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filterPrivacy="1" codeName="ThisWorkbook" defaultThemeVersion="124226"/>
  <xr:revisionPtr revIDLastSave="439" documentId="8_{02A1BCB5-034D-4A69-ACD3-65DB1FF73976}" xr6:coauthVersionLast="47" xr6:coauthVersionMax="47" xr10:uidLastSave="{E38AB451-0D8D-4353-B411-EE9277FA10F0}"/>
  <bookViews>
    <workbookView xWindow="28680" yWindow="-120" windowWidth="29040" windowHeight="17520" tabRatio="921" xr2:uid="{00000000-000D-0000-FFFF-FFFF00000000}"/>
  </bookViews>
  <sheets>
    <sheet name="Cover sheet" sheetId="115" r:id="rId1"/>
    <sheet name="Contents" sheetId="111" r:id="rId2"/>
    <sheet name="Notes" sheetId="117" r:id="rId3"/>
    <sheet name="Table_A1" sheetId="78" r:id="rId4"/>
    <sheet name="Table_A2" sheetId="80" r:id="rId5"/>
    <sheet name="Table_A3" sheetId="81" r:id="rId6"/>
    <sheet name="Table_A4" sheetId="82" r:id="rId7"/>
    <sheet name="Table_A5" sheetId="83" r:id="rId8"/>
    <sheet name="Table_A6" sheetId="84" r:id="rId9"/>
    <sheet name="Table_A7.1" sheetId="85" r:id="rId10"/>
    <sheet name="Table_A7.2" sheetId="121" r:id="rId11"/>
    <sheet name="Table_A8.1" sheetId="86" r:id="rId12"/>
    <sheet name="Table_A8.2" sheetId="122" r:id="rId13"/>
    <sheet name="Table_A9" sheetId="87" r:id="rId14"/>
    <sheet name="Table_A10" sheetId="88" r:id="rId15"/>
    <sheet name="Table_A11" sheetId="89" r:id="rId16"/>
    <sheet name="Table_A12" sheetId="90" r:id="rId17"/>
    <sheet name="Table_A13" sheetId="92" r:id="rId18"/>
    <sheet name="Table_A14" sheetId="93" r:id="rId19"/>
    <sheet name="Table_A15" sheetId="94" r:id="rId20"/>
    <sheet name="Table_A16" sheetId="95" r:id="rId21"/>
    <sheet name="Table_A17.1" sheetId="96" r:id="rId22"/>
    <sheet name="Table_A17.2" sheetId="97" r:id="rId23"/>
    <sheet name="Table_A18.1" sheetId="98" r:id="rId24"/>
    <sheet name="Table_A18.2" sheetId="99" r:id="rId25"/>
    <sheet name="Table_A19.1" sheetId="100" r:id="rId26"/>
    <sheet name="Table_A19.2" sheetId="119" r:id="rId27"/>
    <sheet name="Table_A20.1" sheetId="101" r:id="rId28"/>
    <sheet name="Table A20.2" sheetId="120" r:id="rId29"/>
    <sheet name="Table_A21" sheetId="102" r:id="rId30"/>
    <sheet name="Table_A22" sheetId="103" r:id="rId31"/>
    <sheet name="Table_A23.1" sheetId="104" r:id="rId32"/>
    <sheet name="Table_A23.2" sheetId="125" r:id="rId33"/>
    <sheet name="Table_A24.1" sheetId="105" r:id="rId34"/>
    <sheet name="Table_A24.2" sheetId="126" r:id="rId35"/>
    <sheet name="Table_A25.1" sheetId="106" r:id="rId36"/>
    <sheet name="Table_A25.2" sheetId="127" r:id="rId37"/>
    <sheet name="Table_A26.1" sheetId="107" r:id="rId38"/>
    <sheet name="Table_A26.2" sheetId="128" r:id="rId39"/>
    <sheet name="Table_A27" sheetId="108" r:id="rId40"/>
    <sheet name="Table_A28" sheetId="109" r:id="rId41"/>
  </sheets>
  <definedNames>
    <definedName name="Table_A28">#REF!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6035" uniqueCount="375">
  <si>
    <t>Table</t>
  </si>
  <si>
    <t>Year</t>
  </si>
  <si>
    <t>Number in sample</t>
  </si>
  <si>
    <t>Percentage of sample</t>
  </si>
  <si>
    <t>Consumption:
Mean</t>
  </si>
  <si>
    <t>Consumption:
Standard Deviation</t>
  </si>
  <si>
    <t>Consumption:
5th 
percentile</t>
  </si>
  <si>
    <t>Consumption:
10th 
percentile</t>
  </si>
  <si>
    <t>Consumption:
Lower
quartile</t>
  </si>
  <si>
    <t>Consumption:
Median</t>
  </si>
  <si>
    <t>Consumption:
Upper
quartile</t>
  </si>
  <si>
    <t>Consumption:
90th 
percentile</t>
  </si>
  <si>
    <t>Consumption:
95th 
percentile</t>
  </si>
  <si>
    <t>All dwellings</t>
  </si>
  <si>
    <t>50 or less</t>
  </si>
  <si>
    <t>51 - 100</t>
  </si>
  <si>
    <t>101 - 150</t>
  </si>
  <si>
    <t>151 - 200</t>
  </si>
  <si>
    <t>Over 200</t>
  </si>
  <si>
    <t>5 or more</t>
  </si>
  <si>
    <t>All houses</t>
  </si>
  <si>
    <t>Detached</t>
  </si>
  <si>
    <t>Semi Detached</t>
  </si>
  <si>
    <t>End terrace</t>
  </si>
  <si>
    <t>Mid terrace</t>
  </si>
  <si>
    <t>Bungalow</t>
  </si>
  <si>
    <t>All flats</t>
  </si>
  <si>
    <t>Converted flat</t>
  </si>
  <si>
    <t>Purpose built flat</t>
  </si>
  <si>
    <t>Pre 1919</t>
  </si>
  <si>
    <t>1919 - 1944</t>
  </si>
  <si>
    <t>1945 - 1964</t>
  </si>
  <si>
    <t>1965 - 1982</t>
  </si>
  <si>
    <t>1983 - 1992</t>
  </si>
  <si>
    <t>1993 - 1999</t>
  </si>
  <si>
    <t>2000 onwards</t>
  </si>
  <si>
    <t>2000 - 2011</t>
  </si>
  <si>
    <t>2012 onwards</t>
  </si>
  <si>
    <t>Owner-occupied</t>
  </si>
  <si>
    <t>Privately rented</t>
  </si>
  <si>
    <t>Council or Housing Association</t>
  </si>
  <si>
    <t>Unknown</t>
  </si>
  <si>
    <t>Less than £15,000</t>
  </si>
  <si>
    <t>£15,000 - £19,999</t>
  </si>
  <si>
    <t>£20,000 - £29,999</t>
  </si>
  <si>
    <t>£30,000 - £39,999</t>
  </si>
  <si>
    <t>£40,000 - £49,999</t>
  </si>
  <si>
    <t>£50,000 - £59,999</t>
  </si>
  <si>
    <t>£60,000 - £69,999</t>
  </si>
  <si>
    <t>£70,000 - £99,999</t>
  </si>
  <si>
    <t>£100,000 - £149,999</t>
  </si>
  <si>
    <t>£150,000 or more</t>
  </si>
  <si>
    <t>North East</t>
  </si>
  <si>
    <t>North West</t>
  </si>
  <si>
    <t>Yorkshire and The Humber</t>
  </si>
  <si>
    <t>East Midlands</t>
  </si>
  <si>
    <t>West Midlands</t>
  </si>
  <si>
    <t>East of England</t>
  </si>
  <si>
    <t>London</t>
  </si>
  <si>
    <t>South East</t>
  </si>
  <si>
    <t>South West</t>
  </si>
  <si>
    <t>Wales</t>
  </si>
  <si>
    <t>Rural Residents</t>
  </si>
  <si>
    <t>Farming communities</t>
  </si>
  <si>
    <t>Rural tenants</t>
  </si>
  <si>
    <t>Ageing rural dwellers</t>
  </si>
  <si>
    <t>Cosmopolitans</t>
  </si>
  <si>
    <t>Students around campus</t>
  </si>
  <si>
    <t>Inner city students</t>
  </si>
  <si>
    <t>Comfortable cosmopolitan</t>
  </si>
  <si>
    <t>Aspiring and affluent</t>
  </si>
  <si>
    <t>Ethnicity central</t>
  </si>
  <si>
    <t>Ethnic family life</t>
  </si>
  <si>
    <t>Endeavouring ethnic mix</t>
  </si>
  <si>
    <t>Ethnic dynamics</t>
  </si>
  <si>
    <t>Aspirational techies</t>
  </si>
  <si>
    <t>Multicultural metropolitans</t>
  </si>
  <si>
    <t>Rented family living</t>
  </si>
  <si>
    <t>Challenged asian terraces</t>
  </si>
  <si>
    <t>Asian traits</t>
  </si>
  <si>
    <t>Urbanites</t>
  </si>
  <si>
    <t>Urban professionals and families</t>
  </si>
  <si>
    <t>Ageing urban living</t>
  </si>
  <si>
    <t>Suburbanites</t>
  </si>
  <si>
    <t>Suburban achievers</t>
  </si>
  <si>
    <t>Semi-detached suburbia</t>
  </si>
  <si>
    <t>Constrained city dwellers</t>
  </si>
  <si>
    <t>Challenged diversity</t>
  </si>
  <si>
    <t>Constrained flat dwellers</t>
  </si>
  <si>
    <t>White communities</t>
  </si>
  <si>
    <t>Ageing city dwellers</t>
  </si>
  <si>
    <t>Hard-pressed living</t>
  </si>
  <si>
    <t>Industrious communities</t>
  </si>
  <si>
    <t>Challenged terraced workers</t>
  </si>
  <si>
    <t>Hard pressed ageing workers</t>
  </si>
  <si>
    <t>Migration and churn</t>
  </si>
  <si>
    <t>Urban &gt; 10K</t>
  </si>
  <si>
    <t>Town and Fringe</t>
  </si>
  <si>
    <t>Village, Hamlet &amp; Isolated Dwellings</t>
  </si>
  <si>
    <t>Smaller Rural</t>
  </si>
  <si>
    <t>Larger Rural</t>
  </si>
  <si>
    <t>Urban</t>
  </si>
  <si>
    <t>1st Quintile</t>
  </si>
  <si>
    <t>2nd Quintile</t>
  </si>
  <si>
    <t>3rd Quintile</t>
  </si>
  <si>
    <t>4th Quintile</t>
  </si>
  <si>
    <t>5th Quintile</t>
  </si>
  <si>
    <t>A</t>
  </si>
  <si>
    <t>B</t>
  </si>
  <si>
    <t>C</t>
  </si>
  <si>
    <t>D</t>
  </si>
  <si>
    <t>E</t>
  </si>
  <si>
    <t>F</t>
  </si>
  <si>
    <t>G</t>
  </si>
  <si>
    <t>Tenure</t>
  </si>
  <si>
    <t>Energy consumption: England and Wales Additional Tables</t>
  </si>
  <si>
    <t>National Energy Efficiency Data-Framework (NEED)</t>
  </si>
  <si>
    <t>The earlier gas years are as follows:</t>
  </si>
  <si>
    <t>- Prior to 2014: same October – September period as 2014 and 2015</t>
  </si>
  <si>
    <t>- 2014: October 2013 – September 2014</t>
  </si>
  <si>
    <t>- 2015: October 2014 – September 2015</t>
  </si>
  <si>
    <t>- 2016: mid-July 2016 – mid-July 2017</t>
  </si>
  <si>
    <t>- 2017: mid-June 2017 – mid-June 2018</t>
  </si>
  <si>
    <t>Contents</t>
  </si>
  <si>
    <t>This cover sheet is followed by a table of contents and notes page providing additional information/ clarification for the subsequent data tables.</t>
  </si>
  <si>
    <t>Revisions</t>
  </si>
  <si>
    <t>Publication dates</t>
  </si>
  <si>
    <t>Methodology</t>
  </si>
  <si>
    <t>For gas, only properties with an annual gas consumption in the range of 100 kWh to 50,000 kWh are included for the given year. For electricity the permitted range is 100 kWh to 25,000 kWh. Additionally, households with consumption values imputed from previous years have been excluded. Properties with missing information for certain key attributes are also excluded.</t>
  </si>
  <si>
    <t>More information on how these statistics are calculated can be found in:</t>
  </si>
  <si>
    <t>NEED methodology note</t>
  </si>
  <si>
    <t>Units</t>
  </si>
  <si>
    <t>Consumption values are provided in kWh. Consumption values up to 2019 are rounded to the nearest 100 kWh and are provided unrounded from 2020 onwards.</t>
  </si>
  <si>
    <t>Sample sizes up to 2019 have been rounded to the nearest 10 and are provided unrounded from 2020 onwards.</t>
  </si>
  <si>
    <t>Percentages up to 2019 are rounded to the nearest percentage point and are provided unrounded from 2020 onwards.</t>
  </si>
  <si>
    <t>[no data] indicates that there was no data or that the result was suppressed to prevent disclosure.</t>
  </si>
  <si>
    <t>Domestic NEED publication data and documents</t>
  </si>
  <si>
    <t>Statistical releases (including data sources and methodology)</t>
  </si>
  <si>
    <t>Consumption data tables</t>
  </si>
  <si>
    <t>Impact of measures data tables</t>
  </si>
  <si>
    <t>Property level domestic consumption data</t>
  </si>
  <si>
    <t xml:space="preserve">Contact details </t>
  </si>
  <si>
    <t>Responsible statistician: Paulina Baig</t>
  </si>
  <si>
    <t>energyefficiency.stats@energysecurity.gov.uk</t>
  </si>
  <si>
    <t>newsdesk@energysecurity.gov.uk</t>
  </si>
  <si>
    <t>Title</t>
  </si>
  <si>
    <t>Table_A1</t>
  </si>
  <si>
    <t>Table_A2</t>
  </si>
  <si>
    <t>Table_A3</t>
  </si>
  <si>
    <t>Table_A4</t>
  </si>
  <si>
    <t>Table_A5</t>
  </si>
  <si>
    <t>Table_A6</t>
  </si>
  <si>
    <t>Table_A7.1</t>
  </si>
  <si>
    <t>Table_A7.2</t>
  </si>
  <si>
    <t>Table_A8.1</t>
  </si>
  <si>
    <t>Table_A8.2</t>
  </si>
  <si>
    <t>Table_A9</t>
  </si>
  <si>
    <t>Table_A10</t>
  </si>
  <si>
    <t>Table_A11</t>
  </si>
  <si>
    <t>Table_A12</t>
  </si>
  <si>
    <t>Table_A13</t>
  </si>
  <si>
    <t>Table_A14</t>
  </si>
  <si>
    <t>Table_A15</t>
  </si>
  <si>
    <t>Table_A16</t>
  </si>
  <si>
    <t>Table_A17.1</t>
  </si>
  <si>
    <t>Gas consumption by Output Area Classification, 2005 to 2014</t>
  </si>
  <si>
    <t>Table_A17.2</t>
  </si>
  <si>
    <t>Table_A18.1</t>
  </si>
  <si>
    <t>Electricity consumption by Output Area Classification, 2005 to 2014</t>
  </si>
  <si>
    <t>Table_A18.2</t>
  </si>
  <si>
    <t>Table_A19.1</t>
  </si>
  <si>
    <t>Table_A19.2</t>
  </si>
  <si>
    <t>Table_A20.1</t>
  </si>
  <si>
    <t>Table_A20.2</t>
  </si>
  <si>
    <t>Table_A21</t>
  </si>
  <si>
    <t>Table_A22</t>
  </si>
  <si>
    <t>Table_A27</t>
  </si>
  <si>
    <t>Table_A28</t>
  </si>
  <si>
    <t xml:space="preserve">Notes </t>
  </si>
  <si>
    <t xml:space="preserve">This worksheet contains one table. </t>
  </si>
  <si>
    <t>Note</t>
  </si>
  <si>
    <t>Description</t>
  </si>
  <si>
    <t>Link 1</t>
  </si>
  <si>
    <t>Link 2</t>
  </si>
  <si>
    <t xml:space="preserve">Note 1 </t>
  </si>
  <si>
    <t xml:space="preserve">Properties with a floor area over 200 square metres were split into '201 to 250' and 'Over 250'. Due to small sample sizes these two categories have been combined from 2011. </t>
  </si>
  <si>
    <t>Note 2</t>
  </si>
  <si>
    <t>The statistics by number of adults, for 2020 onwards, have a higher number of properties in the unknown category, this is due to a change in methodology used in the Experian data.</t>
  </si>
  <si>
    <t>Note 3</t>
  </si>
  <si>
    <t>Output Area Classifications Super Groups are those based on the 2001 Census (in Tables 17.1 and 18.1) and those from the 2011 Census (in Tables 17.2 and 18.2).</t>
  </si>
  <si>
    <t>2011 Census Output Area Classification</t>
  </si>
  <si>
    <t>Note 4</t>
  </si>
  <si>
    <t>2011 Census Output Area Rural/Urban Classification (Office for National Statistics)</t>
  </si>
  <si>
    <t>2021 Census Output Area Rural/Urban Classification (Office for National Statistics)</t>
  </si>
  <si>
    <t>Note 5</t>
  </si>
  <si>
    <t>Prior to 2019 the data in this table are based on the previous Low Income High Cost (LIHC) fuel poverty indicator. From 2020 onwards, the Low Income Low Energy Efficiency (LILEE) indicator introduced in the 2019 fuel poverty estimates has been used. These statistics are not available for 2019.</t>
  </si>
  <si>
    <t>Low Income High Cost (LIHC) and Low Income Low Energy Efficiency (LILEE) indicators of Fuel Poverty</t>
  </si>
  <si>
    <t>Note 6</t>
  </si>
  <si>
    <t>Note 7</t>
  </si>
  <si>
    <t>Note 8</t>
  </si>
  <si>
    <t>Table A1: Gas consumption (kWh) by floor area (square metres) [Note 1]</t>
  </si>
  <si>
    <t>This worksheet contains one table, showing summary statistics for dwellings each year.</t>
  </si>
  <si>
    <t>Freeze panes are active on this sheet. To turn off freeze panes select the 'View' ribbon then 'Freeze Panes' then 'Unfreeze Panes' or use [Alt W, F].</t>
  </si>
  <si>
    <t>Floor area (square metres)</t>
  </si>
  <si>
    <t>201 - 250</t>
  </si>
  <si>
    <t>Over 250</t>
  </si>
  <si>
    <t>[no data]</t>
  </si>
  <si>
    <t>Table A2: Electricity consumption (kWh) by floor area (square metres) [Note 1]</t>
  </si>
  <si>
    <t>Percentage 
of sample</t>
  </si>
  <si>
    <t>Table A3: Gas consumption (kWh) by number of bedrooms</t>
  </si>
  <si>
    <t>Number of bedrooms</t>
  </si>
  <si>
    <t>Table A4: Electricity consumption (kWh) by number of bedrooms</t>
  </si>
  <si>
    <t xml:space="preserve"> 5 or more </t>
  </si>
  <si>
    <t xml:space="preserve"> Unknown </t>
  </si>
  <si>
    <t>Table A5: Gas consumption (kWh) by property type</t>
  </si>
  <si>
    <t>Property type</t>
  </si>
  <si>
    <t xml:space="preserve">Detached </t>
  </si>
  <si>
    <t xml:space="preserve">Semi Detached </t>
  </si>
  <si>
    <t xml:space="preserve">End terrace </t>
  </si>
  <si>
    <t xml:space="preserve">Mid terrace </t>
  </si>
  <si>
    <t xml:space="preserve">Bungalow </t>
  </si>
  <si>
    <t xml:space="preserve">Converted flat </t>
  </si>
  <si>
    <t xml:space="preserve">Purpose built flat </t>
  </si>
  <si>
    <t>Table A6: Electricity consumption (kWh) by property type</t>
  </si>
  <si>
    <t>Table A7.1: Gas consumption (kWh) by property age</t>
  </si>
  <si>
    <t>Property age</t>
  </si>
  <si>
    <t xml:space="preserve"> Pre 1919 </t>
  </si>
  <si>
    <t>Table A7.2: Gas consumption (kWh) by property age</t>
  </si>
  <si>
    <t>Coverage: England and Wales</t>
  </si>
  <si>
    <t>Table A8.1: Electricity consumption (kWh) by property age</t>
  </si>
  <si>
    <t>Table A8.2: Electricity consumption (kWh) by property age</t>
  </si>
  <si>
    <t xml:space="preserve">Table A9: Gas consumption (kWh) by tenure </t>
  </si>
  <si>
    <t>Source: NEED, Experian</t>
  </si>
  <si>
    <t xml:space="preserve">Table A10: Electricity consumption (kWh) by tenure </t>
  </si>
  <si>
    <t>Table A11: Gas consumption (kWh) by household income</t>
  </si>
  <si>
    <t>Household income</t>
  </si>
  <si>
    <t xml:space="preserve">Table A12: Electricity consumption (kWh) by household income </t>
  </si>
  <si>
    <t>Table A13: Gas consumption (kWh) by number of adults [Note 2]</t>
  </si>
  <si>
    <t>Number of adults</t>
  </si>
  <si>
    <t>Table A14: Electricity consumption (kWh) by number of adults [Note 2]</t>
  </si>
  <si>
    <t>Table A15: Gas consumption (kWh) by country and region</t>
  </si>
  <si>
    <t>Source: NEED, ONS</t>
  </si>
  <si>
    <t>Country/
region</t>
  </si>
  <si>
    <t>Table A16: Electricity consumption (kWh) by country and region</t>
  </si>
  <si>
    <t>Yorks &amp; Humber</t>
  </si>
  <si>
    <t>Table A17.1: Gas consumption (kWh) by Output Area Classification [Note 3]</t>
  </si>
  <si>
    <t>Output Area Classification</t>
  </si>
  <si>
    <t>Blue collar communities</t>
  </si>
  <si>
    <t>Terraced</t>
  </si>
  <si>
    <t>Younger families</t>
  </si>
  <si>
    <t>Older families</t>
  </si>
  <si>
    <t>City living</t>
  </si>
  <si>
    <t>Transient communities</t>
  </si>
  <si>
    <t>Settled in the city</t>
  </si>
  <si>
    <t>Countryside</t>
  </si>
  <si>
    <t>Village</t>
  </si>
  <si>
    <t>Agricultural</t>
  </si>
  <si>
    <t>Assessible</t>
  </si>
  <si>
    <t>Prospering suburbs</t>
  </si>
  <si>
    <t>Semis</t>
  </si>
  <si>
    <t>Thriving</t>
  </si>
  <si>
    <t>Constrained by circumstances</t>
  </si>
  <si>
    <t>Senior communities</t>
  </si>
  <si>
    <t>Older workers</t>
  </si>
  <si>
    <t>Public housing</t>
  </si>
  <si>
    <t>Typical traits</t>
  </si>
  <si>
    <t>Settled households</t>
  </si>
  <si>
    <t>Least divergent</t>
  </si>
  <si>
    <t>Younger families in terraced houses</t>
  </si>
  <si>
    <t>Aspiring households</t>
  </si>
  <si>
    <t>Multicultural</t>
  </si>
  <si>
    <t>Asian</t>
  </si>
  <si>
    <t>Afro-caribbean</t>
  </si>
  <si>
    <t>0</t>
  </si>
  <si>
    <t>Table A17.2: Gas consumption (kWh) by Output Area Classification [Note 3]</t>
  </si>
  <si>
    <t>Surburban achievers</t>
  </si>
  <si>
    <t>Table A18.1: Electricity consumption (kWh) by Output Area Classification [Note 3]</t>
  </si>
  <si>
    <t>Table A18.2: Electricity consumption (kWh) by Output Area Classification [Note 3]</t>
  </si>
  <si>
    <t>Source: NEED, Census 2011 (ONS)</t>
  </si>
  <si>
    <t>Rural Urban Classification</t>
  </si>
  <si>
    <t>Source: NEED, Census 2021 (ONS)</t>
  </si>
  <si>
    <t>Table A21: Gas consumption (kWh) by Fuel Poverty Quintile (England) [Notes 5, 6]</t>
  </si>
  <si>
    <t>Coverage: England</t>
  </si>
  <si>
    <t>The 1st Quintile represents the highest level of fuel poverty, whilst the 5th Quintile represents the lowest.</t>
  </si>
  <si>
    <t>Source: NEED, DESNZ</t>
  </si>
  <si>
    <t xml:space="preserve">1st Quintile </t>
  </si>
  <si>
    <t xml:space="preserve">5th Quintile </t>
  </si>
  <si>
    <t>Table A22: Electricity consumption (kWh) by Fuel Poverty Quintile (England) [Notes 5, 6]</t>
  </si>
  <si>
    <t>Fuel Poverty 
Quintile</t>
  </si>
  <si>
    <t>The 1st Quintile represents the most deprived,  whilst the 5th Quintile represents the least.</t>
  </si>
  <si>
    <t>Source: NEED, ONS, MHCLG</t>
  </si>
  <si>
    <t>Multiple Deprivation Index</t>
  </si>
  <si>
    <t>Coverage: Wales</t>
  </si>
  <si>
    <t>Source: NEED, ONS, Welsh Government</t>
  </si>
  <si>
    <t xml:space="preserve">Coverage: Wales </t>
  </si>
  <si>
    <t>Table A27: Gas consumption (kWh) by Energy Performance Certificate (EPC) Band</t>
  </si>
  <si>
    <t>Source: NEED, EPC register (MHCLG)</t>
  </si>
  <si>
    <t>EPC Band</t>
  </si>
  <si>
    <t>Table A28: Electricity consumption (kWh) by Energy Performance Certificate (EPC) Band</t>
  </si>
  <si>
    <t>This workbook presents Accredited Official Statistics on domestic gas and electricity consumption in England and Wales, by property and household characteristics, for the years 2005 to 2024. Both means and medians are provided as well as standard deviations and various percentiles.</t>
  </si>
  <si>
    <t xml:space="preserve">The gas years from 2018 onwards are mid-May to mid-May. For example, the gas year 2024 refers to the period mid-May 2024 to mid-May 2025. </t>
  </si>
  <si>
    <t xml:space="preserve">The electricity years used cover the period February to January. For example, the electricity year 2024 refers to the period February 2024 to January 2025. </t>
  </si>
  <si>
    <t>Next update: June 2027</t>
  </si>
  <si>
    <t>Table_A23.1</t>
  </si>
  <si>
    <t>Table_A23.2</t>
  </si>
  <si>
    <t>Table_A24.1</t>
  </si>
  <si>
    <t>Table_A24.2</t>
  </si>
  <si>
    <t>Table_A25.1</t>
  </si>
  <si>
    <t>Table_A25.2</t>
  </si>
  <si>
    <t>Table_A26.1</t>
  </si>
  <si>
    <t>Table_A26.2</t>
  </si>
  <si>
    <t>Gas consumption by floor area (square metres), 2005 to 2024</t>
  </si>
  <si>
    <t>Electricity consumption by floor area (square metres), 2005 to 2024</t>
  </si>
  <si>
    <t>Gas consumption by number of bedrooms, 2005 to 2024</t>
  </si>
  <si>
    <t>Electricity consumption by number of bedrooms, 2005 to 2024</t>
  </si>
  <si>
    <t>Gas consumption by property type, 2005 to 2024</t>
  </si>
  <si>
    <t>Electricity consumption by property type, 2005 to 2024</t>
  </si>
  <si>
    <t>Gas consumption by property age, 2005 to 2024</t>
  </si>
  <si>
    <t>Gas consumption by property age, 2020 to 2024</t>
  </si>
  <si>
    <t>Electricity consumption by property age, 2005 to 2024</t>
  </si>
  <si>
    <t>Electricity consumption by property age, 2020 to 2024</t>
  </si>
  <si>
    <t>Gas consumption by tenure, 2005 to 2024</t>
  </si>
  <si>
    <t>Electricity consumption by tenure, 2005 to 2024</t>
  </si>
  <si>
    <t>Gas consumption by household income, 2005 to 2024</t>
  </si>
  <si>
    <t>Electricity consumption by household income, 2005 to 2024</t>
  </si>
  <si>
    <t>Gas consumption by number of adults, 2005 to 2024</t>
  </si>
  <si>
    <t>Electricity consumption by number of adults, 2005 to 2024</t>
  </si>
  <si>
    <t>Gas consumption by country and region, 2005 to 2024</t>
  </si>
  <si>
    <t>Electricity consumption by country and region, 2005 to 2024</t>
  </si>
  <si>
    <t>Gas consumption by Output Area Classification, 2015 to 2024</t>
  </si>
  <si>
    <t>Electricity consumption by Output Area Classification, 2015 to 2024</t>
  </si>
  <si>
    <t>Gas consumption by Fuel Poverty Quintile (England), 2011 to 2024</t>
  </si>
  <si>
    <t>Electricity consumption by Fuel Poverty Quintile (England), 2011 to 2024</t>
  </si>
  <si>
    <t>Gas consumption by Energy Performance Certificate (EPC) Band, 2017 to 2024</t>
  </si>
  <si>
    <t>Electricity consumption by Energy Performance Certificate (EPC) Band, 2017 to 2024</t>
  </si>
  <si>
    <t>2025 Index of Multiple Deprivation for England (Ministry of Housing, Communities and Local Government)</t>
  </si>
  <si>
    <t>2025 Index of Multiple Deprivation for Wales (Welsh Government)</t>
  </si>
  <si>
    <t>2019 Index of Multiple Deprivation for England (Ministry of Housing, Communities and Local Government)</t>
  </si>
  <si>
    <t>2019 Index of Multiple Deprivation for Wales (Welsh Government)</t>
  </si>
  <si>
    <t>Coverage: 2005 to 2010 cover England only, 2011 to 2024 cover England and Wales</t>
  </si>
  <si>
    <t>Source: NEED, HMRC</t>
  </si>
  <si>
    <t>Gas consumption by 2019 Index of Multiple Deprivation (England), 2011 to 2024</t>
  </si>
  <si>
    <t>Gas consumption by 2025 Index of Multiple Deprivation (England), 2011 to 2024</t>
  </si>
  <si>
    <t>Electricity consumption by 2019 Index of Multiple Deprivation (England), 2011 to 2024</t>
  </si>
  <si>
    <t>Electricity consumption by 2025 Index of Multiple Deprivation (England), 2011 to 2024</t>
  </si>
  <si>
    <t>Gas consumption by 2019 Index of Multiple Deprivation (Wales), 2011 to 2024</t>
  </si>
  <si>
    <t>Gas consumption by 2025 Index of Multiple Deprivation (Wales), 2011 to 2024</t>
  </si>
  <si>
    <t>Electricity consumption by 2019 Index of Multiple Deprivation (Wales), 2011 to 2024</t>
  </si>
  <si>
    <t>Electricity consumption by 2025 Index of Multiple Deprivation (Wales), 2011 to 2024</t>
  </si>
  <si>
    <t>Table A19.1: Gas consumption (kWh) by 2011 Rural Urban Classification [Note 4]</t>
  </si>
  <si>
    <t>Table A19.2: Gas consumption (kWh) by 2021 Rural Urban Classification [Note 4]</t>
  </si>
  <si>
    <t>Table A20.1: Electricity consumption (kWh) by 2011 Rural Urban Classification [Note 4]</t>
  </si>
  <si>
    <t>Table A20.2: Electricity consumption (kWh) by 2021 Rural Urban Classification [Note 4]</t>
  </si>
  <si>
    <t>Table A23.1: Gas consumption (kWh) by 2019 Index of Multiple Deprivation (England) [Note 7]</t>
  </si>
  <si>
    <t>Table A23.2: Gas consumption (kWh) by 2025 Index of Multiple Deprivation (England) [Note 7]</t>
  </si>
  <si>
    <t>Table A24.1: Electricity consumption (kWh) by 2019 Index of Multiple Deprivation (England) [Note 7]</t>
  </si>
  <si>
    <t>Table A24.2: Electricity consumption (kWh) by 2025 Index of Multiple Deprivation (England) [Note 7]</t>
  </si>
  <si>
    <t>Table A25.1: Gas consumption (kWh) by 2019 Index of Multiple Deprivation (Wales) [Note 8]</t>
  </si>
  <si>
    <t>Table A25.2: Gas consumption (kWh) by 2025 Index of Multiple Deprivation (Wales) [Note 8]</t>
  </si>
  <si>
    <t>Table A26.1: Electricity consumption (kWh) by 2019 Index of Multiple Deprivation (Wales) [Note 8]</t>
  </si>
  <si>
    <t>Table A26.2: Electricity consumption (kWh) by 2025 Index of Multiple Deprivation (Wales) [Note 8]</t>
  </si>
  <si>
    <t>These estimates have been revised back to 2020, mainly reflecting a small improvement in the matching of gas meters to properties.</t>
  </si>
  <si>
    <t>Publication date: 11 June 2026</t>
  </si>
  <si>
    <t xml:space="preserve">The HM Revenue &amp; Customs (HMRC) Council Tax Database (formerly the Valuation Office Agency which became part of HMRC in April 2026) is used as the population of all domestic properties in England and Wales. Meter level gas/ electricity consumption as well as other data on property/ household characteristics is matched to these properties. Only properties to which gas/ electricity meters were successfully matched are included in this analysis. </t>
  </si>
  <si>
    <t>Index of Multiple Deprivation (IMD) for Wales are based on IMD 2019 (in Tables A25.1 and A26.1) and based IMD 2025 (in Tables A25.2 and A26.2).</t>
  </si>
  <si>
    <t>Index of Multiple Deprivation (IMD) for England are based on IMD 2019 (in Tables A23.1 and A24.1) and IMD 2025 (in Tables A23.2 and A24.2).</t>
  </si>
  <si>
    <t>Rural/Urban Classifications are those based on the 2011 Census (in Tables 19.1 and 20.1) and those based on the 2021 Census (in Tables 19.2 and 20.2).</t>
  </si>
  <si>
    <t>Coverage: 2005 to 2010 cover England only, 2011 to 2014 cover England and Wales</t>
  </si>
  <si>
    <t>Fuel poverty data is only available down to Lower layer Super Output Area (LSOA) level. The proportion of fuel poor households for each LSOA is assigned to each household within it.</t>
  </si>
  <si>
    <t>Gas consumption by 2011 Rural Urban Classification, 2011 to 2024</t>
  </si>
  <si>
    <t>Gas consumption by 2021 Rural Urban Classification, 2020 to 2024</t>
  </si>
  <si>
    <t>Electricity consumption by 2011 Rural Urban Classification, 2011 to 2024</t>
  </si>
  <si>
    <t>Electricity consumption by 2021 Rural Urban Classification, 2020 to 2024</t>
  </si>
  <si>
    <t>Fuel Poverty Quintile</t>
  </si>
  <si>
    <t>Source: NEED, Census 2001 (ONS)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3">
    <numFmt numFmtId="43" formatCode="_-* #,##0.00_-;\-* #,##0.00_-;_-* &quot;-&quot;??_-;_-@_-"/>
    <numFmt numFmtId="164" formatCode="_-* #,##0_-;\-* #,##0_-;_-* &quot;-&quot;??_-;_-@_-"/>
    <numFmt numFmtId="165" formatCode="#,###,"/>
  </numFmts>
  <fonts count="47" x14ac:knownFonts="1">
    <font>
      <sz val="12"/>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2"/>
      <name val="Arial"/>
      <family val="2"/>
    </font>
    <font>
      <b/>
      <sz val="12"/>
      <name val="Arial"/>
      <family val="2"/>
    </font>
    <font>
      <sz val="10"/>
      <color theme="1"/>
      <name val="Arial"/>
      <family val="2"/>
    </font>
    <font>
      <sz val="11"/>
      <color theme="1"/>
      <name val="Calibri"/>
      <family val="2"/>
      <scheme val="minor"/>
    </font>
    <font>
      <sz val="11"/>
      <color theme="0"/>
      <name val="Calibri"/>
      <family val="2"/>
      <scheme val="minor"/>
    </font>
    <font>
      <sz val="11"/>
      <color rgb="FF9C0006"/>
      <name val="Calibri"/>
      <family val="2"/>
      <scheme val="minor"/>
    </font>
    <font>
      <b/>
      <sz val="11"/>
      <color rgb="FFFA7D00"/>
      <name val="Calibri"/>
      <family val="2"/>
      <scheme val="minor"/>
    </font>
    <font>
      <b/>
      <sz val="11"/>
      <color theme="0"/>
      <name val="Calibri"/>
      <family val="2"/>
      <scheme val="minor"/>
    </font>
    <font>
      <i/>
      <sz val="11"/>
      <color rgb="FF7F7F7F"/>
      <name val="Calibri"/>
      <family val="2"/>
      <scheme val="minor"/>
    </font>
    <font>
      <sz val="11"/>
      <color rgb="FF006100"/>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u/>
      <sz val="12"/>
      <color theme="10"/>
      <name val="Arial"/>
      <family val="2"/>
    </font>
    <font>
      <sz val="11"/>
      <color rgb="FF3F3F76"/>
      <name val="Calibri"/>
      <family val="2"/>
      <scheme val="minor"/>
    </font>
    <font>
      <sz val="11"/>
      <color rgb="FFFA7D00"/>
      <name val="Calibri"/>
      <family val="2"/>
      <scheme val="minor"/>
    </font>
    <font>
      <sz val="11"/>
      <color rgb="FF9C6500"/>
      <name val="Calibri"/>
      <family val="2"/>
      <scheme val="minor"/>
    </font>
    <font>
      <b/>
      <sz val="11"/>
      <color rgb="FF3F3F3F"/>
      <name val="Calibri"/>
      <family val="2"/>
      <scheme val="minor"/>
    </font>
    <font>
      <b/>
      <sz val="18"/>
      <color theme="3"/>
      <name val="Cambria"/>
      <family val="2"/>
      <scheme val="major"/>
    </font>
    <font>
      <b/>
      <sz val="11"/>
      <color theme="1"/>
      <name val="Calibri"/>
      <family val="2"/>
      <scheme val="minor"/>
    </font>
    <font>
      <sz val="11"/>
      <color rgb="FFFF0000"/>
      <name val="Calibri"/>
      <family val="2"/>
      <scheme val="minor"/>
    </font>
    <font>
      <sz val="12"/>
      <color theme="1"/>
      <name val="Arial"/>
      <family val="2"/>
    </font>
    <font>
      <sz val="12"/>
      <color rgb="FF000000"/>
      <name val="Arial"/>
      <family val="2"/>
    </font>
    <font>
      <b/>
      <sz val="12"/>
      <color rgb="FF000000"/>
      <name val="Arial"/>
      <family val="2"/>
    </font>
    <font>
      <sz val="10"/>
      <color rgb="FF000000"/>
      <name val="Arial"/>
      <family val="2"/>
    </font>
    <font>
      <b/>
      <sz val="15"/>
      <color rgb="FF000000"/>
      <name val="Calibri"/>
      <family val="2"/>
    </font>
    <font>
      <sz val="11"/>
      <color rgb="FF000000"/>
      <name val="Arial"/>
      <family val="2"/>
    </font>
    <font>
      <b/>
      <sz val="14"/>
      <name val="Arial"/>
      <family val="2"/>
    </font>
    <font>
      <b/>
      <sz val="13"/>
      <color rgb="FF000000"/>
      <name val="Calibri"/>
      <family val="2"/>
    </font>
    <font>
      <b/>
      <sz val="12"/>
      <color theme="1"/>
      <name val="Arial"/>
      <family val="2"/>
    </font>
    <font>
      <sz val="8"/>
      <name val="Arial"/>
      <family val="2"/>
    </font>
    <font>
      <b/>
      <sz val="16"/>
      <color rgb="FF000000"/>
      <name val="Arial"/>
      <family val="2"/>
    </font>
    <font>
      <sz val="14"/>
      <color rgb="FF000000"/>
      <name val="Arial"/>
      <family val="2"/>
    </font>
    <font>
      <b/>
      <sz val="14"/>
      <color rgb="FF000000"/>
      <name val="Arial"/>
      <family val="2"/>
    </font>
    <font>
      <u/>
      <sz val="12"/>
      <color rgb="FF0000FF"/>
      <name val="Arial"/>
      <family val="2"/>
    </font>
    <font>
      <sz val="11"/>
      <color rgb="FF000000"/>
      <name val="Calibri"/>
      <family val="2"/>
    </font>
    <font>
      <b/>
      <sz val="14"/>
      <color theme="1"/>
      <name val="Arial"/>
      <family val="2"/>
    </font>
    <font>
      <u/>
      <sz val="11"/>
      <color theme="10"/>
      <name val="Calibri"/>
      <family val="2"/>
      <scheme val="minor"/>
    </font>
    <font>
      <b/>
      <sz val="12"/>
      <color rgb="FFFF0000"/>
      <name val="Arial"/>
      <family val="2"/>
    </font>
  </fonts>
  <fills count="34">
    <fill>
      <patternFill patternType="none"/>
    </fill>
    <fill>
      <patternFill patternType="gray125"/>
    </fill>
    <fill>
      <patternFill patternType="solid">
        <fgColor theme="4" tint="0.79998168889431442"/>
        <bgColor indexed="65"/>
      </patternFill>
    </fill>
    <fill>
      <patternFill patternType="solid">
        <fgColor theme="5" tint="0.79998168889431442"/>
        <bgColor indexed="65"/>
      </patternFill>
    </fill>
    <fill>
      <patternFill patternType="solid">
        <fgColor theme="6" tint="0.79998168889431442"/>
        <bgColor indexed="65"/>
      </patternFill>
    </fill>
    <fill>
      <patternFill patternType="solid">
        <fgColor theme="7" tint="0.79998168889431442"/>
        <bgColor indexed="65"/>
      </patternFill>
    </fill>
    <fill>
      <patternFill patternType="solid">
        <fgColor theme="8" tint="0.79998168889431442"/>
        <bgColor indexed="65"/>
      </patternFill>
    </fill>
    <fill>
      <patternFill patternType="solid">
        <fgColor theme="9" tint="0.79998168889431442"/>
        <bgColor indexed="65"/>
      </patternFill>
    </fill>
    <fill>
      <patternFill patternType="solid">
        <fgColor theme="4" tint="0.59999389629810485"/>
        <bgColor indexed="65"/>
      </patternFill>
    </fill>
    <fill>
      <patternFill patternType="solid">
        <fgColor theme="5" tint="0.59999389629810485"/>
        <bgColor indexed="65"/>
      </patternFill>
    </fill>
    <fill>
      <patternFill patternType="solid">
        <fgColor theme="6" tint="0.59999389629810485"/>
        <bgColor indexed="65"/>
      </patternFill>
    </fill>
    <fill>
      <patternFill patternType="solid">
        <fgColor theme="7" tint="0.59999389629810485"/>
        <bgColor indexed="65"/>
      </patternFill>
    </fill>
    <fill>
      <patternFill patternType="solid">
        <fgColor theme="8" tint="0.59999389629810485"/>
        <bgColor indexed="65"/>
      </patternFill>
    </fill>
    <fill>
      <patternFill patternType="solid">
        <fgColor theme="9" tint="0.59999389629810485"/>
        <bgColor indexed="65"/>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theme="4"/>
      </patternFill>
    </fill>
    <fill>
      <patternFill patternType="solid">
        <fgColor theme="5"/>
      </patternFill>
    </fill>
    <fill>
      <patternFill patternType="solid">
        <fgColor theme="6"/>
      </patternFill>
    </fill>
    <fill>
      <patternFill patternType="solid">
        <fgColor theme="7"/>
      </patternFill>
    </fill>
    <fill>
      <patternFill patternType="solid">
        <fgColor theme="8"/>
      </patternFill>
    </fill>
    <fill>
      <patternFill patternType="solid">
        <fgColor theme="9"/>
      </patternFill>
    </fill>
    <fill>
      <patternFill patternType="solid">
        <fgColor rgb="FFFFC7CE"/>
      </patternFill>
    </fill>
    <fill>
      <patternFill patternType="solid">
        <fgColor rgb="FFF2F2F2"/>
      </patternFill>
    </fill>
    <fill>
      <patternFill patternType="solid">
        <fgColor rgb="FFA5A5A5"/>
      </patternFill>
    </fill>
    <fill>
      <patternFill patternType="solid">
        <fgColor rgb="FFC6EFCE"/>
      </patternFill>
    </fill>
    <fill>
      <patternFill patternType="solid">
        <fgColor rgb="FFFFCC99"/>
      </patternFill>
    </fill>
    <fill>
      <patternFill patternType="solid">
        <fgColor rgb="FFFFEB9C"/>
      </patternFill>
    </fill>
    <fill>
      <patternFill patternType="solid">
        <fgColor rgb="FFFFFFCC"/>
      </patternFill>
    </fill>
    <fill>
      <patternFill patternType="solid">
        <fgColor theme="0"/>
        <bgColor indexed="64"/>
      </patternFill>
    </fill>
  </fills>
  <borders count="21">
    <border>
      <left/>
      <right/>
      <top/>
      <bottom/>
      <diagonal/>
    </border>
    <border>
      <left/>
      <right/>
      <top/>
      <bottom style="thin">
        <color indexed="64"/>
      </bottom>
      <diagonal/>
    </border>
    <border>
      <left/>
      <right/>
      <top style="thin">
        <color indexed="64"/>
      </top>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right/>
      <top/>
      <bottom style="thin">
        <color theme="1"/>
      </bottom>
      <diagonal/>
    </border>
    <border>
      <left/>
      <right/>
      <top style="thin">
        <color theme="1"/>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diagonal/>
    </border>
    <border>
      <left style="thin">
        <color indexed="64"/>
      </left>
      <right/>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s>
  <cellStyleXfs count="67">
    <xf numFmtId="0" fontId="0" fillId="0" borderId="0"/>
    <xf numFmtId="0" fontId="11" fillId="2" borderId="0" applyNumberFormat="0" applyBorder="0" applyAlignment="0" applyProtection="0"/>
    <xf numFmtId="0" fontId="11" fillId="3" borderId="0" applyNumberFormat="0" applyBorder="0" applyAlignment="0" applyProtection="0"/>
    <xf numFmtId="0" fontId="11" fillId="4" borderId="0" applyNumberFormat="0" applyBorder="0" applyAlignment="0" applyProtection="0"/>
    <xf numFmtId="0" fontId="11" fillId="5" borderId="0" applyNumberFormat="0" applyBorder="0" applyAlignment="0" applyProtection="0"/>
    <xf numFmtId="0" fontId="11" fillId="6" borderId="0" applyNumberFormat="0" applyBorder="0" applyAlignment="0" applyProtection="0"/>
    <xf numFmtId="0" fontId="11" fillId="7" borderId="0" applyNumberFormat="0" applyBorder="0" applyAlignment="0" applyProtection="0"/>
    <xf numFmtId="0" fontId="11" fillId="8" borderId="0" applyNumberFormat="0" applyBorder="0" applyAlignment="0" applyProtection="0"/>
    <xf numFmtId="0" fontId="11" fillId="9" borderId="0" applyNumberFormat="0" applyBorder="0" applyAlignment="0" applyProtection="0"/>
    <xf numFmtId="0" fontId="11" fillId="10" borderId="0" applyNumberFormat="0" applyBorder="0" applyAlignment="0" applyProtection="0"/>
    <xf numFmtId="0" fontId="11" fillId="11" borderId="0" applyNumberFormat="0" applyBorder="0" applyAlignment="0" applyProtection="0"/>
    <xf numFmtId="0" fontId="11" fillId="12" borderId="0" applyNumberFormat="0" applyBorder="0" applyAlignment="0" applyProtection="0"/>
    <xf numFmtId="0" fontId="11" fillId="13" borderId="0" applyNumberFormat="0" applyBorder="0" applyAlignment="0" applyProtection="0"/>
    <xf numFmtId="0" fontId="12" fillId="14" borderId="0" applyNumberFormat="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17" borderId="0" applyNumberFormat="0" applyBorder="0" applyAlignment="0" applyProtection="0"/>
    <xf numFmtId="0" fontId="12" fillId="18"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1" borderId="0" applyNumberFormat="0" applyBorder="0" applyAlignment="0" applyProtection="0"/>
    <xf numFmtId="0" fontId="12" fillId="22"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5" borderId="0" applyNumberFormat="0" applyBorder="0" applyAlignment="0" applyProtection="0"/>
    <xf numFmtId="0" fontId="13" fillId="26" borderId="0" applyNumberFormat="0" applyBorder="0" applyAlignment="0" applyProtection="0"/>
    <xf numFmtId="0" fontId="14" fillId="27" borderId="3" applyNumberFormat="0" applyAlignment="0" applyProtection="0"/>
    <xf numFmtId="0" fontId="15" fillId="28" borderId="4" applyNumberFormat="0" applyAlignment="0" applyProtection="0"/>
    <xf numFmtId="43" fontId="10" fillId="0" borderId="0" applyFont="0" applyFill="0" applyBorder="0" applyAlignment="0" applyProtection="0"/>
    <xf numFmtId="43" fontId="8" fillId="0" borderId="0" applyFont="0" applyFill="0" applyBorder="0" applyAlignment="0" applyProtection="0"/>
    <xf numFmtId="43" fontId="10" fillId="0" borderId="0" applyFont="0" applyFill="0" applyBorder="0" applyAlignment="0" applyProtection="0"/>
    <xf numFmtId="0" fontId="16" fillId="0" borderId="0" applyNumberFormat="0" applyFill="0" applyBorder="0" applyAlignment="0" applyProtection="0"/>
    <xf numFmtId="0" fontId="17" fillId="29" borderId="0" applyNumberFormat="0" applyBorder="0" applyAlignment="0" applyProtection="0"/>
    <xf numFmtId="0" fontId="18" fillId="0" borderId="5" applyNumberFormat="0" applyFill="0" applyAlignment="0" applyProtection="0"/>
    <xf numFmtId="0" fontId="19" fillId="0" borderId="6" applyNumberFormat="0" applyFill="0" applyAlignment="0" applyProtection="0"/>
    <xf numFmtId="0" fontId="20" fillId="0" borderId="7" applyNumberFormat="0" applyFill="0" applyAlignment="0" applyProtection="0"/>
    <xf numFmtId="0" fontId="20" fillId="0" borderId="0" applyNumberFormat="0" applyFill="0" applyBorder="0" applyAlignment="0" applyProtection="0"/>
    <xf numFmtId="0" fontId="21" fillId="0" borderId="0" applyNumberFormat="0" applyFill="0" applyBorder="0" applyAlignment="0" applyProtection="0">
      <alignment vertical="top"/>
      <protection locked="0"/>
    </xf>
    <xf numFmtId="0" fontId="22" fillId="30" borderId="3" applyNumberFormat="0" applyAlignment="0" applyProtection="0"/>
    <xf numFmtId="0" fontId="23" fillId="0" borderId="8" applyNumberFormat="0" applyFill="0" applyAlignment="0" applyProtection="0"/>
    <xf numFmtId="0" fontId="24" fillId="31" borderId="0" applyNumberFormat="0" applyBorder="0" applyAlignment="0" applyProtection="0"/>
    <xf numFmtId="0" fontId="8" fillId="0" borderId="0"/>
    <xf numFmtId="0" fontId="7" fillId="0" borderId="0"/>
    <xf numFmtId="0" fontId="11" fillId="0" borderId="0"/>
    <xf numFmtId="0" fontId="8" fillId="0" borderId="0"/>
    <xf numFmtId="0" fontId="11" fillId="32" borderId="9" applyNumberFormat="0" applyFont="0" applyAlignment="0" applyProtection="0"/>
    <xf numFmtId="0" fontId="25" fillId="27" borderId="10" applyNumberFormat="0" applyAlignment="0" applyProtection="0"/>
    <xf numFmtId="0" fontId="26" fillId="0" borderId="0" applyNumberFormat="0" applyFill="0" applyBorder="0" applyAlignment="0" applyProtection="0"/>
    <xf numFmtId="0" fontId="27" fillId="0" borderId="11" applyNumberFormat="0" applyFill="0" applyAlignment="0" applyProtection="0"/>
    <xf numFmtId="0" fontId="28" fillId="0" borderId="0" applyNumberFormat="0" applyFill="0" applyBorder="0" applyAlignment="0" applyProtection="0"/>
    <xf numFmtId="43" fontId="10" fillId="0" borderId="0" applyFont="0" applyFill="0" applyBorder="0" applyAlignment="0" applyProtection="0"/>
    <xf numFmtId="0" fontId="6" fillId="0" borderId="0"/>
    <xf numFmtId="43" fontId="6" fillId="0" borderId="0" applyFont="0" applyFill="0" applyBorder="0" applyAlignment="0" applyProtection="0"/>
    <xf numFmtId="0" fontId="5" fillId="0" borderId="0"/>
    <xf numFmtId="0" fontId="4" fillId="0" borderId="0"/>
    <xf numFmtId="0" fontId="21" fillId="0" borderId="0" applyNumberFormat="0" applyFill="0" applyBorder="0" applyAlignment="0" applyProtection="0">
      <alignment vertical="top"/>
      <protection locked="0"/>
    </xf>
    <xf numFmtId="0" fontId="33" fillId="0" borderId="0" applyNumberFormat="0" applyFill="0" applyBorder="0" applyAlignment="0" applyProtection="0"/>
    <xf numFmtId="0" fontId="36" fillId="0" borderId="0" applyNumberFormat="0" applyFill="0" applyBorder="0" applyAlignment="0" applyProtection="0"/>
    <xf numFmtId="0" fontId="32" fillId="0" borderId="0" applyNumberFormat="0" applyFill="0" applyBorder="0" applyAlignment="0" applyProtection="0"/>
    <xf numFmtId="0" fontId="32" fillId="0" borderId="0" applyNumberFormat="0" applyBorder="0" applyProtection="0"/>
    <xf numFmtId="0" fontId="3" fillId="0" borderId="0"/>
    <xf numFmtId="0" fontId="43" fillId="0" borderId="0"/>
    <xf numFmtId="0" fontId="32" fillId="0" borderId="0" applyNumberFormat="0" applyBorder="0" applyProtection="0"/>
    <xf numFmtId="0" fontId="2" fillId="0" borderId="0"/>
    <xf numFmtId="0" fontId="1" fillId="0" borderId="0"/>
    <xf numFmtId="0" fontId="1" fillId="0" borderId="0"/>
    <xf numFmtId="0" fontId="45" fillId="0" borderId="0" applyNumberFormat="0" applyFill="0" applyBorder="0" applyAlignment="0" applyProtection="0"/>
  </cellStyleXfs>
  <cellXfs count="163">
    <xf numFmtId="0" fontId="0" fillId="0" borderId="0" xfId="0"/>
    <xf numFmtId="0" fontId="8" fillId="0" borderId="0" xfId="0" applyFont="1"/>
    <xf numFmtId="0" fontId="8" fillId="0" borderId="0" xfId="0" applyFont="1" applyAlignment="1">
      <alignment horizontal="left"/>
    </xf>
    <xf numFmtId="164" fontId="8" fillId="0" borderId="0" xfId="28" applyNumberFormat="1" applyFont="1" applyAlignment="1">
      <alignment horizontal="right"/>
    </xf>
    <xf numFmtId="164" fontId="8" fillId="0" borderId="0" xfId="28" applyNumberFormat="1" applyFont="1"/>
    <xf numFmtId="3" fontId="8" fillId="0" borderId="0" xfId="28" applyNumberFormat="1" applyFont="1" applyAlignment="1">
      <alignment horizontal="right"/>
    </xf>
    <xf numFmtId="3" fontId="8" fillId="0" borderId="0" xfId="28" applyNumberFormat="1" applyFont="1" applyBorder="1" applyAlignment="1">
      <alignment horizontal="right"/>
    </xf>
    <xf numFmtId="3" fontId="8" fillId="0" borderId="0" xfId="28" applyNumberFormat="1" applyFont="1"/>
    <xf numFmtId="0" fontId="8" fillId="0" borderId="0" xfId="0" applyFont="1" applyAlignment="1">
      <alignment horizontal="right"/>
    </xf>
    <xf numFmtId="0" fontId="30" fillId="0" borderId="0" xfId="0" applyFont="1"/>
    <xf numFmtId="0" fontId="35" fillId="0" borderId="0" xfId="0" applyFont="1"/>
    <xf numFmtId="165" fontId="30" fillId="0" borderId="0" xfId="0" applyNumberFormat="1" applyFont="1"/>
    <xf numFmtId="165" fontId="30" fillId="0" borderId="0" xfId="57" applyNumberFormat="1" applyFont="1" applyFill="1"/>
    <xf numFmtId="0" fontId="9" fillId="0" borderId="0" xfId="0" applyFont="1"/>
    <xf numFmtId="3" fontId="9" fillId="0" borderId="0" xfId="28" applyNumberFormat="1" applyFont="1" applyAlignment="1">
      <alignment horizontal="right"/>
    </xf>
    <xf numFmtId="3" fontId="9" fillId="0" borderId="0" xfId="0" applyNumberFormat="1" applyFont="1" applyAlignment="1">
      <alignment horizontal="right"/>
    </xf>
    <xf numFmtId="3" fontId="8" fillId="0" borderId="0" xfId="0" applyNumberFormat="1" applyFont="1" applyAlignment="1">
      <alignment horizontal="right"/>
    </xf>
    <xf numFmtId="3" fontId="8" fillId="0" borderId="1" xfId="28" applyNumberFormat="1" applyFont="1" applyBorder="1" applyAlignment="1">
      <alignment horizontal="right"/>
    </xf>
    <xf numFmtId="3" fontId="9" fillId="0" borderId="2" xfId="28" applyNumberFormat="1" applyFont="1" applyBorder="1" applyAlignment="1">
      <alignment horizontal="right"/>
    </xf>
    <xf numFmtId="3" fontId="9" fillId="0" borderId="2" xfId="0" applyNumberFormat="1" applyFont="1" applyBorder="1" applyAlignment="1">
      <alignment horizontal="right"/>
    </xf>
    <xf numFmtId="3" fontId="9" fillId="0" borderId="2" xfId="28" applyNumberFormat="1" applyFont="1" applyBorder="1"/>
    <xf numFmtId="0" fontId="39" fillId="0" borderId="0" xfId="60" applyFont="1" applyAlignment="1">
      <alignment wrapText="1"/>
    </xf>
    <xf numFmtId="0" fontId="30" fillId="0" borderId="0" xfId="61" applyFont="1" applyAlignment="1">
      <alignment wrapText="1"/>
    </xf>
    <xf numFmtId="0" fontId="34" fillId="0" borderId="0" xfId="61" applyFont="1"/>
    <xf numFmtId="0" fontId="30" fillId="0" borderId="0" xfId="61" applyFont="1"/>
    <xf numFmtId="0" fontId="30" fillId="0" borderId="0" xfId="61" applyFont="1" applyAlignment="1">
      <alignment horizontal="left" vertical="top" wrapText="1"/>
    </xf>
    <xf numFmtId="0" fontId="31" fillId="0" borderId="1" xfId="61" applyFont="1" applyBorder="1" applyAlignment="1">
      <alignment horizontal="left" wrapText="1"/>
    </xf>
    <xf numFmtId="0" fontId="9" fillId="0" borderId="0" xfId="0" applyFont="1" applyAlignment="1">
      <alignment horizontal="left"/>
    </xf>
    <xf numFmtId="0" fontId="9" fillId="0" borderId="2" xfId="0" applyFont="1" applyBorder="1" applyAlignment="1">
      <alignment horizontal="left"/>
    </xf>
    <xf numFmtId="0" fontId="37" fillId="0" borderId="0" xfId="0" applyFont="1" applyAlignment="1">
      <alignment horizontal="right" vertical="top" wrapText="1"/>
    </xf>
    <xf numFmtId="3" fontId="9" fillId="0" borderId="2" xfId="28" applyNumberFormat="1" applyFont="1" applyBorder="1" applyAlignment="1">
      <alignment horizontal="left"/>
    </xf>
    <xf numFmtId="3" fontId="8" fillId="0" borderId="0" xfId="28" applyNumberFormat="1" applyFont="1" applyBorder="1" applyAlignment="1">
      <alignment horizontal="left"/>
    </xf>
    <xf numFmtId="0" fontId="37" fillId="0" borderId="2" xfId="0" applyFont="1" applyBorder="1" applyAlignment="1">
      <alignment horizontal="left"/>
    </xf>
    <xf numFmtId="0" fontId="29" fillId="0" borderId="0" xfId="0" applyFont="1" applyAlignment="1">
      <alignment horizontal="left"/>
    </xf>
    <xf numFmtId="0" fontId="29" fillId="0" borderId="12" xfId="0" applyFont="1" applyBorder="1" applyAlignment="1">
      <alignment horizontal="left"/>
    </xf>
    <xf numFmtId="0" fontId="37" fillId="0" borderId="13" xfId="0" applyFont="1" applyBorder="1" applyAlignment="1">
      <alignment horizontal="left"/>
    </xf>
    <xf numFmtId="3" fontId="9" fillId="0" borderId="13" xfId="28" applyNumberFormat="1" applyFont="1" applyBorder="1" applyAlignment="1">
      <alignment horizontal="right"/>
    </xf>
    <xf numFmtId="3" fontId="29" fillId="0" borderId="0" xfId="0" applyNumberFormat="1" applyFont="1" applyAlignment="1">
      <alignment horizontal="right"/>
    </xf>
    <xf numFmtId="3" fontId="37" fillId="0" borderId="2" xfId="0" applyNumberFormat="1" applyFont="1" applyBorder="1" applyAlignment="1">
      <alignment horizontal="right"/>
    </xf>
    <xf numFmtId="0" fontId="29" fillId="0" borderId="1" xfId="0" applyFont="1" applyBorder="1" applyAlignment="1">
      <alignment horizontal="left"/>
    </xf>
    <xf numFmtId="3" fontId="8" fillId="0" borderId="12" xfId="28" applyNumberFormat="1" applyFont="1" applyBorder="1" applyAlignment="1">
      <alignment horizontal="right"/>
    </xf>
    <xf numFmtId="3" fontId="29" fillId="0" borderId="12" xfId="0" applyNumberFormat="1" applyFont="1" applyBorder="1" applyAlignment="1">
      <alignment horizontal="right"/>
    </xf>
    <xf numFmtId="0" fontId="37" fillId="0" borderId="2" xfId="0" applyFont="1" applyBorder="1" applyAlignment="1">
      <alignment horizontal="left" vertical="center"/>
    </xf>
    <xf numFmtId="3" fontId="37" fillId="0" borderId="2" xfId="0" applyNumberFormat="1" applyFont="1" applyBorder="1"/>
    <xf numFmtId="3" fontId="29" fillId="0" borderId="0" xfId="0" applyNumberFormat="1" applyFont="1"/>
    <xf numFmtId="0" fontId="37" fillId="0" borderId="0" xfId="0" applyFont="1" applyAlignment="1">
      <alignment horizontal="left"/>
    </xf>
    <xf numFmtId="3" fontId="37" fillId="0" borderId="0" xfId="0" applyNumberFormat="1" applyFont="1" applyAlignment="1">
      <alignment horizontal="right"/>
    </xf>
    <xf numFmtId="0" fontId="29" fillId="33" borderId="0" xfId="0" applyFont="1" applyFill="1" applyAlignment="1">
      <alignment horizontal="left"/>
    </xf>
    <xf numFmtId="0" fontId="29" fillId="33" borderId="12" xfId="0" applyFont="1" applyFill="1" applyBorder="1" applyAlignment="1">
      <alignment horizontal="left"/>
    </xf>
    <xf numFmtId="3" fontId="29" fillId="0" borderId="1" xfId="0" applyNumberFormat="1" applyFont="1" applyBorder="1"/>
    <xf numFmtId="3" fontId="29" fillId="0" borderId="1" xfId="0" applyNumberFormat="1" applyFont="1" applyBorder="1" applyAlignment="1">
      <alignment horizontal="right"/>
    </xf>
    <xf numFmtId="3" fontId="8" fillId="0" borderId="0" xfId="28" applyNumberFormat="1" applyFont="1" applyBorder="1"/>
    <xf numFmtId="3" fontId="8" fillId="0" borderId="1" xfId="28" applyNumberFormat="1" applyFont="1" applyBorder="1"/>
    <xf numFmtId="3" fontId="9" fillId="0" borderId="0" xfId="28" applyNumberFormat="1" applyFont="1" applyBorder="1" applyAlignment="1">
      <alignment horizontal="right"/>
    </xf>
    <xf numFmtId="3" fontId="37" fillId="0" borderId="0" xfId="0" applyNumberFormat="1" applyFont="1"/>
    <xf numFmtId="0" fontId="41" fillId="0" borderId="0" xfId="56" applyFont="1" applyAlignment="1">
      <alignment horizontal="left" vertical="top"/>
    </xf>
    <xf numFmtId="0" fontId="30" fillId="0" borderId="0" xfId="0" applyFont="1" applyAlignment="1">
      <alignment vertical="top"/>
    </xf>
    <xf numFmtId="0" fontId="37" fillId="0" borderId="13" xfId="0" applyFont="1" applyBorder="1" applyAlignment="1">
      <alignment horizontal="center"/>
    </xf>
    <xf numFmtId="0" fontId="29" fillId="0" borderId="0" xfId="0" applyFont="1" applyAlignment="1">
      <alignment horizontal="center"/>
    </xf>
    <xf numFmtId="0" fontId="37" fillId="0" borderId="2" xfId="0" applyFont="1" applyBorder="1" applyAlignment="1">
      <alignment horizontal="center"/>
    </xf>
    <xf numFmtId="0" fontId="29" fillId="0" borderId="12" xfId="0" applyFont="1" applyBorder="1" applyAlignment="1">
      <alignment horizontal="center"/>
    </xf>
    <xf numFmtId="0" fontId="8" fillId="0" borderId="0" xfId="0" applyFont="1" applyAlignment="1">
      <alignment horizontal="right" vertical="center"/>
    </xf>
    <xf numFmtId="0" fontId="37" fillId="0" borderId="0" xfId="0" applyFont="1" applyAlignment="1">
      <alignment horizontal="center" vertical="center" wrapText="1"/>
    </xf>
    <xf numFmtId="0" fontId="37" fillId="0" borderId="0" xfId="0" applyFont="1" applyAlignment="1">
      <alignment horizontal="left" vertical="center" wrapText="1"/>
    </xf>
    <xf numFmtId="0" fontId="29" fillId="0" borderId="1" xfId="0" applyFont="1" applyBorder="1" applyAlignment="1">
      <alignment horizontal="center"/>
    </xf>
    <xf numFmtId="0" fontId="37" fillId="0" borderId="2" xfId="0" applyFont="1" applyBorder="1" applyAlignment="1">
      <alignment horizontal="center" vertical="center"/>
    </xf>
    <xf numFmtId="0" fontId="29" fillId="0" borderId="2" xfId="0" applyFont="1" applyBorder="1" applyAlignment="1">
      <alignment horizontal="center"/>
    </xf>
    <xf numFmtId="0" fontId="29" fillId="0" borderId="1" xfId="0" applyFont="1" applyBorder="1" applyAlignment="1">
      <alignment horizontal="left" vertical="center"/>
    </xf>
    <xf numFmtId="0" fontId="29" fillId="0" borderId="0" xfId="0" applyFont="1" applyAlignment="1">
      <alignment horizontal="center" vertical="center"/>
    </xf>
    <xf numFmtId="0" fontId="29" fillId="0" borderId="1" xfId="0" applyFont="1" applyBorder="1" applyAlignment="1">
      <alignment horizontal="center" vertical="center"/>
    </xf>
    <xf numFmtId="0" fontId="37" fillId="0" borderId="0" xfId="0" applyFont="1" applyAlignment="1">
      <alignment horizontal="center" vertical="center"/>
    </xf>
    <xf numFmtId="0" fontId="37" fillId="0" borderId="0" xfId="0" applyFont="1" applyAlignment="1">
      <alignment horizontal="center"/>
    </xf>
    <xf numFmtId="0" fontId="9" fillId="0" borderId="2" xfId="0" applyFont="1" applyBorder="1" applyAlignment="1">
      <alignment horizontal="center"/>
    </xf>
    <xf numFmtId="0" fontId="9" fillId="0" borderId="0" xfId="0" applyFont="1" applyAlignment="1">
      <alignment horizontal="center"/>
    </xf>
    <xf numFmtId="0" fontId="8" fillId="0" borderId="0" xfId="0" applyFont="1" applyAlignment="1">
      <alignment horizontal="center"/>
    </xf>
    <xf numFmtId="0" fontId="1" fillId="0" borderId="0" xfId="64"/>
    <xf numFmtId="0" fontId="40" fillId="0" borderId="0" xfId="64" applyFont="1" applyAlignment="1">
      <alignment wrapText="1"/>
    </xf>
    <xf numFmtId="0" fontId="8" fillId="0" borderId="0" xfId="65" applyFont="1" applyAlignment="1">
      <alignment wrapText="1"/>
    </xf>
    <xf numFmtId="0" fontId="41" fillId="0" borderId="0" xfId="64" applyFont="1" applyAlignment="1">
      <alignment wrapText="1"/>
    </xf>
    <xf numFmtId="0" fontId="30" fillId="0" borderId="0" xfId="65" applyFont="1" applyAlignment="1">
      <alignment wrapText="1"/>
    </xf>
    <xf numFmtId="0" fontId="30" fillId="0" borderId="0" xfId="64" applyFont="1" applyAlignment="1">
      <alignment wrapText="1"/>
    </xf>
    <xf numFmtId="0" fontId="8" fillId="0" borderId="0" xfId="64" applyFont="1" applyAlignment="1">
      <alignment wrapText="1"/>
    </xf>
    <xf numFmtId="0" fontId="30" fillId="0" borderId="0" xfId="64" applyFont="1" applyAlignment="1">
      <alignment horizontal="left" wrapText="1"/>
    </xf>
    <xf numFmtId="0" fontId="41" fillId="0" borderId="0" xfId="65" applyFont="1" applyAlignment="1">
      <alignment wrapText="1"/>
    </xf>
    <xf numFmtId="0" fontId="42" fillId="0" borderId="0" xfId="65" applyFont="1" applyAlignment="1">
      <alignment wrapText="1"/>
    </xf>
    <xf numFmtId="0" fontId="1" fillId="0" borderId="0" xfId="65"/>
    <xf numFmtId="0" fontId="42" fillId="0" borderId="0" xfId="64" applyFont="1" applyAlignment="1">
      <alignment horizontal="left" wrapText="1"/>
    </xf>
    <xf numFmtId="0" fontId="44" fillId="33" borderId="0" xfId="64" applyFont="1" applyFill="1" applyAlignment="1">
      <alignment vertical="top"/>
    </xf>
    <xf numFmtId="0" fontId="29" fillId="33" borderId="0" xfId="64" applyFont="1" applyFill="1"/>
    <xf numFmtId="0" fontId="29" fillId="33" borderId="0" xfId="64" applyFont="1" applyFill="1" applyAlignment="1">
      <alignment vertical="top"/>
    </xf>
    <xf numFmtId="0" fontId="29" fillId="33" borderId="0" xfId="64" applyFont="1" applyFill="1" applyAlignment="1">
      <alignment wrapText="1"/>
    </xf>
    <xf numFmtId="0" fontId="8" fillId="0" borderId="1" xfId="0" applyFont="1" applyBorder="1" applyAlignment="1">
      <alignment horizontal="center"/>
    </xf>
    <xf numFmtId="0" fontId="8" fillId="0" borderId="1" xfId="0" applyFont="1" applyBorder="1" applyAlignment="1">
      <alignment horizontal="left"/>
    </xf>
    <xf numFmtId="3" fontId="8" fillId="0" borderId="1" xfId="0" applyNumberFormat="1" applyFont="1" applyBorder="1" applyAlignment="1">
      <alignment horizontal="right"/>
    </xf>
    <xf numFmtId="0" fontId="37" fillId="0" borderId="18" xfId="0" applyFont="1" applyBorder="1" applyAlignment="1">
      <alignment horizontal="center"/>
    </xf>
    <xf numFmtId="0" fontId="37" fillId="0" borderId="18" xfId="0" applyFont="1" applyBorder="1" applyAlignment="1">
      <alignment horizontal="left"/>
    </xf>
    <xf numFmtId="3" fontId="37" fillId="0" borderId="18" xfId="0" applyNumberFormat="1" applyFont="1" applyBorder="1" applyAlignment="1">
      <alignment horizontal="right"/>
    </xf>
    <xf numFmtId="0" fontId="29" fillId="0" borderId="0" xfId="0" applyFont="1" applyAlignment="1">
      <alignment horizontal="left" vertical="center"/>
    </xf>
    <xf numFmtId="0" fontId="37" fillId="0" borderId="1" xfId="0" applyFont="1" applyBorder="1" applyAlignment="1">
      <alignment horizontal="center"/>
    </xf>
    <xf numFmtId="0" fontId="37" fillId="0" borderId="1" xfId="0" applyFont="1" applyBorder="1" applyAlignment="1">
      <alignment horizontal="left"/>
    </xf>
    <xf numFmtId="3" fontId="37" fillId="0" borderId="1" xfId="0" applyNumberFormat="1" applyFont="1" applyBorder="1" applyAlignment="1">
      <alignment horizontal="right"/>
    </xf>
    <xf numFmtId="3" fontId="8" fillId="0" borderId="1" xfId="28" applyNumberFormat="1" applyFont="1" applyBorder="1" applyAlignment="1">
      <alignment horizontal="left"/>
    </xf>
    <xf numFmtId="0" fontId="37" fillId="0" borderId="0" xfId="0" applyFont="1" applyAlignment="1">
      <alignment horizontal="left" vertical="center"/>
    </xf>
    <xf numFmtId="3" fontId="29" fillId="0" borderId="0" xfId="28" applyNumberFormat="1" applyFont="1" applyAlignment="1">
      <alignment horizontal="right"/>
    </xf>
    <xf numFmtId="3" fontId="37" fillId="0" borderId="0" xfId="28" applyNumberFormat="1" applyFont="1" applyAlignment="1">
      <alignment horizontal="right"/>
    </xf>
    <xf numFmtId="0" fontId="37" fillId="33" borderId="2" xfId="0" applyFont="1" applyFill="1" applyBorder="1" applyAlignment="1">
      <alignment horizontal="left"/>
    </xf>
    <xf numFmtId="3" fontId="8" fillId="0" borderId="0" xfId="0" applyNumberFormat="1" applyFont="1"/>
    <xf numFmtId="0" fontId="21" fillId="0" borderId="0" xfId="37" applyAlignment="1" applyProtection="1">
      <alignment horizontal="left" wrapText="1"/>
    </xf>
    <xf numFmtId="0" fontId="31" fillId="0" borderId="1" xfId="61" applyFont="1" applyBorder="1" applyAlignment="1">
      <alignment horizontal="center"/>
    </xf>
    <xf numFmtId="0" fontId="21" fillId="0" borderId="0" xfId="37" applyBorder="1" applyAlignment="1" applyProtection="1">
      <alignment horizontal="center" vertical="top" wrapText="1"/>
    </xf>
    <xf numFmtId="0" fontId="30" fillId="0" borderId="0" xfId="61" applyFont="1" applyAlignment="1">
      <alignment horizontal="center"/>
    </xf>
    <xf numFmtId="9" fontId="8" fillId="0" borderId="0" xfId="28" applyNumberFormat="1" applyFont="1" applyBorder="1" applyAlignment="1">
      <alignment horizontal="right"/>
    </xf>
    <xf numFmtId="164" fontId="8" fillId="0" borderId="0" xfId="28" applyNumberFormat="1" applyFont="1" applyBorder="1" applyAlignment="1">
      <alignment horizontal="right"/>
    </xf>
    <xf numFmtId="164" fontId="8" fillId="0" borderId="0" xfId="28" applyNumberFormat="1" applyFont="1" applyBorder="1"/>
    <xf numFmtId="3" fontId="9" fillId="0" borderId="0" xfId="28" applyNumberFormat="1" applyFont="1" applyBorder="1" applyAlignment="1">
      <alignment horizontal="left"/>
    </xf>
    <xf numFmtId="3" fontId="29" fillId="0" borderId="12" xfId="28" applyNumberFormat="1" applyFont="1" applyBorder="1" applyAlignment="1">
      <alignment horizontal="right"/>
    </xf>
    <xf numFmtId="165" fontId="46" fillId="0" borderId="0" xfId="57" applyNumberFormat="1" applyFont="1" applyBorder="1"/>
    <xf numFmtId="0" fontId="8" fillId="0" borderId="0" xfId="28" applyNumberFormat="1" applyFont="1" applyBorder="1" applyAlignment="1">
      <alignment horizontal="right"/>
    </xf>
    <xf numFmtId="0" fontId="37" fillId="0" borderId="18" xfId="0" applyFont="1" applyBorder="1" applyAlignment="1">
      <alignment horizontal="left" vertical="center"/>
    </xf>
    <xf numFmtId="3" fontId="37" fillId="0" borderId="18" xfId="28" applyNumberFormat="1" applyFont="1" applyBorder="1" applyAlignment="1">
      <alignment horizontal="right"/>
    </xf>
    <xf numFmtId="3" fontId="37" fillId="0" borderId="2" xfId="28" applyNumberFormat="1" applyFont="1" applyBorder="1" applyAlignment="1">
      <alignment horizontal="right"/>
    </xf>
    <xf numFmtId="3" fontId="37" fillId="0" borderId="0" xfId="28" applyNumberFormat="1" applyFont="1" applyBorder="1" applyAlignment="1">
      <alignment horizontal="right"/>
    </xf>
    <xf numFmtId="0" fontId="37" fillId="0" borderId="1" xfId="0" applyFont="1" applyBorder="1" applyAlignment="1">
      <alignment horizontal="center" vertical="center" wrapText="1"/>
    </xf>
    <xf numFmtId="0" fontId="37" fillId="0" borderId="1" xfId="0" applyFont="1" applyBorder="1" applyAlignment="1">
      <alignment horizontal="left" vertical="center" wrapText="1"/>
    </xf>
    <xf numFmtId="0" fontId="37" fillId="0" borderId="1" xfId="0" applyFont="1" applyBorder="1" applyAlignment="1">
      <alignment horizontal="right" vertical="top" wrapText="1"/>
    </xf>
    <xf numFmtId="0" fontId="29" fillId="33" borderId="19" xfId="0" applyFont="1" applyFill="1" applyBorder="1"/>
    <xf numFmtId="0" fontId="29" fillId="33" borderId="0" xfId="0" applyFont="1" applyFill="1"/>
    <xf numFmtId="0" fontId="29" fillId="0" borderId="14" xfId="0" applyFont="1" applyBorder="1" applyAlignment="1">
      <alignment horizontal="center" vertical="top" wrapText="1"/>
    </xf>
    <xf numFmtId="0" fontId="29" fillId="0" borderId="15" xfId="0" applyFont="1" applyBorder="1" applyAlignment="1">
      <alignment vertical="top" wrapText="1"/>
    </xf>
    <xf numFmtId="0" fontId="30" fillId="0" borderId="15" xfId="0" applyFont="1" applyBorder="1" applyAlignment="1">
      <alignment vertical="top" wrapText="1"/>
    </xf>
    <xf numFmtId="0" fontId="21" fillId="0" borderId="15" xfId="66" applyFont="1" applyBorder="1" applyAlignment="1">
      <alignment vertical="top" wrapText="1"/>
    </xf>
    <xf numFmtId="0" fontId="21" fillId="0" borderId="19" xfId="66" applyFont="1" applyBorder="1" applyAlignment="1">
      <alignment vertical="top" wrapText="1"/>
    </xf>
    <xf numFmtId="0" fontId="29" fillId="0" borderId="16" xfId="0" applyFont="1" applyBorder="1" applyAlignment="1">
      <alignment horizontal="center" vertical="top" wrapText="1"/>
    </xf>
    <xf numFmtId="3" fontId="9" fillId="0" borderId="18" xfId="28" applyNumberFormat="1" applyFont="1" applyBorder="1" applyAlignment="1">
      <alignment horizontal="right"/>
    </xf>
    <xf numFmtId="0" fontId="0" fillId="0" borderId="0" xfId="0" applyAlignment="1">
      <alignment horizontal="right"/>
    </xf>
    <xf numFmtId="164" fontId="8" fillId="0" borderId="0" xfId="28" applyNumberFormat="1" applyFont="1" applyAlignment="1">
      <alignment horizontal="left"/>
    </xf>
    <xf numFmtId="0" fontId="0" fillId="0" borderId="0" xfId="63" applyFont="1" applyAlignment="1">
      <alignment wrapText="1"/>
    </xf>
    <xf numFmtId="0" fontId="29" fillId="0" borderId="0" xfId="0" quotePrefix="1" applyFont="1"/>
    <xf numFmtId="0" fontId="30" fillId="0" borderId="0" xfId="0" quotePrefix="1" applyFont="1" applyAlignment="1">
      <alignment wrapText="1"/>
    </xf>
    <xf numFmtId="0" fontId="37" fillId="0" borderId="1" xfId="0" applyFont="1" applyBorder="1" applyAlignment="1">
      <alignment horizontal="left" vertical="center"/>
    </xf>
    <xf numFmtId="0" fontId="37" fillId="33" borderId="14" xfId="0" applyFont="1" applyFill="1" applyBorder="1"/>
    <xf numFmtId="0" fontId="9" fillId="0" borderId="1" xfId="41" applyFont="1" applyBorder="1" applyAlignment="1">
      <alignment horizontal="center" wrapText="1"/>
    </xf>
    <xf numFmtId="0" fontId="29" fillId="0" borderId="17" xfId="0" applyFont="1" applyBorder="1" applyAlignment="1">
      <alignment vertical="top" wrapText="1"/>
    </xf>
    <xf numFmtId="0" fontId="9" fillId="0" borderId="15" xfId="41" applyFont="1" applyBorder="1" applyAlignment="1">
      <alignment horizontal="left" wrapText="1"/>
    </xf>
    <xf numFmtId="0" fontId="29" fillId="33" borderId="20" xfId="0" applyFont="1" applyFill="1" applyBorder="1"/>
    <xf numFmtId="0" fontId="37" fillId="33" borderId="19" xfId="0" applyFont="1" applyFill="1" applyBorder="1"/>
    <xf numFmtId="3" fontId="29" fillId="0" borderId="0" xfId="28" applyNumberFormat="1" applyFont="1" applyBorder="1" applyAlignment="1">
      <alignment horizontal="right"/>
    </xf>
    <xf numFmtId="3" fontId="29" fillId="0" borderId="1" xfId="28" applyNumberFormat="1" applyFont="1" applyBorder="1" applyAlignment="1">
      <alignment horizontal="right"/>
    </xf>
    <xf numFmtId="164" fontId="9" fillId="0" borderId="0" xfId="28" applyNumberFormat="1" applyFont="1" applyBorder="1" applyAlignment="1">
      <alignment horizontal="right"/>
    </xf>
    <xf numFmtId="0" fontId="21" fillId="0" borderId="0" xfId="37" applyAlignment="1" applyProtection="1">
      <alignment wrapText="1"/>
    </xf>
    <xf numFmtId="0" fontId="41" fillId="0" borderId="0" xfId="0" applyFont="1" applyAlignment="1">
      <alignment wrapText="1"/>
    </xf>
    <xf numFmtId="0" fontId="3" fillId="0" borderId="0" xfId="60"/>
    <xf numFmtId="0" fontId="30" fillId="0" borderId="0" xfId="63" applyFont="1" applyAlignment="1">
      <alignment wrapText="1"/>
    </xf>
    <xf numFmtId="0" fontId="30" fillId="33" borderId="0" xfId="63" applyFont="1" applyFill="1" applyAlignment="1">
      <alignment wrapText="1"/>
    </xf>
    <xf numFmtId="0" fontId="3" fillId="33" borderId="0" xfId="60" applyFill="1"/>
    <xf numFmtId="0" fontId="30" fillId="33" borderId="0" xfId="60" applyFont="1" applyFill="1" applyAlignment="1">
      <alignment wrapText="1"/>
    </xf>
    <xf numFmtId="164" fontId="0" fillId="0" borderId="0" xfId="28" applyNumberFormat="1" applyFont="1"/>
    <xf numFmtId="164" fontId="0" fillId="0" borderId="0" xfId="28" applyNumberFormat="1" applyFont="1" applyAlignment="1">
      <alignment horizontal="right"/>
    </xf>
    <xf numFmtId="0" fontId="0" fillId="0" borderId="0" xfId="0" applyAlignment="1">
      <alignment horizontal="right" vertical="center"/>
    </xf>
    <xf numFmtId="3" fontId="0" fillId="0" borderId="0" xfId="0" applyNumberFormat="1"/>
    <xf numFmtId="3" fontId="0" fillId="0" borderId="1" xfId="28" applyNumberFormat="1" applyFont="1" applyBorder="1" applyAlignment="1">
      <alignment horizontal="right"/>
    </xf>
    <xf numFmtId="0" fontId="29" fillId="0" borderId="2" xfId="0" applyFont="1" applyBorder="1" applyAlignment="1">
      <alignment horizontal="left" vertical="center"/>
    </xf>
    <xf numFmtId="3" fontId="29" fillId="0" borderId="2" xfId="28" applyNumberFormat="1" applyFont="1" applyBorder="1" applyAlignment="1">
      <alignment horizontal="right"/>
    </xf>
  </cellXfs>
  <cellStyles count="67">
    <cellStyle name="20% - Accent1 2" xfId="1" xr:uid="{00000000-0005-0000-0000-000000000000}"/>
    <cellStyle name="20% - Accent2 2" xfId="2" xr:uid="{00000000-0005-0000-0000-000001000000}"/>
    <cellStyle name="20% - Accent3 2" xfId="3" xr:uid="{00000000-0005-0000-0000-000002000000}"/>
    <cellStyle name="20% - Accent4 2" xfId="4" xr:uid="{00000000-0005-0000-0000-000003000000}"/>
    <cellStyle name="20% - Accent5 2" xfId="5" xr:uid="{00000000-0005-0000-0000-000004000000}"/>
    <cellStyle name="20% - Accent6 2" xfId="6" xr:uid="{00000000-0005-0000-0000-000005000000}"/>
    <cellStyle name="40% - Accent1 2" xfId="7" xr:uid="{00000000-0005-0000-0000-000006000000}"/>
    <cellStyle name="40% - Accent2 2" xfId="8" xr:uid="{00000000-0005-0000-0000-000007000000}"/>
    <cellStyle name="40% - Accent3 2" xfId="9" xr:uid="{00000000-0005-0000-0000-000008000000}"/>
    <cellStyle name="40% - Accent4 2" xfId="10" xr:uid="{00000000-0005-0000-0000-000009000000}"/>
    <cellStyle name="40% - Accent5 2" xfId="11" xr:uid="{00000000-0005-0000-0000-00000A000000}"/>
    <cellStyle name="40% - Accent6 2" xfId="12" xr:uid="{00000000-0005-0000-0000-00000B000000}"/>
    <cellStyle name="60% - Accent1 2" xfId="13" xr:uid="{00000000-0005-0000-0000-00000C000000}"/>
    <cellStyle name="60% - Accent2 2" xfId="14" xr:uid="{00000000-0005-0000-0000-00000D000000}"/>
    <cellStyle name="60% - Accent3 2" xfId="15" xr:uid="{00000000-0005-0000-0000-00000E000000}"/>
    <cellStyle name="60% - Accent4 2" xfId="16" xr:uid="{00000000-0005-0000-0000-00000F000000}"/>
    <cellStyle name="60% - Accent5 2" xfId="17" xr:uid="{00000000-0005-0000-0000-000010000000}"/>
    <cellStyle name="60% - Accent6 2" xfId="18" xr:uid="{00000000-0005-0000-0000-000011000000}"/>
    <cellStyle name="Accent1 2" xfId="19" xr:uid="{00000000-0005-0000-0000-000012000000}"/>
    <cellStyle name="Accent2 2" xfId="20" xr:uid="{00000000-0005-0000-0000-000013000000}"/>
    <cellStyle name="Accent3 2" xfId="21" xr:uid="{00000000-0005-0000-0000-000014000000}"/>
    <cellStyle name="Accent4 2" xfId="22" xr:uid="{00000000-0005-0000-0000-000015000000}"/>
    <cellStyle name="Accent5 2" xfId="23" xr:uid="{00000000-0005-0000-0000-000016000000}"/>
    <cellStyle name="Accent6 2" xfId="24" xr:uid="{00000000-0005-0000-0000-000017000000}"/>
    <cellStyle name="Bad 2" xfId="25" xr:uid="{00000000-0005-0000-0000-000018000000}"/>
    <cellStyle name="Calculation 2" xfId="26" xr:uid="{00000000-0005-0000-0000-000019000000}"/>
    <cellStyle name="Check Cell 2" xfId="27" xr:uid="{00000000-0005-0000-0000-00001A000000}"/>
    <cellStyle name="Comma" xfId="28" builtinId="3"/>
    <cellStyle name="Comma 2" xfId="29" xr:uid="{00000000-0005-0000-0000-00001C000000}"/>
    <cellStyle name="Comma 2 2" xfId="50" xr:uid="{00000000-0005-0000-0000-00001D000000}"/>
    <cellStyle name="Comma 3" xfId="52" xr:uid="{00000000-0005-0000-0000-00001E000000}"/>
    <cellStyle name="Comma 4" xfId="30" xr:uid="{00000000-0005-0000-0000-00001F000000}"/>
    <cellStyle name="Explanatory Text 2" xfId="31" xr:uid="{00000000-0005-0000-0000-000020000000}"/>
    <cellStyle name="Good 2" xfId="32" xr:uid="{00000000-0005-0000-0000-000021000000}"/>
    <cellStyle name="Heading 1 2" xfId="33" xr:uid="{00000000-0005-0000-0000-000022000000}"/>
    <cellStyle name="Heading 1 3" xfId="56" xr:uid="{1AE2128E-B419-40C5-8469-E66E4A478938}"/>
    <cellStyle name="Heading 2 2" xfId="34" xr:uid="{00000000-0005-0000-0000-000023000000}"/>
    <cellStyle name="Heading 2 3" xfId="57" xr:uid="{B5478808-A402-42ED-9A6A-134F24F1C2F2}"/>
    <cellStyle name="Heading 3 2" xfId="35" xr:uid="{00000000-0005-0000-0000-000024000000}"/>
    <cellStyle name="Heading 4 2" xfId="36" xr:uid="{00000000-0005-0000-0000-000025000000}"/>
    <cellStyle name="Hyperlink" xfId="37" builtinId="8"/>
    <cellStyle name="Hyperlink 2" xfId="55" xr:uid="{46CE8AB8-5E4B-4B7F-9913-2C395555B72A}"/>
    <cellStyle name="Hyperlink 3" xfId="66" xr:uid="{9A7D7702-011A-41AD-9241-F43CDAD470B5}"/>
    <cellStyle name="Input 2" xfId="38" xr:uid="{00000000-0005-0000-0000-000027000000}"/>
    <cellStyle name="Linked Cell 2" xfId="39" xr:uid="{00000000-0005-0000-0000-000028000000}"/>
    <cellStyle name="Neutral 2" xfId="40" xr:uid="{00000000-0005-0000-0000-000029000000}"/>
    <cellStyle name="Normal" xfId="0" builtinId="0"/>
    <cellStyle name="Normal 10" xfId="64" xr:uid="{F5097215-078F-4AD9-A191-9C47A9EF36C1}"/>
    <cellStyle name="Normal 2" xfId="41" xr:uid="{00000000-0005-0000-0000-00002B000000}"/>
    <cellStyle name="Normal 2 2 2" xfId="62" xr:uid="{98DB97F9-1812-491F-AC59-1AAF7F8718DE}"/>
    <cellStyle name="Normal 2 3 2" xfId="58" xr:uid="{B5AD5961-E837-49BC-A36D-2010A0952FD3}"/>
    <cellStyle name="Normal 2 4" xfId="59" xr:uid="{9DB35C46-1A72-4E90-AFB1-C415060300F1}"/>
    <cellStyle name="Normal 3" xfId="42" xr:uid="{00000000-0005-0000-0000-00002C000000}"/>
    <cellStyle name="Normal 4" xfId="43" xr:uid="{00000000-0005-0000-0000-00002D000000}"/>
    <cellStyle name="Normal 5" xfId="51" xr:uid="{00000000-0005-0000-0000-00002E000000}"/>
    <cellStyle name="Normal 6" xfId="53" xr:uid="{16EAC1A6-B0BA-45A1-92F4-31E390145DFA}"/>
    <cellStyle name="Normal 7" xfId="44" xr:uid="{00000000-0005-0000-0000-00002F000000}"/>
    <cellStyle name="Normal 8" xfId="54" xr:uid="{7439BC44-BF4C-46CF-8099-F0A360DD2AD9}"/>
    <cellStyle name="Normal 8 2" xfId="61" xr:uid="{4D249E43-E782-4701-8909-3090638A8E4A}"/>
    <cellStyle name="Normal 9" xfId="60" xr:uid="{E6330B5A-F153-4106-A5BD-685F039B6C47}"/>
    <cellStyle name="Normal 9 2" xfId="63" xr:uid="{06ECA944-E8D9-4936-9DAC-097094B18EC4}"/>
    <cellStyle name="Normal 9 2 2" xfId="65" xr:uid="{FB7FAC75-407E-4417-A15C-4B0BF163C953}"/>
    <cellStyle name="Note 2" xfId="45" xr:uid="{00000000-0005-0000-0000-000030000000}"/>
    <cellStyle name="Output 2" xfId="46" xr:uid="{00000000-0005-0000-0000-000031000000}"/>
    <cellStyle name="Title" xfId="47" builtinId="15" customBuiltin="1"/>
    <cellStyle name="Total 2" xfId="48" xr:uid="{00000000-0005-0000-0000-000034000000}"/>
    <cellStyle name="Warning Text 2" xfId="49" xr:uid="{00000000-0005-0000-0000-000035000000}"/>
  </cellStyles>
  <dxfs count="621">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rder>
    </dxf>
    <dxf>
      <font>
        <b val="0"/>
        <i val="0"/>
        <strike val="0"/>
        <condense val="0"/>
        <extend val="0"/>
        <outline val="0"/>
        <shadow val="0"/>
        <u val="none"/>
        <vertAlign val="baseline"/>
        <sz val="12"/>
        <color theme="1"/>
        <name val="Arial"/>
        <family val="2"/>
        <scheme val="none"/>
      </font>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rder>
    </dxf>
    <dxf>
      <font>
        <b val="0"/>
        <i val="0"/>
        <strike val="0"/>
        <condense val="0"/>
        <extend val="0"/>
        <outline val="0"/>
        <shadow val="0"/>
        <u val="none"/>
        <vertAlign val="baseline"/>
        <sz val="12"/>
        <color theme="1"/>
        <name val="Arial"/>
        <family val="2"/>
        <scheme val="none"/>
      </font>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rgb="FF000000"/>
        </top>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rgb="FF000000"/>
        </top>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rgb="FF000000"/>
        </top>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rgb="FF000000"/>
        </top>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fill>
        <patternFill patternType="solid">
          <fgColor indexed="64"/>
          <bgColor theme="0"/>
        </patternFill>
      </fill>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fill>
        <patternFill patternType="solid">
          <fgColor indexed="64"/>
          <bgColor theme="0"/>
        </patternFill>
      </fill>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indexed="64"/>
        </top>
        <bottom style="thin">
          <color indexed="64"/>
        </bottom>
      </border>
    </dxf>
    <dxf>
      <font>
        <b val="0"/>
        <i val="0"/>
        <strike val="0"/>
        <condense val="0"/>
        <extend val="0"/>
        <outline val="0"/>
        <shadow val="0"/>
        <u val="none"/>
        <vertAlign val="baseline"/>
        <sz val="12"/>
        <color theme="1"/>
        <name val="Arial"/>
        <family val="2"/>
        <scheme val="none"/>
      </font>
      <alignment horizontal="right" vertical="bottom" textRotation="0" wrapText="0" indent="0" justifyLastLine="0" shrinkToFit="0" readingOrder="0"/>
    </dxf>
    <dxf>
      <border outline="0">
        <bottom style="thin">
          <color indexed="64"/>
        </bottom>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ttom style="thin">
          <color indexed="64"/>
        </bottom>
      </border>
    </dxf>
    <dxf>
      <font>
        <b val="0"/>
        <i val="0"/>
        <strike val="0"/>
        <condense val="0"/>
        <extend val="0"/>
        <outline val="0"/>
        <shadow val="0"/>
        <u val="none"/>
        <vertAlign val="baseline"/>
        <sz val="12"/>
        <color theme="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indexed="64"/>
        </top>
        <bottom style="thin">
          <color indexed="64"/>
        </bottom>
      </border>
    </dxf>
    <dxf>
      <font>
        <b val="0"/>
        <i val="0"/>
        <strike val="0"/>
        <condense val="0"/>
        <extend val="0"/>
        <outline val="0"/>
        <shadow val="0"/>
        <u val="none"/>
        <vertAlign val="baseline"/>
        <sz val="12"/>
        <color theme="1"/>
        <name val="Arial"/>
        <family val="2"/>
        <scheme val="none"/>
      </font>
      <alignment horizontal="right" vertical="bottom" textRotation="0" wrapText="0" indent="0" justifyLastLine="0" shrinkToFit="0" readingOrder="0"/>
    </dxf>
    <dxf>
      <border outline="0">
        <bottom style="thin">
          <color indexed="64"/>
        </bottom>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ttom style="thin">
          <color indexed="64"/>
        </bottom>
      </border>
    </dxf>
    <dxf>
      <font>
        <b val="0"/>
        <i val="0"/>
        <strike val="0"/>
        <condense val="0"/>
        <extend val="0"/>
        <outline val="0"/>
        <shadow val="0"/>
        <u val="none"/>
        <vertAlign val="baseline"/>
        <sz val="12"/>
        <color theme="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ttom style="thin">
          <color indexed="64"/>
        </bottom>
      </border>
    </dxf>
    <dxf>
      <font>
        <b val="0"/>
        <i val="0"/>
        <strike val="0"/>
        <condense val="0"/>
        <extend val="0"/>
        <outline val="0"/>
        <shadow val="0"/>
        <u val="none"/>
        <vertAlign val="baseline"/>
        <sz val="12"/>
        <color theme="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center" vertical="bottom" textRotation="0" wrapText="0" indent="0" justifyLastLine="0" shrinkToFit="0" readingOrder="0"/>
    </dxf>
    <dxf>
      <border outline="0">
        <top style="thin">
          <color theme="1"/>
        </top>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center"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ttom style="thin">
          <color indexed="64"/>
        </bottom>
      </border>
    </dxf>
    <dxf>
      <font>
        <b val="0"/>
        <i val="0"/>
        <strike val="0"/>
        <condense val="0"/>
        <extend val="0"/>
        <outline val="0"/>
        <shadow val="0"/>
        <u val="none"/>
        <vertAlign val="baseline"/>
        <sz val="12"/>
        <color theme="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center" vertical="bottom" textRotation="0" wrapText="0" indent="0" justifyLastLine="0" shrinkToFit="0" readingOrder="0"/>
    </dxf>
    <dxf>
      <border outline="0">
        <top style="thin">
          <color theme="1"/>
        </top>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ttom style="thin">
          <color indexed="64"/>
        </bottom>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ttom style="thin">
          <color indexed="64"/>
        </bottom>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ttom style="thin">
          <color indexed="64"/>
        </bottom>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ttom style="thin">
          <color indexed="64"/>
        </bottom>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border outline="0">
        <top style="thin">
          <color theme="1"/>
        </top>
        <bottom style="thin">
          <color indexed="64"/>
        </bottom>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center" textRotation="0" wrapText="0" indent="0" justifyLastLine="0" shrinkToFit="0" readingOrder="0"/>
    </dxf>
    <dxf>
      <border outline="0">
        <top style="thin">
          <color theme="1"/>
        </top>
        <bottom style="thin">
          <color indexed="64"/>
        </bottom>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ttom style="thin">
          <color indexed="64"/>
        </bottom>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ttom style="thin">
          <color indexed="64"/>
        </bottom>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rgb="FF000000"/>
        </top>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_-* #,##0_-;\-* #,##0_-;_-* &quot;-&quot;??_-;_-@_-"/>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rgb="FF000000"/>
        </top>
        <bottom style="thin">
          <color rgb="FF000000"/>
        </bottom>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ttom style="thin">
          <color indexed="64"/>
        </bottom>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rder>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ttom style="thin">
          <color indexed="64"/>
        </bottom>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alignment horizontal="center" vertical="bottom" textRotation="0" wrapText="0" indent="0" justifyLastLine="0" shrinkToFit="0" readingOrder="0"/>
    </dxf>
    <dxf>
      <border outline="0">
        <top style="thin">
          <color theme="1"/>
        </top>
        <bottom style="thin">
          <color indexed="64"/>
        </bottom>
      </border>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i val="0"/>
        <strike val="0"/>
        <condense val="0"/>
        <extend val="0"/>
        <outline val="0"/>
        <shadow val="0"/>
        <u val="none"/>
        <vertAlign val="baseline"/>
        <sz val="12"/>
        <color theme="1"/>
        <name val="Arial"/>
        <family val="2"/>
        <scheme val="none"/>
      </font>
      <alignment horizontal="right" vertical="center" textRotation="0" wrapText="1" indent="0" justifyLastLine="0" shrinkToFit="0" readingOrder="0"/>
    </dxf>
    <dxf>
      <font>
        <b val="0"/>
        <i val="0"/>
        <strike val="0"/>
        <condense val="0"/>
        <extend val="0"/>
        <outline val="0"/>
        <shadow val="0"/>
        <u val="none"/>
        <vertAlign val="baseline"/>
        <sz val="12"/>
        <color theme="1"/>
        <name val="Arial"/>
        <family val="2"/>
        <scheme val="none"/>
      </font>
      <fill>
        <patternFill patternType="solid">
          <fgColor indexed="64"/>
          <bgColor theme="0"/>
        </patternFill>
      </fill>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ertAlign val="baseline"/>
        <sz val="12"/>
        <color theme="10"/>
        <name val="Arial"/>
        <family val="2"/>
        <scheme val="none"/>
      </font>
      <alignment horizontal="general" vertical="top" textRotation="0" wrapText="1" indent="0" justifyLastLine="0" shrinkToFit="0" readingOrder="0"/>
      <border diagonalUp="0" diagonalDown="0">
        <left style="thin">
          <color indexed="64"/>
        </left>
        <right/>
        <top style="thin">
          <color indexed="64"/>
        </top>
        <bottom style="thin">
          <color indexed="64"/>
        </bottom>
        <vertical/>
        <horizontal/>
      </border>
    </dxf>
    <dxf>
      <font>
        <b val="0"/>
        <i val="0"/>
        <strike val="0"/>
        <condense val="0"/>
        <extend val="0"/>
        <outline val="0"/>
        <shadow val="0"/>
        <u/>
        <vertAlign val="baseline"/>
        <sz val="12"/>
        <color theme="10"/>
        <name val="Arial"/>
        <family val="2"/>
        <scheme val="none"/>
      </font>
      <alignment horizontal="general" vertical="bottom" textRotation="0" wrapText="1" indent="0" justifyLastLine="0" shrinkToFit="0" readingOrder="0"/>
      <border diagonalUp="0" diagonalDown="0">
        <left style="thin">
          <color indexed="64"/>
        </left>
        <right/>
        <top style="thin">
          <color indexed="64"/>
        </top>
        <bottom style="thin">
          <color indexed="64"/>
        </bottom>
        <vertical/>
        <horizontal/>
      </border>
    </dxf>
    <dxf>
      <font>
        <b val="0"/>
        <i val="0"/>
        <strike val="0"/>
        <condense val="0"/>
        <extend val="0"/>
        <outline val="0"/>
        <shadow val="0"/>
        <u val="none"/>
        <vertAlign val="baseline"/>
        <sz val="12"/>
        <color theme="1"/>
        <name val="Arial"/>
        <family val="2"/>
        <scheme val="none"/>
      </font>
      <alignment horizontal="center" vertical="top" textRotation="0" wrapText="1" indent="0" justifyLastLine="0" shrinkToFit="0" readingOrder="0"/>
      <border diagonalUp="0" diagonalDown="0">
        <left/>
        <right style="thin">
          <color indexed="64"/>
        </right>
        <top style="thin">
          <color indexed="64"/>
        </top>
        <bottom style="thin">
          <color indexed="64"/>
        </bottom>
        <vertical/>
        <horizontal/>
      </border>
    </dxf>
    <dxf>
      <border outline="0">
        <top style="thin">
          <color indexed="64"/>
        </top>
      </border>
    </dxf>
    <dxf>
      <border outline="0">
        <left style="thin">
          <color indexed="64"/>
        </left>
        <right style="thin">
          <color indexed="64"/>
        </right>
        <top style="thin">
          <color indexed="64"/>
        </top>
        <bottom style="thin">
          <color indexed="64"/>
        </bottom>
      </border>
    </dxf>
    <dxf>
      <border outline="0">
        <bottom style="thin">
          <color indexed="64"/>
        </bottom>
      </border>
    </dxf>
    <dxf>
      <alignment textRotation="0" wrapText="1" indent="0" justifyLastLine="0" shrinkToFit="0" readingOrder="0"/>
    </dxf>
    <dxf>
      <alignment horizontal="center" vertical="top" textRotation="0" indent="0" justifyLastLine="0" shrinkToFit="0" readingOrder="0"/>
    </dxf>
    <dxf>
      <border diagonalUp="0" diagonalDown="0">
        <left/>
        <right/>
        <top style="thin">
          <color indexed="64"/>
        </top>
        <bottom style="thin">
          <color indexed="64"/>
        </bottom>
      </border>
    </dxf>
    <dxf>
      <border outline="0">
        <bottom style="thin">
          <color indexed="64"/>
        </bottom>
      </border>
    </dxf>
  </dxfs>
  <tableStyles count="1" defaultTableStyle="TableStyleMedium2" defaultPivotStyle="PivotStyleLight16">
    <tableStyle name="Table Style 1" pivot="0" count="0" xr9:uid="{68DD2882-8494-4BF2-B18C-EE54DE0FA419}"/>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theme" Target="theme/theme1.xml"/><Relationship Id="rId47" Type="http://schemas.openxmlformats.org/officeDocument/2006/relationships/customXml" Target="../customXml/item3.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styles" Target="styles.xml"/><Relationship Id="rId48" Type="http://schemas.openxmlformats.org/officeDocument/2006/relationships/customXml" Target="../customXml/item4.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2.xml"/><Relationship Id="rId20" Type="http://schemas.openxmlformats.org/officeDocument/2006/relationships/worksheet" Target="worksheets/sheet20.xml"/><Relationship Id="rId41" Type="http://schemas.openxmlformats.org/officeDocument/2006/relationships/worksheet" Target="worksheets/sheet4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4</xdr:col>
      <xdr:colOff>86325</xdr:colOff>
      <xdr:row>6</xdr:row>
      <xdr:rowOff>10239</xdr:rowOff>
    </xdr:to>
    <xdr:pic>
      <xdr:nvPicPr>
        <xdr:cNvPr id="3" name="Picture 2">
          <a:extLst>
            <a:ext uri="{FF2B5EF4-FFF2-40B4-BE49-F238E27FC236}">
              <a16:creationId xmlns:a16="http://schemas.microsoft.com/office/drawing/2014/main" id="{98102BA7-E629-44A7-9198-783A24CB23CA}"/>
            </a:ext>
          </a:extLst>
        </xdr:cNvPr>
        <xdr:cNvPicPr>
          <a:picLocks noChangeAspect="1"/>
        </xdr:cNvPicPr>
      </xdr:nvPicPr>
      <xdr:blipFill>
        <a:blip xmlns:r="http://schemas.openxmlformats.org/officeDocument/2006/relationships" r:embed="rId1" cstate="print"/>
        <a:stretch>
          <a:fillRect/>
        </a:stretch>
      </xdr:blipFill>
      <xdr:spPr>
        <a:xfrm>
          <a:off x="12306300" y="0"/>
          <a:ext cx="2372325" cy="2172414"/>
        </a:xfrm>
        <a:prstGeom prst="rect">
          <a:avLst/>
        </a:prstGeom>
        <a:ln>
          <a:prstDash val="solid"/>
        </a:ln>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31C4A3E6-3D6C-443E-A7FA-FA6F89905486}" name="Contents" displayName="Contents" ref="A2:B40" totalsRowShown="0" headerRowBorderDxfId="620" tableBorderDxfId="619">
  <tableColumns count="2">
    <tableColumn id="1" xr3:uid="{CAA79978-D689-4B66-AA14-287B3C3DB10E}" name="Table" dataDxfId="618"/>
    <tableColumn id="2" xr3:uid="{7F1675CB-2285-4CC1-AF57-57876E35C250}" name="Title" dataDxfId="617"/>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9E0EE855-8AE3-4F90-BCFD-F55DFBED5F32}" name="Notes" displayName="Notes" ref="A3:D11" totalsRowShown="0" headerRowBorderDxfId="616" tableBorderDxfId="615" totalsRowBorderDxfId="614">
  <autoFilter ref="A3:D11" xr:uid="{85F0B337-D8AD-4B6B-B30B-428370ED6283}">
    <filterColumn colId="0" hiddenButton="1"/>
    <filterColumn colId="1" hiddenButton="1"/>
    <filterColumn colId="2" hiddenButton="1"/>
    <filterColumn colId="3" hiddenButton="1"/>
  </autoFilter>
  <tableColumns count="4">
    <tableColumn id="1" xr3:uid="{10082CFE-9755-4AC9-8A61-7EE453316485}" name="Note" dataDxfId="613"/>
    <tableColumn id="2" xr3:uid="{666B38C1-EB81-4551-BD42-63DFE288D257}" name="Description" dataDxfId="612" dataCellStyle="Hyperlink"/>
    <tableColumn id="3" xr3:uid="{A3EB654C-4428-4200-AA04-C8F6B49DEF16}" name="Link 1" dataDxfId="611" dataCellStyle="Hyperlink 3"/>
    <tableColumn id="4" xr3:uid="{042A2F79-D044-414A-993F-D917F678089F}" name="Link 2" dataDxfId="610"/>
  </tableColumns>
  <tableStyleInfo name="TableStyleLight1" showFirstColumn="0" showLastColumn="0" showRowStripes="0"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B38C397B-C7BF-4D4D-B3C0-A3216EC2DF27}" name="TableA1" displayName="TableA1" ref="A6:M143" totalsRowShown="0" headerRowDxfId="609" dataDxfId="608" tableBorderDxfId="607" dataCellStyle="Comma">
  <autoFilter ref="A6:M143" xr:uid="{B38C397B-C7BF-4D4D-B3C0-A3216EC2DF2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169CB3B1-26BE-43AB-A8C9-327B28C2F866}" name="Year" dataDxfId="606"/>
    <tableColumn id="2" xr3:uid="{5D94EE7C-3E67-4413-8E01-215E1625EEDA}" name="Floor area (square metres)" dataDxfId="605"/>
    <tableColumn id="3" xr3:uid="{2F4A5EA6-F7EF-4C13-9DD3-F86B8441BCA7}" name="Number in sample" dataDxfId="604" dataCellStyle="Comma"/>
    <tableColumn id="4" xr3:uid="{08E59FCD-8D5D-4D75-812F-500E288F16D6}" name="Percentage of sample" dataDxfId="603" dataCellStyle="Comma"/>
    <tableColumn id="5" xr3:uid="{EB954E08-86F3-4782-BBFF-35B1F28645C7}" name="Consumption:_x000a_Mean" dataDxfId="602" dataCellStyle="Comma"/>
    <tableColumn id="6" xr3:uid="{E08DC5F5-F934-4236-9B07-C8D888D24785}" name="Consumption:_x000a_Standard Deviation" dataDxfId="601" dataCellStyle="Comma"/>
    <tableColumn id="7" xr3:uid="{BA06E83E-B2D2-444B-BEDE-D46595236FCE}" name="Consumption:_x000a_5th _x000a_percentile" dataDxfId="600" dataCellStyle="Comma"/>
    <tableColumn id="8" xr3:uid="{4F5BFF98-6E26-4C24-9E84-0B7933660776}" name="Consumption:_x000a_10th _x000a_percentile" dataDxfId="599" dataCellStyle="Comma"/>
    <tableColumn id="9" xr3:uid="{93CF2434-8AF2-4C32-A565-265A78581420}" name="Consumption:_x000a_Lower_x000a_quartile" dataDxfId="598" dataCellStyle="Comma"/>
    <tableColumn id="10" xr3:uid="{1E002669-0226-4346-9F0B-3C31F8DB82F6}" name="Consumption:_x000a_Median" dataDxfId="597" dataCellStyle="Comma"/>
    <tableColumn id="11" xr3:uid="{F8837B25-5C39-40FD-8C96-73252B392BD2}" name="Consumption:_x000a_Upper_x000a_quartile" dataDxfId="596" dataCellStyle="Comma"/>
    <tableColumn id="12" xr3:uid="{00BED43E-711B-4666-A145-30DF440AD6DF}" name="Consumption:_x000a_90th _x000a_percentile" dataDxfId="595" dataCellStyle="Comma"/>
    <tableColumn id="13" xr3:uid="{293275A1-3F16-449F-8C3B-61FCB76CC49D}" name="Consumption:_x000a_95th _x000a_percentile" dataDxfId="594"/>
  </tableColumns>
  <tableStyleInfo name="TableStyleLight1" showFirstColumn="0" showLastColumn="0" showRowStripes="0"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D6CDACDF-D6ED-4B0A-ADC1-D53BCC01706F}" name="TableA2" displayName="TableA2" ref="A6:M143" totalsRowShown="0" headerRowDxfId="593" dataDxfId="592" tableBorderDxfId="591" dataCellStyle="Comma">
  <autoFilter ref="A6:M143" xr:uid="{D6CDACDF-D6ED-4B0A-ADC1-D53BCC01706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03E43F0-817F-4CE4-9720-BDB38DB5FD79}" name="Year" dataDxfId="590"/>
    <tableColumn id="2" xr3:uid="{1EC98B53-43F6-4D7F-932C-0A3FF13DEC42}" name="Floor area (square metres)" dataDxfId="589"/>
    <tableColumn id="3" xr3:uid="{AD3945EA-BA0E-457A-833F-32D7A3BE4343}" name="Number in sample" dataDxfId="588" dataCellStyle="Comma"/>
    <tableColumn id="4" xr3:uid="{3C903FB3-FC82-4011-8E71-42458266E493}" name="Percentage _x000a_of sample" dataDxfId="587" dataCellStyle="Comma"/>
    <tableColumn id="5" xr3:uid="{AB7A332C-F97B-45BF-827D-E28A53EBD593}" name="Consumption:_x000a_Mean" dataDxfId="586" dataCellStyle="Comma"/>
    <tableColumn id="6" xr3:uid="{0B0C57F7-F9CA-4680-9A9F-DBDA74ABA4F7}" name="Consumption:_x000a_Standard Deviation" dataDxfId="585" dataCellStyle="Comma"/>
    <tableColumn id="7" xr3:uid="{C6F5F4D8-F93B-4524-AEF7-996D16108AEE}" name="Consumption:_x000a_5th _x000a_percentile" dataDxfId="584" dataCellStyle="Comma"/>
    <tableColumn id="8" xr3:uid="{D763A37F-2417-4001-9ACE-C5CD55C99DA6}" name="Consumption:_x000a_10th _x000a_percentile" dataDxfId="583" dataCellStyle="Comma"/>
    <tableColumn id="9" xr3:uid="{F237EAD1-A928-4918-9623-313413512CE8}" name="Consumption:_x000a_Lower_x000a_quartile" dataDxfId="582" dataCellStyle="Comma"/>
    <tableColumn id="10" xr3:uid="{37418D59-7444-456F-BF1F-4BEBCECFA0B4}" name="Consumption:_x000a_Median" dataDxfId="581" dataCellStyle="Comma"/>
    <tableColumn id="11" xr3:uid="{5BF87086-DEB7-4E48-90AF-EBC0F8DAB3FF}" name="Consumption:_x000a_Upper_x000a_quartile" dataDxfId="580" dataCellStyle="Comma"/>
    <tableColumn id="12" xr3:uid="{02C9D5CE-9953-4DA9-832A-E00BF94469DF}" name="Consumption:_x000a_90th _x000a_percentile" dataDxfId="579" dataCellStyle="Comma"/>
    <tableColumn id="13" xr3:uid="{81FEF247-7009-493B-8EEC-373B110F66AE}" name="Consumption:_x000a_95th _x000a_percentile" dataDxfId="578" dataCellStyle="Comma"/>
  </tableColumns>
  <tableStyleInfo name="TableStyleLight1" showFirstColumn="0" showLastColumn="0" showRowStripes="0"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93B13B60-9FF5-46D2-850D-7FC106C9B3C8}" name="TableA3" displayName="TableA3" ref="A6:M133" totalsRowShown="0" headerRowDxfId="577" dataDxfId="576" tableBorderDxfId="575" dataCellStyle="Comma">
  <autoFilter ref="A6:M133" xr:uid="{93B13B60-9FF5-46D2-850D-7FC106C9B3C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7334D542-844F-4429-9903-7DC9D3FD3CD2}" name="Year" dataDxfId="574"/>
    <tableColumn id="2" xr3:uid="{9B91318A-7AA9-4560-9C9C-1D9ED95C3D92}" name="Number of bedrooms" dataDxfId="573"/>
    <tableColumn id="3" xr3:uid="{921C83ED-974E-4962-8C8D-48CACA54A324}" name="Number in sample" dataDxfId="572" dataCellStyle="Comma"/>
    <tableColumn id="4" xr3:uid="{94132353-999E-4DFE-B458-BE3C4B3CCA2C}" name="Percentage of sample" dataDxfId="571" dataCellStyle="Comma"/>
    <tableColumn id="5" xr3:uid="{6A56272B-83C9-4E0F-A937-44CE0978F059}" name="Consumption:_x000a_Mean" dataDxfId="570" dataCellStyle="Comma"/>
    <tableColumn id="6" xr3:uid="{8A21BA5F-77D9-4EE9-9BDF-57A0D1446596}" name="Consumption:_x000a_Standard Deviation" dataDxfId="569" dataCellStyle="Comma"/>
    <tableColumn id="7" xr3:uid="{B6B4F20D-366D-4034-9D7A-1105CF708BD2}" name="Consumption:_x000a_5th _x000a_percentile" dataDxfId="568" dataCellStyle="Comma"/>
    <tableColumn id="8" xr3:uid="{E133DDAD-1FCB-40A3-8A01-E5F83BE49FB1}" name="Consumption:_x000a_10th _x000a_percentile" dataDxfId="567" dataCellStyle="Comma"/>
    <tableColumn id="9" xr3:uid="{97C0ACE7-D036-4279-9217-C4D8721FDA18}" name="Consumption:_x000a_Lower_x000a_quartile" dataDxfId="566" dataCellStyle="Comma"/>
    <tableColumn id="10" xr3:uid="{6172FF22-C6F8-4DAC-B8EB-872EBBBE7D48}" name="Consumption:_x000a_Median" dataDxfId="565" dataCellStyle="Comma"/>
    <tableColumn id="11" xr3:uid="{A6A23D3E-E2F8-498C-8248-952318177DA0}" name="Consumption:_x000a_Upper_x000a_quartile" dataDxfId="564" dataCellStyle="Comma"/>
    <tableColumn id="12" xr3:uid="{9232283B-AB01-4AA8-B759-95BD8656726B}" name="Consumption:_x000a_90th _x000a_percentile" dataDxfId="563" dataCellStyle="Comma"/>
    <tableColumn id="13" xr3:uid="{AABCACBC-ADEF-4FA0-AAEF-1686CFCDCC74}" name="Consumption:_x000a_95th _x000a_percentile" dataDxfId="562"/>
  </tableColumns>
  <tableStyleInfo name="TableStyleLight1" showFirstColumn="0" showLastColumn="0" showRowStripes="0"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7D47EA18-BD38-4199-AAA0-DE8F9534E4AB}" name="TableA4" displayName="TableA4" ref="A6:M133" totalsRowShown="0" headerRowDxfId="561" dataDxfId="560" tableBorderDxfId="559" dataCellStyle="Comma">
  <autoFilter ref="A6:M133" xr:uid="{7D47EA18-BD38-4199-AAA0-DE8F9534E4A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C7F2DA59-76EF-4AE1-805D-A0621A13CA4B}" name="Year" dataDxfId="558"/>
    <tableColumn id="2" xr3:uid="{AE94C235-C430-4094-AAE4-CEEE47CD01AA}" name="Number of bedrooms" dataDxfId="557"/>
    <tableColumn id="3" xr3:uid="{F865449F-C6F7-4B74-8BBE-EB9384D96CE6}" name="Number in sample" dataDxfId="556" dataCellStyle="Comma"/>
    <tableColumn id="4" xr3:uid="{EAD54F47-87FA-47FE-80C4-93674B28F3E7}" name="Percentage of sample" dataDxfId="555" dataCellStyle="Comma"/>
    <tableColumn id="5" xr3:uid="{BEF579D7-195D-4598-8F99-EE4A00B41074}" name="Consumption:_x000a_Mean" dataDxfId="554" dataCellStyle="Comma"/>
    <tableColumn id="6" xr3:uid="{82386ADA-6058-4156-953C-A59EEA08C31B}" name="Consumption:_x000a_Standard Deviation" dataDxfId="553" dataCellStyle="Comma"/>
    <tableColumn id="7" xr3:uid="{687724C5-46C2-4547-88AF-4444FDD35FA2}" name="Consumption:_x000a_5th _x000a_percentile" dataDxfId="552" dataCellStyle="Comma"/>
    <tableColumn id="8" xr3:uid="{BBEB2CCD-BA27-46C2-8FCD-484C39AC01B6}" name="Consumption:_x000a_10th _x000a_percentile" dataDxfId="551" dataCellStyle="Comma"/>
    <tableColumn id="9" xr3:uid="{0A3E395C-0E8E-4B04-8761-FC0795E887EE}" name="Consumption:_x000a_Lower_x000a_quartile" dataDxfId="550" dataCellStyle="Comma"/>
    <tableColumn id="10" xr3:uid="{F38D3AC2-FB2D-4DEA-8546-C8CD447BA176}" name="Consumption:_x000a_Median" dataDxfId="549" dataCellStyle="Comma"/>
    <tableColumn id="11" xr3:uid="{E36A3CFA-18E0-4FEB-9888-3D7A929DD579}" name="Consumption:_x000a_Upper_x000a_quartile" dataDxfId="548" dataCellStyle="Comma"/>
    <tableColumn id="12" xr3:uid="{9F898BC0-1E65-4A75-BC09-2961ECAFBA79}" name="Consumption:_x000a_90th _x000a_percentile" dataDxfId="547" dataCellStyle="Comma"/>
    <tableColumn id="13" xr3:uid="{39615D44-C57B-4DE6-B494-F1C535423C43}" name="Consumption:_x000a_95th _x000a_percentile" dataDxfId="546" dataCellStyle="Comma"/>
  </tableColumns>
  <tableStyleInfo name="TableStyleLight1" showFirstColumn="0" showLastColumn="0" showRowStripes="0"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28824737-4F00-4C8E-9319-976903DFBD6D}" name="TableA5" displayName="TableA5" ref="A6:M213" totalsRowShown="0" headerRowDxfId="545" tableBorderDxfId="544">
  <autoFilter ref="A6:M213" xr:uid="{28824737-4F00-4C8E-9319-976903DFBD6D}">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4D102A02-87AF-4E07-BE68-3035CC949F6F}" name="Year" dataDxfId="543"/>
    <tableColumn id="2" xr3:uid="{EB73DA4F-DA27-4D80-B351-1A365914740C}" name="Property type" dataDxfId="542"/>
    <tableColumn id="3" xr3:uid="{18C8DE6F-2125-4BE4-8CD5-9DD6EF847AC6}" name="Number in sample" dataDxfId="541" dataCellStyle="Comma"/>
    <tableColumn id="4" xr3:uid="{AD63BDF2-C175-48C9-80FB-2CD42DE359C6}" name="Percentage of sample" dataDxfId="540" dataCellStyle="Comma"/>
    <tableColumn id="5" xr3:uid="{00DF034E-7AD9-4C4B-A814-4A4CFABF96F5}" name="Consumption:_x000a_Mean" dataDxfId="539" dataCellStyle="Comma"/>
    <tableColumn id="6" xr3:uid="{62685E68-69D4-4A14-89E7-B0F6F8887C50}" name="Consumption:_x000a_Standard Deviation" dataDxfId="538" dataCellStyle="Comma"/>
    <tableColumn id="7" xr3:uid="{B35FF481-214A-4BAB-BD5B-C85960AFA332}" name="Consumption:_x000a_5th _x000a_percentile" dataDxfId="537" dataCellStyle="Comma"/>
    <tableColumn id="8" xr3:uid="{C697D2FB-1477-435B-9CC5-8869DDADFE8C}" name="Consumption:_x000a_10th _x000a_percentile" dataDxfId="536" dataCellStyle="Comma"/>
    <tableColumn id="9" xr3:uid="{9A7AF2D7-2349-44C5-86E3-5285A4A1D51F}" name="Consumption:_x000a_Lower_x000a_quartile" dataDxfId="535" dataCellStyle="Comma"/>
    <tableColumn id="10" xr3:uid="{F6334FC5-AF6E-4129-8676-CE14E8891DB9}" name="Consumption:_x000a_Median" dataDxfId="534" dataCellStyle="Comma"/>
    <tableColumn id="11" xr3:uid="{650BF4DF-85B1-43E4-81AE-8E504A5565A9}" name="Consumption:_x000a_Upper_x000a_quartile" dataDxfId="533" dataCellStyle="Comma"/>
    <tableColumn id="12" xr3:uid="{B3783DB4-B187-46EF-8B97-BB269E61C8BE}" name="Consumption:_x000a_90th _x000a_percentile" dataDxfId="532" dataCellStyle="Comma"/>
    <tableColumn id="13" xr3:uid="{1EDB8331-B1A6-4A4C-8D00-0E5FF679F637}" name="Consumption:_x000a_95th _x000a_percentile" dataDxfId="531"/>
  </tableColumns>
  <tableStyleInfo name="TableStyleLight1" showFirstColumn="0" showLastColumn="0" showRowStripes="0"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2CB8A5D9-B95F-43E3-ABA6-FD0499674EF4}" name="TableA6" displayName="TableA6" ref="A6:M213" totalsRowShown="0" headerRowDxfId="530" dataDxfId="529" tableBorderDxfId="528" dataCellStyle="Comma">
  <autoFilter ref="A6:M213" xr:uid="{2CB8A5D9-B95F-43E3-ABA6-FD0499674EF4}">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4448936E-6987-47DE-8DBD-9C6141FC238B}" name="Year" dataDxfId="527"/>
    <tableColumn id="2" xr3:uid="{ED1C2736-F15B-4D1B-9FF4-E43C25B5D931}" name="Property type" dataDxfId="526"/>
    <tableColumn id="3" xr3:uid="{1D9282DE-3954-44A0-A0FA-947382CF58E6}" name="Number in sample" dataDxfId="525" dataCellStyle="Comma"/>
    <tableColumn id="4" xr3:uid="{E14510E4-7240-4CDB-89CB-1544793FD614}" name="Percentage of sample" dataDxfId="524" dataCellStyle="Comma"/>
    <tableColumn id="5" xr3:uid="{9691281F-FDDB-4BF8-AE2E-A0A6AE057EB9}" name="Consumption:_x000a_Mean" dataDxfId="523" dataCellStyle="Comma"/>
    <tableColumn id="6" xr3:uid="{CA3C66C6-E539-4AF9-8D5A-D4D4ABA3A505}" name="Consumption:_x000a_Standard Deviation" dataDxfId="522" dataCellStyle="Comma"/>
    <tableColumn id="7" xr3:uid="{14A695F9-89DF-4A03-8850-AB9392B05591}" name="Consumption:_x000a_5th _x000a_percentile" dataDxfId="521" dataCellStyle="Comma"/>
    <tableColumn id="8" xr3:uid="{1FA62B53-5050-4266-86CC-873BF3A4FA85}" name="Consumption:_x000a_10th _x000a_percentile" dataDxfId="520" dataCellStyle="Comma"/>
    <tableColumn id="9" xr3:uid="{EFA018E9-EAAC-47FF-92BD-201875E138C2}" name="Consumption:_x000a_Lower_x000a_quartile" dataDxfId="519" dataCellStyle="Comma"/>
    <tableColumn id="10" xr3:uid="{EFDF6BE0-961E-4EC4-B66A-1201F0892B93}" name="Consumption:_x000a_Median" dataDxfId="518" dataCellStyle="Comma"/>
    <tableColumn id="11" xr3:uid="{446DCE7F-A4B4-422C-85C2-C55EF897CDEC}" name="Consumption:_x000a_Upper_x000a_quartile" dataDxfId="517" dataCellStyle="Comma"/>
    <tableColumn id="12" xr3:uid="{B139C06D-570E-4867-957A-3396F57375DC}" name="Consumption:_x000a_90th _x000a_percentile" dataDxfId="516" dataCellStyle="Comma"/>
    <tableColumn id="13" xr3:uid="{EFA1950F-EE9D-451D-9788-A23C32DBE027}" name="Consumption:_x000a_95th _x000a_percentile" dataDxfId="515" dataCellStyle="Comma"/>
  </tableColumns>
  <tableStyleInfo name="TableStyleLight1" showFirstColumn="0" showLastColumn="0" showRowStripes="0"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49B32509-7BE2-4782-BB8A-FA01FA75EBFD}" name="TableA7.1" displayName="TableA7.1" ref="A6:M173" totalsRowShown="0" headerRowDxfId="514" dataDxfId="513" tableBorderDxfId="512" dataCellStyle="Comma">
  <autoFilter ref="A6:M173" xr:uid="{49B32509-7BE2-4782-BB8A-FA01FA75EBFD}">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04B8E34-B567-4AFF-B340-D165866CFBB3}" name="Year" dataDxfId="511"/>
    <tableColumn id="2" xr3:uid="{1E7A04F2-9C90-4B9C-AFCF-0A2FBA69AABB}" name="Property age" dataDxfId="510" dataCellStyle="Comma"/>
    <tableColumn id="3" xr3:uid="{B7DEC49D-CEB4-4258-945C-ABC26FDB5855}" name="Number in sample" dataDxfId="509" dataCellStyle="Comma"/>
    <tableColumn id="4" xr3:uid="{A94C737A-AA06-466B-ABFB-7CB82CBDDD80}" name="Percentage of sample" dataDxfId="508" dataCellStyle="Comma"/>
    <tableColumn id="5" xr3:uid="{22387CB5-DB42-4EA6-B148-C05DE273B692}" name="Consumption:_x000a_Mean" dataDxfId="507" dataCellStyle="Comma"/>
    <tableColumn id="6" xr3:uid="{48CFCE89-A471-46B5-A0EC-72C02D137455}" name="Consumption:_x000a_Standard Deviation" dataDxfId="506" dataCellStyle="Comma"/>
    <tableColumn id="7" xr3:uid="{892B7DC5-DECC-49C2-A5C8-E75296C1EC41}" name="Consumption:_x000a_5th _x000a_percentile" dataDxfId="505" dataCellStyle="Comma"/>
    <tableColumn id="8" xr3:uid="{4588E58B-9A62-4285-9407-C87F9CD2227F}" name="Consumption:_x000a_10th _x000a_percentile" dataDxfId="504" dataCellStyle="Comma"/>
    <tableColumn id="9" xr3:uid="{FED81208-CE0C-43E5-97B5-6FCC662B3654}" name="Consumption:_x000a_Lower_x000a_quartile" dataDxfId="503" dataCellStyle="Comma"/>
    <tableColumn id="10" xr3:uid="{03798C2E-FE63-440B-BE6A-D32DB327B2A5}" name="Consumption:_x000a_Median" dataDxfId="502" dataCellStyle="Comma"/>
    <tableColumn id="11" xr3:uid="{494705A4-CC33-4A36-AFCF-D106ADAB42E0}" name="Consumption:_x000a_Upper_x000a_quartile" dataDxfId="501" dataCellStyle="Comma"/>
    <tableColumn id="12" xr3:uid="{71DEA6F4-60C7-42D8-9F59-7C247F3B6A32}" name="Consumption:_x000a_90th _x000a_percentile" dataDxfId="500" dataCellStyle="Comma"/>
    <tableColumn id="13" xr3:uid="{2FBFCE47-BD8F-4201-B69B-DB459D616A91}" name="Consumption:_x000a_95th _x000a_percentile" dataDxfId="499" dataCellStyle="Comma"/>
  </tableColumns>
  <tableStyleInfo name="TableStyleLight1" showFirstColumn="0" showLastColumn="0" showRowStripes="0"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7D17EEC2-4C1B-479F-8FBF-ACFC220430B3}" name="TableA7.2" displayName="TableA7.2" ref="A6:M51" totalsRowShown="0" headerRowDxfId="498" dataDxfId="497" tableBorderDxfId="496" dataCellStyle="Comma">
  <tableColumns count="13">
    <tableColumn id="1" xr3:uid="{FF7C9179-5A9A-4B16-8088-0D5908C14A82}" name="Year" dataDxfId="495"/>
    <tableColumn id="2" xr3:uid="{6755DB90-D8E2-4BF9-B42F-71179E70769B}" name="Property age" dataDxfId="494" dataCellStyle="Comma"/>
    <tableColumn id="3" xr3:uid="{42908684-25A0-42F9-9937-2A7C811D3CC3}" name="Number in sample" dataDxfId="493" dataCellStyle="Comma"/>
    <tableColumn id="4" xr3:uid="{32A704F0-D185-4B7B-8067-E33B084E6C01}" name="Percentage of sample" dataDxfId="492" dataCellStyle="Comma"/>
    <tableColumn id="5" xr3:uid="{2912AF6C-B142-480E-8D36-6BBBA17BB9BB}" name="Consumption:_x000a_Mean" dataDxfId="491" dataCellStyle="Comma"/>
    <tableColumn id="6" xr3:uid="{3132268D-8CA9-4DA7-A6B2-5837E4B0F296}" name="Consumption:_x000a_Standard Deviation" dataDxfId="490" dataCellStyle="Comma"/>
    <tableColumn id="7" xr3:uid="{A8F260C6-3807-40AA-A904-7DB62763A808}" name="Consumption:_x000a_5th _x000a_percentile" dataDxfId="489" dataCellStyle="Comma"/>
    <tableColumn id="8" xr3:uid="{02026240-2205-4885-8B56-95E18016C492}" name="Consumption:_x000a_10th _x000a_percentile" dataDxfId="488" dataCellStyle="Comma"/>
    <tableColumn id="9" xr3:uid="{6927F614-C5AB-4EFA-8ACD-1C157A0D9230}" name="Consumption:_x000a_Lower_x000a_quartile" dataDxfId="487" dataCellStyle="Comma"/>
    <tableColumn id="10" xr3:uid="{DFB9EA20-3147-4659-BE9D-3CD29E728244}" name="Consumption:_x000a_Median" dataDxfId="486" dataCellStyle="Comma"/>
    <tableColumn id="11" xr3:uid="{4FB98550-8AA1-46A6-870F-E5C8E21750D0}" name="Consumption:_x000a_Upper_x000a_quartile" dataDxfId="485" dataCellStyle="Comma"/>
    <tableColumn id="12" xr3:uid="{574B5829-29FE-4940-9D99-D851770180A1}" name="Consumption:_x000a_90th _x000a_percentile" dataDxfId="484" dataCellStyle="Comma"/>
    <tableColumn id="13" xr3:uid="{F4561A89-490F-44C7-841B-9D3C681E148A}" name="Consumption:_x000a_95th _x000a_percentile" dataDxfId="483" dataCellStyle="Comma"/>
  </tableColumns>
  <tableStyleInfo name="TableStyleLight1" showFirstColumn="0" showLastColumn="0" showRowStripes="0"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3AF41F71-0B7E-4DC3-A4E2-768D2DB3D49F}" name="TableA8.1" displayName="TableA8.1" ref="A6:M173" totalsRowShown="0" headerRowDxfId="482" dataDxfId="481" tableBorderDxfId="480" dataCellStyle="Comma">
  <autoFilter ref="A6:M173" xr:uid="{3AF41F71-0B7E-4DC3-A4E2-768D2DB3D49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3C8F5ABE-9746-4BAC-8DD7-D63DE8D41329}" name="Year" dataDxfId="479"/>
    <tableColumn id="2" xr3:uid="{D2DABAD2-268C-458C-9F34-ED6396128E10}" name="Property age" dataDxfId="478" dataCellStyle="Comma"/>
    <tableColumn id="3" xr3:uid="{3C7A0A86-211A-4956-B570-E6AFE7DF216D}" name="Number in sample" dataDxfId="477" dataCellStyle="Comma"/>
    <tableColumn id="4" xr3:uid="{242A6073-EB3F-43B3-A691-26BF482A08BF}" name="Percentage of sample" dataDxfId="476" dataCellStyle="Comma"/>
    <tableColumn id="5" xr3:uid="{5D3188CD-8A29-49EC-9A4C-FFA76D9C0CC4}" name="Consumption:_x000a_Mean" dataDxfId="475" dataCellStyle="Comma"/>
    <tableColumn id="6" xr3:uid="{C10E7C88-82A3-4D35-8C87-8D753531814E}" name="Consumption:_x000a_Standard Deviation" dataDxfId="474" dataCellStyle="Comma"/>
    <tableColumn id="7" xr3:uid="{71D1300D-28FD-4685-B3EA-1D6DDB75B68B}" name="Consumption:_x000a_5th _x000a_percentile" dataDxfId="473" dataCellStyle="Comma"/>
    <tableColumn id="8" xr3:uid="{8CFD57CF-5A2B-47F9-AD8B-540505CA858E}" name="Consumption:_x000a_10th _x000a_percentile" dataDxfId="472" dataCellStyle="Comma"/>
    <tableColumn id="9" xr3:uid="{E69D3DE2-6A7E-4AE6-8F34-FA4D7ED7F52D}" name="Consumption:_x000a_Lower_x000a_quartile" dataDxfId="471" dataCellStyle="Comma"/>
    <tableColumn id="10" xr3:uid="{AC54713D-A017-4796-905A-46400C790BCE}" name="Consumption:_x000a_Median" dataDxfId="470" dataCellStyle="Comma"/>
    <tableColumn id="11" xr3:uid="{29483D73-B39F-47A8-8EE2-6BA1CA7EB3D7}" name="Consumption:_x000a_Upper_x000a_quartile" dataDxfId="469" dataCellStyle="Comma"/>
    <tableColumn id="12" xr3:uid="{600668A8-4D01-4F52-AE7D-15FE2DC0751F}" name="Consumption:_x000a_90th _x000a_percentile" dataDxfId="468" dataCellStyle="Comma"/>
    <tableColumn id="13" xr3:uid="{9DAD0389-9468-4A66-9A8C-F6604694E97E}" name="Consumption:_x000a_95th _x000a_percentile" dataDxfId="467" dataCellStyle="Comma"/>
  </tableColumns>
  <tableStyleInfo name="TableStyleLight1" showFirstColumn="0" showLastColumn="0" showRowStripes="0"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CBAA842E-04E2-4D36-B715-8A36C15FC838}" name="TableA8.2" displayName="TableA8.2" ref="A6:M51" totalsRowShown="0" headerRowDxfId="466" dataDxfId="465" tableBorderDxfId="464" dataCellStyle="Comma">
  <tableColumns count="13">
    <tableColumn id="1" xr3:uid="{7619FD7B-6E3F-497C-8D1F-173984782119}" name="Year" dataDxfId="463"/>
    <tableColumn id="2" xr3:uid="{57363FA6-1F55-49FA-9CBB-741450125848}" name="Property age" dataDxfId="462" dataCellStyle="Comma"/>
    <tableColumn id="3" xr3:uid="{CE4AFEEA-4C24-4655-AA1A-24392B43946A}" name="Number in sample" dataDxfId="461" dataCellStyle="Comma"/>
    <tableColumn id="4" xr3:uid="{2F2EAFAB-DD9E-4DA6-B428-047E1F467276}" name="Percentage of sample" dataDxfId="460" dataCellStyle="Comma"/>
    <tableColumn id="5" xr3:uid="{6F087A4B-4B6D-466B-B3F0-53A7F27507B8}" name="Consumption:_x000a_Mean" dataDxfId="459" dataCellStyle="Comma"/>
    <tableColumn id="6" xr3:uid="{E32123CD-6E64-4731-B886-4854DA0C4B57}" name="Consumption:_x000a_Standard Deviation" dataDxfId="458" dataCellStyle="Comma"/>
    <tableColumn id="7" xr3:uid="{57764071-C0BB-4D0E-AAB4-F42B550C7508}" name="Consumption:_x000a_5th _x000a_percentile" dataDxfId="457" dataCellStyle="Comma"/>
    <tableColumn id="8" xr3:uid="{5557A80F-D6E2-44B6-9431-8D8687192D4D}" name="Consumption:_x000a_10th _x000a_percentile" dataDxfId="456" dataCellStyle="Comma"/>
    <tableColumn id="9" xr3:uid="{859112A7-5C69-4FF8-8423-97DCC20B5DF8}" name="Consumption:_x000a_Lower_x000a_quartile" dataDxfId="455" dataCellStyle="Comma"/>
    <tableColumn id="10" xr3:uid="{C3FE1BDD-0359-461A-9A97-06C15BE68D1B}" name="Consumption:_x000a_Median" dataDxfId="454" dataCellStyle="Comma"/>
    <tableColumn id="11" xr3:uid="{88062F17-B471-4BC8-8A4C-A3C5CC2CF7BB}" name="Consumption:_x000a_Upper_x000a_quartile" dataDxfId="453" dataCellStyle="Comma"/>
    <tableColumn id="12" xr3:uid="{C53BA639-2F84-4733-8E3E-7BE7EFA4F9FE}" name="Consumption:_x000a_90th _x000a_percentile" dataDxfId="452" dataCellStyle="Comma"/>
    <tableColumn id="13" xr3:uid="{E9CC3C5D-74DF-452D-A887-445843D6F72A}" name="Consumption:_x000a_95th _x000a_percentile" dataDxfId="451" dataCellStyle="Comma"/>
  </tableColumns>
  <tableStyleInfo name="TableStyleLight1" showFirstColumn="0" showLastColumn="0" showRowStripes="0"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736F9C32-0E1B-47EE-8BC9-9595C81E15CF}" name="TableA9" displayName="TableA9" ref="A6:M106" totalsRowShown="0" headerRowDxfId="450" tableBorderDxfId="449">
  <autoFilter ref="A6:M106" xr:uid="{736F9C32-0E1B-47EE-8BC9-9595C81E15C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9BEEB442-2938-4CF7-879E-C78552B9D40E}" name="Year" dataDxfId="448"/>
    <tableColumn id="2" xr3:uid="{E1286147-2739-4CC3-BCC1-4FCC31EFEC9E}" name="Tenure" dataDxfId="447"/>
    <tableColumn id="3" xr3:uid="{209638CF-1E98-4695-A09C-1814E6943E1D}" name="Number in sample" dataDxfId="446" dataCellStyle="Comma"/>
    <tableColumn id="4" xr3:uid="{ABC6FCF6-EF91-4E68-8899-8321C49A02A1}" name="Percentage of sample" dataDxfId="445" dataCellStyle="Comma"/>
    <tableColumn id="5" xr3:uid="{4FD0E962-0828-48CF-82E8-A0ADC608A884}" name="Consumption:_x000a_Mean" dataDxfId="444" dataCellStyle="Comma"/>
    <tableColumn id="6" xr3:uid="{D6123E3F-41BC-4101-B493-C456A8106151}" name="Consumption:_x000a_Standard Deviation" dataDxfId="443" dataCellStyle="Comma"/>
    <tableColumn id="7" xr3:uid="{B9725EBF-A93C-4760-90C1-31DC18BE453B}" name="Consumption:_x000a_5th _x000a_percentile" dataDxfId="442" dataCellStyle="Comma"/>
    <tableColumn id="8" xr3:uid="{ECA09DF0-32AC-4D4A-9ED9-9C1A1F2103BD}" name="Consumption:_x000a_10th _x000a_percentile" dataDxfId="441" dataCellStyle="Comma"/>
    <tableColumn id="9" xr3:uid="{5BE2C13E-6603-48F7-BB35-0EB03421AAE6}" name="Consumption:_x000a_Lower_x000a_quartile" dataDxfId="440" dataCellStyle="Comma"/>
    <tableColumn id="10" xr3:uid="{C584D5F3-103D-4D6D-99EA-A975695B31E7}" name="Consumption:_x000a_Median" dataDxfId="439" dataCellStyle="Comma"/>
    <tableColumn id="11" xr3:uid="{09E7D50C-2122-4769-9782-2361F925FEE0}" name="Consumption:_x000a_Upper_x000a_quartile" dataDxfId="438" dataCellStyle="Comma"/>
    <tableColumn id="12" xr3:uid="{33039089-83D3-4908-BE4B-89EE95BD8E5B}" name="Consumption:_x000a_90th _x000a_percentile" dataDxfId="437" dataCellStyle="Comma"/>
    <tableColumn id="13" xr3:uid="{476C863D-8BD3-4A97-8974-284EBABA1E87}" name="Consumption:_x000a_95th _x000a_percentile" dataDxfId="436"/>
  </tableColumns>
  <tableStyleInfo name="TableStyleLight1" showFirstColumn="0" showLastColumn="0" showRowStripes="0"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AD112B5B-D375-468F-9C78-900458156CF3}" name="TableA10" displayName="TableA10" ref="A6:M106" totalsRowShown="0" headerRowDxfId="435" dataDxfId="434" tableBorderDxfId="433" dataCellStyle="Comma">
  <autoFilter ref="A6:M106" xr:uid="{AD112B5B-D375-468F-9C78-900458156CF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DB3EC27-4170-42B9-928A-5B81B0BD7E63}" name="Year" dataDxfId="432"/>
    <tableColumn id="2" xr3:uid="{83EC6FA1-562D-496F-8096-04BC48A83017}" name="Tenure" dataDxfId="431"/>
    <tableColumn id="3" xr3:uid="{71C71BAD-76EB-4D3E-A13F-D6977253AC5D}" name="Number in sample" dataDxfId="430" dataCellStyle="Comma"/>
    <tableColumn id="4" xr3:uid="{FC69CFD3-BE87-40B6-A11A-848B8AF9DA4D}" name="Percentage of sample" dataDxfId="429" dataCellStyle="Comma"/>
    <tableColumn id="5" xr3:uid="{96D37AD8-37EF-4D90-8C4A-2127DD368AFD}" name="Consumption:_x000a_Mean" dataDxfId="428" dataCellStyle="Comma"/>
    <tableColumn id="6" xr3:uid="{4AFFBEE2-8685-458A-A9F2-AB8C30D3E4C8}" name="Consumption:_x000a_Standard Deviation" dataDxfId="427" dataCellStyle="Comma"/>
    <tableColumn id="7" xr3:uid="{FBFE66EA-CB40-4323-9E81-0CB89B7F9D84}" name="Consumption:_x000a_5th _x000a_percentile" dataDxfId="426" dataCellStyle="Comma"/>
    <tableColumn id="8" xr3:uid="{7C6ACB51-EBC5-4523-99F2-8B57E53E9B0E}" name="Consumption:_x000a_10th _x000a_percentile" dataDxfId="425" dataCellStyle="Comma"/>
    <tableColumn id="9" xr3:uid="{F38CC41A-8F8D-458F-872D-6CF0DB25C475}" name="Consumption:_x000a_Lower_x000a_quartile" dataDxfId="424" dataCellStyle="Comma"/>
    <tableColumn id="10" xr3:uid="{F4F2993B-0879-4826-A2D7-CA0D58471CCA}" name="Consumption:_x000a_Median" dataDxfId="423" dataCellStyle="Comma"/>
    <tableColumn id="11" xr3:uid="{D60D9417-5325-4F1D-98F7-7B3DA40B6EA3}" name="Consumption:_x000a_Upper_x000a_quartile" dataDxfId="422" dataCellStyle="Comma"/>
    <tableColumn id="12" xr3:uid="{8088C95F-CC6E-4666-90E0-75E362C959C1}" name="Consumption:_x000a_90th _x000a_percentile" dataDxfId="421" dataCellStyle="Comma"/>
    <tableColumn id="13" xr3:uid="{C58B0E8E-B0B8-4C76-A7D7-57F250CFB5FF}" name="Consumption:_x000a_95th _x000a_percentile" dataDxfId="420" dataCellStyle="Comma"/>
  </tableColumns>
  <tableStyleInfo name="TableStyleLight1" showFirstColumn="0" showLastColumn="0" showRowStripes="0"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135A6569-C38E-4C58-9885-428D74293D54}" name="TableA11" displayName="TableA11" ref="A6:M246" totalsRowShown="0" headerRowDxfId="419" tableBorderDxfId="418">
  <autoFilter ref="A6:M246" xr:uid="{135A6569-C38E-4C58-9885-428D74293D54}">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2BD71E51-09BB-4831-9FB8-1E3B4C2E9376}" name="Year" dataDxfId="417"/>
    <tableColumn id="2" xr3:uid="{AD821130-72A2-49D5-8AAE-95249ADE9362}" name="Household income" dataDxfId="416"/>
    <tableColumn id="3" xr3:uid="{CC159095-58D3-47B6-B10F-5075CA525EB0}" name="Number in sample" dataDxfId="415" dataCellStyle="Comma"/>
    <tableColumn id="4" xr3:uid="{E2ABA2E8-B9BD-4212-A9B8-64B2C759B6D0}" name="Percentage of sample" dataDxfId="414" dataCellStyle="Comma"/>
    <tableColumn id="5" xr3:uid="{7D65C101-CD84-4431-B5A7-2DF28835D8D0}" name="Consumption:_x000a_Mean" dataDxfId="413" dataCellStyle="Comma"/>
    <tableColumn id="6" xr3:uid="{21AAF0D9-C62E-4DB4-9BAF-F3ACCBE32B82}" name="Consumption:_x000a_Standard Deviation" dataDxfId="412" dataCellStyle="Comma"/>
    <tableColumn id="7" xr3:uid="{F563918C-CB43-437D-BC65-1DA1ADA7C634}" name="Consumption:_x000a_5th _x000a_percentile" dataDxfId="411" dataCellStyle="Comma"/>
    <tableColumn id="8" xr3:uid="{12BCEA38-5289-4AB1-AECC-C84C8F98E117}" name="Consumption:_x000a_10th _x000a_percentile" dataDxfId="410" dataCellStyle="Comma"/>
    <tableColumn id="9" xr3:uid="{6F82ACEA-64F2-484E-AE32-9A57E7923356}" name="Consumption:_x000a_Lower_x000a_quartile" dataDxfId="409" dataCellStyle="Comma"/>
    <tableColumn id="10" xr3:uid="{0BB19481-9326-467F-97FA-415D95831EF5}" name="Consumption:_x000a_Median" dataDxfId="408" dataCellStyle="Comma"/>
    <tableColumn id="11" xr3:uid="{3509035D-8579-464F-94BD-A2FEB3A4E361}" name="Consumption:_x000a_Upper_x000a_quartile" dataDxfId="407" dataCellStyle="Comma"/>
    <tableColumn id="12" xr3:uid="{C97AC884-2E56-452E-BD29-22822B52DC50}" name="Consumption:_x000a_90th _x000a_percentile" dataDxfId="406" dataCellStyle="Comma"/>
    <tableColumn id="13" xr3:uid="{F4242C31-1FC9-4264-AA2D-128A9AACC7DF}" name="Consumption:_x000a_95th _x000a_percentile" dataDxfId="405"/>
  </tableColumns>
  <tableStyleInfo name="TableStyleLight1" showFirstColumn="0" showLastColumn="0" showRowStripes="0"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25AF2626-645C-4675-8E8F-7DE46F0A6EC6}" name="TableA12" displayName="TableA12" ref="A6:M246" totalsRowShown="0" headerRowDxfId="404" dataDxfId="403" tableBorderDxfId="402" dataCellStyle="Comma">
  <autoFilter ref="A6:M246" xr:uid="{25AF2626-645C-4675-8E8F-7DE46F0A6EC6}">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C3BD7DCC-D432-4B23-BADF-A2FF9D9A8069}" name="Year" dataDxfId="401"/>
    <tableColumn id="2" xr3:uid="{4B54C840-680D-45FB-AF0B-8C5BCF243DFB}" name="Household income" dataDxfId="400"/>
    <tableColumn id="3" xr3:uid="{6FD67FB9-3C46-448D-B349-3193F143DB76}" name="Number in sample" dataDxfId="399" dataCellStyle="Comma"/>
    <tableColumn id="4" xr3:uid="{66017F06-9C83-409C-96F8-BF42333773E0}" name="Percentage of sample" dataDxfId="398" dataCellStyle="Comma"/>
    <tableColumn id="5" xr3:uid="{84F0AD52-6770-4AC5-B076-A0EF60FEE86E}" name="Consumption:_x000a_Mean" dataDxfId="397" dataCellStyle="Comma"/>
    <tableColumn id="6" xr3:uid="{C80EB249-3CFD-4AB3-B0CE-F496E2301483}" name="Consumption:_x000a_Standard Deviation" dataDxfId="396" dataCellStyle="Comma"/>
    <tableColumn id="7" xr3:uid="{39C83312-A147-4A71-91D7-5D90F620D04D}" name="Consumption:_x000a_5th _x000a_percentile" dataDxfId="395" dataCellStyle="Comma"/>
    <tableColumn id="8" xr3:uid="{08A05D9C-D1FD-4FE2-ABF0-20758D50B019}" name="Consumption:_x000a_10th _x000a_percentile" dataDxfId="394" dataCellStyle="Comma"/>
    <tableColumn id="9" xr3:uid="{CD3DE615-0E90-4EEA-9201-A52E18E43B68}" name="Consumption:_x000a_Lower_x000a_quartile" dataDxfId="393" dataCellStyle="Comma"/>
    <tableColumn id="10" xr3:uid="{422C21B7-07D3-45F0-A6B1-2DB926DA7A7E}" name="Consumption:_x000a_Median" dataDxfId="392" dataCellStyle="Comma"/>
    <tableColumn id="11" xr3:uid="{7ECD2027-6FF2-4AE6-82EB-9A2F3151FF04}" name="Consumption:_x000a_Upper_x000a_quartile" dataDxfId="391" dataCellStyle="Comma"/>
    <tableColumn id="12" xr3:uid="{B126C898-CC86-410A-89D4-50919FCDF595}" name="Consumption:_x000a_90th _x000a_percentile" dataDxfId="390" dataCellStyle="Comma"/>
    <tableColumn id="13" xr3:uid="{D74F85F3-C5C4-4C02-917D-709BDF71C837}" name="Consumption:_x000a_95th _x000a_percentile" dataDxfId="389" dataCellStyle="Comma"/>
  </tableColumns>
  <tableStyleInfo name="TableStyleLight1" showFirstColumn="0" showLastColumn="0" showRowStripes="0"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F3BF5631-1EC2-4CDE-A8CF-F657DB98139F}" name="TableA13" displayName="TableA13" ref="A6:M146" totalsRowShown="0" headerRowDxfId="388" tableBorderDxfId="387">
  <autoFilter ref="A6:M146" xr:uid="{F3BF5631-1EC2-4CDE-A8CF-F657DB98139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93F00B1C-BEB5-4902-B6FC-87156A0B3BC1}" name="Year" dataDxfId="386"/>
    <tableColumn id="2" xr3:uid="{169D46BF-DABA-4FCD-A449-2F53C42CFD2B}" name="Number of adults" dataDxfId="385"/>
    <tableColumn id="3" xr3:uid="{044BABF0-ACB9-448C-B89A-645A8B015440}" name="Number in sample" dataDxfId="384" dataCellStyle="Comma"/>
    <tableColumn id="4" xr3:uid="{4824972D-F3C9-4224-A6B4-B31E232C5D97}" name="Percentage of sample" dataDxfId="383" dataCellStyle="Comma"/>
    <tableColumn id="5" xr3:uid="{CBDD6A84-5A2B-44EC-8E4D-E80E4F50EC80}" name="Consumption:_x000a_Mean" dataDxfId="382" dataCellStyle="Comma"/>
    <tableColumn id="6" xr3:uid="{68DCDD27-C28A-4AC8-8A6C-B08A919CC3FB}" name="Consumption:_x000a_Standard Deviation" dataDxfId="381" dataCellStyle="Comma"/>
    <tableColumn id="7" xr3:uid="{9F105348-2C3C-439A-8F33-407B5512EC04}" name="Consumption:_x000a_5th _x000a_percentile" dataDxfId="380" dataCellStyle="Comma"/>
    <tableColumn id="8" xr3:uid="{9CA80954-7CDB-4090-94FF-908C966DB6C8}" name="Consumption:_x000a_10th _x000a_percentile" dataDxfId="379" dataCellStyle="Comma"/>
    <tableColumn id="9" xr3:uid="{76625232-B4FF-42EF-9327-A914AE2C3C12}" name="Consumption:_x000a_Lower_x000a_quartile" dataDxfId="378" dataCellStyle="Comma"/>
    <tableColumn id="10" xr3:uid="{0E6FF1A5-5B75-4AC4-94EB-6894F4509CEE}" name="Consumption:_x000a_Median" dataDxfId="377" dataCellStyle="Comma"/>
    <tableColumn id="11" xr3:uid="{C2A42380-7C94-45FB-8D62-E602B3468829}" name="Consumption:_x000a_Upper_x000a_quartile" dataDxfId="376" dataCellStyle="Comma"/>
    <tableColumn id="12" xr3:uid="{F83DDA98-D9BB-4932-9403-55156C1AA8FD}" name="Consumption:_x000a_90th _x000a_percentile" dataDxfId="375" dataCellStyle="Comma"/>
    <tableColumn id="13" xr3:uid="{11EBA656-3E12-4620-826C-CC6B640F37F9}" name="Consumption:_x000a_95th _x000a_percentile" dataDxfId="374"/>
  </tableColumns>
  <tableStyleInfo name="TableStyleLight1" showFirstColumn="0" showLastColumn="0" showRowStripes="0"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3D21176F-B639-44D7-ADDA-BF3E4C75B09A}" name="TableA14" displayName="TableA14" ref="A6:M146" totalsRowShown="0" headerRowDxfId="373" dataDxfId="372" tableBorderDxfId="371" dataCellStyle="Comma">
  <autoFilter ref="A6:M146" xr:uid="{3D21176F-B639-44D7-ADDA-BF3E4C75B09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27F502C4-C297-4C7F-9952-4AAA8172915A}" name="Year" dataDxfId="370" totalsRowDxfId="369"/>
    <tableColumn id="2" xr3:uid="{AF40BEC1-028C-459E-B452-7B0137D4DC5A}" name="Number of adults" dataDxfId="368" totalsRowDxfId="367"/>
    <tableColumn id="3" xr3:uid="{0AF99D20-7AF7-4287-832A-89239194457E}" name="Number in sample" dataDxfId="366" totalsRowDxfId="365" dataCellStyle="Comma"/>
    <tableColumn id="4" xr3:uid="{BCF0C57D-D2C9-49AD-BFAD-03AEE1DD471C}" name="Percentage of sample" dataDxfId="364" totalsRowDxfId="363" dataCellStyle="Comma"/>
    <tableColumn id="5" xr3:uid="{48CEA4E9-12BB-44A8-ABA0-1CDC27176C8E}" name="Consumption:_x000a_Mean" dataDxfId="362" totalsRowDxfId="361" dataCellStyle="Comma"/>
    <tableColumn id="6" xr3:uid="{018D0FF0-5522-44CE-8FAB-AC5E3F93D83F}" name="Consumption:_x000a_Standard Deviation" dataDxfId="360" totalsRowDxfId="359" dataCellStyle="Comma"/>
    <tableColumn id="7" xr3:uid="{CF23CC98-9910-465E-96C3-66AFD1656268}" name="Consumption:_x000a_5th _x000a_percentile" dataDxfId="358" totalsRowDxfId="357" dataCellStyle="Comma"/>
    <tableColumn id="8" xr3:uid="{BACE026F-5422-46C7-B832-2F7F86DB3E6B}" name="Consumption:_x000a_10th _x000a_percentile" dataDxfId="356" totalsRowDxfId="355" dataCellStyle="Comma"/>
    <tableColumn id="9" xr3:uid="{0B08DF3D-94E8-4C33-809A-809C0BE2957F}" name="Consumption:_x000a_Lower_x000a_quartile" dataDxfId="354" totalsRowDxfId="353" dataCellStyle="Comma"/>
    <tableColumn id="10" xr3:uid="{C3AFD422-89C1-4770-ABF8-0978088D844F}" name="Consumption:_x000a_Median" dataDxfId="352" totalsRowDxfId="351" dataCellStyle="Comma"/>
    <tableColumn id="11" xr3:uid="{9CB39A07-0904-4DB5-AA01-ADF20949A5AB}" name="Consumption:_x000a_Upper_x000a_quartile" dataDxfId="350" totalsRowDxfId="349" dataCellStyle="Comma"/>
    <tableColumn id="12" xr3:uid="{D19539AF-6EFB-4258-948F-F26D19E2B527}" name="Consumption:_x000a_90th _x000a_percentile" dataDxfId="348" totalsRowDxfId="347" dataCellStyle="Comma"/>
    <tableColumn id="13" xr3:uid="{B14ABB3E-AD4A-441F-9AEE-A7631ED823C5}" name="Consumption:_x000a_95th _x000a_percentile" dataDxfId="346" totalsRowDxfId="345" dataCellStyle="Comma"/>
  </tableColumns>
  <tableStyleInfo name="TableStyleLight1" showFirstColumn="0" showLastColumn="0" showRowStripes="0"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FFB7F42E-D8D6-4CBF-B2E8-5F269E31186D}" name="TableA15" displayName="TableA15" ref="A6:M231" totalsRowShown="0" headerRowDxfId="344" tableBorderDxfId="343">
  <autoFilter ref="A6:M231" xr:uid="{FFB7F42E-D8D6-4CBF-B2E8-5F269E31186D}">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33D86299-B2AF-440D-BEBB-47E34F7D8846}" name="Year" dataDxfId="342"/>
    <tableColumn id="2" xr3:uid="{2FDE8AE1-804F-47A1-AB90-2C40F7987220}" name="Country/_x000a_region" dataDxfId="341"/>
    <tableColumn id="3" xr3:uid="{45AD6EE4-1418-4F1D-835F-AF4404E4EBA5}" name="Number in sample" dataDxfId="340" dataCellStyle="Comma"/>
    <tableColumn id="4" xr3:uid="{3CCBE2F1-483C-4047-B71D-D07C1165BCF7}" name="Percentage of sample" dataDxfId="339" dataCellStyle="Comma"/>
    <tableColumn id="5" xr3:uid="{190851AC-A353-4ACD-95CE-4C1D0C795319}" name="Consumption:_x000a_Mean" dataDxfId="338" dataCellStyle="Comma"/>
    <tableColumn id="6" xr3:uid="{365C0C02-C2A6-4ACA-A8A2-1C2F17ACDFF9}" name="Consumption:_x000a_Standard Deviation" dataDxfId="337" dataCellStyle="Comma"/>
    <tableColumn id="7" xr3:uid="{62147E7F-C0CD-43AA-AFFA-4D8959BD3205}" name="Consumption:_x000a_5th _x000a_percentile" dataDxfId="336" dataCellStyle="Comma"/>
    <tableColumn id="8" xr3:uid="{859F0AD1-4026-43F4-8791-699AF8AD0F95}" name="Consumption:_x000a_10th _x000a_percentile" dataDxfId="335" dataCellStyle="Comma"/>
    <tableColumn id="9" xr3:uid="{F7AE5C8E-F0BF-41EF-A4A4-6B5EBB73318C}" name="Consumption:_x000a_Lower_x000a_quartile" dataDxfId="334" dataCellStyle="Comma"/>
    <tableColumn id="10" xr3:uid="{EDD5B806-E750-4FBE-866E-62BF23657739}" name="Consumption:_x000a_Median" dataDxfId="333" dataCellStyle="Comma"/>
    <tableColumn id="11" xr3:uid="{BA913B64-A817-43D3-BE57-4E3943E06DDD}" name="Consumption:_x000a_Upper_x000a_quartile" dataDxfId="332" dataCellStyle="Comma"/>
    <tableColumn id="12" xr3:uid="{F21CD36F-0E0D-4BA1-A8A7-B1729A45DFD2}" name="Consumption:_x000a_90th _x000a_percentile" dataDxfId="331" dataCellStyle="Comma"/>
    <tableColumn id="13" xr3:uid="{4E2ACC8C-FE15-4ACA-B082-A7CCC73323A1}" name="Consumption:_x000a_95th _x000a_percentile" dataDxfId="330"/>
  </tableColumns>
  <tableStyleInfo name="TableStyleLight1" showFirstColumn="0" showLastColumn="0" showRowStripes="0"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E0AAA229-7080-4AE7-A754-22EB0C5A32D6}" name="TableA16" displayName="TableA16" ref="A6:M231" totalsRowShown="0" headerRowDxfId="329" dataDxfId="328" tableBorderDxfId="327" dataCellStyle="Comma">
  <autoFilter ref="A6:M231" xr:uid="{E0AAA229-7080-4AE7-A754-22EB0C5A32D6}">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E49AC3BE-4442-44E0-802E-94BEBA611962}" name="Year" dataDxfId="326"/>
    <tableColumn id="2" xr3:uid="{8649D56E-584F-4A09-B3C4-D9712AD8410B}" name="Country/_x000a_region" dataDxfId="325"/>
    <tableColumn id="3" xr3:uid="{BA01A29B-5A32-4DB5-A308-9F3C1CCEB591}" name="Number in sample" dataDxfId="324" dataCellStyle="Comma"/>
    <tableColumn id="4" xr3:uid="{092FBE85-B955-4844-B92F-D3B285E0B3A5}" name="Percentage of sample" dataDxfId="323" dataCellStyle="Comma"/>
    <tableColumn id="5" xr3:uid="{9274FA1C-8B23-49ED-A4F2-B249109B7580}" name="Consumption:_x000a_Mean" dataDxfId="322" dataCellStyle="Comma"/>
    <tableColumn id="6" xr3:uid="{02A6223D-6D66-4CC6-AF6B-05F6DF5B7093}" name="Consumption:_x000a_Standard Deviation" dataDxfId="321" dataCellStyle="Comma"/>
    <tableColumn id="7" xr3:uid="{4D5B2A8C-A2DD-413D-A9E5-941E1D4A2EE6}" name="Consumption:_x000a_5th _x000a_percentile" dataDxfId="320" dataCellStyle="Comma"/>
    <tableColumn id="8" xr3:uid="{FD9EFBCA-38DC-478C-87A0-8496E5853C87}" name="Consumption:_x000a_10th _x000a_percentile" dataDxfId="319" dataCellStyle="Comma"/>
    <tableColumn id="9" xr3:uid="{558ED74D-100C-42BF-B9D6-57E249BC70DC}" name="Consumption:_x000a_Lower_x000a_quartile" dataDxfId="318" dataCellStyle="Comma"/>
    <tableColumn id="10" xr3:uid="{B345FEB4-2054-480D-A2FB-6B6FBEF4D15B}" name="Consumption:_x000a_Median" dataDxfId="317" dataCellStyle="Comma"/>
    <tableColumn id="11" xr3:uid="{C8E3C498-3EF4-49F7-B21F-163C44C94DF9}" name="Consumption:_x000a_Upper_x000a_quartile" dataDxfId="316" dataCellStyle="Comma"/>
    <tableColumn id="12" xr3:uid="{5EF9ED0B-CEF3-4783-9D48-FD9A8A17A9A8}" name="Consumption:_x000a_90th _x000a_percentile" dataDxfId="315" dataCellStyle="Comma"/>
    <tableColumn id="13" xr3:uid="{958178FC-0A9D-4FF8-841F-C24B31C2A108}" name="Consumption:_x000a_95th _x000a_percentile" dataDxfId="314" dataCellStyle="Comma"/>
  </tableColumns>
  <tableStyleInfo name="TableStyleLight1" showFirstColumn="0" showLastColumn="0" showRowStripes="0"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5AA25D7D-23A5-4E4C-90E6-C7946DF52BC5}" name="TableA17.1" displayName="TableA17.1" ref="A6:M300" totalsRowShown="0" headerRowDxfId="313" dataDxfId="312" tableBorderDxfId="311" dataCellStyle="Comma">
  <autoFilter ref="A6:M300" xr:uid="{5AA25D7D-23A5-4E4C-90E6-C7946DF52BC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394E75CF-82E8-433E-BF3D-ABCFA9AAC9A4}" name="Year" dataDxfId="310"/>
    <tableColumn id="2" xr3:uid="{F127F134-CCFA-4763-98E2-7B137B6F52D0}" name="Output Area Classification" dataDxfId="309"/>
    <tableColumn id="3" xr3:uid="{63AF26C9-325F-4E89-BA5B-7980E574DC89}" name="Number in sample" dataDxfId="308" dataCellStyle="Comma"/>
    <tableColumn id="4" xr3:uid="{896757F9-5C84-47F0-80FF-B7705BD07FC9}" name="Percentage of sample" dataDxfId="307" dataCellStyle="Comma"/>
    <tableColumn id="5" xr3:uid="{9F6949A4-FF78-4C8E-8F95-4FC136ABDA82}" name="Consumption:_x000a_Mean" dataDxfId="306" dataCellStyle="Comma"/>
    <tableColumn id="6" xr3:uid="{E4B52C91-012D-4BAB-89DD-B5551EF27E89}" name="Consumption:_x000a_Standard Deviation" dataDxfId="305" dataCellStyle="Comma"/>
    <tableColumn id="7" xr3:uid="{EDA40EC6-7EE3-4658-A7B9-C273D4054DEC}" name="Consumption:_x000a_5th _x000a_percentile" dataDxfId="304" dataCellStyle="Comma"/>
    <tableColumn id="8" xr3:uid="{31E0696A-96F3-473C-ABFC-AE8B766F234D}" name="Consumption:_x000a_10th _x000a_percentile" dataDxfId="303" dataCellStyle="Comma"/>
    <tableColumn id="9" xr3:uid="{A58207C5-D311-48FB-A9B1-96179406A9E4}" name="Consumption:_x000a_Lower_x000a_quartile" dataDxfId="302" dataCellStyle="Comma"/>
    <tableColumn id="10" xr3:uid="{1FCE4412-2B46-41C5-ACC4-FE88419950A9}" name="Consumption:_x000a_Median" dataDxfId="301" dataCellStyle="Comma"/>
    <tableColumn id="11" xr3:uid="{EBA04787-2E89-4504-8058-6774424B27F3}" name="Consumption:_x000a_Upper_x000a_quartile" dataDxfId="300" dataCellStyle="Comma"/>
    <tableColumn id="12" xr3:uid="{8E4551DB-52C5-47BD-B00F-F5830C59B742}" name="Consumption:_x000a_90th _x000a_percentile" dataDxfId="299" dataCellStyle="Comma"/>
    <tableColumn id="13" xr3:uid="{87FDD78F-ED0A-4B79-9E93-CFEE68C6F880}" name="Consumption:_x000a_95th _x000a_percentile" dataDxfId="298"/>
  </tableColumns>
  <tableStyleInfo name="TableStyleLight1" showFirstColumn="0" showLastColumn="0" showRowStripes="0"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2FB7ECCC-1F4A-426A-81A5-B4F19DFD22A8}" name="TableA17.2" displayName="TableA17.2" ref="A6:M366" totalsRowShown="0" headerRowDxfId="297" dataDxfId="296" tableBorderDxfId="295">
  <autoFilter ref="A6:M366" xr:uid="{2FB7ECCC-1F4A-426A-81A5-B4F19DFD22A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8C48945C-1CFC-493D-8D46-EF71997A4C80}" name="Year" dataDxfId="294"/>
    <tableColumn id="2" xr3:uid="{D6B57F35-C83B-412F-A965-73747BC4B3FD}" name="Output Area Classification" dataDxfId="293"/>
    <tableColumn id="3" xr3:uid="{BE0E8FE6-DDD9-48B5-9F4B-5BB53754AD85}" name="Number in sample" dataDxfId="292"/>
    <tableColumn id="4" xr3:uid="{D01E8802-F14D-4641-BD31-395F310BFE31}" name="Percentage of sample" dataDxfId="291"/>
    <tableColumn id="5" xr3:uid="{6D1F1942-3B4C-44BB-B8FD-A6B003B425AD}" name="Consumption:_x000a_Mean" dataDxfId="290"/>
    <tableColumn id="6" xr3:uid="{73E30A79-C313-4317-9075-F99D51803867}" name="Consumption:_x000a_Standard Deviation" dataDxfId="289"/>
    <tableColumn id="7" xr3:uid="{77D044CE-247E-4184-B23B-8D36B6628BA5}" name="Consumption:_x000a_5th _x000a_percentile" dataDxfId="288"/>
    <tableColumn id="8" xr3:uid="{C5FE0AE9-B7E4-4AB6-8EB6-4DED02595F28}" name="Consumption:_x000a_10th _x000a_percentile" dataDxfId="287"/>
    <tableColumn id="9" xr3:uid="{1AC7B93D-D941-4A73-A107-9A78B3F8582E}" name="Consumption:_x000a_Lower_x000a_quartile" dataDxfId="286"/>
    <tableColumn id="10" xr3:uid="{8522355C-126D-4ADE-9ED4-11B64CBC8742}" name="Consumption:_x000a_Median" dataDxfId="285"/>
    <tableColumn id="11" xr3:uid="{66E25AB6-4CFA-4A6A-9A2F-23204AF4AAA4}" name="Consumption:_x000a_Upper_x000a_quartile" dataDxfId="284"/>
    <tableColumn id="12" xr3:uid="{1D33D12B-C18E-42CC-9E0A-7D7B87C63778}" name="Consumption:_x000a_90th _x000a_percentile" dataDxfId="283"/>
    <tableColumn id="13" xr3:uid="{561593DA-2F31-4195-B78B-57935E8D0C42}" name="Consumption:_x000a_95th _x000a_percentile" dataDxfId="282"/>
  </tableColumns>
  <tableStyleInfo name="TableStyleLight1" showFirstColumn="0" showLastColumn="0" showRowStripes="0"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31A52FB5-A73F-409C-A62B-D80AEE1D85CF}" name="TableA18.1" displayName="TableA18.1" ref="A6:M300" totalsRowShown="0" headerRowDxfId="281" dataDxfId="280" tableBorderDxfId="279" dataCellStyle="Comma">
  <autoFilter ref="A6:M300" xr:uid="{31A52FB5-A73F-409C-A62B-D80AEE1D85C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83DCBDC0-FEC1-4611-B6D5-3534FFE9F279}" name="Year" dataDxfId="278"/>
    <tableColumn id="2" xr3:uid="{AC7226C6-EB62-4376-BDB6-37DB60D21441}" name="Output Area Classification" dataDxfId="277"/>
    <tableColumn id="3" xr3:uid="{2FDB5656-DF5F-4EDE-83ED-6E8C68AA2D51}" name="Number in sample" dataDxfId="276" dataCellStyle="Comma"/>
    <tableColumn id="4" xr3:uid="{BE851627-8446-4958-A090-13DD9D51BDCF}" name="Percentage of sample" dataDxfId="275" dataCellStyle="Comma"/>
    <tableColumn id="5" xr3:uid="{296E2417-7CCC-422B-8722-470466BB2AE4}" name="Consumption:_x000a_Mean" dataDxfId="274" dataCellStyle="Comma"/>
    <tableColumn id="6" xr3:uid="{8EC5196D-C30C-4C50-96B9-2514CD58E5AC}" name="Consumption:_x000a_Standard Deviation" dataDxfId="273" dataCellStyle="Comma"/>
    <tableColumn id="7" xr3:uid="{DED29901-3A52-4B2D-A94B-51528518E402}" name="Consumption:_x000a_5th _x000a_percentile" dataDxfId="272" dataCellStyle="Comma"/>
    <tableColumn id="8" xr3:uid="{EBE4E344-7A6D-4E00-AE0C-9030E18512AF}" name="Consumption:_x000a_10th _x000a_percentile" dataDxfId="271" dataCellStyle="Comma"/>
    <tableColumn id="9" xr3:uid="{76E0B969-8A5F-4CA0-88AC-2C0CD175274F}" name="Consumption:_x000a_Lower_x000a_quartile" dataDxfId="270" dataCellStyle="Comma"/>
    <tableColumn id="10" xr3:uid="{7E297E3C-7279-4680-99CA-F511EB4F9479}" name="Consumption:_x000a_Median" dataDxfId="269" dataCellStyle="Comma"/>
    <tableColumn id="11" xr3:uid="{B2214957-F88F-4421-A329-1282792C2C9A}" name="Consumption:_x000a_Upper_x000a_quartile" dataDxfId="268" dataCellStyle="Comma"/>
    <tableColumn id="12" xr3:uid="{9D263DB3-1E2A-4B5B-8A35-7E4D2E544C9F}" name="Consumption:_x000a_90th _x000a_percentile" dataDxfId="267" dataCellStyle="Comma"/>
    <tableColumn id="13" xr3:uid="{DDFCBBF0-7FB9-443E-9B4E-4AD0C16072F0}" name="Consumption:_x000a_95th _x000a_percentile" dataDxfId="266"/>
  </tableColumns>
  <tableStyleInfo name="TableStyleLight1" showFirstColumn="0" showLastColumn="0" showRowStripes="0"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6C4AD338-01B5-49CB-9E84-15DF3BD6CDE6}" name="TableA18.2" displayName="TableA18.2" ref="A6:M366" totalsRowShown="0" headerRowDxfId="265" dataDxfId="264" tableBorderDxfId="263" dataCellStyle="Comma">
  <autoFilter ref="A6:M366" xr:uid="{6C4AD338-01B5-49CB-9E84-15DF3BD6CDE6}">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F035F2F0-96BB-4F59-A1D8-A54D6C256BC2}" name="Year" dataDxfId="262"/>
    <tableColumn id="2" xr3:uid="{F07A43E0-97DB-4928-A21A-4B517CFF8E91}" name="Output Area Classification" dataDxfId="261"/>
    <tableColumn id="3" xr3:uid="{0B26CC95-0D03-4537-B0AC-270373883652}" name="Number in sample" dataDxfId="260" dataCellStyle="Comma"/>
    <tableColumn id="4" xr3:uid="{E121A41D-59D6-47B7-BD03-98793845D1CA}" name="Percentage of sample" dataDxfId="259" dataCellStyle="Comma"/>
    <tableColumn id="5" xr3:uid="{9321E306-B057-461B-829A-F9B87F3C4FBA}" name="Consumption:_x000a_Mean" dataDxfId="258" dataCellStyle="Comma"/>
    <tableColumn id="6" xr3:uid="{75B59FDD-ECFF-44E8-8502-84A0134AB1C4}" name="Consumption:_x000a_Standard Deviation" dataDxfId="257" dataCellStyle="Comma"/>
    <tableColumn id="7" xr3:uid="{E0B196F2-6C39-45B7-90E2-13A6F752B03B}" name="Consumption:_x000a_5th _x000a_percentile" dataDxfId="256" dataCellStyle="Comma"/>
    <tableColumn id="8" xr3:uid="{D825926F-79D4-4350-AE53-F967A2A0386E}" name="Consumption:_x000a_10th _x000a_percentile" dataDxfId="255" dataCellStyle="Comma"/>
    <tableColumn id="9" xr3:uid="{EE4CBBCB-69C8-42EA-AD5D-CA6E3F3552FB}" name="Consumption:_x000a_Lower_x000a_quartile" dataDxfId="254" dataCellStyle="Comma"/>
    <tableColumn id="10" xr3:uid="{C7459DC7-282A-4C64-85E3-17862231672B}" name="Consumption:_x000a_Median" dataDxfId="253" dataCellStyle="Comma"/>
    <tableColumn id="11" xr3:uid="{504EAA42-7912-400A-8DCC-4A5044A3E6E2}" name="Consumption:_x000a_Upper_x000a_quartile" dataDxfId="252" dataCellStyle="Comma"/>
    <tableColumn id="12" xr3:uid="{60E2C44E-B33C-4B85-898D-1F0652826287}" name="Consumption:_x000a_90th _x000a_percentile" dataDxfId="251" dataCellStyle="Comma"/>
    <tableColumn id="13" xr3:uid="{F0B6877B-7340-482D-83EE-1877AE7B599C}" name="Consumption:_x000a_95th _x000a_percentile" dataDxfId="250" dataCellStyle="Comma"/>
  </tableColumns>
  <tableStyleInfo name="TableStyleLight1" showFirstColumn="0" showLastColumn="0" showRowStripes="0"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D9890675-E3BB-49AB-AE6C-6420E28C12C7}" name="TableA19.1" displayName="TableA19.1" ref="A6:M73" totalsRowShown="0" headerRowDxfId="249" dataDxfId="248" tableBorderDxfId="247">
  <autoFilter ref="A6:M73" xr:uid="{D9890675-E3BB-49AB-AE6C-6420E28C12C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87ABEB23-6C39-47CF-A17E-BC23914545CB}" name="Year" dataDxfId="246"/>
    <tableColumn id="2" xr3:uid="{7CD14948-9B29-4EA4-9FA7-2A40A9850030}" name="Rural Urban Classification" dataDxfId="245"/>
    <tableColumn id="3" xr3:uid="{98E35BA7-1BE0-4F29-A25C-ED6C45A6145A}" name="Number in sample" dataDxfId="244"/>
    <tableColumn id="4" xr3:uid="{15A7CC3E-4019-45BA-889C-FD6D74333929}" name="Percentage of sample" dataDxfId="243"/>
    <tableColumn id="5" xr3:uid="{1979725B-344C-4222-A3AE-A33226E3EB86}" name="Consumption:_x000a_Mean" dataDxfId="242"/>
    <tableColumn id="6" xr3:uid="{7288A05B-66C3-4462-AC73-D6BD3A6567E7}" name="Consumption:_x000a_Standard Deviation" dataDxfId="241"/>
    <tableColumn id="7" xr3:uid="{E5B756B9-42AF-4547-A5CB-692CCD7E1BF6}" name="Consumption:_x000a_5th _x000a_percentile" dataDxfId="240"/>
    <tableColumn id="8" xr3:uid="{698A9080-FD24-4E42-8471-A6D44297395A}" name="Consumption:_x000a_10th _x000a_percentile" dataDxfId="239"/>
    <tableColumn id="9" xr3:uid="{85AFFB5D-1F03-469E-9D8B-61E9A7F42B01}" name="Consumption:_x000a_Lower_x000a_quartile" dataDxfId="238"/>
    <tableColumn id="10" xr3:uid="{E7EBBD0F-4A9E-4FC6-8721-1DB6F795BA3B}" name="Consumption:_x000a_Median" dataDxfId="237"/>
    <tableColumn id="11" xr3:uid="{A42B9D79-0A6C-4854-A3CE-8E70544FCFF4}" name="Consumption:_x000a_Upper_x000a_quartile" dataDxfId="236"/>
    <tableColumn id="12" xr3:uid="{31B178E9-D4F0-4EEB-9F11-24A9CC2CC579}" name="Consumption:_x000a_90th _x000a_percentile" dataDxfId="235"/>
    <tableColumn id="13" xr3:uid="{1BA6AC54-934B-4E86-AFE9-E68CEFAC094D}" name="Consumption:_x000a_95th _x000a_percentile" dataDxfId="234"/>
  </tableColumns>
  <tableStyleInfo name="TableStyleLight1" showFirstColumn="0" showLastColumn="0" showRowStripes="0"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34A39D44-E01C-412C-8E5D-21A92ED5AC43}" name="Table_A19.2" displayName="Table_A19.2" ref="A6:M31" totalsRowShown="0" headerRowDxfId="233" dataDxfId="231" headerRowBorderDxfId="232" tableBorderDxfId="230">
  <tableColumns count="13">
    <tableColumn id="1" xr3:uid="{EA63E136-F6AD-49B0-99DF-E2DE88485356}" name="Year" dataDxfId="229"/>
    <tableColumn id="2" xr3:uid="{F6721914-D71C-449A-93AE-8A222CF0AF0A}" name="Rural Urban Classification" dataDxfId="228"/>
    <tableColumn id="3" xr3:uid="{1BECBD32-92EB-4250-A2BA-22DA4EE92DCA}" name="Number in sample" dataDxfId="227"/>
    <tableColumn id="4" xr3:uid="{D093728D-0907-4FCF-B21A-16F4A4E2D745}" name="Percentage of sample" dataDxfId="226"/>
    <tableColumn id="5" xr3:uid="{FBB9403C-191B-4342-9F22-45295B71B639}" name="Consumption:_x000a_Mean" dataDxfId="225"/>
    <tableColumn id="6" xr3:uid="{80495D9E-8DC1-4845-A479-E01B6D1AD23E}" name="Consumption:_x000a_Standard Deviation" dataDxfId="224"/>
    <tableColumn id="7" xr3:uid="{1968C64E-8123-4844-827C-E260DAE2C588}" name="Consumption:_x000a_5th _x000a_percentile" dataDxfId="223"/>
    <tableColumn id="8" xr3:uid="{36E10E1C-B610-45AC-A436-E40A050D4DBC}" name="Consumption:_x000a_10th _x000a_percentile" dataDxfId="222"/>
    <tableColumn id="9" xr3:uid="{1BC1BAFA-FE05-4F4F-9E25-1DE2EA20620C}" name="Consumption:_x000a_Lower_x000a_quartile" dataDxfId="221"/>
    <tableColumn id="10" xr3:uid="{89CD4A18-1F1C-475E-8FE7-494CFC0DECC0}" name="Consumption:_x000a_Median" dataDxfId="220"/>
    <tableColumn id="11" xr3:uid="{6D120EA9-2731-4DC0-AF87-18AAD3D0942D}" name="Consumption:_x000a_Upper_x000a_quartile" dataDxfId="219"/>
    <tableColumn id="12" xr3:uid="{6F6BB8DB-9031-45FB-B68B-099E777DDC84}" name="Consumption:_x000a_90th _x000a_percentile" dataDxfId="218"/>
    <tableColumn id="13" xr3:uid="{78427B3C-9951-47D6-8F37-2422BF3D4F55}" name="Consumption:_x000a_95th _x000a_percentile" dataDxfId="217"/>
  </tableColumns>
  <tableStyleInfo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0178E20E-7078-4639-924A-663ABDE3D785}" name="TableA20.1" displayName="TableA20.1" ref="A6:M73" totalsRowShown="0" headerRowDxfId="216" dataDxfId="215" tableBorderDxfId="214">
  <autoFilter ref="A6:M73" xr:uid="{0178E20E-7078-4639-924A-663ABDE3D78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F5EADA49-DB35-4258-9AFE-B6B9BABF178D}" name="Year" dataDxfId="213"/>
    <tableColumn id="2" xr3:uid="{00639BB8-B581-48AD-998B-BC504DCD8520}" name="Rural Urban Classification" dataDxfId="212"/>
    <tableColumn id="3" xr3:uid="{E943678E-C82E-49AE-9DCD-6C5CF934C6C5}" name="Number in sample" dataDxfId="211"/>
    <tableColumn id="4" xr3:uid="{854EE9D9-DA27-455F-8F8D-851008D342A6}" name="Percentage of sample" dataDxfId="210"/>
    <tableColumn id="5" xr3:uid="{4D7736A1-F0C4-49B5-B737-64FAC009E9CF}" name="Consumption:_x000a_Mean" dataDxfId="209"/>
    <tableColumn id="6" xr3:uid="{C7103ABB-6D97-4213-AE0E-79A1744F6274}" name="Consumption:_x000a_Standard Deviation" dataDxfId="208"/>
    <tableColumn id="7" xr3:uid="{0178287A-EF1E-49D4-B6AF-BF9A18A6E45E}" name="Consumption:_x000a_5th _x000a_percentile" dataDxfId="207"/>
    <tableColumn id="8" xr3:uid="{C4AE59B2-75D5-4BD3-91DE-EE6746CDA151}" name="Consumption:_x000a_10th _x000a_percentile" dataDxfId="206"/>
    <tableColumn id="9" xr3:uid="{FE0233CE-4878-480E-8F5B-55CB97683058}" name="Consumption:_x000a_Lower_x000a_quartile" dataDxfId="205"/>
    <tableColumn id="10" xr3:uid="{9426CF6B-98D8-4661-B739-279127B89183}" name="Consumption:_x000a_Median" dataDxfId="204"/>
    <tableColumn id="11" xr3:uid="{5314BD8F-B091-4A82-9F94-2DE5A949E460}" name="Consumption:_x000a_Upper_x000a_quartile" dataDxfId="203"/>
    <tableColumn id="12" xr3:uid="{EBFBC17B-361D-4685-B909-D348C8373A4B}" name="Consumption:_x000a_90th _x000a_percentile" dataDxfId="202"/>
    <tableColumn id="13" xr3:uid="{16712053-F222-4D6C-A441-0C6F59848D90}" name="Consumption:_x000a_95th _x000a_percentile" dataDxfId="201"/>
  </tableColumns>
  <tableStyleInfo name="TableStyleLight1" showFirstColumn="0" showLastColumn="0" showRowStripes="0"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7011EC56-E03B-4667-ADAB-862619369BDB}" name="Table_A20.2" displayName="Table_A20.2" ref="A6:M31" totalsRowShown="0" headerRowDxfId="200" dataDxfId="198" headerRowBorderDxfId="199" tableBorderDxfId="197">
  <tableColumns count="13">
    <tableColumn id="1" xr3:uid="{A3B9B2E5-35F4-429B-893E-0EF6401D0B4A}" name="Year" dataDxfId="196"/>
    <tableColumn id="2" xr3:uid="{C53511AA-B30C-44F1-B973-2FD38CCFEFE3}" name="Rural Urban Classification" dataDxfId="195"/>
    <tableColumn id="3" xr3:uid="{53724AE6-D58C-4F22-9291-E7891C478429}" name="Number in sample" dataDxfId="194"/>
    <tableColumn id="4" xr3:uid="{52C86362-2F3D-4E08-A40F-1FF68323F052}" name="Percentage of sample" dataDxfId="193"/>
    <tableColumn id="5" xr3:uid="{EBD69FD0-41E0-478F-9388-2548F415E6D1}" name="Consumption:_x000a_Mean" dataDxfId="192"/>
    <tableColumn id="6" xr3:uid="{25D540A6-2EB0-4154-9EF6-AE1078682603}" name="Consumption:_x000a_Standard Deviation" dataDxfId="191"/>
    <tableColumn id="7" xr3:uid="{853607BA-D2F0-46A3-8040-6A5100E9AAE3}" name="Consumption:_x000a_5th _x000a_percentile" dataDxfId="190"/>
    <tableColumn id="8" xr3:uid="{29148C17-5E05-4FFC-9133-633DD4EB9944}" name="Consumption:_x000a_10th _x000a_percentile" dataDxfId="189"/>
    <tableColumn id="9" xr3:uid="{F3564F2F-399A-4986-B604-B201EA3A12B0}" name="Consumption:_x000a_Lower_x000a_quartile" dataDxfId="188"/>
    <tableColumn id="10" xr3:uid="{E2D56F23-DC80-482D-82C5-05586C09783F}" name="Consumption:_x000a_Median" dataDxfId="187"/>
    <tableColumn id="11" xr3:uid="{9C513897-D077-4F9F-81A9-E7F6DE207E53}" name="Consumption:_x000a_Upper_x000a_quartile" dataDxfId="186"/>
    <tableColumn id="12" xr3:uid="{782C2CD8-6C3B-4BC0-BE18-02546F226D0C}" name="Consumption:_x000a_90th _x000a_percentile" dataDxfId="185"/>
    <tableColumn id="13" xr3:uid="{2494977D-C76E-48E8-B701-62C47946AE61}" name="Consumption:_x000a_95th _x000a_percentile" dataDxfId="184"/>
  </tableColumns>
  <tableStyleInfo name="Table Style 1"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92C85BBC-1806-4A95-BEEB-2BB07CAB38D7}" name="TableA21" displayName="TableA21" ref="A7:M94" totalsRowShown="0" headerRowDxfId="183" dataDxfId="182" tableBorderDxfId="181" dataCellStyle="Comma">
  <autoFilter ref="A7:M94" xr:uid="{92C85BBC-1806-4A95-BEEB-2BB07CAB38D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EF561643-4929-4AD8-8049-7B24F26A4941}" name="Year" dataDxfId="180"/>
    <tableColumn id="2" xr3:uid="{5ABCD595-3E8C-489E-900A-AE169ACBE040}" name="Fuel Poverty Quintile" dataDxfId="179"/>
    <tableColumn id="3" xr3:uid="{B9F5741F-2A3E-42AA-BAE1-3F07115CD4BA}" name="Number in sample" dataDxfId="178" dataCellStyle="Comma"/>
    <tableColumn id="4" xr3:uid="{37C842CC-EC38-4F8B-909D-53C38477A142}" name="Percentage of sample" dataDxfId="177" dataCellStyle="Comma"/>
    <tableColumn id="5" xr3:uid="{89F97541-F447-422B-8D29-6C1FC3D30660}" name="Consumption:_x000a_Mean" dataDxfId="176" dataCellStyle="Comma"/>
    <tableColumn id="6" xr3:uid="{63670375-9794-48FB-97DA-EBDBE00DD22C}" name="Consumption:_x000a_Standard Deviation" dataDxfId="175" dataCellStyle="Comma"/>
    <tableColumn id="7" xr3:uid="{BA9418E5-2D6C-4B31-BF86-3F8391C974CB}" name="Consumption:_x000a_5th _x000a_percentile" dataDxfId="174" dataCellStyle="Comma"/>
    <tableColumn id="8" xr3:uid="{CD5806C6-39E2-401B-BF6A-F8F3C0089824}" name="Consumption:_x000a_10th _x000a_percentile" dataDxfId="173" dataCellStyle="Comma"/>
    <tableColumn id="9" xr3:uid="{A55D4B67-591A-42F0-ABF0-32B485DF8403}" name="Consumption:_x000a_Lower_x000a_quartile" dataDxfId="172" dataCellStyle="Comma"/>
    <tableColumn id="10" xr3:uid="{49177CDF-3E36-4281-BE59-406CCAFBCC37}" name="Consumption:_x000a_Median" dataDxfId="171" dataCellStyle="Comma"/>
    <tableColumn id="11" xr3:uid="{7ADD1D33-1CCF-4FC2-9D47-184543F16F48}" name="Consumption:_x000a_Upper_x000a_quartile" dataDxfId="170" dataCellStyle="Comma"/>
    <tableColumn id="12" xr3:uid="{236EA93D-3666-4A8C-8CF9-07826E4BFCBE}" name="Consumption:_x000a_90th _x000a_percentile" dataDxfId="169" dataCellStyle="Comma"/>
    <tableColumn id="13" xr3:uid="{DEF26DA7-B1E3-48B1-B932-949F22791A89}" name="Consumption:_x000a_95th _x000a_percentile" dataDxfId="168"/>
  </tableColumns>
  <tableStyleInfo name="TableStyleLight1" showFirstColumn="0" showLastColumn="0" showRowStripes="0"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51FA83DF-3F90-440B-A991-B1D035C93149}" name="TableA22" displayName="TableA22" ref="A7:M95" totalsRowShown="0" headerRowDxfId="167" dataDxfId="166" tableBorderDxfId="165" dataCellStyle="Comma">
  <autoFilter ref="A7:M95" xr:uid="{51FA83DF-3F90-440B-A991-B1D035C9314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5EDBC708-7A38-4D1B-A722-03867634DA02}" name="Year" dataDxfId="164"/>
    <tableColumn id="2" xr3:uid="{E3041210-2D25-4887-9315-FA23389E29DF}" name="Fuel Poverty _x000a_Quintile" dataDxfId="163"/>
    <tableColumn id="3" xr3:uid="{0F8191F0-F9E4-47A0-89FE-7B6D48638CC9}" name="Number in sample" dataDxfId="162" dataCellStyle="Comma"/>
    <tableColumn id="4" xr3:uid="{268DB063-579C-4A5D-B029-C4ADDD4E235B}" name="Percentage of sample" dataDxfId="161" dataCellStyle="Comma"/>
    <tableColumn id="5" xr3:uid="{D424A5CE-D187-407A-858C-17AAD78EC637}" name="Consumption:_x000a_Mean" dataDxfId="160" dataCellStyle="Comma"/>
    <tableColumn id="6" xr3:uid="{4D278AEC-4050-43C1-8CC1-824D7C832308}" name="Consumption:_x000a_Standard Deviation" dataDxfId="159" dataCellStyle="Comma"/>
    <tableColumn id="7" xr3:uid="{88103FF3-E40E-441D-901F-06FFD268C260}" name="Consumption:_x000a_5th _x000a_percentile" dataDxfId="158" dataCellStyle="Comma"/>
    <tableColumn id="8" xr3:uid="{84118376-9823-4475-95FB-2DCC849FDE60}" name="Consumption:_x000a_10th _x000a_percentile" dataDxfId="157" dataCellStyle="Comma"/>
    <tableColumn id="9" xr3:uid="{2DA287D3-B808-4896-A9AC-E32CF952832E}" name="Consumption:_x000a_Lower_x000a_quartile" dataDxfId="156" dataCellStyle="Comma"/>
    <tableColumn id="10" xr3:uid="{7003EC43-EC16-4E68-A9FE-7D0A2D9E4E33}" name="Consumption:_x000a_Median" dataDxfId="155" dataCellStyle="Comma"/>
    <tableColumn id="11" xr3:uid="{639FB8CA-DF4A-4430-A754-97E04B9A2739}" name="Consumption:_x000a_Upper_x000a_quartile" dataDxfId="154" dataCellStyle="Comma"/>
    <tableColumn id="12" xr3:uid="{4D6FB96B-885A-453B-9663-5F7D2F78E523}" name="Consumption:_x000a_90th _x000a_percentile" dataDxfId="153" dataCellStyle="Comma"/>
    <tableColumn id="13" xr3:uid="{444C8ED3-3E52-4619-B206-B1D4647CC939}" name="Consumption:_x000a_95th _x000a_percentile" dataDxfId="152"/>
  </tableColumns>
  <tableStyleInfo name="TableStyleLight1" showFirstColumn="0" showLastColumn="0" showRowStripes="0"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BFD30A5B-64C6-4374-A9F9-3259139D160D}" name="TableA23.1" displayName="TableA23.1" ref="A7:M97" totalsRowShown="0" headerRowDxfId="151" tableBorderDxfId="150">
  <autoFilter ref="A7:M97" xr:uid="{BFD30A5B-64C6-4374-A9F9-3259139D160D}">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2453E77F-5372-4B61-9FB4-0D5C4005CD04}" name="Year" dataDxfId="149"/>
    <tableColumn id="2" xr3:uid="{F439403A-DFAC-4C20-9430-555D5512FF04}" name="Multiple Deprivation Index" dataDxfId="148"/>
    <tableColumn id="3" xr3:uid="{6311EF63-3B6F-4D29-8DFF-BC06E4611887}" name="Number in sample" dataDxfId="147" dataCellStyle="Comma"/>
    <tableColumn id="4" xr3:uid="{1ADAA8DF-FB3C-4AB6-86B8-91B9F2B4E19A}" name="Percentage of sample" dataDxfId="146" dataCellStyle="Comma"/>
    <tableColumn id="5" xr3:uid="{01F78471-EB5C-4675-82AC-1F778FFE89FE}" name="Consumption:_x000a_Mean" dataDxfId="145" dataCellStyle="Comma"/>
    <tableColumn id="6" xr3:uid="{C6C6902A-6E6F-42E1-A4CB-A4C4A1C6AB35}" name="Consumption:_x000a_Standard Deviation" dataDxfId="144" dataCellStyle="Comma"/>
    <tableColumn id="7" xr3:uid="{BED2C784-7C33-4F37-BF0A-142FF8A517A6}" name="Consumption:_x000a_5th _x000a_percentile" dataDxfId="143" dataCellStyle="Comma"/>
    <tableColumn id="8" xr3:uid="{FC11B351-409F-4AC1-A6E2-E19C7529B35C}" name="Consumption:_x000a_10th _x000a_percentile" dataDxfId="142" dataCellStyle="Comma"/>
    <tableColumn id="9" xr3:uid="{ED9D19EB-64C6-45CF-89C3-7FAEC1EE0CE4}" name="Consumption:_x000a_Lower_x000a_quartile" dataDxfId="141" dataCellStyle="Comma"/>
    <tableColumn id="10" xr3:uid="{EB4F9A6C-E3B6-4762-AE11-7676C215EA27}" name="Consumption:_x000a_Median" dataDxfId="140" dataCellStyle="Comma"/>
    <tableColumn id="11" xr3:uid="{B023FC7D-4D32-494A-961A-A90CE7B7353F}" name="Consumption:_x000a_Upper_x000a_quartile" dataDxfId="139" dataCellStyle="Comma"/>
    <tableColumn id="12" xr3:uid="{2222642A-BE70-43FC-A272-67FFFDDD3466}" name="Consumption:_x000a_90th _x000a_percentile" dataDxfId="138" dataCellStyle="Comma"/>
    <tableColumn id="13" xr3:uid="{5B0F0968-0244-42E9-BC03-26CA398F7D74}" name="Consumption:_x000a_95th _x000a_percentile" dataDxfId="137"/>
  </tableColumns>
  <tableStyleInfo name="TableStyleLight1" showFirstColumn="0" showLastColumn="0" showRowStripes="0"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79CB41A9-C956-4833-AE52-D1B89CB50A5F}" name="TableA23.2" displayName="TableA23.2" ref="A7:M93" totalsRowShown="0" headerRowDxfId="136" tableBorderDxfId="135">
  <autoFilter ref="A7:M93" xr:uid="{BFD30A5B-64C6-4374-A9F9-3259139D160D}">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1575078D-2A45-42E8-BA1C-3F17398556A5}" name="Year" dataDxfId="134"/>
    <tableColumn id="2" xr3:uid="{28553497-F5E7-4E17-A6DE-6318761387C7}" name="Multiple Deprivation Index" dataDxfId="133"/>
    <tableColumn id="3" xr3:uid="{1D2E2027-DCDD-4FB4-8FAA-095EC3A7C012}" name="Number in sample" dataDxfId="132" dataCellStyle="Comma"/>
    <tableColumn id="4" xr3:uid="{B54D1CD1-E3DD-4457-8AD0-D7A6BBE5EAD2}" name="Percentage of sample" dataDxfId="131" dataCellStyle="Comma"/>
    <tableColumn id="5" xr3:uid="{DD34919C-8FFD-4D85-A4CE-5A7F9AD88939}" name="Consumption:_x000a_Mean" dataDxfId="130" dataCellStyle="Comma"/>
    <tableColumn id="6" xr3:uid="{609DBDCB-8B0B-4166-9244-27389AEF98AB}" name="Consumption:_x000a_Standard Deviation" dataDxfId="129" dataCellStyle="Comma"/>
    <tableColumn id="7" xr3:uid="{24355EBF-38CB-4203-AB1C-421DC7EC32E9}" name="Consumption:_x000a_5th _x000a_percentile" dataDxfId="128" dataCellStyle="Comma"/>
    <tableColumn id="8" xr3:uid="{BC73463D-6456-42E0-8EF6-B072551FEF72}" name="Consumption:_x000a_10th _x000a_percentile" dataDxfId="127" dataCellStyle="Comma"/>
    <tableColumn id="9" xr3:uid="{4C9732A7-9473-4BE5-B6E6-E138D626A980}" name="Consumption:_x000a_Lower_x000a_quartile" dataDxfId="126" dataCellStyle="Comma"/>
    <tableColumn id="10" xr3:uid="{4F08515C-7EF7-4B2F-BE34-4BCE90AFE090}" name="Consumption:_x000a_Median" dataDxfId="125" dataCellStyle="Comma"/>
    <tableColumn id="11" xr3:uid="{CD97B24C-97EA-4032-977C-B5C5D315393A}" name="Consumption:_x000a_Upper_x000a_quartile" dataDxfId="124" dataCellStyle="Comma"/>
    <tableColumn id="12" xr3:uid="{E5676341-0FAC-44A2-BACB-F81FC12F1BE3}" name="Consumption:_x000a_90th _x000a_percentile" dataDxfId="123" dataCellStyle="Comma"/>
    <tableColumn id="13" xr3:uid="{D1AEAB8A-2083-4967-9E9C-370C6DD66574}" name="Consumption:_x000a_95th _x000a_percentile" dataDxfId="122"/>
  </tableColumns>
  <tableStyleInfo name="TableStyleLight1" showFirstColumn="0" showLastColumn="0" showRowStripes="0"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D11FACCF-4E35-4D1B-94C0-9458BFFB69B3}" name="TableA24.1" displayName="TableA24.1" ref="A7:M97" totalsRowShown="0" headerRowDxfId="121" tableBorderDxfId="120">
  <autoFilter ref="A7:M97" xr:uid="{D11FACCF-4E35-4D1B-94C0-9458BFFB69B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72FDF999-6B04-4DFE-B660-0DFB1D9749A1}" name="Year" dataDxfId="119"/>
    <tableColumn id="2" xr3:uid="{871DF191-517A-4792-BAD3-14144F5222C1}" name="Multiple Deprivation Index" dataDxfId="118"/>
    <tableColumn id="3" xr3:uid="{BD889516-3971-41FE-873A-E52B916769A5}" name="Number in sample" dataDxfId="117" dataCellStyle="Comma"/>
    <tableColumn id="4" xr3:uid="{F2C3C9D7-CA20-4CBD-96FD-FBBBF9DB142F}" name="Percentage of sample" dataDxfId="116" dataCellStyle="Comma"/>
    <tableColumn id="5" xr3:uid="{09E7D9A0-B055-4BFB-BCE0-192593B20852}" name="Consumption:_x000a_Mean" dataDxfId="115" dataCellStyle="Comma"/>
    <tableColumn id="6" xr3:uid="{C1ED50A7-17CC-44D6-BDAE-8A64DDE3F9E2}" name="Consumption:_x000a_Standard Deviation" dataDxfId="114" dataCellStyle="Comma"/>
    <tableColumn id="7" xr3:uid="{1AA02454-96E8-4E95-AAEE-9A3020A4BD25}" name="Consumption:_x000a_5th _x000a_percentile" dataDxfId="113" dataCellStyle="Comma"/>
    <tableColumn id="8" xr3:uid="{DFA6BEC4-1503-45D8-986D-2136F50CB4D3}" name="Consumption:_x000a_10th _x000a_percentile" dataDxfId="112" dataCellStyle="Comma"/>
    <tableColumn id="9" xr3:uid="{F28CEFC5-872B-4D84-B0A6-A4E7DF15B0A7}" name="Consumption:_x000a_Lower_x000a_quartile" dataDxfId="111" dataCellStyle="Comma"/>
    <tableColumn id="10" xr3:uid="{5F70382E-E43A-4636-AC68-F60BA21033DD}" name="Consumption:_x000a_Median" dataDxfId="110" dataCellStyle="Comma"/>
    <tableColumn id="11" xr3:uid="{E1E9BE18-9854-4677-9293-AFB2C81E3BA2}" name="Consumption:_x000a_Upper_x000a_quartile" dataDxfId="109" dataCellStyle="Comma"/>
    <tableColumn id="12" xr3:uid="{E8A45A47-61AE-4B99-AAF6-67D16AAFA289}" name="Consumption:_x000a_90th _x000a_percentile" dataDxfId="108" dataCellStyle="Comma"/>
    <tableColumn id="13" xr3:uid="{5017D650-1F71-431E-898D-87A67D63409E}" name="Consumption:_x000a_95th _x000a_percentile" dataDxfId="107" dataCellStyle="Comma"/>
  </tableColumns>
  <tableStyleInfo name="TableStyleLight1" showFirstColumn="0" showLastColumn="0" showRowStripes="0"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FBD63EA6-AAD2-4EF1-8557-115028E02BD0}" name="TableA24.2" displayName="TableA24.2" ref="A7:M94" totalsRowShown="0" headerRowDxfId="106" tableBorderDxfId="105">
  <autoFilter ref="A7:M94" xr:uid="{D11FACCF-4E35-4D1B-94C0-9458BFFB69B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64A4B217-00EE-4AF3-B3D1-2E4561318E4E}" name="Year" dataDxfId="104"/>
    <tableColumn id="2" xr3:uid="{8AAAD0B1-2FD9-4D5F-945F-5E75552B3AF8}" name="Multiple Deprivation Index" dataDxfId="103"/>
    <tableColumn id="3" xr3:uid="{EC9E7B27-C124-40DA-A32F-71214BABA43C}" name="Number in sample" dataDxfId="102" dataCellStyle="Comma"/>
    <tableColumn id="4" xr3:uid="{A9BD29F2-1D7A-44AF-A0ED-4033352AFD3C}" name="Percentage of sample" dataDxfId="101" dataCellStyle="Comma"/>
    <tableColumn id="5" xr3:uid="{AB496B02-BC18-45EB-B018-39D6C255ADC1}" name="Consumption:_x000a_Mean" dataDxfId="100" dataCellStyle="Comma"/>
    <tableColumn id="6" xr3:uid="{A0281BFA-0F64-4236-AA96-D591A80FD2CB}" name="Consumption:_x000a_Standard Deviation" dataDxfId="99" dataCellStyle="Comma"/>
    <tableColumn id="7" xr3:uid="{6D11E8B0-E41B-40D0-A68D-B824723A9E5D}" name="Consumption:_x000a_5th _x000a_percentile" dataDxfId="98" dataCellStyle="Comma"/>
    <tableColumn id="8" xr3:uid="{CEB4F207-5903-42D0-A498-16EE0BCBAC7E}" name="Consumption:_x000a_10th _x000a_percentile" dataDxfId="97" dataCellStyle="Comma"/>
    <tableColumn id="9" xr3:uid="{15922357-2F0A-4C86-A3F0-57EFBCF18804}" name="Consumption:_x000a_Lower_x000a_quartile" dataDxfId="96" dataCellStyle="Comma"/>
    <tableColumn id="10" xr3:uid="{7500B1DB-A561-48AD-8533-0BD7821E283B}" name="Consumption:_x000a_Median" dataDxfId="95" dataCellStyle="Comma"/>
    <tableColumn id="11" xr3:uid="{30EB6986-D3DA-4889-8881-C163B73E0B5F}" name="Consumption:_x000a_Upper_x000a_quartile" dataDxfId="94" dataCellStyle="Comma"/>
    <tableColumn id="12" xr3:uid="{2B023AF4-A404-4FA1-9B08-A50022F9F2EB}" name="Consumption:_x000a_90th _x000a_percentile" dataDxfId="93" dataCellStyle="Comma"/>
    <tableColumn id="13" xr3:uid="{B10FFBBB-BFD5-432F-A056-C0AAE39E939E}" name="Consumption:_x000a_95th _x000a_percentile" dataDxfId="92" dataCellStyle="Comma"/>
  </tableColumns>
  <tableStyleInfo name="TableStyleLight1" showFirstColumn="0" showLastColumn="0" showRowStripes="0"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1FADF5B6-6036-4457-810C-29F87E7B67F2}" name="TableA25.1" displayName="TableA25.1" ref="A7:M94" totalsRowShown="0" headerRowDxfId="91" tableBorderDxfId="90">
  <autoFilter ref="A7:M94" xr:uid="{1FADF5B6-6036-4457-810C-29F87E7B67F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B3E79DAD-8EB2-4CEC-A053-7876BB20A874}" name="Year" dataDxfId="89"/>
    <tableColumn id="2" xr3:uid="{217EE461-6E57-4385-B2F6-6F8E5FBF4FDF}" name="Multiple Deprivation Index" dataDxfId="88"/>
    <tableColumn id="3" xr3:uid="{88549E9F-7669-4C9D-813A-F1DA49B0BFE8}" name="Number in sample" dataDxfId="87" dataCellStyle="Comma"/>
    <tableColumn id="4" xr3:uid="{58A0DB25-641A-49BA-B4BF-36D2D9E0562C}" name="Percentage of sample" dataDxfId="86" dataCellStyle="Comma"/>
    <tableColumn id="5" xr3:uid="{A9A4E57C-D302-45F9-B731-60E604BD8BC2}" name="Consumption:_x000a_Mean" dataDxfId="85" dataCellStyle="Comma"/>
    <tableColumn id="6" xr3:uid="{9A0DC622-8F59-48A9-9D6A-738D2F23CB82}" name="Consumption:_x000a_Standard Deviation" dataDxfId="84" dataCellStyle="Comma"/>
    <tableColumn id="7" xr3:uid="{A32312F9-1961-4C88-B402-3920240692F7}" name="Consumption:_x000a_5th _x000a_percentile" dataDxfId="83" dataCellStyle="Comma"/>
    <tableColumn id="8" xr3:uid="{C92F83D9-E286-49C4-A26F-142004B924FF}" name="Consumption:_x000a_10th _x000a_percentile" dataDxfId="82" dataCellStyle="Comma"/>
    <tableColumn id="9" xr3:uid="{67161BEA-8A1C-4041-A3B5-4B88514AB39E}" name="Consumption:_x000a_Lower_x000a_quartile" dataDxfId="81" dataCellStyle="Comma"/>
    <tableColumn id="10" xr3:uid="{12B89F40-76FA-4946-9682-A27BB4C82180}" name="Consumption:_x000a_Median" dataDxfId="80" dataCellStyle="Comma"/>
    <tableColumn id="11" xr3:uid="{F489DECE-A153-4CD9-8090-17489C2E4BF2}" name="Consumption:_x000a_Upper_x000a_quartile" dataDxfId="79" dataCellStyle="Comma"/>
    <tableColumn id="12" xr3:uid="{D35E3721-3F31-481D-9799-A01B29494510}" name="Consumption:_x000a_90th _x000a_percentile" dataDxfId="78" dataCellStyle="Comma"/>
    <tableColumn id="13" xr3:uid="{781215C4-726F-4100-AF3F-28704A28BA8E}" name="Consumption:_x000a_95th _x000a_percentile" dataDxfId="77"/>
  </tableColumns>
  <tableStyleInfo name="TableStyleLight1" showFirstColumn="0" showLastColumn="0" showRowStripes="0"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CAFFC814-4F2B-4A8B-8D92-6F698C5F594F}" name="TableA25.2" displayName="TableA25.2" ref="A7:M91" totalsRowShown="0" headerRowDxfId="76" tableBorderDxfId="75">
  <autoFilter ref="A7:M91" xr:uid="{1FADF5B6-6036-4457-810C-29F87E7B67F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C6A76451-1CED-45BB-8FD1-5BC2718125E6}" name="Year" dataDxfId="74"/>
    <tableColumn id="2" xr3:uid="{CDA787FB-FC53-4D29-AAE3-7EC4C8E1247E}" name="Multiple Deprivation Index" dataDxfId="73"/>
    <tableColumn id="3" xr3:uid="{2B034247-0016-40AB-9FAD-753A35866215}" name="Number in sample" dataDxfId="72" dataCellStyle="Comma"/>
    <tableColumn id="4" xr3:uid="{20C2E8B9-3199-440D-A624-104CC9AF8EBD}" name="Percentage of sample" dataDxfId="71" dataCellStyle="Comma"/>
    <tableColumn id="5" xr3:uid="{7D1EC905-F708-43B7-895A-A32C16CB8CBC}" name="Consumption:_x000a_Mean" dataDxfId="70" dataCellStyle="Comma"/>
    <tableColumn id="6" xr3:uid="{5F4B35B7-BBCE-4CAE-AF36-3C23DD15A946}" name="Consumption:_x000a_Standard Deviation" dataDxfId="69" dataCellStyle="Comma"/>
    <tableColumn id="7" xr3:uid="{51D659CC-0AC2-4314-9944-BD1733B65B06}" name="Consumption:_x000a_5th _x000a_percentile" dataDxfId="68" dataCellStyle="Comma"/>
    <tableColumn id="8" xr3:uid="{13126558-09B6-41D9-A887-DD8BCC8599C8}" name="Consumption:_x000a_10th _x000a_percentile" dataDxfId="67" dataCellStyle="Comma"/>
    <tableColumn id="9" xr3:uid="{304670AE-899F-4298-9B64-AF07B8BD9A65}" name="Consumption:_x000a_Lower_x000a_quartile" dataDxfId="66" dataCellStyle="Comma"/>
    <tableColumn id="10" xr3:uid="{15CCD45D-53BF-4234-8BA8-56B887DF4D76}" name="Consumption:_x000a_Median" dataDxfId="65" dataCellStyle="Comma"/>
    <tableColumn id="11" xr3:uid="{438FA9B2-93C0-4B5C-8C0E-9447B691FA23}" name="Consumption:_x000a_Upper_x000a_quartile" dataDxfId="64" dataCellStyle="Comma"/>
    <tableColumn id="12" xr3:uid="{2401A70E-4DA8-490E-9222-298C92887B5E}" name="Consumption:_x000a_90th _x000a_percentile" dataDxfId="63" dataCellStyle="Comma"/>
    <tableColumn id="13" xr3:uid="{22BF2DAA-0BC4-41C0-B77E-BFAF1A52D232}" name="Consumption:_x000a_95th _x000a_percentile" dataDxfId="62"/>
  </tableColumns>
  <tableStyleInfo name="TableStyleLight1" showFirstColumn="0" showLastColumn="0" showRowStripes="0"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202033E9-BC76-4106-B786-F37D8245DB05}" name="TableA26.1" displayName="TableA26.1" ref="A7:M96" totalsRowShown="0" headerRowDxfId="61" tableBorderDxfId="60">
  <autoFilter ref="A7:M96" xr:uid="{202033E9-BC76-4106-B786-F37D8245DB0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851EA0F9-6845-4261-878F-0D941F6B91D2}" name="Year" dataDxfId="59"/>
    <tableColumn id="2" xr3:uid="{90A4058D-A3B9-45AF-A45F-91F3BEA0FCF2}" name="Multiple Deprivation Index" dataDxfId="58"/>
    <tableColumn id="3" xr3:uid="{32FE6618-D303-4C24-8E8C-0976BED6A514}" name="Number in sample" dataDxfId="57" dataCellStyle="Comma"/>
    <tableColumn id="4" xr3:uid="{DEC906DA-043A-4D83-A9BB-952F7C6695D4}" name="Percentage of sample" dataDxfId="56" dataCellStyle="Comma"/>
    <tableColumn id="5" xr3:uid="{5A02B125-918D-4434-BB88-987D29015F10}" name="Consumption:_x000a_Mean" dataDxfId="55" dataCellStyle="Comma"/>
    <tableColumn id="6" xr3:uid="{04DAB74B-2142-4BDD-8BC3-539080EA033C}" name="Consumption:_x000a_Standard Deviation" dataDxfId="54" dataCellStyle="Comma"/>
    <tableColumn id="7" xr3:uid="{45F156CF-BD69-4B7E-B846-5427DBCDD877}" name="Consumption:_x000a_5th _x000a_percentile" dataDxfId="53" dataCellStyle="Comma"/>
    <tableColumn id="8" xr3:uid="{AD477CDB-217F-4BC2-8414-167DE03ECF41}" name="Consumption:_x000a_10th _x000a_percentile" dataDxfId="52" dataCellStyle="Comma"/>
    <tableColumn id="9" xr3:uid="{65D57575-2B36-4B8A-A57E-53675AB53C71}" name="Consumption:_x000a_Lower_x000a_quartile" dataDxfId="51" dataCellStyle="Comma"/>
    <tableColumn id="10" xr3:uid="{A652A0BA-4A6E-44E8-BE95-078F8F1A550C}" name="Consumption:_x000a_Median" dataDxfId="50" dataCellStyle="Comma"/>
    <tableColumn id="11" xr3:uid="{9D14DB59-BD2F-4C2D-AF88-2FF1EDBFC8AF}" name="Consumption:_x000a_Upper_x000a_quartile" dataDxfId="49" dataCellStyle="Comma"/>
    <tableColumn id="12" xr3:uid="{6AF8FBCB-D508-4311-86AC-05541B989F97}" name="Consumption:_x000a_90th _x000a_percentile" dataDxfId="48" dataCellStyle="Comma"/>
    <tableColumn id="13" xr3:uid="{C3AE704A-0B02-4E98-9042-108DD3B79D62}" name="Consumption:_x000a_95th _x000a_percentile" dataDxfId="47"/>
  </tableColumns>
  <tableStyleInfo name="TableStyleLight1" showFirstColumn="0" showLastColumn="0" showRowStripes="0"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9039A8CF-C5F7-4629-9797-8006E93E97F5}" name="TableA26.2" displayName="TableA26.2" ref="A7:M92" totalsRowShown="0" headerRowDxfId="46" tableBorderDxfId="45">
  <autoFilter ref="A7:M92" xr:uid="{202033E9-BC76-4106-B786-F37D8245DB0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8C4C4390-963C-4A1B-93DB-FEA3D7E661ED}" name="Year" dataDxfId="44"/>
    <tableColumn id="2" xr3:uid="{46160959-3733-4B0E-A477-360B64409FD5}" name="Multiple Deprivation Index" dataDxfId="43"/>
    <tableColumn id="3" xr3:uid="{8F3711DC-EF0B-45AB-8363-ACD50E4B339A}" name="Number in sample" dataDxfId="42" dataCellStyle="Comma"/>
    <tableColumn id="4" xr3:uid="{5376D16A-5E6D-42C8-9779-6532A81E1D0C}" name="Percentage of sample" dataDxfId="41" dataCellStyle="Comma"/>
    <tableColumn id="5" xr3:uid="{FCC26205-1F9E-4EAF-ADB6-8FA828871858}" name="Consumption:_x000a_Mean" dataDxfId="40" dataCellStyle="Comma"/>
    <tableColumn id="6" xr3:uid="{76EC6898-BE08-45BC-BF71-E9D459B65B2D}" name="Consumption:_x000a_Standard Deviation" dataDxfId="39" dataCellStyle="Comma"/>
    <tableColumn id="7" xr3:uid="{CD9235DA-E057-46B0-9AAD-EFC2AF48CFDB}" name="Consumption:_x000a_5th _x000a_percentile" dataDxfId="38" dataCellStyle="Comma"/>
    <tableColumn id="8" xr3:uid="{77510BB2-29EC-4E7C-B16E-BA6E6234E16C}" name="Consumption:_x000a_10th _x000a_percentile" dataDxfId="37" dataCellStyle="Comma"/>
    <tableColumn id="9" xr3:uid="{6A690301-533A-4BB3-8A49-947140A7536E}" name="Consumption:_x000a_Lower_x000a_quartile" dataDxfId="36" dataCellStyle="Comma"/>
    <tableColumn id="10" xr3:uid="{57CD7AEC-38A8-4819-B631-3D393F0B26E5}" name="Consumption:_x000a_Median" dataDxfId="35" dataCellStyle="Comma"/>
    <tableColumn id="11" xr3:uid="{5EF2DC8C-647B-400C-A84C-49CDE528584D}" name="Consumption:_x000a_Upper_x000a_quartile" dataDxfId="34" dataCellStyle="Comma"/>
    <tableColumn id="12" xr3:uid="{3C469239-5BA8-493B-A38E-30E314FF6044}" name="Consumption:_x000a_90th _x000a_percentile" dataDxfId="33" dataCellStyle="Comma"/>
    <tableColumn id="13" xr3:uid="{95D63710-B593-4F0D-A49F-41722D795737}" name="Consumption:_x000a_95th _x000a_percentile" dataDxfId="32"/>
  </tableColumns>
  <tableStyleInfo name="TableStyleLight1" showFirstColumn="0" showLastColumn="0" showRowStripes="0"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FC80A4E4-6333-4686-AC9D-31DA9DFBC9CC}" name="TableA27" displayName="TableA27" ref="A6:M78" totalsRowShown="0" headerRowDxfId="31" dataDxfId="30" tableBorderDxfId="29">
  <autoFilter ref="A6:M78" xr:uid="{FC80A4E4-6333-4686-AC9D-31DA9DFBC9C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8C312723-2DDC-4E78-A2F5-504D9EFB45EF}" name="Year" dataDxfId="28"/>
    <tableColumn id="2" xr3:uid="{8129BEFB-B31B-403A-8E3C-31990420335D}" name="EPC Band" dataDxfId="27"/>
    <tableColumn id="3" xr3:uid="{3E121011-17A0-4857-8A74-07F2A083CB8A}" name="Number in sample" dataDxfId="26"/>
    <tableColumn id="4" xr3:uid="{73CC108F-8411-44DF-A120-D185FBF3B96B}" name="Percentage of sample" dataDxfId="25"/>
    <tableColumn id="5" xr3:uid="{491FA09F-85F2-4F9F-A8E3-A5B7C2F9FE18}" name="Consumption:_x000a_Mean" dataDxfId="24"/>
    <tableColumn id="6" xr3:uid="{1AFD34EF-7D13-429C-9867-C42C24EC9850}" name="Consumption:_x000a_Standard Deviation" dataDxfId="23"/>
    <tableColumn id="7" xr3:uid="{A4233678-BE5F-45EE-A0B4-194EEFF440DE}" name="Consumption:_x000a_5th _x000a_percentile" dataDxfId="22"/>
    <tableColumn id="8" xr3:uid="{D25AA78A-CFB3-44BB-A575-5600F80D23AE}" name="Consumption:_x000a_10th _x000a_percentile" dataDxfId="21"/>
    <tableColumn id="9" xr3:uid="{A43603D0-E81A-4EBD-B520-D2C19CA6582A}" name="Consumption:_x000a_Lower_x000a_quartile" dataDxfId="20"/>
    <tableColumn id="10" xr3:uid="{B9685B2B-C13F-4B08-90C2-27290EA0752A}" name="Consumption:_x000a_Median" dataDxfId="19"/>
    <tableColumn id="11" xr3:uid="{439CFE22-3E86-4FB5-AD77-C289C736ED29}" name="Consumption:_x000a_Upper_x000a_quartile" dataDxfId="18"/>
    <tableColumn id="12" xr3:uid="{27B79880-E5C8-4F46-B4BD-5EB7A1CC40E3}" name="Consumption:_x000a_90th _x000a_percentile" dataDxfId="17"/>
    <tableColumn id="13" xr3:uid="{A14FCD91-6BA6-4E3D-ACAD-D2C472577B33}" name="Consumption:_x000a_95th _x000a_percentile" dataDxfId="16"/>
  </tableColumns>
  <tableStyleInfo name="TableStyleLight1" showFirstColumn="0" showLastColumn="0" showRowStripes="0"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F242DAAE-530A-49EA-8C68-88977386CA71}" name="TableA28" displayName="TableA28" ref="A6:M78" totalsRowShown="0" headerRowDxfId="15" dataDxfId="14" tableBorderDxfId="13">
  <autoFilter ref="A6:M78" xr:uid="{F242DAAE-530A-49EA-8C68-88977386CA71}">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749CF4C2-F247-4BDC-86D8-5AB03FCDF176}" name="Year" dataDxfId="12"/>
    <tableColumn id="2" xr3:uid="{F8EFA2E1-ECD6-490E-BCD5-00789EA4C872}" name="EPC Band" dataDxfId="11"/>
    <tableColumn id="3" xr3:uid="{35B7360D-56A6-49A4-A0A9-794EE77F2DDD}" name="Number in sample" dataDxfId="10" dataCellStyle="Comma"/>
    <tableColumn id="4" xr3:uid="{540F1974-C0C0-4141-9C16-25A2C2BB2F36}" name="Percentage of sample" dataDxfId="9" dataCellStyle="Comma"/>
    <tableColumn id="5" xr3:uid="{838EE624-DD33-4DC1-A9A8-76893F2A4E30}" name="Consumption:_x000a_Mean" dataDxfId="8" dataCellStyle="Comma"/>
    <tableColumn id="6" xr3:uid="{D42278EC-8D65-4872-875C-6BFA0CD595AD}" name="Consumption:_x000a_Standard Deviation" dataDxfId="7" dataCellStyle="Comma"/>
    <tableColumn id="7" xr3:uid="{D4543D7D-1B9B-44D0-8CFC-DD769968D25F}" name="Consumption:_x000a_5th _x000a_percentile" dataDxfId="6" dataCellStyle="Comma"/>
    <tableColumn id="8" xr3:uid="{9CEA1F2A-5A94-4B6C-B1E3-C01A220A92F7}" name="Consumption:_x000a_10th _x000a_percentile" dataDxfId="5" dataCellStyle="Comma"/>
    <tableColumn id="9" xr3:uid="{B6885128-3E5B-4645-B1D3-23815350BAC8}" name="Consumption:_x000a_Lower_x000a_quartile" dataDxfId="4" dataCellStyle="Comma"/>
    <tableColumn id="10" xr3:uid="{980E829D-2D93-4EF3-809B-FD44CD44CD15}" name="Consumption:_x000a_Median" dataDxfId="3" dataCellStyle="Comma"/>
    <tableColumn id="11" xr3:uid="{ABD41B03-89D2-4295-873C-2C6B99D9E184}" name="Consumption:_x000a_Upper_x000a_quartile" dataDxfId="2" dataCellStyle="Comma"/>
    <tableColumn id="12" xr3:uid="{7CE3F5B2-210E-476A-9238-15F52AA7CF3D}" name="Consumption:_x000a_90th _x000a_percentile" dataDxfId="1" dataCellStyle="Comma"/>
    <tableColumn id="13" xr3:uid="{C2357A0F-0E16-4BFC-9155-F369B76D79F9}" name="Consumption:_x000a_95th _x000a_percentile" dataDxfId="0" dataCellStyle="Comma"/>
  </tableColumns>
  <tableStyleInfo name="TableStyleLight1" showFirstColumn="0" showLastColumn="0" showRowStripes="0"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8" Type="http://schemas.openxmlformats.org/officeDocument/2006/relationships/drawing" Target="../drawings/drawing1.xml"/><Relationship Id="rId3" Type="http://schemas.openxmlformats.org/officeDocument/2006/relationships/hyperlink" Target="https://www.gov.uk/government/collections/national-energy-efficiency-data-need-framework" TargetMode="External"/><Relationship Id="rId7" Type="http://schemas.openxmlformats.org/officeDocument/2006/relationships/printerSettings" Target="../printerSettings/printerSettings1.bin"/><Relationship Id="rId2" Type="http://schemas.openxmlformats.org/officeDocument/2006/relationships/hyperlink" Target="https://www.gov.uk/government/collections/national-energy-efficiency-data-need-framework" TargetMode="External"/><Relationship Id="rId1" Type="http://schemas.openxmlformats.org/officeDocument/2006/relationships/hyperlink" Target="mailto:energyefficiency.stats@energysecurity.gov.uk" TargetMode="External"/><Relationship Id="rId6" Type="http://schemas.openxmlformats.org/officeDocument/2006/relationships/hyperlink" Target="http://www.gov.uk/government/statistics/national-energy-efficiency-data-framework-need-report-summary-of-analysis-2026" TargetMode="External"/><Relationship Id="rId5" Type="http://schemas.openxmlformats.org/officeDocument/2006/relationships/hyperlink" Target="https://www.gov.uk/government/collections/national-energy-efficiency-data-need-framework" TargetMode="External"/><Relationship Id="rId4" Type="http://schemas.openxmlformats.org/officeDocument/2006/relationships/hyperlink" Target="https://www.gov.uk/government/collections/national-energy-efficiency-data-need-framework" TargetMode="External"/></Relationships>
</file>

<file path=xl/worksheets/_rels/sheet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8" Type="http://schemas.openxmlformats.org/officeDocument/2006/relationships/hyperlink" Target="https://www.gov.wales/welsh-index-multiple-deprivation-2011-2019" TargetMode="External"/><Relationship Id="rId3" Type="http://schemas.openxmlformats.org/officeDocument/2006/relationships/hyperlink" Target="https://www.ons.gov.uk/methodology/geography/geographicalproducts/ruralurbanclassifications/2021ruralurbanclassification" TargetMode="External"/><Relationship Id="rId7" Type="http://schemas.openxmlformats.org/officeDocument/2006/relationships/hyperlink" Target="https://www.gov.uk/government/statistics/english-indices-of-deprivation-2019" TargetMode="External"/><Relationship Id="rId2" Type="http://schemas.openxmlformats.org/officeDocument/2006/relationships/hyperlink" Target="https://www.gov.uk/government/statistics/2011-rural-urban-classification" TargetMode="External"/><Relationship Id="rId1" Type="http://schemas.openxmlformats.org/officeDocument/2006/relationships/hyperlink" Target="https://data.cdrc.ac.uk/dataset/output-area-classification-2011" TargetMode="External"/><Relationship Id="rId6" Type="http://schemas.openxmlformats.org/officeDocument/2006/relationships/hyperlink" Target="https://www.gov.wales/welsh-index-multiple-deprivation-2025" TargetMode="External"/><Relationship Id="rId5" Type="http://schemas.openxmlformats.org/officeDocument/2006/relationships/hyperlink" Target="https://www.gov.uk/government/statistics/english-indices-of-deprivation-2025" TargetMode="External"/><Relationship Id="rId10" Type="http://schemas.openxmlformats.org/officeDocument/2006/relationships/table" Target="../tables/table2.xml"/><Relationship Id="rId4" Type="http://schemas.openxmlformats.org/officeDocument/2006/relationships/hyperlink" Target="https://www.gov.uk/government/publications/fuel-poverty-statistics-methodology-handbook" TargetMode="External"/><Relationship Id="rId9"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table" Target="../tables/table6.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table" Target="../tables/table8.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table" Target="../tables/table9.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11.bin"/></Relationships>
</file>

<file path=xl/worksheets/_rels/sheet13.xml.rels><?xml version="1.0" encoding="UTF-8" standalone="yes"?>
<Relationships xmlns="http://schemas.openxmlformats.org/package/2006/relationships"><Relationship Id="rId1" Type="http://schemas.openxmlformats.org/officeDocument/2006/relationships/table" Target="../tables/table12.xml"/></Relationships>
</file>

<file path=xl/worksheets/_rels/sheet14.xml.rels><?xml version="1.0" encoding="UTF-8" standalone="yes"?>
<Relationships xmlns="http://schemas.openxmlformats.org/package/2006/relationships"><Relationship Id="rId2" Type="http://schemas.openxmlformats.org/officeDocument/2006/relationships/table" Target="../tables/table13.xml"/><Relationship Id="rId1" Type="http://schemas.openxmlformats.org/officeDocument/2006/relationships/printerSettings" Target="../printerSettings/printerSettings12.bin"/></Relationships>
</file>

<file path=xl/worksheets/_rels/sheet15.xml.rels><?xml version="1.0" encoding="UTF-8" standalone="yes"?>
<Relationships xmlns="http://schemas.openxmlformats.org/package/2006/relationships"><Relationship Id="rId2" Type="http://schemas.openxmlformats.org/officeDocument/2006/relationships/table" Target="../tables/table14.xml"/><Relationship Id="rId1" Type="http://schemas.openxmlformats.org/officeDocument/2006/relationships/printerSettings" Target="../printerSettings/printerSettings13.bin"/></Relationships>
</file>

<file path=xl/worksheets/_rels/sheet16.xml.rels><?xml version="1.0" encoding="UTF-8" standalone="yes"?>
<Relationships xmlns="http://schemas.openxmlformats.org/package/2006/relationships"><Relationship Id="rId2" Type="http://schemas.openxmlformats.org/officeDocument/2006/relationships/table" Target="../tables/table15.xml"/><Relationship Id="rId1" Type="http://schemas.openxmlformats.org/officeDocument/2006/relationships/printerSettings" Target="../printerSettings/printerSettings14.bin"/></Relationships>
</file>

<file path=xl/worksheets/_rels/sheet17.xml.rels><?xml version="1.0" encoding="UTF-8" standalone="yes"?>
<Relationships xmlns="http://schemas.openxmlformats.org/package/2006/relationships"><Relationship Id="rId2" Type="http://schemas.openxmlformats.org/officeDocument/2006/relationships/table" Target="../tables/table16.xml"/><Relationship Id="rId1" Type="http://schemas.openxmlformats.org/officeDocument/2006/relationships/printerSettings" Target="../printerSettings/printerSettings15.bin"/></Relationships>
</file>

<file path=xl/worksheets/_rels/sheet18.xml.rels><?xml version="1.0" encoding="UTF-8" standalone="yes"?>
<Relationships xmlns="http://schemas.openxmlformats.org/package/2006/relationships"><Relationship Id="rId2" Type="http://schemas.openxmlformats.org/officeDocument/2006/relationships/table" Target="../tables/table17.xml"/><Relationship Id="rId1" Type="http://schemas.openxmlformats.org/officeDocument/2006/relationships/printerSettings" Target="../printerSettings/printerSettings16.bin"/></Relationships>
</file>

<file path=xl/worksheets/_rels/sheet19.xml.rels><?xml version="1.0" encoding="UTF-8" standalone="yes"?>
<Relationships xmlns="http://schemas.openxmlformats.org/package/2006/relationships"><Relationship Id="rId2" Type="http://schemas.openxmlformats.org/officeDocument/2006/relationships/table" Target="../tables/table18.xml"/><Relationship Id="rId1" Type="http://schemas.openxmlformats.org/officeDocument/2006/relationships/printerSettings" Target="../printerSettings/printerSettings17.bin"/></Relationships>
</file>

<file path=xl/worksheets/_rels/sheet20.xml.rels><?xml version="1.0" encoding="UTF-8" standalone="yes"?>
<Relationships xmlns="http://schemas.openxmlformats.org/package/2006/relationships"><Relationship Id="rId2" Type="http://schemas.openxmlformats.org/officeDocument/2006/relationships/table" Target="../tables/table19.xml"/><Relationship Id="rId1" Type="http://schemas.openxmlformats.org/officeDocument/2006/relationships/printerSettings" Target="../printerSettings/printerSettings18.bin"/></Relationships>
</file>

<file path=xl/worksheets/_rels/sheet21.xml.rels><?xml version="1.0" encoding="UTF-8" standalone="yes"?>
<Relationships xmlns="http://schemas.openxmlformats.org/package/2006/relationships"><Relationship Id="rId2" Type="http://schemas.openxmlformats.org/officeDocument/2006/relationships/table" Target="../tables/table20.xml"/><Relationship Id="rId1" Type="http://schemas.openxmlformats.org/officeDocument/2006/relationships/printerSettings" Target="../printerSettings/printerSettings19.bin"/></Relationships>
</file>

<file path=xl/worksheets/_rels/sheet22.xml.rels><?xml version="1.0" encoding="UTF-8" standalone="yes"?>
<Relationships xmlns="http://schemas.openxmlformats.org/package/2006/relationships"><Relationship Id="rId2" Type="http://schemas.openxmlformats.org/officeDocument/2006/relationships/table" Target="../tables/table21.xml"/><Relationship Id="rId1" Type="http://schemas.openxmlformats.org/officeDocument/2006/relationships/printerSettings" Target="../printerSettings/printerSettings20.bin"/></Relationships>
</file>

<file path=xl/worksheets/_rels/sheet23.xml.rels><?xml version="1.0" encoding="UTF-8" standalone="yes"?>
<Relationships xmlns="http://schemas.openxmlformats.org/package/2006/relationships"><Relationship Id="rId2" Type="http://schemas.openxmlformats.org/officeDocument/2006/relationships/table" Target="../tables/table22.xml"/><Relationship Id="rId1" Type="http://schemas.openxmlformats.org/officeDocument/2006/relationships/printerSettings" Target="../printerSettings/printerSettings21.bin"/></Relationships>
</file>

<file path=xl/worksheets/_rels/sheet24.xml.rels><?xml version="1.0" encoding="UTF-8" standalone="yes"?>
<Relationships xmlns="http://schemas.openxmlformats.org/package/2006/relationships"><Relationship Id="rId2" Type="http://schemas.openxmlformats.org/officeDocument/2006/relationships/table" Target="../tables/table23.xml"/><Relationship Id="rId1" Type="http://schemas.openxmlformats.org/officeDocument/2006/relationships/printerSettings" Target="../printerSettings/printerSettings22.bin"/></Relationships>
</file>

<file path=xl/worksheets/_rels/sheet25.xml.rels><?xml version="1.0" encoding="UTF-8" standalone="yes"?>
<Relationships xmlns="http://schemas.openxmlformats.org/package/2006/relationships"><Relationship Id="rId2" Type="http://schemas.openxmlformats.org/officeDocument/2006/relationships/table" Target="../tables/table24.xml"/><Relationship Id="rId1" Type="http://schemas.openxmlformats.org/officeDocument/2006/relationships/printerSettings" Target="../printerSettings/printerSettings23.bin"/></Relationships>
</file>

<file path=xl/worksheets/_rels/sheet26.xml.rels><?xml version="1.0" encoding="UTF-8" standalone="yes"?>
<Relationships xmlns="http://schemas.openxmlformats.org/package/2006/relationships"><Relationship Id="rId2" Type="http://schemas.openxmlformats.org/officeDocument/2006/relationships/table" Target="../tables/table25.xml"/><Relationship Id="rId1" Type="http://schemas.openxmlformats.org/officeDocument/2006/relationships/printerSettings" Target="../printerSettings/printerSettings24.bin"/></Relationships>
</file>

<file path=xl/worksheets/_rels/sheet27.xml.rels><?xml version="1.0" encoding="UTF-8" standalone="yes"?>
<Relationships xmlns="http://schemas.openxmlformats.org/package/2006/relationships"><Relationship Id="rId1" Type="http://schemas.openxmlformats.org/officeDocument/2006/relationships/table" Target="../tables/table26.xml"/></Relationships>
</file>

<file path=xl/worksheets/_rels/sheet28.xml.rels><?xml version="1.0" encoding="UTF-8" standalone="yes"?>
<Relationships xmlns="http://schemas.openxmlformats.org/package/2006/relationships"><Relationship Id="rId2" Type="http://schemas.openxmlformats.org/officeDocument/2006/relationships/table" Target="../tables/table27.xml"/><Relationship Id="rId1" Type="http://schemas.openxmlformats.org/officeDocument/2006/relationships/printerSettings" Target="../printerSettings/printerSettings25.bin"/></Relationships>
</file>

<file path=xl/worksheets/_rels/sheet29.xml.rels><?xml version="1.0" encoding="UTF-8" standalone="yes"?>
<Relationships xmlns="http://schemas.openxmlformats.org/package/2006/relationships"><Relationship Id="rId1" Type="http://schemas.openxmlformats.org/officeDocument/2006/relationships/table" Target="../tables/table28.xml"/></Relationships>
</file>

<file path=xl/worksheets/_rels/sheet30.xml.rels><?xml version="1.0" encoding="UTF-8" standalone="yes"?>
<Relationships xmlns="http://schemas.openxmlformats.org/package/2006/relationships"><Relationship Id="rId2" Type="http://schemas.openxmlformats.org/officeDocument/2006/relationships/table" Target="../tables/table29.xml"/><Relationship Id="rId1" Type="http://schemas.openxmlformats.org/officeDocument/2006/relationships/printerSettings" Target="../printerSettings/printerSettings26.bin"/></Relationships>
</file>

<file path=xl/worksheets/_rels/sheet31.xml.rels><?xml version="1.0" encoding="UTF-8" standalone="yes"?>
<Relationships xmlns="http://schemas.openxmlformats.org/package/2006/relationships"><Relationship Id="rId2" Type="http://schemas.openxmlformats.org/officeDocument/2006/relationships/table" Target="../tables/table30.xml"/><Relationship Id="rId1" Type="http://schemas.openxmlformats.org/officeDocument/2006/relationships/printerSettings" Target="../printerSettings/printerSettings27.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31.xml"/><Relationship Id="rId1" Type="http://schemas.openxmlformats.org/officeDocument/2006/relationships/printerSettings" Target="../printerSettings/printerSettings28.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32.xml"/><Relationship Id="rId1" Type="http://schemas.openxmlformats.org/officeDocument/2006/relationships/printerSettings" Target="../printerSettings/printerSettings29.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33.xml"/><Relationship Id="rId1" Type="http://schemas.openxmlformats.org/officeDocument/2006/relationships/printerSettings" Target="../printerSettings/printerSettings30.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34.xml"/><Relationship Id="rId1" Type="http://schemas.openxmlformats.org/officeDocument/2006/relationships/printerSettings" Target="../printerSettings/printerSettings31.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35.xml"/><Relationship Id="rId1" Type="http://schemas.openxmlformats.org/officeDocument/2006/relationships/printerSettings" Target="../printerSettings/printerSettings32.bin"/></Relationships>
</file>

<file path=xl/worksheets/_rels/sheet37.xml.rels><?xml version="1.0" encoding="UTF-8" standalone="yes"?>
<Relationships xmlns="http://schemas.openxmlformats.org/package/2006/relationships"><Relationship Id="rId2" Type="http://schemas.openxmlformats.org/officeDocument/2006/relationships/table" Target="../tables/table36.xml"/><Relationship Id="rId1" Type="http://schemas.openxmlformats.org/officeDocument/2006/relationships/printerSettings" Target="../printerSettings/printerSettings33.bin"/></Relationships>
</file>

<file path=xl/worksheets/_rels/sheet38.xml.rels><?xml version="1.0" encoding="UTF-8" standalone="yes"?>
<Relationships xmlns="http://schemas.openxmlformats.org/package/2006/relationships"><Relationship Id="rId2" Type="http://schemas.openxmlformats.org/officeDocument/2006/relationships/table" Target="../tables/table37.xml"/><Relationship Id="rId1" Type="http://schemas.openxmlformats.org/officeDocument/2006/relationships/printerSettings" Target="../printerSettings/printerSettings34.bin"/></Relationships>
</file>

<file path=xl/worksheets/_rels/sheet39.xml.rels><?xml version="1.0" encoding="UTF-8" standalone="yes"?>
<Relationships xmlns="http://schemas.openxmlformats.org/package/2006/relationships"><Relationship Id="rId2" Type="http://schemas.openxmlformats.org/officeDocument/2006/relationships/table" Target="../tables/table38.xml"/><Relationship Id="rId1" Type="http://schemas.openxmlformats.org/officeDocument/2006/relationships/printerSettings" Target="../printerSettings/printerSettings35.bin"/></Relationships>
</file>

<file path=xl/worksheets/_rels/sheet40.xml.rels><?xml version="1.0" encoding="UTF-8" standalone="yes"?>
<Relationships xmlns="http://schemas.openxmlformats.org/package/2006/relationships"><Relationship Id="rId2" Type="http://schemas.openxmlformats.org/officeDocument/2006/relationships/table" Target="../tables/table39.xml"/><Relationship Id="rId1" Type="http://schemas.openxmlformats.org/officeDocument/2006/relationships/printerSettings" Target="../printerSettings/printerSettings36.bin"/></Relationships>
</file>

<file path=xl/worksheets/_rels/sheet41.xml.rels><?xml version="1.0" encoding="UTF-8" standalone="yes"?>
<Relationships xmlns="http://schemas.openxmlformats.org/package/2006/relationships"><Relationship Id="rId2" Type="http://schemas.openxmlformats.org/officeDocument/2006/relationships/table" Target="../tables/table40.xml"/><Relationship Id="rId1" Type="http://schemas.openxmlformats.org/officeDocument/2006/relationships/printerSettings" Target="../printerSettings/printerSettings3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C1654B-B93C-40EB-A0FB-3C288E134204}">
  <dimension ref="A1:G41"/>
  <sheetViews>
    <sheetView showGridLines="0" tabSelected="1" zoomScaleNormal="100" workbookViewId="0"/>
  </sheetViews>
  <sheetFormatPr defaultColWidth="8.84375" defaultRowHeight="14.5" x14ac:dyDescent="0.35"/>
  <cols>
    <col min="1" max="1" width="143.53515625" style="75" customWidth="1"/>
    <col min="2" max="16384" width="8.84375" style="75"/>
  </cols>
  <sheetData>
    <row r="1" spans="1:1" ht="49.5" customHeight="1" x14ac:dyDescent="0.4">
      <c r="A1" s="21" t="s">
        <v>115</v>
      </c>
    </row>
    <row r="2" spans="1:1" ht="17.5" x14ac:dyDescent="0.35">
      <c r="A2" s="76" t="s">
        <v>116</v>
      </c>
    </row>
    <row r="3" spans="1:1" ht="45.65" customHeight="1" x14ac:dyDescent="0.35">
      <c r="A3" s="77" t="s">
        <v>299</v>
      </c>
    </row>
    <row r="4" spans="1:1" ht="21" customHeight="1" x14ac:dyDescent="0.35">
      <c r="A4" t="s">
        <v>300</v>
      </c>
    </row>
    <row r="5" spans="1:1" ht="21" customHeight="1" x14ac:dyDescent="0.35">
      <c r="A5" s="136" t="s">
        <v>117</v>
      </c>
    </row>
    <row r="6" spans="1:1" ht="15.75" customHeight="1" x14ac:dyDescent="0.35">
      <c r="A6" s="137" t="s">
        <v>118</v>
      </c>
    </row>
    <row r="7" spans="1:1" ht="15.75" customHeight="1" x14ac:dyDescent="0.35">
      <c r="A7" s="137" t="s">
        <v>119</v>
      </c>
    </row>
    <row r="8" spans="1:1" ht="15.75" customHeight="1" x14ac:dyDescent="0.35">
      <c r="A8" s="137" t="s">
        <v>120</v>
      </c>
    </row>
    <row r="9" spans="1:1" ht="15.75" customHeight="1" x14ac:dyDescent="0.35">
      <c r="A9" s="137" t="s">
        <v>121</v>
      </c>
    </row>
    <row r="10" spans="1:1" ht="15.75" customHeight="1" x14ac:dyDescent="0.35">
      <c r="A10" s="138" t="s">
        <v>122</v>
      </c>
    </row>
    <row r="11" spans="1:1" ht="21" customHeight="1" x14ac:dyDescent="0.35">
      <c r="A11" s="77" t="s">
        <v>301</v>
      </c>
    </row>
    <row r="12" spans="1:1" ht="36" customHeight="1" x14ac:dyDescent="0.4">
      <c r="A12" s="78" t="s">
        <v>123</v>
      </c>
    </row>
    <row r="13" spans="1:1" ht="25.4" customHeight="1" x14ac:dyDescent="0.35">
      <c r="A13" s="79" t="s">
        <v>124</v>
      </c>
    </row>
    <row r="14" spans="1:1" s="151" customFormat="1" ht="36" customHeight="1" x14ac:dyDescent="0.4">
      <c r="A14" s="150" t="s">
        <v>125</v>
      </c>
    </row>
    <row r="15" spans="1:1" s="151" customFormat="1" ht="25.4" customHeight="1" x14ac:dyDescent="0.35">
      <c r="A15" s="152" t="s">
        <v>361</v>
      </c>
    </row>
    <row r="16" spans="1:1" customFormat="1" ht="36" customHeight="1" x14ac:dyDescent="0.4">
      <c r="A16" s="150" t="s">
        <v>126</v>
      </c>
    </row>
    <row r="17" spans="1:7" s="154" customFormat="1" ht="26.5" customHeight="1" x14ac:dyDescent="0.35">
      <c r="A17" s="153" t="s">
        <v>362</v>
      </c>
    </row>
    <row r="18" spans="1:7" s="154" customFormat="1" ht="15.5" x14ac:dyDescent="0.35">
      <c r="A18" s="155" t="s">
        <v>302</v>
      </c>
    </row>
    <row r="19" spans="1:7" ht="36" customHeight="1" x14ac:dyDescent="0.4">
      <c r="A19" s="78" t="s">
        <v>127</v>
      </c>
    </row>
    <row r="20" spans="1:7" s="80" customFormat="1" ht="54.75" customHeight="1" x14ac:dyDescent="0.35">
      <c r="A20" s="80" t="s">
        <v>363</v>
      </c>
    </row>
    <row r="21" spans="1:7" ht="33" customHeight="1" x14ac:dyDescent="0.35">
      <c r="A21" s="81" t="s">
        <v>128</v>
      </c>
    </row>
    <row r="22" spans="1:7" ht="21" customHeight="1" x14ac:dyDescent="0.35">
      <c r="A22" s="77" t="s">
        <v>129</v>
      </c>
    </row>
    <row r="23" spans="1:7" ht="15.75" customHeight="1" x14ac:dyDescent="0.35">
      <c r="A23" s="149" t="s">
        <v>130</v>
      </c>
    </row>
    <row r="24" spans="1:7" ht="36" customHeight="1" x14ac:dyDescent="0.4">
      <c r="A24" s="78" t="s">
        <v>131</v>
      </c>
    </row>
    <row r="25" spans="1:7" ht="24.75" customHeight="1" x14ac:dyDescent="0.35">
      <c r="A25" s="77" t="s">
        <v>132</v>
      </c>
    </row>
    <row r="26" spans="1:7" ht="15.75" customHeight="1" x14ac:dyDescent="0.35">
      <c r="A26" s="77" t="s">
        <v>133</v>
      </c>
    </row>
    <row r="27" spans="1:7" ht="15.75" customHeight="1" x14ac:dyDescent="0.35">
      <c r="A27" s="77" t="s">
        <v>134</v>
      </c>
    </row>
    <row r="28" spans="1:7" ht="15.75" customHeight="1" x14ac:dyDescent="0.35">
      <c r="A28" s="12" t="s">
        <v>135</v>
      </c>
      <c r="B28" s="1"/>
      <c r="C28" s="3"/>
      <c r="D28" s="3"/>
      <c r="E28" s="3"/>
      <c r="F28" s="3"/>
      <c r="G28" s="3"/>
    </row>
    <row r="29" spans="1:7" ht="36" customHeight="1" x14ac:dyDescent="0.4">
      <c r="A29" s="83" t="s">
        <v>136</v>
      </c>
    </row>
    <row r="30" spans="1:7" ht="25.4" customHeight="1" x14ac:dyDescent="0.35">
      <c r="A30" s="84" t="s">
        <v>137</v>
      </c>
      <c r="B30" s="85"/>
    </row>
    <row r="31" spans="1:7" ht="15.5" x14ac:dyDescent="0.35">
      <c r="A31" s="84" t="s">
        <v>138</v>
      </c>
      <c r="B31" s="85"/>
    </row>
    <row r="32" spans="1:7" ht="15.75" customHeight="1" x14ac:dyDescent="0.35">
      <c r="A32" s="84" t="s">
        <v>139</v>
      </c>
      <c r="B32" s="85"/>
    </row>
    <row r="33" spans="1:2" ht="15.75" customHeight="1" x14ac:dyDescent="0.35">
      <c r="A33" s="84" t="s">
        <v>140</v>
      </c>
      <c r="B33" s="85"/>
    </row>
    <row r="34" spans="1:2" ht="36" customHeight="1" x14ac:dyDescent="0.4">
      <c r="A34" s="78" t="s">
        <v>141</v>
      </c>
    </row>
    <row r="35" spans="1:2" ht="25.4" customHeight="1" x14ac:dyDescent="0.35">
      <c r="A35" s="82" t="s">
        <v>142</v>
      </c>
    </row>
    <row r="36" spans="1:2" ht="15.75" customHeight="1" x14ac:dyDescent="0.35">
      <c r="A36" s="107" t="s">
        <v>143</v>
      </c>
    </row>
    <row r="37" spans="1:2" ht="15.75" customHeight="1" x14ac:dyDescent="0.35">
      <c r="A37" s="86" t="s">
        <v>144</v>
      </c>
    </row>
    <row r="38" spans="1:2" ht="15.75" customHeight="1" x14ac:dyDescent="0.35">
      <c r="A38" s="80"/>
    </row>
    <row r="39" spans="1:2" ht="15.75" customHeight="1" x14ac:dyDescent="0.35">
      <c r="A39" s="80"/>
    </row>
    <row r="40" spans="1:2" ht="15.75" customHeight="1" x14ac:dyDescent="0.35">
      <c r="A40" s="80"/>
    </row>
    <row r="41" spans="1:2" ht="15.65" customHeight="1" x14ac:dyDescent="0.35">
      <c r="A41" s="80"/>
    </row>
  </sheetData>
  <hyperlinks>
    <hyperlink ref="A36" r:id="rId1" xr:uid="{FF2ECEF0-CF4E-4EE5-9EC8-6BC9167C3C24}"/>
    <hyperlink ref="A30" r:id="rId2" location="statistical-releases" xr:uid="{94D8F583-415A-4342-8955-F877D6A876AA}"/>
    <hyperlink ref="A31" r:id="rId3" location="consumption-data-tables" xr:uid="{5794CDF0-CB05-492F-9A14-2DD97CADEE0E}"/>
    <hyperlink ref="A32" r:id="rId4" location="impact-of-measures-data-tables" xr:uid="{CD207B6F-09D0-4FBF-A5B7-52C81042F325}"/>
    <hyperlink ref="A33" r:id="rId5" location="record-level-data" display="Record level data" xr:uid="{2E8EB44B-3208-4C38-8389-DDFF758004BF}"/>
    <hyperlink ref="A23" r:id="rId6" xr:uid="{2CEADB38-2413-4318-8672-1B6ADCA0F3C2}"/>
  </hyperlinks>
  <pageMargins left="0.70000000000000007" right="0.70000000000000007" top="0.75" bottom="0.75" header="0.30000000000000004" footer="0.30000000000000004"/>
  <pageSetup paperSize="9" scale="39" fitToWidth="0" fitToHeight="0" orientation="portrait" r:id="rId7"/>
  <colBreaks count="1" manualBreakCount="1">
    <brk id="4" max="1048575" man="1"/>
  </colBreaks>
  <drawing r:id="rId8"/>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9FC28D-F800-4B95-BF94-902E790884DD}">
  <dimension ref="A1:B41"/>
  <sheetViews>
    <sheetView showGridLines="0" zoomScaleNormal="100" workbookViewId="0"/>
  </sheetViews>
  <sheetFormatPr defaultColWidth="9.07421875" defaultRowHeight="15.5" x14ac:dyDescent="0.35"/>
  <cols>
    <col min="1" max="1" width="17.07421875" style="110" customWidth="1"/>
    <col min="2" max="2" width="73.4609375" style="22" customWidth="1"/>
    <col min="3" max="3" width="7.3046875" style="24" customWidth="1"/>
    <col min="4" max="16384" width="9.07421875" style="24"/>
  </cols>
  <sheetData>
    <row r="1" spans="1:2" s="23" customFormat="1" ht="32.9" customHeight="1" x14ac:dyDescent="0.35">
      <c r="A1" s="55" t="s">
        <v>123</v>
      </c>
      <c r="B1" s="22"/>
    </row>
    <row r="2" spans="1:2" s="23" customFormat="1" ht="26.15" customHeight="1" x14ac:dyDescent="0.35">
      <c r="A2" s="108" t="s">
        <v>0</v>
      </c>
      <c r="B2" s="26" t="s">
        <v>145</v>
      </c>
    </row>
    <row r="3" spans="1:2" s="23" customFormat="1" x14ac:dyDescent="0.3">
      <c r="A3" s="109" t="s">
        <v>146</v>
      </c>
      <c r="B3" s="25" t="s">
        <v>311</v>
      </c>
    </row>
    <row r="4" spans="1:2" s="23" customFormat="1" x14ac:dyDescent="0.3">
      <c r="A4" s="109" t="s">
        <v>147</v>
      </c>
      <c r="B4" s="25" t="s">
        <v>312</v>
      </c>
    </row>
    <row r="5" spans="1:2" s="23" customFormat="1" x14ac:dyDescent="0.3">
      <c r="A5" s="109" t="s">
        <v>148</v>
      </c>
      <c r="B5" s="25" t="s">
        <v>313</v>
      </c>
    </row>
    <row r="6" spans="1:2" s="23" customFormat="1" x14ac:dyDescent="0.3">
      <c r="A6" s="109" t="s">
        <v>149</v>
      </c>
      <c r="B6" s="25" t="s">
        <v>314</v>
      </c>
    </row>
    <row r="7" spans="1:2" s="23" customFormat="1" x14ac:dyDescent="0.3">
      <c r="A7" s="109" t="s">
        <v>150</v>
      </c>
      <c r="B7" s="25" t="s">
        <v>315</v>
      </c>
    </row>
    <row r="8" spans="1:2" x14ac:dyDescent="0.35">
      <c r="A8" s="109" t="s">
        <v>151</v>
      </c>
      <c r="B8" s="25" t="s">
        <v>316</v>
      </c>
    </row>
    <row r="9" spans="1:2" s="23" customFormat="1" x14ac:dyDescent="0.3">
      <c r="A9" s="109" t="s">
        <v>152</v>
      </c>
      <c r="B9" s="25" t="s">
        <v>317</v>
      </c>
    </row>
    <row r="10" spans="1:2" s="23" customFormat="1" x14ac:dyDescent="0.3">
      <c r="A10" s="109" t="s">
        <v>153</v>
      </c>
      <c r="B10" s="25" t="s">
        <v>318</v>
      </c>
    </row>
    <row r="11" spans="1:2" s="23" customFormat="1" x14ac:dyDescent="0.3">
      <c r="A11" s="109" t="s">
        <v>154</v>
      </c>
      <c r="B11" s="25" t="s">
        <v>319</v>
      </c>
    </row>
    <row r="12" spans="1:2" s="23" customFormat="1" x14ac:dyDescent="0.3">
      <c r="A12" s="109" t="s">
        <v>155</v>
      </c>
      <c r="B12" s="25" t="s">
        <v>320</v>
      </c>
    </row>
    <row r="13" spans="1:2" s="23" customFormat="1" x14ac:dyDescent="0.3">
      <c r="A13" s="109" t="s">
        <v>156</v>
      </c>
      <c r="B13" s="25" t="s">
        <v>321</v>
      </c>
    </row>
    <row r="14" spans="1:2" x14ac:dyDescent="0.35">
      <c r="A14" s="109" t="s">
        <v>157</v>
      </c>
      <c r="B14" s="25" t="s">
        <v>322</v>
      </c>
    </row>
    <row r="15" spans="1:2" x14ac:dyDescent="0.35">
      <c r="A15" s="109" t="s">
        <v>158</v>
      </c>
      <c r="B15" s="25" t="s">
        <v>323</v>
      </c>
    </row>
    <row r="16" spans="1:2" x14ac:dyDescent="0.35">
      <c r="A16" s="109" t="s">
        <v>159</v>
      </c>
      <c r="B16" s="25" t="s">
        <v>324</v>
      </c>
    </row>
    <row r="17" spans="1:2" x14ac:dyDescent="0.35">
      <c r="A17" s="109" t="s">
        <v>160</v>
      </c>
      <c r="B17" s="25" t="s">
        <v>325</v>
      </c>
    </row>
    <row r="18" spans="1:2" x14ac:dyDescent="0.35">
      <c r="A18" s="109" t="s">
        <v>161</v>
      </c>
      <c r="B18" s="25" t="s">
        <v>326</v>
      </c>
    </row>
    <row r="19" spans="1:2" x14ac:dyDescent="0.35">
      <c r="A19" s="109" t="s">
        <v>162</v>
      </c>
      <c r="B19" s="25" t="s">
        <v>327</v>
      </c>
    </row>
    <row r="20" spans="1:2" x14ac:dyDescent="0.35">
      <c r="A20" s="109" t="s">
        <v>163</v>
      </c>
      <c r="B20" s="25" t="s">
        <v>328</v>
      </c>
    </row>
    <row r="21" spans="1:2" x14ac:dyDescent="0.35">
      <c r="A21" s="109" t="s">
        <v>164</v>
      </c>
      <c r="B21" s="22" t="s">
        <v>165</v>
      </c>
    </row>
    <row r="22" spans="1:2" x14ac:dyDescent="0.35">
      <c r="A22" s="109" t="s">
        <v>166</v>
      </c>
      <c r="B22" s="22" t="s">
        <v>329</v>
      </c>
    </row>
    <row r="23" spans="1:2" x14ac:dyDescent="0.35">
      <c r="A23" s="109" t="s">
        <v>167</v>
      </c>
      <c r="B23" s="22" t="s">
        <v>168</v>
      </c>
    </row>
    <row r="24" spans="1:2" x14ac:dyDescent="0.35">
      <c r="A24" s="109" t="s">
        <v>169</v>
      </c>
      <c r="B24" s="22" t="s">
        <v>330</v>
      </c>
    </row>
    <row r="25" spans="1:2" x14ac:dyDescent="0.35">
      <c r="A25" s="109" t="s">
        <v>170</v>
      </c>
      <c r="B25" s="22" t="s">
        <v>369</v>
      </c>
    </row>
    <row r="26" spans="1:2" x14ac:dyDescent="0.35">
      <c r="A26" s="109" t="s">
        <v>171</v>
      </c>
      <c r="B26" s="22" t="s">
        <v>370</v>
      </c>
    </row>
    <row r="27" spans="1:2" x14ac:dyDescent="0.35">
      <c r="A27" s="109" t="s">
        <v>172</v>
      </c>
      <c r="B27" s="22" t="s">
        <v>371</v>
      </c>
    </row>
    <row r="28" spans="1:2" x14ac:dyDescent="0.35">
      <c r="A28" s="109" t="s">
        <v>173</v>
      </c>
      <c r="B28" s="22" t="s">
        <v>372</v>
      </c>
    </row>
    <row r="29" spans="1:2" x14ac:dyDescent="0.35">
      <c r="A29" s="109" t="s">
        <v>174</v>
      </c>
      <c r="B29" s="22" t="s">
        <v>331</v>
      </c>
    </row>
    <row r="30" spans="1:2" x14ac:dyDescent="0.35">
      <c r="A30" s="109" t="s">
        <v>175</v>
      </c>
      <c r="B30" s="22" t="s">
        <v>332</v>
      </c>
    </row>
    <row r="31" spans="1:2" x14ac:dyDescent="0.35">
      <c r="A31" s="109" t="s">
        <v>303</v>
      </c>
      <c r="B31" s="22" t="s">
        <v>341</v>
      </c>
    </row>
    <row r="32" spans="1:2" x14ac:dyDescent="0.35">
      <c r="A32" s="109" t="s">
        <v>304</v>
      </c>
      <c r="B32" s="22" t="s">
        <v>342</v>
      </c>
    </row>
    <row r="33" spans="1:2" x14ac:dyDescent="0.35">
      <c r="A33" s="109" t="s">
        <v>305</v>
      </c>
      <c r="B33" s="22" t="s">
        <v>343</v>
      </c>
    </row>
    <row r="34" spans="1:2" x14ac:dyDescent="0.35">
      <c r="A34" s="109" t="s">
        <v>306</v>
      </c>
      <c r="B34" s="22" t="s">
        <v>344</v>
      </c>
    </row>
    <row r="35" spans="1:2" x14ac:dyDescent="0.35">
      <c r="A35" s="109" t="s">
        <v>307</v>
      </c>
      <c r="B35" s="22" t="s">
        <v>345</v>
      </c>
    </row>
    <row r="36" spans="1:2" x14ac:dyDescent="0.35">
      <c r="A36" s="109" t="s">
        <v>308</v>
      </c>
      <c r="B36" s="22" t="s">
        <v>346</v>
      </c>
    </row>
    <row r="37" spans="1:2" x14ac:dyDescent="0.35">
      <c r="A37" s="109" t="s">
        <v>309</v>
      </c>
      <c r="B37" s="22" t="s">
        <v>347</v>
      </c>
    </row>
    <row r="38" spans="1:2" x14ac:dyDescent="0.35">
      <c r="A38" s="109" t="s">
        <v>310</v>
      </c>
      <c r="B38" s="22" t="s">
        <v>348</v>
      </c>
    </row>
    <row r="39" spans="1:2" x14ac:dyDescent="0.35">
      <c r="A39" s="109" t="s">
        <v>176</v>
      </c>
      <c r="B39" s="22" t="s">
        <v>333</v>
      </c>
    </row>
    <row r="40" spans="1:2" x14ac:dyDescent="0.35">
      <c r="A40" s="109" t="s">
        <v>177</v>
      </c>
      <c r="B40" s="22" t="s">
        <v>334</v>
      </c>
    </row>
    <row r="41" spans="1:2" x14ac:dyDescent="0.35">
      <c r="B41" s="24"/>
    </row>
  </sheetData>
  <phoneticPr fontId="38" type="noConversion"/>
  <hyperlinks>
    <hyperlink ref="A3" location="Table_A1!A1" display="Table_A1" xr:uid="{908485BE-520F-43D2-A0B8-FF4EF0701C9C}"/>
    <hyperlink ref="A4" location="Table_A2!A1" display="Table_A2" xr:uid="{839CC32E-FC0A-465E-BE9B-EDBF4628CA05}"/>
    <hyperlink ref="A5" location="Table_A3!A1" display="Table_A3" xr:uid="{A84312A2-068F-461D-96D9-E40322F152D4}"/>
    <hyperlink ref="A6" location="Table_A4!A1" display="Table_A4" xr:uid="{1BFB6B17-F24F-4D92-ACCF-78C9D398F948}"/>
    <hyperlink ref="A7" location="Table_A5!A1" display="Table_A5" xr:uid="{8104EA22-510B-4192-9541-A6CF4A8F5027}"/>
    <hyperlink ref="A8" location="Table_A6!A1" display="Table_A6" xr:uid="{99E5BDCF-DBEC-4333-8DF1-529687D2C3A3}"/>
    <hyperlink ref="A9" location="Table_A7.1!A1" display="Table_A7.1" xr:uid="{4A0A5537-BD77-48E2-B7F5-1CAD46DE6708}"/>
    <hyperlink ref="A11" location="Table_A8.1!A1" display="Table_A8.1" xr:uid="{B463B26F-9624-4358-99B2-F0224EA32B6A}"/>
    <hyperlink ref="A13" location="Table_A9!A1" display="Table_A9" xr:uid="{9EB13556-2B5A-4457-9AE0-E6A52E6FC584}"/>
    <hyperlink ref="A14" location="Table_A10!A1" display="Table_A10" xr:uid="{87CF5F25-F8BE-496C-BE5B-0E7AC370407D}"/>
    <hyperlink ref="A15" location="Table_A11!A1" display="Table_A11" xr:uid="{500C5B64-822E-4DE3-B1AF-2C748B901512}"/>
    <hyperlink ref="A16" location="Table_A12!A1" display="Table_A12" xr:uid="{9DAB5112-497C-4C51-80D5-164F8EACD10E}"/>
    <hyperlink ref="A17" location="Table_A13!A1" display="Table_A13" xr:uid="{FC69A46A-DC61-45BA-A59E-537FE62BDFC4}"/>
    <hyperlink ref="A18" location="Table_A14!A1" display="Table_A14" xr:uid="{47E3E418-0FE4-43C5-A5BE-A237EBEC5D83}"/>
    <hyperlink ref="A19" location="Table_A15!A1" display="Table_A15" xr:uid="{C339190B-B48C-41CE-9F76-8F4949DCEEBD}"/>
    <hyperlink ref="A20" location="Table_A16!A1" display="Table_A16" xr:uid="{0B95DFFA-B940-4A0C-9F90-5A3B81D5B444}"/>
    <hyperlink ref="A21" location="Table_A17.1!A1" display="Table_A17.1" xr:uid="{89383E6C-F199-48B2-A14F-CB25CE50203C}"/>
    <hyperlink ref="A22" location="Table_A17.2!A1" display="Table_A17.2" xr:uid="{5350292D-19F3-42DC-977B-E4AB296D304D}"/>
    <hyperlink ref="A23" location="Table_A18.1!A1" display="Table_A18.1" xr:uid="{1AE4B9A4-E391-47E8-9DF7-44D85423E61D}"/>
    <hyperlink ref="A24" location="Table_A18.2!A1" display="Table_A18.2" xr:uid="{A3D38094-0768-4F72-B7B9-179B95331C7C}"/>
    <hyperlink ref="A25" location="Table_A19.1!A1" display="Table_A19.1" xr:uid="{61BC777B-0A65-4F68-9CB6-D55444720F55}"/>
    <hyperlink ref="A27" location="Table_A20.1!A1" display="Table_A20.1" xr:uid="{9744B0AD-D5A0-4295-A64D-8021EA50C457}"/>
    <hyperlink ref="A29" location="Table_A21!A1" display="Table_A21" xr:uid="{37DA4377-C2B7-42F7-ADEE-9602C59F6439}"/>
    <hyperlink ref="A30" location="Table_A22!A1" display="Table_A22" xr:uid="{083F0235-1BCC-48BE-A4E8-0BB7917058B2}"/>
    <hyperlink ref="A31" location="Table_A23.1!A1" display="Table_A23.1" xr:uid="{E30831AD-7745-4C2A-BE10-1893D563F145}"/>
    <hyperlink ref="A33" location="Table_A24.1!A1" display="Table_A24.1" xr:uid="{5191AA6E-D436-4E82-99D8-FEC8FDB7B3A9}"/>
    <hyperlink ref="A35" location="Table_A25.1!A1" display="Table_A25.1" xr:uid="{7BF85CA2-886C-44C0-B979-11C98FF4E02F}"/>
    <hyperlink ref="A37" location="Table_A26.1!A1" display="Table_A26.1" xr:uid="{54A4DBE4-466E-42D1-AA2F-0F2A452167E0}"/>
    <hyperlink ref="A40" location="Table_A28!A1" display="Table_A28" xr:uid="{C009DF2F-FF67-4814-9E32-C87183D9B806}"/>
    <hyperlink ref="A26" location="Table_A19.2!A1" display="Table_A19.2" xr:uid="{1EE4DB5E-667F-452D-813C-0AA0676AB13D}"/>
    <hyperlink ref="A28" location="'Table A20.2'!A1" display="Table_A20.2" xr:uid="{CAC95A93-4EBC-4E5D-B7D7-2AA67BEA6ECF}"/>
    <hyperlink ref="A10" location="Table_A7.2!A1" display="Table_A7.2" xr:uid="{3AEFEC0D-8F2B-467A-9026-69951319AD00}"/>
    <hyperlink ref="A12" location="Table_A8.2!A1" display="Table_A8.2" xr:uid="{D78E677E-D447-4523-A8F3-6D1B63CA0F44}"/>
    <hyperlink ref="A39" location="Table_A27!A1" display="Table_A27" xr:uid="{1A9D326E-8E75-4C48-982E-FD91D11F2542}"/>
    <hyperlink ref="A32" location="Table_A23.2!A1" display="Table_A23.2" xr:uid="{2F307ECF-2FC4-4AF0-9B03-88D031F1090B}"/>
    <hyperlink ref="A34" location="Table_A24.2!A1" display="Table_A24.2" xr:uid="{D0BF12F5-79E5-4042-AA5A-CBAD139A5276}"/>
    <hyperlink ref="A36" location="Table_A25.2!A1" display="Table_A25.2" xr:uid="{45D580B0-FB21-4328-8FC9-01E0D0ACB027}"/>
    <hyperlink ref="A38" location="Table_A26.2!A1" display="Table_A26.2" xr:uid="{B9A5D4D0-3F15-41A2-9B5A-BD1FFEC3D32B}"/>
  </hyperlinks>
  <pageMargins left="0.70000000000000007" right="0.70000000000000007" top="0.75" bottom="0.75" header="0.30000000000000004" footer="0.30000000000000004"/>
  <pageSetup paperSize="9" scale="81" fitToWidth="0" fitToHeight="0" orientation="portrait" horizontalDpi="300" verticalDpi="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CFF8EC7-4761-4D9F-BBC2-2D04D5E4D9A5}">
  <dimension ref="A1:D11"/>
  <sheetViews>
    <sheetView zoomScaleNormal="100" workbookViewId="0"/>
  </sheetViews>
  <sheetFormatPr defaultColWidth="6.84375" defaultRowHeight="15.5" x14ac:dyDescent="0.35"/>
  <cols>
    <col min="1" max="1" width="16" style="88" customWidth="1"/>
    <col min="2" max="2" width="77.765625" style="88" customWidth="1"/>
    <col min="3" max="4" width="33.765625" style="88" bestFit="1" customWidth="1"/>
    <col min="5" max="16384" width="6.84375" style="88"/>
  </cols>
  <sheetData>
    <row r="1" spans="1:4" ht="36.65" customHeight="1" x14ac:dyDescent="0.35">
      <c r="A1" s="87" t="s">
        <v>178</v>
      </c>
    </row>
    <row r="2" spans="1:4" ht="24.65" customHeight="1" x14ac:dyDescent="0.35">
      <c r="A2" s="89" t="s">
        <v>179</v>
      </c>
      <c r="B2" s="90"/>
    </row>
    <row r="3" spans="1:4" s="126" customFormat="1" ht="24.65" customHeight="1" x14ac:dyDescent="0.35">
      <c r="A3" s="141" t="s">
        <v>180</v>
      </c>
      <c r="B3" s="143" t="s">
        <v>181</v>
      </c>
      <c r="C3" s="145" t="s">
        <v>182</v>
      </c>
      <c r="D3" s="140" t="s">
        <v>183</v>
      </c>
    </row>
    <row r="4" spans="1:4" s="126" customFormat="1" ht="31" x14ac:dyDescent="0.35">
      <c r="A4" s="127" t="s">
        <v>184</v>
      </c>
      <c r="B4" s="142" t="s">
        <v>185</v>
      </c>
      <c r="C4" s="144"/>
      <c r="D4" s="125"/>
    </row>
    <row r="5" spans="1:4" s="126" customFormat="1" ht="46.5" x14ac:dyDescent="0.35">
      <c r="A5" s="127" t="s">
        <v>186</v>
      </c>
      <c r="B5" s="128" t="s">
        <v>187</v>
      </c>
      <c r="C5" s="125"/>
      <c r="D5" s="125"/>
    </row>
    <row r="6" spans="1:4" s="126" customFormat="1" ht="30" customHeight="1" x14ac:dyDescent="0.35">
      <c r="A6" s="127" t="s">
        <v>188</v>
      </c>
      <c r="B6" s="129" t="s">
        <v>189</v>
      </c>
      <c r="C6" s="130" t="s">
        <v>190</v>
      </c>
      <c r="D6" s="131"/>
    </row>
    <row r="7" spans="1:4" s="126" customFormat="1" ht="30" customHeight="1" x14ac:dyDescent="0.35">
      <c r="A7" s="127" t="s">
        <v>191</v>
      </c>
      <c r="B7" s="129" t="s">
        <v>366</v>
      </c>
      <c r="C7" s="130" t="s">
        <v>192</v>
      </c>
      <c r="D7" s="131" t="s">
        <v>193</v>
      </c>
    </row>
    <row r="8" spans="1:4" s="126" customFormat="1" ht="65.5" customHeight="1" x14ac:dyDescent="0.35">
      <c r="A8" s="127" t="s">
        <v>194</v>
      </c>
      <c r="B8" s="128" t="s">
        <v>195</v>
      </c>
      <c r="C8" s="130" t="s">
        <v>196</v>
      </c>
      <c r="D8" s="125"/>
    </row>
    <row r="9" spans="1:4" s="126" customFormat="1" ht="31.5" customHeight="1" x14ac:dyDescent="0.35">
      <c r="A9" s="127" t="s">
        <v>197</v>
      </c>
      <c r="B9" s="128" t="s">
        <v>368</v>
      </c>
      <c r="C9" s="125"/>
      <c r="D9" s="125"/>
    </row>
    <row r="10" spans="1:4" s="126" customFormat="1" ht="46.5" x14ac:dyDescent="0.35">
      <c r="A10" s="132" t="s">
        <v>198</v>
      </c>
      <c r="B10" s="128" t="s">
        <v>365</v>
      </c>
      <c r="C10" s="130" t="s">
        <v>337</v>
      </c>
      <c r="D10" s="130" t="s">
        <v>335</v>
      </c>
    </row>
    <row r="11" spans="1:4" s="126" customFormat="1" ht="31" x14ac:dyDescent="0.35">
      <c r="A11" s="132" t="s">
        <v>199</v>
      </c>
      <c r="B11" s="128" t="s">
        <v>364</v>
      </c>
      <c r="C11" s="130" t="s">
        <v>338</v>
      </c>
      <c r="D11" s="130" t="s">
        <v>336</v>
      </c>
    </row>
  </sheetData>
  <hyperlinks>
    <hyperlink ref="C6" r:id="rId1" location=":~:text=The%202011%20Classification%20for%20Output,Statistics%20and%20University%20College%20London." display="2011 Census Output Area Claassifcation" xr:uid="{B5B07355-9673-4DD9-990A-F84EDF69135F}"/>
    <hyperlink ref="C7" r:id="rId2" display="2011 Census Output Area Rural/Urban classfication (Office for National Statistics)" xr:uid="{4A818713-E351-4496-87C3-F76D2E79F4E8}"/>
    <hyperlink ref="D7" r:id="rId3" display="2021 Census Output Area Rural/Urban classfication (Office for National Statistics)" xr:uid="{CC375DE8-AAEB-4AF0-93B3-569535D1306E}"/>
    <hyperlink ref="C8" r:id="rId4" display=" Low Income High Cost (LIHC) and Low Income Low Energy Efficiency (LILEE) indicators of Fuel Poverty" xr:uid="{9D9FB72B-C7D7-4B39-BC00-82CF8268B0F5}"/>
    <hyperlink ref="D10" r:id="rId5" xr:uid="{7E595B0E-178A-498E-AFA7-D2F5686BCFB5}"/>
    <hyperlink ref="D11" r:id="rId6" xr:uid="{E440167D-2EAE-413E-8B76-7BC22DDB43A7}"/>
    <hyperlink ref="C10" r:id="rId7" xr:uid="{FE7CE144-FE5E-40E5-9145-2C5F4392AEE8}"/>
    <hyperlink ref="C11" r:id="rId8" xr:uid="{77B46F72-DC5E-4E37-9B68-FC956EB6578B}"/>
  </hyperlinks>
  <pageMargins left="0.7" right="0.7" top="0.75" bottom="0.75" header="0.3" footer="0.3"/>
  <pageSetup paperSize="9" scale="78" orientation="portrait" verticalDpi="0" r:id="rId9"/>
  <tableParts count="1">
    <tablePart r:id="rId10"/>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96D21E-FEB3-4A23-B5DC-34C06AF63B22}">
  <sheetPr>
    <pageSetUpPr fitToPage="1"/>
  </sheetPr>
  <dimension ref="A1:M144"/>
  <sheetViews>
    <sheetView showGridLines="0" zoomScaleNormal="100" workbookViewId="0">
      <pane ySplit="6" topLeftCell="A7" activePane="bottomLeft" state="frozen"/>
      <selection activeCell="B11" sqref="B11"/>
      <selection pane="bottomLeft"/>
    </sheetView>
  </sheetViews>
  <sheetFormatPr defaultColWidth="8.69140625" defaultRowHeight="15.5" x14ac:dyDescent="0.35"/>
  <cols>
    <col min="1" max="1" width="13.69140625" style="1" customWidth="1"/>
    <col min="2" max="2" width="25.53515625" style="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200</v>
      </c>
      <c r="F1" s="1"/>
      <c r="G1" s="1"/>
    </row>
    <row r="2" spans="1:13" x14ac:dyDescent="0.35">
      <c r="A2" s="9" t="s">
        <v>339</v>
      </c>
    </row>
    <row r="3" spans="1:13" x14ac:dyDescent="0.35">
      <c r="A3" s="11" t="s">
        <v>201</v>
      </c>
    </row>
    <row r="4" spans="1:13" x14ac:dyDescent="0.35">
      <c r="A4" s="12" t="s">
        <v>202</v>
      </c>
    </row>
    <row r="5" spans="1:13" ht="22" customHeight="1" x14ac:dyDescent="0.35">
      <c r="A5" s="56" t="s">
        <v>340</v>
      </c>
    </row>
    <row r="6" spans="1:13" s="61" customFormat="1" ht="46.5" customHeight="1" x14ac:dyDescent="0.35">
      <c r="A6" s="62" t="s">
        <v>1</v>
      </c>
      <c r="B6" s="63" t="s">
        <v>203</v>
      </c>
      <c r="C6" s="29" t="s">
        <v>2</v>
      </c>
      <c r="D6" s="29" t="s">
        <v>3</v>
      </c>
      <c r="E6" s="29" t="s">
        <v>4</v>
      </c>
      <c r="F6" s="29" t="s">
        <v>5</v>
      </c>
      <c r="G6" s="29" t="s">
        <v>6</v>
      </c>
      <c r="H6" s="29" t="s">
        <v>7</v>
      </c>
      <c r="I6" s="29" t="s">
        <v>8</v>
      </c>
      <c r="J6" s="29" t="s">
        <v>9</v>
      </c>
      <c r="K6" s="29" t="s">
        <v>10</v>
      </c>
      <c r="L6" s="29" t="s">
        <v>11</v>
      </c>
      <c r="M6" s="29" t="s">
        <v>12</v>
      </c>
    </row>
    <row r="7" spans="1:13" s="13" customFormat="1" x14ac:dyDescent="0.35">
      <c r="A7" s="57">
        <v>2005</v>
      </c>
      <c r="B7" s="35" t="s">
        <v>13</v>
      </c>
      <c r="C7" s="36">
        <v>2531820</v>
      </c>
      <c r="D7" s="36">
        <v>100</v>
      </c>
      <c r="E7" s="36">
        <v>18600</v>
      </c>
      <c r="F7" s="36">
        <v>9000</v>
      </c>
      <c r="G7" s="36">
        <v>5200</v>
      </c>
      <c r="H7" s="36">
        <v>8000</v>
      </c>
      <c r="I7" s="36">
        <v>12400</v>
      </c>
      <c r="J7" s="36">
        <v>17700</v>
      </c>
      <c r="K7" s="36">
        <v>23600</v>
      </c>
      <c r="L7" s="36">
        <v>30500</v>
      </c>
      <c r="M7" s="36">
        <v>35400</v>
      </c>
    </row>
    <row r="8" spans="1:13" x14ac:dyDescent="0.35">
      <c r="A8" s="58">
        <v>2005</v>
      </c>
      <c r="B8" s="33" t="s">
        <v>14</v>
      </c>
      <c r="C8" s="5">
        <v>210730</v>
      </c>
      <c r="D8" s="5">
        <v>8</v>
      </c>
      <c r="E8" s="5">
        <v>10400</v>
      </c>
      <c r="F8" s="5">
        <v>6400</v>
      </c>
      <c r="G8" s="5">
        <v>1300</v>
      </c>
      <c r="H8" s="5">
        <v>3000</v>
      </c>
      <c r="I8" s="5">
        <v>6200</v>
      </c>
      <c r="J8" s="5">
        <v>9700</v>
      </c>
      <c r="K8" s="5">
        <v>13500</v>
      </c>
      <c r="L8" s="5">
        <v>18100</v>
      </c>
      <c r="M8" s="5">
        <v>21600</v>
      </c>
    </row>
    <row r="9" spans="1:13" x14ac:dyDescent="0.35">
      <c r="A9" s="58">
        <v>2005</v>
      </c>
      <c r="B9" s="33" t="s">
        <v>15</v>
      </c>
      <c r="C9" s="5">
        <v>1395970</v>
      </c>
      <c r="D9" s="5">
        <v>55</v>
      </c>
      <c r="E9" s="5">
        <v>16600</v>
      </c>
      <c r="F9" s="5">
        <v>7300</v>
      </c>
      <c r="G9" s="5">
        <v>5400</v>
      </c>
      <c r="H9" s="5">
        <v>8000</v>
      </c>
      <c r="I9" s="5">
        <v>11700</v>
      </c>
      <c r="J9" s="5">
        <v>16000</v>
      </c>
      <c r="K9" s="5">
        <v>20800</v>
      </c>
      <c r="L9" s="5">
        <v>25800</v>
      </c>
      <c r="M9" s="5">
        <v>29400</v>
      </c>
    </row>
    <row r="10" spans="1:13" x14ac:dyDescent="0.35">
      <c r="A10" s="58">
        <v>2005</v>
      </c>
      <c r="B10" s="33" t="s">
        <v>16</v>
      </c>
      <c r="C10" s="5">
        <v>744990</v>
      </c>
      <c r="D10" s="5">
        <v>29</v>
      </c>
      <c r="E10" s="5">
        <v>22200</v>
      </c>
      <c r="F10" s="5">
        <v>8400</v>
      </c>
      <c r="G10" s="5">
        <v>9500</v>
      </c>
      <c r="H10" s="5">
        <v>12500</v>
      </c>
      <c r="I10" s="5">
        <v>16700</v>
      </c>
      <c r="J10" s="5">
        <v>21500</v>
      </c>
      <c r="K10" s="5">
        <v>27100</v>
      </c>
      <c r="L10" s="5">
        <v>33200</v>
      </c>
      <c r="M10" s="5">
        <v>37400</v>
      </c>
    </row>
    <row r="11" spans="1:13" x14ac:dyDescent="0.35">
      <c r="A11" s="58">
        <v>2005</v>
      </c>
      <c r="B11" s="33" t="s">
        <v>17</v>
      </c>
      <c r="C11" s="5">
        <v>128220</v>
      </c>
      <c r="D11" s="5">
        <v>5</v>
      </c>
      <c r="E11" s="5">
        <v>28800</v>
      </c>
      <c r="F11" s="5">
        <v>9600</v>
      </c>
      <c r="G11" s="5">
        <v>13600</v>
      </c>
      <c r="H11" s="5">
        <v>17300</v>
      </c>
      <c r="I11" s="5">
        <v>22300</v>
      </c>
      <c r="J11" s="5">
        <v>28500</v>
      </c>
      <c r="K11" s="5">
        <v>35500</v>
      </c>
      <c r="L11" s="5">
        <v>42000</v>
      </c>
      <c r="M11" s="5">
        <v>45200</v>
      </c>
    </row>
    <row r="12" spans="1:13" x14ac:dyDescent="0.35">
      <c r="A12" s="58">
        <v>2005</v>
      </c>
      <c r="B12" s="33" t="s">
        <v>204</v>
      </c>
      <c r="C12" s="5">
        <v>28220</v>
      </c>
      <c r="D12" s="5">
        <v>1</v>
      </c>
      <c r="E12" s="5">
        <v>32800</v>
      </c>
      <c r="F12" s="5">
        <v>10100</v>
      </c>
      <c r="G12" s="5">
        <v>14900</v>
      </c>
      <c r="H12" s="5">
        <v>19700</v>
      </c>
      <c r="I12" s="5">
        <v>26200</v>
      </c>
      <c r="J12" s="5">
        <v>33600</v>
      </c>
      <c r="K12" s="5">
        <v>40500</v>
      </c>
      <c r="L12" s="5">
        <v>45700</v>
      </c>
      <c r="M12" s="5">
        <v>47700</v>
      </c>
    </row>
    <row r="13" spans="1:13" x14ac:dyDescent="0.35">
      <c r="A13" s="58">
        <v>2005</v>
      </c>
      <c r="B13" s="33" t="s">
        <v>205</v>
      </c>
      <c r="C13" s="5">
        <v>10070</v>
      </c>
      <c r="D13" s="5">
        <v>0</v>
      </c>
      <c r="E13" s="5">
        <v>33800</v>
      </c>
      <c r="F13" s="5">
        <v>11400</v>
      </c>
      <c r="G13" s="5">
        <v>10600</v>
      </c>
      <c r="H13" s="5">
        <v>18200</v>
      </c>
      <c r="I13" s="5">
        <v>27500</v>
      </c>
      <c r="J13" s="5">
        <v>35500</v>
      </c>
      <c r="K13" s="5">
        <v>42700</v>
      </c>
      <c r="L13" s="5">
        <v>47100</v>
      </c>
      <c r="M13" s="5">
        <v>48600</v>
      </c>
    </row>
    <row r="14" spans="1:13" x14ac:dyDescent="0.35">
      <c r="A14" s="58">
        <v>2005</v>
      </c>
      <c r="B14" s="33" t="s">
        <v>41</v>
      </c>
      <c r="C14" s="5">
        <v>13620</v>
      </c>
      <c r="D14" s="5">
        <v>1</v>
      </c>
      <c r="E14" s="5">
        <v>16800</v>
      </c>
      <c r="F14" s="5">
        <v>10900</v>
      </c>
      <c r="G14" s="5">
        <v>2100</v>
      </c>
      <c r="H14" s="5">
        <v>4600</v>
      </c>
      <c r="I14" s="5">
        <v>8800</v>
      </c>
      <c r="J14" s="5">
        <v>14700</v>
      </c>
      <c r="K14" s="5">
        <v>22800</v>
      </c>
      <c r="L14" s="5">
        <v>32800</v>
      </c>
      <c r="M14" s="5">
        <v>39100</v>
      </c>
    </row>
    <row r="15" spans="1:13" s="13" customFormat="1" x14ac:dyDescent="0.35">
      <c r="A15" s="59">
        <v>2006</v>
      </c>
      <c r="B15" s="32" t="s">
        <v>13</v>
      </c>
      <c r="C15" s="18">
        <v>2562760</v>
      </c>
      <c r="D15" s="18">
        <v>100</v>
      </c>
      <c r="E15" s="18">
        <v>17800</v>
      </c>
      <c r="F15" s="18">
        <v>8900</v>
      </c>
      <c r="G15" s="18">
        <v>4500</v>
      </c>
      <c r="H15" s="18">
        <v>7200</v>
      </c>
      <c r="I15" s="18">
        <v>11700</v>
      </c>
      <c r="J15" s="18">
        <v>16800</v>
      </c>
      <c r="K15" s="18">
        <v>22800</v>
      </c>
      <c r="L15" s="18">
        <v>29600</v>
      </c>
      <c r="M15" s="18">
        <v>34500</v>
      </c>
    </row>
    <row r="16" spans="1:13" x14ac:dyDescent="0.35">
      <c r="A16" s="58">
        <v>2006</v>
      </c>
      <c r="B16" s="33" t="s">
        <v>14</v>
      </c>
      <c r="C16" s="6">
        <v>216930</v>
      </c>
      <c r="D16" s="6">
        <v>8</v>
      </c>
      <c r="E16" s="6">
        <v>9700</v>
      </c>
      <c r="F16" s="6">
        <v>6300</v>
      </c>
      <c r="G16" s="6">
        <v>1000</v>
      </c>
      <c r="H16" s="6">
        <v>2400</v>
      </c>
      <c r="I16" s="6">
        <v>5400</v>
      </c>
      <c r="J16" s="6">
        <v>9000</v>
      </c>
      <c r="K16" s="6">
        <v>12900</v>
      </c>
      <c r="L16" s="6">
        <v>17400</v>
      </c>
      <c r="M16" s="6">
        <v>20800</v>
      </c>
    </row>
    <row r="17" spans="1:13" x14ac:dyDescent="0.35">
      <c r="A17" s="58">
        <v>2006</v>
      </c>
      <c r="B17" s="33" t="s">
        <v>15</v>
      </c>
      <c r="C17" s="6">
        <v>1417110</v>
      </c>
      <c r="D17" s="6">
        <v>55</v>
      </c>
      <c r="E17" s="6">
        <v>15800</v>
      </c>
      <c r="F17" s="6">
        <v>7200</v>
      </c>
      <c r="G17" s="6">
        <v>4600</v>
      </c>
      <c r="H17" s="6">
        <v>7200</v>
      </c>
      <c r="I17" s="6">
        <v>11000</v>
      </c>
      <c r="J17" s="6">
        <v>15200</v>
      </c>
      <c r="K17" s="6">
        <v>19900</v>
      </c>
      <c r="L17" s="6">
        <v>24900</v>
      </c>
      <c r="M17" s="6">
        <v>28500</v>
      </c>
    </row>
    <row r="18" spans="1:13" x14ac:dyDescent="0.35">
      <c r="A18" s="58">
        <v>2006</v>
      </c>
      <c r="B18" s="33" t="s">
        <v>16</v>
      </c>
      <c r="C18" s="6">
        <v>747670</v>
      </c>
      <c r="D18" s="6">
        <v>29</v>
      </c>
      <c r="E18" s="6">
        <v>21300</v>
      </c>
      <c r="F18" s="6">
        <v>8400</v>
      </c>
      <c r="G18" s="6">
        <v>8500</v>
      </c>
      <c r="H18" s="6">
        <v>11500</v>
      </c>
      <c r="I18" s="6">
        <v>15800</v>
      </c>
      <c r="J18" s="6">
        <v>20700</v>
      </c>
      <c r="K18" s="6">
        <v>26200</v>
      </c>
      <c r="L18" s="6">
        <v>32300</v>
      </c>
      <c r="M18" s="6">
        <v>36400</v>
      </c>
    </row>
    <row r="19" spans="1:13" x14ac:dyDescent="0.35">
      <c r="A19" s="58">
        <v>2006</v>
      </c>
      <c r="B19" s="33" t="s">
        <v>17</v>
      </c>
      <c r="C19" s="6">
        <v>127860</v>
      </c>
      <c r="D19" s="6">
        <v>5</v>
      </c>
      <c r="E19" s="6">
        <v>28100</v>
      </c>
      <c r="F19" s="6">
        <v>9700</v>
      </c>
      <c r="G19" s="6">
        <v>12700</v>
      </c>
      <c r="H19" s="6">
        <v>16400</v>
      </c>
      <c r="I19" s="6">
        <v>21600</v>
      </c>
      <c r="J19" s="6">
        <v>27800</v>
      </c>
      <c r="K19" s="6">
        <v>34800</v>
      </c>
      <c r="L19" s="6">
        <v>41400</v>
      </c>
      <c r="M19" s="6">
        <v>44800</v>
      </c>
    </row>
    <row r="20" spans="1:13" x14ac:dyDescent="0.35">
      <c r="A20" s="58">
        <v>2006</v>
      </c>
      <c r="B20" s="33" t="s">
        <v>204</v>
      </c>
      <c r="C20" s="6">
        <v>28630</v>
      </c>
      <c r="D20" s="6">
        <v>1</v>
      </c>
      <c r="E20" s="6">
        <v>32300</v>
      </c>
      <c r="F20" s="6">
        <v>10300</v>
      </c>
      <c r="G20" s="6">
        <v>14100</v>
      </c>
      <c r="H20" s="6">
        <v>19000</v>
      </c>
      <c r="I20" s="6">
        <v>25700</v>
      </c>
      <c r="J20" s="6">
        <v>33000</v>
      </c>
      <c r="K20" s="6">
        <v>40100</v>
      </c>
      <c r="L20" s="6">
        <v>45400</v>
      </c>
      <c r="M20" s="6">
        <v>47500</v>
      </c>
    </row>
    <row r="21" spans="1:13" x14ac:dyDescent="0.35">
      <c r="A21" s="58">
        <v>2006</v>
      </c>
      <c r="B21" s="33" t="s">
        <v>205</v>
      </c>
      <c r="C21" s="6">
        <v>10610</v>
      </c>
      <c r="D21" s="6">
        <v>0</v>
      </c>
      <c r="E21" s="6">
        <v>33600</v>
      </c>
      <c r="F21" s="6">
        <v>11600</v>
      </c>
      <c r="G21" s="6">
        <v>9500</v>
      </c>
      <c r="H21" s="6">
        <v>17400</v>
      </c>
      <c r="I21" s="6">
        <v>27000</v>
      </c>
      <c r="J21" s="6">
        <v>35700</v>
      </c>
      <c r="K21" s="6">
        <v>42700</v>
      </c>
      <c r="L21" s="6">
        <v>47000</v>
      </c>
      <c r="M21" s="6">
        <v>48400</v>
      </c>
    </row>
    <row r="22" spans="1:13" x14ac:dyDescent="0.35">
      <c r="A22" s="58">
        <v>2006</v>
      </c>
      <c r="B22" s="33" t="s">
        <v>41</v>
      </c>
      <c r="C22" s="6">
        <v>13960</v>
      </c>
      <c r="D22" s="6">
        <v>1</v>
      </c>
      <c r="E22" s="6">
        <v>16200</v>
      </c>
      <c r="F22" s="6">
        <v>10900</v>
      </c>
      <c r="G22" s="6">
        <v>1700</v>
      </c>
      <c r="H22" s="6">
        <v>4000</v>
      </c>
      <c r="I22" s="6">
        <v>8300</v>
      </c>
      <c r="J22" s="6">
        <v>14100</v>
      </c>
      <c r="K22" s="6">
        <v>22000</v>
      </c>
      <c r="L22" s="6">
        <v>32100</v>
      </c>
      <c r="M22" s="6">
        <v>38500</v>
      </c>
    </row>
    <row r="23" spans="1:13" s="13" customFormat="1" x14ac:dyDescent="0.35">
      <c r="A23" s="59">
        <v>2007</v>
      </c>
      <c r="B23" s="32" t="s">
        <v>13</v>
      </c>
      <c r="C23" s="18">
        <v>2640270</v>
      </c>
      <c r="D23" s="18">
        <v>100</v>
      </c>
      <c r="E23" s="18">
        <v>17200</v>
      </c>
      <c r="F23" s="18">
        <v>8800</v>
      </c>
      <c r="G23" s="18">
        <v>4400</v>
      </c>
      <c r="H23" s="18">
        <v>7000</v>
      </c>
      <c r="I23" s="18">
        <v>11200</v>
      </c>
      <c r="J23" s="18">
        <v>16200</v>
      </c>
      <c r="K23" s="18">
        <v>22100</v>
      </c>
      <c r="L23" s="18">
        <v>28800</v>
      </c>
      <c r="M23" s="18">
        <v>33800</v>
      </c>
    </row>
    <row r="24" spans="1:13" x14ac:dyDescent="0.35">
      <c r="A24" s="58">
        <v>2007</v>
      </c>
      <c r="B24" s="33" t="s">
        <v>14</v>
      </c>
      <c r="C24" s="5">
        <v>224200</v>
      </c>
      <c r="D24" s="5">
        <v>8</v>
      </c>
      <c r="E24" s="5">
        <v>9500</v>
      </c>
      <c r="F24" s="5">
        <v>6200</v>
      </c>
      <c r="G24" s="5">
        <v>1100</v>
      </c>
      <c r="H24" s="5">
        <v>2500</v>
      </c>
      <c r="I24" s="5">
        <v>5300</v>
      </c>
      <c r="J24" s="5">
        <v>8700</v>
      </c>
      <c r="K24" s="5">
        <v>12500</v>
      </c>
      <c r="L24" s="5">
        <v>16900</v>
      </c>
      <c r="M24" s="5">
        <v>20400</v>
      </c>
    </row>
    <row r="25" spans="1:13" x14ac:dyDescent="0.35">
      <c r="A25" s="58">
        <v>2007</v>
      </c>
      <c r="B25" s="33" t="s">
        <v>15</v>
      </c>
      <c r="C25" s="5">
        <v>1451890</v>
      </c>
      <c r="D25" s="5">
        <v>55</v>
      </c>
      <c r="E25" s="5">
        <v>15300</v>
      </c>
      <c r="F25" s="5">
        <v>7100</v>
      </c>
      <c r="G25" s="5">
        <v>4600</v>
      </c>
      <c r="H25" s="5">
        <v>6900</v>
      </c>
      <c r="I25" s="5">
        <v>10600</v>
      </c>
      <c r="J25" s="5">
        <v>14600</v>
      </c>
      <c r="K25" s="5">
        <v>19300</v>
      </c>
      <c r="L25" s="5">
        <v>24300</v>
      </c>
      <c r="M25" s="5">
        <v>27900</v>
      </c>
    </row>
    <row r="26" spans="1:13" x14ac:dyDescent="0.35">
      <c r="A26" s="58">
        <v>2007</v>
      </c>
      <c r="B26" s="33" t="s">
        <v>16</v>
      </c>
      <c r="C26" s="5">
        <v>773120</v>
      </c>
      <c r="D26" s="5">
        <v>29</v>
      </c>
      <c r="E26" s="5">
        <v>20600</v>
      </c>
      <c r="F26" s="5">
        <v>8300</v>
      </c>
      <c r="G26" s="5">
        <v>8200</v>
      </c>
      <c r="H26" s="5">
        <v>11000</v>
      </c>
      <c r="I26" s="5">
        <v>15100</v>
      </c>
      <c r="J26" s="5">
        <v>19800</v>
      </c>
      <c r="K26" s="5">
        <v>25400</v>
      </c>
      <c r="L26" s="5">
        <v>31500</v>
      </c>
      <c r="M26" s="5">
        <v>35700</v>
      </c>
    </row>
    <row r="27" spans="1:13" x14ac:dyDescent="0.35">
      <c r="A27" s="58">
        <v>2007</v>
      </c>
      <c r="B27" s="33" t="s">
        <v>17</v>
      </c>
      <c r="C27" s="5">
        <v>134610</v>
      </c>
      <c r="D27" s="5">
        <v>5</v>
      </c>
      <c r="E27" s="5">
        <v>27200</v>
      </c>
      <c r="F27" s="5">
        <v>9700</v>
      </c>
      <c r="G27" s="5">
        <v>12100</v>
      </c>
      <c r="H27" s="5">
        <v>15500</v>
      </c>
      <c r="I27" s="5">
        <v>20700</v>
      </c>
      <c r="J27" s="5">
        <v>26700</v>
      </c>
      <c r="K27" s="5">
        <v>33800</v>
      </c>
      <c r="L27" s="5">
        <v>40500</v>
      </c>
      <c r="M27" s="5">
        <v>44200</v>
      </c>
    </row>
    <row r="28" spans="1:13" x14ac:dyDescent="0.35">
      <c r="A28" s="58">
        <v>2007</v>
      </c>
      <c r="B28" s="33" t="s">
        <v>204</v>
      </c>
      <c r="C28" s="5">
        <v>30640</v>
      </c>
      <c r="D28" s="5">
        <v>1</v>
      </c>
      <c r="E28" s="5">
        <v>31400</v>
      </c>
      <c r="F28" s="5">
        <v>10200</v>
      </c>
      <c r="G28" s="5">
        <v>13600</v>
      </c>
      <c r="H28" s="5">
        <v>18200</v>
      </c>
      <c r="I28" s="5">
        <v>24700</v>
      </c>
      <c r="J28" s="5">
        <v>31900</v>
      </c>
      <c r="K28" s="5">
        <v>39100</v>
      </c>
      <c r="L28" s="5">
        <v>44900</v>
      </c>
      <c r="M28" s="5">
        <v>47200</v>
      </c>
    </row>
    <row r="29" spans="1:13" x14ac:dyDescent="0.35">
      <c r="A29" s="58">
        <v>2007</v>
      </c>
      <c r="B29" s="33" t="s">
        <v>205</v>
      </c>
      <c r="C29" s="5">
        <v>11630</v>
      </c>
      <c r="D29" s="5">
        <v>0</v>
      </c>
      <c r="E29" s="5">
        <v>33200</v>
      </c>
      <c r="F29" s="5">
        <v>11500</v>
      </c>
      <c r="G29" s="5">
        <v>9800</v>
      </c>
      <c r="H29" s="5">
        <v>17300</v>
      </c>
      <c r="I29" s="5">
        <v>26400</v>
      </c>
      <c r="J29" s="5">
        <v>35100</v>
      </c>
      <c r="K29" s="5">
        <v>42200</v>
      </c>
      <c r="L29" s="5">
        <v>46700</v>
      </c>
      <c r="M29" s="5">
        <v>48300</v>
      </c>
    </row>
    <row r="30" spans="1:13" x14ac:dyDescent="0.35">
      <c r="A30" s="58">
        <v>2007</v>
      </c>
      <c r="B30" s="33" t="s">
        <v>41</v>
      </c>
      <c r="C30" s="5">
        <v>14180</v>
      </c>
      <c r="D30" s="5">
        <v>1</v>
      </c>
      <c r="E30" s="5">
        <v>15900</v>
      </c>
      <c r="F30" s="5">
        <v>10900</v>
      </c>
      <c r="G30" s="5">
        <v>1700</v>
      </c>
      <c r="H30" s="5">
        <v>3800</v>
      </c>
      <c r="I30" s="5">
        <v>7900</v>
      </c>
      <c r="J30" s="5">
        <v>13700</v>
      </c>
      <c r="K30" s="5">
        <v>21700</v>
      </c>
      <c r="L30" s="5">
        <v>31800</v>
      </c>
      <c r="M30" s="5">
        <v>38900</v>
      </c>
    </row>
    <row r="31" spans="1:13" s="13" customFormat="1" x14ac:dyDescent="0.35">
      <c r="A31" s="59">
        <v>2008</v>
      </c>
      <c r="B31" s="32" t="s">
        <v>13</v>
      </c>
      <c r="C31" s="18">
        <v>2689450</v>
      </c>
      <c r="D31" s="18">
        <v>100</v>
      </c>
      <c r="E31" s="18">
        <v>16600</v>
      </c>
      <c r="F31" s="18">
        <v>8600</v>
      </c>
      <c r="G31" s="18">
        <v>4100</v>
      </c>
      <c r="H31" s="18">
        <v>6600</v>
      </c>
      <c r="I31" s="18">
        <v>10700</v>
      </c>
      <c r="J31" s="18">
        <v>15600</v>
      </c>
      <c r="K31" s="18">
        <v>21300</v>
      </c>
      <c r="L31" s="18">
        <v>27900</v>
      </c>
      <c r="M31" s="38">
        <v>32900</v>
      </c>
    </row>
    <row r="32" spans="1:13" x14ac:dyDescent="0.35">
      <c r="A32" s="58">
        <v>2008</v>
      </c>
      <c r="B32" s="33" t="s">
        <v>14</v>
      </c>
      <c r="C32" s="5">
        <v>227130</v>
      </c>
      <c r="D32" s="5">
        <v>8</v>
      </c>
      <c r="E32" s="5">
        <v>9000</v>
      </c>
      <c r="F32" s="5">
        <v>5900</v>
      </c>
      <c r="G32" s="5">
        <v>1000</v>
      </c>
      <c r="H32" s="5">
        <v>2300</v>
      </c>
      <c r="I32" s="5">
        <v>5000</v>
      </c>
      <c r="J32" s="5">
        <v>8200</v>
      </c>
      <c r="K32" s="5">
        <v>11900</v>
      </c>
      <c r="L32" s="5">
        <v>16100</v>
      </c>
      <c r="M32" s="37">
        <v>19300</v>
      </c>
    </row>
    <row r="33" spans="1:13" x14ac:dyDescent="0.35">
      <c r="A33" s="58">
        <v>2008</v>
      </c>
      <c r="B33" s="33" t="s">
        <v>15</v>
      </c>
      <c r="C33" s="5">
        <v>1474420</v>
      </c>
      <c r="D33" s="5">
        <v>55</v>
      </c>
      <c r="E33" s="5">
        <v>14600</v>
      </c>
      <c r="F33" s="5">
        <v>6900</v>
      </c>
      <c r="G33" s="5">
        <v>4200</v>
      </c>
      <c r="H33" s="5">
        <v>6500</v>
      </c>
      <c r="I33" s="5">
        <v>10100</v>
      </c>
      <c r="J33" s="5">
        <v>14000</v>
      </c>
      <c r="K33" s="5">
        <v>18500</v>
      </c>
      <c r="L33" s="5">
        <v>23300</v>
      </c>
      <c r="M33" s="37">
        <v>26800</v>
      </c>
    </row>
    <row r="34" spans="1:13" x14ac:dyDescent="0.35">
      <c r="A34" s="58">
        <v>2008</v>
      </c>
      <c r="B34" s="33" t="s">
        <v>16</v>
      </c>
      <c r="C34" s="5">
        <v>789060</v>
      </c>
      <c r="D34" s="5">
        <v>29</v>
      </c>
      <c r="E34" s="5">
        <v>19900</v>
      </c>
      <c r="F34" s="5">
        <v>8100</v>
      </c>
      <c r="G34" s="5">
        <v>7800</v>
      </c>
      <c r="H34" s="5">
        <v>10500</v>
      </c>
      <c r="I34" s="5">
        <v>14600</v>
      </c>
      <c r="J34" s="5">
        <v>19200</v>
      </c>
      <c r="K34" s="5">
        <v>24600</v>
      </c>
      <c r="L34" s="5">
        <v>30500</v>
      </c>
      <c r="M34" s="37">
        <v>34700</v>
      </c>
    </row>
    <row r="35" spans="1:13" x14ac:dyDescent="0.35">
      <c r="A35" s="58">
        <v>2008</v>
      </c>
      <c r="B35" s="33" t="s">
        <v>17</v>
      </c>
      <c r="C35" s="5">
        <v>139640</v>
      </c>
      <c r="D35" s="5">
        <v>5</v>
      </c>
      <c r="E35" s="5">
        <v>26600</v>
      </c>
      <c r="F35" s="5">
        <v>9600</v>
      </c>
      <c r="G35" s="5">
        <v>11700</v>
      </c>
      <c r="H35" s="5">
        <v>15000</v>
      </c>
      <c r="I35" s="5">
        <v>20000</v>
      </c>
      <c r="J35" s="5">
        <v>26000</v>
      </c>
      <c r="K35" s="5">
        <v>33000</v>
      </c>
      <c r="L35" s="5">
        <v>39800</v>
      </c>
      <c r="M35" s="37">
        <v>43600</v>
      </c>
    </row>
    <row r="36" spans="1:13" x14ac:dyDescent="0.35">
      <c r="A36" s="58">
        <v>2008</v>
      </c>
      <c r="B36" s="33" t="s">
        <v>204</v>
      </c>
      <c r="C36" s="5">
        <v>32440</v>
      </c>
      <c r="D36" s="5">
        <v>1</v>
      </c>
      <c r="E36" s="5">
        <v>30900</v>
      </c>
      <c r="F36" s="5">
        <v>10300</v>
      </c>
      <c r="G36" s="5">
        <v>13400</v>
      </c>
      <c r="H36" s="5">
        <v>17800</v>
      </c>
      <c r="I36" s="5">
        <v>24200</v>
      </c>
      <c r="J36" s="5">
        <v>31200</v>
      </c>
      <c r="K36" s="5">
        <v>38600</v>
      </c>
      <c r="L36" s="5">
        <v>44400</v>
      </c>
      <c r="M36" s="37">
        <v>46900</v>
      </c>
    </row>
    <row r="37" spans="1:13" x14ac:dyDescent="0.35">
      <c r="A37" s="58">
        <v>2008</v>
      </c>
      <c r="B37" s="33" t="s">
        <v>205</v>
      </c>
      <c r="C37" s="5">
        <v>12460</v>
      </c>
      <c r="D37" s="5">
        <v>0</v>
      </c>
      <c r="E37" s="5">
        <v>33100</v>
      </c>
      <c r="F37" s="5">
        <v>11400</v>
      </c>
      <c r="G37" s="5">
        <v>10300</v>
      </c>
      <c r="H37" s="5">
        <v>17400</v>
      </c>
      <c r="I37" s="5">
        <v>26100</v>
      </c>
      <c r="J37" s="5">
        <v>34800</v>
      </c>
      <c r="K37" s="5">
        <v>42100</v>
      </c>
      <c r="L37" s="5">
        <v>46500</v>
      </c>
      <c r="M37" s="37">
        <v>48200</v>
      </c>
    </row>
    <row r="38" spans="1:13" x14ac:dyDescent="0.35">
      <c r="A38" s="58">
        <v>2008</v>
      </c>
      <c r="B38" s="33" t="s">
        <v>41</v>
      </c>
      <c r="C38" s="6">
        <v>14310</v>
      </c>
      <c r="D38" s="6">
        <v>1</v>
      </c>
      <c r="E38" s="6">
        <v>15400</v>
      </c>
      <c r="F38" s="6">
        <v>10700</v>
      </c>
      <c r="G38" s="6">
        <v>1600</v>
      </c>
      <c r="H38" s="6">
        <v>3600</v>
      </c>
      <c r="I38" s="6">
        <v>7500</v>
      </c>
      <c r="J38" s="6">
        <v>13100</v>
      </c>
      <c r="K38" s="6">
        <v>20900</v>
      </c>
      <c r="L38" s="6">
        <v>30900</v>
      </c>
      <c r="M38" s="37">
        <v>37900</v>
      </c>
    </row>
    <row r="39" spans="1:13" s="13" customFormat="1" x14ac:dyDescent="0.35">
      <c r="A39" s="59">
        <v>2009</v>
      </c>
      <c r="B39" s="32" t="s">
        <v>13</v>
      </c>
      <c r="C39" s="18">
        <v>2949010</v>
      </c>
      <c r="D39" s="18">
        <v>100</v>
      </c>
      <c r="E39" s="18">
        <v>15200</v>
      </c>
      <c r="F39" s="18">
        <v>8200</v>
      </c>
      <c r="G39" s="18">
        <v>3700</v>
      </c>
      <c r="H39" s="18">
        <v>5900</v>
      </c>
      <c r="I39" s="18">
        <v>9600</v>
      </c>
      <c r="J39" s="18">
        <v>14100</v>
      </c>
      <c r="K39" s="18">
        <v>19400</v>
      </c>
      <c r="L39" s="18">
        <v>25700</v>
      </c>
      <c r="M39" s="38">
        <v>30500</v>
      </c>
    </row>
    <row r="40" spans="1:13" x14ac:dyDescent="0.35">
      <c r="A40" s="58">
        <v>2009</v>
      </c>
      <c r="B40" s="33" t="s">
        <v>14</v>
      </c>
      <c r="C40" s="5">
        <v>261310</v>
      </c>
      <c r="D40" s="5">
        <v>9</v>
      </c>
      <c r="E40" s="5">
        <v>8200</v>
      </c>
      <c r="F40" s="5">
        <v>5600</v>
      </c>
      <c r="G40" s="5">
        <v>900</v>
      </c>
      <c r="H40" s="5">
        <v>2000</v>
      </c>
      <c r="I40" s="5">
        <v>4400</v>
      </c>
      <c r="J40" s="5">
        <v>7400</v>
      </c>
      <c r="K40" s="5">
        <v>10900</v>
      </c>
      <c r="L40" s="5">
        <v>14800</v>
      </c>
      <c r="M40" s="37">
        <v>17900</v>
      </c>
    </row>
    <row r="41" spans="1:13" x14ac:dyDescent="0.35">
      <c r="A41" s="58">
        <v>2009</v>
      </c>
      <c r="B41" s="33" t="s">
        <v>15</v>
      </c>
      <c r="C41" s="5">
        <v>1612160</v>
      </c>
      <c r="D41" s="5">
        <v>55</v>
      </c>
      <c r="E41" s="5">
        <v>13300</v>
      </c>
      <c r="F41" s="5">
        <v>6400</v>
      </c>
      <c r="G41" s="5">
        <v>3800</v>
      </c>
      <c r="H41" s="5">
        <v>5900</v>
      </c>
      <c r="I41" s="5">
        <v>9100</v>
      </c>
      <c r="J41" s="5">
        <v>12700</v>
      </c>
      <c r="K41" s="5">
        <v>16800</v>
      </c>
      <c r="L41" s="5">
        <v>21300</v>
      </c>
      <c r="M41" s="37">
        <v>24500</v>
      </c>
    </row>
    <row r="42" spans="1:13" x14ac:dyDescent="0.35">
      <c r="A42" s="58">
        <v>2009</v>
      </c>
      <c r="B42" s="33" t="s">
        <v>16</v>
      </c>
      <c r="C42" s="5">
        <v>852430</v>
      </c>
      <c r="D42" s="5">
        <v>29</v>
      </c>
      <c r="E42" s="5">
        <v>18200</v>
      </c>
      <c r="F42" s="5">
        <v>7600</v>
      </c>
      <c r="G42" s="5">
        <v>7000</v>
      </c>
      <c r="H42" s="5">
        <v>9500</v>
      </c>
      <c r="I42" s="5">
        <v>13200</v>
      </c>
      <c r="J42" s="5">
        <v>17400</v>
      </c>
      <c r="K42" s="5">
        <v>22400</v>
      </c>
      <c r="L42" s="5">
        <v>28000</v>
      </c>
      <c r="M42" s="37">
        <v>32000</v>
      </c>
    </row>
    <row r="43" spans="1:13" x14ac:dyDescent="0.35">
      <c r="A43" s="58">
        <v>2009</v>
      </c>
      <c r="B43" s="33" t="s">
        <v>17</v>
      </c>
      <c r="C43" s="5">
        <v>152950</v>
      </c>
      <c r="D43" s="5">
        <v>5</v>
      </c>
      <c r="E43" s="5">
        <v>24800</v>
      </c>
      <c r="F43" s="5">
        <v>9300</v>
      </c>
      <c r="G43" s="5">
        <v>10700</v>
      </c>
      <c r="H43" s="5">
        <v>13700</v>
      </c>
      <c r="I43" s="5">
        <v>18400</v>
      </c>
      <c r="J43" s="5">
        <v>24000</v>
      </c>
      <c r="K43" s="5">
        <v>30700</v>
      </c>
      <c r="L43" s="5">
        <v>37600</v>
      </c>
      <c r="M43" s="37">
        <v>41700</v>
      </c>
    </row>
    <row r="44" spans="1:13" x14ac:dyDescent="0.35">
      <c r="A44" s="58">
        <v>2009</v>
      </c>
      <c r="B44" s="33" t="s">
        <v>204</v>
      </c>
      <c r="C44" s="5">
        <v>37490</v>
      </c>
      <c r="D44" s="5">
        <v>1</v>
      </c>
      <c r="E44" s="5">
        <v>29300</v>
      </c>
      <c r="F44" s="5">
        <v>10300</v>
      </c>
      <c r="G44" s="5">
        <v>12200</v>
      </c>
      <c r="H44" s="5">
        <v>16400</v>
      </c>
      <c r="I44" s="5">
        <v>22400</v>
      </c>
      <c r="J44" s="5">
        <v>29300</v>
      </c>
      <c r="K44" s="5">
        <v>36800</v>
      </c>
      <c r="L44" s="5">
        <v>43300</v>
      </c>
      <c r="M44" s="37">
        <v>46100</v>
      </c>
    </row>
    <row r="45" spans="1:13" x14ac:dyDescent="0.35">
      <c r="A45" s="58">
        <v>2009</v>
      </c>
      <c r="B45" s="33" t="s">
        <v>205</v>
      </c>
      <c r="C45" s="5">
        <v>16070</v>
      </c>
      <c r="D45" s="5">
        <v>1</v>
      </c>
      <c r="E45" s="5">
        <v>31900</v>
      </c>
      <c r="F45" s="5">
        <v>11500</v>
      </c>
      <c r="G45" s="5">
        <v>9800</v>
      </c>
      <c r="H45" s="5">
        <v>16300</v>
      </c>
      <c r="I45" s="5">
        <v>24600</v>
      </c>
      <c r="J45" s="5">
        <v>33300</v>
      </c>
      <c r="K45" s="5">
        <v>41100</v>
      </c>
      <c r="L45" s="5">
        <v>46100</v>
      </c>
      <c r="M45" s="37">
        <v>47900</v>
      </c>
    </row>
    <row r="46" spans="1:13" x14ac:dyDescent="0.35">
      <c r="A46" s="58">
        <v>2009</v>
      </c>
      <c r="B46" s="33" t="s">
        <v>41</v>
      </c>
      <c r="C46" s="6">
        <v>16600</v>
      </c>
      <c r="D46" s="6">
        <v>1</v>
      </c>
      <c r="E46" s="6">
        <v>14400</v>
      </c>
      <c r="F46" s="6">
        <v>10400</v>
      </c>
      <c r="G46" s="6">
        <v>1500</v>
      </c>
      <c r="H46" s="6">
        <v>3300</v>
      </c>
      <c r="I46" s="6">
        <v>6900</v>
      </c>
      <c r="J46" s="6">
        <v>12100</v>
      </c>
      <c r="K46" s="6">
        <v>19400</v>
      </c>
      <c r="L46" s="6">
        <v>29400</v>
      </c>
      <c r="M46" s="37">
        <v>36500</v>
      </c>
    </row>
    <row r="47" spans="1:13" s="13" customFormat="1" x14ac:dyDescent="0.35">
      <c r="A47" s="59">
        <v>2010</v>
      </c>
      <c r="B47" s="32" t="s">
        <v>13</v>
      </c>
      <c r="C47" s="18">
        <v>2757930</v>
      </c>
      <c r="D47" s="18">
        <v>100</v>
      </c>
      <c r="E47" s="18">
        <v>15100</v>
      </c>
      <c r="F47" s="18">
        <v>8000</v>
      </c>
      <c r="G47" s="18">
        <v>3900</v>
      </c>
      <c r="H47" s="18">
        <v>6100</v>
      </c>
      <c r="I47" s="18">
        <v>9700</v>
      </c>
      <c r="J47" s="18">
        <v>14000</v>
      </c>
      <c r="K47" s="18">
        <v>19200</v>
      </c>
      <c r="L47" s="18">
        <v>25300</v>
      </c>
      <c r="M47" s="38">
        <v>30000</v>
      </c>
    </row>
    <row r="48" spans="1:13" x14ac:dyDescent="0.35">
      <c r="A48" s="58">
        <v>2010</v>
      </c>
      <c r="B48" s="33" t="s">
        <v>14</v>
      </c>
      <c r="C48" s="5">
        <v>232950</v>
      </c>
      <c r="D48" s="5">
        <v>8</v>
      </c>
      <c r="E48" s="5">
        <v>8100</v>
      </c>
      <c r="F48" s="5">
        <v>5300</v>
      </c>
      <c r="G48" s="5">
        <v>1000</v>
      </c>
      <c r="H48" s="5">
        <v>2200</v>
      </c>
      <c r="I48" s="5">
        <v>4600</v>
      </c>
      <c r="J48" s="5">
        <v>7400</v>
      </c>
      <c r="K48" s="5">
        <v>10600</v>
      </c>
      <c r="L48" s="5">
        <v>14400</v>
      </c>
      <c r="M48" s="37">
        <v>17100</v>
      </c>
    </row>
    <row r="49" spans="1:13" x14ac:dyDescent="0.35">
      <c r="A49" s="58">
        <v>2010</v>
      </c>
      <c r="B49" s="33" t="s">
        <v>15</v>
      </c>
      <c r="C49" s="5">
        <v>1509840</v>
      </c>
      <c r="D49" s="5">
        <v>55</v>
      </c>
      <c r="E49" s="5">
        <v>13200</v>
      </c>
      <c r="F49" s="5">
        <v>6100</v>
      </c>
      <c r="G49" s="5">
        <v>4100</v>
      </c>
      <c r="H49" s="5">
        <v>6100</v>
      </c>
      <c r="I49" s="5">
        <v>9100</v>
      </c>
      <c r="J49" s="5">
        <v>12600</v>
      </c>
      <c r="K49" s="5">
        <v>16600</v>
      </c>
      <c r="L49" s="5">
        <v>20800</v>
      </c>
      <c r="M49" s="37">
        <v>23900</v>
      </c>
    </row>
    <row r="50" spans="1:13" x14ac:dyDescent="0.35">
      <c r="A50" s="58">
        <v>2010</v>
      </c>
      <c r="B50" s="33" t="s">
        <v>16</v>
      </c>
      <c r="C50" s="5">
        <v>805310</v>
      </c>
      <c r="D50" s="5">
        <v>29</v>
      </c>
      <c r="E50" s="5">
        <v>18000</v>
      </c>
      <c r="F50" s="5">
        <v>7400</v>
      </c>
      <c r="G50" s="5">
        <v>7300</v>
      </c>
      <c r="H50" s="5">
        <v>9600</v>
      </c>
      <c r="I50" s="5">
        <v>13200</v>
      </c>
      <c r="J50" s="5">
        <v>17300</v>
      </c>
      <c r="K50" s="5">
        <v>22100</v>
      </c>
      <c r="L50" s="5">
        <v>27500</v>
      </c>
      <c r="M50" s="37">
        <v>31400</v>
      </c>
    </row>
    <row r="51" spans="1:13" x14ac:dyDescent="0.35">
      <c r="A51" s="58">
        <v>2010</v>
      </c>
      <c r="B51" s="33" t="s">
        <v>17</v>
      </c>
      <c r="C51" s="5">
        <v>144720</v>
      </c>
      <c r="D51" s="5">
        <v>5</v>
      </c>
      <c r="E51" s="5">
        <v>24700</v>
      </c>
      <c r="F51" s="5">
        <v>9100</v>
      </c>
      <c r="G51" s="5">
        <v>11000</v>
      </c>
      <c r="H51" s="5">
        <v>14000</v>
      </c>
      <c r="I51" s="5">
        <v>18500</v>
      </c>
      <c r="J51" s="5">
        <v>23900</v>
      </c>
      <c r="K51" s="5">
        <v>30500</v>
      </c>
      <c r="L51" s="5">
        <v>37300</v>
      </c>
      <c r="M51" s="37">
        <v>41400</v>
      </c>
    </row>
    <row r="52" spans="1:13" x14ac:dyDescent="0.35">
      <c r="A52" s="58">
        <v>2010</v>
      </c>
      <c r="B52" s="33" t="s">
        <v>204</v>
      </c>
      <c r="C52" s="5">
        <v>35330</v>
      </c>
      <c r="D52" s="5">
        <v>1</v>
      </c>
      <c r="E52" s="5">
        <v>29400</v>
      </c>
      <c r="F52" s="5">
        <v>10100</v>
      </c>
      <c r="G52" s="5">
        <v>12900</v>
      </c>
      <c r="H52" s="5">
        <v>16800</v>
      </c>
      <c r="I52" s="5">
        <v>22600</v>
      </c>
      <c r="J52" s="5">
        <v>29300</v>
      </c>
      <c r="K52" s="5">
        <v>36700</v>
      </c>
      <c r="L52" s="5">
        <v>43100</v>
      </c>
      <c r="M52" s="37">
        <v>46100</v>
      </c>
    </row>
    <row r="53" spans="1:13" x14ac:dyDescent="0.35">
      <c r="A53" s="58">
        <v>2010</v>
      </c>
      <c r="B53" s="33" t="s">
        <v>205</v>
      </c>
      <c r="C53" s="5">
        <v>14790</v>
      </c>
      <c r="D53" s="5">
        <v>1</v>
      </c>
      <c r="E53" s="5">
        <v>32500</v>
      </c>
      <c r="F53" s="5">
        <v>11100</v>
      </c>
      <c r="G53" s="5">
        <v>11400</v>
      </c>
      <c r="H53" s="5">
        <v>17600</v>
      </c>
      <c r="I53" s="5">
        <v>25700</v>
      </c>
      <c r="J53" s="5">
        <v>33600</v>
      </c>
      <c r="K53" s="5">
        <v>41300</v>
      </c>
      <c r="L53" s="5">
        <v>46300</v>
      </c>
      <c r="M53" s="37">
        <v>48100</v>
      </c>
    </row>
    <row r="54" spans="1:13" x14ac:dyDescent="0.35">
      <c r="A54" s="58">
        <v>2010</v>
      </c>
      <c r="B54" s="33" t="s">
        <v>41</v>
      </c>
      <c r="C54" s="5">
        <v>15000</v>
      </c>
      <c r="D54" s="5">
        <v>1</v>
      </c>
      <c r="E54" s="5">
        <v>14600</v>
      </c>
      <c r="F54" s="5">
        <v>10300</v>
      </c>
      <c r="G54" s="5">
        <v>1600</v>
      </c>
      <c r="H54" s="5">
        <v>3500</v>
      </c>
      <c r="I54" s="5">
        <v>7100</v>
      </c>
      <c r="J54" s="5">
        <v>12100</v>
      </c>
      <c r="K54" s="5">
        <v>19400</v>
      </c>
      <c r="L54" s="5">
        <v>29600</v>
      </c>
      <c r="M54" s="37">
        <v>36400</v>
      </c>
    </row>
    <row r="55" spans="1:13" s="13" customFormat="1" x14ac:dyDescent="0.35">
      <c r="A55" s="59">
        <v>2011</v>
      </c>
      <c r="B55" s="32" t="s">
        <v>13</v>
      </c>
      <c r="C55" s="18">
        <v>2909210</v>
      </c>
      <c r="D55" s="18">
        <v>100</v>
      </c>
      <c r="E55" s="18">
        <v>14100</v>
      </c>
      <c r="F55" s="18">
        <v>7800</v>
      </c>
      <c r="G55" s="18">
        <v>3300</v>
      </c>
      <c r="H55" s="18">
        <v>5300</v>
      </c>
      <c r="I55" s="18">
        <v>8800</v>
      </c>
      <c r="J55" s="18">
        <v>12900</v>
      </c>
      <c r="K55" s="18">
        <v>18000</v>
      </c>
      <c r="L55" s="18">
        <v>24000</v>
      </c>
      <c r="M55" s="38">
        <v>28700</v>
      </c>
    </row>
    <row r="56" spans="1:13" x14ac:dyDescent="0.35">
      <c r="A56" s="58">
        <v>2011</v>
      </c>
      <c r="B56" s="33" t="s">
        <v>14</v>
      </c>
      <c r="C56" s="5">
        <v>265190</v>
      </c>
      <c r="D56" s="5">
        <v>9</v>
      </c>
      <c r="E56" s="5">
        <v>7600</v>
      </c>
      <c r="F56" s="5">
        <v>5300</v>
      </c>
      <c r="G56" s="5">
        <v>900</v>
      </c>
      <c r="H56" s="5">
        <v>1900</v>
      </c>
      <c r="I56" s="5">
        <v>4100</v>
      </c>
      <c r="J56" s="5">
        <v>6800</v>
      </c>
      <c r="K56" s="5">
        <v>10000</v>
      </c>
      <c r="L56" s="5">
        <v>13800</v>
      </c>
      <c r="M56" s="37">
        <v>16700</v>
      </c>
    </row>
    <row r="57" spans="1:13" x14ac:dyDescent="0.35">
      <c r="A57" s="58">
        <v>2011</v>
      </c>
      <c r="B57" s="33" t="s">
        <v>15</v>
      </c>
      <c r="C57" s="5">
        <v>1572120</v>
      </c>
      <c r="D57" s="5">
        <v>54</v>
      </c>
      <c r="E57" s="5">
        <v>12300</v>
      </c>
      <c r="F57" s="5">
        <v>6000</v>
      </c>
      <c r="G57" s="5">
        <v>3500</v>
      </c>
      <c r="H57" s="5">
        <v>5300</v>
      </c>
      <c r="I57" s="5">
        <v>8300</v>
      </c>
      <c r="J57" s="5">
        <v>11600</v>
      </c>
      <c r="K57" s="5">
        <v>15500</v>
      </c>
      <c r="L57" s="5">
        <v>19800</v>
      </c>
      <c r="M57" s="37">
        <v>22900</v>
      </c>
    </row>
    <row r="58" spans="1:13" x14ac:dyDescent="0.35">
      <c r="A58" s="58">
        <v>2011</v>
      </c>
      <c r="B58" s="33" t="s">
        <v>16</v>
      </c>
      <c r="C58" s="5">
        <v>853100</v>
      </c>
      <c r="D58" s="5">
        <v>29</v>
      </c>
      <c r="E58" s="5">
        <v>16800</v>
      </c>
      <c r="F58" s="5">
        <v>7300</v>
      </c>
      <c r="G58" s="5">
        <v>6300</v>
      </c>
      <c r="H58" s="5">
        <v>8500</v>
      </c>
      <c r="I58" s="5">
        <v>11900</v>
      </c>
      <c r="J58" s="5">
        <v>16000</v>
      </c>
      <c r="K58" s="5">
        <v>20700</v>
      </c>
      <c r="L58" s="5">
        <v>26100</v>
      </c>
      <c r="M58" s="37">
        <v>30000</v>
      </c>
    </row>
    <row r="59" spans="1:13" x14ac:dyDescent="0.35">
      <c r="A59" s="58">
        <v>2011</v>
      </c>
      <c r="B59" s="33" t="s">
        <v>17</v>
      </c>
      <c r="C59" s="5">
        <v>155220</v>
      </c>
      <c r="D59" s="5">
        <v>5</v>
      </c>
      <c r="E59" s="5">
        <v>23100</v>
      </c>
      <c r="F59" s="5">
        <v>9100</v>
      </c>
      <c r="G59" s="5">
        <v>9500</v>
      </c>
      <c r="H59" s="5">
        <v>12400</v>
      </c>
      <c r="I59" s="5">
        <v>16800</v>
      </c>
      <c r="J59" s="5">
        <v>22100</v>
      </c>
      <c r="K59" s="5">
        <v>28600</v>
      </c>
      <c r="L59" s="5">
        <v>35700</v>
      </c>
      <c r="M59" s="37">
        <v>40100</v>
      </c>
    </row>
    <row r="60" spans="1:13" x14ac:dyDescent="0.35">
      <c r="A60" s="58">
        <v>2011</v>
      </c>
      <c r="B60" s="33" t="s">
        <v>18</v>
      </c>
      <c r="C60" s="5">
        <v>55920</v>
      </c>
      <c r="D60" s="5">
        <v>2</v>
      </c>
      <c r="E60" s="5">
        <v>28700</v>
      </c>
      <c r="F60" s="5">
        <v>10700</v>
      </c>
      <c r="G60" s="5">
        <v>11100</v>
      </c>
      <c r="H60" s="5">
        <v>15300</v>
      </c>
      <c r="I60" s="5">
        <v>21400</v>
      </c>
      <c r="J60" s="5">
        <v>28600</v>
      </c>
      <c r="K60" s="5">
        <v>36600</v>
      </c>
      <c r="L60" s="5">
        <v>43500</v>
      </c>
      <c r="M60" s="37">
        <v>46400</v>
      </c>
    </row>
    <row r="61" spans="1:13" x14ac:dyDescent="0.35">
      <c r="A61" s="58">
        <v>2011</v>
      </c>
      <c r="B61" s="33" t="s">
        <v>41</v>
      </c>
      <c r="C61" s="5">
        <v>7670</v>
      </c>
      <c r="D61" s="5">
        <v>0</v>
      </c>
      <c r="E61" s="5">
        <v>14900</v>
      </c>
      <c r="F61" s="5">
        <v>10900</v>
      </c>
      <c r="G61" s="5">
        <v>1500</v>
      </c>
      <c r="H61" s="5">
        <v>3300</v>
      </c>
      <c r="I61" s="5">
        <v>6800</v>
      </c>
      <c r="J61" s="5">
        <v>12300</v>
      </c>
      <c r="K61" s="5">
        <v>20500</v>
      </c>
      <c r="L61" s="5">
        <v>31300</v>
      </c>
      <c r="M61" s="37">
        <v>37500</v>
      </c>
    </row>
    <row r="62" spans="1:13" s="13" customFormat="1" x14ac:dyDescent="0.35">
      <c r="A62" s="59">
        <v>2012</v>
      </c>
      <c r="B62" s="32" t="s">
        <v>13</v>
      </c>
      <c r="C62" s="18">
        <v>2778260</v>
      </c>
      <c r="D62" s="18">
        <v>100</v>
      </c>
      <c r="E62" s="18">
        <v>14000</v>
      </c>
      <c r="F62" s="18">
        <v>7800</v>
      </c>
      <c r="G62" s="18">
        <v>3300</v>
      </c>
      <c r="H62" s="18">
        <v>5300</v>
      </c>
      <c r="I62" s="18">
        <v>8800</v>
      </c>
      <c r="J62" s="18">
        <v>12900</v>
      </c>
      <c r="K62" s="18">
        <v>18000</v>
      </c>
      <c r="L62" s="18">
        <v>23900</v>
      </c>
      <c r="M62" s="38">
        <v>28600</v>
      </c>
    </row>
    <row r="63" spans="1:13" x14ac:dyDescent="0.35">
      <c r="A63" s="58">
        <v>2012</v>
      </c>
      <c r="B63" s="33" t="s">
        <v>14</v>
      </c>
      <c r="C63" s="5">
        <v>253120</v>
      </c>
      <c r="D63" s="5">
        <v>9</v>
      </c>
      <c r="E63" s="5">
        <v>7400</v>
      </c>
      <c r="F63" s="5">
        <v>5100</v>
      </c>
      <c r="G63" s="5">
        <v>900</v>
      </c>
      <c r="H63" s="5">
        <v>1900</v>
      </c>
      <c r="I63" s="5">
        <v>4000</v>
      </c>
      <c r="J63" s="5">
        <v>6700</v>
      </c>
      <c r="K63" s="5">
        <v>9800</v>
      </c>
      <c r="L63" s="5">
        <v>13400</v>
      </c>
      <c r="M63" s="37">
        <v>16200</v>
      </c>
    </row>
    <row r="64" spans="1:13" x14ac:dyDescent="0.35">
      <c r="A64" s="58">
        <v>2012</v>
      </c>
      <c r="B64" s="33" t="s">
        <v>15</v>
      </c>
      <c r="C64" s="5">
        <v>1504330</v>
      </c>
      <c r="D64" s="5">
        <v>54</v>
      </c>
      <c r="E64" s="5">
        <v>12200</v>
      </c>
      <c r="F64" s="5">
        <v>5900</v>
      </c>
      <c r="G64" s="5">
        <v>3400</v>
      </c>
      <c r="H64" s="5">
        <v>5300</v>
      </c>
      <c r="I64" s="5">
        <v>8300</v>
      </c>
      <c r="J64" s="5">
        <v>11600</v>
      </c>
      <c r="K64" s="5">
        <v>15500</v>
      </c>
      <c r="L64" s="5">
        <v>19600</v>
      </c>
      <c r="M64" s="37">
        <v>22600</v>
      </c>
    </row>
    <row r="65" spans="1:13" x14ac:dyDescent="0.35">
      <c r="A65" s="58">
        <v>2012</v>
      </c>
      <c r="B65" s="33" t="s">
        <v>16</v>
      </c>
      <c r="C65" s="5">
        <v>812960</v>
      </c>
      <c r="D65" s="5">
        <v>29</v>
      </c>
      <c r="E65" s="5">
        <v>16800</v>
      </c>
      <c r="F65" s="5">
        <v>7200</v>
      </c>
      <c r="G65" s="5">
        <v>6300</v>
      </c>
      <c r="H65" s="5">
        <v>8600</v>
      </c>
      <c r="I65" s="5">
        <v>12100</v>
      </c>
      <c r="J65" s="5">
        <v>16100</v>
      </c>
      <c r="K65" s="5">
        <v>20800</v>
      </c>
      <c r="L65" s="5">
        <v>26100</v>
      </c>
      <c r="M65" s="37">
        <v>29900</v>
      </c>
    </row>
    <row r="66" spans="1:13" x14ac:dyDescent="0.35">
      <c r="A66" s="58">
        <v>2012</v>
      </c>
      <c r="B66" s="33" t="s">
        <v>17</v>
      </c>
      <c r="C66" s="5">
        <v>147370</v>
      </c>
      <c r="D66" s="5">
        <v>5</v>
      </c>
      <c r="E66" s="5">
        <v>23300</v>
      </c>
      <c r="F66" s="5">
        <v>9100</v>
      </c>
      <c r="G66" s="5">
        <v>9600</v>
      </c>
      <c r="H66" s="5">
        <v>12600</v>
      </c>
      <c r="I66" s="5">
        <v>17100</v>
      </c>
      <c r="J66" s="5">
        <v>22500</v>
      </c>
      <c r="K66" s="5">
        <v>28900</v>
      </c>
      <c r="L66" s="5">
        <v>35800</v>
      </c>
      <c r="M66" s="37">
        <v>40200</v>
      </c>
    </row>
    <row r="67" spans="1:13" x14ac:dyDescent="0.35">
      <c r="A67" s="58">
        <v>2012</v>
      </c>
      <c r="B67" s="33" t="s">
        <v>18</v>
      </c>
      <c r="C67" s="5">
        <v>53110</v>
      </c>
      <c r="D67" s="5">
        <v>2</v>
      </c>
      <c r="E67" s="5">
        <v>29000</v>
      </c>
      <c r="F67" s="5">
        <v>10700</v>
      </c>
      <c r="G67" s="5">
        <v>11000</v>
      </c>
      <c r="H67" s="5">
        <v>15500</v>
      </c>
      <c r="I67" s="5">
        <v>21700</v>
      </c>
      <c r="J67" s="5">
        <v>29000</v>
      </c>
      <c r="K67" s="5">
        <v>36900</v>
      </c>
      <c r="L67" s="5">
        <v>43600</v>
      </c>
      <c r="M67" s="37">
        <v>46500</v>
      </c>
    </row>
    <row r="68" spans="1:13" x14ac:dyDescent="0.35">
      <c r="A68" s="58">
        <v>2012</v>
      </c>
      <c r="B68" s="33" t="s">
        <v>41</v>
      </c>
      <c r="C68" s="5">
        <v>7380</v>
      </c>
      <c r="D68" s="5">
        <v>0</v>
      </c>
      <c r="E68" s="5">
        <v>14900</v>
      </c>
      <c r="F68" s="5">
        <v>11000</v>
      </c>
      <c r="G68" s="5">
        <v>1500</v>
      </c>
      <c r="H68" s="5">
        <v>3100</v>
      </c>
      <c r="I68" s="5">
        <v>6700</v>
      </c>
      <c r="J68" s="5">
        <v>12100</v>
      </c>
      <c r="K68" s="5">
        <v>20500</v>
      </c>
      <c r="L68" s="5">
        <v>31400</v>
      </c>
      <c r="M68" s="37">
        <v>37900</v>
      </c>
    </row>
    <row r="69" spans="1:13" s="13" customFormat="1" x14ac:dyDescent="0.35">
      <c r="A69" s="59">
        <v>2013</v>
      </c>
      <c r="B69" s="32" t="s">
        <v>13</v>
      </c>
      <c r="C69" s="18">
        <v>3184030</v>
      </c>
      <c r="D69" s="18">
        <v>100</v>
      </c>
      <c r="E69" s="18">
        <v>13500</v>
      </c>
      <c r="F69" s="18">
        <v>7600</v>
      </c>
      <c r="G69" s="18">
        <v>3100</v>
      </c>
      <c r="H69" s="18">
        <v>5000</v>
      </c>
      <c r="I69" s="18">
        <v>8400</v>
      </c>
      <c r="J69" s="18">
        <v>12400</v>
      </c>
      <c r="K69" s="18">
        <v>17300</v>
      </c>
      <c r="L69" s="18">
        <v>23200</v>
      </c>
      <c r="M69" s="38">
        <v>27700</v>
      </c>
    </row>
    <row r="70" spans="1:13" x14ac:dyDescent="0.35">
      <c r="A70" s="58">
        <v>2013</v>
      </c>
      <c r="B70" s="33" t="s">
        <v>14</v>
      </c>
      <c r="C70" s="5">
        <v>284110</v>
      </c>
      <c r="D70" s="5">
        <v>9</v>
      </c>
      <c r="E70" s="5">
        <v>7300</v>
      </c>
      <c r="F70" s="5">
        <v>5200</v>
      </c>
      <c r="G70" s="5">
        <v>900</v>
      </c>
      <c r="H70" s="5">
        <v>1800</v>
      </c>
      <c r="I70" s="5">
        <v>3900</v>
      </c>
      <c r="J70" s="5">
        <v>6500</v>
      </c>
      <c r="K70" s="5">
        <v>9600</v>
      </c>
      <c r="L70" s="5">
        <v>13300</v>
      </c>
      <c r="M70" s="37">
        <v>16200</v>
      </c>
    </row>
    <row r="71" spans="1:13" x14ac:dyDescent="0.35">
      <c r="A71" s="58">
        <v>2013</v>
      </c>
      <c r="B71" s="33" t="s">
        <v>15</v>
      </c>
      <c r="C71" s="5">
        <v>1756980</v>
      </c>
      <c r="D71" s="5">
        <v>55</v>
      </c>
      <c r="E71" s="5">
        <v>11800</v>
      </c>
      <c r="F71" s="5">
        <v>5800</v>
      </c>
      <c r="G71" s="5">
        <v>3200</v>
      </c>
      <c r="H71" s="5">
        <v>5000</v>
      </c>
      <c r="I71" s="5">
        <v>7900</v>
      </c>
      <c r="J71" s="5">
        <v>11200</v>
      </c>
      <c r="K71" s="5">
        <v>15000</v>
      </c>
      <c r="L71" s="5">
        <v>19100</v>
      </c>
      <c r="M71" s="37">
        <v>22000</v>
      </c>
    </row>
    <row r="72" spans="1:13" x14ac:dyDescent="0.35">
      <c r="A72" s="58">
        <v>2013</v>
      </c>
      <c r="B72" s="33" t="s">
        <v>16</v>
      </c>
      <c r="C72" s="5">
        <v>929840</v>
      </c>
      <c r="D72" s="5">
        <v>29</v>
      </c>
      <c r="E72" s="5">
        <v>16300</v>
      </c>
      <c r="F72" s="5">
        <v>7200</v>
      </c>
      <c r="G72" s="5">
        <v>5800</v>
      </c>
      <c r="H72" s="5">
        <v>8000</v>
      </c>
      <c r="I72" s="5">
        <v>11500</v>
      </c>
      <c r="J72" s="5">
        <v>15500</v>
      </c>
      <c r="K72" s="5">
        <v>20200</v>
      </c>
      <c r="L72" s="5">
        <v>25400</v>
      </c>
      <c r="M72" s="37">
        <v>29200</v>
      </c>
    </row>
    <row r="73" spans="1:13" x14ac:dyDescent="0.35">
      <c r="A73" s="58">
        <v>2013</v>
      </c>
      <c r="B73" s="33" t="s">
        <v>17</v>
      </c>
      <c r="C73" s="5">
        <v>159520</v>
      </c>
      <c r="D73" s="5">
        <v>5</v>
      </c>
      <c r="E73" s="5">
        <v>22700</v>
      </c>
      <c r="F73" s="5">
        <v>9100</v>
      </c>
      <c r="G73" s="5">
        <v>9300</v>
      </c>
      <c r="H73" s="5">
        <v>12100</v>
      </c>
      <c r="I73" s="5">
        <v>16500</v>
      </c>
      <c r="J73" s="5">
        <v>21800</v>
      </c>
      <c r="K73" s="5">
        <v>28200</v>
      </c>
      <c r="L73" s="5">
        <v>35100</v>
      </c>
      <c r="M73" s="37">
        <v>39600</v>
      </c>
    </row>
    <row r="74" spans="1:13" x14ac:dyDescent="0.35">
      <c r="A74" s="58">
        <v>2013</v>
      </c>
      <c r="B74" s="33" t="s">
        <v>18</v>
      </c>
      <c r="C74" s="5">
        <v>53580</v>
      </c>
      <c r="D74" s="5">
        <v>2</v>
      </c>
      <c r="E74" s="5">
        <v>28600</v>
      </c>
      <c r="F74" s="5">
        <v>10700</v>
      </c>
      <c r="G74" s="5">
        <v>10900</v>
      </c>
      <c r="H74" s="5">
        <v>15100</v>
      </c>
      <c r="I74" s="5">
        <v>21200</v>
      </c>
      <c r="J74" s="5">
        <v>28500</v>
      </c>
      <c r="K74" s="5">
        <v>36500</v>
      </c>
      <c r="L74" s="5">
        <v>43300</v>
      </c>
      <c r="M74" s="37">
        <v>46200</v>
      </c>
    </row>
    <row r="75" spans="1:13" s="13" customFormat="1" x14ac:dyDescent="0.35">
      <c r="A75" s="59">
        <v>2014</v>
      </c>
      <c r="B75" s="32" t="s">
        <v>13</v>
      </c>
      <c r="C75" s="18">
        <v>3415650</v>
      </c>
      <c r="D75" s="18">
        <v>100</v>
      </c>
      <c r="E75" s="18">
        <v>13100</v>
      </c>
      <c r="F75" s="18">
        <v>7400</v>
      </c>
      <c r="G75" s="18">
        <v>3000</v>
      </c>
      <c r="H75" s="18">
        <v>4800</v>
      </c>
      <c r="I75" s="18">
        <v>8100</v>
      </c>
      <c r="J75" s="18">
        <v>12000</v>
      </c>
      <c r="K75" s="18">
        <v>16800</v>
      </c>
      <c r="L75" s="18">
        <v>22500</v>
      </c>
      <c r="M75" s="38">
        <v>26900</v>
      </c>
    </row>
    <row r="76" spans="1:13" x14ac:dyDescent="0.35">
      <c r="A76" s="58">
        <v>2014</v>
      </c>
      <c r="B76" s="33" t="s">
        <v>14</v>
      </c>
      <c r="C76" s="5">
        <v>301500</v>
      </c>
      <c r="D76" s="5">
        <v>9</v>
      </c>
      <c r="E76" s="5">
        <v>6900</v>
      </c>
      <c r="F76" s="5">
        <v>4700</v>
      </c>
      <c r="G76" s="5">
        <v>800</v>
      </c>
      <c r="H76" s="5">
        <v>1700</v>
      </c>
      <c r="I76" s="5">
        <v>3700</v>
      </c>
      <c r="J76" s="5">
        <v>6200</v>
      </c>
      <c r="K76" s="5">
        <v>9100</v>
      </c>
      <c r="L76" s="5">
        <v>12500</v>
      </c>
      <c r="M76" s="37">
        <v>15100</v>
      </c>
    </row>
    <row r="77" spans="1:13" x14ac:dyDescent="0.35">
      <c r="A77" s="58">
        <v>2014</v>
      </c>
      <c r="B77" s="33" t="s">
        <v>15</v>
      </c>
      <c r="C77" s="5">
        <v>1877850</v>
      </c>
      <c r="D77" s="5">
        <v>55</v>
      </c>
      <c r="E77" s="5">
        <v>11400</v>
      </c>
      <c r="F77" s="5">
        <v>5700</v>
      </c>
      <c r="G77" s="5">
        <v>3100</v>
      </c>
      <c r="H77" s="5">
        <v>4800</v>
      </c>
      <c r="I77" s="5">
        <v>7600</v>
      </c>
      <c r="J77" s="5">
        <v>10800</v>
      </c>
      <c r="K77" s="5">
        <v>14500</v>
      </c>
      <c r="L77" s="5">
        <v>18500</v>
      </c>
      <c r="M77" s="37">
        <v>21400</v>
      </c>
    </row>
    <row r="78" spans="1:13" x14ac:dyDescent="0.35">
      <c r="A78" s="58">
        <v>2014</v>
      </c>
      <c r="B78" s="33" t="s">
        <v>16</v>
      </c>
      <c r="C78" s="5">
        <v>995990</v>
      </c>
      <c r="D78" s="5">
        <v>29</v>
      </c>
      <c r="E78" s="5">
        <v>15800</v>
      </c>
      <c r="F78" s="5">
        <v>7000</v>
      </c>
      <c r="G78" s="5">
        <v>5600</v>
      </c>
      <c r="H78" s="5">
        <v>7800</v>
      </c>
      <c r="I78" s="5">
        <v>11100</v>
      </c>
      <c r="J78" s="5">
        <v>15000</v>
      </c>
      <c r="K78" s="5">
        <v>19600</v>
      </c>
      <c r="L78" s="5">
        <v>24700</v>
      </c>
      <c r="M78" s="37">
        <v>28500</v>
      </c>
    </row>
    <row r="79" spans="1:13" x14ac:dyDescent="0.35">
      <c r="A79" s="58">
        <v>2014</v>
      </c>
      <c r="B79" s="33" t="s">
        <v>17</v>
      </c>
      <c r="C79" s="5">
        <v>172770</v>
      </c>
      <c r="D79" s="5">
        <v>5</v>
      </c>
      <c r="E79" s="5">
        <v>22000</v>
      </c>
      <c r="F79" s="5">
        <v>9000</v>
      </c>
      <c r="G79" s="5">
        <v>8800</v>
      </c>
      <c r="H79" s="5">
        <v>11600</v>
      </c>
      <c r="I79" s="5">
        <v>16000</v>
      </c>
      <c r="J79" s="5">
        <v>21100</v>
      </c>
      <c r="K79" s="5">
        <v>27300</v>
      </c>
      <c r="L79" s="5">
        <v>34200</v>
      </c>
      <c r="M79" s="37">
        <v>38900</v>
      </c>
    </row>
    <row r="80" spans="1:13" x14ac:dyDescent="0.35">
      <c r="A80" s="58">
        <v>2014</v>
      </c>
      <c r="B80" s="33" t="s">
        <v>18</v>
      </c>
      <c r="C80" s="5">
        <v>59230</v>
      </c>
      <c r="D80" s="5">
        <v>2</v>
      </c>
      <c r="E80" s="5">
        <v>27900</v>
      </c>
      <c r="F80" s="5">
        <v>10800</v>
      </c>
      <c r="G80" s="5">
        <v>10000</v>
      </c>
      <c r="H80" s="5">
        <v>14300</v>
      </c>
      <c r="I80" s="5">
        <v>20400</v>
      </c>
      <c r="J80" s="5">
        <v>27700</v>
      </c>
      <c r="K80" s="5">
        <v>35800</v>
      </c>
      <c r="L80" s="5">
        <v>42900</v>
      </c>
      <c r="M80" s="37">
        <v>46100</v>
      </c>
    </row>
    <row r="81" spans="1:13" x14ac:dyDescent="0.35">
      <c r="A81" s="58">
        <v>2014</v>
      </c>
      <c r="B81" s="33" t="s">
        <v>41</v>
      </c>
      <c r="C81" s="5">
        <v>8300</v>
      </c>
      <c r="D81" s="5">
        <v>0</v>
      </c>
      <c r="E81" s="5">
        <v>14200</v>
      </c>
      <c r="F81" s="5">
        <v>10500</v>
      </c>
      <c r="G81" s="5">
        <v>1600</v>
      </c>
      <c r="H81" s="5">
        <v>3100</v>
      </c>
      <c r="I81" s="5">
        <v>6500</v>
      </c>
      <c r="J81" s="5">
        <v>11700</v>
      </c>
      <c r="K81" s="5">
        <v>19400</v>
      </c>
      <c r="L81" s="5">
        <v>29600</v>
      </c>
      <c r="M81" s="37">
        <v>36800</v>
      </c>
    </row>
    <row r="82" spans="1:13" s="13" customFormat="1" x14ac:dyDescent="0.35">
      <c r="A82" s="59">
        <v>2015</v>
      </c>
      <c r="B82" s="32" t="s">
        <v>13</v>
      </c>
      <c r="C82" s="18">
        <v>3404980</v>
      </c>
      <c r="D82" s="18">
        <v>100</v>
      </c>
      <c r="E82" s="18">
        <v>13100</v>
      </c>
      <c r="F82" s="18">
        <v>7500</v>
      </c>
      <c r="G82" s="18">
        <v>2900</v>
      </c>
      <c r="H82" s="18">
        <v>4800</v>
      </c>
      <c r="I82" s="18">
        <v>8000</v>
      </c>
      <c r="J82" s="18">
        <v>12000</v>
      </c>
      <c r="K82" s="18">
        <v>16800</v>
      </c>
      <c r="L82" s="18">
        <v>22600</v>
      </c>
      <c r="M82" s="38">
        <v>27100</v>
      </c>
    </row>
    <row r="83" spans="1:13" x14ac:dyDescent="0.35">
      <c r="A83" s="58">
        <v>2015</v>
      </c>
      <c r="B83" s="33" t="s">
        <v>14</v>
      </c>
      <c r="C83" s="5">
        <v>306840</v>
      </c>
      <c r="D83" s="5">
        <v>9.01</v>
      </c>
      <c r="E83" s="5">
        <v>7100</v>
      </c>
      <c r="F83" s="5">
        <v>5100</v>
      </c>
      <c r="G83" s="5">
        <v>800</v>
      </c>
      <c r="H83" s="5">
        <v>1700</v>
      </c>
      <c r="I83" s="5">
        <v>3700</v>
      </c>
      <c r="J83" s="5">
        <v>6200</v>
      </c>
      <c r="K83" s="5">
        <v>9300</v>
      </c>
      <c r="L83" s="5">
        <v>12900</v>
      </c>
      <c r="M83" s="37">
        <v>15800</v>
      </c>
    </row>
    <row r="84" spans="1:13" x14ac:dyDescent="0.35">
      <c r="A84" s="58">
        <v>2015</v>
      </c>
      <c r="B84" s="33" t="s">
        <v>15</v>
      </c>
      <c r="C84" s="5">
        <v>1853440</v>
      </c>
      <c r="D84" s="5">
        <v>54.43</v>
      </c>
      <c r="E84" s="5">
        <v>11400</v>
      </c>
      <c r="F84" s="5">
        <v>5700</v>
      </c>
      <c r="G84" s="5">
        <v>3000</v>
      </c>
      <c r="H84" s="5">
        <v>4700</v>
      </c>
      <c r="I84" s="5">
        <v>7500</v>
      </c>
      <c r="J84" s="5">
        <v>10700</v>
      </c>
      <c r="K84" s="5">
        <v>14500</v>
      </c>
      <c r="L84" s="5">
        <v>18600</v>
      </c>
      <c r="M84" s="37">
        <v>21500</v>
      </c>
    </row>
    <row r="85" spans="1:13" x14ac:dyDescent="0.35">
      <c r="A85" s="58">
        <v>2015</v>
      </c>
      <c r="B85" s="33" t="s">
        <v>16</v>
      </c>
      <c r="C85" s="5">
        <v>1003150</v>
      </c>
      <c r="D85" s="5">
        <v>29.46</v>
      </c>
      <c r="E85" s="5">
        <v>15700</v>
      </c>
      <c r="F85" s="5">
        <v>7100</v>
      </c>
      <c r="G85" s="5">
        <v>5400</v>
      </c>
      <c r="H85" s="5">
        <v>7600</v>
      </c>
      <c r="I85" s="5">
        <v>11000</v>
      </c>
      <c r="J85" s="5">
        <v>14900</v>
      </c>
      <c r="K85" s="5">
        <v>19600</v>
      </c>
      <c r="L85" s="5">
        <v>24700</v>
      </c>
      <c r="M85" s="37">
        <v>28500</v>
      </c>
    </row>
    <row r="86" spans="1:13" x14ac:dyDescent="0.35">
      <c r="A86" s="58">
        <v>2015</v>
      </c>
      <c r="B86" s="33" t="s">
        <v>17</v>
      </c>
      <c r="C86" s="5">
        <v>179270</v>
      </c>
      <c r="D86" s="5">
        <v>5.27</v>
      </c>
      <c r="E86" s="5">
        <v>21900</v>
      </c>
      <c r="F86" s="5">
        <v>9000</v>
      </c>
      <c r="G86" s="5">
        <v>8600</v>
      </c>
      <c r="H86" s="5">
        <v>11500</v>
      </c>
      <c r="I86" s="5">
        <v>15800</v>
      </c>
      <c r="J86" s="5">
        <v>21000</v>
      </c>
      <c r="K86" s="5">
        <v>27300</v>
      </c>
      <c r="L86" s="5">
        <v>34200</v>
      </c>
      <c r="M86" s="37">
        <v>38700</v>
      </c>
    </row>
    <row r="87" spans="1:13" x14ac:dyDescent="0.35">
      <c r="A87" s="58">
        <v>2015</v>
      </c>
      <c r="B87" s="33" t="s">
        <v>18</v>
      </c>
      <c r="C87" s="5">
        <v>62280</v>
      </c>
      <c r="D87" s="5">
        <v>1.83</v>
      </c>
      <c r="E87" s="5">
        <v>27900</v>
      </c>
      <c r="F87" s="5">
        <v>10700</v>
      </c>
      <c r="G87" s="5">
        <v>10300</v>
      </c>
      <c r="H87" s="5">
        <v>14400</v>
      </c>
      <c r="I87" s="5">
        <v>20400</v>
      </c>
      <c r="J87" s="5">
        <v>27700</v>
      </c>
      <c r="K87" s="5">
        <v>35700</v>
      </c>
      <c r="L87" s="5">
        <v>42800</v>
      </c>
      <c r="M87" s="37">
        <v>45900</v>
      </c>
    </row>
    <row r="88" spans="1:13" x14ac:dyDescent="0.35">
      <c r="A88" s="58">
        <v>2015</v>
      </c>
      <c r="B88" s="33" t="s">
        <v>41</v>
      </c>
      <c r="C88" s="5" t="s">
        <v>206</v>
      </c>
      <c r="D88" s="5">
        <v>0</v>
      </c>
      <c r="E88" s="5" t="s">
        <v>206</v>
      </c>
      <c r="F88" s="5" t="s">
        <v>206</v>
      </c>
      <c r="G88" s="5" t="s">
        <v>206</v>
      </c>
      <c r="H88" s="5" t="s">
        <v>206</v>
      </c>
      <c r="I88" s="5" t="s">
        <v>206</v>
      </c>
      <c r="J88" s="5" t="s">
        <v>206</v>
      </c>
      <c r="K88" s="5" t="s">
        <v>206</v>
      </c>
      <c r="L88" s="5" t="s">
        <v>206</v>
      </c>
      <c r="M88" s="37" t="s">
        <v>206</v>
      </c>
    </row>
    <row r="89" spans="1:13" s="13" customFormat="1" x14ac:dyDescent="0.35">
      <c r="A89" s="59">
        <v>2016</v>
      </c>
      <c r="B89" s="32" t="s">
        <v>13</v>
      </c>
      <c r="C89" s="18">
        <v>2439260</v>
      </c>
      <c r="D89" s="18">
        <v>100</v>
      </c>
      <c r="E89" s="18">
        <v>13400</v>
      </c>
      <c r="F89" s="18">
        <v>7400</v>
      </c>
      <c r="G89" s="18">
        <v>3600</v>
      </c>
      <c r="H89" s="18">
        <v>5300</v>
      </c>
      <c r="I89" s="18">
        <v>8400</v>
      </c>
      <c r="J89" s="18">
        <v>12300</v>
      </c>
      <c r="K89" s="18">
        <v>17100</v>
      </c>
      <c r="L89" s="18">
        <v>22800</v>
      </c>
      <c r="M89" s="38">
        <v>27400</v>
      </c>
    </row>
    <row r="90" spans="1:13" x14ac:dyDescent="0.35">
      <c r="A90" s="58">
        <v>2016</v>
      </c>
      <c r="B90" s="33" t="s">
        <v>14</v>
      </c>
      <c r="C90" s="5">
        <v>190440</v>
      </c>
      <c r="D90" s="5">
        <v>8</v>
      </c>
      <c r="E90" s="5">
        <v>7100</v>
      </c>
      <c r="F90" s="5">
        <v>4600</v>
      </c>
      <c r="G90" s="5">
        <v>1100</v>
      </c>
      <c r="H90" s="5">
        <v>2100</v>
      </c>
      <c r="I90" s="5">
        <v>4000</v>
      </c>
      <c r="J90" s="5">
        <v>6400</v>
      </c>
      <c r="K90" s="5">
        <v>9300</v>
      </c>
      <c r="L90" s="5">
        <v>12700</v>
      </c>
      <c r="M90" s="37">
        <v>15300</v>
      </c>
    </row>
    <row r="91" spans="1:13" x14ac:dyDescent="0.35">
      <c r="A91" s="58">
        <v>2016</v>
      </c>
      <c r="B91" s="33" t="s">
        <v>15</v>
      </c>
      <c r="C91" s="5">
        <v>1264780</v>
      </c>
      <c r="D91" s="5">
        <v>52</v>
      </c>
      <c r="E91" s="5">
        <v>11500</v>
      </c>
      <c r="F91" s="5">
        <v>5500</v>
      </c>
      <c r="G91" s="5">
        <v>3700</v>
      </c>
      <c r="H91" s="5">
        <v>5200</v>
      </c>
      <c r="I91" s="5">
        <v>7800</v>
      </c>
      <c r="J91" s="5">
        <v>10900</v>
      </c>
      <c r="K91" s="5">
        <v>14500</v>
      </c>
      <c r="L91" s="5">
        <v>18400</v>
      </c>
      <c r="M91" s="37">
        <v>21200</v>
      </c>
    </row>
    <row r="92" spans="1:13" x14ac:dyDescent="0.35">
      <c r="A92" s="58">
        <v>2016</v>
      </c>
      <c r="B92" s="33" t="s">
        <v>16</v>
      </c>
      <c r="C92" s="5">
        <v>732620</v>
      </c>
      <c r="D92" s="5">
        <v>30</v>
      </c>
      <c r="E92" s="5">
        <v>15800</v>
      </c>
      <c r="F92" s="5">
        <v>6800</v>
      </c>
      <c r="G92" s="5">
        <v>6100</v>
      </c>
      <c r="H92" s="5">
        <v>8100</v>
      </c>
      <c r="I92" s="5">
        <v>11200</v>
      </c>
      <c r="J92" s="5">
        <v>15000</v>
      </c>
      <c r="K92" s="5">
        <v>19400</v>
      </c>
      <c r="L92" s="5">
        <v>24400</v>
      </c>
      <c r="M92" s="37">
        <v>28100</v>
      </c>
    </row>
    <row r="93" spans="1:13" x14ac:dyDescent="0.35">
      <c r="A93" s="58">
        <v>2016</v>
      </c>
      <c r="B93" s="33" t="s">
        <v>17</v>
      </c>
      <c r="C93" s="5">
        <v>138490</v>
      </c>
      <c r="D93" s="5">
        <v>6</v>
      </c>
      <c r="E93" s="5">
        <v>21800</v>
      </c>
      <c r="F93" s="5">
        <v>8700</v>
      </c>
      <c r="G93" s="5">
        <v>9300</v>
      </c>
      <c r="H93" s="5">
        <v>11900</v>
      </c>
      <c r="I93" s="5">
        <v>15900</v>
      </c>
      <c r="J93" s="5">
        <v>20800</v>
      </c>
      <c r="K93" s="5">
        <v>26800</v>
      </c>
      <c r="L93" s="5">
        <v>33600</v>
      </c>
      <c r="M93" s="37">
        <v>38000</v>
      </c>
    </row>
    <row r="94" spans="1:13" x14ac:dyDescent="0.35">
      <c r="A94" s="58">
        <v>2016</v>
      </c>
      <c r="B94" s="33" t="s">
        <v>18</v>
      </c>
      <c r="C94" s="5">
        <v>49240</v>
      </c>
      <c r="D94" s="5">
        <v>2</v>
      </c>
      <c r="E94" s="5">
        <v>27800</v>
      </c>
      <c r="F94" s="5">
        <v>10400</v>
      </c>
      <c r="G94" s="5">
        <v>11300</v>
      </c>
      <c r="H94" s="5">
        <v>14900</v>
      </c>
      <c r="I94" s="5">
        <v>20400</v>
      </c>
      <c r="J94" s="5">
        <v>27300</v>
      </c>
      <c r="K94" s="5">
        <v>35300</v>
      </c>
      <c r="L94" s="5">
        <v>42400</v>
      </c>
      <c r="M94" s="37">
        <v>45700</v>
      </c>
    </row>
    <row r="95" spans="1:13" x14ac:dyDescent="0.35">
      <c r="A95" s="58">
        <v>2016</v>
      </c>
      <c r="B95" s="33" t="s">
        <v>41</v>
      </c>
      <c r="C95" s="5">
        <v>63690</v>
      </c>
      <c r="D95" s="5">
        <v>3</v>
      </c>
      <c r="E95" s="5">
        <v>15100</v>
      </c>
      <c r="F95" s="5">
        <v>9400</v>
      </c>
      <c r="G95" s="5">
        <v>3200</v>
      </c>
      <c r="H95" s="5">
        <v>5100</v>
      </c>
      <c r="I95" s="5">
        <v>8500</v>
      </c>
      <c r="J95" s="5">
        <v>13200</v>
      </c>
      <c r="K95" s="5">
        <v>19800</v>
      </c>
      <c r="L95" s="5">
        <v>28000</v>
      </c>
      <c r="M95" s="37">
        <v>34300</v>
      </c>
    </row>
    <row r="96" spans="1:13" s="13" customFormat="1" x14ac:dyDescent="0.35">
      <c r="A96" s="59">
        <v>2017</v>
      </c>
      <c r="B96" s="32" t="s">
        <v>13</v>
      </c>
      <c r="C96" s="18">
        <v>18257260</v>
      </c>
      <c r="D96" s="18">
        <v>100</v>
      </c>
      <c r="E96" s="18">
        <v>13400</v>
      </c>
      <c r="F96" s="18">
        <v>7400</v>
      </c>
      <c r="G96" s="18">
        <v>3400</v>
      </c>
      <c r="H96" s="18">
        <v>5200</v>
      </c>
      <c r="I96" s="18">
        <v>8300</v>
      </c>
      <c r="J96" s="18">
        <v>12200</v>
      </c>
      <c r="K96" s="18">
        <v>17100</v>
      </c>
      <c r="L96" s="18">
        <v>22800</v>
      </c>
      <c r="M96" s="38">
        <v>27300</v>
      </c>
    </row>
    <row r="97" spans="1:13" x14ac:dyDescent="0.35">
      <c r="A97" s="58">
        <v>2017</v>
      </c>
      <c r="B97" s="33" t="s">
        <v>14</v>
      </c>
      <c r="C97" s="5">
        <v>1667430</v>
      </c>
      <c r="D97" s="5">
        <v>9</v>
      </c>
      <c r="E97" s="5">
        <v>7200</v>
      </c>
      <c r="F97" s="5">
        <v>4800</v>
      </c>
      <c r="G97" s="5">
        <v>1100</v>
      </c>
      <c r="H97" s="5">
        <v>2100</v>
      </c>
      <c r="I97" s="5">
        <v>4000</v>
      </c>
      <c r="J97" s="5">
        <v>6400</v>
      </c>
      <c r="K97" s="5">
        <v>9400</v>
      </c>
      <c r="L97" s="5">
        <v>12800</v>
      </c>
      <c r="M97" s="37">
        <v>15600</v>
      </c>
    </row>
    <row r="98" spans="1:13" x14ac:dyDescent="0.35">
      <c r="A98" s="58">
        <v>2017</v>
      </c>
      <c r="B98" s="33" t="s">
        <v>15</v>
      </c>
      <c r="C98" s="5">
        <v>9605570</v>
      </c>
      <c r="D98" s="5">
        <v>53</v>
      </c>
      <c r="E98" s="5">
        <v>11600</v>
      </c>
      <c r="F98" s="5">
        <v>5600</v>
      </c>
      <c r="G98" s="5">
        <v>3500</v>
      </c>
      <c r="H98" s="5">
        <v>5200</v>
      </c>
      <c r="I98" s="5">
        <v>7800</v>
      </c>
      <c r="J98" s="5">
        <v>10900</v>
      </c>
      <c r="K98" s="5">
        <v>14600</v>
      </c>
      <c r="L98" s="5">
        <v>18600</v>
      </c>
      <c r="M98" s="37">
        <v>21400</v>
      </c>
    </row>
    <row r="99" spans="1:13" x14ac:dyDescent="0.35">
      <c r="A99" s="58">
        <v>2017</v>
      </c>
      <c r="B99" s="33" t="s">
        <v>16</v>
      </c>
      <c r="C99" s="5">
        <v>5484450</v>
      </c>
      <c r="D99" s="5">
        <v>30</v>
      </c>
      <c r="E99" s="5">
        <v>15800</v>
      </c>
      <c r="F99" s="5">
        <v>6900</v>
      </c>
      <c r="G99" s="5">
        <v>6000</v>
      </c>
      <c r="H99" s="5">
        <v>8000</v>
      </c>
      <c r="I99" s="5">
        <v>11200</v>
      </c>
      <c r="J99" s="5">
        <v>15000</v>
      </c>
      <c r="K99" s="5">
        <v>19500</v>
      </c>
      <c r="L99" s="5">
        <v>24600</v>
      </c>
      <c r="M99" s="37">
        <v>28200</v>
      </c>
    </row>
    <row r="100" spans="1:13" x14ac:dyDescent="0.35">
      <c r="A100" s="58">
        <v>2017</v>
      </c>
      <c r="B100" s="33" t="s">
        <v>17</v>
      </c>
      <c r="C100" s="5">
        <v>1077410</v>
      </c>
      <c r="D100" s="5">
        <v>6</v>
      </c>
      <c r="E100" s="5">
        <v>21600</v>
      </c>
      <c r="F100" s="5">
        <v>8700</v>
      </c>
      <c r="G100" s="5">
        <v>9100</v>
      </c>
      <c r="H100" s="5">
        <v>11600</v>
      </c>
      <c r="I100" s="5">
        <v>15600</v>
      </c>
      <c r="J100" s="5">
        <v>20600</v>
      </c>
      <c r="K100" s="5">
        <v>26800</v>
      </c>
      <c r="L100" s="5">
        <v>33500</v>
      </c>
      <c r="M100" s="37">
        <v>38000</v>
      </c>
    </row>
    <row r="101" spans="1:13" x14ac:dyDescent="0.35">
      <c r="A101" s="58">
        <v>2017</v>
      </c>
      <c r="B101" s="33" t="s">
        <v>18</v>
      </c>
      <c r="C101" s="5">
        <v>422410</v>
      </c>
      <c r="D101" s="5">
        <v>2</v>
      </c>
      <c r="E101" s="5">
        <v>27400</v>
      </c>
      <c r="F101" s="5">
        <v>10600</v>
      </c>
      <c r="G101" s="5">
        <v>10500</v>
      </c>
      <c r="H101" s="5">
        <v>14300</v>
      </c>
      <c r="I101" s="5">
        <v>20100</v>
      </c>
      <c r="J101" s="5">
        <v>26900</v>
      </c>
      <c r="K101" s="5">
        <v>35000</v>
      </c>
      <c r="L101" s="5">
        <v>42200</v>
      </c>
      <c r="M101" s="37">
        <v>45600</v>
      </c>
    </row>
    <row r="102" spans="1:13" s="13" customFormat="1" x14ac:dyDescent="0.35">
      <c r="A102" s="59">
        <v>2018</v>
      </c>
      <c r="B102" s="32" t="s">
        <v>13</v>
      </c>
      <c r="C102" s="18">
        <v>18211100</v>
      </c>
      <c r="D102" s="18">
        <v>100</v>
      </c>
      <c r="E102" s="18">
        <v>13200</v>
      </c>
      <c r="F102" s="18">
        <v>7500</v>
      </c>
      <c r="G102" s="18">
        <v>3300</v>
      </c>
      <c r="H102" s="18">
        <v>5000</v>
      </c>
      <c r="I102" s="18">
        <v>8100</v>
      </c>
      <c r="J102" s="18">
        <v>12000</v>
      </c>
      <c r="K102" s="18">
        <v>16900</v>
      </c>
      <c r="L102" s="18">
        <v>22700</v>
      </c>
      <c r="M102" s="38">
        <v>27300</v>
      </c>
    </row>
    <row r="103" spans="1:13" x14ac:dyDescent="0.35">
      <c r="A103" s="58">
        <v>2018</v>
      </c>
      <c r="B103" s="33" t="s">
        <v>14</v>
      </c>
      <c r="C103" s="5">
        <v>1665310</v>
      </c>
      <c r="D103" s="5">
        <v>9</v>
      </c>
      <c r="E103" s="5">
        <v>7100</v>
      </c>
      <c r="F103" s="5">
        <v>4900</v>
      </c>
      <c r="G103" s="5">
        <v>1100</v>
      </c>
      <c r="H103" s="5">
        <v>2000</v>
      </c>
      <c r="I103" s="5">
        <v>3900</v>
      </c>
      <c r="J103" s="5">
        <v>6300</v>
      </c>
      <c r="K103" s="5">
        <v>9300</v>
      </c>
      <c r="L103" s="5">
        <v>12800</v>
      </c>
      <c r="M103" s="37">
        <v>15600</v>
      </c>
    </row>
    <row r="104" spans="1:13" x14ac:dyDescent="0.35">
      <c r="A104" s="58">
        <v>2018</v>
      </c>
      <c r="B104" s="33" t="s">
        <v>15</v>
      </c>
      <c r="C104" s="5">
        <v>9550900</v>
      </c>
      <c r="D104" s="5">
        <v>52</v>
      </c>
      <c r="E104" s="5">
        <v>11400</v>
      </c>
      <c r="F104" s="5">
        <v>5700</v>
      </c>
      <c r="G104" s="5">
        <v>3300</v>
      </c>
      <c r="H104" s="5">
        <v>4900</v>
      </c>
      <c r="I104" s="5">
        <v>7600</v>
      </c>
      <c r="J104" s="5">
        <v>10700</v>
      </c>
      <c r="K104" s="5">
        <v>14400</v>
      </c>
      <c r="L104" s="5">
        <v>18500</v>
      </c>
      <c r="M104" s="37">
        <v>21400</v>
      </c>
    </row>
    <row r="105" spans="1:13" x14ac:dyDescent="0.35">
      <c r="A105" s="58">
        <v>2018</v>
      </c>
      <c r="B105" s="33" t="s">
        <v>16</v>
      </c>
      <c r="C105" s="5">
        <v>5489140</v>
      </c>
      <c r="D105" s="5">
        <v>30</v>
      </c>
      <c r="E105" s="5">
        <v>15500</v>
      </c>
      <c r="F105" s="5">
        <v>7000</v>
      </c>
      <c r="G105" s="5">
        <v>5700</v>
      </c>
      <c r="H105" s="5">
        <v>7700</v>
      </c>
      <c r="I105" s="5">
        <v>10900</v>
      </c>
      <c r="J105" s="5">
        <v>14700</v>
      </c>
      <c r="K105" s="5">
        <v>19300</v>
      </c>
      <c r="L105" s="5">
        <v>24400</v>
      </c>
      <c r="M105" s="37">
        <v>28200</v>
      </c>
    </row>
    <row r="106" spans="1:13" x14ac:dyDescent="0.35">
      <c r="A106" s="58">
        <v>2018</v>
      </c>
      <c r="B106" s="33" t="s">
        <v>17</v>
      </c>
      <c r="C106" s="5">
        <v>1082520</v>
      </c>
      <c r="D106" s="5">
        <v>6</v>
      </c>
      <c r="E106" s="5">
        <v>21300</v>
      </c>
      <c r="F106" s="5">
        <v>8800</v>
      </c>
      <c r="G106" s="5">
        <v>8600</v>
      </c>
      <c r="H106" s="5">
        <v>11100</v>
      </c>
      <c r="I106" s="5">
        <v>15200</v>
      </c>
      <c r="J106" s="5">
        <v>20300</v>
      </c>
      <c r="K106" s="5">
        <v>26500</v>
      </c>
      <c r="L106" s="5">
        <v>33400</v>
      </c>
      <c r="M106" s="37">
        <v>37900</v>
      </c>
    </row>
    <row r="107" spans="1:13" x14ac:dyDescent="0.35">
      <c r="A107" s="58">
        <v>2018</v>
      </c>
      <c r="B107" s="33" t="s">
        <v>18</v>
      </c>
      <c r="C107" s="5">
        <v>423230</v>
      </c>
      <c r="D107" s="5">
        <v>2</v>
      </c>
      <c r="E107" s="5">
        <v>27200</v>
      </c>
      <c r="F107" s="5">
        <v>10600</v>
      </c>
      <c r="G107" s="5">
        <v>10300</v>
      </c>
      <c r="H107" s="5">
        <v>14000</v>
      </c>
      <c r="I107" s="5">
        <v>19700</v>
      </c>
      <c r="J107" s="5">
        <v>26600</v>
      </c>
      <c r="K107" s="5">
        <v>34800</v>
      </c>
      <c r="L107" s="5">
        <v>42100</v>
      </c>
      <c r="M107" s="37">
        <v>45500</v>
      </c>
    </row>
    <row r="108" spans="1:13" s="13" customFormat="1" x14ac:dyDescent="0.35">
      <c r="A108" s="59">
        <v>2019</v>
      </c>
      <c r="B108" s="32" t="s">
        <v>13</v>
      </c>
      <c r="C108" s="18">
        <v>18229130</v>
      </c>
      <c r="D108" s="18">
        <v>100</v>
      </c>
      <c r="E108" s="18">
        <v>13300</v>
      </c>
      <c r="F108" s="18">
        <v>7600</v>
      </c>
      <c r="G108" s="18">
        <v>3300</v>
      </c>
      <c r="H108" s="18">
        <v>5100</v>
      </c>
      <c r="I108" s="18">
        <v>8200</v>
      </c>
      <c r="J108" s="18">
        <v>12100</v>
      </c>
      <c r="K108" s="18">
        <v>17000</v>
      </c>
      <c r="L108" s="18">
        <v>22900</v>
      </c>
      <c r="M108" s="38">
        <v>27600</v>
      </c>
    </row>
    <row r="109" spans="1:13" x14ac:dyDescent="0.35">
      <c r="A109" s="58">
        <v>2019</v>
      </c>
      <c r="B109" s="33" t="s">
        <v>14</v>
      </c>
      <c r="C109" s="5">
        <v>1663520</v>
      </c>
      <c r="D109" s="5">
        <v>9</v>
      </c>
      <c r="E109" s="5">
        <v>7200</v>
      </c>
      <c r="F109" s="5">
        <v>4900</v>
      </c>
      <c r="G109" s="5">
        <v>1100</v>
      </c>
      <c r="H109" s="5">
        <v>2000</v>
      </c>
      <c r="I109" s="5">
        <v>3900</v>
      </c>
      <c r="J109" s="5">
        <v>6400</v>
      </c>
      <c r="K109" s="5">
        <v>9400</v>
      </c>
      <c r="L109" s="5">
        <v>13000</v>
      </c>
      <c r="M109" s="37">
        <v>15800</v>
      </c>
    </row>
    <row r="110" spans="1:13" x14ac:dyDescent="0.35">
      <c r="A110" s="58">
        <v>2019</v>
      </c>
      <c r="B110" s="33" t="s">
        <v>15</v>
      </c>
      <c r="C110" s="5">
        <v>9573860</v>
      </c>
      <c r="D110" s="5">
        <v>53</v>
      </c>
      <c r="E110" s="5">
        <v>11500</v>
      </c>
      <c r="F110" s="5">
        <v>5800</v>
      </c>
      <c r="G110" s="5">
        <v>3400</v>
      </c>
      <c r="H110" s="5">
        <v>5000</v>
      </c>
      <c r="I110" s="5">
        <v>7700</v>
      </c>
      <c r="J110" s="5">
        <v>10900</v>
      </c>
      <c r="K110" s="5">
        <v>14600</v>
      </c>
      <c r="L110" s="5">
        <v>18800</v>
      </c>
      <c r="M110" s="37">
        <v>21800</v>
      </c>
    </row>
    <row r="111" spans="1:13" x14ac:dyDescent="0.35">
      <c r="A111" s="58">
        <v>2019</v>
      </c>
      <c r="B111" s="33" t="s">
        <v>16</v>
      </c>
      <c r="C111" s="5">
        <v>5486400</v>
      </c>
      <c r="D111" s="5">
        <v>30</v>
      </c>
      <c r="E111" s="5">
        <v>15700</v>
      </c>
      <c r="F111" s="5">
        <v>7100</v>
      </c>
      <c r="G111" s="5">
        <v>5700</v>
      </c>
      <c r="H111" s="5">
        <v>7700</v>
      </c>
      <c r="I111" s="5">
        <v>10900</v>
      </c>
      <c r="J111" s="5">
        <v>14800</v>
      </c>
      <c r="K111" s="5">
        <v>19500</v>
      </c>
      <c r="L111" s="5">
        <v>24700</v>
      </c>
      <c r="M111" s="37">
        <v>28500</v>
      </c>
    </row>
    <row r="112" spans="1:13" x14ac:dyDescent="0.35">
      <c r="A112" s="58">
        <v>2019</v>
      </c>
      <c r="B112" s="33" t="s">
        <v>17</v>
      </c>
      <c r="C112" s="5">
        <v>1082860</v>
      </c>
      <c r="D112" s="5">
        <v>6</v>
      </c>
      <c r="E112" s="5">
        <v>21400</v>
      </c>
      <c r="F112" s="5">
        <v>8900</v>
      </c>
      <c r="G112" s="5">
        <v>8600</v>
      </c>
      <c r="H112" s="5">
        <v>11100</v>
      </c>
      <c r="I112" s="5">
        <v>15200</v>
      </c>
      <c r="J112" s="5">
        <v>20300</v>
      </c>
      <c r="K112" s="5">
        <v>26700</v>
      </c>
      <c r="L112" s="5">
        <v>33600</v>
      </c>
      <c r="M112" s="37">
        <v>38200</v>
      </c>
    </row>
    <row r="113" spans="1:13" x14ac:dyDescent="0.35">
      <c r="A113" s="60">
        <v>2019</v>
      </c>
      <c r="B113" s="34" t="s">
        <v>18</v>
      </c>
      <c r="C113" s="40">
        <v>422490</v>
      </c>
      <c r="D113" s="40">
        <v>2</v>
      </c>
      <c r="E113" s="40">
        <v>27200</v>
      </c>
      <c r="F113" s="40">
        <v>10700</v>
      </c>
      <c r="G113" s="40">
        <v>10200</v>
      </c>
      <c r="H113" s="40">
        <v>14000</v>
      </c>
      <c r="I113" s="40">
        <v>19700</v>
      </c>
      <c r="J113" s="40">
        <v>26700</v>
      </c>
      <c r="K113" s="40">
        <v>34900</v>
      </c>
      <c r="L113" s="40">
        <v>42200</v>
      </c>
      <c r="M113" s="41">
        <v>45600</v>
      </c>
    </row>
    <row r="114" spans="1:13" s="13" customFormat="1" x14ac:dyDescent="0.35">
      <c r="A114" s="59">
        <v>2020</v>
      </c>
      <c r="B114" s="32" t="s">
        <v>13</v>
      </c>
      <c r="C114" s="53">
        <v>19618409</v>
      </c>
      <c r="D114" s="53">
        <v>100</v>
      </c>
      <c r="E114" s="53">
        <v>13513.420177186539</v>
      </c>
      <c r="F114" s="53">
        <v>7710.311330036855</v>
      </c>
      <c r="G114" s="53">
        <v>3140.698556079104</v>
      </c>
      <c r="H114" s="53">
        <v>4994.5068372045798</v>
      </c>
      <c r="I114" s="53">
        <v>8241.5445642376526</v>
      </c>
      <c r="J114" s="53">
        <v>12320.93461991504</v>
      </c>
      <c r="K114" s="53">
        <v>17330.531206020161</v>
      </c>
      <c r="L114" s="53">
        <v>23323.710151342919</v>
      </c>
      <c r="M114" s="53">
        <v>28047.810657244889</v>
      </c>
    </row>
    <row r="115" spans="1:13" x14ac:dyDescent="0.35">
      <c r="A115" s="58">
        <v>2020</v>
      </c>
      <c r="B115" s="33" t="s">
        <v>14</v>
      </c>
      <c r="C115" s="6">
        <v>1852979</v>
      </c>
      <c r="D115" s="6">
        <v>9.4451033210695119</v>
      </c>
      <c r="E115" s="6">
        <v>7339.79919864161</v>
      </c>
      <c r="F115" s="6">
        <v>5070.8092206826359</v>
      </c>
      <c r="G115" s="6">
        <v>977.45527576054087</v>
      </c>
      <c r="H115" s="6">
        <v>1927.0119395234699</v>
      </c>
      <c r="I115" s="6">
        <v>3946.0101785693141</v>
      </c>
      <c r="J115" s="6">
        <v>6507.5622973093687</v>
      </c>
      <c r="K115" s="6">
        <v>9638.5686339404601</v>
      </c>
      <c r="L115" s="6">
        <v>13307.12791434688</v>
      </c>
      <c r="M115" s="6">
        <v>16223.007537855419</v>
      </c>
    </row>
    <row r="116" spans="1:13" x14ac:dyDescent="0.35">
      <c r="A116" s="58">
        <v>2020</v>
      </c>
      <c r="B116" s="33" t="s">
        <v>15</v>
      </c>
      <c r="C116" s="6">
        <v>10248588</v>
      </c>
      <c r="D116" s="6">
        <v>52.239648994982211</v>
      </c>
      <c r="E116" s="6">
        <v>11718.918914132</v>
      </c>
      <c r="F116" s="6">
        <v>5908.3322003760622</v>
      </c>
      <c r="G116" s="6">
        <v>3239.1488302287371</v>
      </c>
      <c r="H116" s="6">
        <v>4964.8699798660928</v>
      </c>
      <c r="I116" s="6">
        <v>7746.8636020183012</v>
      </c>
      <c r="J116" s="6">
        <v>11058.15823738441</v>
      </c>
      <c r="K116" s="6">
        <v>14901.264902928289</v>
      </c>
      <c r="L116" s="6">
        <v>19117.932159582619</v>
      </c>
      <c r="M116" s="6">
        <v>22143.292473068679</v>
      </c>
    </row>
    <row r="117" spans="1:13" x14ac:dyDescent="0.35">
      <c r="A117" s="58">
        <v>2020</v>
      </c>
      <c r="B117" s="33" t="s">
        <v>16</v>
      </c>
      <c r="C117" s="6">
        <v>5883554</v>
      </c>
      <c r="D117" s="6">
        <v>29.989965037429901</v>
      </c>
      <c r="E117" s="6">
        <v>15879.42986347495</v>
      </c>
      <c r="F117" s="6">
        <v>7224.7069477924761</v>
      </c>
      <c r="G117" s="6">
        <v>5562.5086908222138</v>
      </c>
      <c r="H117" s="6">
        <v>7648.1931077416548</v>
      </c>
      <c r="I117" s="6">
        <v>11021.713651566921</v>
      </c>
      <c r="J117" s="6">
        <v>15067.502055219051</v>
      </c>
      <c r="K117" s="6">
        <v>19794.57609107954</v>
      </c>
      <c r="L117" s="6">
        <v>25126.490007441578</v>
      </c>
      <c r="M117" s="6">
        <v>29008.42615725259</v>
      </c>
    </row>
    <row r="118" spans="1:13" x14ac:dyDescent="0.35">
      <c r="A118" s="58">
        <v>2020</v>
      </c>
      <c r="B118" s="33" t="s">
        <v>17</v>
      </c>
      <c r="C118" s="6">
        <v>1171086</v>
      </c>
      <c r="D118" s="6">
        <v>5.9693219771287263</v>
      </c>
      <c r="E118" s="6">
        <v>21638.555693039008</v>
      </c>
      <c r="F118" s="6">
        <v>9097.3736478801984</v>
      </c>
      <c r="G118" s="6">
        <v>8400.0933342475564</v>
      </c>
      <c r="H118" s="6">
        <v>11030.80876526031</v>
      </c>
      <c r="I118" s="6">
        <v>15298.687244765249</v>
      </c>
      <c r="J118" s="6">
        <v>20645.535920539769</v>
      </c>
      <c r="K118" s="6">
        <v>27100.490611980829</v>
      </c>
      <c r="L118" s="6">
        <v>34083.384653695808</v>
      </c>
      <c r="M118" s="6">
        <v>38630.792548545447</v>
      </c>
    </row>
    <row r="119" spans="1:13" x14ac:dyDescent="0.35">
      <c r="A119" s="58">
        <v>2020</v>
      </c>
      <c r="B119" s="33" t="s">
        <v>18</v>
      </c>
      <c r="C119" s="17">
        <v>462202</v>
      </c>
      <c r="D119" s="17">
        <v>2.355960669389654</v>
      </c>
      <c r="E119" s="17">
        <v>27349.180154729009</v>
      </c>
      <c r="F119" s="17">
        <v>10859.79294501798</v>
      </c>
      <c r="G119" s="17">
        <v>9711.4084572354604</v>
      </c>
      <c r="H119" s="17">
        <v>13777.61160397928</v>
      </c>
      <c r="I119" s="17">
        <v>19734.161039170031</v>
      </c>
      <c r="J119" s="17">
        <v>26940.938498792821</v>
      </c>
      <c r="K119" s="17">
        <v>35258.562131385042</v>
      </c>
      <c r="L119" s="17">
        <v>42474.29247411606</v>
      </c>
      <c r="M119" s="17">
        <v>45779.719174683632</v>
      </c>
    </row>
    <row r="120" spans="1:13" s="13" customFormat="1" x14ac:dyDescent="0.35">
      <c r="A120" s="59">
        <v>2021</v>
      </c>
      <c r="B120" s="32" t="s">
        <v>13</v>
      </c>
      <c r="C120" s="53">
        <v>18694416</v>
      </c>
      <c r="D120" s="53">
        <v>100</v>
      </c>
      <c r="E120" s="53">
        <v>12783.92366118557</v>
      </c>
      <c r="F120" s="53">
        <v>7469.7956144178643</v>
      </c>
      <c r="G120" s="53">
        <v>3057.3931700152211</v>
      </c>
      <c r="H120" s="53">
        <v>4693.6418952038048</v>
      </c>
      <c r="I120" s="53">
        <v>7670.514270787151</v>
      </c>
      <c r="J120" s="53">
        <v>11528.784795032811</v>
      </c>
      <c r="K120" s="53">
        <v>16358.44098716898</v>
      </c>
      <c r="L120" s="53">
        <v>22243.44051329701</v>
      </c>
      <c r="M120" s="53">
        <v>26918.340991908459</v>
      </c>
    </row>
    <row r="121" spans="1:13" x14ac:dyDescent="0.35">
      <c r="A121" s="58">
        <v>2021</v>
      </c>
      <c r="B121" s="33" t="s">
        <v>14</v>
      </c>
      <c r="C121" s="6">
        <v>1684382</v>
      </c>
      <c r="D121" s="6">
        <v>9.0100808712077445</v>
      </c>
      <c r="E121" s="6">
        <v>7063.7554380346683</v>
      </c>
      <c r="F121" s="6">
        <v>4943.4908591697913</v>
      </c>
      <c r="G121" s="6">
        <v>1046.367980955901</v>
      </c>
      <c r="H121" s="6">
        <v>1917.395974792279</v>
      </c>
      <c r="I121" s="6">
        <v>3747.1593468289152</v>
      </c>
      <c r="J121" s="6">
        <v>6180.7568696304716</v>
      </c>
      <c r="K121" s="6">
        <v>9251.2679276692979</v>
      </c>
      <c r="L121" s="6">
        <v>12904.608016661859</v>
      </c>
      <c r="M121" s="6">
        <v>15790.860084548131</v>
      </c>
    </row>
    <row r="122" spans="1:13" x14ac:dyDescent="0.35">
      <c r="A122" s="58">
        <v>2021</v>
      </c>
      <c r="B122" s="33" t="s">
        <v>15</v>
      </c>
      <c r="C122" s="6">
        <v>9719175</v>
      </c>
      <c r="D122" s="6">
        <v>51.989722492534668</v>
      </c>
      <c r="E122" s="6">
        <v>11050.0691183414</v>
      </c>
      <c r="F122" s="6">
        <v>5763.7866312721726</v>
      </c>
      <c r="G122" s="6">
        <v>3088.3700361929259</v>
      </c>
      <c r="H122" s="6">
        <v>4584.6241503341207</v>
      </c>
      <c r="I122" s="6">
        <v>7137.6861437671332</v>
      </c>
      <c r="J122" s="6">
        <v>10305.544483299829</v>
      </c>
      <c r="K122" s="6">
        <v>14059.47390363406</v>
      </c>
      <c r="L122" s="6">
        <v>18262.714160697651</v>
      </c>
      <c r="M122" s="6">
        <v>21347.245735743669</v>
      </c>
    </row>
    <row r="123" spans="1:13" x14ac:dyDescent="0.35">
      <c r="A123" s="58">
        <v>2021</v>
      </c>
      <c r="B123" s="33" t="s">
        <v>16</v>
      </c>
      <c r="C123" s="6">
        <v>5684017</v>
      </c>
      <c r="D123" s="6">
        <v>30.404892027651471</v>
      </c>
      <c r="E123" s="6">
        <v>14862.11111716825</v>
      </c>
      <c r="F123" s="6">
        <v>7038.0229548473017</v>
      </c>
      <c r="G123" s="6">
        <v>5155.1129608154433</v>
      </c>
      <c r="H123" s="6">
        <v>6988.8877670799984</v>
      </c>
      <c r="I123" s="6">
        <v>10094.271703485359</v>
      </c>
      <c r="J123" s="6">
        <v>13935.26925154496</v>
      </c>
      <c r="K123" s="6">
        <v>18554.194762892021</v>
      </c>
      <c r="L123" s="6">
        <v>23872.753250076599</v>
      </c>
      <c r="M123" s="6">
        <v>27809.563540095631</v>
      </c>
    </row>
    <row r="124" spans="1:13" x14ac:dyDescent="0.35">
      <c r="A124" s="58">
        <v>2021</v>
      </c>
      <c r="B124" s="33" t="s">
        <v>17</v>
      </c>
      <c r="C124" s="6">
        <v>1148998</v>
      </c>
      <c r="D124" s="6">
        <v>6.1462096489133442</v>
      </c>
      <c r="E124" s="6">
        <v>20235.68259512007</v>
      </c>
      <c r="F124" s="6">
        <v>8882.6713436960654</v>
      </c>
      <c r="G124" s="6">
        <v>7798.924204730416</v>
      </c>
      <c r="H124" s="6">
        <v>10105.88632597741</v>
      </c>
      <c r="I124" s="6">
        <v>14006.26800386986</v>
      </c>
      <c r="J124" s="6">
        <v>19043.08215685414</v>
      </c>
      <c r="K124" s="6">
        <v>25362.27712721263</v>
      </c>
      <c r="L124" s="6">
        <v>32418.505715086809</v>
      </c>
      <c r="M124" s="6">
        <v>37149.818799576256</v>
      </c>
    </row>
    <row r="125" spans="1:13" x14ac:dyDescent="0.35">
      <c r="A125" s="64">
        <v>2021</v>
      </c>
      <c r="B125" s="39" t="s">
        <v>18</v>
      </c>
      <c r="C125" s="17">
        <v>457844</v>
      </c>
      <c r="D125" s="17">
        <v>2.4490949596927769</v>
      </c>
      <c r="E125" s="17">
        <v>26133.613026819061</v>
      </c>
      <c r="F125" s="17">
        <v>10716.10407053466</v>
      </c>
      <c r="G125" s="17">
        <v>9533.9775804458332</v>
      </c>
      <c r="H125" s="17">
        <v>12973.19485752839</v>
      </c>
      <c r="I125" s="17">
        <v>18400.578708705671</v>
      </c>
      <c r="J125" s="17">
        <v>25356.14532106047</v>
      </c>
      <c r="K125" s="17">
        <v>33722.703117495061</v>
      </c>
      <c r="L125" s="17">
        <v>41389.155788442316</v>
      </c>
      <c r="M125" s="17">
        <v>45054.931076051049</v>
      </c>
    </row>
    <row r="126" spans="1:13" s="13" customFormat="1" x14ac:dyDescent="0.35">
      <c r="A126" s="59">
        <v>2022</v>
      </c>
      <c r="B126" s="45" t="s">
        <v>13</v>
      </c>
      <c r="C126" s="53">
        <v>18903028</v>
      </c>
      <c r="D126" s="53">
        <v>100</v>
      </c>
      <c r="E126" s="53">
        <v>10972.827022033331</v>
      </c>
      <c r="F126" s="53">
        <v>6831.2110584130423</v>
      </c>
      <c r="G126" s="53">
        <v>2403.619945729441</v>
      </c>
      <c r="H126" s="53">
        <v>3749.8815202989381</v>
      </c>
      <c r="I126" s="53">
        <v>6317.011883091086</v>
      </c>
      <c r="J126" s="53">
        <v>9748.0546709865812</v>
      </c>
      <c r="K126" s="53">
        <v>14096.64727829981</v>
      </c>
      <c r="L126" s="53">
        <v>19446.46298718901</v>
      </c>
      <c r="M126" s="53">
        <v>23749.92550248123</v>
      </c>
    </row>
    <row r="127" spans="1:13" x14ac:dyDescent="0.35">
      <c r="A127" s="58">
        <v>2022</v>
      </c>
      <c r="B127" s="33" t="s">
        <v>14</v>
      </c>
      <c r="C127" s="6">
        <v>1704310</v>
      </c>
      <c r="D127" s="6">
        <v>9.0160687483507935</v>
      </c>
      <c r="E127" s="6">
        <v>6142.7243758306049</v>
      </c>
      <c r="F127" s="6">
        <v>4543.5270814104306</v>
      </c>
      <c r="G127" s="6">
        <v>881.22016213194217</v>
      </c>
      <c r="H127" s="6">
        <v>1587.2529553923041</v>
      </c>
      <c r="I127" s="6">
        <v>3120.4012225406959</v>
      </c>
      <c r="J127" s="6">
        <v>5272.9930618035996</v>
      </c>
      <c r="K127" s="6">
        <v>8045.7568479422471</v>
      </c>
      <c r="L127" s="6">
        <v>11412.447599969601</v>
      </c>
      <c r="M127" s="6">
        <v>14068.479053513651</v>
      </c>
    </row>
    <row r="128" spans="1:13" x14ac:dyDescent="0.35">
      <c r="A128" s="58">
        <v>2022</v>
      </c>
      <c r="B128" s="33" t="s">
        <v>15</v>
      </c>
      <c r="C128" s="6">
        <v>9778908</v>
      </c>
      <c r="D128" s="6">
        <v>51.731965905144932</v>
      </c>
      <c r="E128" s="6">
        <v>9434.2679959986363</v>
      </c>
      <c r="F128" s="6">
        <v>5261.2423948932656</v>
      </c>
      <c r="G128" s="6">
        <v>2383.8070956985748</v>
      </c>
      <c r="H128" s="6">
        <v>3622.723120937781</v>
      </c>
      <c r="I128" s="6">
        <v>5847.0609663825389</v>
      </c>
      <c r="J128" s="6">
        <v>8691.2249542536338</v>
      </c>
      <c r="K128" s="6">
        <v>12096.469791766051</v>
      </c>
      <c r="L128" s="6">
        <v>15960.310855360171</v>
      </c>
      <c r="M128" s="6">
        <v>18844.931885474631</v>
      </c>
    </row>
    <row r="129" spans="1:13" x14ac:dyDescent="0.35">
      <c r="A129" s="58">
        <v>2022</v>
      </c>
      <c r="B129" s="33" t="s">
        <v>16</v>
      </c>
      <c r="C129" s="6">
        <v>5746797</v>
      </c>
      <c r="D129" s="6">
        <v>30.401462665134918</v>
      </c>
      <c r="E129" s="6">
        <v>12675.662832461579</v>
      </c>
      <c r="F129" s="6">
        <v>6458.9296739942574</v>
      </c>
      <c r="G129" s="6">
        <v>3954.4526749545012</v>
      </c>
      <c r="H129" s="6">
        <v>5542.8738433230264</v>
      </c>
      <c r="I129" s="6">
        <v>8293.842361319148</v>
      </c>
      <c r="J129" s="6">
        <v>11757.1205677087</v>
      </c>
      <c r="K129" s="6">
        <v>15954.27474839356</v>
      </c>
      <c r="L129" s="6">
        <v>20820.46978403749</v>
      </c>
      <c r="M129" s="6">
        <v>24496.82884326786</v>
      </c>
    </row>
    <row r="130" spans="1:13" x14ac:dyDescent="0.35">
      <c r="A130" s="58">
        <v>2022</v>
      </c>
      <c r="B130" s="33" t="s">
        <v>17</v>
      </c>
      <c r="C130" s="6">
        <v>1180986</v>
      </c>
      <c r="D130" s="6">
        <v>6.2476022360015548</v>
      </c>
      <c r="E130" s="6">
        <v>17342.811828728129</v>
      </c>
      <c r="F130" s="6">
        <v>8308.0353745564425</v>
      </c>
      <c r="G130" s="6">
        <v>6013.7361488513934</v>
      </c>
      <c r="H130" s="6">
        <v>8112.9106561389926</v>
      </c>
      <c r="I130" s="6">
        <v>11584.349625942799</v>
      </c>
      <c r="J130" s="6">
        <v>16064.281055799671</v>
      </c>
      <c r="K130" s="6">
        <v>21791.37310028544</v>
      </c>
      <c r="L130" s="6">
        <v>28458.855468734961</v>
      </c>
      <c r="M130" s="6">
        <v>33236.508972336727</v>
      </c>
    </row>
    <row r="131" spans="1:13" x14ac:dyDescent="0.35">
      <c r="A131" s="64">
        <v>2022</v>
      </c>
      <c r="B131" s="39" t="s">
        <v>18</v>
      </c>
      <c r="C131" s="17">
        <v>492027</v>
      </c>
      <c r="D131" s="17">
        <v>2.6029004453678</v>
      </c>
      <c r="E131" s="17">
        <v>23103.67513673726</v>
      </c>
      <c r="F131" s="17">
        <v>10581.361913347349</v>
      </c>
      <c r="G131" s="17">
        <v>7423.8661803080904</v>
      </c>
      <c r="H131" s="17">
        <v>10490.976478482409</v>
      </c>
      <c r="I131" s="17">
        <v>15435.1605265411</v>
      </c>
      <c r="J131" s="17">
        <v>21840.840966595439</v>
      </c>
      <c r="K131" s="17">
        <v>29993.967328478819</v>
      </c>
      <c r="L131" s="17">
        <v>38374.946239797173</v>
      </c>
      <c r="M131" s="17">
        <v>42978.749324706267</v>
      </c>
    </row>
    <row r="132" spans="1:13" x14ac:dyDescent="0.35">
      <c r="A132" s="59">
        <v>2023</v>
      </c>
      <c r="B132" s="45" t="s">
        <v>13</v>
      </c>
      <c r="C132" s="53">
        <v>18967313</v>
      </c>
      <c r="D132" s="53">
        <v>100</v>
      </c>
      <c r="E132" s="53">
        <v>11262.108240334441</v>
      </c>
      <c r="F132" s="53">
        <v>6931.9865612271606</v>
      </c>
      <c r="G132" s="53">
        <v>2410.751534656521</v>
      </c>
      <c r="H132" s="53">
        <v>3831.829957963967</v>
      </c>
      <c r="I132" s="53">
        <v>6521.0481356732071</v>
      </c>
      <c r="J132" s="53">
        <v>10069.357895482241</v>
      </c>
      <c r="K132" s="53">
        <v>14506.08958041426</v>
      </c>
      <c r="L132" s="53">
        <v>19880.669929930711</v>
      </c>
      <c r="M132" s="53">
        <v>24189.59906425689</v>
      </c>
    </row>
    <row r="133" spans="1:13" x14ac:dyDescent="0.35">
      <c r="A133" s="58">
        <v>2023</v>
      </c>
      <c r="B133" s="33" t="s">
        <v>14</v>
      </c>
      <c r="C133" s="6">
        <v>1716839</v>
      </c>
      <c r="D133" s="6">
        <v>9.051566766468186</v>
      </c>
      <c r="E133" s="6">
        <v>6292.8679330112191</v>
      </c>
      <c r="F133" s="6">
        <v>4663.4117247215163</v>
      </c>
      <c r="G133" s="6">
        <v>874.77488860043024</v>
      </c>
      <c r="H133" s="6">
        <v>1590.589554797677</v>
      </c>
      <c r="I133" s="6">
        <v>3187.927159309314</v>
      </c>
      <c r="J133" s="6">
        <v>5413.9011523594454</v>
      </c>
      <c r="K133" s="6">
        <v>8257.3473168841774</v>
      </c>
      <c r="L133" s="6">
        <v>11685.59981575657</v>
      </c>
      <c r="M133" s="6">
        <v>14375.501404883369</v>
      </c>
    </row>
    <row r="134" spans="1:13" x14ac:dyDescent="0.35">
      <c r="A134" s="58">
        <v>2023</v>
      </c>
      <c r="B134" s="33" t="s">
        <v>15</v>
      </c>
      <c r="C134" s="6">
        <v>9789931</v>
      </c>
      <c r="D134" s="6">
        <v>51.614749015846357</v>
      </c>
      <c r="E134" s="6">
        <v>9702.8672762985261</v>
      </c>
      <c r="F134" s="6">
        <v>5368.4142279838607</v>
      </c>
      <c r="G134" s="6">
        <v>2392.9638401567868</v>
      </c>
      <c r="H134" s="6">
        <v>3704.457115162747</v>
      </c>
      <c r="I134" s="6">
        <v>6038.5458679128851</v>
      </c>
      <c r="J134" s="6">
        <v>8986.795608222259</v>
      </c>
      <c r="K134" s="6">
        <v>12469.188495847809</v>
      </c>
      <c r="L134" s="6">
        <v>16363.89587417749</v>
      </c>
      <c r="M134" s="6">
        <v>19244.30327481839</v>
      </c>
    </row>
    <row r="135" spans="1:13" x14ac:dyDescent="0.35">
      <c r="A135" s="58">
        <v>2023</v>
      </c>
      <c r="B135" s="33" t="s">
        <v>16</v>
      </c>
      <c r="C135" s="6">
        <v>5772319</v>
      </c>
      <c r="D135" s="6">
        <v>30.4329822574236</v>
      </c>
      <c r="E135" s="6">
        <v>13002.16705557991</v>
      </c>
      <c r="F135" s="6">
        <v>6529.8634955112984</v>
      </c>
      <c r="G135" s="6">
        <v>4015.5720784386472</v>
      </c>
      <c r="H135" s="6">
        <v>5701.214324145808</v>
      </c>
      <c r="I135" s="6">
        <v>8576.5910211982664</v>
      </c>
      <c r="J135" s="6">
        <v>12141.58822774438</v>
      </c>
      <c r="K135" s="6">
        <v>16382.37575871596</v>
      </c>
      <c r="L135" s="6">
        <v>21233.56926045911</v>
      </c>
      <c r="M135" s="6">
        <v>24874.20800689968</v>
      </c>
    </row>
    <row r="136" spans="1:13" x14ac:dyDescent="0.35">
      <c r="A136" s="58">
        <v>2023</v>
      </c>
      <c r="B136" s="33" t="s">
        <v>17</v>
      </c>
      <c r="C136" s="6">
        <v>1192495</v>
      </c>
      <c r="D136" s="6">
        <v>6.287105611638296</v>
      </c>
      <c r="E136" s="6">
        <v>17713.654873990639</v>
      </c>
      <c r="F136" s="6">
        <v>8338.6662738009618</v>
      </c>
      <c r="G136" s="6">
        <v>6157.3231020660214</v>
      </c>
      <c r="H136" s="6">
        <v>8361.1329364904486</v>
      </c>
      <c r="I136" s="6">
        <v>11954.029892426161</v>
      </c>
      <c r="J136" s="6">
        <v>16525.93914836003</v>
      </c>
      <c r="K136" s="6">
        <v>22250.330989530041</v>
      </c>
      <c r="L136" s="6">
        <v>28840.104927062981</v>
      </c>
      <c r="M136" s="6">
        <v>33539.154464772277</v>
      </c>
    </row>
    <row r="137" spans="1:13" x14ac:dyDescent="0.35">
      <c r="A137" s="64">
        <v>2023</v>
      </c>
      <c r="B137" s="39" t="s">
        <v>18</v>
      </c>
      <c r="C137" s="17">
        <v>495729</v>
      </c>
      <c r="D137" s="17">
        <v>2.6135963486235498</v>
      </c>
      <c r="E137" s="17">
        <v>23483.776423978801</v>
      </c>
      <c r="F137" s="17">
        <v>10585.228690221211</v>
      </c>
      <c r="G137" s="17">
        <v>7518.5050557687618</v>
      </c>
      <c r="H137" s="17">
        <v>10824.972420118989</v>
      </c>
      <c r="I137" s="17">
        <v>15897.328087745551</v>
      </c>
      <c r="J137" s="17">
        <v>22314.7693939323</v>
      </c>
      <c r="K137" s="17">
        <v>30452.327558956749</v>
      </c>
      <c r="L137" s="17">
        <v>38661.759371101987</v>
      </c>
      <c r="M137" s="17">
        <v>43165.781551362568</v>
      </c>
    </row>
    <row r="138" spans="1:13" x14ac:dyDescent="0.35">
      <c r="A138" s="59">
        <v>2024</v>
      </c>
      <c r="B138" s="45" t="s">
        <v>13</v>
      </c>
      <c r="C138" s="53">
        <v>18942019</v>
      </c>
      <c r="D138" s="53">
        <v>100</v>
      </c>
      <c r="E138" s="53">
        <v>11191.38595410471</v>
      </c>
      <c r="F138" s="53">
        <v>6846.6595907153469</v>
      </c>
      <c r="G138" s="53">
        <v>2456.4435703298132</v>
      </c>
      <c r="H138" s="53">
        <v>3873.299362221263</v>
      </c>
      <c r="I138" s="53">
        <v>6521.2385749093373</v>
      </c>
      <c r="J138" s="53">
        <v>10012.25327364865</v>
      </c>
      <c r="K138" s="53">
        <v>14384.67930034078</v>
      </c>
      <c r="L138" s="53">
        <v>19697.240598310971</v>
      </c>
      <c r="M138" s="121">
        <v>23942.097442725961</v>
      </c>
    </row>
    <row r="139" spans="1:13" x14ac:dyDescent="0.35">
      <c r="A139" s="58">
        <v>2024</v>
      </c>
      <c r="B139" s="33" t="s">
        <v>14</v>
      </c>
      <c r="C139" s="6">
        <v>1709135</v>
      </c>
      <c r="D139" s="6">
        <v>9.0229821857955059</v>
      </c>
      <c r="E139" s="6">
        <v>6235.3014269967944</v>
      </c>
      <c r="F139" s="6">
        <v>4545.9785853560124</v>
      </c>
      <c r="G139" s="6">
        <v>880.31106283401016</v>
      </c>
      <c r="H139" s="6">
        <v>1608.1806594780489</v>
      </c>
      <c r="I139" s="6">
        <v>3198.486350077088</v>
      </c>
      <c r="J139" s="6">
        <v>5395.1982735518168</v>
      </c>
      <c r="K139" s="6">
        <v>8190.6892984921788</v>
      </c>
      <c r="L139" s="6">
        <v>11523.057954518779</v>
      </c>
      <c r="M139" s="146">
        <v>14116.952822349531</v>
      </c>
    </row>
    <row r="140" spans="1:13" x14ac:dyDescent="0.35">
      <c r="A140" s="58">
        <v>2024</v>
      </c>
      <c r="B140" s="33" t="s">
        <v>15</v>
      </c>
      <c r="C140" s="6">
        <v>9816053</v>
      </c>
      <c r="D140" s="6">
        <v>51.821577203570541</v>
      </c>
      <c r="E140" s="6">
        <v>9634.193975136106</v>
      </c>
      <c r="F140" s="6">
        <v>5262.0073822957283</v>
      </c>
      <c r="G140" s="6">
        <v>2445.6471952686302</v>
      </c>
      <c r="H140" s="6">
        <v>3751.0886869319229</v>
      </c>
      <c r="I140" s="6">
        <v>6043.5930006358421</v>
      </c>
      <c r="J140" s="6">
        <v>8936.5665297444466</v>
      </c>
      <c r="K140" s="6">
        <v>12362.519744926891</v>
      </c>
      <c r="L140" s="6">
        <v>16178.837381742331</v>
      </c>
      <c r="M140" s="146">
        <v>18992.0970353105</v>
      </c>
    </row>
    <row r="141" spans="1:13" x14ac:dyDescent="0.35">
      <c r="A141" s="58">
        <v>2024</v>
      </c>
      <c r="B141" s="33" t="s">
        <v>16</v>
      </c>
      <c r="C141" s="6">
        <v>5750718</v>
      </c>
      <c r="D141" s="6">
        <v>30.359583104631032</v>
      </c>
      <c r="E141" s="6">
        <v>12934.590773711891</v>
      </c>
      <c r="F141" s="6">
        <v>6430.934636838987</v>
      </c>
      <c r="G141" s="6">
        <v>4108.6923356698899</v>
      </c>
      <c r="H141" s="6">
        <v>5763.6688077401031</v>
      </c>
      <c r="I141" s="6">
        <v>8576.5199362332023</v>
      </c>
      <c r="J141" s="6">
        <v>12084.245023750471</v>
      </c>
      <c r="K141" s="6">
        <v>16270.337921422701</v>
      </c>
      <c r="L141" s="6">
        <v>21054.370349532652</v>
      </c>
      <c r="M141" s="146">
        <v>24610.097015152722</v>
      </c>
    </row>
    <row r="142" spans="1:13" x14ac:dyDescent="0.35">
      <c r="A142" s="58">
        <v>2024</v>
      </c>
      <c r="B142" s="33" t="s">
        <v>17</v>
      </c>
      <c r="C142" s="6">
        <v>1178176</v>
      </c>
      <c r="D142" s="6">
        <v>6.219907180961016</v>
      </c>
      <c r="E142" s="6">
        <v>17711.460390744029</v>
      </c>
      <c r="F142" s="6">
        <v>8266.0073366196411</v>
      </c>
      <c r="G142" s="6">
        <v>6315.5607392970596</v>
      </c>
      <c r="H142" s="6">
        <v>8473.2938096856014</v>
      </c>
      <c r="I142" s="6">
        <v>11975.052807325899</v>
      </c>
      <c r="J142" s="6">
        <v>16532.286265044229</v>
      </c>
      <c r="K142" s="6">
        <v>22232.678272497509</v>
      </c>
      <c r="L142" s="6">
        <v>28747.226921822079</v>
      </c>
      <c r="M142" s="146">
        <v>33350.219520558923</v>
      </c>
    </row>
    <row r="143" spans="1:13" x14ac:dyDescent="0.35">
      <c r="A143" s="58">
        <v>2024</v>
      </c>
      <c r="B143" s="33" t="s">
        <v>18</v>
      </c>
      <c r="C143" s="6">
        <v>487937</v>
      </c>
      <c r="D143" s="6">
        <v>2.5759503250419078</v>
      </c>
      <c r="E143" s="6">
        <v>23589.752898456871</v>
      </c>
      <c r="F143" s="6">
        <v>10533.87127727187</v>
      </c>
      <c r="G143" s="6">
        <v>7786.0789441998131</v>
      </c>
      <c r="H143" s="6">
        <v>11013.111674667491</v>
      </c>
      <c r="I143" s="6">
        <v>16035.91791338379</v>
      </c>
      <c r="J143" s="6">
        <v>22449.10983336252</v>
      </c>
      <c r="K143" s="6">
        <v>30526.122655318639</v>
      </c>
      <c r="L143" s="6">
        <v>38699.865635330418</v>
      </c>
      <c r="M143" s="146">
        <v>43136.309105217137</v>
      </c>
    </row>
    <row r="144" spans="1:13" x14ac:dyDescent="0.35">
      <c r="A144" s="58"/>
      <c r="B144" s="33"/>
      <c r="C144" s="5"/>
      <c r="D144" s="5"/>
      <c r="E144" s="5"/>
      <c r="F144" s="5"/>
      <c r="G144" s="5"/>
      <c r="H144" s="5"/>
      <c r="I144" s="5"/>
      <c r="J144" s="5"/>
      <c r="K144" s="5"/>
      <c r="L144" s="5"/>
      <c r="M144" s="37"/>
    </row>
  </sheetData>
  <phoneticPr fontId="38" type="noConversion"/>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D39F3A-78BB-420F-A7DE-E0FA8FFEAA07}">
  <sheetPr>
    <pageSetUpPr fitToPage="1"/>
  </sheetPr>
  <dimension ref="A1:M148"/>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25.53515625" style="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207</v>
      </c>
      <c r="F1" s="1"/>
      <c r="G1" s="1"/>
    </row>
    <row r="2" spans="1:13" x14ac:dyDescent="0.35">
      <c r="A2" s="9" t="s">
        <v>339</v>
      </c>
    </row>
    <row r="3" spans="1:13" x14ac:dyDescent="0.35">
      <c r="A3" s="11" t="s">
        <v>201</v>
      </c>
    </row>
    <row r="4" spans="1:13" x14ac:dyDescent="0.35">
      <c r="A4" s="12" t="s">
        <v>202</v>
      </c>
    </row>
    <row r="5" spans="1:13" ht="22" customHeight="1" x14ac:dyDescent="0.35">
      <c r="A5" s="56" t="s">
        <v>340</v>
      </c>
    </row>
    <row r="6" spans="1:13" s="61" customFormat="1" ht="46.5" customHeight="1" x14ac:dyDescent="0.35">
      <c r="A6" s="62" t="s">
        <v>1</v>
      </c>
      <c r="B6" s="63" t="s">
        <v>203</v>
      </c>
      <c r="C6" s="29" t="s">
        <v>2</v>
      </c>
      <c r="D6" s="29" t="s">
        <v>208</v>
      </c>
      <c r="E6" s="29" t="s">
        <v>4</v>
      </c>
      <c r="F6" s="29" t="s">
        <v>5</v>
      </c>
      <c r="G6" s="29" t="s">
        <v>6</v>
      </c>
      <c r="H6" s="29" t="s">
        <v>7</v>
      </c>
      <c r="I6" s="29" t="s">
        <v>8</v>
      </c>
      <c r="J6" s="29" t="s">
        <v>9</v>
      </c>
      <c r="K6" s="29" t="s">
        <v>10</v>
      </c>
      <c r="L6" s="29" t="s">
        <v>11</v>
      </c>
      <c r="M6" s="29" t="s">
        <v>12</v>
      </c>
    </row>
    <row r="7" spans="1:13" s="13" customFormat="1" x14ac:dyDescent="0.35">
      <c r="A7" s="57">
        <v>2005</v>
      </c>
      <c r="B7" s="35" t="s">
        <v>13</v>
      </c>
      <c r="C7" s="36">
        <v>2996480</v>
      </c>
      <c r="D7" s="36">
        <v>100</v>
      </c>
      <c r="E7" s="36">
        <v>4600</v>
      </c>
      <c r="F7" s="36">
        <v>3400</v>
      </c>
      <c r="G7" s="36">
        <v>1100</v>
      </c>
      <c r="H7" s="36">
        <v>1500</v>
      </c>
      <c r="I7" s="36">
        <v>2400</v>
      </c>
      <c r="J7" s="36">
        <v>3800</v>
      </c>
      <c r="K7" s="36">
        <v>5800</v>
      </c>
      <c r="L7" s="36">
        <v>8800</v>
      </c>
      <c r="M7" s="36">
        <v>11400</v>
      </c>
    </row>
    <row r="8" spans="1:13" x14ac:dyDescent="0.35">
      <c r="A8" s="58">
        <v>2005</v>
      </c>
      <c r="B8" s="33" t="s">
        <v>14</v>
      </c>
      <c r="C8" s="5">
        <v>365760</v>
      </c>
      <c r="D8" s="5">
        <v>12</v>
      </c>
      <c r="E8" s="5">
        <v>3700</v>
      </c>
      <c r="F8" s="5">
        <v>3200</v>
      </c>
      <c r="G8" s="5">
        <v>700</v>
      </c>
      <c r="H8" s="5">
        <v>900</v>
      </c>
      <c r="I8" s="5">
        <v>1500</v>
      </c>
      <c r="J8" s="5">
        <v>2500</v>
      </c>
      <c r="K8" s="5">
        <v>4900</v>
      </c>
      <c r="L8" s="5">
        <v>8300</v>
      </c>
      <c r="M8" s="5">
        <v>10300</v>
      </c>
    </row>
    <row r="9" spans="1:13" x14ac:dyDescent="0.35">
      <c r="A9" s="58">
        <v>2005</v>
      </c>
      <c r="B9" s="33" t="s">
        <v>15</v>
      </c>
      <c r="C9" s="5">
        <v>1546550</v>
      </c>
      <c r="D9" s="5">
        <v>52</v>
      </c>
      <c r="E9" s="5">
        <v>4200</v>
      </c>
      <c r="F9" s="5">
        <v>3200</v>
      </c>
      <c r="G9" s="5">
        <v>1100</v>
      </c>
      <c r="H9" s="5">
        <v>1500</v>
      </c>
      <c r="I9" s="5">
        <v>2200</v>
      </c>
      <c r="J9" s="5">
        <v>3400</v>
      </c>
      <c r="K9" s="5">
        <v>5200</v>
      </c>
      <c r="L9" s="5">
        <v>8000</v>
      </c>
      <c r="M9" s="5">
        <v>10600</v>
      </c>
    </row>
    <row r="10" spans="1:13" x14ac:dyDescent="0.35">
      <c r="A10" s="58">
        <v>2005</v>
      </c>
      <c r="B10" s="33" t="s">
        <v>16</v>
      </c>
      <c r="C10" s="5">
        <v>818770</v>
      </c>
      <c r="D10" s="5">
        <v>27</v>
      </c>
      <c r="E10" s="5">
        <v>5100</v>
      </c>
      <c r="F10" s="5">
        <v>3300</v>
      </c>
      <c r="G10" s="5">
        <v>1500</v>
      </c>
      <c r="H10" s="5">
        <v>2000</v>
      </c>
      <c r="I10" s="5">
        <v>3000</v>
      </c>
      <c r="J10" s="5">
        <v>4300</v>
      </c>
      <c r="K10" s="5">
        <v>6200</v>
      </c>
      <c r="L10" s="5">
        <v>8800</v>
      </c>
      <c r="M10" s="5">
        <v>11300</v>
      </c>
    </row>
    <row r="11" spans="1:13" x14ac:dyDescent="0.35">
      <c r="A11" s="58">
        <v>2005</v>
      </c>
      <c r="B11" s="33" t="s">
        <v>17</v>
      </c>
      <c r="C11" s="5">
        <v>165120</v>
      </c>
      <c r="D11" s="5">
        <v>6</v>
      </c>
      <c r="E11" s="5">
        <v>6400</v>
      </c>
      <c r="F11" s="5">
        <v>3800</v>
      </c>
      <c r="G11" s="5">
        <v>2000</v>
      </c>
      <c r="H11" s="5">
        <v>2700</v>
      </c>
      <c r="I11" s="5">
        <v>3900</v>
      </c>
      <c r="J11" s="5">
        <v>5500</v>
      </c>
      <c r="K11" s="5">
        <v>7800</v>
      </c>
      <c r="L11" s="5">
        <v>11100</v>
      </c>
      <c r="M11" s="5">
        <v>14000</v>
      </c>
    </row>
    <row r="12" spans="1:13" x14ac:dyDescent="0.35">
      <c r="A12" s="58">
        <v>2005</v>
      </c>
      <c r="B12" s="33" t="s">
        <v>204</v>
      </c>
      <c r="C12" s="5">
        <v>48510</v>
      </c>
      <c r="D12" s="5">
        <v>2</v>
      </c>
      <c r="E12" s="5">
        <v>7700</v>
      </c>
      <c r="F12" s="5">
        <v>4400</v>
      </c>
      <c r="G12" s="5">
        <v>2400</v>
      </c>
      <c r="H12" s="5">
        <v>3200</v>
      </c>
      <c r="I12" s="5">
        <v>4600</v>
      </c>
      <c r="J12" s="5">
        <v>6700</v>
      </c>
      <c r="K12" s="5">
        <v>9600</v>
      </c>
      <c r="L12" s="5">
        <v>13800</v>
      </c>
      <c r="M12" s="5">
        <v>16900</v>
      </c>
    </row>
    <row r="13" spans="1:13" x14ac:dyDescent="0.35">
      <c r="A13" s="58">
        <v>2005</v>
      </c>
      <c r="B13" s="33" t="s">
        <v>205</v>
      </c>
      <c r="C13" s="5">
        <v>30710</v>
      </c>
      <c r="D13" s="5">
        <v>1</v>
      </c>
      <c r="E13" s="5">
        <v>9600</v>
      </c>
      <c r="F13" s="5">
        <v>5300</v>
      </c>
      <c r="G13" s="5">
        <v>2700</v>
      </c>
      <c r="H13" s="5">
        <v>3800</v>
      </c>
      <c r="I13" s="5">
        <v>5700</v>
      </c>
      <c r="J13" s="5">
        <v>8500</v>
      </c>
      <c r="K13" s="5">
        <v>12700</v>
      </c>
      <c r="L13" s="5">
        <v>17700</v>
      </c>
      <c r="M13" s="5">
        <v>20500</v>
      </c>
    </row>
    <row r="14" spans="1:13" x14ac:dyDescent="0.35">
      <c r="A14" s="58">
        <v>2005</v>
      </c>
      <c r="B14" s="33" t="s">
        <v>41</v>
      </c>
      <c r="C14" s="5">
        <v>21070</v>
      </c>
      <c r="D14" s="5">
        <v>1</v>
      </c>
      <c r="E14" s="5">
        <v>4900</v>
      </c>
      <c r="F14" s="5">
        <v>4100</v>
      </c>
      <c r="G14" s="5">
        <v>900</v>
      </c>
      <c r="H14" s="5">
        <v>1300</v>
      </c>
      <c r="I14" s="5">
        <v>2100</v>
      </c>
      <c r="J14" s="5">
        <v>3700</v>
      </c>
      <c r="K14" s="5">
        <v>6400</v>
      </c>
      <c r="L14" s="5">
        <v>10300</v>
      </c>
      <c r="M14" s="5">
        <v>13500</v>
      </c>
    </row>
    <row r="15" spans="1:13" s="13" customFormat="1" x14ac:dyDescent="0.35">
      <c r="A15" s="59">
        <v>2006</v>
      </c>
      <c r="B15" s="32" t="s">
        <v>13</v>
      </c>
      <c r="C15" s="18">
        <v>3389650</v>
      </c>
      <c r="D15" s="18">
        <v>100</v>
      </c>
      <c r="E15" s="18">
        <v>4500</v>
      </c>
      <c r="F15" s="18">
        <v>3300</v>
      </c>
      <c r="G15" s="18">
        <v>1100</v>
      </c>
      <c r="H15" s="18">
        <v>1500</v>
      </c>
      <c r="I15" s="18">
        <v>2300</v>
      </c>
      <c r="J15" s="18">
        <v>3700</v>
      </c>
      <c r="K15" s="18">
        <v>5700</v>
      </c>
      <c r="L15" s="18">
        <v>8400</v>
      </c>
      <c r="M15" s="18">
        <v>10800</v>
      </c>
    </row>
    <row r="16" spans="1:13" x14ac:dyDescent="0.35">
      <c r="A16" s="58">
        <v>2006</v>
      </c>
      <c r="B16" s="33" t="s">
        <v>14</v>
      </c>
      <c r="C16" s="6">
        <v>411120</v>
      </c>
      <c r="D16" s="6">
        <v>12</v>
      </c>
      <c r="E16" s="6">
        <v>3600</v>
      </c>
      <c r="F16" s="6">
        <v>3100</v>
      </c>
      <c r="G16" s="6">
        <v>600</v>
      </c>
      <c r="H16" s="6">
        <v>900</v>
      </c>
      <c r="I16" s="6">
        <v>1500</v>
      </c>
      <c r="J16" s="6">
        <v>2500</v>
      </c>
      <c r="K16" s="6">
        <v>4700</v>
      </c>
      <c r="L16" s="6">
        <v>7900</v>
      </c>
      <c r="M16" s="6">
        <v>9900</v>
      </c>
    </row>
    <row r="17" spans="1:13" x14ac:dyDescent="0.35">
      <c r="A17" s="58">
        <v>2006</v>
      </c>
      <c r="B17" s="33" t="s">
        <v>15</v>
      </c>
      <c r="C17" s="6">
        <v>1753600</v>
      </c>
      <c r="D17" s="6">
        <v>52</v>
      </c>
      <c r="E17" s="6">
        <v>4100</v>
      </c>
      <c r="F17" s="6">
        <v>3000</v>
      </c>
      <c r="G17" s="6">
        <v>1100</v>
      </c>
      <c r="H17" s="6">
        <v>1500</v>
      </c>
      <c r="I17" s="6">
        <v>2200</v>
      </c>
      <c r="J17" s="6">
        <v>3400</v>
      </c>
      <c r="K17" s="6">
        <v>5000</v>
      </c>
      <c r="L17" s="6">
        <v>7600</v>
      </c>
      <c r="M17" s="6">
        <v>10000</v>
      </c>
    </row>
    <row r="18" spans="1:13" x14ac:dyDescent="0.35">
      <c r="A18" s="58">
        <v>2006</v>
      </c>
      <c r="B18" s="33" t="s">
        <v>16</v>
      </c>
      <c r="C18" s="6">
        <v>926110</v>
      </c>
      <c r="D18" s="6">
        <v>27</v>
      </c>
      <c r="E18" s="6">
        <v>4900</v>
      </c>
      <c r="F18" s="6">
        <v>3100</v>
      </c>
      <c r="G18" s="6">
        <v>1500</v>
      </c>
      <c r="H18" s="6">
        <v>2000</v>
      </c>
      <c r="I18" s="6">
        <v>2900</v>
      </c>
      <c r="J18" s="6">
        <v>4300</v>
      </c>
      <c r="K18" s="6">
        <v>6100</v>
      </c>
      <c r="L18" s="6">
        <v>8500</v>
      </c>
      <c r="M18" s="6">
        <v>10700</v>
      </c>
    </row>
    <row r="19" spans="1:13" x14ac:dyDescent="0.35">
      <c r="A19" s="58">
        <v>2006</v>
      </c>
      <c r="B19" s="33" t="s">
        <v>17</v>
      </c>
      <c r="C19" s="6">
        <v>186200</v>
      </c>
      <c r="D19" s="6">
        <v>5</v>
      </c>
      <c r="E19" s="6">
        <v>6200</v>
      </c>
      <c r="F19" s="6">
        <v>3700</v>
      </c>
      <c r="G19" s="6">
        <v>2000</v>
      </c>
      <c r="H19" s="6">
        <v>2700</v>
      </c>
      <c r="I19" s="6">
        <v>3800</v>
      </c>
      <c r="J19" s="6">
        <v>5400</v>
      </c>
      <c r="K19" s="6">
        <v>7700</v>
      </c>
      <c r="L19" s="6">
        <v>10700</v>
      </c>
      <c r="M19" s="6">
        <v>13500</v>
      </c>
    </row>
    <row r="20" spans="1:13" x14ac:dyDescent="0.35">
      <c r="A20" s="58">
        <v>2006</v>
      </c>
      <c r="B20" s="33" t="s">
        <v>204</v>
      </c>
      <c r="C20" s="6">
        <v>54720</v>
      </c>
      <c r="D20" s="6">
        <v>2</v>
      </c>
      <c r="E20" s="6">
        <v>7500</v>
      </c>
      <c r="F20" s="6">
        <v>4300</v>
      </c>
      <c r="G20" s="6">
        <v>2400</v>
      </c>
      <c r="H20" s="6">
        <v>3200</v>
      </c>
      <c r="I20" s="6">
        <v>4600</v>
      </c>
      <c r="J20" s="6">
        <v>6600</v>
      </c>
      <c r="K20" s="6">
        <v>9400</v>
      </c>
      <c r="L20" s="6">
        <v>13400</v>
      </c>
      <c r="M20" s="6">
        <v>16500</v>
      </c>
    </row>
    <row r="21" spans="1:13" x14ac:dyDescent="0.35">
      <c r="A21" s="58">
        <v>2006</v>
      </c>
      <c r="B21" s="33" t="s">
        <v>205</v>
      </c>
      <c r="C21" s="6">
        <v>35100</v>
      </c>
      <c r="D21" s="6">
        <v>1</v>
      </c>
      <c r="E21" s="6">
        <v>9500</v>
      </c>
      <c r="F21" s="6">
        <v>5300</v>
      </c>
      <c r="G21" s="6">
        <v>2700</v>
      </c>
      <c r="H21" s="6">
        <v>3700</v>
      </c>
      <c r="I21" s="6">
        <v>5600</v>
      </c>
      <c r="J21" s="6">
        <v>8400</v>
      </c>
      <c r="K21" s="6">
        <v>12500</v>
      </c>
      <c r="L21" s="6">
        <v>17400</v>
      </c>
      <c r="M21" s="6">
        <v>20300</v>
      </c>
    </row>
    <row r="22" spans="1:13" x14ac:dyDescent="0.35">
      <c r="A22" s="58">
        <v>2006</v>
      </c>
      <c r="B22" s="33" t="s">
        <v>41</v>
      </c>
      <c r="C22" s="6">
        <v>22800</v>
      </c>
      <c r="D22" s="6">
        <v>1</v>
      </c>
      <c r="E22" s="6">
        <v>4800</v>
      </c>
      <c r="F22" s="6">
        <v>4000</v>
      </c>
      <c r="G22" s="6">
        <v>900</v>
      </c>
      <c r="H22" s="6">
        <v>1200</v>
      </c>
      <c r="I22" s="6">
        <v>2100</v>
      </c>
      <c r="J22" s="6">
        <v>3600</v>
      </c>
      <c r="K22" s="6">
        <v>6300</v>
      </c>
      <c r="L22" s="6">
        <v>10000</v>
      </c>
      <c r="M22" s="6">
        <v>13100</v>
      </c>
    </row>
    <row r="23" spans="1:13" s="13" customFormat="1" x14ac:dyDescent="0.35">
      <c r="A23" s="59">
        <v>2007</v>
      </c>
      <c r="B23" s="32" t="s">
        <v>13</v>
      </c>
      <c r="C23" s="18">
        <v>3395530</v>
      </c>
      <c r="D23" s="18">
        <v>100</v>
      </c>
      <c r="E23" s="18">
        <v>4500</v>
      </c>
      <c r="F23" s="18">
        <v>3300</v>
      </c>
      <c r="G23" s="18">
        <v>1100</v>
      </c>
      <c r="H23" s="18">
        <v>1500</v>
      </c>
      <c r="I23" s="18">
        <v>2300</v>
      </c>
      <c r="J23" s="18">
        <v>3600</v>
      </c>
      <c r="K23" s="18">
        <v>5600</v>
      </c>
      <c r="L23" s="18">
        <v>8400</v>
      </c>
      <c r="M23" s="18">
        <v>10900</v>
      </c>
    </row>
    <row r="24" spans="1:13" x14ac:dyDescent="0.35">
      <c r="A24" s="58">
        <v>2007</v>
      </c>
      <c r="B24" s="33" t="s">
        <v>14</v>
      </c>
      <c r="C24" s="5">
        <v>417840</v>
      </c>
      <c r="D24" s="5">
        <v>12</v>
      </c>
      <c r="E24" s="5">
        <v>3600</v>
      </c>
      <c r="F24" s="5">
        <v>3200</v>
      </c>
      <c r="G24" s="5">
        <v>600</v>
      </c>
      <c r="H24" s="5">
        <v>900</v>
      </c>
      <c r="I24" s="5">
        <v>1500</v>
      </c>
      <c r="J24" s="5">
        <v>2400</v>
      </c>
      <c r="K24" s="5">
        <v>4700</v>
      </c>
      <c r="L24" s="5">
        <v>8100</v>
      </c>
      <c r="M24" s="5">
        <v>10100</v>
      </c>
    </row>
    <row r="25" spans="1:13" x14ac:dyDescent="0.35">
      <c r="A25" s="58">
        <v>2007</v>
      </c>
      <c r="B25" s="33" t="s">
        <v>15</v>
      </c>
      <c r="C25" s="5">
        <v>1752410</v>
      </c>
      <c r="D25" s="5">
        <v>52</v>
      </c>
      <c r="E25" s="5">
        <v>4100</v>
      </c>
      <c r="F25" s="5">
        <v>3000</v>
      </c>
      <c r="G25" s="5">
        <v>1100</v>
      </c>
      <c r="H25" s="5">
        <v>1400</v>
      </c>
      <c r="I25" s="5">
        <v>2200</v>
      </c>
      <c r="J25" s="5">
        <v>3300</v>
      </c>
      <c r="K25" s="5">
        <v>5000</v>
      </c>
      <c r="L25" s="5">
        <v>7500</v>
      </c>
      <c r="M25" s="5">
        <v>10000</v>
      </c>
    </row>
    <row r="26" spans="1:13" x14ac:dyDescent="0.35">
      <c r="A26" s="58">
        <v>2007</v>
      </c>
      <c r="B26" s="33" t="s">
        <v>16</v>
      </c>
      <c r="C26" s="5">
        <v>926460</v>
      </c>
      <c r="D26" s="5">
        <v>27</v>
      </c>
      <c r="E26" s="5">
        <v>4900</v>
      </c>
      <c r="F26" s="5">
        <v>3100</v>
      </c>
      <c r="G26" s="5">
        <v>1500</v>
      </c>
      <c r="H26" s="5">
        <v>1900</v>
      </c>
      <c r="I26" s="5">
        <v>2900</v>
      </c>
      <c r="J26" s="5">
        <v>4200</v>
      </c>
      <c r="K26" s="5">
        <v>6000</v>
      </c>
      <c r="L26" s="5">
        <v>8300</v>
      </c>
      <c r="M26" s="5">
        <v>10600</v>
      </c>
    </row>
    <row r="27" spans="1:13" x14ac:dyDescent="0.35">
      <c r="A27" s="58">
        <v>2007</v>
      </c>
      <c r="B27" s="33" t="s">
        <v>17</v>
      </c>
      <c r="C27" s="5">
        <v>186350</v>
      </c>
      <c r="D27" s="5">
        <v>5</v>
      </c>
      <c r="E27" s="5">
        <v>6200</v>
      </c>
      <c r="F27" s="5">
        <v>3700</v>
      </c>
      <c r="G27" s="5">
        <v>2000</v>
      </c>
      <c r="H27" s="5">
        <v>2600</v>
      </c>
      <c r="I27" s="5">
        <v>3700</v>
      </c>
      <c r="J27" s="5">
        <v>5300</v>
      </c>
      <c r="K27" s="5">
        <v>7500</v>
      </c>
      <c r="L27" s="5">
        <v>10700</v>
      </c>
      <c r="M27" s="5">
        <v>13400</v>
      </c>
    </row>
    <row r="28" spans="1:13" x14ac:dyDescent="0.35">
      <c r="A28" s="58">
        <v>2007</v>
      </c>
      <c r="B28" s="33" t="s">
        <v>204</v>
      </c>
      <c r="C28" s="5">
        <v>54690</v>
      </c>
      <c r="D28" s="5">
        <v>2</v>
      </c>
      <c r="E28" s="5">
        <v>7500</v>
      </c>
      <c r="F28" s="5">
        <v>4300</v>
      </c>
      <c r="G28" s="5">
        <v>2300</v>
      </c>
      <c r="H28" s="5">
        <v>3100</v>
      </c>
      <c r="I28" s="5">
        <v>4500</v>
      </c>
      <c r="J28" s="5">
        <v>6400</v>
      </c>
      <c r="K28" s="5">
        <v>9300</v>
      </c>
      <c r="L28" s="5">
        <v>13300</v>
      </c>
      <c r="M28" s="5">
        <v>16500</v>
      </c>
    </row>
    <row r="29" spans="1:13" x14ac:dyDescent="0.35">
      <c r="A29" s="58">
        <v>2007</v>
      </c>
      <c r="B29" s="33" t="s">
        <v>205</v>
      </c>
      <c r="C29" s="5">
        <v>35040</v>
      </c>
      <c r="D29" s="5">
        <v>1</v>
      </c>
      <c r="E29" s="5">
        <v>9500</v>
      </c>
      <c r="F29" s="5">
        <v>5300</v>
      </c>
      <c r="G29" s="5">
        <v>2600</v>
      </c>
      <c r="H29" s="5">
        <v>3700</v>
      </c>
      <c r="I29" s="5">
        <v>5500</v>
      </c>
      <c r="J29" s="5">
        <v>8300</v>
      </c>
      <c r="K29" s="5">
        <v>12500</v>
      </c>
      <c r="L29" s="5">
        <v>17500</v>
      </c>
      <c r="M29" s="5">
        <v>20300</v>
      </c>
    </row>
    <row r="30" spans="1:13" x14ac:dyDescent="0.35">
      <c r="A30" s="58">
        <v>2007</v>
      </c>
      <c r="B30" s="33" t="s">
        <v>41</v>
      </c>
      <c r="C30" s="5">
        <v>22740</v>
      </c>
      <c r="D30" s="5">
        <v>1</v>
      </c>
      <c r="E30" s="5">
        <v>4800</v>
      </c>
      <c r="F30" s="5">
        <v>4100</v>
      </c>
      <c r="G30" s="5">
        <v>800</v>
      </c>
      <c r="H30" s="5">
        <v>1200</v>
      </c>
      <c r="I30" s="5">
        <v>2000</v>
      </c>
      <c r="J30" s="5">
        <v>3600</v>
      </c>
      <c r="K30" s="5">
        <v>6300</v>
      </c>
      <c r="L30" s="5">
        <v>10100</v>
      </c>
      <c r="M30" s="5">
        <v>13300</v>
      </c>
    </row>
    <row r="31" spans="1:13" s="13" customFormat="1" x14ac:dyDescent="0.35">
      <c r="A31" s="59">
        <v>2008</v>
      </c>
      <c r="B31" s="32" t="s">
        <v>13</v>
      </c>
      <c r="C31" s="18">
        <v>3403390</v>
      </c>
      <c r="D31" s="18">
        <v>100</v>
      </c>
      <c r="E31" s="18">
        <v>4300</v>
      </c>
      <c r="F31" s="18">
        <v>3200</v>
      </c>
      <c r="G31" s="18">
        <v>1000</v>
      </c>
      <c r="H31" s="18">
        <v>1400</v>
      </c>
      <c r="I31" s="18">
        <v>2200</v>
      </c>
      <c r="J31" s="18">
        <v>3500</v>
      </c>
      <c r="K31" s="18">
        <v>5300</v>
      </c>
      <c r="L31" s="18">
        <v>8000</v>
      </c>
      <c r="M31" s="38">
        <v>10400</v>
      </c>
    </row>
    <row r="32" spans="1:13" x14ac:dyDescent="0.35">
      <c r="A32" s="58">
        <v>2008</v>
      </c>
      <c r="B32" s="33" t="s">
        <v>14</v>
      </c>
      <c r="C32" s="5">
        <v>422810</v>
      </c>
      <c r="D32" s="5">
        <v>12</v>
      </c>
      <c r="E32" s="5">
        <v>3500</v>
      </c>
      <c r="F32" s="5">
        <v>3100</v>
      </c>
      <c r="G32" s="5">
        <v>600</v>
      </c>
      <c r="H32" s="5">
        <v>900</v>
      </c>
      <c r="I32" s="5">
        <v>1400</v>
      </c>
      <c r="J32" s="5">
        <v>2400</v>
      </c>
      <c r="K32" s="5">
        <v>4600</v>
      </c>
      <c r="L32" s="5">
        <v>7800</v>
      </c>
      <c r="M32" s="37">
        <v>9800</v>
      </c>
    </row>
    <row r="33" spans="1:13" x14ac:dyDescent="0.35">
      <c r="A33" s="58">
        <v>2008</v>
      </c>
      <c r="B33" s="33" t="s">
        <v>15</v>
      </c>
      <c r="C33" s="5">
        <v>1753660</v>
      </c>
      <c r="D33" s="5">
        <v>52</v>
      </c>
      <c r="E33" s="5">
        <v>3900</v>
      </c>
      <c r="F33" s="5">
        <v>2900</v>
      </c>
      <c r="G33" s="5">
        <v>1000</v>
      </c>
      <c r="H33" s="5">
        <v>1400</v>
      </c>
      <c r="I33" s="5">
        <v>2100</v>
      </c>
      <c r="J33" s="5">
        <v>3200</v>
      </c>
      <c r="K33" s="5">
        <v>4700</v>
      </c>
      <c r="L33" s="5">
        <v>7100</v>
      </c>
      <c r="M33" s="37">
        <v>9600</v>
      </c>
    </row>
    <row r="34" spans="1:13" x14ac:dyDescent="0.35">
      <c r="A34" s="58">
        <v>2008</v>
      </c>
      <c r="B34" s="33" t="s">
        <v>16</v>
      </c>
      <c r="C34" s="5">
        <v>926990</v>
      </c>
      <c r="D34" s="5">
        <v>27</v>
      </c>
      <c r="E34" s="5">
        <v>4600</v>
      </c>
      <c r="F34" s="5">
        <v>3000</v>
      </c>
      <c r="G34" s="5">
        <v>1400</v>
      </c>
      <c r="H34" s="5">
        <v>1900</v>
      </c>
      <c r="I34" s="5">
        <v>2700</v>
      </c>
      <c r="J34" s="5">
        <v>4000</v>
      </c>
      <c r="K34" s="5">
        <v>5700</v>
      </c>
      <c r="L34" s="5">
        <v>7900</v>
      </c>
      <c r="M34" s="37">
        <v>10200</v>
      </c>
    </row>
    <row r="35" spans="1:13" x14ac:dyDescent="0.35">
      <c r="A35" s="58">
        <v>2008</v>
      </c>
      <c r="B35" s="33" t="s">
        <v>17</v>
      </c>
      <c r="C35" s="5">
        <v>186820</v>
      </c>
      <c r="D35" s="5">
        <v>5</v>
      </c>
      <c r="E35" s="5">
        <v>5900</v>
      </c>
      <c r="F35" s="5">
        <v>3600</v>
      </c>
      <c r="G35" s="5">
        <v>1900</v>
      </c>
      <c r="H35" s="5">
        <v>2500</v>
      </c>
      <c r="I35" s="5">
        <v>3600</v>
      </c>
      <c r="J35" s="5">
        <v>5100</v>
      </c>
      <c r="K35" s="5">
        <v>7200</v>
      </c>
      <c r="L35" s="5">
        <v>10200</v>
      </c>
      <c r="M35" s="37">
        <v>13000</v>
      </c>
    </row>
    <row r="36" spans="1:13" x14ac:dyDescent="0.35">
      <c r="A36" s="58">
        <v>2008</v>
      </c>
      <c r="B36" s="33" t="s">
        <v>204</v>
      </c>
      <c r="C36" s="5">
        <v>54980</v>
      </c>
      <c r="D36" s="5">
        <v>2</v>
      </c>
      <c r="E36" s="5">
        <v>7200</v>
      </c>
      <c r="F36" s="5">
        <v>4300</v>
      </c>
      <c r="G36" s="5">
        <v>2300</v>
      </c>
      <c r="H36" s="5">
        <v>3000</v>
      </c>
      <c r="I36" s="5">
        <v>4300</v>
      </c>
      <c r="J36" s="5">
        <v>6100</v>
      </c>
      <c r="K36" s="5">
        <v>9000</v>
      </c>
      <c r="L36" s="5">
        <v>13000</v>
      </c>
      <c r="M36" s="37">
        <v>16300</v>
      </c>
    </row>
    <row r="37" spans="1:13" x14ac:dyDescent="0.35">
      <c r="A37" s="58">
        <v>2008</v>
      </c>
      <c r="B37" s="33" t="s">
        <v>205</v>
      </c>
      <c r="C37" s="5">
        <v>35360</v>
      </c>
      <c r="D37" s="5">
        <v>1</v>
      </c>
      <c r="E37" s="5">
        <v>9200</v>
      </c>
      <c r="F37" s="5">
        <v>5300</v>
      </c>
      <c r="G37" s="5">
        <v>2600</v>
      </c>
      <c r="H37" s="5">
        <v>3500</v>
      </c>
      <c r="I37" s="5">
        <v>5300</v>
      </c>
      <c r="J37" s="5">
        <v>8000</v>
      </c>
      <c r="K37" s="5">
        <v>12100</v>
      </c>
      <c r="L37" s="5">
        <v>17200</v>
      </c>
      <c r="M37" s="37">
        <v>20100</v>
      </c>
    </row>
    <row r="38" spans="1:13" x14ac:dyDescent="0.35">
      <c r="A38" s="58">
        <v>2008</v>
      </c>
      <c r="B38" s="33" t="s">
        <v>41</v>
      </c>
      <c r="C38" s="6">
        <v>22780</v>
      </c>
      <c r="D38" s="6">
        <v>1</v>
      </c>
      <c r="E38" s="6">
        <v>4700</v>
      </c>
      <c r="F38" s="6">
        <v>4000</v>
      </c>
      <c r="G38" s="6">
        <v>800</v>
      </c>
      <c r="H38" s="6">
        <v>1100</v>
      </c>
      <c r="I38" s="6">
        <v>2000</v>
      </c>
      <c r="J38" s="6">
        <v>3500</v>
      </c>
      <c r="K38" s="6">
        <v>6000</v>
      </c>
      <c r="L38" s="6">
        <v>9700</v>
      </c>
      <c r="M38" s="37">
        <v>12800</v>
      </c>
    </row>
    <row r="39" spans="1:13" s="13" customFormat="1" x14ac:dyDescent="0.35">
      <c r="A39" s="59">
        <v>2009</v>
      </c>
      <c r="B39" s="32" t="s">
        <v>13</v>
      </c>
      <c r="C39" s="18">
        <v>3425800</v>
      </c>
      <c r="D39" s="18">
        <v>100</v>
      </c>
      <c r="E39" s="18">
        <v>4200</v>
      </c>
      <c r="F39" s="18">
        <v>3100</v>
      </c>
      <c r="G39" s="18">
        <v>1000</v>
      </c>
      <c r="H39" s="18">
        <v>1400</v>
      </c>
      <c r="I39" s="18">
        <v>2200</v>
      </c>
      <c r="J39" s="18">
        <v>3400</v>
      </c>
      <c r="K39" s="18">
        <v>5300</v>
      </c>
      <c r="L39" s="18">
        <v>7900</v>
      </c>
      <c r="M39" s="38">
        <v>10300</v>
      </c>
    </row>
    <row r="40" spans="1:13" x14ac:dyDescent="0.35">
      <c r="A40" s="58">
        <v>2009</v>
      </c>
      <c r="B40" s="33" t="s">
        <v>14</v>
      </c>
      <c r="C40" s="5">
        <v>425230</v>
      </c>
      <c r="D40" s="5">
        <v>12</v>
      </c>
      <c r="E40" s="5">
        <v>3400</v>
      </c>
      <c r="F40" s="5">
        <v>3000</v>
      </c>
      <c r="G40" s="5">
        <v>600</v>
      </c>
      <c r="H40" s="5">
        <v>900</v>
      </c>
      <c r="I40" s="5">
        <v>1400</v>
      </c>
      <c r="J40" s="5">
        <v>2300</v>
      </c>
      <c r="K40" s="5">
        <v>4500</v>
      </c>
      <c r="L40" s="5">
        <v>7700</v>
      </c>
      <c r="M40" s="37">
        <v>9600</v>
      </c>
    </row>
    <row r="41" spans="1:13" x14ac:dyDescent="0.35">
      <c r="A41" s="58">
        <v>2009</v>
      </c>
      <c r="B41" s="33" t="s">
        <v>15</v>
      </c>
      <c r="C41" s="5">
        <v>1765110</v>
      </c>
      <c r="D41" s="5">
        <v>52</v>
      </c>
      <c r="E41" s="5">
        <v>3900</v>
      </c>
      <c r="F41" s="5">
        <v>2800</v>
      </c>
      <c r="G41" s="5">
        <v>1000</v>
      </c>
      <c r="H41" s="5">
        <v>1400</v>
      </c>
      <c r="I41" s="5">
        <v>2100</v>
      </c>
      <c r="J41" s="5">
        <v>3100</v>
      </c>
      <c r="K41" s="5">
        <v>4700</v>
      </c>
      <c r="L41" s="5">
        <v>7000</v>
      </c>
      <c r="M41" s="37">
        <v>9400</v>
      </c>
    </row>
    <row r="42" spans="1:13" x14ac:dyDescent="0.35">
      <c r="A42" s="58">
        <v>2009</v>
      </c>
      <c r="B42" s="33" t="s">
        <v>16</v>
      </c>
      <c r="C42" s="5">
        <v>933440</v>
      </c>
      <c r="D42" s="5">
        <v>27</v>
      </c>
      <c r="E42" s="5">
        <v>4600</v>
      </c>
      <c r="F42" s="5">
        <v>3000</v>
      </c>
      <c r="G42" s="5">
        <v>1400</v>
      </c>
      <c r="H42" s="5">
        <v>1900</v>
      </c>
      <c r="I42" s="5">
        <v>2700</v>
      </c>
      <c r="J42" s="5">
        <v>4000</v>
      </c>
      <c r="K42" s="5">
        <v>5600</v>
      </c>
      <c r="L42" s="5">
        <v>7900</v>
      </c>
      <c r="M42" s="37">
        <v>10100</v>
      </c>
    </row>
    <row r="43" spans="1:13" x14ac:dyDescent="0.35">
      <c r="A43" s="58">
        <v>2009</v>
      </c>
      <c r="B43" s="33" t="s">
        <v>17</v>
      </c>
      <c r="C43" s="5">
        <v>188200</v>
      </c>
      <c r="D43" s="5">
        <v>5</v>
      </c>
      <c r="E43" s="5">
        <v>5900</v>
      </c>
      <c r="F43" s="5">
        <v>3600</v>
      </c>
      <c r="G43" s="5">
        <v>1900</v>
      </c>
      <c r="H43" s="5">
        <v>2500</v>
      </c>
      <c r="I43" s="5">
        <v>3600</v>
      </c>
      <c r="J43" s="5">
        <v>5000</v>
      </c>
      <c r="K43" s="5">
        <v>7200</v>
      </c>
      <c r="L43" s="5">
        <v>10200</v>
      </c>
      <c r="M43" s="37">
        <v>13000</v>
      </c>
    </row>
    <row r="44" spans="1:13" x14ac:dyDescent="0.35">
      <c r="A44" s="58">
        <v>2009</v>
      </c>
      <c r="B44" s="33" t="s">
        <v>204</v>
      </c>
      <c r="C44" s="5">
        <v>55340</v>
      </c>
      <c r="D44" s="5">
        <v>2</v>
      </c>
      <c r="E44" s="5">
        <v>7200</v>
      </c>
      <c r="F44" s="5">
        <v>4300</v>
      </c>
      <c r="G44" s="5">
        <v>2300</v>
      </c>
      <c r="H44" s="5">
        <v>3000</v>
      </c>
      <c r="I44" s="5">
        <v>4300</v>
      </c>
      <c r="J44" s="5">
        <v>6100</v>
      </c>
      <c r="K44" s="5">
        <v>8900</v>
      </c>
      <c r="L44" s="5">
        <v>12900</v>
      </c>
      <c r="M44" s="37">
        <v>16100</v>
      </c>
    </row>
    <row r="45" spans="1:13" x14ac:dyDescent="0.35">
      <c r="A45" s="58">
        <v>2009</v>
      </c>
      <c r="B45" s="33" t="s">
        <v>205</v>
      </c>
      <c r="C45" s="5">
        <v>35600</v>
      </c>
      <c r="D45" s="5">
        <v>1</v>
      </c>
      <c r="E45" s="5">
        <v>9200</v>
      </c>
      <c r="F45" s="5">
        <v>5300</v>
      </c>
      <c r="G45" s="5">
        <v>2600</v>
      </c>
      <c r="H45" s="5">
        <v>3600</v>
      </c>
      <c r="I45" s="5">
        <v>5300</v>
      </c>
      <c r="J45" s="5">
        <v>8000</v>
      </c>
      <c r="K45" s="5">
        <v>12100</v>
      </c>
      <c r="L45" s="5">
        <v>17200</v>
      </c>
      <c r="M45" s="37">
        <v>20100</v>
      </c>
    </row>
    <row r="46" spans="1:13" x14ac:dyDescent="0.35">
      <c r="A46" s="58">
        <v>2009</v>
      </c>
      <c r="B46" s="33" t="s">
        <v>41</v>
      </c>
      <c r="C46" s="6">
        <v>22880</v>
      </c>
      <c r="D46" s="6">
        <v>1</v>
      </c>
      <c r="E46" s="6">
        <v>4600</v>
      </c>
      <c r="F46" s="6">
        <v>4000</v>
      </c>
      <c r="G46" s="6">
        <v>800</v>
      </c>
      <c r="H46" s="6">
        <v>1100</v>
      </c>
      <c r="I46" s="6">
        <v>1900</v>
      </c>
      <c r="J46" s="6">
        <v>3400</v>
      </c>
      <c r="K46" s="6">
        <v>6000</v>
      </c>
      <c r="L46" s="6">
        <v>9700</v>
      </c>
      <c r="M46" s="37">
        <v>12700</v>
      </c>
    </row>
    <row r="47" spans="1:13" s="13" customFormat="1" x14ac:dyDescent="0.35">
      <c r="A47" s="59">
        <v>2010</v>
      </c>
      <c r="B47" s="32" t="s">
        <v>13</v>
      </c>
      <c r="C47" s="18">
        <v>3458030</v>
      </c>
      <c r="D47" s="18">
        <v>100</v>
      </c>
      <c r="E47" s="18">
        <v>4200</v>
      </c>
      <c r="F47" s="18">
        <v>3100</v>
      </c>
      <c r="G47" s="18">
        <v>1000</v>
      </c>
      <c r="H47" s="18">
        <v>1400</v>
      </c>
      <c r="I47" s="18">
        <v>2200</v>
      </c>
      <c r="J47" s="18">
        <v>3500</v>
      </c>
      <c r="K47" s="18">
        <v>5300</v>
      </c>
      <c r="L47" s="18">
        <v>7800</v>
      </c>
      <c r="M47" s="38">
        <v>10200</v>
      </c>
    </row>
    <row r="48" spans="1:13" x14ac:dyDescent="0.35">
      <c r="A48" s="58">
        <v>2010</v>
      </c>
      <c r="B48" s="33" t="s">
        <v>14</v>
      </c>
      <c r="C48" s="5">
        <v>429880</v>
      </c>
      <c r="D48" s="5">
        <v>12</v>
      </c>
      <c r="E48" s="5">
        <v>3400</v>
      </c>
      <c r="F48" s="5">
        <v>3000</v>
      </c>
      <c r="G48" s="5">
        <v>600</v>
      </c>
      <c r="H48" s="5">
        <v>900</v>
      </c>
      <c r="I48" s="5">
        <v>1400</v>
      </c>
      <c r="J48" s="5">
        <v>2300</v>
      </c>
      <c r="K48" s="5">
        <v>4400</v>
      </c>
      <c r="L48" s="5">
        <v>7500</v>
      </c>
      <c r="M48" s="37">
        <v>9500</v>
      </c>
    </row>
    <row r="49" spans="1:13" x14ac:dyDescent="0.35">
      <c r="A49" s="58">
        <v>2010</v>
      </c>
      <c r="B49" s="33" t="s">
        <v>15</v>
      </c>
      <c r="C49" s="5">
        <v>1781320</v>
      </c>
      <c r="D49" s="5">
        <v>52</v>
      </c>
      <c r="E49" s="5">
        <v>3800</v>
      </c>
      <c r="F49" s="5">
        <v>2800</v>
      </c>
      <c r="G49" s="5">
        <v>1000</v>
      </c>
      <c r="H49" s="5">
        <v>1400</v>
      </c>
      <c r="I49" s="5">
        <v>2100</v>
      </c>
      <c r="J49" s="5">
        <v>3200</v>
      </c>
      <c r="K49" s="5">
        <v>4700</v>
      </c>
      <c r="L49" s="5">
        <v>7000</v>
      </c>
      <c r="M49" s="37">
        <v>9300</v>
      </c>
    </row>
    <row r="50" spans="1:13" x14ac:dyDescent="0.35">
      <c r="A50" s="58">
        <v>2010</v>
      </c>
      <c r="B50" s="33" t="s">
        <v>16</v>
      </c>
      <c r="C50" s="5">
        <v>941830</v>
      </c>
      <c r="D50" s="5">
        <v>27</v>
      </c>
      <c r="E50" s="5">
        <v>4600</v>
      </c>
      <c r="F50" s="5">
        <v>2900</v>
      </c>
      <c r="G50" s="5">
        <v>1400</v>
      </c>
      <c r="H50" s="5">
        <v>1900</v>
      </c>
      <c r="I50" s="5">
        <v>2800</v>
      </c>
      <c r="J50" s="5">
        <v>4000</v>
      </c>
      <c r="K50" s="5">
        <v>5600</v>
      </c>
      <c r="L50" s="5">
        <v>7900</v>
      </c>
      <c r="M50" s="37">
        <v>10000</v>
      </c>
    </row>
    <row r="51" spans="1:13" x14ac:dyDescent="0.35">
      <c r="A51" s="58">
        <v>2010</v>
      </c>
      <c r="B51" s="33" t="s">
        <v>17</v>
      </c>
      <c r="C51" s="5">
        <v>189960</v>
      </c>
      <c r="D51" s="5">
        <v>5</v>
      </c>
      <c r="E51" s="5">
        <v>5900</v>
      </c>
      <c r="F51" s="5">
        <v>3600</v>
      </c>
      <c r="G51" s="5">
        <v>1900</v>
      </c>
      <c r="H51" s="5">
        <v>2500</v>
      </c>
      <c r="I51" s="5">
        <v>3600</v>
      </c>
      <c r="J51" s="5">
        <v>5000</v>
      </c>
      <c r="K51" s="5">
        <v>7100</v>
      </c>
      <c r="L51" s="5">
        <v>10200</v>
      </c>
      <c r="M51" s="37">
        <v>13000</v>
      </c>
    </row>
    <row r="52" spans="1:13" x14ac:dyDescent="0.35">
      <c r="A52" s="58">
        <v>2010</v>
      </c>
      <c r="B52" s="33" t="s">
        <v>204</v>
      </c>
      <c r="C52" s="5">
        <v>55920</v>
      </c>
      <c r="D52" s="5">
        <v>2</v>
      </c>
      <c r="E52" s="5">
        <v>7200</v>
      </c>
      <c r="F52" s="5">
        <v>4300</v>
      </c>
      <c r="G52" s="5">
        <v>2300</v>
      </c>
      <c r="H52" s="5">
        <v>3000</v>
      </c>
      <c r="I52" s="5">
        <v>4300</v>
      </c>
      <c r="J52" s="5">
        <v>6100</v>
      </c>
      <c r="K52" s="5">
        <v>8900</v>
      </c>
      <c r="L52" s="5">
        <v>12900</v>
      </c>
      <c r="M52" s="37">
        <v>16200</v>
      </c>
    </row>
    <row r="53" spans="1:13" x14ac:dyDescent="0.35">
      <c r="A53" s="58">
        <v>2010</v>
      </c>
      <c r="B53" s="33" t="s">
        <v>205</v>
      </c>
      <c r="C53" s="5">
        <v>35940</v>
      </c>
      <c r="D53" s="5">
        <v>1</v>
      </c>
      <c r="E53" s="5">
        <v>9200</v>
      </c>
      <c r="F53" s="5">
        <v>5300</v>
      </c>
      <c r="G53" s="5">
        <v>2700</v>
      </c>
      <c r="H53" s="5">
        <v>3600</v>
      </c>
      <c r="I53" s="5">
        <v>5300</v>
      </c>
      <c r="J53" s="5">
        <v>8000</v>
      </c>
      <c r="K53" s="5">
        <v>12100</v>
      </c>
      <c r="L53" s="5">
        <v>17200</v>
      </c>
      <c r="M53" s="37">
        <v>20300</v>
      </c>
    </row>
    <row r="54" spans="1:13" x14ac:dyDescent="0.35">
      <c r="A54" s="58">
        <v>2010</v>
      </c>
      <c r="B54" s="33" t="s">
        <v>41</v>
      </c>
      <c r="C54" s="5">
        <v>23180</v>
      </c>
      <c r="D54" s="5">
        <v>1</v>
      </c>
      <c r="E54" s="5">
        <v>4600</v>
      </c>
      <c r="F54" s="5">
        <v>4000</v>
      </c>
      <c r="G54" s="5">
        <v>800</v>
      </c>
      <c r="H54" s="5">
        <v>1100</v>
      </c>
      <c r="I54" s="5">
        <v>2000</v>
      </c>
      <c r="J54" s="5">
        <v>3400</v>
      </c>
      <c r="K54" s="5">
        <v>6000</v>
      </c>
      <c r="L54" s="5">
        <v>9700</v>
      </c>
      <c r="M54" s="37">
        <v>12900</v>
      </c>
    </row>
    <row r="55" spans="1:13" s="13" customFormat="1" x14ac:dyDescent="0.35">
      <c r="A55" s="59">
        <v>2011</v>
      </c>
      <c r="B55" s="32" t="s">
        <v>13</v>
      </c>
      <c r="C55" s="18">
        <v>3528760</v>
      </c>
      <c r="D55" s="18">
        <v>100</v>
      </c>
      <c r="E55" s="18">
        <v>4200</v>
      </c>
      <c r="F55" s="18">
        <v>3000</v>
      </c>
      <c r="G55" s="18">
        <v>1000</v>
      </c>
      <c r="H55" s="18">
        <v>1400</v>
      </c>
      <c r="I55" s="18">
        <v>2200</v>
      </c>
      <c r="J55" s="18">
        <v>3400</v>
      </c>
      <c r="K55" s="18">
        <v>5200</v>
      </c>
      <c r="L55" s="18">
        <v>7700</v>
      </c>
      <c r="M55" s="38">
        <v>9900</v>
      </c>
    </row>
    <row r="56" spans="1:13" x14ac:dyDescent="0.35">
      <c r="A56" s="58">
        <v>2011</v>
      </c>
      <c r="B56" s="33" t="s">
        <v>14</v>
      </c>
      <c r="C56" s="5">
        <v>458410</v>
      </c>
      <c r="D56" s="5">
        <v>13</v>
      </c>
      <c r="E56" s="5">
        <v>3300</v>
      </c>
      <c r="F56" s="5">
        <v>2900</v>
      </c>
      <c r="G56" s="5">
        <v>600</v>
      </c>
      <c r="H56" s="5">
        <v>900</v>
      </c>
      <c r="I56" s="5">
        <v>1400</v>
      </c>
      <c r="J56" s="5">
        <v>2300</v>
      </c>
      <c r="K56" s="5">
        <v>4200</v>
      </c>
      <c r="L56" s="5">
        <v>7200</v>
      </c>
      <c r="M56" s="37">
        <v>9100</v>
      </c>
    </row>
    <row r="57" spans="1:13" x14ac:dyDescent="0.35">
      <c r="A57" s="58">
        <v>2011</v>
      </c>
      <c r="B57" s="33" t="s">
        <v>15</v>
      </c>
      <c r="C57" s="5">
        <v>1795740</v>
      </c>
      <c r="D57" s="5">
        <v>51</v>
      </c>
      <c r="E57" s="5">
        <v>3800</v>
      </c>
      <c r="F57" s="5">
        <v>2700</v>
      </c>
      <c r="G57" s="5">
        <v>1000</v>
      </c>
      <c r="H57" s="5">
        <v>1400</v>
      </c>
      <c r="I57" s="5">
        <v>2100</v>
      </c>
      <c r="J57" s="5">
        <v>3100</v>
      </c>
      <c r="K57" s="5">
        <v>4600</v>
      </c>
      <c r="L57" s="5">
        <v>6800</v>
      </c>
      <c r="M57" s="37">
        <v>9000</v>
      </c>
    </row>
    <row r="58" spans="1:13" x14ac:dyDescent="0.35">
      <c r="A58" s="58">
        <v>2011</v>
      </c>
      <c r="B58" s="33" t="s">
        <v>16</v>
      </c>
      <c r="C58" s="5">
        <v>967100</v>
      </c>
      <c r="D58" s="5">
        <v>27</v>
      </c>
      <c r="E58" s="5">
        <v>4500</v>
      </c>
      <c r="F58" s="5">
        <v>2900</v>
      </c>
      <c r="G58" s="5">
        <v>1400</v>
      </c>
      <c r="H58" s="5">
        <v>1900</v>
      </c>
      <c r="I58" s="5">
        <v>2700</v>
      </c>
      <c r="J58" s="5">
        <v>3900</v>
      </c>
      <c r="K58" s="5">
        <v>5500</v>
      </c>
      <c r="L58" s="5">
        <v>7700</v>
      </c>
      <c r="M58" s="37">
        <v>9800</v>
      </c>
    </row>
    <row r="59" spans="1:13" x14ac:dyDescent="0.35">
      <c r="A59" s="58">
        <v>2011</v>
      </c>
      <c r="B59" s="33" t="s">
        <v>17</v>
      </c>
      <c r="C59" s="5">
        <v>198240</v>
      </c>
      <c r="D59" s="5">
        <v>6</v>
      </c>
      <c r="E59" s="5">
        <v>5800</v>
      </c>
      <c r="F59" s="5">
        <v>3600</v>
      </c>
      <c r="G59" s="5">
        <v>1900</v>
      </c>
      <c r="H59" s="5">
        <v>2500</v>
      </c>
      <c r="I59" s="5">
        <v>3500</v>
      </c>
      <c r="J59" s="5">
        <v>5000</v>
      </c>
      <c r="K59" s="5">
        <v>7100</v>
      </c>
      <c r="L59" s="5">
        <v>10000</v>
      </c>
      <c r="M59" s="37">
        <v>12800</v>
      </c>
    </row>
    <row r="60" spans="1:13" x14ac:dyDescent="0.35">
      <c r="A60" s="58">
        <v>2011</v>
      </c>
      <c r="B60" s="33" t="s">
        <v>18</v>
      </c>
      <c r="C60" s="5">
        <v>98630</v>
      </c>
      <c r="D60" s="5">
        <v>3</v>
      </c>
      <c r="E60" s="5">
        <v>7900</v>
      </c>
      <c r="F60" s="5">
        <v>4800</v>
      </c>
      <c r="G60" s="5">
        <v>2300</v>
      </c>
      <c r="H60" s="5">
        <v>3100</v>
      </c>
      <c r="I60" s="5">
        <v>4500</v>
      </c>
      <c r="J60" s="5">
        <v>6600</v>
      </c>
      <c r="K60" s="5">
        <v>10000</v>
      </c>
      <c r="L60" s="5">
        <v>14800</v>
      </c>
      <c r="M60" s="37">
        <v>18200</v>
      </c>
    </row>
    <row r="61" spans="1:13" x14ac:dyDescent="0.35">
      <c r="A61" s="58">
        <v>2011</v>
      </c>
      <c r="B61" s="33" t="s">
        <v>41</v>
      </c>
      <c r="C61" s="5">
        <v>10660</v>
      </c>
      <c r="D61" s="5">
        <v>0</v>
      </c>
      <c r="E61" s="5">
        <v>4900</v>
      </c>
      <c r="F61" s="5">
        <v>4300</v>
      </c>
      <c r="G61" s="5">
        <v>800</v>
      </c>
      <c r="H61" s="5">
        <v>1200</v>
      </c>
      <c r="I61" s="5">
        <v>2000</v>
      </c>
      <c r="J61" s="5">
        <v>3600</v>
      </c>
      <c r="K61" s="5">
        <v>6400</v>
      </c>
      <c r="L61" s="5">
        <v>10600</v>
      </c>
      <c r="M61" s="37">
        <v>14100</v>
      </c>
    </row>
    <row r="62" spans="1:13" s="13" customFormat="1" x14ac:dyDescent="0.35">
      <c r="A62" s="59">
        <v>2012</v>
      </c>
      <c r="B62" s="32" t="s">
        <v>13</v>
      </c>
      <c r="C62" s="18">
        <v>3498160</v>
      </c>
      <c r="D62" s="18">
        <v>100</v>
      </c>
      <c r="E62" s="18">
        <v>4100</v>
      </c>
      <c r="F62" s="18">
        <v>3100</v>
      </c>
      <c r="G62" s="18">
        <v>1000</v>
      </c>
      <c r="H62" s="18">
        <v>1400</v>
      </c>
      <c r="I62" s="18">
        <v>2100</v>
      </c>
      <c r="J62" s="18">
        <v>3300</v>
      </c>
      <c r="K62" s="18">
        <v>5100</v>
      </c>
      <c r="L62" s="18">
        <v>7600</v>
      </c>
      <c r="M62" s="38">
        <v>10100</v>
      </c>
    </row>
    <row r="63" spans="1:13" x14ac:dyDescent="0.35">
      <c r="A63" s="58">
        <v>2012</v>
      </c>
      <c r="B63" s="33" t="s">
        <v>14</v>
      </c>
      <c r="C63" s="5">
        <v>452740</v>
      </c>
      <c r="D63" s="5">
        <v>13</v>
      </c>
      <c r="E63" s="5">
        <v>3300</v>
      </c>
      <c r="F63" s="5">
        <v>3000</v>
      </c>
      <c r="G63" s="5">
        <v>600</v>
      </c>
      <c r="H63" s="5">
        <v>900</v>
      </c>
      <c r="I63" s="5">
        <v>1400</v>
      </c>
      <c r="J63" s="5">
        <v>2300</v>
      </c>
      <c r="K63" s="5">
        <v>4300</v>
      </c>
      <c r="L63" s="5">
        <v>7500</v>
      </c>
      <c r="M63" s="37">
        <v>9500</v>
      </c>
    </row>
    <row r="64" spans="1:13" x14ac:dyDescent="0.35">
      <c r="A64" s="58">
        <v>2012</v>
      </c>
      <c r="B64" s="33" t="s">
        <v>15</v>
      </c>
      <c r="C64" s="5">
        <v>1780930</v>
      </c>
      <c r="D64" s="5">
        <v>51</v>
      </c>
      <c r="E64" s="5">
        <v>3700</v>
      </c>
      <c r="F64" s="5">
        <v>2800</v>
      </c>
      <c r="G64" s="5">
        <v>1000</v>
      </c>
      <c r="H64" s="5">
        <v>1400</v>
      </c>
      <c r="I64" s="5">
        <v>2000</v>
      </c>
      <c r="J64" s="5">
        <v>3000</v>
      </c>
      <c r="K64" s="5">
        <v>4500</v>
      </c>
      <c r="L64" s="5">
        <v>6700</v>
      </c>
      <c r="M64" s="37">
        <v>9100</v>
      </c>
    </row>
    <row r="65" spans="1:13" x14ac:dyDescent="0.35">
      <c r="A65" s="58">
        <v>2012</v>
      </c>
      <c r="B65" s="33" t="s">
        <v>16</v>
      </c>
      <c r="C65" s="5">
        <v>960010</v>
      </c>
      <c r="D65" s="5">
        <v>27</v>
      </c>
      <c r="E65" s="5">
        <v>4400</v>
      </c>
      <c r="F65" s="5">
        <v>2900</v>
      </c>
      <c r="G65" s="5">
        <v>1400</v>
      </c>
      <c r="H65" s="5">
        <v>1800</v>
      </c>
      <c r="I65" s="5">
        <v>2600</v>
      </c>
      <c r="J65" s="5">
        <v>3800</v>
      </c>
      <c r="K65" s="5">
        <v>5400</v>
      </c>
      <c r="L65" s="5">
        <v>7600</v>
      </c>
      <c r="M65" s="37">
        <v>9800</v>
      </c>
    </row>
    <row r="66" spans="1:13" x14ac:dyDescent="0.35">
      <c r="A66" s="58">
        <v>2012</v>
      </c>
      <c r="B66" s="33" t="s">
        <v>17</v>
      </c>
      <c r="C66" s="5">
        <v>196470</v>
      </c>
      <c r="D66" s="5">
        <v>6</v>
      </c>
      <c r="E66" s="5">
        <v>5700</v>
      </c>
      <c r="F66" s="5">
        <v>3600</v>
      </c>
      <c r="G66" s="5">
        <v>1800</v>
      </c>
      <c r="H66" s="5">
        <v>2400</v>
      </c>
      <c r="I66" s="5">
        <v>3400</v>
      </c>
      <c r="J66" s="5">
        <v>4800</v>
      </c>
      <c r="K66" s="5">
        <v>6900</v>
      </c>
      <c r="L66" s="5">
        <v>10000</v>
      </c>
      <c r="M66" s="37">
        <v>12900</v>
      </c>
    </row>
    <row r="67" spans="1:13" x14ac:dyDescent="0.35">
      <c r="A67" s="58">
        <v>2012</v>
      </c>
      <c r="B67" s="33" t="s">
        <v>18</v>
      </c>
      <c r="C67" s="5">
        <v>97540</v>
      </c>
      <c r="D67" s="5">
        <v>3</v>
      </c>
      <c r="E67" s="5">
        <v>7800</v>
      </c>
      <c r="F67" s="5">
        <v>4800</v>
      </c>
      <c r="G67" s="5">
        <v>2200</v>
      </c>
      <c r="H67" s="5">
        <v>3000</v>
      </c>
      <c r="I67" s="5">
        <v>4400</v>
      </c>
      <c r="J67" s="5">
        <v>6500</v>
      </c>
      <c r="K67" s="5">
        <v>9900</v>
      </c>
      <c r="L67" s="5">
        <v>14800</v>
      </c>
      <c r="M67" s="37">
        <v>18200</v>
      </c>
    </row>
    <row r="68" spans="1:13" x14ac:dyDescent="0.35">
      <c r="A68" s="58">
        <v>2012</v>
      </c>
      <c r="B68" s="33" t="s">
        <v>41</v>
      </c>
      <c r="C68" s="5">
        <v>10460</v>
      </c>
      <c r="D68" s="5">
        <v>0</v>
      </c>
      <c r="E68" s="5">
        <v>4900</v>
      </c>
      <c r="F68" s="5">
        <v>4300</v>
      </c>
      <c r="G68" s="5">
        <v>800</v>
      </c>
      <c r="H68" s="5">
        <v>1200</v>
      </c>
      <c r="I68" s="5">
        <v>1900</v>
      </c>
      <c r="J68" s="5">
        <v>3500</v>
      </c>
      <c r="K68" s="5">
        <v>6300</v>
      </c>
      <c r="L68" s="5">
        <v>10400</v>
      </c>
      <c r="M68" s="37">
        <v>14000</v>
      </c>
    </row>
    <row r="69" spans="1:13" s="13" customFormat="1" x14ac:dyDescent="0.35">
      <c r="A69" s="59">
        <v>2013</v>
      </c>
      <c r="B69" s="32" t="s">
        <v>13</v>
      </c>
      <c r="C69" s="18">
        <v>3998160</v>
      </c>
      <c r="D69" s="18">
        <v>100</v>
      </c>
      <c r="E69" s="18">
        <v>4000</v>
      </c>
      <c r="F69" s="18">
        <v>2900</v>
      </c>
      <c r="G69" s="18">
        <v>1000</v>
      </c>
      <c r="H69" s="18">
        <v>1400</v>
      </c>
      <c r="I69" s="18">
        <v>2100</v>
      </c>
      <c r="J69" s="18">
        <v>3300</v>
      </c>
      <c r="K69" s="18">
        <v>5000</v>
      </c>
      <c r="L69" s="18">
        <v>7300</v>
      </c>
      <c r="M69" s="38">
        <v>9400</v>
      </c>
    </row>
    <row r="70" spans="1:13" x14ac:dyDescent="0.35">
      <c r="A70" s="58">
        <v>2013</v>
      </c>
      <c r="B70" s="33" t="s">
        <v>14</v>
      </c>
      <c r="C70" s="5">
        <v>527730</v>
      </c>
      <c r="D70" s="5">
        <v>13</v>
      </c>
      <c r="E70" s="5">
        <v>3200</v>
      </c>
      <c r="F70" s="5">
        <v>2700</v>
      </c>
      <c r="G70" s="5">
        <v>600</v>
      </c>
      <c r="H70" s="5">
        <v>900</v>
      </c>
      <c r="I70" s="5">
        <v>1400</v>
      </c>
      <c r="J70" s="5">
        <v>2300</v>
      </c>
      <c r="K70" s="5">
        <v>4000</v>
      </c>
      <c r="L70" s="5">
        <v>6800</v>
      </c>
      <c r="M70" s="37">
        <v>8700</v>
      </c>
    </row>
    <row r="71" spans="1:13" x14ac:dyDescent="0.35">
      <c r="A71" s="58">
        <v>2013</v>
      </c>
      <c r="B71" s="33" t="s">
        <v>15</v>
      </c>
      <c r="C71" s="5">
        <v>2062940</v>
      </c>
      <c r="D71" s="5">
        <v>52</v>
      </c>
      <c r="E71" s="5">
        <v>3700</v>
      </c>
      <c r="F71" s="5">
        <v>2600</v>
      </c>
      <c r="G71" s="5">
        <v>1000</v>
      </c>
      <c r="H71" s="5">
        <v>1400</v>
      </c>
      <c r="I71" s="5">
        <v>2000</v>
      </c>
      <c r="J71" s="5">
        <v>3100</v>
      </c>
      <c r="K71" s="5">
        <v>4500</v>
      </c>
      <c r="L71" s="5">
        <v>6500</v>
      </c>
      <c r="M71" s="37">
        <v>8500</v>
      </c>
    </row>
    <row r="72" spans="1:13" x14ac:dyDescent="0.35">
      <c r="A72" s="58">
        <v>2013</v>
      </c>
      <c r="B72" s="33" t="s">
        <v>16</v>
      </c>
      <c r="C72" s="5">
        <v>1091450</v>
      </c>
      <c r="D72" s="5">
        <v>27</v>
      </c>
      <c r="E72" s="5">
        <v>4400</v>
      </c>
      <c r="F72" s="5">
        <v>2800</v>
      </c>
      <c r="G72" s="5">
        <v>1400</v>
      </c>
      <c r="H72" s="5">
        <v>1800</v>
      </c>
      <c r="I72" s="5">
        <v>2600</v>
      </c>
      <c r="J72" s="5">
        <v>3800</v>
      </c>
      <c r="K72" s="5">
        <v>5300</v>
      </c>
      <c r="L72" s="5">
        <v>7400</v>
      </c>
      <c r="M72" s="37">
        <v>9400</v>
      </c>
    </row>
    <row r="73" spans="1:13" x14ac:dyDescent="0.35">
      <c r="A73" s="58">
        <v>2013</v>
      </c>
      <c r="B73" s="33" t="s">
        <v>17</v>
      </c>
      <c r="C73" s="5">
        <v>215290</v>
      </c>
      <c r="D73" s="5">
        <v>5</v>
      </c>
      <c r="E73" s="5">
        <v>5600</v>
      </c>
      <c r="F73" s="5">
        <v>3400</v>
      </c>
      <c r="G73" s="5">
        <v>1800</v>
      </c>
      <c r="H73" s="5">
        <v>2400</v>
      </c>
      <c r="I73" s="5">
        <v>3400</v>
      </c>
      <c r="J73" s="5">
        <v>4800</v>
      </c>
      <c r="K73" s="5">
        <v>6700</v>
      </c>
      <c r="L73" s="5">
        <v>9600</v>
      </c>
      <c r="M73" s="37">
        <v>12300</v>
      </c>
    </row>
    <row r="74" spans="1:13" x14ac:dyDescent="0.35">
      <c r="A74" s="58">
        <v>2013</v>
      </c>
      <c r="B74" s="33" t="s">
        <v>18</v>
      </c>
      <c r="C74" s="5">
        <v>100750</v>
      </c>
      <c r="D74" s="5">
        <v>3</v>
      </c>
      <c r="E74" s="5">
        <v>7500</v>
      </c>
      <c r="F74" s="5">
        <v>4700</v>
      </c>
      <c r="G74" s="5">
        <v>2200</v>
      </c>
      <c r="H74" s="5">
        <v>2900</v>
      </c>
      <c r="I74" s="5">
        <v>4300</v>
      </c>
      <c r="J74" s="5">
        <v>6300</v>
      </c>
      <c r="K74" s="5">
        <v>9500</v>
      </c>
      <c r="L74" s="5">
        <v>14200</v>
      </c>
      <c r="M74" s="37">
        <v>17600</v>
      </c>
    </row>
    <row r="75" spans="1:13" s="13" customFormat="1" x14ac:dyDescent="0.35">
      <c r="A75" s="59">
        <v>2014</v>
      </c>
      <c r="B75" s="32" t="s">
        <v>13</v>
      </c>
      <c r="C75" s="18">
        <v>3846180</v>
      </c>
      <c r="D75" s="18">
        <v>100</v>
      </c>
      <c r="E75" s="18">
        <v>4100</v>
      </c>
      <c r="F75" s="18">
        <v>3300</v>
      </c>
      <c r="G75" s="18">
        <v>1000</v>
      </c>
      <c r="H75" s="18">
        <v>1400</v>
      </c>
      <c r="I75" s="18">
        <v>2100</v>
      </c>
      <c r="J75" s="18">
        <v>3300</v>
      </c>
      <c r="K75" s="18">
        <v>5000</v>
      </c>
      <c r="L75" s="18">
        <v>7400</v>
      </c>
      <c r="M75" s="38">
        <v>9800</v>
      </c>
    </row>
    <row r="76" spans="1:13" x14ac:dyDescent="0.35">
      <c r="A76" s="58">
        <v>2014</v>
      </c>
      <c r="B76" s="33" t="s">
        <v>14</v>
      </c>
      <c r="C76" s="5">
        <v>458400</v>
      </c>
      <c r="D76" s="5">
        <v>12</v>
      </c>
      <c r="E76" s="5">
        <v>3400</v>
      </c>
      <c r="F76" s="5">
        <v>3400</v>
      </c>
      <c r="G76" s="5">
        <v>600</v>
      </c>
      <c r="H76" s="5">
        <v>900</v>
      </c>
      <c r="I76" s="5">
        <v>1400</v>
      </c>
      <c r="J76" s="5">
        <v>2300</v>
      </c>
      <c r="K76" s="5">
        <v>4200</v>
      </c>
      <c r="L76" s="5">
        <v>7200</v>
      </c>
      <c r="M76" s="37">
        <v>9300</v>
      </c>
    </row>
    <row r="77" spans="1:13" x14ac:dyDescent="0.35">
      <c r="A77" s="58">
        <v>2014</v>
      </c>
      <c r="B77" s="33" t="s">
        <v>15</v>
      </c>
      <c r="C77" s="5">
        <v>2009860</v>
      </c>
      <c r="D77" s="5">
        <v>52</v>
      </c>
      <c r="E77" s="5">
        <v>3700</v>
      </c>
      <c r="F77" s="5">
        <v>2800</v>
      </c>
      <c r="G77" s="5">
        <v>1000</v>
      </c>
      <c r="H77" s="5">
        <v>1400</v>
      </c>
      <c r="I77" s="5">
        <v>2000</v>
      </c>
      <c r="J77" s="5">
        <v>3000</v>
      </c>
      <c r="K77" s="5">
        <v>4500</v>
      </c>
      <c r="L77" s="5">
        <v>6600</v>
      </c>
      <c r="M77" s="37">
        <v>8800</v>
      </c>
    </row>
    <row r="78" spans="1:13" x14ac:dyDescent="0.35">
      <c r="A78" s="58">
        <v>2014</v>
      </c>
      <c r="B78" s="33" t="s">
        <v>16</v>
      </c>
      <c r="C78" s="5">
        <v>1066300</v>
      </c>
      <c r="D78" s="5">
        <v>28</v>
      </c>
      <c r="E78" s="5">
        <v>4400</v>
      </c>
      <c r="F78" s="5">
        <v>3100</v>
      </c>
      <c r="G78" s="5">
        <v>1400</v>
      </c>
      <c r="H78" s="5">
        <v>1800</v>
      </c>
      <c r="I78" s="5">
        <v>2600</v>
      </c>
      <c r="J78" s="5">
        <v>3800</v>
      </c>
      <c r="K78" s="5">
        <v>5300</v>
      </c>
      <c r="L78" s="5">
        <v>7500</v>
      </c>
      <c r="M78" s="37">
        <v>9600</v>
      </c>
    </row>
    <row r="79" spans="1:13" x14ac:dyDescent="0.35">
      <c r="A79" s="58">
        <v>2014</v>
      </c>
      <c r="B79" s="33" t="s">
        <v>17</v>
      </c>
      <c r="C79" s="5">
        <v>206090</v>
      </c>
      <c r="D79" s="5">
        <v>5</v>
      </c>
      <c r="E79" s="5">
        <v>5700</v>
      </c>
      <c r="F79" s="5">
        <v>4200</v>
      </c>
      <c r="G79" s="5">
        <v>1800</v>
      </c>
      <c r="H79" s="5">
        <v>2300</v>
      </c>
      <c r="I79" s="5">
        <v>3300</v>
      </c>
      <c r="J79" s="5">
        <v>4700</v>
      </c>
      <c r="K79" s="5">
        <v>6700</v>
      </c>
      <c r="L79" s="5">
        <v>9900</v>
      </c>
      <c r="M79" s="37">
        <v>13100</v>
      </c>
    </row>
    <row r="80" spans="1:13" x14ac:dyDescent="0.35">
      <c r="A80" s="58">
        <v>2014</v>
      </c>
      <c r="B80" s="33" t="s">
        <v>18</v>
      </c>
      <c r="C80" s="5">
        <v>95370</v>
      </c>
      <c r="D80" s="5">
        <v>2</v>
      </c>
      <c r="E80" s="5">
        <v>8400</v>
      </c>
      <c r="F80" s="5">
        <v>6800</v>
      </c>
      <c r="G80" s="5">
        <v>2200</v>
      </c>
      <c r="H80" s="5">
        <v>2900</v>
      </c>
      <c r="I80" s="5">
        <v>4300</v>
      </c>
      <c r="J80" s="5">
        <v>6400</v>
      </c>
      <c r="K80" s="5">
        <v>10000</v>
      </c>
      <c r="L80" s="5">
        <v>16200</v>
      </c>
      <c r="M80" s="37">
        <v>22100</v>
      </c>
    </row>
    <row r="81" spans="1:13" x14ac:dyDescent="0.35">
      <c r="A81" s="58">
        <v>2014</v>
      </c>
      <c r="B81" s="33" t="s">
        <v>41</v>
      </c>
      <c r="C81" s="5">
        <v>10160</v>
      </c>
      <c r="D81" s="5">
        <v>0</v>
      </c>
      <c r="E81" s="5">
        <v>5500</v>
      </c>
      <c r="F81" s="5">
        <v>6000</v>
      </c>
      <c r="G81" s="5">
        <v>900</v>
      </c>
      <c r="H81" s="5">
        <v>1200</v>
      </c>
      <c r="I81" s="5">
        <v>2100</v>
      </c>
      <c r="J81" s="5">
        <v>3700</v>
      </c>
      <c r="K81" s="5">
        <v>6700</v>
      </c>
      <c r="L81" s="5">
        <v>11700</v>
      </c>
      <c r="M81" s="37">
        <v>16600</v>
      </c>
    </row>
    <row r="82" spans="1:13" s="13" customFormat="1" x14ac:dyDescent="0.35">
      <c r="A82" s="59">
        <v>2015</v>
      </c>
      <c r="B82" s="32" t="s">
        <v>13</v>
      </c>
      <c r="C82" s="18">
        <v>3724360</v>
      </c>
      <c r="D82" s="18">
        <v>100</v>
      </c>
      <c r="E82" s="18">
        <v>4000</v>
      </c>
      <c r="F82" s="18">
        <v>3000</v>
      </c>
      <c r="G82" s="18">
        <v>1000</v>
      </c>
      <c r="H82" s="18">
        <v>1400</v>
      </c>
      <c r="I82" s="18">
        <v>2100</v>
      </c>
      <c r="J82" s="18">
        <v>3300</v>
      </c>
      <c r="K82" s="18">
        <v>4900</v>
      </c>
      <c r="L82" s="18">
        <v>7300</v>
      </c>
      <c r="M82" s="38">
        <v>9500</v>
      </c>
    </row>
    <row r="83" spans="1:13" x14ac:dyDescent="0.35">
      <c r="A83" s="58">
        <v>2015</v>
      </c>
      <c r="B83" s="33" t="s">
        <v>14</v>
      </c>
      <c r="C83" s="5">
        <v>454750</v>
      </c>
      <c r="D83" s="5">
        <v>12.21</v>
      </c>
      <c r="E83" s="5">
        <v>3300</v>
      </c>
      <c r="F83" s="5">
        <v>3100</v>
      </c>
      <c r="G83" s="5">
        <v>600</v>
      </c>
      <c r="H83" s="5">
        <v>900</v>
      </c>
      <c r="I83" s="5">
        <v>1400</v>
      </c>
      <c r="J83" s="5">
        <v>2200</v>
      </c>
      <c r="K83" s="5">
        <v>4100</v>
      </c>
      <c r="L83" s="5">
        <v>7200</v>
      </c>
      <c r="M83" s="37">
        <v>9500</v>
      </c>
    </row>
    <row r="84" spans="1:13" x14ac:dyDescent="0.35">
      <c r="A84" s="58">
        <v>2015</v>
      </c>
      <c r="B84" s="33" t="s">
        <v>15</v>
      </c>
      <c r="C84" s="5">
        <v>1930210</v>
      </c>
      <c r="D84" s="5">
        <v>51.83</v>
      </c>
      <c r="E84" s="5">
        <v>3700</v>
      </c>
      <c r="F84" s="5">
        <v>2700</v>
      </c>
      <c r="G84" s="5">
        <v>1000</v>
      </c>
      <c r="H84" s="5">
        <v>1400</v>
      </c>
      <c r="I84" s="5">
        <v>2000</v>
      </c>
      <c r="J84" s="5">
        <v>3000</v>
      </c>
      <c r="K84" s="5">
        <v>4400</v>
      </c>
      <c r="L84" s="5">
        <v>6500</v>
      </c>
      <c r="M84" s="37">
        <v>8600</v>
      </c>
    </row>
    <row r="85" spans="1:13" x14ac:dyDescent="0.35">
      <c r="A85" s="58">
        <v>2015</v>
      </c>
      <c r="B85" s="33" t="s">
        <v>16</v>
      </c>
      <c r="C85" s="5">
        <v>1042740</v>
      </c>
      <c r="D85" s="5">
        <v>28</v>
      </c>
      <c r="E85" s="5">
        <v>4300</v>
      </c>
      <c r="F85" s="5">
        <v>2800</v>
      </c>
      <c r="G85" s="5">
        <v>1300</v>
      </c>
      <c r="H85" s="5">
        <v>1800</v>
      </c>
      <c r="I85" s="5">
        <v>2600</v>
      </c>
      <c r="J85" s="5">
        <v>3700</v>
      </c>
      <c r="K85" s="5">
        <v>5200</v>
      </c>
      <c r="L85" s="5">
        <v>7300</v>
      </c>
      <c r="M85" s="37">
        <v>9300</v>
      </c>
    </row>
    <row r="86" spans="1:13" x14ac:dyDescent="0.35">
      <c r="A86" s="58">
        <v>2015</v>
      </c>
      <c r="B86" s="33" t="s">
        <v>17</v>
      </c>
      <c r="C86" s="5">
        <v>205360</v>
      </c>
      <c r="D86" s="5">
        <v>5.51</v>
      </c>
      <c r="E86" s="5">
        <v>5400</v>
      </c>
      <c r="F86" s="5">
        <v>3400</v>
      </c>
      <c r="G86" s="5">
        <v>1800</v>
      </c>
      <c r="H86" s="5">
        <v>2300</v>
      </c>
      <c r="I86" s="5">
        <v>3300</v>
      </c>
      <c r="J86" s="5">
        <v>4600</v>
      </c>
      <c r="K86" s="5">
        <v>6500</v>
      </c>
      <c r="L86" s="5">
        <v>9400</v>
      </c>
      <c r="M86" s="37">
        <v>12100</v>
      </c>
    </row>
    <row r="87" spans="1:13" x14ac:dyDescent="0.35">
      <c r="A87" s="58">
        <v>2015</v>
      </c>
      <c r="B87" s="33" t="s">
        <v>18</v>
      </c>
      <c r="C87" s="5">
        <v>91310</v>
      </c>
      <c r="D87" s="5">
        <v>2.4500000000000002</v>
      </c>
      <c r="E87" s="5">
        <v>7300</v>
      </c>
      <c r="F87" s="5">
        <v>4600</v>
      </c>
      <c r="G87" s="5">
        <v>2200</v>
      </c>
      <c r="H87" s="5">
        <v>2900</v>
      </c>
      <c r="I87" s="5">
        <v>4200</v>
      </c>
      <c r="J87" s="5">
        <v>6100</v>
      </c>
      <c r="K87" s="5">
        <v>9100</v>
      </c>
      <c r="L87" s="5">
        <v>13800</v>
      </c>
      <c r="M87" s="37">
        <v>17200</v>
      </c>
    </row>
    <row r="88" spans="1:13" x14ac:dyDescent="0.35">
      <c r="A88" s="58">
        <v>2015</v>
      </c>
      <c r="B88" s="33" t="s">
        <v>41</v>
      </c>
      <c r="C88" s="5" t="s">
        <v>206</v>
      </c>
      <c r="D88" s="5">
        <v>0</v>
      </c>
      <c r="E88" s="5" t="s">
        <v>206</v>
      </c>
      <c r="F88" s="5" t="s">
        <v>206</v>
      </c>
      <c r="G88" s="5" t="s">
        <v>206</v>
      </c>
      <c r="H88" s="5" t="s">
        <v>206</v>
      </c>
      <c r="I88" s="5" t="s">
        <v>206</v>
      </c>
      <c r="J88" s="5" t="s">
        <v>206</v>
      </c>
      <c r="K88" s="5" t="s">
        <v>206</v>
      </c>
      <c r="L88" s="5" t="s">
        <v>206</v>
      </c>
      <c r="M88" s="37" t="s">
        <v>206</v>
      </c>
    </row>
    <row r="89" spans="1:13" s="13" customFormat="1" x14ac:dyDescent="0.35">
      <c r="A89" s="59">
        <v>2016</v>
      </c>
      <c r="B89" s="32" t="s">
        <v>13</v>
      </c>
      <c r="C89" s="18">
        <v>4111300</v>
      </c>
      <c r="D89" s="18">
        <v>100</v>
      </c>
      <c r="E89" s="18">
        <v>3900</v>
      </c>
      <c r="F89" s="18">
        <v>2900</v>
      </c>
      <c r="G89" s="18">
        <v>1000</v>
      </c>
      <c r="H89" s="18">
        <v>1300</v>
      </c>
      <c r="I89" s="18">
        <v>2000</v>
      </c>
      <c r="J89" s="18">
        <v>3200</v>
      </c>
      <c r="K89" s="18">
        <v>4800</v>
      </c>
      <c r="L89" s="18">
        <v>7200</v>
      </c>
      <c r="M89" s="38">
        <v>9500</v>
      </c>
    </row>
    <row r="90" spans="1:13" x14ac:dyDescent="0.35">
      <c r="A90" s="58">
        <v>2016</v>
      </c>
      <c r="B90" s="33" t="s">
        <v>14</v>
      </c>
      <c r="C90" s="5">
        <v>496290</v>
      </c>
      <c r="D90" s="5">
        <v>12</v>
      </c>
      <c r="E90" s="5">
        <v>3100</v>
      </c>
      <c r="F90" s="5">
        <v>2700</v>
      </c>
      <c r="G90" s="5">
        <v>600</v>
      </c>
      <c r="H90" s="5">
        <v>900</v>
      </c>
      <c r="I90" s="5">
        <v>1400</v>
      </c>
      <c r="J90" s="5">
        <v>2200</v>
      </c>
      <c r="K90" s="5">
        <v>3900</v>
      </c>
      <c r="L90" s="5">
        <v>6800</v>
      </c>
      <c r="M90" s="37">
        <v>8700</v>
      </c>
    </row>
    <row r="91" spans="1:13" x14ac:dyDescent="0.35">
      <c r="A91" s="58">
        <v>2016</v>
      </c>
      <c r="B91" s="33" t="s">
        <v>15</v>
      </c>
      <c r="C91" s="5">
        <v>2023130</v>
      </c>
      <c r="D91" s="5">
        <v>49</v>
      </c>
      <c r="E91" s="5">
        <v>3500</v>
      </c>
      <c r="F91" s="5">
        <v>2600</v>
      </c>
      <c r="G91" s="5">
        <v>1000</v>
      </c>
      <c r="H91" s="5">
        <v>1300</v>
      </c>
      <c r="I91" s="5">
        <v>1900</v>
      </c>
      <c r="J91" s="5">
        <v>2900</v>
      </c>
      <c r="K91" s="5">
        <v>4300</v>
      </c>
      <c r="L91" s="5">
        <v>6300</v>
      </c>
      <c r="M91" s="37">
        <v>8400</v>
      </c>
    </row>
    <row r="92" spans="1:13" x14ac:dyDescent="0.35">
      <c r="A92" s="58">
        <v>2016</v>
      </c>
      <c r="B92" s="33" t="s">
        <v>16</v>
      </c>
      <c r="C92" s="5">
        <v>1114720</v>
      </c>
      <c r="D92" s="5">
        <v>27</v>
      </c>
      <c r="E92" s="5">
        <v>4200</v>
      </c>
      <c r="F92" s="5">
        <v>2700</v>
      </c>
      <c r="G92" s="5">
        <v>1300</v>
      </c>
      <c r="H92" s="5">
        <v>1700</v>
      </c>
      <c r="I92" s="5">
        <v>2500</v>
      </c>
      <c r="J92" s="5">
        <v>3600</v>
      </c>
      <c r="K92" s="5">
        <v>5100</v>
      </c>
      <c r="L92" s="5">
        <v>7100</v>
      </c>
      <c r="M92" s="37">
        <v>9100</v>
      </c>
    </row>
    <row r="93" spans="1:13" x14ac:dyDescent="0.35">
      <c r="A93" s="58">
        <v>2016</v>
      </c>
      <c r="B93" s="33" t="s">
        <v>17</v>
      </c>
      <c r="C93" s="5">
        <v>230600</v>
      </c>
      <c r="D93" s="5">
        <v>6</v>
      </c>
      <c r="E93" s="5">
        <v>5300</v>
      </c>
      <c r="F93" s="5">
        <v>3400</v>
      </c>
      <c r="G93" s="5">
        <v>1700</v>
      </c>
      <c r="H93" s="5">
        <v>2200</v>
      </c>
      <c r="I93" s="5">
        <v>3200</v>
      </c>
      <c r="J93" s="5">
        <v>4500</v>
      </c>
      <c r="K93" s="5">
        <v>6400</v>
      </c>
      <c r="L93" s="5">
        <v>9300</v>
      </c>
      <c r="M93" s="37">
        <v>12000</v>
      </c>
    </row>
    <row r="94" spans="1:13" x14ac:dyDescent="0.35">
      <c r="A94" s="58">
        <v>2016</v>
      </c>
      <c r="B94" s="33" t="s">
        <v>18</v>
      </c>
      <c r="C94" s="5">
        <v>111760</v>
      </c>
      <c r="D94" s="5">
        <v>3</v>
      </c>
      <c r="E94" s="5">
        <v>7200</v>
      </c>
      <c r="F94" s="5">
        <v>4600</v>
      </c>
      <c r="G94" s="5">
        <v>2100</v>
      </c>
      <c r="H94" s="5">
        <v>2800</v>
      </c>
      <c r="I94" s="5">
        <v>4000</v>
      </c>
      <c r="J94" s="5">
        <v>5900</v>
      </c>
      <c r="K94" s="5">
        <v>9100</v>
      </c>
      <c r="L94" s="5">
        <v>13800</v>
      </c>
      <c r="M94" s="37">
        <v>17200</v>
      </c>
    </row>
    <row r="95" spans="1:13" x14ac:dyDescent="0.35">
      <c r="A95" s="58">
        <v>2016</v>
      </c>
      <c r="B95" s="33" t="s">
        <v>41</v>
      </c>
      <c r="C95" s="5">
        <v>134800</v>
      </c>
      <c r="D95" s="5">
        <v>3</v>
      </c>
      <c r="E95" s="5">
        <v>4900</v>
      </c>
      <c r="F95" s="5">
        <v>4100</v>
      </c>
      <c r="G95" s="5">
        <v>900</v>
      </c>
      <c r="H95" s="5">
        <v>1300</v>
      </c>
      <c r="I95" s="5">
        <v>2200</v>
      </c>
      <c r="J95" s="5">
        <v>3700</v>
      </c>
      <c r="K95" s="5">
        <v>6100</v>
      </c>
      <c r="L95" s="5">
        <v>10100</v>
      </c>
      <c r="M95" s="37">
        <v>13600</v>
      </c>
    </row>
    <row r="96" spans="1:13" s="13" customFormat="1" x14ac:dyDescent="0.35">
      <c r="A96" s="59">
        <v>2017</v>
      </c>
      <c r="B96" s="32" t="s">
        <v>13</v>
      </c>
      <c r="C96" s="18">
        <v>22230420</v>
      </c>
      <c r="D96" s="18">
        <v>100</v>
      </c>
      <c r="E96" s="18">
        <v>3800</v>
      </c>
      <c r="F96" s="18">
        <v>2900</v>
      </c>
      <c r="G96" s="18">
        <v>900</v>
      </c>
      <c r="H96" s="18">
        <v>1300</v>
      </c>
      <c r="I96" s="18">
        <v>2000</v>
      </c>
      <c r="J96" s="18">
        <v>3000</v>
      </c>
      <c r="K96" s="18">
        <v>4600</v>
      </c>
      <c r="L96" s="18">
        <v>7100</v>
      </c>
      <c r="M96" s="38">
        <v>9400</v>
      </c>
    </row>
    <row r="97" spans="1:13" x14ac:dyDescent="0.35">
      <c r="A97" s="58">
        <v>2017</v>
      </c>
      <c r="B97" s="33" t="s">
        <v>14</v>
      </c>
      <c r="C97" s="5">
        <v>3086770</v>
      </c>
      <c r="D97" s="5">
        <v>14</v>
      </c>
      <c r="E97" s="5">
        <v>3100</v>
      </c>
      <c r="F97" s="5">
        <v>2800</v>
      </c>
      <c r="G97" s="5">
        <v>600</v>
      </c>
      <c r="H97" s="5">
        <v>800</v>
      </c>
      <c r="I97" s="5">
        <v>1300</v>
      </c>
      <c r="J97" s="5">
        <v>2100</v>
      </c>
      <c r="K97" s="5">
        <v>3900</v>
      </c>
      <c r="L97" s="5">
        <v>6900</v>
      </c>
      <c r="M97" s="37">
        <v>8900</v>
      </c>
    </row>
    <row r="98" spans="1:13" x14ac:dyDescent="0.35">
      <c r="A98" s="58">
        <v>2017</v>
      </c>
      <c r="B98" s="33" t="s">
        <v>15</v>
      </c>
      <c r="C98" s="5">
        <v>10993150</v>
      </c>
      <c r="D98" s="5">
        <v>49</v>
      </c>
      <c r="E98" s="5">
        <v>3400</v>
      </c>
      <c r="F98" s="5">
        <v>2600</v>
      </c>
      <c r="G98" s="5">
        <v>900</v>
      </c>
      <c r="H98" s="5">
        <v>1200</v>
      </c>
      <c r="I98" s="5">
        <v>1900</v>
      </c>
      <c r="J98" s="5">
        <v>2800</v>
      </c>
      <c r="K98" s="5">
        <v>4100</v>
      </c>
      <c r="L98" s="5">
        <v>6200</v>
      </c>
      <c r="M98" s="37">
        <v>8400</v>
      </c>
    </row>
    <row r="99" spans="1:13" x14ac:dyDescent="0.35">
      <c r="A99" s="58">
        <v>2017</v>
      </c>
      <c r="B99" s="33" t="s">
        <v>16</v>
      </c>
      <c r="C99" s="5">
        <v>6126530</v>
      </c>
      <c r="D99" s="5">
        <v>28</v>
      </c>
      <c r="E99" s="5">
        <v>4100</v>
      </c>
      <c r="F99" s="5">
        <v>2700</v>
      </c>
      <c r="G99" s="5">
        <v>1200</v>
      </c>
      <c r="H99" s="5">
        <v>1600</v>
      </c>
      <c r="I99" s="5">
        <v>2400</v>
      </c>
      <c r="J99" s="5">
        <v>3400</v>
      </c>
      <c r="K99" s="5">
        <v>4900</v>
      </c>
      <c r="L99" s="5">
        <v>7000</v>
      </c>
      <c r="M99" s="37">
        <v>9100</v>
      </c>
    </row>
    <row r="100" spans="1:13" x14ac:dyDescent="0.35">
      <c r="A100" s="58">
        <v>2017</v>
      </c>
      <c r="B100" s="33" t="s">
        <v>17</v>
      </c>
      <c r="C100" s="5">
        <v>1333200</v>
      </c>
      <c r="D100" s="5">
        <v>6</v>
      </c>
      <c r="E100" s="5">
        <v>5100</v>
      </c>
      <c r="F100" s="5">
        <v>3400</v>
      </c>
      <c r="G100" s="5">
        <v>1600</v>
      </c>
      <c r="H100" s="5">
        <v>2100</v>
      </c>
      <c r="I100" s="5">
        <v>3000</v>
      </c>
      <c r="J100" s="5">
        <v>4300</v>
      </c>
      <c r="K100" s="5">
        <v>6200</v>
      </c>
      <c r="L100" s="5">
        <v>9200</v>
      </c>
      <c r="M100" s="37">
        <v>11900</v>
      </c>
    </row>
    <row r="101" spans="1:13" x14ac:dyDescent="0.35">
      <c r="A101" s="58">
        <v>2017</v>
      </c>
      <c r="B101" s="33" t="s">
        <v>18</v>
      </c>
      <c r="C101" s="5">
        <v>690770</v>
      </c>
      <c r="D101" s="5">
        <v>3</v>
      </c>
      <c r="E101" s="5">
        <v>7100</v>
      </c>
      <c r="F101" s="5">
        <v>4700</v>
      </c>
      <c r="G101" s="5">
        <v>1900</v>
      </c>
      <c r="H101" s="5">
        <v>2600</v>
      </c>
      <c r="I101" s="5">
        <v>3900</v>
      </c>
      <c r="J101" s="5">
        <v>5800</v>
      </c>
      <c r="K101" s="5">
        <v>9000</v>
      </c>
      <c r="L101" s="5">
        <v>13800</v>
      </c>
      <c r="M101" s="37">
        <v>17300</v>
      </c>
    </row>
    <row r="102" spans="1:13" s="13" customFormat="1" x14ac:dyDescent="0.35">
      <c r="A102" s="59">
        <v>2018</v>
      </c>
      <c r="B102" s="32" t="s">
        <v>13</v>
      </c>
      <c r="C102" s="18">
        <v>22438970</v>
      </c>
      <c r="D102" s="18">
        <v>100</v>
      </c>
      <c r="E102" s="18">
        <v>3700</v>
      </c>
      <c r="F102" s="18">
        <v>2900</v>
      </c>
      <c r="G102" s="18">
        <v>900</v>
      </c>
      <c r="H102" s="18">
        <v>1200</v>
      </c>
      <c r="I102" s="18">
        <v>1900</v>
      </c>
      <c r="J102" s="18">
        <v>2900</v>
      </c>
      <c r="K102" s="18">
        <v>4500</v>
      </c>
      <c r="L102" s="18">
        <v>6900</v>
      </c>
      <c r="M102" s="38">
        <v>9100</v>
      </c>
    </row>
    <row r="103" spans="1:13" x14ac:dyDescent="0.35">
      <c r="A103" s="58">
        <v>2018</v>
      </c>
      <c r="B103" s="33" t="s">
        <v>14</v>
      </c>
      <c r="C103" s="5">
        <v>3131630</v>
      </c>
      <c r="D103" s="5">
        <v>14</v>
      </c>
      <c r="E103" s="5">
        <v>3000</v>
      </c>
      <c r="F103" s="5">
        <v>2700</v>
      </c>
      <c r="G103" s="5">
        <v>600</v>
      </c>
      <c r="H103" s="5">
        <v>800</v>
      </c>
      <c r="I103" s="5">
        <v>1300</v>
      </c>
      <c r="J103" s="5">
        <v>2000</v>
      </c>
      <c r="K103" s="5">
        <v>3800</v>
      </c>
      <c r="L103" s="5">
        <v>6700</v>
      </c>
      <c r="M103" s="37">
        <v>8600</v>
      </c>
    </row>
    <row r="104" spans="1:13" x14ac:dyDescent="0.35">
      <c r="A104" s="58">
        <v>2018</v>
      </c>
      <c r="B104" s="33" t="s">
        <v>15</v>
      </c>
      <c r="C104" s="5">
        <v>11071150</v>
      </c>
      <c r="D104" s="5">
        <v>49</v>
      </c>
      <c r="E104" s="5">
        <v>3300</v>
      </c>
      <c r="F104" s="5">
        <v>2500</v>
      </c>
      <c r="G104" s="5">
        <v>900</v>
      </c>
      <c r="H104" s="5">
        <v>1200</v>
      </c>
      <c r="I104" s="5">
        <v>1800</v>
      </c>
      <c r="J104" s="5">
        <v>2700</v>
      </c>
      <c r="K104" s="5">
        <v>4000</v>
      </c>
      <c r="L104" s="5">
        <v>6000</v>
      </c>
      <c r="M104" s="37">
        <v>8200</v>
      </c>
    </row>
    <row r="105" spans="1:13" x14ac:dyDescent="0.35">
      <c r="A105" s="58">
        <v>2018</v>
      </c>
      <c r="B105" s="33" t="s">
        <v>16</v>
      </c>
      <c r="C105" s="5">
        <v>6184220</v>
      </c>
      <c r="D105" s="5">
        <v>28</v>
      </c>
      <c r="E105" s="5">
        <v>4000</v>
      </c>
      <c r="F105" s="5">
        <v>2700</v>
      </c>
      <c r="G105" s="5">
        <v>1200</v>
      </c>
      <c r="H105" s="5">
        <v>1600</v>
      </c>
      <c r="I105" s="5">
        <v>2300</v>
      </c>
      <c r="J105" s="5">
        <v>3300</v>
      </c>
      <c r="K105" s="5">
        <v>4800</v>
      </c>
      <c r="L105" s="5">
        <v>6800</v>
      </c>
      <c r="M105" s="37">
        <v>8800</v>
      </c>
    </row>
    <row r="106" spans="1:13" x14ac:dyDescent="0.35">
      <c r="A106" s="58">
        <v>2018</v>
      </c>
      <c r="B106" s="33" t="s">
        <v>17</v>
      </c>
      <c r="C106" s="5">
        <v>1351670</v>
      </c>
      <c r="D106" s="5">
        <v>6</v>
      </c>
      <c r="E106" s="5">
        <v>5000</v>
      </c>
      <c r="F106" s="5">
        <v>3400</v>
      </c>
      <c r="G106" s="5">
        <v>1500</v>
      </c>
      <c r="H106" s="5">
        <v>2100</v>
      </c>
      <c r="I106" s="5">
        <v>2900</v>
      </c>
      <c r="J106" s="5">
        <v>4200</v>
      </c>
      <c r="K106" s="5">
        <v>6000</v>
      </c>
      <c r="L106" s="5">
        <v>9000</v>
      </c>
      <c r="M106" s="37">
        <v>11700</v>
      </c>
    </row>
    <row r="107" spans="1:13" x14ac:dyDescent="0.35">
      <c r="A107" s="58">
        <v>2018</v>
      </c>
      <c r="B107" s="33" t="s">
        <v>18</v>
      </c>
      <c r="C107" s="5">
        <v>700300</v>
      </c>
      <c r="D107" s="5">
        <v>3</v>
      </c>
      <c r="E107" s="5">
        <v>7000</v>
      </c>
      <c r="F107" s="5">
        <v>4700</v>
      </c>
      <c r="G107" s="5">
        <v>1900</v>
      </c>
      <c r="H107" s="5">
        <v>2600</v>
      </c>
      <c r="I107" s="5">
        <v>3800</v>
      </c>
      <c r="J107" s="5">
        <v>5600</v>
      </c>
      <c r="K107" s="5">
        <v>8800</v>
      </c>
      <c r="L107" s="5">
        <v>13600</v>
      </c>
      <c r="M107" s="37">
        <v>17100</v>
      </c>
    </row>
    <row r="108" spans="1:13" s="13" customFormat="1" x14ac:dyDescent="0.35">
      <c r="A108" s="59">
        <v>2019</v>
      </c>
      <c r="B108" s="32" t="s">
        <v>13</v>
      </c>
      <c r="C108" s="18">
        <v>22428150</v>
      </c>
      <c r="D108" s="18">
        <v>100</v>
      </c>
      <c r="E108" s="18">
        <v>3600</v>
      </c>
      <c r="F108" s="18">
        <v>2800</v>
      </c>
      <c r="G108" s="18">
        <v>900</v>
      </c>
      <c r="H108" s="18">
        <v>1200</v>
      </c>
      <c r="I108" s="18">
        <v>1900</v>
      </c>
      <c r="J108" s="18">
        <v>2900</v>
      </c>
      <c r="K108" s="18">
        <v>4400</v>
      </c>
      <c r="L108" s="18">
        <v>6800</v>
      </c>
      <c r="M108" s="38">
        <v>9000</v>
      </c>
    </row>
    <row r="109" spans="1:13" x14ac:dyDescent="0.35">
      <c r="A109" s="58">
        <v>2019</v>
      </c>
      <c r="B109" s="33" t="s">
        <v>14</v>
      </c>
      <c r="C109" s="5">
        <v>3131890</v>
      </c>
      <c r="D109" s="5">
        <v>14</v>
      </c>
      <c r="E109" s="5">
        <v>2900</v>
      </c>
      <c r="F109" s="5">
        <v>2700</v>
      </c>
      <c r="G109" s="5">
        <v>600</v>
      </c>
      <c r="H109" s="5">
        <v>800</v>
      </c>
      <c r="I109" s="5">
        <v>1300</v>
      </c>
      <c r="J109" s="5">
        <v>2000</v>
      </c>
      <c r="K109" s="5">
        <v>3700</v>
      </c>
      <c r="L109" s="5">
        <v>6500</v>
      </c>
      <c r="M109" s="37">
        <v>8400</v>
      </c>
    </row>
    <row r="110" spans="1:13" x14ac:dyDescent="0.35">
      <c r="A110" s="58">
        <v>2019</v>
      </c>
      <c r="B110" s="33" t="s">
        <v>15</v>
      </c>
      <c r="C110" s="5">
        <v>11047240</v>
      </c>
      <c r="D110" s="5">
        <v>49</v>
      </c>
      <c r="E110" s="5">
        <v>3300</v>
      </c>
      <c r="F110" s="5">
        <v>2500</v>
      </c>
      <c r="G110" s="5">
        <v>900</v>
      </c>
      <c r="H110" s="5">
        <v>1200</v>
      </c>
      <c r="I110" s="5">
        <v>1800</v>
      </c>
      <c r="J110" s="5">
        <v>2700</v>
      </c>
      <c r="K110" s="5">
        <v>4000</v>
      </c>
      <c r="L110" s="5">
        <v>6000</v>
      </c>
      <c r="M110" s="37">
        <v>8000</v>
      </c>
    </row>
    <row r="111" spans="1:13" x14ac:dyDescent="0.35">
      <c r="A111" s="58">
        <v>2019</v>
      </c>
      <c r="B111" s="33" t="s">
        <v>16</v>
      </c>
      <c r="C111" s="5">
        <v>6189820</v>
      </c>
      <c r="D111" s="5">
        <v>28</v>
      </c>
      <c r="E111" s="5">
        <v>3900</v>
      </c>
      <c r="F111" s="5">
        <v>2700</v>
      </c>
      <c r="G111" s="5">
        <v>1200</v>
      </c>
      <c r="H111" s="5">
        <v>1600</v>
      </c>
      <c r="I111" s="5">
        <v>2300</v>
      </c>
      <c r="J111" s="5">
        <v>3300</v>
      </c>
      <c r="K111" s="5">
        <v>4700</v>
      </c>
      <c r="L111" s="5">
        <v>6800</v>
      </c>
      <c r="M111" s="37">
        <v>8800</v>
      </c>
    </row>
    <row r="112" spans="1:13" x14ac:dyDescent="0.35">
      <c r="A112" s="58">
        <v>2019</v>
      </c>
      <c r="B112" s="33" t="s">
        <v>17</v>
      </c>
      <c r="C112" s="5">
        <v>1358080</v>
      </c>
      <c r="D112" s="5">
        <v>6</v>
      </c>
      <c r="E112" s="5">
        <v>5000</v>
      </c>
      <c r="F112" s="5">
        <v>3300</v>
      </c>
      <c r="G112" s="5">
        <v>1500</v>
      </c>
      <c r="H112" s="5">
        <v>2100</v>
      </c>
      <c r="I112" s="5">
        <v>2900</v>
      </c>
      <c r="J112" s="5">
        <v>4100</v>
      </c>
      <c r="K112" s="5">
        <v>6000</v>
      </c>
      <c r="L112" s="5">
        <v>8900</v>
      </c>
      <c r="M112" s="37">
        <v>11600</v>
      </c>
    </row>
    <row r="113" spans="1:13" x14ac:dyDescent="0.35">
      <c r="A113" s="60">
        <v>2019</v>
      </c>
      <c r="B113" s="34" t="s">
        <v>18</v>
      </c>
      <c r="C113" s="40">
        <v>701120</v>
      </c>
      <c r="D113" s="40">
        <v>3</v>
      </c>
      <c r="E113" s="40">
        <v>7000</v>
      </c>
      <c r="F113" s="40">
        <v>4700</v>
      </c>
      <c r="G113" s="40">
        <v>1900</v>
      </c>
      <c r="H113" s="40">
        <v>2600</v>
      </c>
      <c r="I113" s="40">
        <v>3700</v>
      </c>
      <c r="J113" s="40">
        <v>5600</v>
      </c>
      <c r="K113" s="40">
        <v>8800</v>
      </c>
      <c r="L113" s="40">
        <v>13600</v>
      </c>
      <c r="M113" s="41">
        <v>17100</v>
      </c>
    </row>
    <row r="114" spans="1:13" s="13" customFormat="1" x14ac:dyDescent="0.35">
      <c r="A114" s="59">
        <v>2020</v>
      </c>
      <c r="B114" s="32" t="s">
        <v>13</v>
      </c>
      <c r="C114" s="53">
        <v>22746415</v>
      </c>
      <c r="D114" s="53">
        <v>100</v>
      </c>
      <c r="E114" s="53">
        <v>3823.4916568067429</v>
      </c>
      <c r="F114" s="53">
        <v>3013.725291989057</v>
      </c>
      <c r="G114" s="53">
        <v>884.79999998706103</v>
      </c>
      <c r="H114" s="53">
        <v>1249.3999999993771</v>
      </c>
      <c r="I114" s="53">
        <v>1944</v>
      </c>
      <c r="J114" s="53">
        <v>3017</v>
      </c>
      <c r="K114" s="53">
        <v>4673.5</v>
      </c>
      <c r="L114" s="53">
        <v>7297.5</v>
      </c>
      <c r="M114" s="53">
        <v>9723.3000000217526</v>
      </c>
    </row>
    <row r="115" spans="1:13" x14ac:dyDescent="0.35">
      <c r="A115" s="58">
        <v>2020</v>
      </c>
      <c r="B115" s="33" t="s">
        <v>14</v>
      </c>
      <c r="C115" s="6">
        <v>3190498</v>
      </c>
      <c r="D115" s="6">
        <v>14.02637734341873</v>
      </c>
      <c r="E115" s="6">
        <v>3105.9305191821582</v>
      </c>
      <c r="F115" s="6">
        <v>2871.192146172602</v>
      </c>
      <c r="G115" s="6">
        <v>526.40000002363649</v>
      </c>
      <c r="H115" s="6">
        <v>809.40000004871661</v>
      </c>
      <c r="I115" s="6">
        <v>1302.3000000747579</v>
      </c>
      <c r="J115" s="6">
        <v>2097.6000000934509</v>
      </c>
      <c r="K115" s="6">
        <v>3858.5</v>
      </c>
      <c r="L115" s="6">
        <v>6967.6299999568537</v>
      </c>
      <c r="M115" s="6">
        <v>9035.7000004954916</v>
      </c>
    </row>
    <row r="116" spans="1:13" x14ac:dyDescent="0.35">
      <c r="A116" s="58">
        <v>2020</v>
      </c>
      <c r="B116" s="33" t="s">
        <v>15</v>
      </c>
      <c r="C116" s="6">
        <v>11155403</v>
      </c>
      <c r="D116" s="6">
        <v>49.042466692003991</v>
      </c>
      <c r="E116" s="6">
        <v>3444.2553109054329</v>
      </c>
      <c r="F116" s="6">
        <v>2662.6951638429259</v>
      </c>
      <c r="G116" s="6">
        <v>898.1000001890759</v>
      </c>
      <c r="H116" s="6">
        <v>1236.5</v>
      </c>
      <c r="I116" s="6">
        <v>1842.2000003877599</v>
      </c>
      <c r="J116" s="6">
        <v>2747.7000005114</v>
      </c>
      <c r="K116" s="6">
        <v>4122.6999996305831</v>
      </c>
      <c r="L116" s="6">
        <v>6345</v>
      </c>
      <c r="M116" s="6">
        <v>8599.3000017657814</v>
      </c>
    </row>
    <row r="117" spans="1:13" x14ac:dyDescent="0.35">
      <c r="A117" s="58">
        <v>2020</v>
      </c>
      <c r="B117" s="33" t="s">
        <v>16</v>
      </c>
      <c r="C117" s="6">
        <v>6284796</v>
      </c>
      <c r="D117" s="6">
        <v>27.629830898627318</v>
      </c>
      <c r="E117" s="6">
        <v>4130.1314485542143</v>
      </c>
      <c r="F117" s="6">
        <v>2845.7970740699789</v>
      </c>
      <c r="G117" s="6">
        <v>1219.800000127877</v>
      </c>
      <c r="H117" s="6">
        <v>1639.200000014532</v>
      </c>
      <c r="I117" s="6">
        <v>2386.2000002488212</v>
      </c>
      <c r="J117" s="6">
        <v>3437.700000406076</v>
      </c>
      <c r="K117" s="6">
        <v>4981.7000005166801</v>
      </c>
      <c r="L117" s="6">
        <v>7300.5999991462786</v>
      </c>
      <c r="M117" s="6">
        <v>9498.0999989907668</v>
      </c>
    </row>
    <row r="118" spans="1:13" x14ac:dyDescent="0.35">
      <c r="A118" s="58">
        <v>2020</v>
      </c>
      <c r="B118" s="33" t="s">
        <v>17</v>
      </c>
      <c r="C118" s="6">
        <v>1393121</v>
      </c>
      <c r="D118" s="6">
        <v>6.1245739163731958</v>
      </c>
      <c r="E118" s="6">
        <v>5300.9058434904946</v>
      </c>
      <c r="F118" s="6">
        <v>3556.7324110090071</v>
      </c>
      <c r="G118" s="6">
        <v>1596</v>
      </c>
      <c r="H118" s="6">
        <v>2130.5</v>
      </c>
      <c r="I118" s="6">
        <v>3047.699999922761</v>
      </c>
      <c r="J118" s="6">
        <v>4355.6999998886786</v>
      </c>
      <c r="K118" s="6">
        <v>6435.8999998335139</v>
      </c>
      <c r="L118" s="6">
        <v>9685.1000002386099</v>
      </c>
      <c r="M118" s="6">
        <v>12510.600000243639</v>
      </c>
    </row>
    <row r="119" spans="1:13" x14ac:dyDescent="0.35">
      <c r="A119" s="58">
        <v>2020</v>
      </c>
      <c r="B119" s="33" t="s">
        <v>18</v>
      </c>
      <c r="C119" s="17">
        <v>722597</v>
      </c>
      <c r="D119" s="17">
        <v>3.176751149576758</v>
      </c>
      <c r="E119" s="17">
        <v>7331.0157393255531</v>
      </c>
      <c r="F119" s="17">
        <v>4837.8630830972252</v>
      </c>
      <c r="G119" s="17">
        <v>1979.799999973369</v>
      </c>
      <c r="H119" s="17">
        <v>2679</v>
      </c>
      <c r="I119" s="17">
        <v>3922.4000000528631</v>
      </c>
      <c r="J119" s="17">
        <v>5927.4000000672404</v>
      </c>
      <c r="K119" s="17">
        <v>9439.3000001200853</v>
      </c>
      <c r="L119" s="17">
        <v>14383.70000002113</v>
      </c>
      <c r="M119" s="17">
        <v>17815.5</v>
      </c>
    </row>
    <row r="120" spans="1:13" s="13" customFormat="1" x14ac:dyDescent="0.35">
      <c r="A120" s="59">
        <v>2021</v>
      </c>
      <c r="B120" s="32" t="s">
        <v>13</v>
      </c>
      <c r="C120" s="53">
        <v>23039404</v>
      </c>
      <c r="D120" s="53">
        <v>100</v>
      </c>
      <c r="E120" s="53">
        <v>3574.089734691087</v>
      </c>
      <c r="F120" s="53">
        <v>2882.5531564289072</v>
      </c>
      <c r="G120" s="53">
        <v>839.39999998550184</v>
      </c>
      <c r="H120" s="53">
        <v>1164.2000000207349</v>
      </c>
      <c r="I120" s="53">
        <v>1799.9000000261381</v>
      </c>
      <c r="J120" s="53">
        <v>2795.6999999844902</v>
      </c>
      <c r="K120" s="53">
        <v>4340</v>
      </c>
      <c r="L120" s="53">
        <v>6820</v>
      </c>
      <c r="M120" s="53">
        <v>9151.8000000586617</v>
      </c>
    </row>
    <row r="121" spans="1:13" x14ac:dyDescent="0.35">
      <c r="A121" s="58">
        <v>2021</v>
      </c>
      <c r="B121" s="33" t="s">
        <v>14</v>
      </c>
      <c r="C121" s="6">
        <v>3233226</v>
      </c>
      <c r="D121" s="6">
        <v>14.033461976707381</v>
      </c>
      <c r="E121" s="6">
        <v>2885.9679582727758</v>
      </c>
      <c r="F121" s="6">
        <v>2706.2652594309138</v>
      </c>
      <c r="G121" s="6">
        <v>521.70000002982852</v>
      </c>
      <c r="H121" s="6">
        <v>770.29999999725089</v>
      </c>
      <c r="I121" s="6">
        <v>1209.400000064559</v>
      </c>
      <c r="J121" s="6">
        <v>1938.699999886142</v>
      </c>
      <c r="K121" s="6">
        <v>3558.7999999071321</v>
      </c>
      <c r="L121" s="6">
        <v>6413.5999999613678</v>
      </c>
      <c r="M121" s="6">
        <v>8398.7999995209884</v>
      </c>
    </row>
    <row r="122" spans="1:13" x14ac:dyDescent="0.35">
      <c r="A122" s="58">
        <v>2021</v>
      </c>
      <c r="B122" s="33" t="s">
        <v>15</v>
      </c>
      <c r="C122" s="6">
        <v>11265367</v>
      </c>
      <c r="D122" s="6">
        <v>48.89608689530337</v>
      </c>
      <c r="E122" s="6">
        <v>3203.9804573985389</v>
      </c>
      <c r="F122" s="6">
        <v>2512.057867339086</v>
      </c>
      <c r="G122" s="6">
        <v>846.80000004529018</v>
      </c>
      <c r="H122" s="6">
        <v>1149.7000001676461</v>
      </c>
      <c r="I122" s="6">
        <v>1702.6000000820361</v>
      </c>
      <c r="J122" s="6">
        <v>2543.79999950611</v>
      </c>
      <c r="K122" s="6">
        <v>3828.800000191713</v>
      </c>
      <c r="L122" s="6">
        <v>5890.9000010611562</v>
      </c>
      <c r="M122" s="6">
        <v>7985.3000016804199</v>
      </c>
    </row>
    <row r="123" spans="1:13" x14ac:dyDescent="0.35">
      <c r="A123" s="58">
        <v>2021</v>
      </c>
      <c r="B123" s="33" t="s">
        <v>16</v>
      </c>
      <c r="C123" s="6">
        <v>6374175</v>
      </c>
      <c r="D123" s="6">
        <v>27.666405780288411</v>
      </c>
      <c r="E123" s="6">
        <v>3859.350115210691</v>
      </c>
      <c r="F123" s="6">
        <v>2725.5286371839388</v>
      </c>
      <c r="G123" s="6">
        <v>1144.899999882655</v>
      </c>
      <c r="H123" s="6">
        <v>1522.800000031378</v>
      </c>
      <c r="I123" s="6">
        <v>2207.2000002149211</v>
      </c>
      <c r="J123" s="6">
        <v>3184.400000006488</v>
      </c>
      <c r="K123" s="6">
        <v>4628.599999519437</v>
      </c>
      <c r="L123" s="6">
        <v>6851.1999997730591</v>
      </c>
      <c r="M123" s="6">
        <v>8976.1999991043194</v>
      </c>
    </row>
    <row r="124" spans="1:13" x14ac:dyDescent="0.35">
      <c r="A124" s="58">
        <v>2021</v>
      </c>
      <c r="B124" s="33" t="s">
        <v>17</v>
      </c>
      <c r="C124" s="6">
        <v>1423908</v>
      </c>
      <c r="D124" s="6">
        <v>6.1803161227608143</v>
      </c>
      <c r="E124" s="6">
        <v>4995.137453111076</v>
      </c>
      <c r="F124" s="6">
        <v>3459.908472684433</v>
      </c>
      <c r="G124" s="6">
        <v>1504.5</v>
      </c>
      <c r="H124" s="6">
        <v>1982.3000000200129</v>
      </c>
      <c r="I124" s="6">
        <v>2823.5</v>
      </c>
      <c r="J124" s="6">
        <v>4034</v>
      </c>
      <c r="K124" s="6">
        <v>6034</v>
      </c>
      <c r="L124" s="6">
        <v>9237.8999997650662</v>
      </c>
      <c r="M124" s="6">
        <v>12019.395000338471</v>
      </c>
    </row>
    <row r="125" spans="1:13" x14ac:dyDescent="0.35">
      <c r="A125" s="64">
        <v>2021</v>
      </c>
      <c r="B125" s="39" t="s">
        <v>18</v>
      </c>
      <c r="C125" s="17">
        <v>742728</v>
      </c>
      <c r="D125" s="17">
        <v>3.22372922494002</v>
      </c>
      <c r="E125" s="17">
        <v>7010.7842673561909</v>
      </c>
      <c r="F125" s="17">
        <v>4788.6095579500197</v>
      </c>
      <c r="G125" s="17">
        <v>1870.7999999739909</v>
      </c>
      <c r="H125" s="17">
        <v>2502.0999999694582</v>
      </c>
      <c r="I125" s="17">
        <v>3644.9000000508672</v>
      </c>
      <c r="J125" s="17">
        <v>5555.099999933831</v>
      </c>
      <c r="K125" s="17">
        <v>9035.1000000942349</v>
      </c>
      <c r="L125" s="17">
        <v>13966.629999938181</v>
      </c>
      <c r="M125" s="17">
        <v>17422.165000284422</v>
      </c>
    </row>
    <row r="126" spans="1:13" s="13" customFormat="1" x14ac:dyDescent="0.35">
      <c r="A126" s="59">
        <v>2022</v>
      </c>
      <c r="B126" s="45" t="s">
        <v>13</v>
      </c>
      <c r="C126" s="53">
        <v>23229326</v>
      </c>
      <c r="D126" s="53">
        <v>100</v>
      </c>
      <c r="E126" s="53">
        <v>3257.2102824558442</v>
      </c>
      <c r="F126" s="53">
        <v>2687.689013764028</v>
      </c>
      <c r="G126" s="53">
        <v>727.7999999936095</v>
      </c>
      <c r="H126" s="53">
        <v>1042.7000000176599</v>
      </c>
      <c r="I126" s="53">
        <v>1630.200000027882</v>
      </c>
      <c r="J126" s="53">
        <v>2539.0999999545429</v>
      </c>
      <c r="K126" s="53">
        <v>3945.6999999356149</v>
      </c>
      <c r="L126" s="53">
        <v>6194.5</v>
      </c>
      <c r="M126" s="53">
        <v>8351.800000111145</v>
      </c>
    </row>
    <row r="127" spans="1:13" x14ac:dyDescent="0.35">
      <c r="A127" s="58">
        <v>2022</v>
      </c>
      <c r="B127" s="33" t="s">
        <v>14</v>
      </c>
      <c r="C127" s="6">
        <v>3296603</v>
      </c>
      <c r="D127" s="6">
        <v>14.19155682777882</v>
      </c>
      <c r="E127" s="6">
        <v>2714.8188791800681</v>
      </c>
      <c r="F127" s="6">
        <v>2559.6825478206429</v>
      </c>
      <c r="G127" s="6">
        <v>485.5</v>
      </c>
      <c r="H127" s="6">
        <v>721.5</v>
      </c>
      <c r="I127" s="6">
        <v>1138.699999937636</v>
      </c>
      <c r="J127" s="6">
        <v>1833.699999888981</v>
      </c>
      <c r="K127" s="6">
        <v>3346.8999997932301</v>
      </c>
      <c r="L127" s="6">
        <v>5984.1000000374688</v>
      </c>
      <c r="M127" s="6">
        <v>7910.9000003433039</v>
      </c>
    </row>
    <row r="128" spans="1:13" x14ac:dyDescent="0.35">
      <c r="A128" s="58">
        <v>2022</v>
      </c>
      <c r="B128" s="33" t="s">
        <v>15</v>
      </c>
      <c r="C128" s="6">
        <v>11275535</v>
      </c>
      <c r="D128" s="6">
        <v>48.540086785126697</v>
      </c>
      <c r="E128" s="6">
        <v>2919.980826459278</v>
      </c>
      <c r="F128" s="6">
        <v>2330.7594436247832</v>
      </c>
      <c r="G128" s="6">
        <v>722.60779978132518</v>
      </c>
      <c r="H128" s="6">
        <v>1023.39999978557</v>
      </c>
      <c r="I128" s="6">
        <v>1542.5</v>
      </c>
      <c r="J128" s="6">
        <v>2319</v>
      </c>
      <c r="K128" s="6">
        <v>3504.0999992546831</v>
      </c>
      <c r="L128" s="6">
        <v>5352.5999989851189</v>
      </c>
      <c r="M128" s="6">
        <v>7230.6000000510894</v>
      </c>
    </row>
    <row r="129" spans="1:13" x14ac:dyDescent="0.35">
      <c r="A129" s="58">
        <v>2022</v>
      </c>
      <c r="B129" s="33" t="s">
        <v>16</v>
      </c>
      <c r="C129" s="6">
        <v>6433850</v>
      </c>
      <c r="D129" s="6">
        <v>27.697101500060739</v>
      </c>
      <c r="E129" s="6">
        <v>3472.7826328272072</v>
      </c>
      <c r="F129" s="6">
        <v>2523.2588730402031</v>
      </c>
      <c r="G129" s="6">
        <v>960.19999988726772</v>
      </c>
      <c r="H129" s="6">
        <v>1329.5</v>
      </c>
      <c r="I129" s="6">
        <v>1966.7000001536101</v>
      </c>
      <c r="J129" s="6">
        <v>2860.8999998503682</v>
      </c>
      <c r="K129" s="6">
        <v>4174.9000003777146</v>
      </c>
      <c r="L129" s="6">
        <v>6175</v>
      </c>
      <c r="M129" s="6">
        <v>8094.3000006829452</v>
      </c>
    </row>
    <row r="130" spans="1:13" x14ac:dyDescent="0.35">
      <c r="A130" s="58">
        <v>2022</v>
      </c>
      <c r="B130" s="33" t="s">
        <v>17</v>
      </c>
      <c r="C130" s="6">
        <v>1459195</v>
      </c>
      <c r="D130" s="6">
        <v>6.2816932355247843</v>
      </c>
      <c r="E130" s="6">
        <v>4492.8859225369742</v>
      </c>
      <c r="F130" s="6">
        <v>3252.1838081232891</v>
      </c>
      <c r="G130" s="6">
        <v>1249.099999970728</v>
      </c>
      <c r="H130" s="6">
        <v>1710.9000000471119</v>
      </c>
      <c r="I130" s="6">
        <v>2490.4499999418672</v>
      </c>
      <c r="J130" s="6">
        <v>3602.5</v>
      </c>
      <c r="K130" s="6">
        <v>5414.699999870254</v>
      </c>
      <c r="L130" s="6">
        <v>8352.3999997766823</v>
      </c>
      <c r="M130" s="6">
        <v>10961.200000280891</v>
      </c>
    </row>
    <row r="131" spans="1:13" x14ac:dyDescent="0.35">
      <c r="A131" s="64">
        <v>2022</v>
      </c>
      <c r="B131" s="39" t="s">
        <v>18</v>
      </c>
      <c r="C131" s="17">
        <v>764143</v>
      </c>
      <c r="D131" s="17">
        <v>3.2895616515089592</v>
      </c>
      <c r="E131" s="17">
        <v>6398.5591913242524</v>
      </c>
      <c r="F131" s="17">
        <v>4608.867222983652</v>
      </c>
      <c r="G131" s="17">
        <v>1570.399999994976</v>
      </c>
      <c r="H131" s="17">
        <v>2164.9000000225451</v>
      </c>
      <c r="I131" s="17">
        <v>3233</v>
      </c>
      <c r="J131" s="17">
        <v>4974</v>
      </c>
      <c r="K131" s="17">
        <v>8184.8999999267162</v>
      </c>
      <c r="L131" s="17">
        <v>12932.37999997682</v>
      </c>
      <c r="M131" s="17">
        <v>16383.370000195069</v>
      </c>
    </row>
    <row r="132" spans="1:13" x14ac:dyDescent="0.35">
      <c r="A132" s="59">
        <v>2023</v>
      </c>
      <c r="B132" s="45" t="s">
        <v>13</v>
      </c>
      <c r="C132" s="53">
        <v>23397419</v>
      </c>
      <c r="D132" s="53">
        <v>100</v>
      </c>
      <c r="E132" s="53">
        <v>3326.9985711348932</v>
      </c>
      <c r="F132" s="53">
        <v>2708.27155097167</v>
      </c>
      <c r="G132" s="53">
        <v>734</v>
      </c>
      <c r="H132" s="53">
        <v>1056.399999986784</v>
      </c>
      <c r="I132" s="53">
        <v>1660.2999999713079</v>
      </c>
      <c r="J132" s="53">
        <v>2604.6999999922582</v>
      </c>
      <c r="K132" s="53">
        <v>4067.0999999361202</v>
      </c>
      <c r="L132" s="53">
        <v>6350.199999888473</v>
      </c>
      <c r="M132" s="53">
        <v>8484.1999998969641</v>
      </c>
    </row>
    <row r="133" spans="1:13" x14ac:dyDescent="0.35">
      <c r="A133" s="58">
        <v>2023</v>
      </c>
      <c r="B133" s="33" t="s">
        <v>14</v>
      </c>
      <c r="C133" s="6">
        <v>3355091</v>
      </c>
      <c r="D133" s="6">
        <v>14.33957736962355</v>
      </c>
      <c r="E133" s="6">
        <v>2692.2811330038062</v>
      </c>
      <c r="F133" s="6">
        <v>2492.591414299538</v>
      </c>
      <c r="G133" s="6">
        <v>482.70000002908688</v>
      </c>
      <c r="H133" s="6">
        <v>725.5</v>
      </c>
      <c r="I133" s="6">
        <v>1148.5999999358939</v>
      </c>
      <c r="J133" s="6">
        <v>1850.6000000710251</v>
      </c>
      <c r="K133" s="6">
        <v>3341.3999997904671</v>
      </c>
      <c r="L133" s="6">
        <v>5856.899999956423</v>
      </c>
      <c r="M133" s="6">
        <v>7700.9000003322344</v>
      </c>
    </row>
    <row r="134" spans="1:13" x14ac:dyDescent="0.35">
      <c r="A134" s="58">
        <v>2023</v>
      </c>
      <c r="B134" s="33" t="s">
        <v>15</v>
      </c>
      <c r="C134" s="6">
        <v>11335528</v>
      </c>
      <c r="D134" s="6">
        <v>48.447771098171117</v>
      </c>
      <c r="E134" s="6">
        <v>2984.6353050298112</v>
      </c>
      <c r="F134" s="6">
        <v>2331.0493486027808</v>
      </c>
      <c r="G134" s="6">
        <v>740.80000013334984</v>
      </c>
      <c r="H134" s="6">
        <v>1046</v>
      </c>
      <c r="I134" s="6">
        <v>1577.2000003316859</v>
      </c>
      <c r="J134" s="6">
        <v>2383.7000004775959</v>
      </c>
      <c r="K134" s="6">
        <v>3614.400000773142</v>
      </c>
      <c r="L134" s="6">
        <v>5504.4000010316031</v>
      </c>
      <c r="M134" s="6">
        <v>7337.6999984313734</v>
      </c>
    </row>
    <row r="135" spans="1:13" x14ac:dyDescent="0.35">
      <c r="A135" s="58">
        <v>2023</v>
      </c>
      <c r="B135" s="33" t="s">
        <v>16</v>
      </c>
      <c r="C135" s="6">
        <v>6469348</v>
      </c>
      <c r="D135" s="6">
        <v>27.649836078073399</v>
      </c>
      <c r="E135" s="6">
        <v>3581.1323166688312</v>
      </c>
      <c r="F135" s="6">
        <v>2573.35696188358</v>
      </c>
      <c r="G135" s="6">
        <v>964.23499992311099</v>
      </c>
      <c r="H135" s="6">
        <v>1352.399999838841</v>
      </c>
      <c r="I135" s="6">
        <v>2016.100000233685</v>
      </c>
      <c r="J135" s="6">
        <v>2952.1000000889612</v>
      </c>
      <c r="K135" s="6">
        <v>4341.7000004884403</v>
      </c>
      <c r="L135" s="6">
        <v>6427.8300010455096</v>
      </c>
      <c r="M135" s="6">
        <v>8378</v>
      </c>
    </row>
    <row r="136" spans="1:13" x14ac:dyDescent="0.35">
      <c r="A136" s="58">
        <v>2023</v>
      </c>
      <c r="B136" s="33" t="s">
        <v>17</v>
      </c>
      <c r="C136" s="6">
        <v>1469041</v>
      </c>
      <c r="D136" s="6">
        <v>6.2786455206875598</v>
      </c>
      <c r="E136" s="6">
        <v>4624.2968788624703</v>
      </c>
      <c r="F136" s="6">
        <v>3318.593071810551</v>
      </c>
      <c r="G136" s="6">
        <v>1213</v>
      </c>
      <c r="H136" s="6">
        <v>1717.4000000476169</v>
      </c>
      <c r="I136" s="6">
        <v>2545</v>
      </c>
      <c r="J136" s="6">
        <v>3720.1999998974402</v>
      </c>
      <c r="K136" s="6">
        <v>5645</v>
      </c>
      <c r="L136" s="6">
        <v>8674.2000001578799</v>
      </c>
      <c r="M136" s="6">
        <v>11242.70000029611</v>
      </c>
    </row>
    <row r="137" spans="1:13" x14ac:dyDescent="0.35">
      <c r="A137" s="64">
        <v>2023</v>
      </c>
      <c r="B137" s="39" t="s">
        <v>18</v>
      </c>
      <c r="C137" s="17">
        <v>768411</v>
      </c>
      <c r="D137" s="17">
        <v>3.2841699334443679</v>
      </c>
      <c r="E137" s="17">
        <v>6529.1119084564516</v>
      </c>
      <c r="F137" s="17">
        <v>4662.5301251598412</v>
      </c>
      <c r="G137" s="17">
        <v>1504.6499999911709</v>
      </c>
      <c r="H137" s="17">
        <v>2160</v>
      </c>
      <c r="I137" s="17">
        <v>3294.5999999522201</v>
      </c>
      <c r="J137" s="17">
        <v>5122.9000000647638</v>
      </c>
      <c r="K137" s="17">
        <v>8441.0500001164419</v>
      </c>
      <c r="L137" s="17">
        <v>13151.60000019074</v>
      </c>
      <c r="M137" s="17">
        <v>16584.049999842089</v>
      </c>
    </row>
    <row r="138" spans="1:13" x14ac:dyDescent="0.35">
      <c r="A138" s="59">
        <v>2024</v>
      </c>
      <c r="B138" s="45" t="s">
        <v>13</v>
      </c>
      <c r="C138" s="53">
        <v>23484625</v>
      </c>
      <c r="D138" s="53">
        <v>100</v>
      </c>
      <c r="E138" s="53">
        <v>3334.0620372472658</v>
      </c>
      <c r="F138" s="53">
        <v>2829.9850210909399</v>
      </c>
      <c r="G138" s="53">
        <v>696.10000001277569</v>
      </c>
      <c r="H138" s="53">
        <v>1007.399999983809</v>
      </c>
      <c r="I138" s="53">
        <v>1596.799999971616</v>
      </c>
      <c r="J138" s="53">
        <v>2537.9000000468091</v>
      </c>
      <c r="K138" s="53">
        <v>4061.0999999349951</v>
      </c>
      <c r="L138" s="53">
        <v>6545.800000115406</v>
      </c>
      <c r="M138" s="53">
        <v>8845.300000077279</v>
      </c>
    </row>
    <row r="139" spans="1:13" x14ac:dyDescent="0.35">
      <c r="A139" s="58">
        <v>2024</v>
      </c>
      <c r="B139" s="33" t="s">
        <v>14</v>
      </c>
      <c r="C139" s="6">
        <v>3393218</v>
      </c>
      <c r="D139" s="6">
        <v>14.448678656780769</v>
      </c>
      <c r="E139" s="6">
        <v>2744.8743727757592</v>
      </c>
      <c r="F139" s="6">
        <v>2627.616374370114</v>
      </c>
      <c r="G139" s="6">
        <v>471.20000002884711</v>
      </c>
      <c r="H139" s="6">
        <v>701</v>
      </c>
      <c r="I139" s="6">
        <v>1113.199999936837</v>
      </c>
      <c r="J139" s="6">
        <v>1816.100000068682</v>
      </c>
      <c r="K139" s="6">
        <v>3407.8999997852179</v>
      </c>
      <c r="L139" s="6">
        <v>6161.5999999492014</v>
      </c>
      <c r="M139" s="6">
        <v>8125.9000004073741</v>
      </c>
    </row>
    <row r="140" spans="1:13" x14ac:dyDescent="0.35">
      <c r="A140" s="58">
        <v>2024</v>
      </c>
      <c r="B140" s="33" t="s">
        <v>15</v>
      </c>
      <c r="C140" s="6">
        <v>11406754</v>
      </c>
      <c r="D140" s="6">
        <v>48.571156661006938</v>
      </c>
      <c r="E140" s="6">
        <v>2975.7250363315338</v>
      </c>
      <c r="F140" s="6">
        <v>2440.5909551915929</v>
      </c>
      <c r="G140" s="6">
        <v>698.80000013028075</v>
      </c>
      <c r="H140" s="6">
        <v>996.5</v>
      </c>
      <c r="I140" s="6">
        <v>1516.100000257449</v>
      </c>
      <c r="J140" s="6">
        <v>2316.5999996412211</v>
      </c>
      <c r="K140" s="6">
        <v>3581.099999229114</v>
      </c>
      <c r="L140" s="6">
        <v>5609.5999989560987</v>
      </c>
      <c r="M140" s="6">
        <v>7620.6533980910908</v>
      </c>
    </row>
    <row r="141" spans="1:13" x14ac:dyDescent="0.35">
      <c r="A141" s="58">
        <v>2024</v>
      </c>
      <c r="B141" s="33" t="s">
        <v>16</v>
      </c>
      <c r="C141" s="6">
        <v>6462848</v>
      </c>
      <c r="D141" s="6">
        <v>27.519485620911549</v>
      </c>
      <c r="E141" s="6">
        <v>3586.5130305820012</v>
      </c>
      <c r="F141" s="6">
        <v>2711.6358722219438</v>
      </c>
      <c r="G141" s="6">
        <v>901.39999994940194</v>
      </c>
      <c r="H141" s="6">
        <v>1281.1000001486641</v>
      </c>
      <c r="I141" s="6">
        <v>1937</v>
      </c>
      <c r="J141" s="6">
        <v>2882.3999998703271</v>
      </c>
      <c r="K141" s="6">
        <v>4342.9000004270829</v>
      </c>
      <c r="L141" s="6">
        <v>6631.6999998265164</v>
      </c>
      <c r="M141" s="6">
        <v>8753.4000009807241</v>
      </c>
    </row>
    <row r="142" spans="1:13" x14ac:dyDescent="0.35">
      <c r="A142" s="58">
        <v>2024</v>
      </c>
      <c r="B142" s="33" t="s">
        <v>17</v>
      </c>
      <c r="C142" s="6">
        <v>1459158</v>
      </c>
      <c r="D142" s="6">
        <v>6.2132480292957624</v>
      </c>
      <c r="E142" s="6">
        <v>4676.5960714847042</v>
      </c>
      <c r="F142" s="6">
        <v>3486.8370672070591</v>
      </c>
      <c r="G142" s="6">
        <v>1140.200850008956</v>
      </c>
      <c r="H142" s="6">
        <v>1633</v>
      </c>
      <c r="I142" s="6">
        <v>2458.699999943582</v>
      </c>
      <c r="J142" s="6">
        <v>3678.800000100965</v>
      </c>
      <c r="K142" s="6">
        <v>5761.3000001334131</v>
      </c>
      <c r="L142" s="6">
        <v>9045.2000001787692</v>
      </c>
      <c r="M142" s="6">
        <v>11736.60000026892</v>
      </c>
    </row>
    <row r="143" spans="1:13" x14ac:dyDescent="0.35">
      <c r="A143" s="58">
        <v>2024</v>
      </c>
      <c r="B143" s="33" t="s">
        <v>18</v>
      </c>
      <c r="C143" s="17">
        <v>762647</v>
      </c>
      <c r="D143" s="17">
        <v>3.247431032004982</v>
      </c>
      <c r="E143" s="17">
        <v>6607.1130468261963</v>
      </c>
      <c r="F143" s="17">
        <v>4803.3144233337462</v>
      </c>
      <c r="G143" s="17">
        <v>1432.6000000148961</v>
      </c>
      <c r="H143" s="17">
        <v>2071.4000000191081</v>
      </c>
      <c r="I143" s="17">
        <v>3217.7999999943731</v>
      </c>
      <c r="J143" s="17">
        <v>5141.1999999321652</v>
      </c>
      <c r="K143" s="17">
        <v>8667.75</v>
      </c>
      <c r="L143" s="17">
        <v>13533.14000002234</v>
      </c>
      <c r="M143" s="17">
        <v>16977.20000016745</v>
      </c>
    </row>
    <row r="144" spans="1:13" x14ac:dyDescent="0.35">
      <c r="J144" s="4"/>
      <c r="L144" s="1"/>
    </row>
    <row r="145" spans="10:12" x14ac:dyDescent="0.35">
      <c r="J145" s="1"/>
      <c r="K145" s="1"/>
      <c r="L145" s="1"/>
    </row>
    <row r="146" spans="10:12" x14ac:dyDescent="0.35">
      <c r="J146" s="1"/>
      <c r="K146" s="1"/>
      <c r="L146" s="1"/>
    </row>
    <row r="147" spans="10:12" x14ac:dyDescent="0.35">
      <c r="J147" s="1"/>
      <c r="K147" s="1"/>
      <c r="L147" s="1"/>
    </row>
    <row r="148" spans="10:12" x14ac:dyDescent="0.35">
      <c r="J148" s="1"/>
      <c r="K148" s="1"/>
      <c r="L148" s="1"/>
    </row>
  </sheetData>
  <phoneticPr fontId="38" type="noConversion"/>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BCDC24-8BAE-4883-9859-65E7DF7D7FCE}">
  <sheetPr>
    <pageSetUpPr fitToPage="1"/>
  </sheetPr>
  <dimension ref="A1:M134"/>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21.07421875" style="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209</v>
      </c>
    </row>
    <row r="2" spans="1:13" x14ac:dyDescent="0.35">
      <c r="A2" s="9" t="s">
        <v>339</v>
      </c>
    </row>
    <row r="3" spans="1:13" x14ac:dyDescent="0.35">
      <c r="A3" s="11" t="s">
        <v>201</v>
      </c>
    </row>
    <row r="4" spans="1:13" x14ac:dyDescent="0.35">
      <c r="A4" s="12" t="s">
        <v>202</v>
      </c>
    </row>
    <row r="5" spans="1:13" ht="22" customHeight="1" x14ac:dyDescent="0.35">
      <c r="A5" s="56" t="s">
        <v>340</v>
      </c>
    </row>
    <row r="6" spans="1:13" s="61" customFormat="1" ht="46.5" customHeight="1" x14ac:dyDescent="0.35">
      <c r="A6" s="62" t="s">
        <v>1</v>
      </c>
      <c r="B6" s="63" t="s">
        <v>210</v>
      </c>
      <c r="C6" s="29" t="s">
        <v>2</v>
      </c>
      <c r="D6" s="29" t="s">
        <v>3</v>
      </c>
      <c r="E6" s="29" t="s">
        <v>4</v>
      </c>
      <c r="F6" s="29" t="s">
        <v>5</v>
      </c>
      <c r="G6" s="29" t="s">
        <v>6</v>
      </c>
      <c r="H6" s="29" t="s">
        <v>7</v>
      </c>
      <c r="I6" s="29" t="s">
        <v>8</v>
      </c>
      <c r="J6" s="29" t="s">
        <v>9</v>
      </c>
      <c r="K6" s="29" t="s">
        <v>10</v>
      </c>
      <c r="L6" s="29" t="s">
        <v>11</v>
      </c>
      <c r="M6" s="29" t="s">
        <v>12</v>
      </c>
    </row>
    <row r="7" spans="1:13" s="13" customFormat="1" x14ac:dyDescent="0.35">
      <c r="A7" s="59">
        <v>2005</v>
      </c>
      <c r="B7" s="32" t="s">
        <v>13</v>
      </c>
      <c r="C7" s="18">
        <v>2531820</v>
      </c>
      <c r="D7" s="18">
        <v>100</v>
      </c>
      <c r="E7" s="18">
        <v>18600</v>
      </c>
      <c r="F7" s="18">
        <v>9000</v>
      </c>
      <c r="G7" s="18">
        <v>5200</v>
      </c>
      <c r="H7" s="18">
        <v>8000</v>
      </c>
      <c r="I7" s="18">
        <v>12400</v>
      </c>
      <c r="J7" s="18">
        <v>17700</v>
      </c>
      <c r="K7" s="18">
        <v>23600</v>
      </c>
      <c r="L7" s="18">
        <v>30500</v>
      </c>
      <c r="M7" s="38">
        <v>35400</v>
      </c>
    </row>
    <row r="8" spans="1:13" x14ac:dyDescent="0.35">
      <c r="A8" s="58">
        <v>2005</v>
      </c>
      <c r="B8" s="33">
        <v>1</v>
      </c>
      <c r="C8" s="5">
        <v>161490</v>
      </c>
      <c r="D8" s="5">
        <v>6</v>
      </c>
      <c r="E8" s="5">
        <v>10300</v>
      </c>
      <c r="F8" s="5">
        <v>6600</v>
      </c>
      <c r="G8" s="5">
        <v>1300</v>
      </c>
      <c r="H8" s="5">
        <v>2900</v>
      </c>
      <c r="I8" s="5">
        <v>6000</v>
      </c>
      <c r="J8" s="5">
        <v>9400</v>
      </c>
      <c r="K8" s="5">
        <v>13400</v>
      </c>
      <c r="L8" s="5">
        <v>18100</v>
      </c>
      <c r="M8" s="37">
        <v>22000</v>
      </c>
    </row>
    <row r="9" spans="1:13" x14ac:dyDescent="0.35">
      <c r="A9" s="58">
        <v>2005</v>
      </c>
      <c r="B9" s="33">
        <v>2</v>
      </c>
      <c r="C9" s="5">
        <v>680410</v>
      </c>
      <c r="D9" s="5">
        <v>27</v>
      </c>
      <c r="E9" s="5">
        <v>15300</v>
      </c>
      <c r="F9" s="5">
        <v>7700</v>
      </c>
      <c r="G9" s="5">
        <v>4000</v>
      </c>
      <c r="H9" s="5">
        <v>6500</v>
      </c>
      <c r="I9" s="5">
        <v>10200</v>
      </c>
      <c r="J9" s="5">
        <v>14300</v>
      </c>
      <c r="K9" s="5">
        <v>19500</v>
      </c>
      <c r="L9" s="5">
        <v>25300</v>
      </c>
      <c r="M9" s="37">
        <v>29500</v>
      </c>
    </row>
    <row r="10" spans="1:13" x14ac:dyDescent="0.35">
      <c r="A10" s="58">
        <v>2005</v>
      </c>
      <c r="B10" s="33">
        <v>3</v>
      </c>
      <c r="C10" s="5">
        <v>1326400</v>
      </c>
      <c r="D10" s="5">
        <v>52</v>
      </c>
      <c r="E10" s="5">
        <v>19400</v>
      </c>
      <c r="F10" s="5">
        <v>8200</v>
      </c>
      <c r="G10" s="5">
        <v>7400</v>
      </c>
      <c r="H10" s="5">
        <v>10100</v>
      </c>
      <c r="I10" s="5">
        <v>14000</v>
      </c>
      <c r="J10" s="5">
        <v>18600</v>
      </c>
      <c r="K10" s="5">
        <v>24000</v>
      </c>
      <c r="L10" s="5">
        <v>30100</v>
      </c>
      <c r="M10" s="37">
        <v>34400</v>
      </c>
    </row>
    <row r="11" spans="1:13" x14ac:dyDescent="0.35">
      <c r="A11" s="58">
        <v>2005</v>
      </c>
      <c r="B11" s="33">
        <v>4</v>
      </c>
      <c r="C11" s="5">
        <v>301030</v>
      </c>
      <c r="D11" s="5">
        <v>12</v>
      </c>
      <c r="E11" s="5">
        <v>24700</v>
      </c>
      <c r="F11" s="5">
        <v>9000</v>
      </c>
      <c r="G11" s="5">
        <v>11800</v>
      </c>
      <c r="H11" s="5">
        <v>14500</v>
      </c>
      <c r="I11" s="5">
        <v>18800</v>
      </c>
      <c r="J11" s="5">
        <v>23300</v>
      </c>
      <c r="K11" s="5">
        <v>30000</v>
      </c>
      <c r="L11" s="5">
        <v>37300</v>
      </c>
      <c r="M11" s="37">
        <v>41700</v>
      </c>
    </row>
    <row r="12" spans="1:13" x14ac:dyDescent="0.35">
      <c r="A12" s="58">
        <v>2005</v>
      </c>
      <c r="B12" s="33" t="s">
        <v>19</v>
      </c>
      <c r="C12" s="5">
        <v>52120</v>
      </c>
      <c r="D12" s="5">
        <v>2</v>
      </c>
      <c r="E12" s="5">
        <v>29900</v>
      </c>
      <c r="F12" s="5">
        <v>10400</v>
      </c>
      <c r="G12" s="5">
        <v>12400</v>
      </c>
      <c r="H12" s="5">
        <v>16900</v>
      </c>
      <c r="I12" s="5">
        <v>22700</v>
      </c>
      <c r="J12" s="5">
        <v>30200</v>
      </c>
      <c r="K12" s="5">
        <v>37500</v>
      </c>
      <c r="L12" s="5">
        <v>43900</v>
      </c>
      <c r="M12" s="37">
        <v>46700</v>
      </c>
    </row>
    <row r="13" spans="1:13" x14ac:dyDescent="0.35">
      <c r="A13" s="58">
        <v>2005</v>
      </c>
      <c r="B13" s="33" t="s">
        <v>41</v>
      </c>
      <c r="C13" s="5">
        <v>10370</v>
      </c>
      <c r="D13" s="5">
        <v>0</v>
      </c>
      <c r="E13" s="5">
        <v>16800</v>
      </c>
      <c r="F13" s="5">
        <v>10600</v>
      </c>
      <c r="G13" s="5">
        <v>2400</v>
      </c>
      <c r="H13" s="5">
        <v>4800</v>
      </c>
      <c r="I13" s="5">
        <v>9100</v>
      </c>
      <c r="J13" s="5">
        <v>14800</v>
      </c>
      <c r="K13" s="5">
        <v>22600</v>
      </c>
      <c r="L13" s="5">
        <v>32000</v>
      </c>
      <c r="M13" s="37">
        <v>38300</v>
      </c>
    </row>
    <row r="14" spans="1:13" x14ac:dyDescent="0.35">
      <c r="A14" s="59">
        <v>2006</v>
      </c>
      <c r="B14" s="32" t="s">
        <v>13</v>
      </c>
      <c r="C14" s="18">
        <v>2562760</v>
      </c>
      <c r="D14" s="18">
        <v>100</v>
      </c>
      <c r="E14" s="18">
        <v>17800</v>
      </c>
      <c r="F14" s="18">
        <v>8900</v>
      </c>
      <c r="G14" s="18">
        <v>4500</v>
      </c>
      <c r="H14" s="18">
        <v>7200</v>
      </c>
      <c r="I14" s="18">
        <v>11700</v>
      </c>
      <c r="J14" s="18">
        <v>16800</v>
      </c>
      <c r="K14" s="18">
        <v>22800</v>
      </c>
      <c r="L14" s="18">
        <v>29600</v>
      </c>
      <c r="M14" s="38">
        <v>34500</v>
      </c>
    </row>
    <row r="15" spans="1:13" x14ac:dyDescent="0.35">
      <c r="A15" s="58">
        <v>2006</v>
      </c>
      <c r="B15" s="33">
        <v>1</v>
      </c>
      <c r="C15" s="5">
        <v>167360</v>
      </c>
      <c r="D15" s="5">
        <v>7</v>
      </c>
      <c r="E15" s="5">
        <v>9700</v>
      </c>
      <c r="F15" s="5">
        <v>6500</v>
      </c>
      <c r="G15" s="5">
        <v>1000</v>
      </c>
      <c r="H15" s="5">
        <v>2400</v>
      </c>
      <c r="I15" s="5">
        <v>5300</v>
      </c>
      <c r="J15" s="5">
        <v>8800</v>
      </c>
      <c r="K15" s="5">
        <v>12700</v>
      </c>
      <c r="L15" s="5">
        <v>17400</v>
      </c>
      <c r="M15" s="37">
        <v>21200</v>
      </c>
    </row>
    <row r="16" spans="1:13" x14ac:dyDescent="0.35">
      <c r="A16" s="58">
        <v>2006</v>
      </c>
      <c r="B16" s="33">
        <v>2</v>
      </c>
      <c r="C16" s="5">
        <v>691490</v>
      </c>
      <c r="D16" s="5">
        <v>27</v>
      </c>
      <c r="E16" s="5">
        <v>14600</v>
      </c>
      <c r="F16" s="5">
        <v>7700</v>
      </c>
      <c r="G16" s="5">
        <v>3400</v>
      </c>
      <c r="H16" s="5">
        <v>5700</v>
      </c>
      <c r="I16" s="5">
        <v>9400</v>
      </c>
      <c r="J16" s="5">
        <v>13700</v>
      </c>
      <c r="K16" s="5">
        <v>18700</v>
      </c>
      <c r="L16" s="5">
        <v>24400</v>
      </c>
      <c r="M16" s="37">
        <v>28600</v>
      </c>
    </row>
    <row r="17" spans="1:13" x14ac:dyDescent="0.35">
      <c r="A17" s="58">
        <v>2006</v>
      </c>
      <c r="B17" s="33">
        <v>3</v>
      </c>
      <c r="C17" s="5">
        <v>1345520</v>
      </c>
      <c r="D17" s="5">
        <v>53</v>
      </c>
      <c r="E17" s="5">
        <v>18600</v>
      </c>
      <c r="F17" s="5">
        <v>8100</v>
      </c>
      <c r="G17" s="5">
        <v>6500</v>
      </c>
      <c r="H17" s="5">
        <v>9300</v>
      </c>
      <c r="I17" s="5">
        <v>13300</v>
      </c>
      <c r="J17" s="5">
        <v>17800</v>
      </c>
      <c r="K17" s="5">
        <v>23100</v>
      </c>
      <c r="L17" s="5">
        <v>29100</v>
      </c>
      <c r="M17" s="37">
        <v>33400</v>
      </c>
    </row>
    <row r="18" spans="1:13" x14ac:dyDescent="0.35">
      <c r="A18" s="58">
        <v>2006</v>
      </c>
      <c r="B18" s="33">
        <v>4</v>
      </c>
      <c r="C18" s="5">
        <v>295920</v>
      </c>
      <c r="D18" s="5">
        <v>12</v>
      </c>
      <c r="E18" s="5">
        <v>24000</v>
      </c>
      <c r="F18" s="5">
        <v>9100</v>
      </c>
      <c r="G18" s="5">
        <v>10700</v>
      </c>
      <c r="H18" s="5">
        <v>13600</v>
      </c>
      <c r="I18" s="5">
        <v>17900</v>
      </c>
      <c r="J18" s="5">
        <v>22900</v>
      </c>
      <c r="K18" s="5">
        <v>29400</v>
      </c>
      <c r="L18" s="5">
        <v>36800</v>
      </c>
      <c r="M18" s="37">
        <v>41300</v>
      </c>
    </row>
    <row r="19" spans="1:13" x14ac:dyDescent="0.35">
      <c r="A19" s="58">
        <v>2006</v>
      </c>
      <c r="B19" s="33" t="s">
        <v>19</v>
      </c>
      <c r="C19" s="5">
        <v>51880</v>
      </c>
      <c r="D19" s="5">
        <v>2</v>
      </c>
      <c r="E19" s="5">
        <v>29300</v>
      </c>
      <c r="F19" s="5">
        <v>10700</v>
      </c>
      <c r="G19" s="5">
        <v>11200</v>
      </c>
      <c r="H19" s="5">
        <v>15800</v>
      </c>
      <c r="I19" s="5">
        <v>22100</v>
      </c>
      <c r="J19" s="5">
        <v>29300</v>
      </c>
      <c r="K19" s="5">
        <v>37200</v>
      </c>
      <c r="L19" s="5">
        <v>43800</v>
      </c>
      <c r="M19" s="37">
        <v>46600</v>
      </c>
    </row>
    <row r="20" spans="1:13" x14ac:dyDescent="0.35">
      <c r="A20" s="58">
        <v>2006</v>
      </c>
      <c r="B20" s="33" t="s">
        <v>41</v>
      </c>
      <c r="C20" s="5">
        <v>10600</v>
      </c>
      <c r="D20" s="5">
        <v>0</v>
      </c>
      <c r="E20" s="5">
        <v>16200</v>
      </c>
      <c r="F20" s="5">
        <v>10500</v>
      </c>
      <c r="G20" s="5">
        <v>1800</v>
      </c>
      <c r="H20" s="5">
        <v>4300</v>
      </c>
      <c r="I20" s="5">
        <v>8500</v>
      </c>
      <c r="J20" s="5">
        <v>14300</v>
      </c>
      <c r="K20" s="5">
        <v>21900</v>
      </c>
      <c r="L20" s="5">
        <v>31100</v>
      </c>
      <c r="M20" s="37">
        <v>37600</v>
      </c>
    </row>
    <row r="21" spans="1:13" x14ac:dyDescent="0.35">
      <c r="A21" s="59">
        <v>2007</v>
      </c>
      <c r="B21" s="32" t="s">
        <v>13</v>
      </c>
      <c r="C21" s="18">
        <v>2640270</v>
      </c>
      <c r="D21" s="18">
        <v>100</v>
      </c>
      <c r="E21" s="18">
        <v>17200</v>
      </c>
      <c r="F21" s="18">
        <v>8800</v>
      </c>
      <c r="G21" s="18">
        <v>4400</v>
      </c>
      <c r="H21" s="18">
        <v>7000</v>
      </c>
      <c r="I21" s="18">
        <v>11200</v>
      </c>
      <c r="J21" s="18">
        <v>16200</v>
      </c>
      <c r="K21" s="18">
        <v>22100</v>
      </c>
      <c r="L21" s="18">
        <v>28800</v>
      </c>
      <c r="M21" s="38">
        <v>33800</v>
      </c>
    </row>
    <row r="22" spans="1:13" x14ac:dyDescent="0.35">
      <c r="A22" s="58">
        <v>2007</v>
      </c>
      <c r="B22" s="33">
        <v>1</v>
      </c>
      <c r="C22" s="5">
        <v>171300</v>
      </c>
      <c r="D22" s="5">
        <v>6</v>
      </c>
      <c r="E22" s="5">
        <v>9400</v>
      </c>
      <c r="F22" s="5">
        <v>6400</v>
      </c>
      <c r="G22" s="5">
        <v>1100</v>
      </c>
      <c r="H22" s="5">
        <v>2400</v>
      </c>
      <c r="I22" s="5">
        <v>5200</v>
      </c>
      <c r="J22" s="5">
        <v>8500</v>
      </c>
      <c r="K22" s="5">
        <v>12400</v>
      </c>
      <c r="L22" s="5">
        <v>17100</v>
      </c>
      <c r="M22" s="37">
        <v>20900</v>
      </c>
    </row>
    <row r="23" spans="1:13" x14ac:dyDescent="0.35">
      <c r="A23" s="58">
        <v>2007</v>
      </c>
      <c r="B23" s="33">
        <v>2</v>
      </c>
      <c r="C23" s="5">
        <v>712290</v>
      </c>
      <c r="D23" s="5">
        <v>27</v>
      </c>
      <c r="E23" s="5">
        <v>14100</v>
      </c>
      <c r="F23" s="5">
        <v>7500</v>
      </c>
      <c r="G23" s="5">
        <v>3300</v>
      </c>
      <c r="H23" s="5">
        <v>5500</v>
      </c>
      <c r="I23" s="5">
        <v>9100</v>
      </c>
      <c r="J23" s="5">
        <v>13200</v>
      </c>
      <c r="K23" s="5">
        <v>18100</v>
      </c>
      <c r="L23" s="5">
        <v>23800</v>
      </c>
      <c r="M23" s="37">
        <v>27900</v>
      </c>
    </row>
    <row r="24" spans="1:13" x14ac:dyDescent="0.35">
      <c r="A24" s="58">
        <v>2007</v>
      </c>
      <c r="B24" s="33">
        <v>3</v>
      </c>
      <c r="C24" s="5">
        <v>1378720</v>
      </c>
      <c r="D24" s="5">
        <v>52</v>
      </c>
      <c r="E24" s="5">
        <v>18000</v>
      </c>
      <c r="F24" s="5">
        <v>8000</v>
      </c>
      <c r="G24" s="5">
        <v>6300</v>
      </c>
      <c r="H24" s="5">
        <v>8900</v>
      </c>
      <c r="I24" s="5">
        <v>12700</v>
      </c>
      <c r="J24" s="5">
        <v>17100</v>
      </c>
      <c r="K24" s="5">
        <v>22400</v>
      </c>
      <c r="L24" s="5">
        <v>28400</v>
      </c>
      <c r="M24" s="37">
        <v>32700</v>
      </c>
    </row>
    <row r="25" spans="1:13" x14ac:dyDescent="0.35">
      <c r="A25" s="58">
        <v>2007</v>
      </c>
      <c r="B25" s="33">
        <v>4</v>
      </c>
      <c r="C25" s="5">
        <v>312010</v>
      </c>
      <c r="D25" s="5">
        <v>12</v>
      </c>
      <c r="E25" s="5">
        <v>23200</v>
      </c>
      <c r="F25" s="5">
        <v>9100</v>
      </c>
      <c r="G25" s="5">
        <v>10300</v>
      </c>
      <c r="H25" s="5">
        <v>13000</v>
      </c>
      <c r="I25" s="5">
        <v>17000</v>
      </c>
      <c r="J25" s="5">
        <v>22100</v>
      </c>
      <c r="K25" s="5">
        <v>28500</v>
      </c>
      <c r="L25" s="5">
        <v>35900</v>
      </c>
      <c r="M25" s="37">
        <v>40600</v>
      </c>
    </row>
    <row r="26" spans="1:13" x14ac:dyDescent="0.35">
      <c r="A26" s="58">
        <v>2007</v>
      </c>
      <c r="B26" s="33" t="s">
        <v>19</v>
      </c>
      <c r="C26" s="5">
        <v>55230</v>
      </c>
      <c r="D26" s="5">
        <v>2</v>
      </c>
      <c r="E26" s="5">
        <v>28500</v>
      </c>
      <c r="F26" s="5">
        <v>10600</v>
      </c>
      <c r="G26" s="5">
        <v>11000</v>
      </c>
      <c r="H26" s="5">
        <v>15200</v>
      </c>
      <c r="I26" s="5">
        <v>21200</v>
      </c>
      <c r="J26" s="5">
        <v>28300</v>
      </c>
      <c r="K26" s="5">
        <v>36300</v>
      </c>
      <c r="L26" s="5">
        <v>43200</v>
      </c>
      <c r="M26" s="37">
        <v>46200</v>
      </c>
    </row>
    <row r="27" spans="1:13" x14ac:dyDescent="0.35">
      <c r="A27" s="58">
        <v>2007</v>
      </c>
      <c r="B27" s="33" t="s">
        <v>41</v>
      </c>
      <c r="C27" s="5">
        <v>10730</v>
      </c>
      <c r="D27" s="5">
        <v>0</v>
      </c>
      <c r="E27" s="5">
        <v>15900</v>
      </c>
      <c r="F27" s="5">
        <v>10400</v>
      </c>
      <c r="G27" s="5">
        <v>2000</v>
      </c>
      <c r="H27" s="5">
        <v>4200</v>
      </c>
      <c r="I27" s="5">
        <v>8300</v>
      </c>
      <c r="J27" s="5">
        <v>13800</v>
      </c>
      <c r="K27" s="5">
        <v>21500</v>
      </c>
      <c r="L27" s="5">
        <v>30600</v>
      </c>
      <c r="M27" s="37">
        <v>37200</v>
      </c>
    </row>
    <row r="28" spans="1:13" x14ac:dyDescent="0.35">
      <c r="A28" s="59">
        <v>2008</v>
      </c>
      <c r="B28" s="32" t="s">
        <v>13</v>
      </c>
      <c r="C28" s="18">
        <v>2689450</v>
      </c>
      <c r="D28" s="18">
        <v>100</v>
      </c>
      <c r="E28" s="18">
        <v>16600</v>
      </c>
      <c r="F28" s="18">
        <v>8600</v>
      </c>
      <c r="G28" s="18">
        <v>4100</v>
      </c>
      <c r="H28" s="18">
        <v>6600</v>
      </c>
      <c r="I28" s="18">
        <v>10700</v>
      </c>
      <c r="J28" s="18">
        <v>15600</v>
      </c>
      <c r="K28" s="18">
        <v>21300</v>
      </c>
      <c r="L28" s="18">
        <v>27900</v>
      </c>
      <c r="M28" s="38">
        <v>32900</v>
      </c>
    </row>
    <row r="29" spans="1:13" x14ac:dyDescent="0.35">
      <c r="A29" s="58">
        <v>2008</v>
      </c>
      <c r="B29" s="33">
        <v>1</v>
      </c>
      <c r="C29" s="5">
        <v>173020</v>
      </c>
      <c r="D29" s="5">
        <v>6</v>
      </c>
      <c r="E29" s="5">
        <v>9000</v>
      </c>
      <c r="F29" s="5">
        <v>6100</v>
      </c>
      <c r="G29" s="5">
        <v>1000</v>
      </c>
      <c r="H29" s="5">
        <v>2200</v>
      </c>
      <c r="I29" s="5">
        <v>4800</v>
      </c>
      <c r="J29" s="5">
        <v>8000</v>
      </c>
      <c r="K29" s="5">
        <v>11800</v>
      </c>
      <c r="L29" s="5">
        <v>16200</v>
      </c>
      <c r="M29" s="37">
        <v>19800</v>
      </c>
    </row>
    <row r="30" spans="1:13" x14ac:dyDescent="0.35">
      <c r="A30" s="58">
        <v>2008</v>
      </c>
      <c r="B30" s="33">
        <v>2</v>
      </c>
      <c r="C30" s="5">
        <v>722830</v>
      </c>
      <c r="D30" s="5">
        <v>27</v>
      </c>
      <c r="E30" s="5">
        <v>13500</v>
      </c>
      <c r="F30" s="5">
        <v>7300</v>
      </c>
      <c r="G30" s="5">
        <v>3100</v>
      </c>
      <c r="H30" s="5">
        <v>5200</v>
      </c>
      <c r="I30" s="5">
        <v>8600</v>
      </c>
      <c r="J30" s="5">
        <v>12600</v>
      </c>
      <c r="K30" s="5">
        <v>17400</v>
      </c>
      <c r="L30" s="5">
        <v>22800</v>
      </c>
      <c r="M30" s="37">
        <v>26800</v>
      </c>
    </row>
    <row r="31" spans="1:13" x14ac:dyDescent="0.35">
      <c r="A31" s="58">
        <v>2008</v>
      </c>
      <c r="B31" s="33">
        <v>3</v>
      </c>
      <c r="C31" s="5">
        <v>1402150</v>
      </c>
      <c r="D31" s="5">
        <v>52</v>
      </c>
      <c r="E31" s="5">
        <v>17300</v>
      </c>
      <c r="F31" s="5">
        <v>7800</v>
      </c>
      <c r="G31" s="5">
        <v>5900</v>
      </c>
      <c r="H31" s="5">
        <v>8400</v>
      </c>
      <c r="I31" s="5">
        <v>12200</v>
      </c>
      <c r="J31" s="5">
        <v>16400</v>
      </c>
      <c r="K31" s="5">
        <v>21600</v>
      </c>
      <c r="L31" s="5">
        <v>27400</v>
      </c>
      <c r="M31" s="37">
        <v>31600</v>
      </c>
    </row>
    <row r="32" spans="1:13" x14ac:dyDescent="0.35">
      <c r="A32" s="58">
        <v>2008</v>
      </c>
      <c r="B32" s="33">
        <v>4</v>
      </c>
      <c r="C32" s="5">
        <v>322590</v>
      </c>
      <c r="D32" s="5">
        <v>12</v>
      </c>
      <c r="E32" s="5">
        <v>22600</v>
      </c>
      <c r="F32" s="5">
        <v>9000</v>
      </c>
      <c r="G32" s="5">
        <v>9800</v>
      </c>
      <c r="H32" s="5">
        <v>12500</v>
      </c>
      <c r="I32" s="5">
        <v>16400</v>
      </c>
      <c r="J32" s="5">
        <v>21400</v>
      </c>
      <c r="K32" s="5">
        <v>27700</v>
      </c>
      <c r="L32" s="5">
        <v>35100</v>
      </c>
      <c r="M32" s="37">
        <v>39800</v>
      </c>
    </row>
    <row r="33" spans="1:13" x14ac:dyDescent="0.35">
      <c r="A33" s="58">
        <v>2008</v>
      </c>
      <c r="B33" s="33" t="s">
        <v>19</v>
      </c>
      <c r="C33" s="5">
        <v>58000</v>
      </c>
      <c r="D33" s="5">
        <v>2</v>
      </c>
      <c r="E33" s="5">
        <v>28100</v>
      </c>
      <c r="F33" s="5">
        <v>10600</v>
      </c>
      <c r="G33" s="5">
        <v>10700</v>
      </c>
      <c r="H33" s="5">
        <v>14900</v>
      </c>
      <c r="I33" s="5">
        <v>20700</v>
      </c>
      <c r="J33" s="5">
        <v>27800</v>
      </c>
      <c r="K33" s="5">
        <v>35800</v>
      </c>
      <c r="L33" s="5">
        <v>42800</v>
      </c>
      <c r="M33" s="37">
        <v>46000</v>
      </c>
    </row>
    <row r="34" spans="1:13" x14ac:dyDescent="0.35">
      <c r="A34" s="58">
        <v>2008</v>
      </c>
      <c r="B34" s="33" t="s">
        <v>41</v>
      </c>
      <c r="C34" s="5">
        <v>10860</v>
      </c>
      <c r="D34" s="5">
        <v>0</v>
      </c>
      <c r="E34" s="5">
        <v>15400</v>
      </c>
      <c r="F34" s="5">
        <v>10400</v>
      </c>
      <c r="G34" s="5">
        <v>1800</v>
      </c>
      <c r="H34" s="5">
        <v>3700</v>
      </c>
      <c r="I34" s="5">
        <v>7800</v>
      </c>
      <c r="J34" s="5">
        <v>13300</v>
      </c>
      <c r="K34" s="5">
        <v>20900</v>
      </c>
      <c r="L34" s="5">
        <v>29800</v>
      </c>
      <c r="M34" s="37">
        <v>37000</v>
      </c>
    </row>
    <row r="35" spans="1:13" x14ac:dyDescent="0.35">
      <c r="A35" s="59">
        <v>2009</v>
      </c>
      <c r="B35" s="32" t="s">
        <v>13</v>
      </c>
      <c r="C35" s="18">
        <v>2949010</v>
      </c>
      <c r="D35" s="18">
        <v>100</v>
      </c>
      <c r="E35" s="18">
        <v>15200</v>
      </c>
      <c r="F35" s="18">
        <v>8200</v>
      </c>
      <c r="G35" s="18">
        <v>3700</v>
      </c>
      <c r="H35" s="18">
        <v>5900</v>
      </c>
      <c r="I35" s="18">
        <v>9600</v>
      </c>
      <c r="J35" s="18">
        <v>14100</v>
      </c>
      <c r="K35" s="18">
        <v>19400</v>
      </c>
      <c r="L35" s="18">
        <v>25700</v>
      </c>
      <c r="M35" s="38">
        <v>30500</v>
      </c>
    </row>
    <row r="36" spans="1:13" x14ac:dyDescent="0.35">
      <c r="A36" s="58">
        <v>2009</v>
      </c>
      <c r="B36" s="33">
        <v>1</v>
      </c>
      <c r="C36" s="5">
        <v>198170</v>
      </c>
      <c r="D36" s="5">
        <v>7</v>
      </c>
      <c r="E36" s="5">
        <v>8100</v>
      </c>
      <c r="F36" s="5">
        <v>5800</v>
      </c>
      <c r="G36" s="5">
        <v>900</v>
      </c>
      <c r="H36" s="5">
        <v>1900</v>
      </c>
      <c r="I36" s="5">
        <v>4300</v>
      </c>
      <c r="J36" s="5">
        <v>7200</v>
      </c>
      <c r="K36" s="5">
        <v>10700</v>
      </c>
      <c r="L36" s="5">
        <v>14800</v>
      </c>
      <c r="M36" s="37">
        <v>18200</v>
      </c>
    </row>
    <row r="37" spans="1:13" x14ac:dyDescent="0.35">
      <c r="A37" s="58">
        <v>2009</v>
      </c>
      <c r="B37" s="33">
        <v>2</v>
      </c>
      <c r="C37" s="5">
        <v>800060</v>
      </c>
      <c r="D37" s="5">
        <v>27</v>
      </c>
      <c r="E37" s="5">
        <v>12300</v>
      </c>
      <c r="F37" s="5">
        <v>6800</v>
      </c>
      <c r="G37" s="5">
        <v>2800</v>
      </c>
      <c r="H37" s="5">
        <v>4700</v>
      </c>
      <c r="I37" s="5">
        <v>7800</v>
      </c>
      <c r="J37" s="5">
        <v>11400</v>
      </c>
      <c r="K37" s="5">
        <v>15800</v>
      </c>
      <c r="L37" s="5">
        <v>20800</v>
      </c>
      <c r="M37" s="37">
        <v>24600</v>
      </c>
    </row>
    <row r="38" spans="1:13" x14ac:dyDescent="0.35">
      <c r="A38" s="58">
        <v>2009</v>
      </c>
      <c r="B38" s="33">
        <v>3</v>
      </c>
      <c r="C38" s="5">
        <v>1526590</v>
      </c>
      <c r="D38" s="5">
        <v>52</v>
      </c>
      <c r="E38" s="5">
        <v>15800</v>
      </c>
      <c r="F38" s="5">
        <v>7300</v>
      </c>
      <c r="G38" s="5">
        <v>5400</v>
      </c>
      <c r="H38" s="5">
        <v>7600</v>
      </c>
      <c r="I38" s="5">
        <v>11000</v>
      </c>
      <c r="J38" s="5">
        <v>14900</v>
      </c>
      <c r="K38" s="5">
        <v>19600</v>
      </c>
      <c r="L38" s="5">
        <v>25100</v>
      </c>
      <c r="M38" s="37">
        <v>29100</v>
      </c>
    </row>
    <row r="39" spans="1:13" x14ac:dyDescent="0.35">
      <c r="A39" s="58">
        <v>2009</v>
      </c>
      <c r="B39" s="33">
        <v>4</v>
      </c>
      <c r="C39" s="5">
        <v>345650</v>
      </c>
      <c r="D39" s="5">
        <v>12</v>
      </c>
      <c r="E39" s="5">
        <v>20900</v>
      </c>
      <c r="F39" s="5">
        <v>8700</v>
      </c>
      <c r="G39" s="5">
        <v>8900</v>
      </c>
      <c r="H39" s="5">
        <v>11300</v>
      </c>
      <c r="I39" s="5">
        <v>15100</v>
      </c>
      <c r="J39" s="5">
        <v>19700</v>
      </c>
      <c r="K39" s="5">
        <v>25600</v>
      </c>
      <c r="L39" s="5">
        <v>32900</v>
      </c>
      <c r="M39" s="37">
        <v>37800</v>
      </c>
    </row>
    <row r="40" spans="1:13" x14ac:dyDescent="0.35">
      <c r="A40" s="58">
        <v>2009</v>
      </c>
      <c r="B40" s="33" t="s">
        <v>19</v>
      </c>
      <c r="C40" s="5">
        <v>66010</v>
      </c>
      <c r="D40" s="5">
        <v>2</v>
      </c>
      <c r="E40" s="5">
        <v>26700</v>
      </c>
      <c r="F40" s="5">
        <v>10700</v>
      </c>
      <c r="G40" s="5">
        <v>9700</v>
      </c>
      <c r="H40" s="5">
        <v>13500</v>
      </c>
      <c r="I40" s="5">
        <v>19100</v>
      </c>
      <c r="J40" s="5">
        <v>26000</v>
      </c>
      <c r="K40" s="5">
        <v>34200</v>
      </c>
      <c r="L40" s="5">
        <v>41800</v>
      </c>
      <c r="M40" s="37">
        <v>45400</v>
      </c>
    </row>
    <row r="41" spans="1:13" x14ac:dyDescent="0.35">
      <c r="A41" s="58">
        <v>2009</v>
      </c>
      <c r="B41" s="33" t="s">
        <v>41</v>
      </c>
      <c r="C41" s="5">
        <v>12550</v>
      </c>
      <c r="D41" s="5">
        <v>0</v>
      </c>
      <c r="E41" s="5">
        <v>14200</v>
      </c>
      <c r="F41" s="5">
        <v>10000</v>
      </c>
      <c r="G41" s="5">
        <v>1600</v>
      </c>
      <c r="H41" s="5">
        <v>3500</v>
      </c>
      <c r="I41" s="5">
        <v>7200</v>
      </c>
      <c r="J41" s="5">
        <v>12100</v>
      </c>
      <c r="K41" s="5">
        <v>19000</v>
      </c>
      <c r="L41" s="5">
        <v>27800</v>
      </c>
      <c r="M41" s="37">
        <v>35200</v>
      </c>
    </row>
    <row r="42" spans="1:13" x14ac:dyDescent="0.35">
      <c r="A42" s="59">
        <v>2010</v>
      </c>
      <c r="B42" s="32" t="s">
        <v>13</v>
      </c>
      <c r="C42" s="18">
        <v>2757930</v>
      </c>
      <c r="D42" s="18">
        <v>100</v>
      </c>
      <c r="E42" s="18">
        <v>15100</v>
      </c>
      <c r="F42" s="18">
        <v>8000</v>
      </c>
      <c r="G42" s="18">
        <v>3900</v>
      </c>
      <c r="H42" s="18">
        <v>6100</v>
      </c>
      <c r="I42" s="18">
        <v>9700</v>
      </c>
      <c r="J42" s="18">
        <v>14000</v>
      </c>
      <c r="K42" s="18">
        <v>19200</v>
      </c>
      <c r="L42" s="18">
        <v>25300</v>
      </c>
      <c r="M42" s="38">
        <v>30000</v>
      </c>
    </row>
    <row r="43" spans="1:13" x14ac:dyDescent="0.35">
      <c r="A43" s="58">
        <v>2010</v>
      </c>
      <c r="B43" s="33">
        <v>1</v>
      </c>
      <c r="C43" s="5">
        <v>177910</v>
      </c>
      <c r="D43" s="5">
        <v>6</v>
      </c>
      <c r="E43" s="5">
        <v>8000</v>
      </c>
      <c r="F43" s="5">
        <v>5500</v>
      </c>
      <c r="G43" s="5">
        <v>1000</v>
      </c>
      <c r="H43" s="5">
        <v>2100</v>
      </c>
      <c r="I43" s="5">
        <v>4400</v>
      </c>
      <c r="J43" s="5">
        <v>7200</v>
      </c>
      <c r="K43" s="5">
        <v>10400</v>
      </c>
      <c r="L43" s="5">
        <v>14300</v>
      </c>
      <c r="M43" s="37">
        <v>17500</v>
      </c>
    </row>
    <row r="44" spans="1:13" x14ac:dyDescent="0.35">
      <c r="A44" s="58">
        <v>2010</v>
      </c>
      <c r="B44" s="33">
        <v>2</v>
      </c>
      <c r="C44" s="5">
        <v>741890</v>
      </c>
      <c r="D44" s="5">
        <v>27</v>
      </c>
      <c r="E44" s="5">
        <v>12200</v>
      </c>
      <c r="F44" s="5">
        <v>6500</v>
      </c>
      <c r="G44" s="5">
        <v>3000</v>
      </c>
      <c r="H44" s="5">
        <v>4900</v>
      </c>
      <c r="I44" s="5">
        <v>7800</v>
      </c>
      <c r="J44" s="5">
        <v>11300</v>
      </c>
      <c r="K44" s="5">
        <v>15600</v>
      </c>
      <c r="L44" s="5">
        <v>20400</v>
      </c>
      <c r="M44" s="37">
        <v>24000</v>
      </c>
    </row>
    <row r="45" spans="1:13" x14ac:dyDescent="0.35">
      <c r="A45" s="58">
        <v>2010</v>
      </c>
      <c r="B45" s="33">
        <v>3</v>
      </c>
      <c r="C45" s="5">
        <v>1437100</v>
      </c>
      <c r="D45" s="5">
        <v>52</v>
      </c>
      <c r="E45" s="5">
        <v>15600</v>
      </c>
      <c r="F45" s="5">
        <v>7100</v>
      </c>
      <c r="G45" s="5">
        <v>5600</v>
      </c>
      <c r="H45" s="5">
        <v>7800</v>
      </c>
      <c r="I45" s="5">
        <v>11000</v>
      </c>
      <c r="J45" s="5">
        <v>14800</v>
      </c>
      <c r="K45" s="5">
        <v>19400</v>
      </c>
      <c r="L45" s="5">
        <v>24600</v>
      </c>
      <c r="M45" s="37">
        <v>28500</v>
      </c>
    </row>
    <row r="46" spans="1:13" x14ac:dyDescent="0.35">
      <c r="A46" s="58">
        <v>2010</v>
      </c>
      <c r="B46" s="33">
        <v>4</v>
      </c>
      <c r="C46" s="5">
        <v>327680</v>
      </c>
      <c r="D46" s="5">
        <v>12</v>
      </c>
      <c r="E46" s="5">
        <v>20800</v>
      </c>
      <c r="F46" s="5">
        <v>8500</v>
      </c>
      <c r="G46" s="5">
        <v>9100</v>
      </c>
      <c r="H46" s="5">
        <v>11400</v>
      </c>
      <c r="I46" s="5">
        <v>15000</v>
      </c>
      <c r="J46" s="5">
        <v>19500</v>
      </c>
      <c r="K46" s="5">
        <v>25400</v>
      </c>
      <c r="L46" s="5">
        <v>32500</v>
      </c>
      <c r="M46" s="37">
        <v>37400</v>
      </c>
    </row>
    <row r="47" spans="1:13" x14ac:dyDescent="0.35">
      <c r="A47" s="58">
        <v>2010</v>
      </c>
      <c r="B47" s="33" t="s">
        <v>19</v>
      </c>
      <c r="C47" s="5">
        <v>61920</v>
      </c>
      <c r="D47" s="5">
        <v>2</v>
      </c>
      <c r="E47" s="5">
        <v>26800</v>
      </c>
      <c r="F47" s="5">
        <v>10500</v>
      </c>
      <c r="G47" s="5">
        <v>10400</v>
      </c>
      <c r="H47" s="5">
        <v>14000</v>
      </c>
      <c r="I47" s="5">
        <v>19300</v>
      </c>
      <c r="J47" s="5">
        <v>26000</v>
      </c>
      <c r="K47" s="5">
        <v>34200</v>
      </c>
      <c r="L47" s="5">
        <v>41800</v>
      </c>
      <c r="M47" s="37">
        <v>45400</v>
      </c>
    </row>
    <row r="48" spans="1:13" x14ac:dyDescent="0.35">
      <c r="A48" s="58">
        <v>2010</v>
      </c>
      <c r="B48" s="33" t="s">
        <v>41</v>
      </c>
      <c r="C48" s="5">
        <v>11420</v>
      </c>
      <c r="D48" s="5">
        <v>0</v>
      </c>
      <c r="E48" s="5">
        <v>14300</v>
      </c>
      <c r="F48" s="5">
        <v>9800</v>
      </c>
      <c r="G48" s="5">
        <v>1700</v>
      </c>
      <c r="H48" s="5">
        <v>3600</v>
      </c>
      <c r="I48" s="5">
        <v>7400</v>
      </c>
      <c r="J48" s="5">
        <v>12200</v>
      </c>
      <c r="K48" s="5">
        <v>19000</v>
      </c>
      <c r="L48" s="5">
        <v>27800</v>
      </c>
      <c r="M48" s="37">
        <v>34800</v>
      </c>
    </row>
    <row r="49" spans="1:13" x14ac:dyDescent="0.35">
      <c r="A49" s="59">
        <v>2011</v>
      </c>
      <c r="B49" s="32" t="s">
        <v>13</v>
      </c>
      <c r="C49" s="18">
        <v>2909210</v>
      </c>
      <c r="D49" s="18">
        <v>100</v>
      </c>
      <c r="E49" s="18">
        <v>14100</v>
      </c>
      <c r="F49" s="18">
        <v>7800</v>
      </c>
      <c r="G49" s="18">
        <v>3300</v>
      </c>
      <c r="H49" s="18">
        <v>5300</v>
      </c>
      <c r="I49" s="18">
        <v>8800</v>
      </c>
      <c r="J49" s="18">
        <v>12900</v>
      </c>
      <c r="K49" s="18">
        <v>18000</v>
      </c>
      <c r="L49" s="18">
        <v>24000</v>
      </c>
      <c r="M49" s="38">
        <v>28700</v>
      </c>
    </row>
    <row r="50" spans="1:13" x14ac:dyDescent="0.35">
      <c r="A50" s="58">
        <v>2011</v>
      </c>
      <c r="B50" s="33">
        <v>1</v>
      </c>
      <c r="C50" s="5">
        <v>200630</v>
      </c>
      <c r="D50" s="5">
        <v>7</v>
      </c>
      <c r="E50" s="5">
        <v>7500</v>
      </c>
      <c r="F50" s="5">
        <v>5400</v>
      </c>
      <c r="G50" s="5">
        <v>900</v>
      </c>
      <c r="H50" s="5">
        <v>1800</v>
      </c>
      <c r="I50" s="5">
        <v>3900</v>
      </c>
      <c r="J50" s="5">
        <v>6600</v>
      </c>
      <c r="K50" s="5">
        <v>9800</v>
      </c>
      <c r="L50" s="5">
        <v>13800</v>
      </c>
      <c r="M50" s="37">
        <v>17000</v>
      </c>
    </row>
    <row r="51" spans="1:13" x14ac:dyDescent="0.35">
      <c r="A51" s="58">
        <v>2011</v>
      </c>
      <c r="B51" s="33">
        <v>2</v>
      </c>
      <c r="C51" s="5">
        <v>782910</v>
      </c>
      <c r="D51" s="5">
        <v>27</v>
      </c>
      <c r="E51" s="5">
        <v>11300</v>
      </c>
      <c r="F51" s="5">
        <v>6400</v>
      </c>
      <c r="G51" s="5">
        <v>2600</v>
      </c>
      <c r="H51" s="5">
        <v>4200</v>
      </c>
      <c r="I51" s="5">
        <v>7100</v>
      </c>
      <c r="J51" s="5">
        <v>10400</v>
      </c>
      <c r="K51" s="5">
        <v>14600</v>
      </c>
      <c r="L51" s="5">
        <v>19400</v>
      </c>
      <c r="M51" s="37">
        <v>23000</v>
      </c>
    </row>
    <row r="52" spans="1:13" x14ac:dyDescent="0.35">
      <c r="A52" s="58">
        <v>2011</v>
      </c>
      <c r="B52" s="33">
        <v>3</v>
      </c>
      <c r="C52" s="5">
        <v>1508410</v>
      </c>
      <c r="D52" s="5">
        <v>52</v>
      </c>
      <c r="E52" s="5">
        <v>14600</v>
      </c>
      <c r="F52" s="5">
        <v>6900</v>
      </c>
      <c r="G52" s="5">
        <v>4900</v>
      </c>
      <c r="H52" s="5">
        <v>6900</v>
      </c>
      <c r="I52" s="5">
        <v>10000</v>
      </c>
      <c r="J52" s="5">
        <v>13700</v>
      </c>
      <c r="K52" s="5">
        <v>18200</v>
      </c>
      <c r="L52" s="5">
        <v>23300</v>
      </c>
      <c r="M52" s="37">
        <v>27300</v>
      </c>
    </row>
    <row r="53" spans="1:13" x14ac:dyDescent="0.35">
      <c r="A53" s="58">
        <v>2011</v>
      </c>
      <c r="B53" s="33">
        <v>4</v>
      </c>
      <c r="C53" s="5">
        <v>349930</v>
      </c>
      <c r="D53" s="5">
        <v>12</v>
      </c>
      <c r="E53" s="5">
        <v>19500</v>
      </c>
      <c r="F53" s="5">
        <v>8500</v>
      </c>
      <c r="G53" s="5">
        <v>8000</v>
      </c>
      <c r="H53" s="5">
        <v>10200</v>
      </c>
      <c r="I53" s="5">
        <v>13800</v>
      </c>
      <c r="J53" s="5">
        <v>18100</v>
      </c>
      <c r="K53" s="5">
        <v>23800</v>
      </c>
      <c r="L53" s="5">
        <v>30900</v>
      </c>
      <c r="M53" s="37">
        <v>36000</v>
      </c>
    </row>
    <row r="54" spans="1:13" x14ac:dyDescent="0.35">
      <c r="A54" s="58">
        <v>2011</v>
      </c>
      <c r="B54" s="33" t="s">
        <v>19</v>
      </c>
      <c r="C54" s="5">
        <v>67330</v>
      </c>
      <c r="D54" s="5">
        <v>2</v>
      </c>
      <c r="E54" s="5">
        <v>25400</v>
      </c>
      <c r="F54" s="5">
        <v>10600</v>
      </c>
      <c r="G54" s="5">
        <v>9100</v>
      </c>
      <c r="H54" s="5">
        <v>12500</v>
      </c>
      <c r="I54" s="5">
        <v>17900</v>
      </c>
      <c r="J54" s="5">
        <v>24300</v>
      </c>
      <c r="K54" s="5">
        <v>32600</v>
      </c>
      <c r="L54" s="5">
        <v>40600</v>
      </c>
      <c r="M54" s="37">
        <v>44500</v>
      </c>
    </row>
    <row r="55" spans="1:13" x14ac:dyDescent="0.35">
      <c r="A55" s="59">
        <v>2012</v>
      </c>
      <c r="B55" s="32" t="s">
        <v>13</v>
      </c>
      <c r="C55" s="18">
        <v>2778260</v>
      </c>
      <c r="D55" s="18">
        <v>100</v>
      </c>
      <c r="E55" s="18">
        <v>14000</v>
      </c>
      <c r="F55" s="18">
        <v>7800</v>
      </c>
      <c r="G55" s="18">
        <v>3300</v>
      </c>
      <c r="H55" s="18">
        <v>5300</v>
      </c>
      <c r="I55" s="18">
        <v>8800</v>
      </c>
      <c r="J55" s="18">
        <v>12900</v>
      </c>
      <c r="K55" s="18">
        <v>18000</v>
      </c>
      <c r="L55" s="18">
        <v>23900</v>
      </c>
      <c r="M55" s="38">
        <v>28600</v>
      </c>
    </row>
    <row r="56" spans="1:13" x14ac:dyDescent="0.35">
      <c r="A56" s="58">
        <v>2012</v>
      </c>
      <c r="B56" s="33">
        <v>1</v>
      </c>
      <c r="C56" s="5">
        <v>191890</v>
      </c>
      <c r="D56" s="5">
        <v>7</v>
      </c>
      <c r="E56" s="5">
        <v>7300</v>
      </c>
      <c r="F56" s="5">
        <v>5300</v>
      </c>
      <c r="G56" s="5">
        <v>800</v>
      </c>
      <c r="H56" s="5">
        <v>1700</v>
      </c>
      <c r="I56" s="5">
        <v>3800</v>
      </c>
      <c r="J56" s="5">
        <v>6500</v>
      </c>
      <c r="K56" s="5">
        <v>9700</v>
      </c>
      <c r="L56" s="5">
        <v>13400</v>
      </c>
      <c r="M56" s="37">
        <v>16500</v>
      </c>
    </row>
    <row r="57" spans="1:13" x14ac:dyDescent="0.35">
      <c r="A57" s="58">
        <v>2012</v>
      </c>
      <c r="B57" s="33">
        <v>2</v>
      </c>
      <c r="C57" s="5">
        <v>748250</v>
      </c>
      <c r="D57" s="5">
        <v>27</v>
      </c>
      <c r="E57" s="5">
        <v>11300</v>
      </c>
      <c r="F57" s="5">
        <v>6300</v>
      </c>
      <c r="G57" s="5">
        <v>2500</v>
      </c>
      <c r="H57" s="5">
        <v>4200</v>
      </c>
      <c r="I57" s="5">
        <v>7100</v>
      </c>
      <c r="J57" s="5">
        <v>10400</v>
      </c>
      <c r="K57" s="5">
        <v>14500</v>
      </c>
      <c r="L57" s="5">
        <v>19200</v>
      </c>
      <c r="M57" s="37">
        <v>22700</v>
      </c>
    </row>
    <row r="58" spans="1:13" x14ac:dyDescent="0.35">
      <c r="A58" s="58">
        <v>2012</v>
      </c>
      <c r="B58" s="33">
        <v>3</v>
      </c>
      <c r="C58" s="5">
        <v>1441900</v>
      </c>
      <c r="D58" s="5">
        <v>52</v>
      </c>
      <c r="E58" s="5">
        <v>14600</v>
      </c>
      <c r="F58" s="5">
        <v>6900</v>
      </c>
      <c r="G58" s="5">
        <v>4900</v>
      </c>
      <c r="H58" s="5">
        <v>6900</v>
      </c>
      <c r="I58" s="5">
        <v>10000</v>
      </c>
      <c r="J58" s="5">
        <v>13700</v>
      </c>
      <c r="K58" s="5">
        <v>18200</v>
      </c>
      <c r="L58" s="5">
        <v>23300</v>
      </c>
      <c r="M58" s="37">
        <v>27100</v>
      </c>
    </row>
    <row r="59" spans="1:13" x14ac:dyDescent="0.35">
      <c r="A59" s="58">
        <v>2012</v>
      </c>
      <c r="B59" s="33">
        <v>4</v>
      </c>
      <c r="C59" s="5">
        <v>332310</v>
      </c>
      <c r="D59" s="5">
        <v>12</v>
      </c>
      <c r="E59" s="5">
        <v>19600</v>
      </c>
      <c r="F59" s="5">
        <v>8500</v>
      </c>
      <c r="G59" s="5">
        <v>8000</v>
      </c>
      <c r="H59" s="5">
        <v>10400</v>
      </c>
      <c r="I59" s="5">
        <v>13900</v>
      </c>
      <c r="J59" s="5">
        <v>18300</v>
      </c>
      <c r="K59" s="5">
        <v>24100</v>
      </c>
      <c r="L59" s="5">
        <v>31100</v>
      </c>
      <c r="M59" s="37">
        <v>36100</v>
      </c>
    </row>
    <row r="60" spans="1:13" x14ac:dyDescent="0.35">
      <c r="A60" s="58">
        <v>2012</v>
      </c>
      <c r="B60" s="33" t="s">
        <v>19</v>
      </c>
      <c r="C60" s="5">
        <v>63920</v>
      </c>
      <c r="D60" s="5">
        <v>2</v>
      </c>
      <c r="E60" s="5">
        <v>25600</v>
      </c>
      <c r="F60" s="5">
        <v>10600</v>
      </c>
      <c r="G60" s="5">
        <v>9100</v>
      </c>
      <c r="H60" s="5">
        <v>12700</v>
      </c>
      <c r="I60" s="5">
        <v>18100</v>
      </c>
      <c r="J60" s="5">
        <v>24700</v>
      </c>
      <c r="K60" s="5">
        <v>32900</v>
      </c>
      <c r="L60" s="5">
        <v>40700</v>
      </c>
      <c r="M60" s="37">
        <v>44600</v>
      </c>
    </row>
    <row r="61" spans="1:13" x14ac:dyDescent="0.35">
      <c r="A61" s="59">
        <v>2013</v>
      </c>
      <c r="B61" s="32" t="s">
        <v>13</v>
      </c>
      <c r="C61" s="18">
        <v>3184030</v>
      </c>
      <c r="D61" s="18">
        <v>100</v>
      </c>
      <c r="E61" s="18">
        <v>13500</v>
      </c>
      <c r="F61" s="18">
        <v>7600</v>
      </c>
      <c r="G61" s="18">
        <v>3100</v>
      </c>
      <c r="H61" s="18">
        <v>5000</v>
      </c>
      <c r="I61" s="18">
        <v>8400</v>
      </c>
      <c r="J61" s="18">
        <v>12400</v>
      </c>
      <c r="K61" s="18">
        <v>17300</v>
      </c>
      <c r="L61" s="18">
        <v>23200</v>
      </c>
      <c r="M61" s="38">
        <v>27700</v>
      </c>
    </row>
    <row r="62" spans="1:13" x14ac:dyDescent="0.35">
      <c r="A62" s="58">
        <v>2013</v>
      </c>
      <c r="B62" s="33">
        <v>1</v>
      </c>
      <c r="C62" s="5">
        <v>210790</v>
      </c>
      <c r="D62" s="5">
        <v>7</v>
      </c>
      <c r="E62" s="5">
        <v>7000</v>
      </c>
      <c r="F62" s="5">
        <v>5000</v>
      </c>
      <c r="G62" s="5">
        <v>800</v>
      </c>
      <c r="H62" s="5">
        <v>1600</v>
      </c>
      <c r="I62" s="5">
        <v>3600</v>
      </c>
      <c r="J62" s="5">
        <v>6200</v>
      </c>
      <c r="K62" s="5">
        <v>9300</v>
      </c>
      <c r="L62" s="5">
        <v>12900</v>
      </c>
      <c r="M62" s="37">
        <v>15900</v>
      </c>
    </row>
    <row r="63" spans="1:13" x14ac:dyDescent="0.35">
      <c r="A63" s="58">
        <v>2013</v>
      </c>
      <c r="B63" s="33">
        <v>2</v>
      </c>
      <c r="C63" s="5">
        <v>858140</v>
      </c>
      <c r="D63" s="5">
        <v>27</v>
      </c>
      <c r="E63" s="5">
        <v>10900</v>
      </c>
      <c r="F63" s="5">
        <v>6200</v>
      </c>
      <c r="G63" s="5">
        <v>2400</v>
      </c>
      <c r="H63" s="5">
        <v>4000</v>
      </c>
      <c r="I63" s="5">
        <v>6700</v>
      </c>
      <c r="J63" s="5">
        <v>10000</v>
      </c>
      <c r="K63" s="5">
        <v>14000</v>
      </c>
      <c r="L63" s="5">
        <v>18600</v>
      </c>
      <c r="M63" s="37">
        <v>22100</v>
      </c>
    </row>
    <row r="64" spans="1:13" x14ac:dyDescent="0.35">
      <c r="A64" s="58">
        <v>2013</v>
      </c>
      <c r="B64" s="33">
        <v>3</v>
      </c>
      <c r="C64" s="5">
        <v>1682060</v>
      </c>
      <c r="D64" s="5">
        <v>53</v>
      </c>
      <c r="E64" s="5">
        <v>14000</v>
      </c>
      <c r="F64" s="5">
        <v>6800</v>
      </c>
      <c r="G64" s="5">
        <v>4500</v>
      </c>
      <c r="H64" s="5">
        <v>6500</v>
      </c>
      <c r="I64" s="5">
        <v>9500</v>
      </c>
      <c r="J64" s="5">
        <v>13200</v>
      </c>
      <c r="K64" s="5">
        <v>17500</v>
      </c>
      <c r="L64" s="5">
        <v>22600</v>
      </c>
      <c r="M64" s="37">
        <v>26400</v>
      </c>
    </row>
    <row r="65" spans="1:13" x14ac:dyDescent="0.35">
      <c r="A65" s="58">
        <v>2013</v>
      </c>
      <c r="B65" s="33">
        <v>4</v>
      </c>
      <c r="C65" s="5">
        <v>366740</v>
      </c>
      <c r="D65" s="5">
        <v>12</v>
      </c>
      <c r="E65" s="5">
        <v>19000</v>
      </c>
      <c r="F65" s="5">
        <v>8400</v>
      </c>
      <c r="G65" s="5">
        <v>7600</v>
      </c>
      <c r="H65" s="5">
        <v>9800</v>
      </c>
      <c r="I65" s="5">
        <v>13400</v>
      </c>
      <c r="J65" s="5">
        <v>17700</v>
      </c>
      <c r="K65" s="5">
        <v>23300</v>
      </c>
      <c r="L65" s="5">
        <v>30300</v>
      </c>
      <c r="M65" s="37">
        <v>35300</v>
      </c>
    </row>
    <row r="66" spans="1:13" x14ac:dyDescent="0.35">
      <c r="A66" s="58">
        <v>2013</v>
      </c>
      <c r="B66" s="33" t="s">
        <v>19</v>
      </c>
      <c r="C66" s="5">
        <v>66290</v>
      </c>
      <c r="D66" s="5">
        <v>2</v>
      </c>
      <c r="E66" s="5">
        <v>24900</v>
      </c>
      <c r="F66" s="5">
        <v>10500</v>
      </c>
      <c r="G66" s="5">
        <v>8800</v>
      </c>
      <c r="H66" s="5">
        <v>12100</v>
      </c>
      <c r="I66" s="5">
        <v>17400</v>
      </c>
      <c r="J66" s="5">
        <v>23900</v>
      </c>
      <c r="K66" s="5">
        <v>32000</v>
      </c>
      <c r="L66" s="5">
        <v>40000</v>
      </c>
      <c r="M66" s="37">
        <v>44100</v>
      </c>
    </row>
    <row r="67" spans="1:13" x14ac:dyDescent="0.35">
      <c r="A67" s="59">
        <v>2014</v>
      </c>
      <c r="B67" s="32" t="s">
        <v>13</v>
      </c>
      <c r="C67" s="18">
        <v>3415650</v>
      </c>
      <c r="D67" s="18">
        <v>100</v>
      </c>
      <c r="E67" s="18">
        <v>13100</v>
      </c>
      <c r="F67" s="18">
        <v>7400</v>
      </c>
      <c r="G67" s="18">
        <v>3000</v>
      </c>
      <c r="H67" s="18">
        <v>4800</v>
      </c>
      <c r="I67" s="18">
        <v>8100</v>
      </c>
      <c r="J67" s="18">
        <v>12000</v>
      </c>
      <c r="K67" s="18">
        <v>16800</v>
      </c>
      <c r="L67" s="18">
        <v>22500</v>
      </c>
      <c r="M67" s="38">
        <v>26900</v>
      </c>
    </row>
    <row r="68" spans="1:13" x14ac:dyDescent="0.35">
      <c r="A68" s="58">
        <v>2014</v>
      </c>
      <c r="B68" s="33">
        <v>1</v>
      </c>
      <c r="C68" s="5">
        <v>228130</v>
      </c>
      <c r="D68" s="5">
        <v>7</v>
      </c>
      <c r="E68" s="5">
        <v>6800</v>
      </c>
      <c r="F68" s="5">
        <v>4900</v>
      </c>
      <c r="G68" s="5">
        <v>700</v>
      </c>
      <c r="H68" s="5">
        <v>1500</v>
      </c>
      <c r="I68" s="5">
        <v>3500</v>
      </c>
      <c r="J68" s="5">
        <v>6000</v>
      </c>
      <c r="K68" s="5">
        <v>8900</v>
      </c>
      <c r="L68" s="5">
        <v>12500</v>
      </c>
      <c r="M68" s="37">
        <v>15300</v>
      </c>
    </row>
    <row r="69" spans="1:13" x14ac:dyDescent="0.35">
      <c r="A69" s="58">
        <v>2014</v>
      </c>
      <c r="B69" s="33">
        <v>2</v>
      </c>
      <c r="C69" s="5">
        <v>922270</v>
      </c>
      <c r="D69" s="5">
        <v>27</v>
      </c>
      <c r="E69" s="5">
        <v>10500</v>
      </c>
      <c r="F69" s="5">
        <v>6000</v>
      </c>
      <c r="G69" s="5">
        <v>2300</v>
      </c>
      <c r="H69" s="5">
        <v>3800</v>
      </c>
      <c r="I69" s="5">
        <v>6500</v>
      </c>
      <c r="J69" s="5">
        <v>9700</v>
      </c>
      <c r="K69" s="5">
        <v>13600</v>
      </c>
      <c r="L69" s="5">
        <v>18100</v>
      </c>
      <c r="M69" s="37">
        <v>21400</v>
      </c>
    </row>
    <row r="70" spans="1:13" x14ac:dyDescent="0.35">
      <c r="A70" s="58">
        <v>2014</v>
      </c>
      <c r="B70" s="33">
        <v>3</v>
      </c>
      <c r="C70" s="5">
        <v>1795910</v>
      </c>
      <c r="D70" s="5">
        <v>53</v>
      </c>
      <c r="E70" s="5">
        <v>13600</v>
      </c>
      <c r="F70" s="5">
        <v>6600</v>
      </c>
      <c r="G70" s="5">
        <v>4300</v>
      </c>
      <c r="H70" s="5">
        <v>6200</v>
      </c>
      <c r="I70" s="5">
        <v>9200</v>
      </c>
      <c r="J70" s="5">
        <v>12800</v>
      </c>
      <c r="K70" s="5">
        <v>17000</v>
      </c>
      <c r="L70" s="5">
        <v>22000</v>
      </c>
      <c r="M70" s="37">
        <v>25700</v>
      </c>
    </row>
    <row r="71" spans="1:13" x14ac:dyDescent="0.35">
      <c r="A71" s="58">
        <v>2014</v>
      </c>
      <c r="B71" s="33">
        <v>4</v>
      </c>
      <c r="C71" s="5">
        <v>396560</v>
      </c>
      <c r="D71" s="5">
        <v>12</v>
      </c>
      <c r="E71" s="5">
        <v>18500</v>
      </c>
      <c r="F71" s="5">
        <v>8300</v>
      </c>
      <c r="G71" s="5">
        <v>7200</v>
      </c>
      <c r="H71" s="5">
        <v>9500</v>
      </c>
      <c r="I71" s="5">
        <v>12900</v>
      </c>
      <c r="J71" s="5">
        <v>17200</v>
      </c>
      <c r="K71" s="5">
        <v>22700</v>
      </c>
      <c r="L71" s="5">
        <v>29500</v>
      </c>
      <c r="M71" s="37">
        <v>34500</v>
      </c>
    </row>
    <row r="72" spans="1:13" x14ac:dyDescent="0.35">
      <c r="A72" s="58">
        <v>2014</v>
      </c>
      <c r="B72" s="33" t="s">
        <v>19</v>
      </c>
      <c r="C72" s="5">
        <v>72780</v>
      </c>
      <c r="D72" s="5">
        <v>2</v>
      </c>
      <c r="E72" s="5">
        <v>24300</v>
      </c>
      <c r="F72" s="5">
        <v>10600</v>
      </c>
      <c r="G72" s="5">
        <v>8200</v>
      </c>
      <c r="H72" s="5">
        <v>11600</v>
      </c>
      <c r="I72" s="5">
        <v>16800</v>
      </c>
      <c r="J72" s="5">
        <v>23200</v>
      </c>
      <c r="K72" s="5">
        <v>31200</v>
      </c>
      <c r="L72" s="5">
        <v>39400</v>
      </c>
      <c r="M72" s="37">
        <v>43900</v>
      </c>
    </row>
    <row r="73" spans="1:13" x14ac:dyDescent="0.35">
      <c r="A73" s="59">
        <v>2015</v>
      </c>
      <c r="B73" s="32" t="s">
        <v>13</v>
      </c>
      <c r="C73" s="18">
        <v>3404980</v>
      </c>
      <c r="D73" s="18">
        <v>100</v>
      </c>
      <c r="E73" s="18">
        <v>13100</v>
      </c>
      <c r="F73" s="18">
        <v>7500</v>
      </c>
      <c r="G73" s="18">
        <v>2900</v>
      </c>
      <c r="H73" s="18">
        <v>4800</v>
      </c>
      <c r="I73" s="18">
        <v>8000</v>
      </c>
      <c r="J73" s="18">
        <v>12000</v>
      </c>
      <c r="K73" s="18">
        <v>16800</v>
      </c>
      <c r="L73" s="18">
        <v>22600</v>
      </c>
      <c r="M73" s="38">
        <v>27100</v>
      </c>
    </row>
    <row r="74" spans="1:13" x14ac:dyDescent="0.35">
      <c r="A74" s="58">
        <v>2015</v>
      </c>
      <c r="B74" s="33">
        <v>1</v>
      </c>
      <c r="C74" s="5">
        <v>225790</v>
      </c>
      <c r="D74" s="5">
        <v>6.63</v>
      </c>
      <c r="E74" s="5">
        <v>6800</v>
      </c>
      <c r="F74" s="5">
        <v>4800</v>
      </c>
      <c r="G74" s="5">
        <v>700</v>
      </c>
      <c r="H74" s="5">
        <v>1500</v>
      </c>
      <c r="I74" s="5">
        <v>3400</v>
      </c>
      <c r="J74" s="5">
        <v>6000</v>
      </c>
      <c r="K74" s="5">
        <v>9000</v>
      </c>
      <c r="L74" s="5">
        <v>12500</v>
      </c>
      <c r="M74" s="37">
        <v>15200</v>
      </c>
    </row>
    <row r="75" spans="1:13" x14ac:dyDescent="0.35">
      <c r="A75" s="58">
        <v>2015</v>
      </c>
      <c r="B75" s="33">
        <v>2</v>
      </c>
      <c r="C75" s="5">
        <v>912220</v>
      </c>
      <c r="D75" s="5">
        <v>26.79</v>
      </c>
      <c r="E75" s="5">
        <v>10500</v>
      </c>
      <c r="F75" s="5">
        <v>6000</v>
      </c>
      <c r="G75" s="5">
        <v>2200</v>
      </c>
      <c r="H75" s="5">
        <v>3800</v>
      </c>
      <c r="I75" s="5">
        <v>6400</v>
      </c>
      <c r="J75" s="5">
        <v>9600</v>
      </c>
      <c r="K75" s="5">
        <v>13600</v>
      </c>
      <c r="L75" s="5">
        <v>18100</v>
      </c>
      <c r="M75" s="37">
        <v>21500</v>
      </c>
    </row>
    <row r="76" spans="1:13" x14ac:dyDescent="0.35">
      <c r="A76" s="58">
        <v>2015</v>
      </c>
      <c r="B76" s="33">
        <v>3</v>
      </c>
      <c r="C76" s="5">
        <v>1780970</v>
      </c>
      <c r="D76" s="5">
        <v>52.3</v>
      </c>
      <c r="E76" s="5">
        <v>13600</v>
      </c>
      <c r="F76" s="5">
        <v>6700</v>
      </c>
      <c r="G76" s="5">
        <v>4200</v>
      </c>
      <c r="H76" s="5">
        <v>6100</v>
      </c>
      <c r="I76" s="5">
        <v>9100</v>
      </c>
      <c r="J76" s="5">
        <v>12700</v>
      </c>
      <c r="K76" s="5">
        <v>17000</v>
      </c>
      <c r="L76" s="5">
        <v>22000</v>
      </c>
      <c r="M76" s="37">
        <v>25800</v>
      </c>
    </row>
    <row r="77" spans="1:13" x14ac:dyDescent="0.35">
      <c r="A77" s="58">
        <v>2015</v>
      </c>
      <c r="B77" s="33">
        <v>4</v>
      </c>
      <c r="C77" s="5">
        <v>408490</v>
      </c>
      <c r="D77" s="5">
        <v>12</v>
      </c>
      <c r="E77" s="5">
        <v>18400</v>
      </c>
      <c r="F77" s="5">
        <v>8300</v>
      </c>
      <c r="G77" s="5">
        <v>7100</v>
      </c>
      <c r="H77" s="5">
        <v>9300</v>
      </c>
      <c r="I77" s="5">
        <v>12800</v>
      </c>
      <c r="J77" s="5">
        <v>17100</v>
      </c>
      <c r="K77" s="5">
        <v>22600</v>
      </c>
      <c r="L77" s="5">
        <v>29500</v>
      </c>
      <c r="M77" s="37">
        <v>34500</v>
      </c>
    </row>
    <row r="78" spans="1:13" x14ac:dyDescent="0.35">
      <c r="A78" s="58">
        <v>2015</v>
      </c>
      <c r="B78" s="33" t="s">
        <v>19</v>
      </c>
      <c r="C78" s="5">
        <v>77500</v>
      </c>
      <c r="D78" s="5">
        <v>2.2799999999999998</v>
      </c>
      <c r="E78" s="5">
        <v>24200</v>
      </c>
      <c r="F78" s="5">
        <v>10500</v>
      </c>
      <c r="G78" s="5">
        <v>8300</v>
      </c>
      <c r="H78" s="5">
        <v>11600</v>
      </c>
      <c r="I78" s="5">
        <v>16700</v>
      </c>
      <c r="J78" s="5">
        <v>23100</v>
      </c>
      <c r="K78" s="5">
        <v>31200</v>
      </c>
      <c r="L78" s="5">
        <v>39400</v>
      </c>
      <c r="M78" s="37">
        <v>43800</v>
      </c>
    </row>
    <row r="79" spans="1:13" x14ac:dyDescent="0.35">
      <c r="A79" s="59">
        <v>2016</v>
      </c>
      <c r="B79" s="32" t="s">
        <v>13</v>
      </c>
      <c r="C79" s="18">
        <v>2439260</v>
      </c>
      <c r="D79" s="18">
        <v>100</v>
      </c>
      <c r="E79" s="18">
        <v>13400</v>
      </c>
      <c r="F79" s="18">
        <v>7400</v>
      </c>
      <c r="G79" s="18">
        <v>3600</v>
      </c>
      <c r="H79" s="18">
        <v>5300</v>
      </c>
      <c r="I79" s="18">
        <v>8400</v>
      </c>
      <c r="J79" s="18">
        <v>12300</v>
      </c>
      <c r="K79" s="18">
        <v>17100</v>
      </c>
      <c r="L79" s="18">
        <v>22800</v>
      </c>
      <c r="M79" s="38">
        <v>27400</v>
      </c>
    </row>
    <row r="80" spans="1:13" x14ac:dyDescent="0.35">
      <c r="A80" s="58">
        <v>2016</v>
      </c>
      <c r="B80" s="33">
        <v>1</v>
      </c>
      <c r="C80" s="5">
        <v>139200</v>
      </c>
      <c r="D80" s="5">
        <v>6</v>
      </c>
      <c r="E80" s="5">
        <v>7100</v>
      </c>
      <c r="F80" s="5">
        <v>4800</v>
      </c>
      <c r="G80" s="5">
        <v>1100</v>
      </c>
      <c r="H80" s="5">
        <v>2000</v>
      </c>
      <c r="I80" s="5">
        <v>3900</v>
      </c>
      <c r="J80" s="5">
        <v>6300</v>
      </c>
      <c r="K80" s="5">
        <v>9200</v>
      </c>
      <c r="L80" s="5">
        <v>12700</v>
      </c>
      <c r="M80" s="37">
        <v>15600</v>
      </c>
    </row>
    <row r="81" spans="1:13" x14ac:dyDescent="0.35">
      <c r="A81" s="58">
        <v>2016</v>
      </c>
      <c r="B81" s="33">
        <v>2</v>
      </c>
      <c r="C81" s="5">
        <v>626600</v>
      </c>
      <c r="D81" s="5">
        <v>26</v>
      </c>
      <c r="E81" s="5">
        <v>10700</v>
      </c>
      <c r="F81" s="5">
        <v>5900</v>
      </c>
      <c r="G81" s="5">
        <v>2800</v>
      </c>
      <c r="H81" s="5">
        <v>4200</v>
      </c>
      <c r="I81" s="5">
        <v>6700</v>
      </c>
      <c r="J81" s="5">
        <v>9800</v>
      </c>
      <c r="K81" s="5">
        <v>13600</v>
      </c>
      <c r="L81" s="5">
        <v>18100</v>
      </c>
      <c r="M81" s="37">
        <v>21300</v>
      </c>
    </row>
    <row r="82" spans="1:13" x14ac:dyDescent="0.35">
      <c r="A82" s="58">
        <v>2016</v>
      </c>
      <c r="B82" s="33">
        <v>3</v>
      </c>
      <c r="C82" s="5">
        <v>1241250</v>
      </c>
      <c r="D82" s="5">
        <v>51</v>
      </c>
      <c r="E82" s="5">
        <v>13700</v>
      </c>
      <c r="F82" s="5">
        <v>6500</v>
      </c>
      <c r="G82" s="5">
        <v>4900</v>
      </c>
      <c r="H82" s="5">
        <v>6600</v>
      </c>
      <c r="I82" s="5">
        <v>9400</v>
      </c>
      <c r="J82" s="5">
        <v>12800</v>
      </c>
      <c r="K82" s="5">
        <v>17000</v>
      </c>
      <c r="L82" s="5">
        <v>21900</v>
      </c>
      <c r="M82" s="37">
        <v>25600</v>
      </c>
    </row>
    <row r="83" spans="1:13" x14ac:dyDescent="0.35">
      <c r="A83" s="58">
        <v>2016</v>
      </c>
      <c r="B83" s="33">
        <v>4</v>
      </c>
      <c r="C83" s="5">
        <v>313190</v>
      </c>
      <c r="D83" s="5">
        <v>13</v>
      </c>
      <c r="E83" s="5">
        <v>18300</v>
      </c>
      <c r="F83" s="5">
        <v>8000</v>
      </c>
      <c r="G83" s="5">
        <v>7600</v>
      </c>
      <c r="H83" s="5">
        <v>9700</v>
      </c>
      <c r="I83" s="5">
        <v>12900</v>
      </c>
      <c r="J83" s="5">
        <v>17000</v>
      </c>
      <c r="K83" s="5">
        <v>22400</v>
      </c>
      <c r="L83" s="5">
        <v>29000</v>
      </c>
      <c r="M83" s="37">
        <v>34000</v>
      </c>
    </row>
    <row r="84" spans="1:13" x14ac:dyDescent="0.35">
      <c r="A84" s="58">
        <v>2016</v>
      </c>
      <c r="B84" s="33" t="s">
        <v>19</v>
      </c>
      <c r="C84" s="5">
        <v>59930</v>
      </c>
      <c r="D84" s="5">
        <v>2</v>
      </c>
      <c r="E84" s="5">
        <v>24400</v>
      </c>
      <c r="F84" s="5">
        <v>10300</v>
      </c>
      <c r="G84" s="5">
        <v>9300</v>
      </c>
      <c r="H84" s="5">
        <v>12400</v>
      </c>
      <c r="I84" s="5">
        <v>17100</v>
      </c>
      <c r="J84" s="5">
        <v>23200</v>
      </c>
      <c r="K84" s="5">
        <v>31100</v>
      </c>
      <c r="L84" s="5">
        <v>39300</v>
      </c>
      <c r="M84" s="37">
        <v>43700</v>
      </c>
    </row>
    <row r="85" spans="1:13" x14ac:dyDescent="0.35">
      <c r="A85" s="58">
        <v>2016</v>
      </c>
      <c r="B85" s="33" t="s">
        <v>41</v>
      </c>
      <c r="C85" s="5">
        <v>59090</v>
      </c>
      <c r="D85" s="5">
        <v>2</v>
      </c>
      <c r="E85" s="5">
        <v>15200</v>
      </c>
      <c r="F85" s="5">
        <v>9300</v>
      </c>
      <c r="G85" s="5">
        <v>3400</v>
      </c>
      <c r="H85" s="5">
        <v>5200</v>
      </c>
      <c r="I85" s="5">
        <v>8600</v>
      </c>
      <c r="J85" s="5">
        <v>13300</v>
      </c>
      <c r="K85" s="5">
        <v>19800</v>
      </c>
      <c r="L85" s="5">
        <v>27800</v>
      </c>
      <c r="M85" s="37">
        <v>34000</v>
      </c>
    </row>
    <row r="86" spans="1:13" x14ac:dyDescent="0.35">
      <c r="A86" s="59">
        <v>2017</v>
      </c>
      <c r="B86" s="32" t="s">
        <v>13</v>
      </c>
      <c r="C86" s="18">
        <v>18257260</v>
      </c>
      <c r="D86" s="18">
        <v>100</v>
      </c>
      <c r="E86" s="18">
        <v>13400</v>
      </c>
      <c r="F86" s="18">
        <v>7400</v>
      </c>
      <c r="G86" s="18">
        <v>3400</v>
      </c>
      <c r="H86" s="18">
        <v>5200</v>
      </c>
      <c r="I86" s="18">
        <v>8300</v>
      </c>
      <c r="J86" s="18">
        <v>12200</v>
      </c>
      <c r="K86" s="18">
        <v>17100</v>
      </c>
      <c r="L86" s="18">
        <v>22800</v>
      </c>
      <c r="M86" s="38">
        <v>27300</v>
      </c>
    </row>
    <row r="87" spans="1:13" x14ac:dyDescent="0.35">
      <c r="A87" s="58">
        <v>2017</v>
      </c>
      <c r="B87" s="33">
        <v>1</v>
      </c>
      <c r="C87" s="5">
        <v>1210980</v>
      </c>
      <c r="D87" s="5">
        <v>7</v>
      </c>
      <c r="E87" s="5">
        <v>7100</v>
      </c>
      <c r="F87" s="5">
        <v>4900</v>
      </c>
      <c r="G87" s="5">
        <v>1000</v>
      </c>
      <c r="H87" s="5">
        <v>2000</v>
      </c>
      <c r="I87" s="5">
        <v>3900</v>
      </c>
      <c r="J87" s="5">
        <v>6200</v>
      </c>
      <c r="K87" s="5">
        <v>9200</v>
      </c>
      <c r="L87" s="5">
        <v>12800</v>
      </c>
      <c r="M87" s="37">
        <v>15800</v>
      </c>
    </row>
    <row r="88" spans="1:13" x14ac:dyDescent="0.35">
      <c r="A88" s="58">
        <v>2017</v>
      </c>
      <c r="B88" s="33">
        <v>2</v>
      </c>
      <c r="C88" s="5">
        <v>4887690</v>
      </c>
      <c r="D88" s="5">
        <v>27</v>
      </c>
      <c r="E88" s="5">
        <v>10600</v>
      </c>
      <c r="F88" s="5">
        <v>5900</v>
      </c>
      <c r="G88" s="5">
        <v>2700</v>
      </c>
      <c r="H88" s="5">
        <v>4200</v>
      </c>
      <c r="I88" s="5">
        <v>6700</v>
      </c>
      <c r="J88" s="5">
        <v>9800</v>
      </c>
      <c r="K88" s="5">
        <v>13600</v>
      </c>
      <c r="L88" s="5">
        <v>18100</v>
      </c>
      <c r="M88" s="37">
        <v>21400</v>
      </c>
    </row>
    <row r="89" spans="1:13" x14ac:dyDescent="0.35">
      <c r="A89" s="58">
        <v>2017</v>
      </c>
      <c r="B89" s="33">
        <v>3</v>
      </c>
      <c r="C89" s="5">
        <v>9272680</v>
      </c>
      <c r="D89" s="5">
        <v>51</v>
      </c>
      <c r="E89" s="5">
        <v>13800</v>
      </c>
      <c r="F89" s="5">
        <v>6600</v>
      </c>
      <c r="G89" s="5">
        <v>4800</v>
      </c>
      <c r="H89" s="5">
        <v>6600</v>
      </c>
      <c r="I89" s="5">
        <v>9500</v>
      </c>
      <c r="J89" s="5">
        <v>12900</v>
      </c>
      <c r="K89" s="5">
        <v>17200</v>
      </c>
      <c r="L89" s="5">
        <v>22100</v>
      </c>
      <c r="M89" s="37">
        <v>25800</v>
      </c>
    </row>
    <row r="90" spans="1:13" x14ac:dyDescent="0.35">
      <c r="A90" s="58">
        <v>2017</v>
      </c>
      <c r="B90" s="33">
        <v>4</v>
      </c>
      <c r="C90" s="5">
        <v>2402120</v>
      </c>
      <c r="D90" s="5">
        <v>13</v>
      </c>
      <c r="E90" s="5">
        <v>18300</v>
      </c>
      <c r="F90" s="5">
        <v>8100</v>
      </c>
      <c r="G90" s="5">
        <v>7500</v>
      </c>
      <c r="H90" s="5">
        <v>9600</v>
      </c>
      <c r="I90" s="5">
        <v>12900</v>
      </c>
      <c r="J90" s="5">
        <v>17000</v>
      </c>
      <c r="K90" s="5">
        <v>22400</v>
      </c>
      <c r="L90" s="5">
        <v>29100</v>
      </c>
      <c r="M90" s="37">
        <v>34100</v>
      </c>
    </row>
    <row r="91" spans="1:13" x14ac:dyDescent="0.35">
      <c r="A91" s="58">
        <v>2017</v>
      </c>
      <c r="B91" s="33" t="s">
        <v>19</v>
      </c>
      <c r="C91" s="5">
        <v>483810</v>
      </c>
      <c r="D91" s="5">
        <v>3</v>
      </c>
      <c r="E91" s="5">
        <v>24400</v>
      </c>
      <c r="F91" s="5">
        <v>10300</v>
      </c>
      <c r="G91" s="5">
        <v>9100</v>
      </c>
      <c r="H91" s="5">
        <v>12200</v>
      </c>
      <c r="I91" s="5">
        <v>17000</v>
      </c>
      <c r="J91" s="5">
        <v>23200</v>
      </c>
      <c r="K91" s="5">
        <v>31100</v>
      </c>
      <c r="L91" s="5">
        <v>39300</v>
      </c>
      <c r="M91" s="37">
        <v>43600</v>
      </c>
    </row>
    <row r="92" spans="1:13" x14ac:dyDescent="0.35">
      <c r="A92" s="59">
        <v>2018</v>
      </c>
      <c r="B92" s="32" t="s">
        <v>13</v>
      </c>
      <c r="C92" s="18">
        <v>18211100</v>
      </c>
      <c r="D92" s="18">
        <v>100</v>
      </c>
      <c r="E92" s="18">
        <v>13200</v>
      </c>
      <c r="F92" s="18">
        <v>7500</v>
      </c>
      <c r="G92" s="18">
        <v>3300</v>
      </c>
      <c r="H92" s="18">
        <v>5000</v>
      </c>
      <c r="I92" s="18">
        <v>8100</v>
      </c>
      <c r="J92" s="18">
        <v>12000</v>
      </c>
      <c r="K92" s="18">
        <v>16900</v>
      </c>
      <c r="L92" s="18">
        <v>22700</v>
      </c>
      <c r="M92" s="38">
        <v>27300</v>
      </c>
    </row>
    <row r="93" spans="1:13" x14ac:dyDescent="0.35">
      <c r="A93" s="58">
        <v>2018</v>
      </c>
      <c r="B93" s="33">
        <v>1</v>
      </c>
      <c r="C93" s="5">
        <v>1207170</v>
      </c>
      <c r="D93" s="5">
        <v>7</v>
      </c>
      <c r="E93" s="5">
        <v>7000</v>
      </c>
      <c r="F93" s="5">
        <v>5000</v>
      </c>
      <c r="G93" s="5">
        <v>1000</v>
      </c>
      <c r="H93" s="5">
        <v>1900</v>
      </c>
      <c r="I93" s="5">
        <v>3700</v>
      </c>
      <c r="J93" s="5">
        <v>6100</v>
      </c>
      <c r="K93" s="5">
        <v>9100</v>
      </c>
      <c r="L93" s="5">
        <v>12700</v>
      </c>
      <c r="M93" s="37">
        <v>15800</v>
      </c>
    </row>
    <row r="94" spans="1:13" x14ac:dyDescent="0.35">
      <c r="A94" s="58">
        <v>2018</v>
      </c>
      <c r="B94" s="33">
        <v>2</v>
      </c>
      <c r="C94" s="5">
        <v>4871320</v>
      </c>
      <c r="D94" s="5">
        <v>27</v>
      </c>
      <c r="E94" s="5">
        <v>10500</v>
      </c>
      <c r="F94" s="5">
        <v>6000</v>
      </c>
      <c r="G94" s="5">
        <v>2500</v>
      </c>
      <c r="H94" s="5">
        <v>3900</v>
      </c>
      <c r="I94" s="5">
        <v>6400</v>
      </c>
      <c r="J94" s="5">
        <v>9600</v>
      </c>
      <c r="K94" s="5">
        <v>13400</v>
      </c>
      <c r="L94" s="5">
        <v>18000</v>
      </c>
      <c r="M94" s="37">
        <v>21400</v>
      </c>
    </row>
    <row r="95" spans="1:13" x14ac:dyDescent="0.35">
      <c r="A95" s="58">
        <v>2018</v>
      </c>
      <c r="B95" s="33">
        <v>3</v>
      </c>
      <c r="C95" s="5">
        <v>9230950</v>
      </c>
      <c r="D95" s="5">
        <v>51</v>
      </c>
      <c r="E95" s="5">
        <v>13600</v>
      </c>
      <c r="F95" s="5">
        <v>6600</v>
      </c>
      <c r="G95" s="5">
        <v>4600</v>
      </c>
      <c r="H95" s="5">
        <v>6300</v>
      </c>
      <c r="I95" s="5">
        <v>9200</v>
      </c>
      <c r="J95" s="5">
        <v>12700</v>
      </c>
      <c r="K95" s="5">
        <v>17000</v>
      </c>
      <c r="L95" s="5">
        <v>22000</v>
      </c>
      <c r="M95" s="37">
        <v>25800</v>
      </c>
    </row>
    <row r="96" spans="1:13" x14ac:dyDescent="0.35">
      <c r="A96" s="58">
        <v>2018</v>
      </c>
      <c r="B96" s="33">
        <v>4</v>
      </c>
      <c r="C96" s="5">
        <v>2417570</v>
      </c>
      <c r="D96" s="5">
        <v>13</v>
      </c>
      <c r="E96" s="5">
        <v>18000</v>
      </c>
      <c r="F96" s="5">
        <v>8100</v>
      </c>
      <c r="G96" s="5">
        <v>7200</v>
      </c>
      <c r="H96" s="5">
        <v>9200</v>
      </c>
      <c r="I96" s="5">
        <v>12500</v>
      </c>
      <c r="J96" s="5">
        <v>16700</v>
      </c>
      <c r="K96" s="5">
        <v>22100</v>
      </c>
      <c r="L96" s="5">
        <v>28900</v>
      </c>
      <c r="M96" s="37">
        <v>34000</v>
      </c>
    </row>
    <row r="97" spans="1:13" x14ac:dyDescent="0.35">
      <c r="A97" s="58">
        <v>2018</v>
      </c>
      <c r="B97" s="33" t="s">
        <v>19</v>
      </c>
      <c r="C97" s="5">
        <v>484100</v>
      </c>
      <c r="D97" s="5">
        <v>3</v>
      </c>
      <c r="E97" s="5">
        <v>24100</v>
      </c>
      <c r="F97" s="5">
        <v>10400</v>
      </c>
      <c r="G97" s="5">
        <v>8900</v>
      </c>
      <c r="H97" s="5">
        <v>11900</v>
      </c>
      <c r="I97" s="5">
        <v>16700</v>
      </c>
      <c r="J97" s="5">
        <v>22800</v>
      </c>
      <c r="K97" s="5">
        <v>30900</v>
      </c>
      <c r="L97" s="5">
        <v>39200</v>
      </c>
      <c r="M97" s="37">
        <v>43500</v>
      </c>
    </row>
    <row r="98" spans="1:13" x14ac:dyDescent="0.35">
      <c r="A98" s="59">
        <v>2019</v>
      </c>
      <c r="B98" s="32" t="s">
        <v>13</v>
      </c>
      <c r="C98" s="18">
        <v>18229130</v>
      </c>
      <c r="D98" s="18">
        <v>100</v>
      </c>
      <c r="E98" s="18">
        <v>13300</v>
      </c>
      <c r="F98" s="18">
        <v>7600</v>
      </c>
      <c r="G98" s="18">
        <v>3300</v>
      </c>
      <c r="H98" s="18">
        <v>5100</v>
      </c>
      <c r="I98" s="18">
        <v>8200</v>
      </c>
      <c r="J98" s="18">
        <v>12100</v>
      </c>
      <c r="K98" s="18">
        <v>17000</v>
      </c>
      <c r="L98" s="18">
        <v>22900</v>
      </c>
      <c r="M98" s="38">
        <v>27600</v>
      </c>
    </row>
    <row r="99" spans="1:13" x14ac:dyDescent="0.35">
      <c r="A99" s="58">
        <v>2019</v>
      </c>
      <c r="B99" s="33">
        <v>1</v>
      </c>
      <c r="C99" s="5">
        <v>1208040</v>
      </c>
      <c r="D99" s="5">
        <v>7</v>
      </c>
      <c r="E99" s="5">
        <v>7100</v>
      </c>
      <c r="F99" s="5">
        <v>5000</v>
      </c>
      <c r="G99" s="5">
        <v>1000</v>
      </c>
      <c r="H99" s="5">
        <v>1900</v>
      </c>
      <c r="I99" s="5">
        <v>3800</v>
      </c>
      <c r="J99" s="5">
        <v>6200</v>
      </c>
      <c r="K99" s="5">
        <v>9200</v>
      </c>
      <c r="L99" s="5">
        <v>12900</v>
      </c>
      <c r="M99" s="37">
        <v>15900</v>
      </c>
    </row>
    <row r="100" spans="1:13" x14ac:dyDescent="0.35">
      <c r="A100" s="58">
        <v>2019</v>
      </c>
      <c r="B100" s="33">
        <v>2</v>
      </c>
      <c r="C100" s="5">
        <v>4881890</v>
      </c>
      <c r="D100" s="5">
        <v>27</v>
      </c>
      <c r="E100" s="5">
        <v>10600</v>
      </c>
      <c r="F100" s="5">
        <v>6100</v>
      </c>
      <c r="G100" s="5">
        <v>2500</v>
      </c>
      <c r="H100" s="5">
        <v>4000</v>
      </c>
      <c r="I100" s="5">
        <v>6500</v>
      </c>
      <c r="J100" s="5">
        <v>9700</v>
      </c>
      <c r="K100" s="5">
        <v>13600</v>
      </c>
      <c r="L100" s="5">
        <v>18200</v>
      </c>
      <c r="M100" s="37">
        <v>21700</v>
      </c>
    </row>
    <row r="101" spans="1:13" x14ac:dyDescent="0.35">
      <c r="A101" s="58">
        <v>2019</v>
      </c>
      <c r="B101" s="33">
        <v>3</v>
      </c>
      <c r="C101" s="5">
        <v>9233770</v>
      </c>
      <c r="D101" s="5">
        <v>51</v>
      </c>
      <c r="E101" s="5">
        <v>13800</v>
      </c>
      <c r="F101" s="5">
        <v>6700</v>
      </c>
      <c r="G101" s="5">
        <v>4600</v>
      </c>
      <c r="H101" s="5">
        <v>6400</v>
      </c>
      <c r="I101" s="5">
        <v>9300</v>
      </c>
      <c r="J101" s="5">
        <v>12800</v>
      </c>
      <c r="K101" s="5">
        <v>17200</v>
      </c>
      <c r="L101" s="5">
        <v>22300</v>
      </c>
      <c r="M101" s="37">
        <v>26100</v>
      </c>
    </row>
    <row r="102" spans="1:13" x14ac:dyDescent="0.35">
      <c r="A102" s="58">
        <v>2019</v>
      </c>
      <c r="B102" s="33">
        <v>4</v>
      </c>
      <c r="C102" s="5">
        <v>2421450</v>
      </c>
      <c r="D102" s="5">
        <v>13</v>
      </c>
      <c r="E102" s="5">
        <v>18100</v>
      </c>
      <c r="F102" s="5">
        <v>8200</v>
      </c>
      <c r="G102" s="5">
        <v>7200</v>
      </c>
      <c r="H102" s="5">
        <v>9200</v>
      </c>
      <c r="I102" s="5">
        <v>12500</v>
      </c>
      <c r="J102" s="5">
        <v>16700</v>
      </c>
      <c r="K102" s="5">
        <v>22300</v>
      </c>
      <c r="L102" s="5">
        <v>29200</v>
      </c>
      <c r="M102" s="37">
        <v>34200</v>
      </c>
    </row>
    <row r="103" spans="1:13" x14ac:dyDescent="0.35">
      <c r="A103" s="60">
        <v>2019</v>
      </c>
      <c r="B103" s="34" t="s">
        <v>19</v>
      </c>
      <c r="C103" s="40">
        <v>483980</v>
      </c>
      <c r="D103" s="40">
        <v>3</v>
      </c>
      <c r="E103" s="40">
        <v>24200</v>
      </c>
      <c r="F103" s="40">
        <v>10400</v>
      </c>
      <c r="G103" s="40">
        <v>8800</v>
      </c>
      <c r="H103" s="40">
        <v>11900</v>
      </c>
      <c r="I103" s="40">
        <v>16700</v>
      </c>
      <c r="J103" s="40">
        <v>22900</v>
      </c>
      <c r="K103" s="40">
        <v>31000</v>
      </c>
      <c r="L103" s="40">
        <v>39300</v>
      </c>
      <c r="M103" s="41">
        <v>43600</v>
      </c>
    </row>
    <row r="104" spans="1:13" x14ac:dyDescent="0.35">
      <c r="A104" s="59">
        <v>2020</v>
      </c>
      <c r="B104" s="32" t="s">
        <v>13</v>
      </c>
      <c r="C104" s="18">
        <v>19618409</v>
      </c>
      <c r="D104" s="18">
        <v>100</v>
      </c>
      <c r="E104" s="18">
        <v>13513.420177186539</v>
      </c>
      <c r="F104" s="18">
        <v>7710.311330036855</v>
      </c>
      <c r="G104" s="18">
        <v>3140.698556079104</v>
      </c>
      <c r="H104" s="18">
        <v>4994.5068372045798</v>
      </c>
      <c r="I104" s="18">
        <v>8241.5445642376526</v>
      </c>
      <c r="J104" s="18">
        <v>12320.93461991504</v>
      </c>
      <c r="K104" s="18">
        <v>17330.531206020161</v>
      </c>
      <c r="L104" s="18">
        <v>23323.710151342919</v>
      </c>
      <c r="M104" s="18">
        <v>28047.810657244889</v>
      </c>
    </row>
    <row r="105" spans="1:13" x14ac:dyDescent="0.35">
      <c r="A105" s="58">
        <v>2020</v>
      </c>
      <c r="B105" s="33">
        <v>1</v>
      </c>
      <c r="C105" s="6">
        <v>1338094</v>
      </c>
      <c r="D105" s="6">
        <v>6.8206040561189241</v>
      </c>
      <c r="E105" s="6">
        <v>7211.0212773122857</v>
      </c>
      <c r="F105" s="6">
        <v>5173.6726057328524</v>
      </c>
      <c r="G105" s="6">
        <v>902.00122139188852</v>
      </c>
      <c r="H105" s="6">
        <v>1799.8275237608691</v>
      </c>
      <c r="I105" s="6">
        <v>3786.4127515819</v>
      </c>
      <c r="J105" s="6">
        <v>6326.9933767433922</v>
      </c>
      <c r="K105" s="6">
        <v>9420.121007310001</v>
      </c>
      <c r="L105" s="6">
        <v>13140.445053543261</v>
      </c>
      <c r="M105" s="6">
        <v>16296.44757871744</v>
      </c>
    </row>
    <row r="106" spans="1:13" x14ac:dyDescent="0.35">
      <c r="A106" s="58">
        <v>2020</v>
      </c>
      <c r="B106" s="33">
        <v>2</v>
      </c>
      <c r="C106" s="6">
        <v>5274912</v>
      </c>
      <c r="D106" s="6">
        <v>26.887562594907671</v>
      </c>
      <c r="E106" s="6">
        <v>10779.37667591494</v>
      </c>
      <c r="F106" s="6">
        <v>6213.6496322491839</v>
      </c>
      <c r="G106" s="6">
        <v>2397.865899431888</v>
      </c>
      <c r="H106" s="6">
        <v>3939.372703571109</v>
      </c>
      <c r="I106" s="6">
        <v>6564.6052627118133</v>
      </c>
      <c r="J106" s="6">
        <v>9841.2412948927777</v>
      </c>
      <c r="K106" s="6">
        <v>13878.40502938777</v>
      </c>
      <c r="L106" s="6">
        <v>18585.582169644738</v>
      </c>
      <c r="M106" s="6">
        <v>22065.468067631231</v>
      </c>
    </row>
    <row r="107" spans="1:13" x14ac:dyDescent="0.35">
      <c r="A107" s="58">
        <v>2020</v>
      </c>
      <c r="B107" s="33">
        <v>3</v>
      </c>
      <c r="C107" s="6">
        <v>9876760</v>
      </c>
      <c r="D107" s="6">
        <v>50.344347495253047</v>
      </c>
      <c r="E107" s="6">
        <v>13976.017127563809</v>
      </c>
      <c r="F107" s="6">
        <v>6875.6648853756406</v>
      </c>
      <c r="G107" s="6">
        <v>4477.8808899295154</v>
      </c>
      <c r="H107" s="6">
        <v>6365.9388732930274</v>
      </c>
      <c r="I107" s="6">
        <v>9402.5465237819171</v>
      </c>
      <c r="J107" s="6">
        <v>13044.33935236576</v>
      </c>
      <c r="K107" s="6">
        <v>17489.225665536938</v>
      </c>
      <c r="L107" s="6">
        <v>22654.900359995761</v>
      </c>
      <c r="M107" s="6">
        <v>26571.905363017489</v>
      </c>
    </row>
    <row r="108" spans="1:13" x14ac:dyDescent="0.35">
      <c r="A108" s="58">
        <v>2020</v>
      </c>
      <c r="B108" s="33">
        <v>4</v>
      </c>
      <c r="C108" s="6">
        <v>2601489</v>
      </c>
      <c r="D108" s="6">
        <v>13.26044838804207</v>
      </c>
      <c r="E108" s="6">
        <v>18341.837650623849</v>
      </c>
      <c r="F108" s="6">
        <v>8395.0418410498005</v>
      </c>
      <c r="G108" s="6">
        <v>7033.7411866009707</v>
      </c>
      <c r="H108" s="6">
        <v>9177.0181999206525</v>
      </c>
      <c r="I108" s="6">
        <v>12644.984770746991</v>
      </c>
      <c r="J108" s="6">
        <v>16992.89788817272</v>
      </c>
      <c r="K108" s="6">
        <v>22670.650017227541</v>
      </c>
      <c r="L108" s="6">
        <v>29636.355722705481</v>
      </c>
      <c r="M108" s="6">
        <v>34705.112451486777</v>
      </c>
    </row>
    <row r="109" spans="1:13" x14ac:dyDescent="0.35">
      <c r="A109" s="58">
        <v>2020</v>
      </c>
      <c r="B109" s="34" t="s">
        <v>19</v>
      </c>
      <c r="C109" s="17">
        <v>527154</v>
      </c>
      <c r="D109" s="17">
        <v>2.6870374656782818</v>
      </c>
      <c r="E109" s="17">
        <v>24373.637545774491</v>
      </c>
      <c r="F109" s="17">
        <v>10582.108349467329</v>
      </c>
      <c r="G109" s="17">
        <v>8410.5577387602789</v>
      </c>
      <c r="H109" s="17">
        <v>11760.291962690681</v>
      </c>
      <c r="I109" s="17">
        <v>16811.277681162999</v>
      </c>
      <c r="J109" s="17">
        <v>23204.400322470581</v>
      </c>
      <c r="K109" s="17">
        <v>31406.046449543381</v>
      </c>
      <c r="L109" s="17">
        <v>39671.049121557997</v>
      </c>
      <c r="M109" s="17">
        <v>43924.776985081393</v>
      </c>
    </row>
    <row r="110" spans="1:13" x14ac:dyDescent="0.35">
      <c r="A110" s="59">
        <v>2021</v>
      </c>
      <c r="B110" s="32" t="s">
        <v>13</v>
      </c>
      <c r="C110" s="53">
        <v>18694416</v>
      </c>
      <c r="D110" s="53">
        <v>100</v>
      </c>
      <c r="E110" s="53">
        <v>12783.92366118557</v>
      </c>
      <c r="F110" s="53">
        <v>7469.7956144178643</v>
      </c>
      <c r="G110" s="53">
        <v>3057.3931700152211</v>
      </c>
      <c r="H110" s="53">
        <v>4693.6418952038048</v>
      </c>
      <c r="I110" s="53">
        <v>7670.514270787151</v>
      </c>
      <c r="J110" s="53">
        <v>11528.784795032811</v>
      </c>
      <c r="K110" s="53">
        <v>16358.44098716898</v>
      </c>
      <c r="L110" s="53">
        <v>22243.44051329701</v>
      </c>
      <c r="M110" s="53">
        <v>26918.340991908459</v>
      </c>
    </row>
    <row r="111" spans="1:13" x14ac:dyDescent="0.35">
      <c r="A111" s="58">
        <v>2021</v>
      </c>
      <c r="B111" s="33">
        <v>1</v>
      </c>
      <c r="C111" s="6">
        <v>1218312</v>
      </c>
      <c r="D111" s="6">
        <v>6.5169834671486928</v>
      </c>
      <c r="E111" s="6">
        <v>6924.7871768851728</v>
      </c>
      <c r="F111" s="6">
        <v>5011.7535844323966</v>
      </c>
      <c r="G111" s="6">
        <v>975.22451104049082</v>
      </c>
      <c r="H111" s="6">
        <v>1804.9674144345861</v>
      </c>
      <c r="I111" s="6">
        <v>3602.7465833348701</v>
      </c>
      <c r="J111" s="6">
        <v>6002.0494803855099</v>
      </c>
      <c r="K111" s="6">
        <v>9029.0222148430257</v>
      </c>
      <c r="L111" s="6">
        <v>12698.007467168931</v>
      </c>
      <c r="M111" s="6">
        <v>15755.920679393141</v>
      </c>
    </row>
    <row r="112" spans="1:13" x14ac:dyDescent="0.35">
      <c r="A112" s="58">
        <v>2021</v>
      </c>
      <c r="B112" s="33">
        <v>2</v>
      </c>
      <c r="C112" s="6">
        <v>4973879</v>
      </c>
      <c r="D112" s="6">
        <v>26.60622829833251</v>
      </c>
      <c r="E112" s="6">
        <v>10197.211395050839</v>
      </c>
      <c r="F112" s="6">
        <v>6022.4410909581557</v>
      </c>
      <c r="G112" s="6">
        <v>2349.6522770010438</v>
      </c>
      <c r="H112" s="6">
        <v>3698.946930265613</v>
      </c>
      <c r="I112" s="6">
        <v>6089.580272941791</v>
      </c>
      <c r="J112" s="6">
        <v>9212.0411247160828</v>
      </c>
      <c r="K112" s="6">
        <v>13121.56068229594</v>
      </c>
      <c r="L112" s="6">
        <v>17739.436201605891</v>
      </c>
      <c r="M112" s="6">
        <v>21210.465969168381</v>
      </c>
    </row>
    <row r="113" spans="1:13" x14ac:dyDescent="0.35">
      <c r="A113" s="58">
        <v>2021</v>
      </c>
      <c r="B113" s="33">
        <v>3</v>
      </c>
      <c r="C113" s="6">
        <v>9433684</v>
      </c>
      <c r="D113" s="6">
        <v>50.46257663250887</v>
      </c>
      <c r="E113" s="6">
        <v>13142.039627298869</v>
      </c>
      <c r="F113" s="6">
        <v>6697.401869747353</v>
      </c>
      <c r="G113" s="6">
        <v>4179.5557166477001</v>
      </c>
      <c r="H113" s="6">
        <v>5844.1228561402731</v>
      </c>
      <c r="I113" s="6">
        <v>8645.7277968549461</v>
      </c>
      <c r="J113" s="6">
        <v>12135.66565054549</v>
      </c>
      <c r="K113" s="6">
        <v>16468.490658931882</v>
      </c>
      <c r="L113" s="6">
        <v>21590.814015615179</v>
      </c>
      <c r="M113" s="6">
        <v>25510.31644544984</v>
      </c>
    </row>
    <row r="114" spans="1:13" x14ac:dyDescent="0.35">
      <c r="A114" s="58">
        <v>2021</v>
      </c>
      <c r="B114" s="33">
        <v>4</v>
      </c>
      <c r="C114" s="6">
        <v>2550570</v>
      </c>
      <c r="D114" s="6">
        <v>13.643485840905649</v>
      </c>
      <c r="E114" s="6">
        <v>17180.51626871667</v>
      </c>
      <c r="F114" s="6">
        <v>8175.2968514369477</v>
      </c>
      <c r="G114" s="6">
        <v>6502.5499805590171</v>
      </c>
      <c r="H114" s="6">
        <v>8403.1512068981992</v>
      </c>
      <c r="I114" s="6">
        <v>11604.64906713609</v>
      </c>
      <c r="J114" s="6">
        <v>15733.860091538711</v>
      </c>
      <c r="K114" s="6">
        <v>21244.321510192109</v>
      </c>
      <c r="L114" s="6">
        <v>28108.00461782101</v>
      </c>
      <c r="M114" s="6">
        <v>33231.887395067257</v>
      </c>
    </row>
    <row r="115" spans="1:13" x14ac:dyDescent="0.35">
      <c r="A115" s="64">
        <v>2021</v>
      </c>
      <c r="B115" s="34" t="s">
        <v>19</v>
      </c>
      <c r="C115" s="17">
        <v>517971</v>
      </c>
      <c r="D115" s="17">
        <v>2.7707257611042779</v>
      </c>
      <c r="E115" s="17">
        <v>23232.539590169941</v>
      </c>
      <c r="F115" s="17">
        <v>10427.60507773624</v>
      </c>
      <c r="G115" s="17">
        <v>8212.8966298032574</v>
      </c>
      <c r="H115" s="17">
        <v>11050.55013436915</v>
      </c>
      <c r="I115" s="17">
        <v>15680.052691474661</v>
      </c>
      <c r="J115" s="17">
        <v>21802.94880748741</v>
      </c>
      <c r="K115" s="17">
        <v>29909.601465349278</v>
      </c>
      <c r="L115" s="17">
        <v>38488.229591035757</v>
      </c>
      <c r="M115" s="17">
        <v>43095.018612257409</v>
      </c>
    </row>
    <row r="116" spans="1:13" x14ac:dyDescent="0.35">
      <c r="A116" s="59">
        <v>2022</v>
      </c>
      <c r="B116" s="32" t="s">
        <v>13</v>
      </c>
      <c r="C116" s="53">
        <v>18903028</v>
      </c>
      <c r="D116" s="53">
        <v>100</v>
      </c>
      <c r="E116" s="53">
        <v>10972.827022033331</v>
      </c>
      <c r="F116" s="53">
        <v>6831.2110584130423</v>
      </c>
      <c r="G116" s="53">
        <v>2403.619945729441</v>
      </c>
      <c r="H116" s="53">
        <v>3749.8815202989381</v>
      </c>
      <c r="I116" s="53">
        <v>6317.011883091086</v>
      </c>
      <c r="J116" s="53">
        <v>9748.0546709865812</v>
      </c>
      <c r="K116" s="53">
        <v>14096.64727829981</v>
      </c>
      <c r="L116" s="53">
        <v>19446.46298718901</v>
      </c>
      <c r="M116" s="53">
        <v>23749.92550248123</v>
      </c>
    </row>
    <row r="117" spans="1:13" x14ac:dyDescent="0.35">
      <c r="A117" s="58">
        <v>2022</v>
      </c>
      <c r="B117" s="33">
        <v>1</v>
      </c>
      <c r="C117" s="6">
        <v>1232090</v>
      </c>
      <c r="D117" s="6">
        <v>6.5179504574611009</v>
      </c>
      <c r="E117" s="6">
        <v>5982.2242950124364</v>
      </c>
      <c r="F117" s="6">
        <v>4570.8427988488274</v>
      </c>
      <c r="G117" s="6">
        <v>812.09180081499733</v>
      </c>
      <c r="H117" s="6">
        <v>1472.1067166339419</v>
      </c>
      <c r="I117" s="6">
        <v>2965.7955533457598</v>
      </c>
      <c r="J117" s="6">
        <v>5091.6517333996526</v>
      </c>
      <c r="K117" s="6">
        <v>7816.0330149481142</v>
      </c>
      <c r="L117" s="6">
        <v>11162.065761557409</v>
      </c>
      <c r="M117" s="6">
        <v>13913.61688078131</v>
      </c>
    </row>
    <row r="118" spans="1:13" x14ac:dyDescent="0.35">
      <c r="A118" s="58">
        <v>2022</v>
      </c>
      <c r="B118" s="33">
        <v>2</v>
      </c>
      <c r="C118" s="6">
        <v>5016645</v>
      </c>
      <c r="D118" s="6">
        <v>26.538843406463769</v>
      </c>
      <c r="E118" s="6">
        <v>8712.3491237437538</v>
      </c>
      <c r="F118" s="6">
        <v>5448.5970238027294</v>
      </c>
      <c r="G118" s="6">
        <v>1859.707273276663</v>
      </c>
      <c r="H118" s="6">
        <v>2950.60258487181</v>
      </c>
      <c r="I118" s="6">
        <v>5001.5517224956639</v>
      </c>
      <c r="J118" s="6">
        <v>7753.9323086946033</v>
      </c>
      <c r="K118" s="6">
        <v>11257.959846487631</v>
      </c>
      <c r="L118" s="6">
        <v>15431.439345891509</v>
      </c>
      <c r="M118" s="6">
        <v>18653.50257766815</v>
      </c>
    </row>
    <row r="119" spans="1:13" x14ac:dyDescent="0.35">
      <c r="A119" s="58">
        <v>2022</v>
      </c>
      <c r="B119" s="33">
        <v>3</v>
      </c>
      <c r="C119" s="6">
        <v>9498237</v>
      </c>
      <c r="D119" s="6">
        <v>50.247172040373627</v>
      </c>
      <c r="E119" s="6">
        <v>11215.1366929091</v>
      </c>
      <c r="F119" s="6">
        <v>6122.9669998685722</v>
      </c>
      <c r="G119" s="6">
        <v>3207.882002964795</v>
      </c>
      <c r="H119" s="6">
        <v>4624.040204099766</v>
      </c>
      <c r="I119" s="6">
        <v>7090.299688300769</v>
      </c>
      <c r="J119" s="6">
        <v>10245.06092320978</v>
      </c>
      <c r="K119" s="6">
        <v>14165.52436750698</v>
      </c>
      <c r="L119" s="6">
        <v>18838.007965809022</v>
      </c>
      <c r="M119" s="6">
        <v>22438.762735208551</v>
      </c>
    </row>
    <row r="120" spans="1:13" x14ac:dyDescent="0.35">
      <c r="A120" s="58">
        <v>2022</v>
      </c>
      <c r="B120" s="33">
        <v>4</v>
      </c>
      <c r="C120" s="6">
        <v>2608394</v>
      </c>
      <c r="D120" s="6">
        <v>13.79881572412631</v>
      </c>
      <c r="E120" s="6">
        <v>14802.8383772539</v>
      </c>
      <c r="F120" s="6">
        <v>7587.7864733872466</v>
      </c>
      <c r="G120" s="6">
        <v>5095.2034460219184</v>
      </c>
      <c r="H120" s="6">
        <v>6804.4168146275688</v>
      </c>
      <c r="I120" s="6">
        <v>9691.6369145909612</v>
      </c>
      <c r="J120" s="6">
        <v>13455.444594458209</v>
      </c>
      <c r="K120" s="6">
        <v>18342.453125002012</v>
      </c>
      <c r="L120" s="6">
        <v>24614.286712542838</v>
      </c>
      <c r="M120" s="6">
        <v>29527.25360756076</v>
      </c>
    </row>
    <row r="121" spans="1:13" x14ac:dyDescent="0.35">
      <c r="A121" s="64">
        <v>2022</v>
      </c>
      <c r="B121" s="34" t="s">
        <v>19</v>
      </c>
      <c r="C121" s="17">
        <v>547662</v>
      </c>
      <c r="D121" s="17">
        <v>2.8972183715751778</v>
      </c>
      <c r="E121" s="17">
        <v>20462.610026408569</v>
      </c>
      <c r="F121" s="17">
        <v>10176.18729228996</v>
      </c>
      <c r="G121" s="17">
        <v>6373.8599944189164</v>
      </c>
      <c r="H121" s="17">
        <v>8938.4993381503555</v>
      </c>
      <c r="I121" s="17">
        <v>13128.015955252829</v>
      </c>
      <c r="J121" s="17">
        <v>18776.561904897109</v>
      </c>
      <c r="K121" s="17">
        <v>26403.836002350381</v>
      </c>
      <c r="L121" s="17">
        <v>35236.708614248528</v>
      </c>
      <c r="M121" s="17">
        <v>40612.409871602547</v>
      </c>
    </row>
    <row r="122" spans="1:13" x14ac:dyDescent="0.35">
      <c r="A122" s="59">
        <v>2023</v>
      </c>
      <c r="B122" s="32" t="s">
        <v>13</v>
      </c>
      <c r="C122" s="53">
        <v>18967313</v>
      </c>
      <c r="D122" s="53">
        <v>100</v>
      </c>
      <c r="E122" s="53">
        <v>11262.108240334441</v>
      </c>
      <c r="F122" s="53">
        <v>6931.9865612271606</v>
      </c>
      <c r="G122" s="53">
        <v>2410.751534656521</v>
      </c>
      <c r="H122" s="53">
        <v>3831.829957963967</v>
      </c>
      <c r="I122" s="53">
        <v>6521.0481356732071</v>
      </c>
      <c r="J122" s="53">
        <v>10069.357895482241</v>
      </c>
      <c r="K122" s="53">
        <v>14506.08958041426</v>
      </c>
      <c r="L122" s="53">
        <v>19880.669929930711</v>
      </c>
      <c r="M122" s="53">
        <v>24189.59906425689</v>
      </c>
    </row>
    <row r="123" spans="1:13" x14ac:dyDescent="0.35">
      <c r="A123" s="58">
        <v>2023</v>
      </c>
      <c r="B123" s="33">
        <v>1</v>
      </c>
      <c r="C123" s="6">
        <v>1241260</v>
      </c>
      <c r="D123" s="6">
        <v>6.5442058134433694</v>
      </c>
      <c r="E123" s="6">
        <v>6138.9800349126353</v>
      </c>
      <c r="F123" s="6">
        <v>4693.9246286503349</v>
      </c>
      <c r="G123" s="6">
        <v>801.89009799996256</v>
      </c>
      <c r="H123" s="6">
        <v>1479.674992084771</v>
      </c>
      <c r="I123" s="6">
        <v>3034.3054243170568</v>
      </c>
      <c r="J123" s="6">
        <v>5235.7113056921498</v>
      </c>
      <c r="K123" s="6">
        <v>8038.1235006602519</v>
      </c>
      <c r="L123" s="6">
        <v>11470.16398375704</v>
      </c>
      <c r="M123" s="6">
        <v>14254.31662545114</v>
      </c>
    </row>
    <row r="124" spans="1:13" x14ac:dyDescent="0.35">
      <c r="A124" s="58">
        <v>2023</v>
      </c>
      <c r="B124" s="33">
        <v>2</v>
      </c>
      <c r="C124" s="6">
        <v>5032963</v>
      </c>
      <c r="D124" s="6">
        <v>26.53492880093243</v>
      </c>
      <c r="E124" s="6">
        <v>8946.8055204040847</v>
      </c>
      <c r="F124" s="6">
        <v>5562.1377469362033</v>
      </c>
      <c r="G124" s="6">
        <v>1853.538013406798</v>
      </c>
      <c r="H124" s="6">
        <v>2999.767940527724</v>
      </c>
      <c r="I124" s="6">
        <v>5146.9542821132918</v>
      </c>
      <c r="J124" s="6">
        <v>7997.0472442641303</v>
      </c>
      <c r="K124" s="6">
        <v>11593.857400680179</v>
      </c>
      <c r="L124" s="6">
        <v>15827.913156981631</v>
      </c>
      <c r="M124" s="6">
        <v>19061.551670362831</v>
      </c>
    </row>
    <row r="125" spans="1:13" x14ac:dyDescent="0.35">
      <c r="A125" s="58">
        <v>2023</v>
      </c>
      <c r="B125" s="33">
        <v>3</v>
      </c>
      <c r="C125" s="6">
        <v>9510415</v>
      </c>
      <c r="D125" s="6">
        <v>50.14107691479547</v>
      </c>
      <c r="E125" s="6">
        <v>11529.36917248823</v>
      </c>
      <c r="F125" s="6">
        <v>6214.8465280589307</v>
      </c>
      <c r="G125" s="6">
        <v>3242.147922715144</v>
      </c>
      <c r="H125" s="6">
        <v>4751.7873609984326</v>
      </c>
      <c r="I125" s="6">
        <v>7344.0986942229147</v>
      </c>
      <c r="J125" s="6">
        <v>10595.575810850691</v>
      </c>
      <c r="K125" s="6">
        <v>14589.478346737031</v>
      </c>
      <c r="L125" s="6">
        <v>19268.42068464628</v>
      </c>
      <c r="M125" s="6">
        <v>22863.56194285438</v>
      </c>
    </row>
    <row r="126" spans="1:13" x14ac:dyDescent="0.35">
      <c r="A126" s="58">
        <v>2023</v>
      </c>
      <c r="B126" s="33">
        <v>4</v>
      </c>
      <c r="C126" s="6">
        <v>2630097</v>
      </c>
      <c r="D126" s="6">
        <v>13.866471228686949</v>
      </c>
      <c r="E126" s="6">
        <v>15136.0741082649</v>
      </c>
      <c r="F126" s="6">
        <v>7640.1645065474468</v>
      </c>
      <c r="G126" s="6">
        <v>5192.7639679640461</v>
      </c>
      <c r="H126" s="6">
        <v>7001.8078155240564</v>
      </c>
      <c r="I126" s="6">
        <v>9997.0967777010428</v>
      </c>
      <c r="J126" s="6">
        <v>13837.43799586778</v>
      </c>
      <c r="K126" s="6">
        <v>18774.84007262357</v>
      </c>
      <c r="L126" s="6">
        <v>25029.723547271529</v>
      </c>
      <c r="M126" s="6">
        <v>29881.04085637207</v>
      </c>
    </row>
    <row r="127" spans="1:13" x14ac:dyDescent="0.35">
      <c r="A127" s="64">
        <v>2023</v>
      </c>
      <c r="B127" s="39" t="s">
        <v>19</v>
      </c>
      <c r="C127" s="17">
        <v>552578</v>
      </c>
      <c r="D127" s="17">
        <v>2.9133172421417841</v>
      </c>
      <c r="E127" s="17">
        <v>20819.670528454051</v>
      </c>
      <c r="F127" s="17">
        <v>10185.540658482279</v>
      </c>
      <c r="G127" s="17">
        <v>6507.4527292585299</v>
      </c>
      <c r="H127" s="17">
        <v>9217.9948340267019</v>
      </c>
      <c r="I127" s="17">
        <v>13534.480867398761</v>
      </c>
      <c r="J127" s="17">
        <v>19215.31321849161</v>
      </c>
      <c r="K127" s="17">
        <v>26829.20074230713</v>
      </c>
      <c r="L127" s="17">
        <v>35569.817192098497</v>
      </c>
      <c r="M127" s="17">
        <v>40829.896523900672</v>
      </c>
    </row>
    <row r="128" spans="1:13" x14ac:dyDescent="0.35">
      <c r="A128" s="71">
        <v>2024</v>
      </c>
      <c r="B128" s="45" t="s">
        <v>13</v>
      </c>
      <c r="C128" s="53">
        <v>18942019</v>
      </c>
      <c r="D128" s="53">
        <v>100</v>
      </c>
      <c r="E128" s="53">
        <v>11191.38595410471</v>
      </c>
      <c r="F128" s="53">
        <v>6846.6595907153469</v>
      </c>
      <c r="G128" s="53">
        <v>2456.4435703298132</v>
      </c>
      <c r="H128" s="53">
        <v>3873.299362221263</v>
      </c>
      <c r="I128" s="53">
        <v>6521.2385749093373</v>
      </c>
      <c r="J128" s="53">
        <v>10012.25327364865</v>
      </c>
      <c r="K128" s="53">
        <v>14384.67930034078</v>
      </c>
      <c r="L128" s="53">
        <v>19697.240598310971</v>
      </c>
      <c r="M128" s="53">
        <v>23942.097442725961</v>
      </c>
    </row>
    <row r="129" spans="1:13" x14ac:dyDescent="0.35">
      <c r="A129" s="58">
        <v>2024</v>
      </c>
      <c r="B129" s="33">
        <v>1</v>
      </c>
      <c r="C129" s="6">
        <v>1238739</v>
      </c>
      <c r="D129" s="6">
        <v>6.5396355055920914</v>
      </c>
      <c r="E129" s="6">
        <v>6081.7398589503846</v>
      </c>
      <c r="F129" s="6">
        <v>4575.9659077883434</v>
      </c>
      <c r="G129" s="6">
        <v>811.96391928149183</v>
      </c>
      <c r="H129" s="6">
        <v>1498.934604896335</v>
      </c>
      <c r="I129" s="6">
        <v>3050.440034255621</v>
      </c>
      <c r="J129" s="6">
        <v>5214.7884150295222</v>
      </c>
      <c r="K129" s="6">
        <v>7965.3306687802306</v>
      </c>
      <c r="L129" s="6">
        <v>11301.55355780102</v>
      </c>
      <c r="M129" s="6">
        <v>13996.21764036606</v>
      </c>
    </row>
    <row r="130" spans="1:13" x14ac:dyDescent="0.35">
      <c r="A130" s="58">
        <v>2024</v>
      </c>
      <c r="B130" s="33">
        <v>2</v>
      </c>
      <c r="C130" s="6">
        <v>5035729</v>
      </c>
      <c r="D130" s="6">
        <v>26.584964358867971</v>
      </c>
      <c r="E130" s="6">
        <v>8879.4671578386206</v>
      </c>
      <c r="F130" s="6">
        <v>5456.2064836601148</v>
      </c>
      <c r="G130" s="6">
        <v>1895.3131713734749</v>
      </c>
      <c r="H130" s="6">
        <v>3046.3814832032649</v>
      </c>
      <c r="I130" s="6">
        <v>5154.2485392668987</v>
      </c>
      <c r="J130" s="6">
        <v>7954.3618856850944</v>
      </c>
      <c r="K130" s="6">
        <v>11489.753625775909</v>
      </c>
      <c r="L130" s="6">
        <v>15631.0525423381</v>
      </c>
      <c r="M130" s="6">
        <v>18804.440464699492</v>
      </c>
    </row>
    <row r="131" spans="1:13" x14ac:dyDescent="0.35">
      <c r="A131" s="58">
        <v>2024</v>
      </c>
      <c r="B131" s="33">
        <v>3</v>
      </c>
      <c r="C131" s="6">
        <v>9519783</v>
      </c>
      <c r="D131" s="6">
        <v>50.257488391285008</v>
      </c>
      <c r="E131" s="6">
        <v>11456.317167001091</v>
      </c>
      <c r="F131" s="6">
        <v>6112.1682509063048</v>
      </c>
      <c r="G131" s="6">
        <v>3313.590270739493</v>
      </c>
      <c r="H131" s="6">
        <v>4807.5834606339122</v>
      </c>
      <c r="I131" s="6">
        <v>7343.1508959521389</v>
      </c>
      <c r="J131" s="6">
        <v>10539.960663840669</v>
      </c>
      <c r="K131" s="6">
        <v>14468.34223559631</v>
      </c>
      <c r="L131" s="6">
        <v>19075.431590416782</v>
      </c>
      <c r="M131" s="6">
        <v>22604.667114836011</v>
      </c>
    </row>
    <row r="132" spans="1:13" x14ac:dyDescent="0.35">
      <c r="A132" s="58">
        <v>2024</v>
      </c>
      <c r="B132" s="33">
        <v>4</v>
      </c>
      <c r="C132" s="6">
        <v>2608396</v>
      </c>
      <c r="D132" s="6">
        <v>13.77042225541005</v>
      </c>
      <c r="E132" s="6">
        <v>15102.07849267112</v>
      </c>
      <c r="F132" s="6">
        <v>7580.8479199085241</v>
      </c>
      <c r="G132" s="6">
        <v>5305.2426643462632</v>
      </c>
      <c r="H132" s="6">
        <v>7072.7092531523567</v>
      </c>
      <c r="I132" s="6">
        <v>9999.8998908994236</v>
      </c>
      <c r="J132" s="6">
        <v>13786.7628735337</v>
      </c>
      <c r="K132" s="6">
        <v>18705.788681196071</v>
      </c>
      <c r="L132" s="6">
        <v>24919.080298873308</v>
      </c>
      <c r="M132" s="6">
        <v>29732.381642669799</v>
      </c>
    </row>
    <row r="133" spans="1:13" x14ac:dyDescent="0.35">
      <c r="A133" s="58">
        <v>2024</v>
      </c>
      <c r="B133" s="33" t="s">
        <v>19</v>
      </c>
      <c r="C133" s="17">
        <v>539372</v>
      </c>
      <c r="D133" s="17">
        <v>2.8474894888448801</v>
      </c>
      <c r="E133" s="17">
        <v>20923.059067899841</v>
      </c>
      <c r="F133" s="17">
        <v>10156.65579613501</v>
      </c>
      <c r="G133" s="17">
        <v>6677.5959820819289</v>
      </c>
      <c r="H133" s="17">
        <v>9376.4011039543311</v>
      </c>
      <c r="I133" s="17">
        <v>13654.156113399489</v>
      </c>
      <c r="J133" s="17">
        <v>19338.950771341038</v>
      </c>
      <c r="K133" s="17">
        <v>26934.930258354088</v>
      </c>
      <c r="L133" s="17">
        <v>35635.42248786764</v>
      </c>
      <c r="M133" s="17">
        <v>40823.533546076877</v>
      </c>
    </row>
    <row r="134" spans="1:13" x14ac:dyDescent="0.35">
      <c r="J134" s="4"/>
      <c r="L134" s="1"/>
    </row>
  </sheetData>
  <pageMargins left="0.70866141732283472" right="0.70866141732283472" top="0.74803149606299213" bottom="0.74803149606299213" header="0.31496062992125984" footer="0.31496062992125984"/>
  <pageSetup paperSize="9" scale="40" fitToHeight="0" orientation="portrait"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07DFA0-9ED9-45B5-903B-5A495CE0F15E}">
  <sheetPr>
    <pageSetUpPr fitToPage="1"/>
  </sheetPr>
  <dimension ref="A1:M134"/>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21.07421875" style="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211</v>
      </c>
    </row>
    <row r="2" spans="1:13" x14ac:dyDescent="0.35">
      <c r="A2" s="9" t="s">
        <v>339</v>
      </c>
    </row>
    <row r="3" spans="1:13" x14ac:dyDescent="0.35">
      <c r="A3" s="11" t="s">
        <v>201</v>
      </c>
    </row>
    <row r="4" spans="1:13" x14ac:dyDescent="0.35">
      <c r="A4" s="12" t="s">
        <v>202</v>
      </c>
    </row>
    <row r="5" spans="1:13" ht="22" customHeight="1" x14ac:dyDescent="0.35">
      <c r="A5" s="56" t="s">
        <v>340</v>
      </c>
    </row>
    <row r="6" spans="1:13" s="61" customFormat="1" ht="46.5" customHeight="1" x14ac:dyDescent="0.35">
      <c r="A6" s="62" t="s">
        <v>1</v>
      </c>
      <c r="B6" s="63" t="s">
        <v>210</v>
      </c>
      <c r="C6" s="29" t="s">
        <v>2</v>
      </c>
      <c r="D6" s="29" t="s">
        <v>3</v>
      </c>
      <c r="E6" s="29" t="s">
        <v>4</v>
      </c>
      <c r="F6" s="29" t="s">
        <v>5</v>
      </c>
      <c r="G6" s="29" t="s">
        <v>6</v>
      </c>
      <c r="H6" s="29" t="s">
        <v>7</v>
      </c>
      <c r="I6" s="29" t="s">
        <v>8</v>
      </c>
      <c r="J6" s="29" t="s">
        <v>9</v>
      </c>
      <c r="K6" s="29" t="s">
        <v>10</v>
      </c>
      <c r="L6" s="29" t="s">
        <v>11</v>
      </c>
      <c r="M6" s="29" t="s">
        <v>12</v>
      </c>
    </row>
    <row r="7" spans="1:13" s="13" customFormat="1" x14ac:dyDescent="0.35">
      <c r="A7" s="59">
        <v>2005</v>
      </c>
      <c r="B7" s="32" t="s">
        <v>13</v>
      </c>
      <c r="C7" s="18">
        <v>2996480</v>
      </c>
      <c r="D7" s="18">
        <v>100</v>
      </c>
      <c r="E7" s="18">
        <v>4600</v>
      </c>
      <c r="F7" s="18">
        <v>3400</v>
      </c>
      <c r="G7" s="18">
        <v>1100</v>
      </c>
      <c r="H7" s="18">
        <v>1500</v>
      </c>
      <c r="I7" s="18">
        <v>2400</v>
      </c>
      <c r="J7" s="18">
        <v>3800</v>
      </c>
      <c r="K7" s="18">
        <v>5800</v>
      </c>
      <c r="L7" s="18">
        <v>8800</v>
      </c>
      <c r="M7" s="38">
        <v>11400</v>
      </c>
    </row>
    <row r="8" spans="1:13" x14ac:dyDescent="0.35">
      <c r="A8" s="58">
        <v>2005</v>
      </c>
      <c r="B8" s="33">
        <v>1</v>
      </c>
      <c r="C8" s="5">
        <v>278770</v>
      </c>
      <c r="D8" s="5">
        <v>9</v>
      </c>
      <c r="E8" s="5">
        <v>3400</v>
      </c>
      <c r="F8" s="5">
        <v>3100</v>
      </c>
      <c r="G8" s="5">
        <v>600</v>
      </c>
      <c r="H8" s="5">
        <v>900</v>
      </c>
      <c r="I8" s="5">
        <v>1400</v>
      </c>
      <c r="J8" s="5">
        <v>2300</v>
      </c>
      <c r="K8" s="5">
        <v>4600</v>
      </c>
      <c r="L8" s="5">
        <v>7800</v>
      </c>
      <c r="M8" s="37">
        <v>9700</v>
      </c>
    </row>
    <row r="9" spans="1:13" x14ac:dyDescent="0.35">
      <c r="A9" s="58">
        <v>2005</v>
      </c>
      <c r="B9" s="33">
        <v>2</v>
      </c>
      <c r="C9" s="5">
        <v>821760</v>
      </c>
      <c r="D9" s="5">
        <v>27</v>
      </c>
      <c r="E9" s="5">
        <v>4100</v>
      </c>
      <c r="F9" s="5">
        <v>3300</v>
      </c>
      <c r="G9" s="5">
        <v>1000</v>
      </c>
      <c r="H9" s="5">
        <v>1300</v>
      </c>
      <c r="I9" s="5">
        <v>2000</v>
      </c>
      <c r="J9" s="5">
        <v>3100</v>
      </c>
      <c r="K9" s="5">
        <v>5000</v>
      </c>
      <c r="L9" s="5">
        <v>8400</v>
      </c>
      <c r="M9" s="37">
        <v>11200</v>
      </c>
    </row>
    <row r="10" spans="1:13" x14ac:dyDescent="0.35">
      <c r="A10" s="58">
        <v>2005</v>
      </c>
      <c r="B10" s="33">
        <v>3</v>
      </c>
      <c r="C10" s="5">
        <v>1448730</v>
      </c>
      <c r="D10" s="5">
        <v>48</v>
      </c>
      <c r="E10" s="5">
        <v>4700</v>
      </c>
      <c r="F10" s="5">
        <v>3200</v>
      </c>
      <c r="G10" s="5">
        <v>1300</v>
      </c>
      <c r="H10" s="5">
        <v>1800</v>
      </c>
      <c r="I10" s="5">
        <v>2700</v>
      </c>
      <c r="J10" s="5">
        <v>3900</v>
      </c>
      <c r="K10" s="5">
        <v>5700</v>
      </c>
      <c r="L10" s="5">
        <v>8300</v>
      </c>
      <c r="M10" s="37">
        <v>10900</v>
      </c>
    </row>
    <row r="11" spans="1:13" x14ac:dyDescent="0.35">
      <c r="A11" s="58">
        <v>2005</v>
      </c>
      <c r="B11" s="33">
        <v>4</v>
      </c>
      <c r="C11" s="5">
        <v>350750</v>
      </c>
      <c r="D11" s="5">
        <v>12</v>
      </c>
      <c r="E11" s="5">
        <v>5900</v>
      </c>
      <c r="F11" s="5">
        <v>3500</v>
      </c>
      <c r="G11" s="5">
        <v>1900</v>
      </c>
      <c r="H11" s="5">
        <v>2500</v>
      </c>
      <c r="I11" s="5">
        <v>3600</v>
      </c>
      <c r="J11" s="5">
        <v>5100</v>
      </c>
      <c r="K11" s="5">
        <v>7100</v>
      </c>
      <c r="L11" s="5">
        <v>10100</v>
      </c>
      <c r="M11" s="37">
        <v>12800</v>
      </c>
    </row>
    <row r="12" spans="1:13" x14ac:dyDescent="0.35">
      <c r="A12" s="58">
        <v>2005</v>
      </c>
      <c r="B12" s="33" t="s">
        <v>19</v>
      </c>
      <c r="C12" s="5">
        <v>80820</v>
      </c>
      <c r="D12" s="5">
        <v>3</v>
      </c>
      <c r="E12" s="5">
        <v>7700</v>
      </c>
      <c r="F12" s="5">
        <v>4600</v>
      </c>
      <c r="G12" s="5">
        <v>2200</v>
      </c>
      <c r="H12" s="5">
        <v>3000</v>
      </c>
      <c r="I12" s="5">
        <v>4500</v>
      </c>
      <c r="J12" s="5">
        <v>6600</v>
      </c>
      <c r="K12" s="5">
        <v>9700</v>
      </c>
      <c r="L12" s="5">
        <v>14200</v>
      </c>
      <c r="M12" s="37">
        <v>17600</v>
      </c>
    </row>
    <row r="13" spans="1:13" x14ac:dyDescent="0.35">
      <c r="A13" s="58">
        <v>2005</v>
      </c>
      <c r="B13" s="33" t="s">
        <v>41</v>
      </c>
      <c r="C13" s="5">
        <v>15650</v>
      </c>
      <c r="D13" s="5">
        <v>1</v>
      </c>
      <c r="E13" s="5">
        <v>4900</v>
      </c>
      <c r="F13" s="5">
        <v>4000</v>
      </c>
      <c r="G13" s="5">
        <v>900</v>
      </c>
      <c r="H13" s="5">
        <v>1300</v>
      </c>
      <c r="I13" s="5">
        <v>2200</v>
      </c>
      <c r="J13" s="5">
        <v>3700</v>
      </c>
      <c r="K13" s="5">
        <v>6400</v>
      </c>
      <c r="L13" s="5">
        <v>10000</v>
      </c>
      <c r="M13" s="37">
        <v>13200</v>
      </c>
    </row>
    <row r="14" spans="1:13" x14ac:dyDescent="0.35">
      <c r="A14" s="59">
        <v>2006</v>
      </c>
      <c r="B14" s="32" t="s">
        <v>13</v>
      </c>
      <c r="C14" s="18">
        <v>3389650</v>
      </c>
      <c r="D14" s="18">
        <v>100</v>
      </c>
      <c r="E14" s="18">
        <v>4500</v>
      </c>
      <c r="F14" s="18">
        <v>3300</v>
      </c>
      <c r="G14" s="18">
        <v>1100</v>
      </c>
      <c r="H14" s="18">
        <v>1500</v>
      </c>
      <c r="I14" s="18">
        <v>2300</v>
      </c>
      <c r="J14" s="18">
        <v>3700</v>
      </c>
      <c r="K14" s="18">
        <v>5700</v>
      </c>
      <c r="L14" s="18">
        <v>8400</v>
      </c>
      <c r="M14" s="38">
        <v>10800</v>
      </c>
    </row>
    <row r="15" spans="1:13" x14ac:dyDescent="0.35">
      <c r="A15" s="58">
        <v>2006</v>
      </c>
      <c r="B15" s="33">
        <v>1</v>
      </c>
      <c r="C15" s="5">
        <v>315710</v>
      </c>
      <c r="D15" s="5">
        <v>9</v>
      </c>
      <c r="E15" s="5">
        <v>3300</v>
      </c>
      <c r="F15" s="5">
        <v>2900</v>
      </c>
      <c r="G15" s="5">
        <v>600</v>
      </c>
      <c r="H15" s="5">
        <v>900</v>
      </c>
      <c r="I15" s="5">
        <v>1400</v>
      </c>
      <c r="J15" s="5">
        <v>2200</v>
      </c>
      <c r="K15" s="5">
        <v>4300</v>
      </c>
      <c r="L15" s="5">
        <v>7400</v>
      </c>
      <c r="M15" s="37">
        <v>9300</v>
      </c>
    </row>
    <row r="16" spans="1:13" x14ac:dyDescent="0.35">
      <c r="A16" s="58">
        <v>2006</v>
      </c>
      <c r="B16" s="33">
        <v>2</v>
      </c>
      <c r="C16" s="5">
        <v>935830</v>
      </c>
      <c r="D16" s="5">
        <v>28</v>
      </c>
      <c r="E16" s="5">
        <v>4000</v>
      </c>
      <c r="F16" s="5">
        <v>3200</v>
      </c>
      <c r="G16" s="5">
        <v>900</v>
      </c>
      <c r="H16" s="5">
        <v>1300</v>
      </c>
      <c r="I16" s="5">
        <v>2000</v>
      </c>
      <c r="J16" s="5">
        <v>3000</v>
      </c>
      <c r="K16" s="5">
        <v>4800</v>
      </c>
      <c r="L16" s="5">
        <v>8000</v>
      </c>
      <c r="M16" s="37">
        <v>10600</v>
      </c>
    </row>
    <row r="17" spans="1:13" x14ac:dyDescent="0.35">
      <c r="A17" s="58">
        <v>2006</v>
      </c>
      <c r="B17" s="33">
        <v>3</v>
      </c>
      <c r="C17" s="5">
        <v>1636560</v>
      </c>
      <c r="D17" s="5">
        <v>48</v>
      </c>
      <c r="E17" s="5">
        <v>4600</v>
      </c>
      <c r="F17" s="5">
        <v>3000</v>
      </c>
      <c r="G17" s="5">
        <v>1300</v>
      </c>
      <c r="H17" s="5">
        <v>1800</v>
      </c>
      <c r="I17" s="5">
        <v>2600</v>
      </c>
      <c r="J17" s="5">
        <v>3900</v>
      </c>
      <c r="K17" s="5">
        <v>5600</v>
      </c>
      <c r="L17" s="5">
        <v>8000</v>
      </c>
      <c r="M17" s="37">
        <v>10300</v>
      </c>
    </row>
    <row r="18" spans="1:13" x14ac:dyDescent="0.35">
      <c r="A18" s="58">
        <v>2006</v>
      </c>
      <c r="B18" s="33">
        <v>4</v>
      </c>
      <c r="C18" s="5">
        <v>394470</v>
      </c>
      <c r="D18" s="5">
        <v>12</v>
      </c>
      <c r="E18" s="5">
        <v>5700</v>
      </c>
      <c r="F18" s="5">
        <v>3400</v>
      </c>
      <c r="G18" s="5">
        <v>1900</v>
      </c>
      <c r="H18" s="5">
        <v>2500</v>
      </c>
      <c r="I18" s="5">
        <v>3500</v>
      </c>
      <c r="J18" s="5">
        <v>5000</v>
      </c>
      <c r="K18" s="5">
        <v>7000</v>
      </c>
      <c r="L18" s="5">
        <v>9800</v>
      </c>
      <c r="M18" s="37">
        <v>12300</v>
      </c>
    </row>
    <row r="19" spans="1:13" x14ac:dyDescent="0.35">
      <c r="A19" s="58">
        <v>2006</v>
      </c>
      <c r="B19" s="33" t="s">
        <v>19</v>
      </c>
      <c r="C19" s="5">
        <v>89730</v>
      </c>
      <c r="D19" s="5">
        <v>3</v>
      </c>
      <c r="E19" s="5">
        <v>7600</v>
      </c>
      <c r="F19" s="5">
        <v>4500</v>
      </c>
      <c r="G19" s="5">
        <v>2200</v>
      </c>
      <c r="H19" s="5">
        <v>3000</v>
      </c>
      <c r="I19" s="5">
        <v>4500</v>
      </c>
      <c r="J19" s="5">
        <v>6500</v>
      </c>
      <c r="K19" s="5">
        <v>9500</v>
      </c>
      <c r="L19" s="5">
        <v>13900</v>
      </c>
      <c r="M19" s="37">
        <v>17200</v>
      </c>
    </row>
    <row r="20" spans="1:13" x14ac:dyDescent="0.35">
      <c r="A20" s="58">
        <v>2006</v>
      </c>
      <c r="B20" s="33" t="s">
        <v>41</v>
      </c>
      <c r="C20" s="5">
        <v>17340</v>
      </c>
      <c r="D20" s="5">
        <v>1</v>
      </c>
      <c r="E20" s="5">
        <v>4800</v>
      </c>
      <c r="F20" s="5">
        <v>3900</v>
      </c>
      <c r="G20" s="5">
        <v>900</v>
      </c>
      <c r="H20" s="5">
        <v>1300</v>
      </c>
      <c r="I20" s="5">
        <v>2100</v>
      </c>
      <c r="J20" s="5">
        <v>3700</v>
      </c>
      <c r="K20" s="5">
        <v>6200</v>
      </c>
      <c r="L20" s="5">
        <v>9800</v>
      </c>
      <c r="M20" s="37">
        <v>12700</v>
      </c>
    </row>
    <row r="21" spans="1:13" x14ac:dyDescent="0.35">
      <c r="A21" s="59">
        <v>2007</v>
      </c>
      <c r="B21" s="32" t="s">
        <v>13</v>
      </c>
      <c r="C21" s="18">
        <v>3395530</v>
      </c>
      <c r="D21" s="18">
        <v>100</v>
      </c>
      <c r="E21" s="18">
        <v>4500</v>
      </c>
      <c r="F21" s="18">
        <v>3300</v>
      </c>
      <c r="G21" s="18">
        <v>1100</v>
      </c>
      <c r="H21" s="18">
        <v>1500</v>
      </c>
      <c r="I21" s="18">
        <v>2300</v>
      </c>
      <c r="J21" s="18">
        <v>3600</v>
      </c>
      <c r="K21" s="18">
        <v>5600</v>
      </c>
      <c r="L21" s="18">
        <v>8400</v>
      </c>
      <c r="M21" s="38">
        <v>10900</v>
      </c>
    </row>
    <row r="22" spans="1:13" x14ac:dyDescent="0.35">
      <c r="A22" s="58">
        <v>2007</v>
      </c>
      <c r="B22" s="33">
        <v>1</v>
      </c>
      <c r="C22" s="5">
        <v>317910</v>
      </c>
      <c r="D22" s="5">
        <v>9</v>
      </c>
      <c r="E22" s="5">
        <v>3300</v>
      </c>
      <c r="F22" s="5">
        <v>3000</v>
      </c>
      <c r="G22" s="5">
        <v>600</v>
      </c>
      <c r="H22" s="5">
        <v>900</v>
      </c>
      <c r="I22" s="5">
        <v>1400</v>
      </c>
      <c r="J22" s="5">
        <v>2200</v>
      </c>
      <c r="K22" s="5">
        <v>4400</v>
      </c>
      <c r="L22" s="5">
        <v>7600</v>
      </c>
      <c r="M22" s="37">
        <v>9600</v>
      </c>
    </row>
    <row r="23" spans="1:13" x14ac:dyDescent="0.35">
      <c r="A23" s="58">
        <v>2007</v>
      </c>
      <c r="B23" s="33">
        <v>2</v>
      </c>
      <c r="C23" s="5">
        <v>940570</v>
      </c>
      <c r="D23" s="5">
        <v>28</v>
      </c>
      <c r="E23" s="5">
        <v>4000</v>
      </c>
      <c r="F23" s="5">
        <v>3200</v>
      </c>
      <c r="G23" s="5">
        <v>900</v>
      </c>
      <c r="H23" s="5">
        <v>1300</v>
      </c>
      <c r="I23" s="5">
        <v>2000</v>
      </c>
      <c r="J23" s="5">
        <v>3000</v>
      </c>
      <c r="K23" s="5">
        <v>4800</v>
      </c>
      <c r="L23" s="5">
        <v>8000</v>
      </c>
      <c r="M23" s="37">
        <v>10800</v>
      </c>
    </row>
    <row r="24" spans="1:13" x14ac:dyDescent="0.35">
      <c r="A24" s="58">
        <v>2007</v>
      </c>
      <c r="B24" s="33">
        <v>3</v>
      </c>
      <c r="C24" s="5">
        <v>1634110</v>
      </c>
      <c r="D24" s="5">
        <v>48</v>
      </c>
      <c r="E24" s="5">
        <v>4500</v>
      </c>
      <c r="F24" s="5">
        <v>3000</v>
      </c>
      <c r="G24" s="5">
        <v>1300</v>
      </c>
      <c r="H24" s="5">
        <v>1700</v>
      </c>
      <c r="I24" s="5">
        <v>2600</v>
      </c>
      <c r="J24" s="5">
        <v>3800</v>
      </c>
      <c r="K24" s="5">
        <v>5500</v>
      </c>
      <c r="L24" s="5">
        <v>7900</v>
      </c>
      <c r="M24" s="37">
        <v>10200</v>
      </c>
    </row>
    <row r="25" spans="1:13" x14ac:dyDescent="0.35">
      <c r="A25" s="58">
        <v>2007</v>
      </c>
      <c r="B25" s="33">
        <v>4</v>
      </c>
      <c r="C25" s="5">
        <v>395740</v>
      </c>
      <c r="D25" s="5">
        <v>12</v>
      </c>
      <c r="E25" s="5">
        <v>5700</v>
      </c>
      <c r="F25" s="5">
        <v>3400</v>
      </c>
      <c r="G25" s="5">
        <v>1800</v>
      </c>
      <c r="H25" s="5">
        <v>2400</v>
      </c>
      <c r="I25" s="5">
        <v>3500</v>
      </c>
      <c r="J25" s="5">
        <v>4900</v>
      </c>
      <c r="K25" s="5">
        <v>6900</v>
      </c>
      <c r="L25" s="5">
        <v>9700</v>
      </c>
      <c r="M25" s="37">
        <v>12200</v>
      </c>
    </row>
    <row r="26" spans="1:13" x14ac:dyDescent="0.35">
      <c r="A26" s="58">
        <v>2007</v>
      </c>
      <c r="B26" s="33" t="s">
        <v>19</v>
      </c>
      <c r="C26" s="5">
        <v>89910</v>
      </c>
      <c r="D26" s="5">
        <v>3</v>
      </c>
      <c r="E26" s="5">
        <v>7500</v>
      </c>
      <c r="F26" s="5">
        <v>4500</v>
      </c>
      <c r="G26" s="5">
        <v>2200</v>
      </c>
      <c r="H26" s="5">
        <v>3000</v>
      </c>
      <c r="I26" s="5">
        <v>4400</v>
      </c>
      <c r="J26" s="5">
        <v>6400</v>
      </c>
      <c r="K26" s="5">
        <v>9400</v>
      </c>
      <c r="L26" s="5">
        <v>13800</v>
      </c>
      <c r="M26" s="37">
        <v>17100</v>
      </c>
    </row>
    <row r="27" spans="1:13" x14ac:dyDescent="0.35">
      <c r="A27" s="58">
        <v>2007</v>
      </c>
      <c r="B27" s="33" t="s">
        <v>41</v>
      </c>
      <c r="C27" s="5">
        <v>17300</v>
      </c>
      <c r="D27" s="5">
        <v>1</v>
      </c>
      <c r="E27" s="5">
        <v>4800</v>
      </c>
      <c r="F27" s="5">
        <v>4000</v>
      </c>
      <c r="G27" s="5">
        <v>900</v>
      </c>
      <c r="H27" s="5">
        <v>1200</v>
      </c>
      <c r="I27" s="5">
        <v>2100</v>
      </c>
      <c r="J27" s="5">
        <v>3600</v>
      </c>
      <c r="K27" s="5">
        <v>6200</v>
      </c>
      <c r="L27" s="5">
        <v>9800</v>
      </c>
      <c r="M27" s="37">
        <v>12900</v>
      </c>
    </row>
    <row r="28" spans="1:13" x14ac:dyDescent="0.35">
      <c r="A28" s="59">
        <v>2008</v>
      </c>
      <c r="B28" s="32" t="s">
        <v>13</v>
      </c>
      <c r="C28" s="18">
        <v>3403390</v>
      </c>
      <c r="D28" s="18">
        <v>100</v>
      </c>
      <c r="E28" s="18">
        <v>4300</v>
      </c>
      <c r="F28" s="18">
        <v>3200</v>
      </c>
      <c r="G28" s="18">
        <v>1000</v>
      </c>
      <c r="H28" s="18">
        <v>1400</v>
      </c>
      <c r="I28" s="18">
        <v>2200</v>
      </c>
      <c r="J28" s="18">
        <v>3500</v>
      </c>
      <c r="K28" s="18">
        <v>5300</v>
      </c>
      <c r="L28" s="18">
        <v>8000</v>
      </c>
      <c r="M28" s="38">
        <v>10400</v>
      </c>
    </row>
    <row r="29" spans="1:13" x14ac:dyDescent="0.35">
      <c r="A29" s="58">
        <v>2008</v>
      </c>
      <c r="B29" s="33">
        <v>1</v>
      </c>
      <c r="C29" s="5">
        <v>320440</v>
      </c>
      <c r="D29" s="5">
        <v>9</v>
      </c>
      <c r="E29" s="5">
        <v>3200</v>
      </c>
      <c r="F29" s="5">
        <v>2900</v>
      </c>
      <c r="G29" s="5">
        <v>600</v>
      </c>
      <c r="H29" s="5">
        <v>800</v>
      </c>
      <c r="I29" s="5">
        <v>1300</v>
      </c>
      <c r="J29" s="5">
        <v>2100</v>
      </c>
      <c r="K29" s="5">
        <v>4200</v>
      </c>
      <c r="L29" s="5">
        <v>7300</v>
      </c>
      <c r="M29" s="37">
        <v>9200</v>
      </c>
    </row>
    <row r="30" spans="1:13" x14ac:dyDescent="0.35">
      <c r="A30" s="58">
        <v>2008</v>
      </c>
      <c r="B30" s="33">
        <v>2</v>
      </c>
      <c r="C30" s="5">
        <v>945140</v>
      </c>
      <c r="D30" s="5">
        <v>28</v>
      </c>
      <c r="E30" s="5">
        <v>3800</v>
      </c>
      <c r="F30" s="5">
        <v>3100</v>
      </c>
      <c r="G30" s="5">
        <v>900</v>
      </c>
      <c r="H30" s="5">
        <v>1200</v>
      </c>
      <c r="I30" s="5">
        <v>1900</v>
      </c>
      <c r="J30" s="5">
        <v>2900</v>
      </c>
      <c r="K30" s="5">
        <v>4600</v>
      </c>
      <c r="L30" s="5">
        <v>7700</v>
      </c>
      <c r="M30" s="37">
        <v>10300</v>
      </c>
    </row>
    <row r="31" spans="1:13" x14ac:dyDescent="0.35">
      <c r="A31" s="58">
        <v>2008</v>
      </c>
      <c r="B31" s="33">
        <v>3</v>
      </c>
      <c r="C31" s="5">
        <v>1633770</v>
      </c>
      <c r="D31" s="5">
        <v>48</v>
      </c>
      <c r="E31" s="5">
        <v>4300</v>
      </c>
      <c r="F31" s="5">
        <v>2900</v>
      </c>
      <c r="G31" s="5">
        <v>1200</v>
      </c>
      <c r="H31" s="5">
        <v>1700</v>
      </c>
      <c r="I31" s="5">
        <v>2500</v>
      </c>
      <c r="J31" s="5">
        <v>3600</v>
      </c>
      <c r="K31" s="5">
        <v>5200</v>
      </c>
      <c r="L31" s="5">
        <v>7500</v>
      </c>
      <c r="M31" s="37">
        <v>9800</v>
      </c>
    </row>
    <row r="32" spans="1:13" x14ac:dyDescent="0.35">
      <c r="A32" s="58">
        <v>2008</v>
      </c>
      <c r="B32" s="33">
        <v>4</v>
      </c>
      <c r="C32" s="5">
        <v>396530</v>
      </c>
      <c r="D32" s="5">
        <v>12</v>
      </c>
      <c r="E32" s="5">
        <v>5400</v>
      </c>
      <c r="F32" s="5">
        <v>3300</v>
      </c>
      <c r="G32" s="5">
        <v>1800</v>
      </c>
      <c r="H32" s="5">
        <v>2300</v>
      </c>
      <c r="I32" s="5">
        <v>3300</v>
      </c>
      <c r="J32" s="5">
        <v>4700</v>
      </c>
      <c r="K32" s="5">
        <v>6600</v>
      </c>
      <c r="L32" s="5">
        <v>9200</v>
      </c>
      <c r="M32" s="37">
        <v>11800</v>
      </c>
    </row>
    <row r="33" spans="1:13" x14ac:dyDescent="0.35">
      <c r="A33" s="58">
        <v>2008</v>
      </c>
      <c r="B33" s="33" t="s">
        <v>19</v>
      </c>
      <c r="C33" s="5">
        <v>90150</v>
      </c>
      <c r="D33" s="5">
        <v>3</v>
      </c>
      <c r="E33" s="5">
        <v>7200</v>
      </c>
      <c r="F33" s="5">
        <v>4500</v>
      </c>
      <c r="G33" s="5">
        <v>2100</v>
      </c>
      <c r="H33" s="5">
        <v>2800</v>
      </c>
      <c r="I33" s="5">
        <v>4100</v>
      </c>
      <c r="J33" s="5">
        <v>6100</v>
      </c>
      <c r="K33" s="5">
        <v>9100</v>
      </c>
      <c r="L33" s="5">
        <v>13400</v>
      </c>
      <c r="M33" s="37">
        <v>17000</v>
      </c>
    </row>
    <row r="34" spans="1:13" x14ac:dyDescent="0.35">
      <c r="A34" s="58">
        <v>2008</v>
      </c>
      <c r="B34" s="33" t="s">
        <v>41</v>
      </c>
      <c r="C34" s="5">
        <v>17350</v>
      </c>
      <c r="D34" s="5">
        <v>1</v>
      </c>
      <c r="E34" s="5">
        <v>4600</v>
      </c>
      <c r="F34" s="5">
        <v>3800</v>
      </c>
      <c r="G34" s="5">
        <v>800</v>
      </c>
      <c r="H34" s="5">
        <v>1200</v>
      </c>
      <c r="I34" s="5">
        <v>2000</v>
      </c>
      <c r="J34" s="5">
        <v>3500</v>
      </c>
      <c r="K34" s="5">
        <v>6000</v>
      </c>
      <c r="L34" s="5">
        <v>9400</v>
      </c>
      <c r="M34" s="37">
        <v>12400</v>
      </c>
    </row>
    <row r="35" spans="1:13" x14ac:dyDescent="0.35">
      <c r="A35" s="59">
        <v>2009</v>
      </c>
      <c r="B35" s="32" t="s">
        <v>13</v>
      </c>
      <c r="C35" s="18">
        <v>3425800</v>
      </c>
      <c r="D35" s="18">
        <v>100</v>
      </c>
      <c r="E35" s="18">
        <v>4200</v>
      </c>
      <c r="F35" s="18">
        <v>3100</v>
      </c>
      <c r="G35" s="18">
        <v>1000</v>
      </c>
      <c r="H35" s="18">
        <v>1400</v>
      </c>
      <c r="I35" s="18">
        <v>2200</v>
      </c>
      <c r="J35" s="18">
        <v>3400</v>
      </c>
      <c r="K35" s="18">
        <v>5300</v>
      </c>
      <c r="L35" s="18">
        <v>7900</v>
      </c>
      <c r="M35" s="38">
        <v>10300</v>
      </c>
    </row>
    <row r="36" spans="1:13" x14ac:dyDescent="0.35">
      <c r="A36" s="58">
        <v>2009</v>
      </c>
      <c r="B36" s="33">
        <v>1</v>
      </c>
      <c r="C36" s="5">
        <v>322050</v>
      </c>
      <c r="D36" s="5">
        <v>9</v>
      </c>
      <c r="E36" s="5">
        <v>3200</v>
      </c>
      <c r="F36" s="5">
        <v>2900</v>
      </c>
      <c r="G36" s="5">
        <v>600</v>
      </c>
      <c r="H36" s="5">
        <v>800</v>
      </c>
      <c r="I36" s="5">
        <v>1300</v>
      </c>
      <c r="J36" s="5">
        <v>2100</v>
      </c>
      <c r="K36" s="5">
        <v>4100</v>
      </c>
      <c r="L36" s="5">
        <v>7100</v>
      </c>
      <c r="M36" s="37">
        <v>9000</v>
      </c>
    </row>
    <row r="37" spans="1:13" x14ac:dyDescent="0.35">
      <c r="A37" s="58">
        <v>2009</v>
      </c>
      <c r="B37" s="33">
        <v>2</v>
      </c>
      <c r="C37" s="5">
        <v>951340</v>
      </c>
      <c r="D37" s="5">
        <v>28</v>
      </c>
      <c r="E37" s="5">
        <v>3800</v>
      </c>
      <c r="F37" s="5">
        <v>3000</v>
      </c>
      <c r="G37" s="5">
        <v>900</v>
      </c>
      <c r="H37" s="5">
        <v>1300</v>
      </c>
      <c r="I37" s="5">
        <v>1900</v>
      </c>
      <c r="J37" s="5">
        <v>2900</v>
      </c>
      <c r="K37" s="5">
        <v>4500</v>
      </c>
      <c r="L37" s="5">
        <v>7500</v>
      </c>
      <c r="M37" s="37">
        <v>10100</v>
      </c>
    </row>
    <row r="38" spans="1:13" x14ac:dyDescent="0.35">
      <c r="A38" s="58">
        <v>2009</v>
      </c>
      <c r="B38" s="33">
        <v>3</v>
      </c>
      <c r="C38" s="5">
        <v>1644630</v>
      </c>
      <c r="D38" s="5">
        <v>48</v>
      </c>
      <c r="E38" s="5">
        <v>4300</v>
      </c>
      <c r="F38" s="5">
        <v>2900</v>
      </c>
      <c r="G38" s="5">
        <v>1300</v>
      </c>
      <c r="H38" s="5">
        <v>1700</v>
      </c>
      <c r="I38" s="5">
        <v>2500</v>
      </c>
      <c r="J38" s="5">
        <v>3600</v>
      </c>
      <c r="K38" s="5">
        <v>5200</v>
      </c>
      <c r="L38" s="5">
        <v>7400</v>
      </c>
      <c r="M38" s="37">
        <v>9600</v>
      </c>
    </row>
    <row r="39" spans="1:13" x14ac:dyDescent="0.35">
      <c r="A39" s="58">
        <v>2009</v>
      </c>
      <c r="B39" s="33">
        <v>4</v>
      </c>
      <c r="C39" s="5">
        <v>399530</v>
      </c>
      <c r="D39" s="5">
        <v>12</v>
      </c>
      <c r="E39" s="5">
        <v>5400</v>
      </c>
      <c r="F39" s="5">
        <v>3300</v>
      </c>
      <c r="G39" s="5">
        <v>1800</v>
      </c>
      <c r="H39" s="5">
        <v>2300</v>
      </c>
      <c r="I39" s="5">
        <v>3300</v>
      </c>
      <c r="J39" s="5">
        <v>4600</v>
      </c>
      <c r="K39" s="5">
        <v>6500</v>
      </c>
      <c r="L39" s="5">
        <v>9200</v>
      </c>
      <c r="M39" s="37">
        <v>11700</v>
      </c>
    </row>
    <row r="40" spans="1:13" x14ac:dyDescent="0.35">
      <c r="A40" s="58">
        <v>2009</v>
      </c>
      <c r="B40" s="33" t="s">
        <v>19</v>
      </c>
      <c r="C40" s="5">
        <v>90820</v>
      </c>
      <c r="D40" s="5">
        <v>3</v>
      </c>
      <c r="E40" s="5">
        <v>7200</v>
      </c>
      <c r="F40" s="5">
        <v>4500</v>
      </c>
      <c r="G40" s="5">
        <v>2100</v>
      </c>
      <c r="H40" s="5">
        <v>2800</v>
      </c>
      <c r="I40" s="5">
        <v>4100</v>
      </c>
      <c r="J40" s="5">
        <v>6000</v>
      </c>
      <c r="K40" s="5">
        <v>9000</v>
      </c>
      <c r="L40" s="5">
        <v>13400</v>
      </c>
      <c r="M40" s="37">
        <v>16900</v>
      </c>
    </row>
    <row r="41" spans="1:13" x14ac:dyDescent="0.35">
      <c r="A41" s="58">
        <v>2009</v>
      </c>
      <c r="B41" s="33" t="s">
        <v>41</v>
      </c>
      <c r="C41" s="5">
        <v>17430</v>
      </c>
      <c r="D41" s="5">
        <v>1</v>
      </c>
      <c r="E41" s="5">
        <v>4600</v>
      </c>
      <c r="F41" s="5">
        <v>3900</v>
      </c>
      <c r="G41" s="5">
        <v>800</v>
      </c>
      <c r="H41" s="5">
        <v>1200</v>
      </c>
      <c r="I41" s="5">
        <v>2000</v>
      </c>
      <c r="J41" s="5">
        <v>3400</v>
      </c>
      <c r="K41" s="5">
        <v>5900</v>
      </c>
      <c r="L41" s="5">
        <v>9400</v>
      </c>
      <c r="M41" s="37">
        <v>12400</v>
      </c>
    </row>
    <row r="42" spans="1:13" x14ac:dyDescent="0.35">
      <c r="A42" s="59">
        <v>2010</v>
      </c>
      <c r="B42" s="32" t="s">
        <v>13</v>
      </c>
      <c r="C42" s="18">
        <v>3458030</v>
      </c>
      <c r="D42" s="18">
        <v>100</v>
      </c>
      <c r="E42" s="18">
        <v>4200</v>
      </c>
      <c r="F42" s="18">
        <v>3100</v>
      </c>
      <c r="G42" s="18">
        <v>1000</v>
      </c>
      <c r="H42" s="18">
        <v>1400</v>
      </c>
      <c r="I42" s="18">
        <v>2200</v>
      </c>
      <c r="J42" s="18">
        <v>3500</v>
      </c>
      <c r="K42" s="18">
        <v>5300</v>
      </c>
      <c r="L42" s="18">
        <v>7800</v>
      </c>
      <c r="M42" s="38">
        <v>10200</v>
      </c>
    </row>
    <row r="43" spans="1:13" x14ac:dyDescent="0.35">
      <c r="A43" s="58">
        <v>2010</v>
      </c>
      <c r="B43" s="33">
        <v>1</v>
      </c>
      <c r="C43" s="5">
        <v>325490</v>
      </c>
      <c r="D43" s="5">
        <v>9</v>
      </c>
      <c r="E43" s="5">
        <v>3100</v>
      </c>
      <c r="F43" s="5">
        <v>2800</v>
      </c>
      <c r="G43" s="5">
        <v>600</v>
      </c>
      <c r="H43" s="5">
        <v>800</v>
      </c>
      <c r="I43" s="5">
        <v>1300</v>
      </c>
      <c r="J43" s="5">
        <v>2100</v>
      </c>
      <c r="K43" s="5">
        <v>4000</v>
      </c>
      <c r="L43" s="5">
        <v>7000</v>
      </c>
      <c r="M43" s="37">
        <v>8900</v>
      </c>
    </row>
    <row r="44" spans="1:13" x14ac:dyDescent="0.35">
      <c r="A44" s="58">
        <v>2010</v>
      </c>
      <c r="B44" s="33">
        <v>2</v>
      </c>
      <c r="C44" s="5">
        <v>960850</v>
      </c>
      <c r="D44" s="5">
        <v>28</v>
      </c>
      <c r="E44" s="5">
        <v>3800</v>
      </c>
      <c r="F44" s="5">
        <v>3000</v>
      </c>
      <c r="G44" s="5">
        <v>900</v>
      </c>
      <c r="H44" s="5">
        <v>1300</v>
      </c>
      <c r="I44" s="5">
        <v>1900</v>
      </c>
      <c r="J44" s="5">
        <v>2900</v>
      </c>
      <c r="K44" s="5">
        <v>4500</v>
      </c>
      <c r="L44" s="5">
        <v>7500</v>
      </c>
      <c r="M44" s="37">
        <v>10000</v>
      </c>
    </row>
    <row r="45" spans="1:13" x14ac:dyDescent="0.35">
      <c r="A45" s="58">
        <v>2010</v>
      </c>
      <c r="B45" s="33">
        <v>3</v>
      </c>
      <c r="C45" s="5">
        <v>1659470</v>
      </c>
      <c r="D45" s="5">
        <v>48</v>
      </c>
      <c r="E45" s="5">
        <v>4300</v>
      </c>
      <c r="F45" s="5">
        <v>2800</v>
      </c>
      <c r="G45" s="5">
        <v>1300</v>
      </c>
      <c r="H45" s="5">
        <v>1700</v>
      </c>
      <c r="I45" s="5">
        <v>2500</v>
      </c>
      <c r="J45" s="5">
        <v>3600</v>
      </c>
      <c r="K45" s="5">
        <v>5200</v>
      </c>
      <c r="L45" s="5">
        <v>7400</v>
      </c>
      <c r="M45" s="37">
        <v>9500</v>
      </c>
    </row>
    <row r="46" spans="1:13" x14ac:dyDescent="0.35">
      <c r="A46" s="58">
        <v>2010</v>
      </c>
      <c r="B46" s="33">
        <v>4</v>
      </c>
      <c r="C46" s="5">
        <v>402860</v>
      </c>
      <c r="D46" s="5">
        <v>12</v>
      </c>
      <c r="E46" s="5">
        <v>5400</v>
      </c>
      <c r="F46" s="5">
        <v>3300</v>
      </c>
      <c r="G46" s="5">
        <v>1800</v>
      </c>
      <c r="H46" s="5">
        <v>2300</v>
      </c>
      <c r="I46" s="5">
        <v>3300</v>
      </c>
      <c r="J46" s="5">
        <v>4600</v>
      </c>
      <c r="K46" s="5">
        <v>6500</v>
      </c>
      <c r="L46" s="5">
        <v>9100</v>
      </c>
      <c r="M46" s="37">
        <v>11700</v>
      </c>
    </row>
    <row r="47" spans="1:13" x14ac:dyDescent="0.35">
      <c r="A47" s="58">
        <v>2010</v>
      </c>
      <c r="B47" s="33" t="s">
        <v>19</v>
      </c>
      <c r="C47" s="5">
        <v>91730</v>
      </c>
      <c r="D47" s="5">
        <v>3</v>
      </c>
      <c r="E47" s="5">
        <v>7200</v>
      </c>
      <c r="F47" s="5">
        <v>4500</v>
      </c>
      <c r="G47" s="5">
        <v>2100</v>
      </c>
      <c r="H47" s="5">
        <v>2800</v>
      </c>
      <c r="I47" s="5">
        <v>4100</v>
      </c>
      <c r="J47" s="5">
        <v>6000</v>
      </c>
      <c r="K47" s="5">
        <v>9000</v>
      </c>
      <c r="L47" s="5">
        <v>13400</v>
      </c>
      <c r="M47" s="37">
        <v>16900</v>
      </c>
    </row>
    <row r="48" spans="1:13" x14ac:dyDescent="0.35">
      <c r="A48" s="58">
        <v>2010</v>
      </c>
      <c r="B48" s="33" t="s">
        <v>41</v>
      </c>
      <c r="C48" s="5">
        <v>17630</v>
      </c>
      <c r="D48" s="5">
        <v>1</v>
      </c>
      <c r="E48" s="5">
        <v>4600</v>
      </c>
      <c r="F48" s="5">
        <v>3800</v>
      </c>
      <c r="G48" s="5">
        <v>800</v>
      </c>
      <c r="H48" s="5">
        <v>1100</v>
      </c>
      <c r="I48" s="5">
        <v>2000</v>
      </c>
      <c r="J48" s="5">
        <v>3400</v>
      </c>
      <c r="K48" s="5">
        <v>5800</v>
      </c>
      <c r="L48" s="5">
        <v>9400</v>
      </c>
      <c r="M48" s="37">
        <v>12400</v>
      </c>
    </row>
    <row r="49" spans="1:13" x14ac:dyDescent="0.35">
      <c r="A49" s="59">
        <v>2011</v>
      </c>
      <c r="B49" s="32" t="s">
        <v>13</v>
      </c>
      <c r="C49" s="18">
        <v>3528760</v>
      </c>
      <c r="D49" s="18">
        <v>100</v>
      </c>
      <c r="E49" s="18">
        <v>4200</v>
      </c>
      <c r="F49" s="18">
        <v>3000</v>
      </c>
      <c r="G49" s="18">
        <v>1000</v>
      </c>
      <c r="H49" s="18">
        <v>1400</v>
      </c>
      <c r="I49" s="18">
        <v>2200</v>
      </c>
      <c r="J49" s="18">
        <v>3400</v>
      </c>
      <c r="K49" s="18">
        <v>5200</v>
      </c>
      <c r="L49" s="18">
        <v>7700</v>
      </c>
      <c r="M49" s="38">
        <v>9900</v>
      </c>
    </row>
    <row r="50" spans="1:13" x14ac:dyDescent="0.35">
      <c r="A50" s="58">
        <v>2011</v>
      </c>
      <c r="B50" s="33">
        <v>1</v>
      </c>
      <c r="C50" s="5">
        <v>345500</v>
      </c>
      <c r="D50" s="5">
        <v>10</v>
      </c>
      <c r="E50" s="5">
        <v>3100</v>
      </c>
      <c r="F50" s="5">
        <v>2700</v>
      </c>
      <c r="G50" s="5">
        <v>600</v>
      </c>
      <c r="H50" s="5">
        <v>800</v>
      </c>
      <c r="I50" s="5">
        <v>1300</v>
      </c>
      <c r="J50" s="5">
        <v>2100</v>
      </c>
      <c r="K50" s="5">
        <v>3900</v>
      </c>
      <c r="L50" s="5">
        <v>6700</v>
      </c>
      <c r="M50" s="37">
        <v>8500</v>
      </c>
    </row>
    <row r="51" spans="1:13" x14ac:dyDescent="0.35">
      <c r="A51" s="58">
        <v>2011</v>
      </c>
      <c r="B51" s="33">
        <v>2</v>
      </c>
      <c r="C51" s="5">
        <v>983530</v>
      </c>
      <c r="D51" s="5">
        <v>28</v>
      </c>
      <c r="E51" s="5">
        <v>3700</v>
      </c>
      <c r="F51" s="5">
        <v>2900</v>
      </c>
      <c r="G51" s="5">
        <v>900</v>
      </c>
      <c r="H51" s="5">
        <v>1300</v>
      </c>
      <c r="I51" s="5">
        <v>1900</v>
      </c>
      <c r="J51" s="5">
        <v>2900</v>
      </c>
      <c r="K51" s="5">
        <v>4500</v>
      </c>
      <c r="L51" s="5">
        <v>7200</v>
      </c>
      <c r="M51" s="37">
        <v>9600</v>
      </c>
    </row>
    <row r="52" spans="1:13" x14ac:dyDescent="0.35">
      <c r="A52" s="58">
        <v>2011</v>
      </c>
      <c r="B52" s="33">
        <v>3</v>
      </c>
      <c r="C52" s="5">
        <v>1690800</v>
      </c>
      <c r="D52" s="5">
        <v>48</v>
      </c>
      <c r="E52" s="5">
        <v>4200</v>
      </c>
      <c r="F52" s="5">
        <v>2800</v>
      </c>
      <c r="G52" s="5">
        <v>1300</v>
      </c>
      <c r="H52" s="5">
        <v>1700</v>
      </c>
      <c r="I52" s="5">
        <v>2500</v>
      </c>
      <c r="J52" s="5">
        <v>3600</v>
      </c>
      <c r="K52" s="5">
        <v>5100</v>
      </c>
      <c r="L52" s="5">
        <v>7300</v>
      </c>
      <c r="M52" s="37">
        <v>9300</v>
      </c>
    </row>
    <row r="53" spans="1:13" x14ac:dyDescent="0.35">
      <c r="A53" s="58">
        <v>2011</v>
      </c>
      <c r="B53" s="33">
        <v>4</v>
      </c>
      <c r="C53" s="5">
        <v>413990</v>
      </c>
      <c r="D53" s="5">
        <v>12</v>
      </c>
      <c r="E53" s="5">
        <v>5300</v>
      </c>
      <c r="F53" s="5">
        <v>3300</v>
      </c>
      <c r="G53" s="5">
        <v>1700</v>
      </c>
      <c r="H53" s="5">
        <v>2300</v>
      </c>
      <c r="I53" s="5">
        <v>3300</v>
      </c>
      <c r="J53" s="5">
        <v>4600</v>
      </c>
      <c r="K53" s="5">
        <v>6400</v>
      </c>
      <c r="L53" s="5">
        <v>9100</v>
      </c>
      <c r="M53" s="37">
        <v>11600</v>
      </c>
    </row>
    <row r="54" spans="1:13" x14ac:dyDescent="0.35">
      <c r="A54" s="58">
        <v>2011</v>
      </c>
      <c r="B54" s="33" t="s">
        <v>19</v>
      </c>
      <c r="C54" s="5">
        <v>94950</v>
      </c>
      <c r="D54" s="5">
        <v>3</v>
      </c>
      <c r="E54" s="5">
        <v>7200</v>
      </c>
      <c r="F54" s="5">
        <v>4500</v>
      </c>
      <c r="G54" s="5">
        <v>2100</v>
      </c>
      <c r="H54" s="5">
        <v>2800</v>
      </c>
      <c r="I54" s="5">
        <v>4100</v>
      </c>
      <c r="J54" s="5">
        <v>6000</v>
      </c>
      <c r="K54" s="5">
        <v>9000</v>
      </c>
      <c r="L54" s="5">
        <v>13500</v>
      </c>
      <c r="M54" s="37">
        <v>17000</v>
      </c>
    </row>
    <row r="55" spans="1:13" x14ac:dyDescent="0.35">
      <c r="A55" s="59">
        <v>2012</v>
      </c>
      <c r="B55" s="32" t="s">
        <v>13</v>
      </c>
      <c r="C55" s="18">
        <v>3498160</v>
      </c>
      <c r="D55" s="18">
        <v>100</v>
      </c>
      <c r="E55" s="18">
        <v>4100</v>
      </c>
      <c r="F55" s="18">
        <v>3100</v>
      </c>
      <c r="G55" s="18">
        <v>1000</v>
      </c>
      <c r="H55" s="18">
        <v>1400</v>
      </c>
      <c r="I55" s="18">
        <v>2100</v>
      </c>
      <c r="J55" s="18">
        <v>3300</v>
      </c>
      <c r="K55" s="18">
        <v>5100</v>
      </c>
      <c r="L55" s="18">
        <v>7600</v>
      </c>
      <c r="M55" s="38">
        <v>10100</v>
      </c>
    </row>
    <row r="56" spans="1:13" x14ac:dyDescent="0.35">
      <c r="A56" s="58">
        <v>2012</v>
      </c>
      <c r="B56" s="33">
        <v>1</v>
      </c>
      <c r="C56" s="5">
        <v>341160</v>
      </c>
      <c r="D56" s="5">
        <v>10</v>
      </c>
      <c r="E56" s="5">
        <v>3100</v>
      </c>
      <c r="F56" s="5">
        <v>2800</v>
      </c>
      <c r="G56" s="5">
        <v>600</v>
      </c>
      <c r="H56" s="5">
        <v>800</v>
      </c>
      <c r="I56" s="5">
        <v>1300</v>
      </c>
      <c r="J56" s="5">
        <v>2100</v>
      </c>
      <c r="K56" s="5">
        <v>3900</v>
      </c>
      <c r="L56" s="5">
        <v>6900</v>
      </c>
      <c r="M56" s="37">
        <v>8900</v>
      </c>
    </row>
    <row r="57" spans="1:13" x14ac:dyDescent="0.35">
      <c r="A57" s="58">
        <v>2012</v>
      </c>
      <c r="B57" s="33">
        <v>2</v>
      </c>
      <c r="C57" s="5">
        <v>974170</v>
      </c>
      <c r="D57" s="5">
        <v>28</v>
      </c>
      <c r="E57" s="5">
        <v>3700</v>
      </c>
      <c r="F57" s="5">
        <v>3000</v>
      </c>
      <c r="G57" s="5">
        <v>900</v>
      </c>
      <c r="H57" s="5">
        <v>1200</v>
      </c>
      <c r="I57" s="5">
        <v>1800</v>
      </c>
      <c r="J57" s="5">
        <v>2800</v>
      </c>
      <c r="K57" s="5">
        <v>4400</v>
      </c>
      <c r="L57" s="5">
        <v>7300</v>
      </c>
      <c r="M57" s="37">
        <v>9900</v>
      </c>
    </row>
    <row r="58" spans="1:13" x14ac:dyDescent="0.35">
      <c r="A58" s="58">
        <v>2012</v>
      </c>
      <c r="B58" s="33">
        <v>3</v>
      </c>
      <c r="C58" s="5">
        <v>1677650</v>
      </c>
      <c r="D58" s="5">
        <v>48</v>
      </c>
      <c r="E58" s="5">
        <v>4100</v>
      </c>
      <c r="F58" s="5">
        <v>2800</v>
      </c>
      <c r="G58" s="5">
        <v>1200</v>
      </c>
      <c r="H58" s="5">
        <v>1600</v>
      </c>
      <c r="I58" s="5">
        <v>2400</v>
      </c>
      <c r="J58" s="5">
        <v>3500</v>
      </c>
      <c r="K58" s="5">
        <v>5000</v>
      </c>
      <c r="L58" s="5">
        <v>7100</v>
      </c>
      <c r="M58" s="37">
        <v>9300</v>
      </c>
    </row>
    <row r="59" spans="1:13" x14ac:dyDescent="0.35">
      <c r="A59" s="58">
        <v>2012</v>
      </c>
      <c r="B59" s="33">
        <v>4</v>
      </c>
      <c r="C59" s="5">
        <v>411190</v>
      </c>
      <c r="D59" s="5">
        <v>12</v>
      </c>
      <c r="E59" s="5">
        <v>5200</v>
      </c>
      <c r="F59" s="5">
        <v>3300</v>
      </c>
      <c r="G59" s="5">
        <v>1700</v>
      </c>
      <c r="H59" s="5">
        <v>2200</v>
      </c>
      <c r="I59" s="5">
        <v>3100</v>
      </c>
      <c r="J59" s="5">
        <v>4400</v>
      </c>
      <c r="K59" s="5">
        <v>6200</v>
      </c>
      <c r="L59" s="5">
        <v>9000</v>
      </c>
      <c r="M59" s="37">
        <v>11600</v>
      </c>
    </row>
    <row r="60" spans="1:13" x14ac:dyDescent="0.35">
      <c r="A60" s="58">
        <v>2012</v>
      </c>
      <c r="B60" s="33" t="s">
        <v>19</v>
      </c>
      <c r="C60" s="5">
        <v>93990</v>
      </c>
      <c r="D60" s="5">
        <v>3</v>
      </c>
      <c r="E60" s="5">
        <v>7100</v>
      </c>
      <c r="F60" s="5">
        <v>4600</v>
      </c>
      <c r="G60" s="5">
        <v>2000</v>
      </c>
      <c r="H60" s="5">
        <v>2700</v>
      </c>
      <c r="I60" s="5">
        <v>3900</v>
      </c>
      <c r="J60" s="5">
        <v>5800</v>
      </c>
      <c r="K60" s="5">
        <v>8800</v>
      </c>
      <c r="L60" s="5">
        <v>13500</v>
      </c>
      <c r="M60" s="37">
        <v>17000</v>
      </c>
    </row>
    <row r="61" spans="1:13" x14ac:dyDescent="0.35">
      <c r="A61" s="59">
        <v>2013</v>
      </c>
      <c r="B61" s="32" t="s">
        <v>13</v>
      </c>
      <c r="C61" s="18">
        <v>3998160</v>
      </c>
      <c r="D61" s="18">
        <v>100</v>
      </c>
      <c r="E61" s="18">
        <v>4000</v>
      </c>
      <c r="F61" s="18">
        <v>2900</v>
      </c>
      <c r="G61" s="18">
        <v>1000</v>
      </c>
      <c r="H61" s="18">
        <v>1400</v>
      </c>
      <c r="I61" s="18">
        <v>2100</v>
      </c>
      <c r="J61" s="18">
        <v>3300</v>
      </c>
      <c r="K61" s="18">
        <v>5000</v>
      </c>
      <c r="L61" s="18">
        <v>7300</v>
      </c>
      <c r="M61" s="38">
        <v>9400</v>
      </c>
    </row>
    <row r="62" spans="1:13" x14ac:dyDescent="0.35">
      <c r="A62" s="58">
        <v>2013</v>
      </c>
      <c r="B62" s="33">
        <v>1</v>
      </c>
      <c r="C62" s="5">
        <v>388110</v>
      </c>
      <c r="D62" s="5">
        <v>10</v>
      </c>
      <c r="E62" s="5">
        <v>2900</v>
      </c>
      <c r="F62" s="5">
        <v>2500</v>
      </c>
      <c r="G62" s="5">
        <v>600</v>
      </c>
      <c r="H62" s="5">
        <v>800</v>
      </c>
      <c r="I62" s="5">
        <v>1300</v>
      </c>
      <c r="J62" s="5">
        <v>2000</v>
      </c>
      <c r="K62" s="5">
        <v>3600</v>
      </c>
      <c r="L62" s="5">
        <v>6300</v>
      </c>
      <c r="M62" s="37">
        <v>8100</v>
      </c>
    </row>
    <row r="63" spans="1:13" x14ac:dyDescent="0.35">
      <c r="A63" s="58">
        <v>2013</v>
      </c>
      <c r="B63" s="33">
        <v>2</v>
      </c>
      <c r="C63" s="5">
        <v>1117960</v>
      </c>
      <c r="D63" s="5">
        <v>28</v>
      </c>
      <c r="E63" s="5">
        <v>3600</v>
      </c>
      <c r="F63" s="5">
        <v>2800</v>
      </c>
      <c r="G63" s="5">
        <v>900</v>
      </c>
      <c r="H63" s="5">
        <v>1200</v>
      </c>
      <c r="I63" s="5">
        <v>1800</v>
      </c>
      <c r="J63" s="5">
        <v>2800</v>
      </c>
      <c r="K63" s="5">
        <v>4300</v>
      </c>
      <c r="L63" s="5">
        <v>6800</v>
      </c>
      <c r="M63" s="37">
        <v>9100</v>
      </c>
    </row>
    <row r="64" spans="1:13" x14ac:dyDescent="0.35">
      <c r="A64" s="58">
        <v>2013</v>
      </c>
      <c r="B64" s="33">
        <v>3</v>
      </c>
      <c r="C64" s="5">
        <v>1937890</v>
      </c>
      <c r="D64" s="5">
        <v>48</v>
      </c>
      <c r="E64" s="5">
        <v>4100</v>
      </c>
      <c r="F64" s="5">
        <v>2700</v>
      </c>
      <c r="G64" s="5">
        <v>1200</v>
      </c>
      <c r="H64" s="5">
        <v>1600</v>
      </c>
      <c r="I64" s="5">
        <v>2400</v>
      </c>
      <c r="J64" s="5">
        <v>3500</v>
      </c>
      <c r="K64" s="5">
        <v>5000</v>
      </c>
      <c r="L64" s="5">
        <v>7000</v>
      </c>
      <c r="M64" s="37">
        <v>8900</v>
      </c>
    </row>
    <row r="65" spans="1:13" x14ac:dyDescent="0.35">
      <c r="A65" s="58">
        <v>2013</v>
      </c>
      <c r="B65" s="33">
        <v>4</v>
      </c>
      <c r="C65" s="5">
        <v>455950</v>
      </c>
      <c r="D65" s="5">
        <v>11</v>
      </c>
      <c r="E65" s="5">
        <v>5100</v>
      </c>
      <c r="F65" s="5">
        <v>3100</v>
      </c>
      <c r="G65" s="5">
        <v>1700</v>
      </c>
      <c r="H65" s="5">
        <v>2200</v>
      </c>
      <c r="I65" s="5">
        <v>3100</v>
      </c>
      <c r="J65" s="5">
        <v>4400</v>
      </c>
      <c r="K65" s="5">
        <v>6100</v>
      </c>
      <c r="L65" s="5">
        <v>8600</v>
      </c>
      <c r="M65" s="37">
        <v>11000</v>
      </c>
    </row>
    <row r="66" spans="1:13" x14ac:dyDescent="0.35">
      <c r="A66" s="58">
        <v>2013</v>
      </c>
      <c r="B66" s="33" t="s">
        <v>19</v>
      </c>
      <c r="C66" s="5">
        <v>98250</v>
      </c>
      <c r="D66" s="5">
        <v>2</v>
      </c>
      <c r="E66" s="5">
        <v>6800</v>
      </c>
      <c r="F66" s="5">
        <v>4400</v>
      </c>
      <c r="G66" s="5">
        <v>2000</v>
      </c>
      <c r="H66" s="5">
        <v>2600</v>
      </c>
      <c r="I66" s="5">
        <v>3900</v>
      </c>
      <c r="J66" s="5">
        <v>5600</v>
      </c>
      <c r="K66" s="5">
        <v>8400</v>
      </c>
      <c r="L66" s="5">
        <v>12800</v>
      </c>
      <c r="M66" s="37">
        <v>16200</v>
      </c>
    </row>
    <row r="67" spans="1:13" x14ac:dyDescent="0.35">
      <c r="A67" s="59">
        <v>2014</v>
      </c>
      <c r="B67" s="32" t="s">
        <v>13</v>
      </c>
      <c r="C67" s="18">
        <v>3846180</v>
      </c>
      <c r="D67" s="18">
        <v>100</v>
      </c>
      <c r="E67" s="18">
        <v>4100</v>
      </c>
      <c r="F67" s="18">
        <v>3300</v>
      </c>
      <c r="G67" s="18">
        <v>1000</v>
      </c>
      <c r="H67" s="18">
        <v>1400</v>
      </c>
      <c r="I67" s="18">
        <v>2100</v>
      </c>
      <c r="J67" s="18">
        <v>3300</v>
      </c>
      <c r="K67" s="18">
        <v>5000</v>
      </c>
      <c r="L67" s="18">
        <v>7400</v>
      </c>
      <c r="M67" s="38">
        <v>9800</v>
      </c>
    </row>
    <row r="68" spans="1:13" x14ac:dyDescent="0.35">
      <c r="A68" s="58">
        <v>2014</v>
      </c>
      <c r="B68" s="33">
        <v>1</v>
      </c>
      <c r="C68" s="5">
        <v>342800</v>
      </c>
      <c r="D68" s="5">
        <v>9</v>
      </c>
      <c r="E68" s="5">
        <v>3100</v>
      </c>
      <c r="F68" s="5">
        <v>3200</v>
      </c>
      <c r="G68" s="5">
        <v>600</v>
      </c>
      <c r="H68" s="5">
        <v>800</v>
      </c>
      <c r="I68" s="5">
        <v>1300</v>
      </c>
      <c r="J68" s="5">
        <v>2100</v>
      </c>
      <c r="K68" s="5">
        <v>3800</v>
      </c>
      <c r="L68" s="5">
        <v>6700</v>
      </c>
      <c r="M68" s="37">
        <v>8700</v>
      </c>
    </row>
    <row r="69" spans="1:13" x14ac:dyDescent="0.35">
      <c r="A69" s="58">
        <v>2014</v>
      </c>
      <c r="B69" s="33">
        <v>2</v>
      </c>
      <c r="C69" s="5">
        <v>1067210</v>
      </c>
      <c r="D69" s="5">
        <v>28</v>
      </c>
      <c r="E69" s="5">
        <v>3600</v>
      </c>
      <c r="F69" s="5">
        <v>3100</v>
      </c>
      <c r="G69" s="5">
        <v>900</v>
      </c>
      <c r="H69" s="5">
        <v>1200</v>
      </c>
      <c r="I69" s="5">
        <v>1800</v>
      </c>
      <c r="J69" s="5">
        <v>2800</v>
      </c>
      <c r="K69" s="5">
        <v>4300</v>
      </c>
      <c r="L69" s="5">
        <v>7000</v>
      </c>
      <c r="M69" s="37">
        <v>9500</v>
      </c>
    </row>
    <row r="70" spans="1:13" x14ac:dyDescent="0.35">
      <c r="A70" s="58">
        <v>2014</v>
      </c>
      <c r="B70" s="33">
        <v>3</v>
      </c>
      <c r="C70" s="5">
        <v>1900310</v>
      </c>
      <c r="D70" s="5">
        <v>49</v>
      </c>
      <c r="E70" s="5">
        <v>4100</v>
      </c>
      <c r="F70" s="5">
        <v>3000</v>
      </c>
      <c r="G70" s="5">
        <v>1200</v>
      </c>
      <c r="H70" s="5">
        <v>1600</v>
      </c>
      <c r="I70" s="5">
        <v>2400</v>
      </c>
      <c r="J70" s="5">
        <v>3500</v>
      </c>
      <c r="K70" s="5">
        <v>5000</v>
      </c>
      <c r="L70" s="5">
        <v>7000</v>
      </c>
      <c r="M70" s="37">
        <v>9100</v>
      </c>
    </row>
    <row r="71" spans="1:13" x14ac:dyDescent="0.35">
      <c r="A71" s="58">
        <v>2014</v>
      </c>
      <c r="B71" s="33">
        <v>4</v>
      </c>
      <c r="C71" s="5">
        <v>441050</v>
      </c>
      <c r="D71" s="5">
        <v>11</v>
      </c>
      <c r="E71" s="5">
        <v>5200</v>
      </c>
      <c r="F71" s="5">
        <v>3700</v>
      </c>
      <c r="G71" s="5">
        <v>1700</v>
      </c>
      <c r="H71" s="5">
        <v>2200</v>
      </c>
      <c r="I71" s="5">
        <v>3100</v>
      </c>
      <c r="J71" s="5">
        <v>4300</v>
      </c>
      <c r="K71" s="5">
        <v>6100</v>
      </c>
      <c r="L71" s="5">
        <v>8800</v>
      </c>
      <c r="M71" s="37">
        <v>11500</v>
      </c>
    </row>
    <row r="72" spans="1:13" x14ac:dyDescent="0.35">
      <c r="A72" s="58">
        <v>2014</v>
      </c>
      <c r="B72" s="33" t="s">
        <v>19</v>
      </c>
      <c r="C72" s="5">
        <v>94810</v>
      </c>
      <c r="D72" s="5">
        <v>2</v>
      </c>
      <c r="E72" s="5">
        <v>7500</v>
      </c>
      <c r="F72" s="5">
        <v>6300</v>
      </c>
      <c r="G72" s="5">
        <v>2000</v>
      </c>
      <c r="H72" s="5">
        <v>2600</v>
      </c>
      <c r="I72" s="5">
        <v>3900</v>
      </c>
      <c r="J72" s="5">
        <v>5700</v>
      </c>
      <c r="K72" s="5">
        <v>8700</v>
      </c>
      <c r="L72" s="5">
        <v>14200</v>
      </c>
      <c r="M72" s="37">
        <v>19600</v>
      </c>
    </row>
    <row r="73" spans="1:13" x14ac:dyDescent="0.35">
      <c r="A73" s="59">
        <v>2015</v>
      </c>
      <c r="B73" s="32" t="s">
        <v>13</v>
      </c>
      <c r="C73" s="18">
        <v>3724360</v>
      </c>
      <c r="D73" s="18">
        <v>100</v>
      </c>
      <c r="E73" s="18">
        <v>4000</v>
      </c>
      <c r="F73" s="18">
        <v>3000</v>
      </c>
      <c r="G73" s="18">
        <v>1000</v>
      </c>
      <c r="H73" s="18">
        <v>1400</v>
      </c>
      <c r="I73" s="18">
        <v>2100</v>
      </c>
      <c r="J73" s="18">
        <v>3300</v>
      </c>
      <c r="K73" s="18">
        <v>4900</v>
      </c>
      <c r="L73" s="18">
        <v>7300</v>
      </c>
      <c r="M73" s="38">
        <v>9500</v>
      </c>
    </row>
    <row r="74" spans="1:13" x14ac:dyDescent="0.35">
      <c r="A74" s="58">
        <v>2015</v>
      </c>
      <c r="B74" s="33">
        <v>1</v>
      </c>
      <c r="C74" s="5">
        <v>331290</v>
      </c>
      <c r="D74" s="5">
        <v>8.9</v>
      </c>
      <c r="E74" s="5">
        <v>3000</v>
      </c>
      <c r="F74" s="5">
        <v>2900</v>
      </c>
      <c r="G74" s="5">
        <v>600</v>
      </c>
      <c r="H74" s="5">
        <v>800</v>
      </c>
      <c r="I74" s="5">
        <v>1300</v>
      </c>
      <c r="J74" s="5">
        <v>2000</v>
      </c>
      <c r="K74" s="5">
        <v>3700</v>
      </c>
      <c r="L74" s="5">
        <v>6600</v>
      </c>
      <c r="M74" s="37">
        <v>8700</v>
      </c>
    </row>
    <row r="75" spans="1:13" x14ac:dyDescent="0.35">
      <c r="A75" s="58">
        <v>2015</v>
      </c>
      <c r="B75" s="33">
        <v>2</v>
      </c>
      <c r="C75" s="5">
        <v>1026480</v>
      </c>
      <c r="D75" s="5">
        <v>27.56</v>
      </c>
      <c r="E75" s="5">
        <v>3600</v>
      </c>
      <c r="F75" s="5">
        <v>2900</v>
      </c>
      <c r="G75" s="5">
        <v>900</v>
      </c>
      <c r="H75" s="5">
        <v>1200</v>
      </c>
      <c r="I75" s="5">
        <v>1800</v>
      </c>
      <c r="J75" s="5">
        <v>2700</v>
      </c>
      <c r="K75" s="5">
        <v>4200</v>
      </c>
      <c r="L75" s="5">
        <v>6800</v>
      </c>
      <c r="M75" s="37">
        <v>9400</v>
      </c>
    </row>
    <row r="76" spans="1:13" x14ac:dyDescent="0.35">
      <c r="A76" s="58">
        <v>2015</v>
      </c>
      <c r="B76" s="33">
        <v>3</v>
      </c>
      <c r="C76" s="5">
        <v>1832970</v>
      </c>
      <c r="D76" s="5">
        <v>49.22</v>
      </c>
      <c r="E76" s="5">
        <v>4000</v>
      </c>
      <c r="F76" s="5">
        <v>2700</v>
      </c>
      <c r="G76" s="5">
        <v>1200</v>
      </c>
      <c r="H76" s="5">
        <v>1600</v>
      </c>
      <c r="I76" s="5">
        <v>2400</v>
      </c>
      <c r="J76" s="5">
        <v>3400</v>
      </c>
      <c r="K76" s="5">
        <v>4900</v>
      </c>
      <c r="L76" s="5">
        <v>6900</v>
      </c>
      <c r="M76" s="37">
        <v>8900</v>
      </c>
    </row>
    <row r="77" spans="1:13" x14ac:dyDescent="0.35">
      <c r="A77" s="58">
        <v>2015</v>
      </c>
      <c r="B77" s="33">
        <v>4</v>
      </c>
      <c r="C77" s="5">
        <v>439270</v>
      </c>
      <c r="D77" s="5">
        <v>11.79</v>
      </c>
      <c r="E77" s="5">
        <v>5000</v>
      </c>
      <c r="F77" s="5">
        <v>3100</v>
      </c>
      <c r="G77" s="5">
        <v>1700</v>
      </c>
      <c r="H77" s="5">
        <v>2100</v>
      </c>
      <c r="I77" s="5">
        <v>3000</v>
      </c>
      <c r="J77" s="5">
        <v>4300</v>
      </c>
      <c r="K77" s="5">
        <v>6000</v>
      </c>
      <c r="L77" s="5">
        <v>8500</v>
      </c>
      <c r="M77" s="37">
        <v>10900</v>
      </c>
    </row>
    <row r="78" spans="1:13" x14ac:dyDescent="0.35">
      <c r="A78" s="58">
        <v>2015</v>
      </c>
      <c r="B78" s="33" t="s">
        <v>19</v>
      </c>
      <c r="C78" s="5">
        <v>94360</v>
      </c>
      <c r="D78" s="5">
        <v>2.5299999999999998</v>
      </c>
      <c r="E78" s="5">
        <v>6600</v>
      </c>
      <c r="F78" s="5">
        <v>4300</v>
      </c>
      <c r="G78" s="5">
        <v>2000</v>
      </c>
      <c r="H78" s="5">
        <v>2600</v>
      </c>
      <c r="I78" s="5">
        <v>3800</v>
      </c>
      <c r="J78" s="5">
        <v>5400</v>
      </c>
      <c r="K78" s="5">
        <v>8100</v>
      </c>
      <c r="L78" s="5">
        <v>12300</v>
      </c>
      <c r="M78" s="37">
        <v>15700</v>
      </c>
    </row>
    <row r="79" spans="1:13" x14ac:dyDescent="0.35">
      <c r="A79" s="59">
        <v>2016</v>
      </c>
      <c r="B79" s="32" t="s">
        <v>13</v>
      </c>
      <c r="C79" s="18">
        <v>4111300</v>
      </c>
      <c r="D79" s="18">
        <v>100</v>
      </c>
      <c r="E79" s="18">
        <v>3900</v>
      </c>
      <c r="F79" s="18">
        <v>2900</v>
      </c>
      <c r="G79" s="18">
        <v>1000</v>
      </c>
      <c r="H79" s="18">
        <v>1300</v>
      </c>
      <c r="I79" s="18">
        <v>2000</v>
      </c>
      <c r="J79" s="18">
        <v>3200</v>
      </c>
      <c r="K79" s="18">
        <v>4800</v>
      </c>
      <c r="L79" s="18">
        <v>7200</v>
      </c>
      <c r="M79" s="38">
        <v>9500</v>
      </c>
    </row>
    <row r="80" spans="1:13" x14ac:dyDescent="0.35">
      <c r="A80" s="58">
        <v>2016</v>
      </c>
      <c r="B80" s="33">
        <v>1</v>
      </c>
      <c r="C80" s="5">
        <v>365130</v>
      </c>
      <c r="D80" s="5">
        <v>9</v>
      </c>
      <c r="E80" s="5">
        <v>2900</v>
      </c>
      <c r="F80" s="5">
        <v>2600</v>
      </c>
      <c r="G80" s="5">
        <v>600</v>
      </c>
      <c r="H80" s="5">
        <v>800</v>
      </c>
      <c r="I80" s="5">
        <v>1200</v>
      </c>
      <c r="J80" s="5">
        <v>2000</v>
      </c>
      <c r="K80" s="5">
        <v>3600</v>
      </c>
      <c r="L80" s="5">
        <v>6300</v>
      </c>
      <c r="M80" s="37">
        <v>8100</v>
      </c>
    </row>
    <row r="81" spans="1:13" x14ac:dyDescent="0.35">
      <c r="A81" s="58">
        <v>2016</v>
      </c>
      <c r="B81" s="33">
        <v>2</v>
      </c>
      <c r="C81" s="5">
        <v>1111270</v>
      </c>
      <c r="D81" s="5">
        <v>27</v>
      </c>
      <c r="E81" s="5">
        <v>3400</v>
      </c>
      <c r="F81" s="5">
        <v>2800</v>
      </c>
      <c r="G81" s="5">
        <v>900</v>
      </c>
      <c r="H81" s="5">
        <v>1200</v>
      </c>
      <c r="I81" s="5">
        <v>1700</v>
      </c>
      <c r="J81" s="5">
        <v>2600</v>
      </c>
      <c r="K81" s="5">
        <v>4100</v>
      </c>
      <c r="L81" s="5">
        <v>6700</v>
      </c>
      <c r="M81" s="37">
        <v>9100</v>
      </c>
    </row>
    <row r="82" spans="1:13" x14ac:dyDescent="0.35">
      <c r="A82" s="58">
        <v>2016</v>
      </c>
      <c r="B82" s="33">
        <v>3</v>
      </c>
      <c r="C82" s="5">
        <v>1916570</v>
      </c>
      <c r="D82" s="5">
        <v>47</v>
      </c>
      <c r="E82" s="5">
        <v>3900</v>
      </c>
      <c r="F82" s="5">
        <v>2600</v>
      </c>
      <c r="G82" s="5">
        <v>1200</v>
      </c>
      <c r="H82" s="5">
        <v>1500</v>
      </c>
      <c r="I82" s="5">
        <v>2300</v>
      </c>
      <c r="J82" s="5">
        <v>3300</v>
      </c>
      <c r="K82" s="5">
        <v>4700</v>
      </c>
      <c r="L82" s="5">
        <v>6700</v>
      </c>
      <c r="M82" s="37">
        <v>8700</v>
      </c>
    </row>
    <row r="83" spans="1:13" x14ac:dyDescent="0.35">
      <c r="A83" s="58">
        <v>2016</v>
      </c>
      <c r="B83" s="33">
        <v>4</v>
      </c>
      <c r="C83" s="5">
        <v>484860</v>
      </c>
      <c r="D83" s="5">
        <v>12</v>
      </c>
      <c r="E83" s="5">
        <v>4900</v>
      </c>
      <c r="F83" s="5">
        <v>3100</v>
      </c>
      <c r="G83" s="5">
        <v>1600</v>
      </c>
      <c r="H83" s="5">
        <v>2100</v>
      </c>
      <c r="I83" s="5">
        <v>2900</v>
      </c>
      <c r="J83" s="5">
        <v>4100</v>
      </c>
      <c r="K83" s="5">
        <v>5800</v>
      </c>
      <c r="L83" s="5">
        <v>8400</v>
      </c>
      <c r="M83" s="37">
        <v>10800</v>
      </c>
    </row>
    <row r="84" spans="1:13" x14ac:dyDescent="0.35">
      <c r="A84" s="58">
        <v>2016</v>
      </c>
      <c r="B84" s="33" t="s">
        <v>212</v>
      </c>
      <c r="C84" s="5">
        <v>108930</v>
      </c>
      <c r="D84" s="5">
        <v>3</v>
      </c>
      <c r="E84" s="5">
        <v>6500</v>
      </c>
      <c r="F84" s="5">
        <v>4300</v>
      </c>
      <c r="G84" s="5">
        <v>1900</v>
      </c>
      <c r="H84" s="5">
        <v>2500</v>
      </c>
      <c r="I84" s="5">
        <v>3700</v>
      </c>
      <c r="J84" s="5">
        <v>5300</v>
      </c>
      <c r="K84" s="5">
        <v>8100</v>
      </c>
      <c r="L84" s="5">
        <v>12300</v>
      </c>
      <c r="M84" s="37">
        <v>15800</v>
      </c>
    </row>
    <row r="85" spans="1:13" x14ac:dyDescent="0.35">
      <c r="A85" s="58">
        <v>2016</v>
      </c>
      <c r="B85" s="33" t="s">
        <v>213</v>
      </c>
      <c r="C85" s="5">
        <v>124540</v>
      </c>
      <c r="D85" s="5">
        <v>3</v>
      </c>
      <c r="E85" s="5">
        <v>4900</v>
      </c>
      <c r="F85" s="5">
        <v>4100</v>
      </c>
      <c r="G85" s="5">
        <v>900</v>
      </c>
      <c r="H85" s="5">
        <v>1300</v>
      </c>
      <c r="I85" s="5">
        <v>2200</v>
      </c>
      <c r="J85" s="5">
        <v>3700</v>
      </c>
      <c r="K85" s="5">
        <v>6100</v>
      </c>
      <c r="L85" s="5">
        <v>10100</v>
      </c>
      <c r="M85" s="37">
        <v>13600</v>
      </c>
    </row>
    <row r="86" spans="1:13" x14ac:dyDescent="0.35">
      <c r="A86" s="59">
        <v>2017</v>
      </c>
      <c r="B86" s="32" t="s">
        <v>13</v>
      </c>
      <c r="C86" s="18">
        <v>22230420</v>
      </c>
      <c r="D86" s="18">
        <v>100</v>
      </c>
      <c r="E86" s="18">
        <v>3800</v>
      </c>
      <c r="F86" s="18">
        <v>2900</v>
      </c>
      <c r="G86" s="18">
        <v>900</v>
      </c>
      <c r="H86" s="18">
        <v>1300</v>
      </c>
      <c r="I86" s="18">
        <v>2000</v>
      </c>
      <c r="J86" s="18">
        <v>3000</v>
      </c>
      <c r="K86" s="18">
        <v>4600</v>
      </c>
      <c r="L86" s="18">
        <v>7100</v>
      </c>
      <c r="M86" s="38">
        <v>9400</v>
      </c>
    </row>
    <row r="87" spans="1:13" x14ac:dyDescent="0.35">
      <c r="A87" s="58">
        <v>2017</v>
      </c>
      <c r="B87" s="33">
        <v>1</v>
      </c>
      <c r="C87" s="5">
        <v>2240430</v>
      </c>
      <c r="D87" s="5">
        <v>10</v>
      </c>
      <c r="E87" s="5">
        <v>2900</v>
      </c>
      <c r="F87" s="5">
        <v>2700</v>
      </c>
      <c r="G87" s="5">
        <v>500</v>
      </c>
      <c r="H87" s="5">
        <v>800</v>
      </c>
      <c r="I87" s="5">
        <v>1200</v>
      </c>
      <c r="J87" s="5">
        <v>1900</v>
      </c>
      <c r="K87" s="5">
        <v>3600</v>
      </c>
      <c r="L87" s="5">
        <v>6400</v>
      </c>
      <c r="M87" s="37">
        <v>8300</v>
      </c>
    </row>
    <row r="88" spans="1:13" x14ac:dyDescent="0.35">
      <c r="A88" s="58">
        <v>2017</v>
      </c>
      <c r="B88" s="33">
        <v>2</v>
      </c>
      <c r="C88" s="5">
        <v>6234090</v>
      </c>
      <c r="D88" s="5">
        <v>28</v>
      </c>
      <c r="E88" s="5">
        <v>3400</v>
      </c>
      <c r="F88" s="5">
        <v>2800</v>
      </c>
      <c r="G88" s="5">
        <v>800</v>
      </c>
      <c r="H88" s="5">
        <v>1100</v>
      </c>
      <c r="I88" s="5">
        <v>1700</v>
      </c>
      <c r="J88" s="5">
        <v>2500</v>
      </c>
      <c r="K88" s="5">
        <v>4000</v>
      </c>
      <c r="L88" s="5">
        <v>6700</v>
      </c>
      <c r="M88" s="37">
        <v>9200</v>
      </c>
    </row>
    <row r="89" spans="1:13" x14ac:dyDescent="0.35">
      <c r="A89" s="58">
        <v>2017</v>
      </c>
      <c r="B89" s="33">
        <v>3</v>
      </c>
      <c r="C89" s="5">
        <v>10330390</v>
      </c>
      <c r="D89" s="5">
        <v>46</v>
      </c>
      <c r="E89" s="5">
        <v>3800</v>
      </c>
      <c r="F89" s="5">
        <v>2700</v>
      </c>
      <c r="G89" s="5">
        <v>1100</v>
      </c>
      <c r="H89" s="5">
        <v>1500</v>
      </c>
      <c r="I89" s="5">
        <v>2200</v>
      </c>
      <c r="J89" s="5">
        <v>3200</v>
      </c>
      <c r="K89" s="5">
        <v>4600</v>
      </c>
      <c r="L89" s="5">
        <v>6600</v>
      </c>
      <c r="M89" s="37">
        <v>8700</v>
      </c>
    </row>
    <row r="90" spans="1:13" x14ac:dyDescent="0.35">
      <c r="A90" s="58">
        <v>2017</v>
      </c>
      <c r="B90" s="33">
        <v>4</v>
      </c>
      <c r="C90" s="5">
        <v>2778520</v>
      </c>
      <c r="D90" s="5">
        <v>12</v>
      </c>
      <c r="E90" s="5">
        <v>4700</v>
      </c>
      <c r="F90" s="5">
        <v>3200</v>
      </c>
      <c r="G90" s="5">
        <v>1500</v>
      </c>
      <c r="H90" s="5">
        <v>2000</v>
      </c>
      <c r="I90" s="5">
        <v>2800</v>
      </c>
      <c r="J90" s="5">
        <v>4000</v>
      </c>
      <c r="K90" s="5">
        <v>5700</v>
      </c>
      <c r="L90" s="5">
        <v>8300</v>
      </c>
      <c r="M90" s="37">
        <v>10800</v>
      </c>
    </row>
    <row r="91" spans="1:13" x14ac:dyDescent="0.35">
      <c r="A91" s="58">
        <v>2017</v>
      </c>
      <c r="B91" s="33" t="s">
        <v>19</v>
      </c>
      <c r="C91" s="5">
        <v>647000</v>
      </c>
      <c r="D91" s="5">
        <v>3</v>
      </c>
      <c r="E91" s="5">
        <v>6400</v>
      </c>
      <c r="F91" s="5">
        <v>4400</v>
      </c>
      <c r="G91" s="5">
        <v>1800</v>
      </c>
      <c r="H91" s="5">
        <v>2400</v>
      </c>
      <c r="I91" s="5">
        <v>3500</v>
      </c>
      <c r="J91" s="5">
        <v>5200</v>
      </c>
      <c r="K91" s="5">
        <v>8000</v>
      </c>
      <c r="L91" s="5">
        <v>12400</v>
      </c>
      <c r="M91" s="37">
        <v>15900</v>
      </c>
    </row>
    <row r="92" spans="1:13" x14ac:dyDescent="0.35">
      <c r="A92" s="59">
        <v>2018</v>
      </c>
      <c r="B92" s="32" t="s">
        <v>13</v>
      </c>
      <c r="C92" s="18">
        <v>22438970</v>
      </c>
      <c r="D92" s="18">
        <v>100</v>
      </c>
      <c r="E92" s="18">
        <v>3700</v>
      </c>
      <c r="F92" s="18">
        <v>2900</v>
      </c>
      <c r="G92" s="18">
        <v>900</v>
      </c>
      <c r="H92" s="18">
        <v>1200</v>
      </c>
      <c r="I92" s="18">
        <v>1900</v>
      </c>
      <c r="J92" s="18">
        <v>2900</v>
      </c>
      <c r="K92" s="18">
        <v>4500</v>
      </c>
      <c r="L92" s="18">
        <v>6900</v>
      </c>
      <c r="M92" s="38">
        <v>9100</v>
      </c>
    </row>
    <row r="93" spans="1:13" x14ac:dyDescent="0.35">
      <c r="A93" s="58">
        <v>2018</v>
      </c>
      <c r="B93" s="33">
        <v>1</v>
      </c>
      <c r="C93" s="5">
        <v>2274900</v>
      </c>
      <c r="D93" s="5">
        <v>10</v>
      </c>
      <c r="E93" s="5">
        <v>2800</v>
      </c>
      <c r="F93" s="5">
        <v>2600</v>
      </c>
      <c r="G93" s="5">
        <v>500</v>
      </c>
      <c r="H93" s="5">
        <v>800</v>
      </c>
      <c r="I93" s="5">
        <v>1200</v>
      </c>
      <c r="J93" s="5">
        <v>1900</v>
      </c>
      <c r="K93" s="5">
        <v>3500</v>
      </c>
      <c r="L93" s="5">
        <v>6200</v>
      </c>
      <c r="M93" s="37">
        <v>8100</v>
      </c>
    </row>
    <row r="94" spans="1:13" x14ac:dyDescent="0.35">
      <c r="A94" s="58">
        <v>2018</v>
      </c>
      <c r="B94" s="33">
        <v>2</v>
      </c>
      <c r="C94" s="5">
        <v>6298130</v>
      </c>
      <c r="D94" s="5">
        <v>28</v>
      </c>
      <c r="E94" s="5">
        <v>3300</v>
      </c>
      <c r="F94" s="5">
        <v>2800</v>
      </c>
      <c r="G94" s="5">
        <v>800</v>
      </c>
      <c r="H94" s="5">
        <v>1100</v>
      </c>
      <c r="I94" s="5">
        <v>1600</v>
      </c>
      <c r="J94" s="5">
        <v>2500</v>
      </c>
      <c r="K94" s="5">
        <v>3900</v>
      </c>
      <c r="L94" s="5">
        <v>6500</v>
      </c>
      <c r="M94" s="37">
        <v>8900</v>
      </c>
    </row>
    <row r="95" spans="1:13" x14ac:dyDescent="0.35">
      <c r="A95" s="58">
        <v>2018</v>
      </c>
      <c r="B95" s="33">
        <v>3</v>
      </c>
      <c r="C95" s="5">
        <v>10392720</v>
      </c>
      <c r="D95" s="5">
        <v>46</v>
      </c>
      <c r="E95" s="5">
        <v>3700</v>
      </c>
      <c r="F95" s="5">
        <v>2600</v>
      </c>
      <c r="G95" s="5">
        <v>1100</v>
      </c>
      <c r="H95" s="5">
        <v>1500</v>
      </c>
      <c r="I95" s="5">
        <v>2100</v>
      </c>
      <c r="J95" s="5">
        <v>3100</v>
      </c>
      <c r="K95" s="5">
        <v>4400</v>
      </c>
      <c r="L95" s="5">
        <v>6400</v>
      </c>
      <c r="M95" s="37">
        <v>8500</v>
      </c>
    </row>
    <row r="96" spans="1:13" x14ac:dyDescent="0.35">
      <c r="A96" s="58">
        <v>2018</v>
      </c>
      <c r="B96" s="33">
        <v>4</v>
      </c>
      <c r="C96" s="5">
        <v>2818350</v>
      </c>
      <c r="D96" s="5">
        <v>13</v>
      </c>
      <c r="E96" s="5">
        <v>4600</v>
      </c>
      <c r="F96" s="5">
        <v>3100</v>
      </c>
      <c r="G96" s="5">
        <v>1500</v>
      </c>
      <c r="H96" s="5">
        <v>1900</v>
      </c>
      <c r="I96" s="5">
        <v>2700</v>
      </c>
      <c r="J96" s="5">
        <v>3800</v>
      </c>
      <c r="K96" s="5">
        <v>5500</v>
      </c>
      <c r="L96" s="5">
        <v>8100</v>
      </c>
      <c r="M96" s="37">
        <v>10500</v>
      </c>
    </row>
    <row r="97" spans="1:13" x14ac:dyDescent="0.35">
      <c r="A97" s="58">
        <v>2018</v>
      </c>
      <c r="B97" s="33" t="s">
        <v>19</v>
      </c>
      <c r="C97" s="5">
        <v>654870</v>
      </c>
      <c r="D97" s="5">
        <v>3</v>
      </c>
      <c r="E97" s="5">
        <v>6300</v>
      </c>
      <c r="F97" s="5">
        <v>4300</v>
      </c>
      <c r="G97" s="5">
        <v>1700</v>
      </c>
      <c r="H97" s="5">
        <v>2300</v>
      </c>
      <c r="I97" s="5">
        <v>3400</v>
      </c>
      <c r="J97" s="5">
        <v>5000</v>
      </c>
      <c r="K97" s="5">
        <v>7800</v>
      </c>
      <c r="L97" s="5">
        <v>12100</v>
      </c>
      <c r="M97" s="37">
        <v>15600</v>
      </c>
    </row>
    <row r="98" spans="1:13" x14ac:dyDescent="0.35">
      <c r="A98" s="59">
        <v>2019</v>
      </c>
      <c r="B98" s="32" t="s">
        <v>13</v>
      </c>
      <c r="C98" s="18">
        <v>22428150</v>
      </c>
      <c r="D98" s="18">
        <v>100</v>
      </c>
      <c r="E98" s="18">
        <v>3600</v>
      </c>
      <c r="F98" s="18">
        <v>2800</v>
      </c>
      <c r="G98" s="18">
        <v>900</v>
      </c>
      <c r="H98" s="18">
        <v>1200</v>
      </c>
      <c r="I98" s="18">
        <v>1900</v>
      </c>
      <c r="J98" s="18">
        <v>2900</v>
      </c>
      <c r="K98" s="18">
        <v>4400</v>
      </c>
      <c r="L98" s="18">
        <v>6800</v>
      </c>
      <c r="M98" s="38">
        <v>9000</v>
      </c>
    </row>
    <row r="99" spans="1:13" x14ac:dyDescent="0.35">
      <c r="A99" s="58">
        <v>2019</v>
      </c>
      <c r="B99" s="33">
        <v>1</v>
      </c>
      <c r="C99" s="5">
        <v>2276470</v>
      </c>
      <c r="D99" s="5">
        <v>10</v>
      </c>
      <c r="E99" s="5">
        <v>2700</v>
      </c>
      <c r="F99" s="5">
        <v>2500</v>
      </c>
      <c r="G99" s="5">
        <v>500</v>
      </c>
      <c r="H99" s="5">
        <v>800</v>
      </c>
      <c r="I99" s="5">
        <v>1200</v>
      </c>
      <c r="J99" s="5">
        <v>1900</v>
      </c>
      <c r="K99" s="5">
        <v>3400</v>
      </c>
      <c r="L99" s="5">
        <v>6000</v>
      </c>
      <c r="M99" s="37">
        <v>7800</v>
      </c>
    </row>
    <row r="100" spans="1:13" x14ac:dyDescent="0.35">
      <c r="A100" s="58">
        <v>2019</v>
      </c>
      <c r="B100" s="33">
        <v>2</v>
      </c>
      <c r="C100" s="5">
        <v>6295180</v>
      </c>
      <c r="D100" s="5">
        <v>28</v>
      </c>
      <c r="E100" s="5">
        <v>3200</v>
      </c>
      <c r="F100" s="5">
        <v>2700</v>
      </c>
      <c r="G100" s="5">
        <v>800</v>
      </c>
      <c r="H100" s="5">
        <v>1100</v>
      </c>
      <c r="I100" s="5">
        <v>1600</v>
      </c>
      <c r="J100" s="5">
        <v>2400</v>
      </c>
      <c r="K100" s="5">
        <v>3800</v>
      </c>
      <c r="L100" s="5">
        <v>6300</v>
      </c>
      <c r="M100" s="37">
        <v>8700</v>
      </c>
    </row>
    <row r="101" spans="1:13" x14ac:dyDescent="0.35">
      <c r="A101" s="58">
        <v>2019</v>
      </c>
      <c r="B101" s="33">
        <v>3</v>
      </c>
      <c r="C101" s="5">
        <v>10366750</v>
      </c>
      <c r="D101" s="5">
        <v>46</v>
      </c>
      <c r="E101" s="5">
        <v>3700</v>
      </c>
      <c r="F101" s="5">
        <v>2600</v>
      </c>
      <c r="G101" s="5">
        <v>1100</v>
      </c>
      <c r="H101" s="5">
        <v>1400</v>
      </c>
      <c r="I101" s="5">
        <v>2100</v>
      </c>
      <c r="J101" s="5">
        <v>3100</v>
      </c>
      <c r="K101" s="5">
        <v>4400</v>
      </c>
      <c r="L101" s="5">
        <v>6400</v>
      </c>
      <c r="M101" s="37">
        <v>8400</v>
      </c>
    </row>
    <row r="102" spans="1:13" x14ac:dyDescent="0.35">
      <c r="A102" s="58">
        <v>2019</v>
      </c>
      <c r="B102" s="33">
        <v>4</v>
      </c>
      <c r="C102" s="5">
        <v>2834260</v>
      </c>
      <c r="D102" s="5">
        <v>13</v>
      </c>
      <c r="E102" s="5">
        <v>4600</v>
      </c>
      <c r="F102" s="5">
        <v>3100</v>
      </c>
      <c r="G102" s="5">
        <v>1500</v>
      </c>
      <c r="H102" s="5">
        <v>1900</v>
      </c>
      <c r="I102" s="5">
        <v>2700</v>
      </c>
      <c r="J102" s="5">
        <v>3800</v>
      </c>
      <c r="K102" s="5">
        <v>5500</v>
      </c>
      <c r="L102" s="5">
        <v>8000</v>
      </c>
      <c r="M102" s="37">
        <v>10500</v>
      </c>
    </row>
    <row r="103" spans="1:13" x14ac:dyDescent="0.35">
      <c r="A103" s="60">
        <v>2019</v>
      </c>
      <c r="B103" s="34" t="s">
        <v>19</v>
      </c>
      <c r="C103" s="40">
        <v>655500</v>
      </c>
      <c r="D103" s="40">
        <v>3</v>
      </c>
      <c r="E103" s="40">
        <v>6300</v>
      </c>
      <c r="F103" s="40">
        <v>4300</v>
      </c>
      <c r="G103" s="40">
        <v>1700</v>
      </c>
      <c r="H103" s="40">
        <v>2300</v>
      </c>
      <c r="I103" s="40">
        <v>3400</v>
      </c>
      <c r="J103" s="40">
        <v>5000</v>
      </c>
      <c r="K103" s="40">
        <v>7700</v>
      </c>
      <c r="L103" s="40">
        <v>12100</v>
      </c>
      <c r="M103" s="41">
        <v>15700</v>
      </c>
    </row>
    <row r="104" spans="1:13" x14ac:dyDescent="0.35">
      <c r="A104" s="59">
        <v>2020</v>
      </c>
      <c r="B104" s="32" t="s">
        <v>13</v>
      </c>
      <c r="C104" s="18">
        <v>22746415</v>
      </c>
      <c r="D104" s="18">
        <v>100</v>
      </c>
      <c r="E104" s="18">
        <v>3823.4916568067429</v>
      </c>
      <c r="F104" s="18">
        <v>3013.725291989057</v>
      </c>
      <c r="G104" s="18">
        <v>884.79999998706103</v>
      </c>
      <c r="H104" s="18">
        <v>1249.3999999993771</v>
      </c>
      <c r="I104" s="18">
        <v>1944</v>
      </c>
      <c r="J104" s="18">
        <v>3017</v>
      </c>
      <c r="K104" s="18">
        <v>4673.5</v>
      </c>
      <c r="L104" s="18">
        <v>7297.5</v>
      </c>
      <c r="M104" s="18">
        <v>9723.3000000217526</v>
      </c>
    </row>
    <row r="105" spans="1:13" x14ac:dyDescent="0.35">
      <c r="A105" s="58">
        <v>2020</v>
      </c>
      <c r="B105" s="33">
        <v>1</v>
      </c>
      <c r="C105" s="6">
        <v>2317116</v>
      </c>
      <c r="D105" s="6">
        <v>10.18673052434856</v>
      </c>
      <c r="E105" s="6">
        <v>2882.481462512605</v>
      </c>
      <c r="F105" s="6">
        <v>2730.8487992079322</v>
      </c>
      <c r="G105" s="6">
        <v>491.79999997874557</v>
      </c>
      <c r="H105" s="6">
        <v>753.90000002640386</v>
      </c>
      <c r="I105" s="6">
        <v>1205.3000000181919</v>
      </c>
      <c r="J105" s="6">
        <v>1917.8000000822949</v>
      </c>
      <c r="K105" s="6">
        <v>3544.5</v>
      </c>
      <c r="L105" s="6">
        <v>6462.3999997472547</v>
      </c>
      <c r="M105" s="6">
        <v>8443.1000000505392</v>
      </c>
    </row>
    <row r="106" spans="1:13" x14ac:dyDescent="0.35">
      <c r="A106" s="58">
        <v>2020</v>
      </c>
      <c r="B106" s="33">
        <v>2</v>
      </c>
      <c r="C106" s="6">
        <v>6389812</v>
      </c>
      <c r="D106" s="6">
        <v>28.091512442729989</v>
      </c>
      <c r="E106" s="6">
        <v>3376.5052978893009</v>
      </c>
      <c r="F106" s="6">
        <v>2876.2368587390779</v>
      </c>
      <c r="G106" s="6">
        <v>769.5</v>
      </c>
      <c r="H106" s="6">
        <v>1108.800000122721</v>
      </c>
      <c r="I106" s="6">
        <v>1670.799999959245</v>
      </c>
      <c r="J106" s="6">
        <v>2517.5</v>
      </c>
      <c r="K106" s="6">
        <v>3961.099999692598</v>
      </c>
      <c r="L106" s="6">
        <v>6778.1999997964949</v>
      </c>
      <c r="M106" s="6">
        <v>9314.5</v>
      </c>
    </row>
    <row r="107" spans="1:13" x14ac:dyDescent="0.35">
      <c r="A107" s="58">
        <v>2020</v>
      </c>
      <c r="B107" s="33">
        <v>3</v>
      </c>
      <c r="C107" s="6">
        <v>10471405</v>
      </c>
      <c r="D107" s="6">
        <v>46.035408217075087</v>
      </c>
      <c r="E107" s="6">
        <v>3839.057872214717</v>
      </c>
      <c r="F107" s="6">
        <v>2759.8038133790119</v>
      </c>
      <c r="G107" s="6">
        <v>1096.799999908379</v>
      </c>
      <c r="H107" s="6">
        <v>1473.299999736824</v>
      </c>
      <c r="I107" s="6">
        <v>2164.2999995772639</v>
      </c>
      <c r="J107" s="6">
        <v>3159.4000005936741</v>
      </c>
      <c r="K107" s="6">
        <v>4614.8000004989199</v>
      </c>
      <c r="L107" s="6">
        <v>6836.8000013286073</v>
      </c>
      <c r="M107" s="6">
        <v>9038.8999991098772</v>
      </c>
    </row>
    <row r="108" spans="1:13" x14ac:dyDescent="0.35">
      <c r="A108" s="58">
        <v>2020</v>
      </c>
      <c r="B108" s="33">
        <v>4</v>
      </c>
      <c r="C108" s="6">
        <v>2896554</v>
      </c>
      <c r="D108" s="6">
        <v>12.73411216668649</v>
      </c>
      <c r="E108" s="6">
        <v>4862.2921791480076</v>
      </c>
      <c r="F108" s="6">
        <v>3298.6549467241462</v>
      </c>
      <c r="G108" s="6">
        <v>1502</v>
      </c>
      <c r="H108" s="6">
        <v>1975.69999989347</v>
      </c>
      <c r="I108" s="6">
        <v>2813.1999998684018</v>
      </c>
      <c r="J108" s="6">
        <v>4003.600000215255</v>
      </c>
      <c r="K108" s="6">
        <v>5844.3999997323926</v>
      </c>
      <c r="L108" s="6">
        <v>8751.6699994575592</v>
      </c>
      <c r="M108" s="6">
        <v>11392.5</v>
      </c>
    </row>
    <row r="109" spans="1:13" x14ac:dyDescent="0.35">
      <c r="A109" s="58">
        <v>2020</v>
      </c>
      <c r="B109" s="34" t="s">
        <v>19</v>
      </c>
      <c r="C109" s="17">
        <v>671528</v>
      </c>
      <c r="D109" s="17">
        <v>2.9522366491598779</v>
      </c>
      <c r="E109" s="17">
        <v>6600.2137344648809</v>
      </c>
      <c r="F109" s="17">
        <v>4491.3728268352306</v>
      </c>
      <c r="G109" s="17">
        <v>1806.2999999771459</v>
      </c>
      <c r="H109" s="17">
        <v>2433.2999999707481</v>
      </c>
      <c r="I109" s="17">
        <v>3555.4749999550891</v>
      </c>
      <c r="J109" s="17">
        <v>5294.0999999385194</v>
      </c>
      <c r="K109" s="17">
        <v>8278.8999999652387</v>
      </c>
      <c r="L109" s="17">
        <v>12841.130000095971</v>
      </c>
      <c r="M109" s="17">
        <v>16311.799999940929</v>
      </c>
    </row>
    <row r="110" spans="1:13" x14ac:dyDescent="0.35">
      <c r="A110" s="59">
        <v>2021</v>
      </c>
      <c r="B110" s="32" t="s">
        <v>13</v>
      </c>
      <c r="C110" s="53">
        <v>23039404</v>
      </c>
      <c r="D110" s="53">
        <v>100</v>
      </c>
      <c r="E110" s="53">
        <v>3574.089734691087</v>
      </c>
      <c r="F110" s="53">
        <v>2882.5531564289072</v>
      </c>
      <c r="G110" s="53">
        <v>839.39999998550184</v>
      </c>
      <c r="H110" s="53">
        <v>1164.2000000207349</v>
      </c>
      <c r="I110" s="53">
        <v>1799.9000000261381</v>
      </c>
      <c r="J110" s="53">
        <v>2795.6999999844902</v>
      </c>
      <c r="K110" s="53">
        <v>4340</v>
      </c>
      <c r="L110" s="53">
        <v>6820</v>
      </c>
      <c r="M110" s="53">
        <v>9151.8000000586617</v>
      </c>
    </row>
    <row r="111" spans="1:13" x14ac:dyDescent="0.35">
      <c r="A111" s="58">
        <v>2021</v>
      </c>
      <c r="B111" s="33">
        <v>1</v>
      </c>
      <c r="C111" s="6">
        <v>2348318</v>
      </c>
      <c r="D111" s="6">
        <v>10.19261609371492</v>
      </c>
      <c r="E111" s="6">
        <v>2679.6889389469202</v>
      </c>
      <c r="F111" s="6">
        <v>2574.6490763071761</v>
      </c>
      <c r="G111" s="6">
        <v>484.70000002122367</v>
      </c>
      <c r="H111" s="6">
        <v>717.29999997019615</v>
      </c>
      <c r="I111" s="6">
        <v>1124.599999950249</v>
      </c>
      <c r="J111" s="6">
        <v>1780.1999999245349</v>
      </c>
      <c r="K111" s="6">
        <v>3274.5</v>
      </c>
      <c r="L111" s="6">
        <v>5942.899999756647</v>
      </c>
      <c r="M111" s="6">
        <v>7862.7999996546287</v>
      </c>
    </row>
    <row r="112" spans="1:13" x14ac:dyDescent="0.35">
      <c r="A112" s="58">
        <v>2021</v>
      </c>
      <c r="B112" s="33">
        <v>2</v>
      </c>
      <c r="C112" s="6">
        <v>6468016</v>
      </c>
      <c r="D112" s="6">
        <v>28.073712323461141</v>
      </c>
      <c r="E112" s="6">
        <v>3140.462064940009</v>
      </c>
      <c r="F112" s="6">
        <v>2711.181181415453</v>
      </c>
      <c r="G112" s="6">
        <v>741.5</v>
      </c>
      <c r="H112" s="6">
        <v>1036.1000000938441</v>
      </c>
      <c r="I112" s="6">
        <v>1543.6999999907439</v>
      </c>
      <c r="J112" s="6">
        <v>2330.299999748599</v>
      </c>
      <c r="K112" s="6">
        <v>3680</v>
      </c>
      <c r="L112" s="6">
        <v>6255.4000007636323</v>
      </c>
      <c r="M112" s="6">
        <v>8633</v>
      </c>
    </row>
    <row r="113" spans="1:13" x14ac:dyDescent="0.35">
      <c r="A113" s="58">
        <v>2021</v>
      </c>
      <c r="B113" s="33">
        <v>3</v>
      </c>
      <c r="C113" s="6">
        <v>10580412</v>
      </c>
      <c r="D113" s="6">
        <v>45.923115025024082</v>
      </c>
      <c r="E113" s="6">
        <v>3580.690062499275</v>
      </c>
      <c r="F113" s="6">
        <v>2630.3187615380789</v>
      </c>
      <c r="G113" s="6">
        <v>1026.3999997960241</v>
      </c>
      <c r="H113" s="6">
        <v>1366.5</v>
      </c>
      <c r="I113" s="6">
        <v>2000.5999999311159</v>
      </c>
      <c r="J113" s="6">
        <v>2926.4000005298212</v>
      </c>
      <c r="K113" s="6">
        <v>4287.4000008460107</v>
      </c>
      <c r="L113" s="6">
        <v>6385.4000010693899</v>
      </c>
      <c r="M113" s="6">
        <v>8482.8000016772748</v>
      </c>
    </row>
    <row r="114" spans="1:13" x14ac:dyDescent="0.35">
      <c r="A114" s="58">
        <v>2021</v>
      </c>
      <c r="B114" s="33">
        <v>4</v>
      </c>
      <c r="C114" s="6">
        <v>2952958</v>
      </c>
      <c r="D114" s="6">
        <v>12.816989536708499</v>
      </c>
      <c r="E114" s="6">
        <v>4576.681251091517</v>
      </c>
      <c r="F114" s="6">
        <v>3208.0982920758752</v>
      </c>
      <c r="G114" s="6">
        <v>1414</v>
      </c>
      <c r="H114" s="6">
        <v>1841.8999999729169</v>
      </c>
      <c r="I114" s="6">
        <v>2608.3000001281712</v>
      </c>
      <c r="J114" s="6">
        <v>3710.6000002055562</v>
      </c>
      <c r="K114" s="6">
        <v>5462.1000002619649</v>
      </c>
      <c r="L114" s="6">
        <v>8320.5</v>
      </c>
      <c r="M114" s="6">
        <v>10924.514999592069</v>
      </c>
    </row>
    <row r="115" spans="1:13" x14ac:dyDescent="0.35">
      <c r="A115" s="64">
        <v>2021</v>
      </c>
      <c r="B115" s="34" t="s">
        <v>19</v>
      </c>
      <c r="C115" s="17">
        <v>689700</v>
      </c>
      <c r="D115" s="17">
        <v>2.9935670210913439</v>
      </c>
      <c r="E115" s="17">
        <v>6292.0879472843426</v>
      </c>
      <c r="F115" s="17">
        <v>4436.6105755517819</v>
      </c>
      <c r="G115" s="17">
        <v>1701.5</v>
      </c>
      <c r="H115" s="17">
        <v>2273.7000000284779</v>
      </c>
      <c r="I115" s="17">
        <v>3308.2999999795438</v>
      </c>
      <c r="J115" s="17">
        <v>4946.8000000494949</v>
      </c>
      <c r="K115" s="17">
        <v>7874.350000026554</v>
      </c>
      <c r="L115" s="17">
        <v>12434.529999913</v>
      </c>
      <c r="M115" s="17">
        <v>15938.5</v>
      </c>
    </row>
    <row r="116" spans="1:13" x14ac:dyDescent="0.35">
      <c r="A116" s="59">
        <v>2022</v>
      </c>
      <c r="B116" s="32" t="s">
        <v>13</v>
      </c>
      <c r="C116" s="53">
        <v>23229326</v>
      </c>
      <c r="D116" s="53">
        <v>100</v>
      </c>
      <c r="E116" s="53">
        <v>3257.2102824558442</v>
      </c>
      <c r="F116" s="53">
        <v>2687.689013764028</v>
      </c>
      <c r="G116" s="53">
        <v>727.7999999936095</v>
      </c>
      <c r="H116" s="53">
        <v>1042.7000000176599</v>
      </c>
      <c r="I116" s="53">
        <v>1630.200000027882</v>
      </c>
      <c r="J116" s="53">
        <v>2539.0999999545429</v>
      </c>
      <c r="K116" s="53">
        <v>3945.6999999356149</v>
      </c>
      <c r="L116" s="53">
        <v>6194.5</v>
      </c>
      <c r="M116" s="53">
        <v>8351.800000111145</v>
      </c>
    </row>
    <row r="117" spans="1:13" x14ac:dyDescent="0.35">
      <c r="A117" s="58">
        <v>2022</v>
      </c>
      <c r="B117" s="33">
        <v>1</v>
      </c>
      <c r="C117" s="6">
        <v>2395380</v>
      </c>
      <c r="D117" s="6">
        <v>10.311879044617999</v>
      </c>
      <c r="E117" s="6">
        <v>2528.278860235991</v>
      </c>
      <c r="F117" s="6">
        <v>2434.1777305826408</v>
      </c>
      <c r="G117" s="6">
        <v>451.20000001981748</v>
      </c>
      <c r="H117" s="6">
        <v>673.09999997935086</v>
      </c>
      <c r="I117" s="6">
        <v>1061.599999952007</v>
      </c>
      <c r="J117" s="6">
        <v>1692.5</v>
      </c>
      <c r="K117" s="6">
        <v>3092.8999998787021</v>
      </c>
      <c r="L117" s="6">
        <v>5559.8999997632609</v>
      </c>
      <c r="M117" s="6">
        <v>7392.2000003275152</v>
      </c>
    </row>
    <row r="118" spans="1:13" x14ac:dyDescent="0.35">
      <c r="A118" s="58">
        <v>2022</v>
      </c>
      <c r="B118" s="33">
        <v>2</v>
      </c>
      <c r="C118" s="6">
        <v>6515168</v>
      </c>
      <c r="D118" s="6">
        <v>28.0471676190691</v>
      </c>
      <c r="E118" s="6">
        <v>2886.832759826626</v>
      </c>
      <c r="F118" s="6">
        <v>2535.5690327080702</v>
      </c>
      <c r="G118" s="6">
        <v>643.90000006665059</v>
      </c>
      <c r="H118" s="6">
        <v>931.5</v>
      </c>
      <c r="I118" s="6">
        <v>1409.6999999234631</v>
      </c>
      <c r="J118" s="6">
        <v>2141.7000002103832</v>
      </c>
      <c r="K118" s="6">
        <v>3391.5999998698171</v>
      </c>
      <c r="L118" s="6">
        <v>5709.4000006967826</v>
      </c>
      <c r="M118" s="6">
        <v>7936.6999993339396</v>
      </c>
    </row>
    <row r="119" spans="1:13" x14ac:dyDescent="0.35">
      <c r="A119" s="58">
        <v>2022</v>
      </c>
      <c r="B119" s="33">
        <v>3</v>
      </c>
      <c r="C119" s="6">
        <v>10595971</v>
      </c>
      <c r="D119" s="6">
        <v>45.614629541984989</v>
      </c>
      <c r="E119" s="6">
        <v>3239.6018564196952</v>
      </c>
      <c r="F119" s="6">
        <v>2437.071999345249</v>
      </c>
      <c r="G119" s="6">
        <v>867.39999982825077</v>
      </c>
      <c r="H119" s="6">
        <v>1204.7000001589331</v>
      </c>
      <c r="I119" s="6">
        <v>1796.5</v>
      </c>
      <c r="J119" s="6">
        <v>2646.5999995738662</v>
      </c>
      <c r="K119" s="6">
        <v>3891.9000007780219</v>
      </c>
      <c r="L119" s="6">
        <v>5772.0999989783713</v>
      </c>
      <c r="M119" s="6">
        <v>7646.5</v>
      </c>
    </row>
    <row r="120" spans="1:13" x14ac:dyDescent="0.35">
      <c r="A120" s="58">
        <v>2022</v>
      </c>
      <c r="B120" s="33">
        <v>4</v>
      </c>
      <c r="C120" s="6">
        <v>3016534</v>
      </c>
      <c r="D120" s="6">
        <v>12.98588689142337</v>
      </c>
      <c r="E120" s="6">
        <v>4118.0147072223481</v>
      </c>
      <c r="F120" s="6">
        <v>3009.61333521297</v>
      </c>
      <c r="G120" s="6">
        <v>1182.6999999443351</v>
      </c>
      <c r="H120" s="6">
        <v>1597.5</v>
      </c>
      <c r="I120" s="6">
        <v>2309.199999878444</v>
      </c>
      <c r="J120" s="6">
        <v>3321</v>
      </c>
      <c r="K120" s="6">
        <v>4909.2000002422938</v>
      </c>
      <c r="L120" s="6">
        <v>7506.2000004224255</v>
      </c>
      <c r="M120" s="6">
        <v>9936.8349993569191</v>
      </c>
    </row>
    <row r="121" spans="1:13" x14ac:dyDescent="0.35">
      <c r="A121" s="64">
        <v>2022</v>
      </c>
      <c r="B121" s="34" t="s">
        <v>19</v>
      </c>
      <c r="C121" s="17">
        <v>706273</v>
      </c>
      <c r="D121" s="17">
        <v>3.0404369029045442</v>
      </c>
      <c r="E121" s="17">
        <v>5733.691884451202</v>
      </c>
      <c r="F121" s="17">
        <v>4245.2738642730883</v>
      </c>
      <c r="G121" s="17">
        <v>1430.100000016387</v>
      </c>
      <c r="H121" s="17">
        <v>1975.320000002411</v>
      </c>
      <c r="I121" s="17">
        <v>2943.5999999625792</v>
      </c>
      <c r="J121" s="17">
        <v>4443.5</v>
      </c>
      <c r="K121" s="17">
        <v>7136.5</v>
      </c>
      <c r="L121" s="17">
        <v>11419.60000014248</v>
      </c>
      <c r="M121" s="17">
        <v>14901.5</v>
      </c>
    </row>
    <row r="122" spans="1:13" x14ac:dyDescent="0.35">
      <c r="A122" s="59">
        <v>2023</v>
      </c>
      <c r="B122" s="32" t="s">
        <v>13</v>
      </c>
      <c r="C122" s="53">
        <v>23397419</v>
      </c>
      <c r="D122" s="53">
        <v>100</v>
      </c>
      <c r="E122" s="53">
        <v>3326.9985711348932</v>
      </c>
      <c r="F122" s="53">
        <v>2708.27155097167</v>
      </c>
      <c r="G122" s="53">
        <v>734</v>
      </c>
      <c r="H122" s="53">
        <v>1056.399999986784</v>
      </c>
      <c r="I122" s="53">
        <v>1660.2999999713079</v>
      </c>
      <c r="J122" s="53">
        <v>2604.6999999922582</v>
      </c>
      <c r="K122" s="53">
        <v>4067.0999999361202</v>
      </c>
      <c r="L122" s="53">
        <v>6350.199999888473</v>
      </c>
      <c r="M122" s="53">
        <v>8484.1999998969641</v>
      </c>
    </row>
    <row r="123" spans="1:13" x14ac:dyDescent="0.35">
      <c r="A123" s="58">
        <v>2023</v>
      </c>
      <c r="B123" s="33">
        <v>1</v>
      </c>
      <c r="C123" s="6">
        <v>2439690</v>
      </c>
      <c r="D123" s="6">
        <v>10.4271757495987</v>
      </c>
      <c r="E123" s="6">
        <v>2504.1637974319469</v>
      </c>
      <c r="F123" s="6">
        <v>2371.7142292124581</v>
      </c>
      <c r="G123" s="6">
        <v>453.10000001361402</v>
      </c>
      <c r="H123" s="6">
        <v>677.59999997750663</v>
      </c>
      <c r="I123" s="6">
        <v>1069.900000049214</v>
      </c>
      <c r="J123" s="6">
        <v>1700.9000000663359</v>
      </c>
      <c r="K123" s="6">
        <v>3079.5</v>
      </c>
      <c r="L123" s="6">
        <v>5437.7000001817587</v>
      </c>
      <c r="M123" s="6">
        <v>7197.9549999708888</v>
      </c>
    </row>
    <row r="124" spans="1:13" x14ac:dyDescent="0.35">
      <c r="A124" s="58">
        <v>2023</v>
      </c>
      <c r="B124" s="33">
        <v>2</v>
      </c>
      <c r="C124" s="6">
        <v>6580572</v>
      </c>
      <c r="D124" s="6">
        <v>28.125204750147869</v>
      </c>
      <c r="E124" s="6">
        <v>2920.2079562268009</v>
      </c>
      <c r="F124" s="6">
        <v>2502.890292732327</v>
      </c>
      <c r="G124" s="6">
        <v>653.90000006647665</v>
      </c>
      <c r="H124" s="6">
        <v>947.30000011343293</v>
      </c>
      <c r="I124" s="6">
        <v>1436.699999947426</v>
      </c>
      <c r="J124" s="6">
        <v>2192.7999997713769</v>
      </c>
      <c r="K124" s="6">
        <v>3473.0999998235188</v>
      </c>
      <c r="L124" s="6">
        <v>5753.4000007113009</v>
      </c>
      <c r="M124" s="6">
        <v>7868.6999993306408</v>
      </c>
    </row>
    <row r="125" spans="1:13" x14ac:dyDescent="0.35">
      <c r="A125" s="58">
        <v>2023</v>
      </c>
      <c r="B125" s="33">
        <v>3</v>
      </c>
      <c r="C125" s="6">
        <v>10629062</v>
      </c>
      <c r="D125" s="6">
        <v>45.428352588804771</v>
      </c>
      <c r="E125" s="6">
        <v>3335.0499449281742</v>
      </c>
      <c r="F125" s="6">
        <v>2470.0262690164159</v>
      </c>
      <c r="G125" s="6">
        <v>885.30000005642216</v>
      </c>
      <c r="H125" s="6">
        <v>1231.5</v>
      </c>
      <c r="I125" s="6">
        <v>1843.2999996305839</v>
      </c>
      <c r="J125" s="6">
        <v>2730.299999502739</v>
      </c>
      <c r="K125" s="6">
        <v>4037</v>
      </c>
      <c r="L125" s="6">
        <v>5991.0999989584261</v>
      </c>
      <c r="M125" s="6">
        <v>7878.3999997890987</v>
      </c>
    </row>
    <row r="126" spans="1:13" x14ac:dyDescent="0.35">
      <c r="A126" s="58">
        <v>2023</v>
      </c>
      <c r="B126" s="33">
        <v>4</v>
      </c>
      <c r="C126" s="6">
        <v>3037782</v>
      </c>
      <c r="D126" s="6">
        <v>12.983406417605289</v>
      </c>
      <c r="E126" s="6">
        <v>4245.0245663404576</v>
      </c>
      <c r="F126" s="6">
        <v>3074.2388073590241</v>
      </c>
      <c r="G126" s="6">
        <v>1165.09999993867</v>
      </c>
      <c r="H126" s="6">
        <v>1609.5999999872611</v>
      </c>
      <c r="I126" s="6">
        <v>2362.899999887064</v>
      </c>
      <c r="J126" s="6">
        <v>3430.299999976959</v>
      </c>
      <c r="K126" s="6">
        <v>5117.8999997425108</v>
      </c>
      <c r="L126" s="6">
        <v>7817.7999995617138</v>
      </c>
      <c r="M126" s="6">
        <v>10252.599999464341</v>
      </c>
    </row>
    <row r="127" spans="1:13" x14ac:dyDescent="0.35">
      <c r="A127" s="64">
        <v>2023</v>
      </c>
      <c r="B127" s="39" t="s">
        <v>19</v>
      </c>
      <c r="C127" s="17">
        <v>710313</v>
      </c>
      <c r="D127" s="17">
        <v>3.03586049384336</v>
      </c>
      <c r="E127" s="17">
        <v>5875.2206991116509</v>
      </c>
      <c r="F127" s="17">
        <v>4309.9835333357969</v>
      </c>
      <c r="G127" s="17">
        <v>1389.4600000123021</v>
      </c>
      <c r="H127" s="17">
        <v>1980.4000000097269</v>
      </c>
      <c r="I127" s="17">
        <v>3006.2999999664198</v>
      </c>
      <c r="J127" s="17">
        <v>4590.0999999415817</v>
      </c>
      <c r="K127" s="17">
        <v>7383.6999999011441</v>
      </c>
      <c r="L127" s="17">
        <v>11708.89999985029</v>
      </c>
      <c r="M127" s="17">
        <v>15136.899400092039</v>
      </c>
    </row>
    <row r="128" spans="1:13" x14ac:dyDescent="0.35">
      <c r="A128" s="59">
        <v>2024</v>
      </c>
      <c r="B128" s="32" t="s">
        <v>13</v>
      </c>
      <c r="C128" s="53">
        <v>23484625</v>
      </c>
      <c r="D128" s="53">
        <v>100</v>
      </c>
      <c r="E128" s="53">
        <v>3334.0620372472658</v>
      </c>
      <c r="F128" s="53">
        <v>2829.9850210909399</v>
      </c>
      <c r="G128" s="53">
        <v>696.10000001277569</v>
      </c>
      <c r="H128" s="53">
        <v>1007.399999983809</v>
      </c>
      <c r="I128" s="53">
        <v>1596.799999971616</v>
      </c>
      <c r="J128" s="53">
        <v>2537.9000000468091</v>
      </c>
      <c r="K128" s="53">
        <v>4061.0999999349951</v>
      </c>
      <c r="L128" s="53">
        <v>6545.800000115406</v>
      </c>
      <c r="M128" s="53">
        <v>8845.300000077279</v>
      </c>
    </row>
    <row r="129" spans="1:13" x14ac:dyDescent="0.35">
      <c r="A129" s="58">
        <v>2024</v>
      </c>
      <c r="B129" s="33">
        <v>1</v>
      </c>
      <c r="C129" s="6">
        <v>2474296</v>
      </c>
      <c r="D129" s="6">
        <v>10.53581226014893</v>
      </c>
      <c r="E129" s="6">
        <v>2550.836049105485</v>
      </c>
      <c r="F129" s="6">
        <v>2493.9539217188199</v>
      </c>
      <c r="G129" s="6">
        <v>441.39999998506192</v>
      </c>
      <c r="H129" s="6">
        <v>655.5</v>
      </c>
      <c r="I129" s="6">
        <v>1036.099999951625</v>
      </c>
      <c r="J129" s="6">
        <v>1666.400000066149</v>
      </c>
      <c r="K129" s="6">
        <v>3138.305259654172</v>
      </c>
      <c r="L129" s="6">
        <v>5718.75</v>
      </c>
      <c r="M129" s="6">
        <v>7580.7000003518833</v>
      </c>
    </row>
    <row r="130" spans="1:13" x14ac:dyDescent="0.35">
      <c r="A130" s="58">
        <v>2024</v>
      </c>
      <c r="B130" s="33">
        <v>2</v>
      </c>
      <c r="C130" s="6">
        <v>6626262</v>
      </c>
      <c r="D130" s="6">
        <v>28.215319597396171</v>
      </c>
      <c r="E130" s="6">
        <v>2935.088084931022</v>
      </c>
      <c r="F130" s="6">
        <v>2631.1159444240689</v>
      </c>
      <c r="G130" s="6">
        <v>622.5</v>
      </c>
      <c r="H130" s="6">
        <v>907.10000006078576</v>
      </c>
      <c r="I130" s="6">
        <v>1385.6321965971561</v>
      </c>
      <c r="J130" s="6">
        <v>2136.5</v>
      </c>
      <c r="K130" s="6">
        <v>3462.2000004268612</v>
      </c>
      <c r="L130" s="6">
        <v>5954.2000000749613</v>
      </c>
      <c r="M130" s="6">
        <v>8257.1999992028941</v>
      </c>
    </row>
    <row r="131" spans="1:13" x14ac:dyDescent="0.35">
      <c r="A131" s="58">
        <v>2024</v>
      </c>
      <c r="B131" s="33">
        <v>3</v>
      </c>
      <c r="C131" s="6">
        <v>10662902</v>
      </c>
      <c r="D131" s="6">
        <v>45.403756713168733</v>
      </c>
      <c r="E131" s="6">
        <v>3325.604354688177</v>
      </c>
      <c r="F131" s="6">
        <v>2586.5595470592002</v>
      </c>
      <c r="G131" s="6">
        <v>829.80000010844981</v>
      </c>
      <c r="H131" s="6">
        <v>1169.700000144765</v>
      </c>
      <c r="I131" s="6">
        <v>1770.700000354582</v>
      </c>
      <c r="J131" s="6">
        <v>2658.59999956203</v>
      </c>
      <c r="K131" s="6">
        <v>4011.099999195199</v>
      </c>
      <c r="L131" s="6">
        <v>6123.800001162529</v>
      </c>
      <c r="M131" s="6">
        <v>8183.699998361938</v>
      </c>
    </row>
    <row r="132" spans="1:13" x14ac:dyDescent="0.35">
      <c r="A132" s="58">
        <v>2024</v>
      </c>
      <c r="B132" s="33">
        <v>4</v>
      </c>
      <c r="C132" s="6">
        <v>3023132</v>
      </c>
      <c r="D132" s="6">
        <v>12.872813596129379</v>
      </c>
      <c r="E132" s="6">
        <v>4278.4858627129033</v>
      </c>
      <c r="F132" s="6">
        <v>3236.9202185603431</v>
      </c>
      <c r="G132" s="6">
        <v>1087.4000000587209</v>
      </c>
      <c r="H132" s="6">
        <v>1525.5999999635401</v>
      </c>
      <c r="I132" s="6">
        <v>2274.100000101098</v>
      </c>
      <c r="J132" s="6">
        <v>3370.899999807677</v>
      </c>
      <c r="K132" s="6">
        <v>5191.8250002717105</v>
      </c>
      <c r="L132" s="6">
        <v>8146</v>
      </c>
      <c r="M132" s="6">
        <v>10711.24499969478</v>
      </c>
    </row>
    <row r="133" spans="1:13" x14ac:dyDescent="0.35">
      <c r="A133" s="58">
        <v>2024</v>
      </c>
      <c r="B133" s="33" t="s">
        <v>19</v>
      </c>
      <c r="C133" s="6">
        <v>698033</v>
      </c>
      <c r="D133" s="6">
        <v>2.9722978331567989</v>
      </c>
      <c r="E133" s="6">
        <v>5936.6673878933634</v>
      </c>
      <c r="F133" s="6">
        <v>4448.1186813790982</v>
      </c>
      <c r="G133" s="6">
        <v>1306.6000000155859</v>
      </c>
      <c r="H133" s="6">
        <v>1886.200000024809</v>
      </c>
      <c r="I133" s="6">
        <v>2928</v>
      </c>
      <c r="J133" s="6">
        <v>4580.5999999423102</v>
      </c>
      <c r="K133" s="6">
        <v>7569.5</v>
      </c>
      <c r="L133" s="6">
        <v>12046.64000014568</v>
      </c>
      <c r="M133" s="6">
        <v>15560.04000016365</v>
      </c>
    </row>
    <row r="134" spans="1:13" x14ac:dyDescent="0.35">
      <c r="J134" s="4"/>
      <c r="L134" s="1"/>
    </row>
  </sheetData>
  <pageMargins left="0.70866141732283472" right="0.70866141732283472" top="0.74803149606299213" bottom="0.74803149606299213" header="0.31496062992125984" footer="0.31496062992125984"/>
  <pageSetup paperSize="9" scale="40" fitToHeight="0" orientation="portrait" r:id="rId1"/>
  <tableParts count="1">
    <tablePart r:id="rId2"/>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496E6B-F9E9-4C03-9325-5D4294526DBD}">
  <sheetPr>
    <pageSetUpPr fitToPage="1"/>
  </sheetPr>
  <dimension ref="A1:M214"/>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14.84375" style="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214</v>
      </c>
    </row>
    <row r="2" spans="1:13" x14ac:dyDescent="0.35">
      <c r="A2" s="9" t="s">
        <v>339</v>
      </c>
    </row>
    <row r="3" spans="1:13" x14ac:dyDescent="0.35">
      <c r="A3" s="11" t="s">
        <v>201</v>
      </c>
    </row>
    <row r="4" spans="1:13" x14ac:dyDescent="0.35">
      <c r="A4" s="12" t="s">
        <v>202</v>
      </c>
    </row>
    <row r="5" spans="1:13" ht="22" customHeight="1" x14ac:dyDescent="0.35">
      <c r="A5" s="56" t="s">
        <v>340</v>
      </c>
    </row>
    <row r="6" spans="1:13" s="61" customFormat="1" ht="46.5" customHeight="1" x14ac:dyDescent="0.35">
      <c r="A6" s="62" t="s">
        <v>1</v>
      </c>
      <c r="B6" s="63" t="s">
        <v>215</v>
      </c>
      <c r="C6" s="29" t="s">
        <v>2</v>
      </c>
      <c r="D6" s="29" t="s">
        <v>3</v>
      </c>
      <c r="E6" s="29" t="s">
        <v>4</v>
      </c>
      <c r="F6" s="29" t="s">
        <v>5</v>
      </c>
      <c r="G6" s="29" t="s">
        <v>6</v>
      </c>
      <c r="H6" s="29" t="s">
        <v>7</v>
      </c>
      <c r="I6" s="29" t="s">
        <v>8</v>
      </c>
      <c r="J6" s="29" t="s">
        <v>9</v>
      </c>
      <c r="K6" s="29" t="s">
        <v>10</v>
      </c>
      <c r="L6" s="29" t="s">
        <v>11</v>
      </c>
      <c r="M6" s="29" t="s">
        <v>12</v>
      </c>
    </row>
    <row r="7" spans="1:13" x14ac:dyDescent="0.35">
      <c r="A7" s="65">
        <v>2005</v>
      </c>
      <c r="B7" s="32" t="s">
        <v>13</v>
      </c>
      <c r="C7" s="18">
        <v>2531820</v>
      </c>
      <c r="D7" s="18">
        <v>100</v>
      </c>
      <c r="E7" s="18">
        <v>18600</v>
      </c>
      <c r="F7" s="18">
        <v>9000</v>
      </c>
      <c r="G7" s="18">
        <v>5200</v>
      </c>
      <c r="H7" s="18">
        <v>8000</v>
      </c>
      <c r="I7" s="18">
        <v>12400</v>
      </c>
      <c r="J7" s="18">
        <v>17700</v>
      </c>
      <c r="K7" s="20">
        <v>23600</v>
      </c>
      <c r="L7" s="20">
        <v>30500</v>
      </c>
      <c r="M7" s="43">
        <v>35400</v>
      </c>
    </row>
    <row r="8" spans="1:13" x14ac:dyDescent="0.35">
      <c r="A8" s="59">
        <v>2005</v>
      </c>
      <c r="B8" s="32" t="s">
        <v>20</v>
      </c>
      <c r="C8" s="18">
        <v>2223470</v>
      </c>
      <c r="D8" s="18">
        <v>88</v>
      </c>
      <c r="E8" s="18">
        <v>19600</v>
      </c>
      <c r="F8" s="18">
        <v>8800</v>
      </c>
      <c r="G8" s="18">
        <v>6800</v>
      </c>
      <c r="H8" s="18">
        <v>9500</v>
      </c>
      <c r="I8" s="18">
        <v>13600</v>
      </c>
      <c r="J8" s="18">
        <v>18600</v>
      </c>
      <c r="K8" s="20">
        <v>24400</v>
      </c>
      <c r="L8" s="20">
        <v>31300</v>
      </c>
      <c r="M8" s="43">
        <v>36000</v>
      </c>
    </row>
    <row r="9" spans="1:13" x14ac:dyDescent="0.35">
      <c r="A9" s="58">
        <v>2005</v>
      </c>
      <c r="B9" s="33" t="s">
        <v>21</v>
      </c>
      <c r="C9" s="5">
        <v>387530</v>
      </c>
      <c r="D9" s="5">
        <v>15</v>
      </c>
      <c r="E9" s="5">
        <v>24600</v>
      </c>
      <c r="F9" s="5">
        <v>9000</v>
      </c>
      <c r="G9" s="5">
        <v>12000</v>
      </c>
      <c r="H9" s="5">
        <v>14500</v>
      </c>
      <c r="I9" s="5">
        <v>18500</v>
      </c>
      <c r="J9" s="5">
        <v>23100</v>
      </c>
      <c r="K9" s="7">
        <v>30000</v>
      </c>
      <c r="L9" s="7">
        <v>37300</v>
      </c>
      <c r="M9" s="44">
        <v>41800</v>
      </c>
    </row>
    <row r="10" spans="1:13" x14ac:dyDescent="0.35">
      <c r="A10" s="58">
        <v>2005</v>
      </c>
      <c r="B10" s="33" t="s">
        <v>22</v>
      </c>
      <c r="C10" s="5">
        <v>755380</v>
      </c>
      <c r="D10" s="5">
        <v>30</v>
      </c>
      <c r="E10" s="5">
        <v>19900</v>
      </c>
      <c r="F10" s="5">
        <v>8200</v>
      </c>
      <c r="G10" s="5">
        <v>7800</v>
      </c>
      <c r="H10" s="5">
        <v>10400</v>
      </c>
      <c r="I10" s="5">
        <v>14400</v>
      </c>
      <c r="J10" s="5">
        <v>19100</v>
      </c>
      <c r="K10" s="7">
        <v>24500</v>
      </c>
      <c r="L10" s="7">
        <v>30600</v>
      </c>
      <c r="M10" s="44">
        <v>35000</v>
      </c>
    </row>
    <row r="11" spans="1:13" x14ac:dyDescent="0.35">
      <c r="A11" s="58">
        <v>2005</v>
      </c>
      <c r="B11" s="33" t="s">
        <v>23</v>
      </c>
      <c r="C11" s="5">
        <v>253510</v>
      </c>
      <c r="D11" s="5">
        <v>10</v>
      </c>
      <c r="E11" s="5">
        <v>18000</v>
      </c>
      <c r="F11" s="5">
        <v>8100</v>
      </c>
      <c r="G11" s="5">
        <v>6300</v>
      </c>
      <c r="H11" s="5">
        <v>8900</v>
      </c>
      <c r="I11" s="5">
        <v>12700</v>
      </c>
      <c r="J11" s="5">
        <v>17000</v>
      </c>
      <c r="K11" s="7">
        <v>22400</v>
      </c>
      <c r="L11" s="7">
        <v>28500</v>
      </c>
      <c r="M11" s="44">
        <v>33100</v>
      </c>
    </row>
    <row r="12" spans="1:13" x14ac:dyDescent="0.35">
      <c r="A12" s="58">
        <v>2005</v>
      </c>
      <c r="B12" s="33" t="s">
        <v>24</v>
      </c>
      <c r="C12" s="5">
        <v>559750</v>
      </c>
      <c r="D12" s="5">
        <v>22</v>
      </c>
      <c r="E12" s="5">
        <v>16600</v>
      </c>
      <c r="F12" s="5">
        <v>8100</v>
      </c>
      <c r="G12" s="5">
        <v>4700</v>
      </c>
      <c r="H12" s="5">
        <v>7300</v>
      </c>
      <c r="I12" s="5">
        <v>11200</v>
      </c>
      <c r="J12" s="5">
        <v>15600</v>
      </c>
      <c r="K12" s="7">
        <v>21000</v>
      </c>
      <c r="L12" s="7">
        <v>27100</v>
      </c>
      <c r="M12" s="44">
        <v>31700</v>
      </c>
    </row>
    <row r="13" spans="1:13" x14ac:dyDescent="0.35">
      <c r="A13" s="58">
        <v>2005</v>
      </c>
      <c r="B13" s="33" t="s">
        <v>25</v>
      </c>
      <c r="C13" s="5">
        <v>267310</v>
      </c>
      <c r="D13" s="5">
        <v>11</v>
      </c>
      <c r="E13" s="5">
        <v>19000</v>
      </c>
      <c r="F13" s="5">
        <v>8500</v>
      </c>
      <c r="G13" s="5">
        <v>7100</v>
      </c>
      <c r="H13" s="5">
        <v>9500</v>
      </c>
      <c r="I13" s="5">
        <v>13200</v>
      </c>
      <c r="J13" s="5">
        <v>17900</v>
      </c>
      <c r="K13" s="7">
        <v>23700</v>
      </c>
      <c r="L13" s="7">
        <v>30300</v>
      </c>
      <c r="M13" s="44">
        <v>35000</v>
      </c>
    </row>
    <row r="14" spans="1:13" x14ac:dyDescent="0.35">
      <c r="A14" s="59">
        <v>2005</v>
      </c>
      <c r="B14" s="32" t="s">
        <v>26</v>
      </c>
      <c r="C14" s="18">
        <v>308280</v>
      </c>
      <c r="D14" s="18">
        <v>12</v>
      </c>
      <c r="E14" s="18">
        <v>11500</v>
      </c>
      <c r="F14" s="18">
        <v>7300</v>
      </c>
      <c r="G14" s="18">
        <v>1300</v>
      </c>
      <c r="H14" s="18">
        <v>3200</v>
      </c>
      <c r="I14" s="18">
        <v>6700</v>
      </c>
      <c r="J14" s="18">
        <v>10500</v>
      </c>
      <c r="K14" s="20">
        <v>14900</v>
      </c>
      <c r="L14" s="20">
        <v>20400</v>
      </c>
      <c r="M14" s="43">
        <v>24700</v>
      </c>
    </row>
    <row r="15" spans="1:13" x14ac:dyDescent="0.35">
      <c r="A15" s="58">
        <v>2005</v>
      </c>
      <c r="B15" s="33" t="s">
        <v>27</v>
      </c>
      <c r="C15" s="5">
        <v>46950</v>
      </c>
      <c r="D15" s="5">
        <v>2</v>
      </c>
      <c r="E15" s="5">
        <v>14100</v>
      </c>
      <c r="F15" s="5">
        <v>9200</v>
      </c>
      <c r="G15" s="5">
        <v>2300</v>
      </c>
      <c r="H15" s="5">
        <v>4100</v>
      </c>
      <c r="I15" s="5">
        <v>7600</v>
      </c>
      <c r="J15" s="5">
        <v>12300</v>
      </c>
      <c r="K15" s="7">
        <v>18600</v>
      </c>
      <c r="L15" s="7">
        <v>26600</v>
      </c>
      <c r="M15" s="44">
        <v>32600</v>
      </c>
    </row>
    <row r="16" spans="1:13" x14ac:dyDescent="0.35">
      <c r="A16" s="58">
        <v>2005</v>
      </c>
      <c r="B16" s="33" t="s">
        <v>28</v>
      </c>
      <c r="C16" s="5">
        <v>261330</v>
      </c>
      <c r="D16" s="5">
        <v>10</v>
      </c>
      <c r="E16" s="5">
        <v>11000</v>
      </c>
      <c r="F16" s="5">
        <v>6700</v>
      </c>
      <c r="G16" s="5">
        <v>1200</v>
      </c>
      <c r="H16" s="5">
        <v>3000</v>
      </c>
      <c r="I16" s="5">
        <v>6500</v>
      </c>
      <c r="J16" s="5">
        <v>10300</v>
      </c>
      <c r="K16" s="7">
        <v>14400</v>
      </c>
      <c r="L16" s="7">
        <v>19400</v>
      </c>
      <c r="M16" s="44">
        <v>23000</v>
      </c>
    </row>
    <row r="17" spans="1:13" x14ac:dyDescent="0.35">
      <c r="A17" s="58">
        <v>2005</v>
      </c>
      <c r="B17" s="33" t="s">
        <v>41</v>
      </c>
      <c r="C17" s="5">
        <v>60</v>
      </c>
      <c r="D17" s="5">
        <v>0</v>
      </c>
      <c r="E17" s="5">
        <v>23300</v>
      </c>
      <c r="F17" s="5">
        <v>10300</v>
      </c>
      <c r="G17" s="5">
        <v>5600</v>
      </c>
      <c r="H17" s="5">
        <v>10900</v>
      </c>
      <c r="I17" s="5">
        <v>17500</v>
      </c>
      <c r="J17" s="5">
        <v>22400</v>
      </c>
      <c r="K17" s="7">
        <v>30600</v>
      </c>
      <c r="L17" s="7">
        <v>37600</v>
      </c>
      <c r="M17" s="44">
        <v>40600</v>
      </c>
    </row>
    <row r="18" spans="1:13" x14ac:dyDescent="0.35">
      <c r="A18" s="59">
        <v>2006</v>
      </c>
      <c r="B18" s="32" t="s">
        <v>13</v>
      </c>
      <c r="C18" s="18">
        <v>2562760</v>
      </c>
      <c r="D18" s="18">
        <v>100</v>
      </c>
      <c r="E18" s="18">
        <v>17800</v>
      </c>
      <c r="F18" s="18">
        <v>8900</v>
      </c>
      <c r="G18" s="18">
        <v>4500</v>
      </c>
      <c r="H18" s="18">
        <v>7200</v>
      </c>
      <c r="I18" s="18">
        <v>11700</v>
      </c>
      <c r="J18" s="18">
        <v>16800</v>
      </c>
      <c r="K18" s="20">
        <v>22800</v>
      </c>
      <c r="L18" s="20">
        <v>29600</v>
      </c>
      <c r="M18" s="43">
        <v>34500</v>
      </c>
    </row>
    <row r="19" spans="1:13" x14ac:dyDescent="0.35">
      <c r="A19" s="59">
        <v>2006</v>
      </c>
      <c r="B19" s="32" t="s">
        <v>20</v>
      </c>
      <c r="C19" s="18">
        <v>2246510</v>
      </c>
      <c r="D19" s="18">
        <v>88</v>
      </c>
      <c r="E19" s="18">
        <v>18700</v>
      </c>
      <c r="F19" s="18">
        <v>8700</v>
      </c>
      <c r="G19" s="18">
        <v>6000</v>
      </c>
      <c r="H19" s="18">
        <v>8700</v>
      </c>
      <c r="I19" s="18">
        <v>12800</v>
      </c>
      <c r="J19" s="18">
        <v>17700</v>
      </c>
      <c r="K19" s="20">
        <v>23600</v>
      </c>
      <c r="L19" s="20">
        <v>30300</v>
      </c>
      <c r="M19" s="43">
        <v>35200</v>
      </c>
    </row>
    <row r="20" spans="1:13" x14ac:dyDescent="0.35">
      <c r="A20" s="58">
        <v>2006</v>
      </c>
      <c r="B20" s="33" t="s">
        <v>21</v>
      </c>
      <c r="C20" s="5">
        <v>380980</v>
      </c>
      <c r="D20" s="5">
        <v>15</v>
      </c>
      <c r="E20" s="5">
        <v>23900</v>
      </c>
      <c r="F20" s="5">
        <v>9100</v>
      </c>
      <c r="G20" s="5">
        <v>11100</v>
      </c>
      <c r="H20" s="5">
        <v>13600</v>
      </c>
      <c r="I20" s="5">
        <v>17600</v>
      </c>
      <c r="J20" s="5">
        <v>22700</v>
      </c>
      <c r="K20" s="7">
        <v>29300</v>
      </c>
      <c r="L20" s="7">
        <v>36800</v>
      </c>
      <c r="M20" s="44">
        <v>41500</v>
      </c>
    </row>
    <row r="21" spans="1:13" x14ac:dyDescent="0.35">
      <c r="A21" s="58">
        <v>2006</v>
      </c>
      <c r="B21" s="33" t="s">
        <v>22</v>
      </c>
      <c r="C21" s="5">
        <v>767330</v>
      </c>
      <c r="D21" s="5">
        <v>30</v>
      </c>
      <c r="E21" s="5">
        <v>19000</v>
      </c>
      <c r="F21" s="5">
        <v>8200</v>
      </c>
      <c r="G21" s="5">
        <v>7000</v>
      </c>
      <c r="H21" s="5">
        <v>9600</v>
      </c>
      <c r="I21" s="5">
        <v>13600</v>
      </c>
      <c r="J21" s="5">
        <v>18200</v>
      </c>
      <c r="K21" s="7">
        <v>23600</v>
      </c>
      <c r="L21" s="7">
        <v>29600</v>
      </c>
      <c r="M21" s="44">
        <v>34000</v>
      </c>
    </row>
    <row r="22" spans="1:13" x14ac:dyDescent="0.35">
      <c r="A22" s="58">
        <v>2006</v>
      </c>
      <c r="B22" s="33" t="s">
        <v>23</v>
      </c>
      <c r="C22" s="5">
        <v>255390</v>
      </c>
      <c r="D22" s="5">
        <v>10</v>
      </c>
      <c r="E22" s="5">
        <v>17200</v>
      </c>
      <c r="F22" s="5">
        <v>8100</v>
      </c>
      <c r="G22" s="5">
        <v>5500</v>
      </c>
      <c r="H22" s="5">
        <v>8000</v>
      </c>
      <c r="I22" s="5">
        <v>11900</v>
      </c>
      <c r="J22" s="5">
        <v>16300</v>
      </c>
      <c r="K22" s="7">
        <v>21600</v>
      </c>
      <c r="L22" s="7">
        <v>27600</v>
      </c>
      <c r="M22" s="44">
        <v>32100</v>
      </c>
    </row>
    <row r="23" spans="1:13" x14ac:dyDescent="0.35">
      <c r="A23" s="58">
        <v>2006</v>
      </c>
      <c r="B23" s="33" t="s">
        <v>24</v>
      </c>
      <c r="C23" s="5">
        <v>568920</v>
      </c>
      <c r="D23" s="5">
        <v>22</v>
      </c>
      <c r="E23" s="5">
        <v>15900</v>
      </c>
      <c r="F23" s="5">
        <v>8100</v>
      </c>
      <c r="G23" s="5">
        <v>4100</v>
      </c>
      <c r="H23" s="5">
        <v>6600</v>
      </c>
      <c r="I23" s="5">
        <v>10500</v>
      </c>
      <c r="J23" s="5">
        <v>15000</v>
      </c>
      <c r="K23" s="7">
        <v>20200</v>
      </c>
      <c r="L23" s="7">
        <v>26200</v>
      </c>
      <c r="M23" s="44">
        <v>30800</v>
      </c>
    </row>
    <row r="24" spans="1:13" x14ac:dyDescent="0.35">
      <c r="A24" s="58">
        <v>2006</v>
      </c>
      <c r="B24" s="33" t="s">
        <v>25</v>
      </c>
      <c r="C24" s="5">
        <v>273880</v>
      </c>
      <c r="D24" s="5">
        <v>11</v>
      </c>
      <c r="E24" s="5">
        <v>18200</v>
      </c>
      <c r="F24" s="5">
        <v>8400</v>
      </c>
      <c r="G24" s="5">
        <v>6400</v>
      </c>
      <c r="H24" s="5">
        <v>8700</v>
      </c>
      <c r="I24" s="5">
        <v>12400</v>
      </c>
      <c r="J24" s="5">
        <v>17000</v>
      </c>
      <c r="K24" s="7">
        <v>22800</v>
      </c>
      <c r="L24" s="7">
        <v>29300</v>
      </c>
      <c r="M24" s="44">
        <v>34000</v>
      </c>
    </row>
    <row r="25" spans="1:13" x14ac:dyDescent="0.35">
      <c r="A25" s="59">
        <v>2006</v>
      </c>
      <c r="B25" s="32" t="s">
        <v>26</v>
      </c>
      <c r="C25" s="18">
        <v>316200</v>
      </c>
      <c r="D25" s="18">
        <v>12</v>
      </c>
      <c r="E25" s="18">
        <v>10800</v>
      </c>
      <c r="F25" s="18">
        <v>7200</v>
      </c>
      <c r="G25" s="18">
        <v>1100</v>
      </c>
      <c r="H25" s="18">
        <v>2600</v>
      </c>
      <c r="I25" s="18">
        <v>5900</v>
      </c>
      <c r="J25" s="18">
        <v>9800</v>
      </c>
      <c r="K25" s="20">
        <v>14300</v>
      </c>
      <c r="L25" s="20">
        <v>19600</v>
      </c>
      <c r="M25" s="43">
        <v>23900</v>
      </c>
    </row>
    <row r="26" spans="1:13" x14ac:dyDescent="0.35">
      <c r="A26" s="58">
        <v>2006</v>
      </c>
      <c r="B26" s="33" t="s">
        <v>27</v>
      </c>
      <c r="C26" s="5">
        <v>48150</v>
      </c>
      <c r="D26" s="5">
        <v>2</v>
      </c>
      <c r="E26" s="5">
        <v>13300</v>
      </c>
      <c r="F26" s="5">
        <v>9100</v>
      </c>
      <c r="G26" s="5">
        <v>1800</v>
      </c>
      <c r="H26" s="5">
        <v>3400</v>
      </c>
      <c r="I26" s="5">
        <v>6900</v>
      </c>
      <c r="J26" s="5">
        <v>11500</v>
      </c>
      <c r="K26" s="7">
        <v>17800</v>
      </c>
      <c r="L26" s="7">
        <v>25400</v>
      </c>
      <c r="M26" s="44">
        <v>31300</v>
      </c>
    </row>
    <row r="27" spans="1:13" x14ac:dyDescent="0.35">
      <c r="A27" s="58">
        <v>2006</v>
      </c>
      <c r="B27" s="33" t="s">
        <v>28</v>
      </c>
      <c r="C27" s="5">
        <v>268050</v>
      </c>
      <c r="D27" s="5">
        <v>10</v>
      </c>
      <c r="E27" s="5">
        <v>10300</v>
      </c>
      <c r="F27" s="5">
        <v>6700</v>
      </c>
      <c r="G27" s="5">
        <v>1000</v>
      </c>
      <c r="H27" s="5">
        <v>2400</v>
      </c>
      <c r="I27" s="5">
        <v>5700</v>
      </c>
      <c r="J27" s="5">
        <v>9500</v>
      </c>
      <c r="K27" s="7">
        <v>13700</v>
      </c>
      <c r="L27" s="7">
        <v>18600</v>
      </c>
      <c r="M27" s="44">
        <v>22200</v>
      </c>
    </row>
    <row r="28" spans="1:13" x14ac:dyDescent="0.35">
      <c r="A28" s="58">
        <v>2006</v>
      </c>
      <c r="B28" s="33" t="s">
        <v>41</v>
      </c>
      <c r="C28" s="5">
        <v>60</v>
      </c>
      <c r="D28" s="5">
        <v>0</v>
      </c>
      <c r="E28" s="5">
        <v>23300</v>
      </c>
      <c r="F28" s="5">
        <v>11700</v>
      </c>
      <c r="G28" s="5">
        <v>6400</v>
      </c>
      <c r="H28" s="5">
        <v>7600</v>
      </c>
      <c r="I28" s="5">
        <v>16200</v>
      </c>
      <c r="J28" s="5">
        <v>21500</v>
      </c>
      <c r="K28" s="7">
        <v>32500</v>
      </c>
      <c r="L28" s="7">
        <v>40300</v>
      </c>
      <c r="M28" s="44">
        <v>43000</v>
      </c>
    </row>
    <row r="29" spans="1:13" x14ac:dyDescent="0.35">
      <c r="A29" s="59">
        <v>2007</v>
      </c>
      <c r="B29" s="32" t="s">
        <v>13</v>
      </c>
      <c r="C29" s="18">
        <v>2640270</v>
      </c>
      <c r="D29" s="18">
        <v>100</v>
      </c>
      <c r="E29" s="18">
        <v>17200</v>
      </c>
      <c r="F29" s="18">
        <v>8800</v>
      </c>
      <c r="G29" s="18">
        <v>4400</v>
      </c>
      <c r="H29" s="18">
        <v>7000</v>
      </c>
      <c r="I29" s="18">
        <v>11200</v>
      </c>
      <c r="J29" s="18">
        <v>16200</v>
      </c>
      <c r="K29" s="20">
        <v>22100</v>
      </c>
      <c r="L29" s="20">
        <v>28800</v>
      </c>
      <c r="M29" s="43">
        <v>33800</v>
      </c>
    </row>
    <row r="30" spans="1:13" x14ac:dyDescent="0.35">
      <c r="A30" s="59">
        <v>2007</v>
      </c>
      <c r="B30" s="32" t="s">
        <v>20</v>
      </c>
      <c r="C30" s="18">
        <v>2312630</v>
      </c>
      <c r="D30" s="18">
        <v>88</v>
      </c>
      <c r="E30" s="18">
        <v>18200</v>
      </c>
      <c r="F30" s="18">
        <v>8600</v>
      </c>
      <c r="G30" s="18">
        <v>5900</v>
      </c>
      <c r="H30" s="18">
        <v>8400</v>
      </c>
      <c r="I30" s="18">
        <v>12300</v>
      </c>
      <c r="J30" s="18">
        <v>17100</v>
      </c>
      <c r="K30" s="20">
        <v>22800</v>
      </c>
      <c r="L30" s="20">
        <v>29600</v>
      </c>
      <c r="M30" s="43">
        <v>34500</v>
      </c>
    </row>
    <row r="31" spans="1:13" x14ac:dyDescent="0.35">
      <c r="A31" s="58">
        <v>2007</v>
      </c>
      <c r="B31" s="33" t="s">
        <v>21</v>
      </c>
      <c r="C31" s="5">
        <v>401040</v>
      </c>
      <c r="D31" s="5">
        <v>15</v>
      </c>
      <c r="E31" s="5">
        <v>23100</v>
      </c>
      <c r="F31" s="5">
        <v>9100</v>
      </c>
      <c r="G31" s="5">
        <v>10600</v>
      </c>
      <c r="H31" s="5">
        <v>12900</v>
      </c>
      <c r="I31" s="5">
        <v>16800</v>
      </c>
      <c r="J31" s="5">
        <v>21800</v>
      </c>
      <c r="K31" s="7">
        <v>28400</v>
      </c>
      <c r="L31" s="7">
        <v>36000</v>
      </c>
      <c r="M31" s="44">
        <v>40800</v>
      </c>
    </row>
    <row r="32" spans="1:13" x14ac:dyDescent="0.35">
      <c r="A32" s="58">
        <v>2007</v>
      </c>
      <c r="B32" s="33" t="s">
        <v>22</v>
      </c>
      <c r="C32" s="5">
        <v>785380</v>
      </c>
      <c r="D32" s="5">
        <v>30</v>
      </c>
      <c r="E32" s="5">
        <v>18400</v>
      </c>
      <c r="F32" s="5">
        <v>8100</v>
      </c>
      <c r="G32" s="5">
        <v>6800</v>
      </c>
      <c r="H32" s="5">
        <v>9200</v>
      </c>
      <c r="I32" s="5">
        <v>13000</v>
      </c>
      <c r="J32" s="5">
        <v>17500</v>
      </c>
      <c r="K32" s="7">
        <v>22800</v>
      </c>
      <c r="L32" s="7">
        <v>28900</v>
      </c>
      <c r="M32" s="44">
        <v>33300</v>
      </c>
    </row>
    <row r="33" spans="1:13" x14ac:dyDescent="0.35">
      <c r="A33" s="58">
        <v>2007</v>
      </c>
      <c r="B33" s="33" t="s">
        <v>23</v>
      </c>
      <c r="C33" s="5">
        <v>264120</v>
      </c>
      <c r="D33" s="5">
        <v>10</v>
      </c>
      <c r="E33" s="5">
        <v>16700</v>
      </c>
      <c r="F33" s="5">
        <v>7900</v>
      </c>
      <c r="G33" s="5">
        <v>5400</v>
      </c>
      <c r="H33" s="5">
        <v>7800</v>
      </c>
      <c r="I33" s="5">
        <v>11400</v>
      </c>
      <c r="J33" s="5">
        <v>15600</v>
      </c>
      <c r="K33" s="7">
        <v>20800</v>
      </c>
      <c r="L33" s="7">
        <v>26900</v>
      </c>
      <c r="M33" s="44">
        <v>31400</v>
      </c>
    </row>
    <row r="34" spans="1:13" x14ac:dyDescent="0.35">
      <c r="A34" s="58">
        <v>2007</v>
      </c>
      <c r="B34" s="33" t="s">
        <v>24</v>
      </c>
      <c r="C34" s="5">
        <v>583130</v>
      </c>
      <c r="D34" s="5">
        <v>22</v>
      </c>
      <c r="E34" s="5">
        <v>15400</v>
      </c>
      <c r="F34" s="5">
        <v>7900</v>
      </c>
      <c r="G34" s="5">
        <v>4100</v>
      </c>
      <c r="H34" s="5">
        <v>6400</v>
      </c>
      <c r="I34" s="5">
        <v>10100</v>
      </c>
      <c r="J34" s="5">
        <v>14400</v>
      </c>
      <c r="K34" s="7">
        <v>19600</v>
      </c>
      <c r="L34" s="7">
        <v>25600</v>
      </c>
      <c r="M34" s="44">
        <v>30100</v>
      </c>
    </row>
    <row r="35" spans="1:13" x14ac:dyDescent="0.35">
      <c r="A35" s="58">
        <v>2007</v>
      </c>
      <c r="B35" s="33" t="s">
        <v>25</v>
      </c>
      <c r="C35" s="5">
        <v>278960</v>
      </c>
      <c r="D35" s="5">
        <v>11</v>
      </c>
      <c r="E35" s="5">
        <v>17700</v>
      </c>
      <c r="F35" s="5">
        <v>8300</v>
      </c>
      <c r="G35" s="5">
        <v>6200</v>
      </c>
      <c r="H35" s="5">
        <v>8300</v>
      </c>
      <c r="I35" s="5">
        <v>12000</v>
      </c>
      <c r="J35" s="5">
        <v>16500</v>
      </c>
      <c r="K35" s="7">
        <v>22100</v>
      </c>
      <c r="L35" s="7">
        <v>28600</v>
      </c>
      <c r="M35" s="44">
        <v>33400</v>
      </c>
    </row>
    <row r="36" spans="1:13" x14ac:dyDescent="0.35">
      <c r="A36" s="59">
        <v>2007</v>
      </c>
      <c r="B36" s="32" t="s">
        <v>26</v>
      </c>
      <c r="C36" s="18">
        <v>327580</v>
      </c>
      <c r="D36" s="18">
        <v>12</v>
      </c>
      <c r="E36" s="18">
        <v>10500</v>
      </c>
      <c r="F36" s="18">
        <v>7000</v>
      </c>
      <c r="G36" s="18">
        <v>1200</v>
      </c>
      <c r="H36" s="18">
        <v>2600</v>
      </c>
      <c r="I36" s="18">
        <v>5700</v>
      </c>
      <c r="J36" s="18">
        <v>9400</v>
      </c>
      <c r="K36" s="20">
        <v>13800</v>
      </c>
      <c r="L36" s="20">
        <v>19100</v>
      </c>
      <c r="M36" s="43">
        <v>23400</v>
      </c>
    </row>
    <row r="37" spans="1:13" x14ac:dyDescent="0.35">
      <c r="A37" s="58">
        <v>2007</v>
      </c>
      <c r="B37" s="33" t="s">
        <v>27</v>
      </c>
      <c r="C37" s="5">
        <v>49450</v>
      </c>
      <c r="D37" s="5">
        <v>2</v>
      </c>
      <c r="E37" s="5">
        <v>12900</v>
      </c>
      <c r="F37" s="5">
        <v>8900</v>
      </c>
      <c r="G37" s="5">
        <v>1900</v>
      </c>
      <c r="H37" s="5">
        <v>3400</v>
      </c>
      <c r="I37" s="5">
        <v>6600</v>
      </c>
      <c r="J37" s="5">
        <v>11200</v>
      </c>
      <c r="K37" s="7">
        <v>17200</v>
      </c>
      <c r="L37" s="7">
        <v>24800</v>
      </c>
      <c r="M37" s="44">
        <v>30700</v>
      </c>
    </row>
    <row r="38" spans="1:13" x14ac:dyDescent="0.35">
      <c r="A38" s="58">
        <v>2007</v>
      </c>
      <c r="B38" s="33" t="s">
        <v>28</v>
      </c>
      <c r="C38" s="5">
        <v>278130</v>
      </c>
      <c r="D38" s="5">
        <v>11</v>
      </c>
      <c r="E38" s="5">
        <v>10100</v>
      </c>
      <c r="F38" s="5">
        <v>6600</v>
      </c>
      <c r="G38" s="5">
        <v>1100</v>
      </c>
      <c r="H38" s="5">
        <v>2500</v>
      </c>
      <c r="I38" s="5">
        <v>5600</v>
      </c>
      <c r="J38" s="5">
        <v>9200</v>
      </c>
      <c r="K38" s="7">
        <v>13300</v>
      </c>
      <c r="L38" s="7">
        <v>18100</v>
      </c>
      <c r="M38" s="44">
        <v>21900</v>
      </c>
    </row>
    <row r="39" spans="1:13" x14ac:dyDescent="0.35">
      <c r="A39" s="58">
        <v>2007</v>
      </c>
      <c r="B39" s="33" t="s">
        <v>41</v>
      </c>
      <c r="C39" s="5">
        <v>60</v>
      </c>
      <c r="D39" s="5">
        <v>0</v>
      </c>
      <c r="E39" s="5">
        <v>24300</v>
      </c>
      <c r="F39" s="5">
        <v>12300</v>
      </c>
      <c r="G39" s="5">
        <v>5400</v>
      </c>
      <c r="H39" s="5">
        <v>10200</v>
      </c>
      <c r="I39" s="5">
        <v>15700</v>
      </c>
      <c r="J39" s="5">
        <v>21500</v>
      </c>
      <c r="K39" s="7">
        <v>32700</v>
      </c>
      <c r="L39" s="7">
        <v>41700</v>
      </c>
      <c r="M39" s="44">
        <v>46600</v>
      </c>
    </row>
    <row r="40" spans="1:13" x14ac:dyDescent="0.35">
      <c r="A40" s="59">
        <v>2008</v>
      </c>
      <c r="B40" s="32" t="s">
        <v>13</v>
      </c>
      <c r="C40" s="18">
        <v>2689450</v>
      </c>
      <c r="D40" s="18">
        <v>100</v>
      </c>
      <c r="E40" s="18">
        <v>16600</v>
      </c>
      <c r="F40" s="18">
        <v>8600</v>
      </c>
      <c r="G40" s="18">
        <v>4100</v>
      </c>
      <c r="H40" s="18">
        <v>6600</v>
      </c>
      <c r="I40" s="18">
        <v>10700</v>
      </c>
      <c r="J40" s="18">
        <v>15600</v>
      </c>
      <c r="K40" s="20">
        <v>21300</v>
      </c>
      <c r="L40" s="20">
        <v>27900</v>
      </c>
      <c r="M40" s="43">
        <v>32900</v>
      </c>
    </row>
    <row r="41" spans="1:13" x14ac:dyDescent="0.35">
      <c r="A41" s="59">
        <v>2008</v>
      </c>
      <c r="B41" s="32" t="s">
        <v>20</v>
      </c>
      <c r="C41" s="18">
        <v>2357270</v>
      </c>
      <c r="D41" s="18">
        <v>88</v>
      </c>
      <c r="E41" s="18">
        <v>17600</v>
      </c>
      <c r="F41" s="18">
        <v>8500</v>
      </c>
      <c r="G41" s="18">
        <v>5600</v>
      </c>
      <c r="H41" s="18">
        <v>8000</v>
      </c>
      <c r="I41" s="18">
        <v>11800</v>
      </c>
      <c r="J41" s="18">
        <v>16400</v>
      </c>
      <c r="K41" s="20">
        <v>22100</v>
      </c>
      <c r="L41" s="20">
        <v>28700</v>
      </c>
      <c r="M41" s="43">
        <v>33600</v>
      </c>
    </row>
    <row r="42" spans="1:13" x14ac:dyDescent="0.35">
      <c r="A42" s="58">
        <v>2008</v>
      </c>
      <c r="B42" s="33" t="s">
        <v>21</v>
      </c>
      <c r="C42" s="5">
        <v>414860</v>
      </c>
      <c r="D42" s="5">
        <v>15</v>
      </c>
      <c r="E42" s="5">
        <v>22500</v>
      </c>
      <c r="F42" s="5">
        <v>9000</v>
      </c>
      <c r="G42" s="5">
        <v>10200</v>
      </c>
      <c r="H42" s="5">
        <v>12500</v>
      </c>
      <c r="I42" s="5">
        <v>16300</v>
      </c>
      <c r="J42" s="5">
        <v>21200</v>
      </c>
      <c r="K42" s="7">
        <v>27700</v>
      </c>
      <c r="L42" s="7">
        <v>35200</v>
      </c>
      <c r="M42" s="44">
        <v>40100</v>
      </c>
    </row>
    <row r="43" spans="1:13" x14ac:dyDescent="0.35">
      <c r="A43" s="58">
        <v>2008</v>
      </c>
      <c r="B43" s="33" t="s">
        <v>22</v>
      </c>
      <c r="C43" s="5">
        <v>797290</v>
      </c>
      <c r="D43" s="5">
        <v>30</v>
      </c>
      <c r="E43" s="5">
        <v>17800</v>
      </c>
      <c r="F43" s="5">
        <v>7900</v>
      </c>
      <c r="G43" s="5">
        <v>6400</v>
      </c>
      <c r="H43" s="5">
        <v>8800</v>
      </c>
      <c r="I43" s="5">
        <v>12500</v>
      </c>
      <c r="J43" s="5">
        <v>16900</v>
      </c>
      <c r="K43" s="7">
        <v>22100</v>
      </c>
      <c r="L43" s="7">
        <v>28000</v>
      </c>
      <c r="M43" s="44">
        <v>32300</v>
      </c>
    </row>
    <row r="44" spans="1:13" x14ac:dyDescent="0.35">
      <c r="A44" s="58">
        <v>2008</v>
      </c>
      <c r="B44" s="33" t="s">
        <v>23</v>
      </c>
      <c r="C44" s="5">
        <v>269530</v>
      </c>
      <c r="D44" s="5">
        <v>10</v>
      </c>
      <c r="E44" s="5">
        <v>16000</v>
      </c>
      <c r="F44" s="5">
        <v>7700</v>
      </c>
      <c r="G44" s="5">
        <v>5000</v>
      </c>
      <c r="H44" s="5">
        <v>7400</v>
      </c>
      <c r="I44" s="5">
        <v>10800</v>
      </c>
      <c r="J44" s="5">
        <v>15000</v>
      </c>
      <c r="K44" s="7">
        <v>20000</v>
      </c>
      <c r="L44" s="7">
        <v>25900</v>
      </c>
      <c r="M44" s="44">
        <v>30400</v>
      </c>
    </row>
    <row r="45" spans="1:13" x14ac:dyDescent="0.35">
      <c r="A45" s="58">
        <v>2008</v>
      </c>
      <c r="B45" s="33" t="s">
        <v>24</v>
      </c>
      <c r="C45" s="5">
        <v>593330</v>
      </c>
      <c r="D45" s="5">
        <v>22</v>
      </c>
      <c r="E45" s="5">
        <v>14800</v>
      </c>
      <c r="F45" s="5">
        <v>7700</v>
      </c>
      <c r="G45" s="5">
        <v>3800</v>
      </c>
      <c r="H45" s="5">
        <v>6100</v>
      </c>
      <c r="I45" s="5">
        <v>9600</v>
      </c>
      <c r="J45" s="5">
        <v>13800</v>
      </c>
      <c r="K45" s="7">
        <v>18800</v>
      </c>
      <c r="L45" s="7">
        <v>24600</v>
      </c>
      <c r="M45" s="44">
        <v>29000</v>
      </c>
    </row>
    <row r="46" spans="1:13" x14ac:dyDescent="0.35">
      <c r="A46" s="58">
        <v>2008</v>
      </c>
      <c r="B46" s="33" t="s">
        <v>25</v>
      </c>
      <c r="C46" s="5">
        <v>282270</v>
      </c>
      <c r="D46" s="5">
        <v>10</v>
      </c>
      <c r="E46" s="5">
        <v>17000</v>
      </c>
      <c r="F46" s="5">
        <v>8100</v>
      </c>
      <c r="G46" s="5">
        <v>5800</v>
      </c>
      <c r="H46" s="5">
        <v>7900</v>
      </c>
      <c r="I46" s="5">
        <v>11400</v>
      </c>
      <c r="J46" s="5">
        <v>15800</v>
      </c>
      <c r="K46" s="7">
        <v>21300</v>
      </c>
      <c r="L46" s="7">
        <v>27600</v>
      </c>
      <c r="M46" s="44">
        <v>32200</v>
      </c>
    </row>
    <row r="47" spans="1:13" x14ac:dyDescent="0.35">
      <c r="A47" s="59">
        <v>2008</v>
      </c>
      <c r="B47" s="32" t="s">
        <v>26</v>
      </c>
      <c r="C47" s="18">
        <v>332120</v>
      </c>
      <c r="D47" s="18">
        <v>12</v>
      </c>
      <c r="E47" s="18">
        <v>10000</v>
      </c>
      <c r="F47" s="18">
        <v>6800</v>
      </c>
      <c r="G47" s="18">
        <v>1100</v>
      </c>
      <c r="H47" s="18">
        <v>2500</v>
      </c>
      <c r="I47" s="18">
        <v>5300</v>
      </c>
      <c r="J47" s="18">
        <v>8900</v>
      </c>
      <c r="K47" s="20">
        <v>13100</v>
      </c>
      <c r="L47" s="20">
        <v>18200</v>
      </c>
      <c r="M47" s="43">
        <v>22200</v>
      </c>
    </row>
    <row r="48" spans="1:13" x14ac:dyDescent="0.35">
      <c r="A48" s="58">
        <v>2008</v>
      </c>
      <c r="B48" s="33" t="s">
        <v>27</v>
      </c>
      <c r="C48" s="5">
        <v>50660</v>
      </c>
      <c r="D48" s="5">
        <v>2</v>
      </c>
      <c r="E48" s="5">
        <v>12400</v>
      </c>
      <c r="F48" s="5">
        <v>8600</v>
      </c>
      <c r="G48" s="5">
        <v>1800</v>
      </c>
      <c r="H48" s="5">
        <v>3300</v>
      </c>
      <c r="I48" s="5">
        <v>6400</v>
      </c>
      <c r="J48" s="5">
        <v>10700</v>
      </c>
      <c r="K48" s="7">
        <v>16400</v>
      </c>
      <c r="L48" s="7">
        <v>23700</v>
      </c>
      <c r="M48" s="44">
        <v>29700</v>
      </c>
    </row>
    <row r="49" spans="1:13" x14ac:dyDescent="0.35">
      <c r="A49" s="58">
        <v>2008</v>
      </c>
      <c r="B49" s="33" t="s">
        <v>28</v>
      </c>
      <c r="C49" s="5">
        <v>281460</v>
      </c>
      <c r="D49" s="5">
        <v>10</v>
      </c>
      <c r="E49" s="5">
        <v>9500</v>
      </c>
      <c r="F49" s="5">
        <v>6300</v>
      </c>
      <c r="G49" s="5">
        <v>1000</v>
      </c>
      <c r="H49" s="5">
        <v>2300</v>
      </c>
      <c r="I49" s="5">
        <v>5200</v>
      </c>
      <c r="J49" s="5">
        <v>8600</v>
      </c>
      <c r="K49" s="7">
        <v>12700</v>
      </c>
      <c r="L49" s="7">
        <v>17200</v>
      </c>
      <c r="M49" s="44">
        <v>20700</v>
      </c>
    </row>
    <row r="50" spans="1:13" x14ac:dyDescent="0.35">
      <c r="A50" s="58">
        <v>2008</v>
      </c>
      <c r="B50" s="33" t="s">
        <v>41</v>
      </c>
      <c r="C50" s="5">
        <v>70</v>
      </c>
      <c r="D50" s="5">
        <v>0</v>
      </c>
      <c r="E50" s="5">
        <v>23200</v>
      </c>
      <c r="F50" s="5">
        <v>11800</v>
      </c>
      <c r="G50" s="5">
        <v>1800</v>
      </c>
      <c r="H50" s="5">
        <v>9600</v>
      </c>
      <c r="I50" s="5">
        <v>14800</v>
      </c>
      <c r="J50" s="5">
        <v>21800</v>
      </c>
      <c r="K50" s="7">
        <v>29200</v>
      </c>
      <c r="L50" s="7">
        <v>40700</v>
      </c>
      <c r="M50" s="44">
        <v>42400</v>
      </c>
    </row>
    <row r="51" spans="1:13" x14ac:dyDescent="0.35">
      <c r="A51" s="59">
        <v>2009</v>
      </c>
      <c r="B51" s="32" t="s">
        <v>13</v>
      </c>
      <c r="C51" s="18">
        <v>2949010</v>
      </c>
      <c r="D51" s="18">
        <v>100</v>
      </c>
      <c r="E51" s="18">
        <v>15200</v>
      </c>
      <c r="F51" s="18">
        <v>8200</v>
      </c>
      <c r="G51" s="18">
        <v>3700</v>
      </c>
      <c r="H51" s="18">
        <v>5900</v>
      </c>
      <c r="I51" s="18">
        <v>9600</v>
      </c>
      <c r="J51" s="18">
        <v>14100</v>
      </c>
      <c r="K51" s="20">
        <v>19400</v>
      </c>
      <c r="L51" s="20">
        <v>25700</v>
      </c>
      <c r="M51" s="43">
        <v>30500</v>
      </c>
    </row>
    <row r="52" spans="1:13" x14ac:dyDescent="0.35">
      <c r="A52" s="59">
        <v>2009</v>
      </c>
      <c r="B52" s="32" t="s">
        <v>20</v>
      </c>
      <c r="C52" s="18">
        <v>2565360</v>
      </c>
      <c r="D52" s="18">
        <v>87</v>
      </c>
      <c r="E52" s="18">
        <v>16100</v>
      </c>
      <c r="F52" s="18">
        <v>8000</v>
      </c>
      <c r="G52" s="18">
        <v>5000</v>
      </c>
      <c r="H52" s="18">
        <v>7200</v>
      </c>
      <c r="I52" s="18">
        <v>10700</v>
      </c>
      <c r="J52" s="18">
        <v>14900</v>
      </c>
      <c r="K52" s="20">
        <v>20200</v>
      </c>
      <c r="L52" s="20">
        <v>26400</v>
      </c>
      <c r="M52" s="43">
        <v>31300</v>
      </c>
    </row>
    <row r="53" spans="1:13" x14ac:dyDescent="0.35">
      <c r="A53" s="58">
        <v>2009</v>
      </c>
      <c r="B53" s="33" t="s">
        <v>21</v>
      </c>
      <c r="C53" s="5">
        <v>444160</v>
      </c>
      <c r="D53" s="5">
        <v>15</v>
      </c>
      <c r="E53" s="5">
        <v>20900</v>
      </c>
      <c r="F53" s="5">
        <v>8800</v>
      </c>
      <c r="G53" s="5">
        <v>9200</v>
      </c>
      <c r="H53" s="5">
        <v>11400</v>
      </c>
      <c r="I53" s="5">
        <v>14900</v>
      </c>
      <c r="J53" s="5">
        <v>19500</v>
      </c>
      <c r="K53" s="7">
        <v>25600</v>
      </c>
      <c r="L53" s="7">
        <v>33200</v>
      </c>
      <c r="M53" s="44">
        <v>38400</v>
      </c>
    </row>
    <row r="54" spans="1:13" x14ac:dyDescent="0.35">
      <c r="A54" s="58">
        <v>2009</v>
      </c>
      <c r="B54" s="33" t="s">
        <v>22</v>
      </c>
      <c r="C54" s="5">
        <v>866900</v>
      </c>
      <c r="D54" s="5">
        <v>29</v>
      </c>
      <c r="E54" s="5">
        <v>16200</v>
      </c>
      <c r="F54" s="5">
        <v>7400</v>
      </c>
      <c r="G54" s="5">
        <v>5800</v>
      </c>
      <c r="H54" s="5">
        <v>7900</v>
      </c>
      <c r="I54" s="5">
        <v>11300</v>
      </c>
      <c r="J54" s="5">
        <v>15300</v>
      </c>
      <c r="K54" s="7">
        <v>20100</v>
      </c>
      <c r="L54" s="7">
        <v>25600</v>
      </c>
      <c r="M54" s="44">
        <v>29800</v>
      </c>
    </row>
    <row r="55" spans="1:13" x14ac:dyDescent="0.35">
      <c r="A55" s="58">
        <v>2009</v>
      </c>
      <c r="B55" s="33" t="s">
        <v>23</v>
      </c>
      <c r="C55" s="5">
        <v>294560</v>
      </c>
      <c r="D55" s="5">
        <v>10</v>
      </c>
      <c r="E55" s="5">
        <v>14600</v>
      </c>
      <c r="F55" s="5">
        <v>7300</v>
      </c>
      <c r="G55" s="5">
        <v>4500</v>
      </c>
      <c r="H55" s="5">
        <v>6700</v>
      </c>
      <c r="I55" s="5">
        <v>9900</v>
      </c>
      <c r="J55" s="5">
        <v>13700</v>
      </c>
      <c r="K55" s="7">
        <v>18300</v>
      </c>
      <c r="L55" s="7">
        <v>23800</v>
      </c>
      <c r="M55" s="44">
        <v>28000</v>
      </c>
    </row>
    <row r="56" spans="1:13" x14ac:dyDescent="0.35">
      <c r="A56" s="58">
        <v>2009</v>
      </c>
      <c r="B56" s="33" t="s">
        <v>24</v>
      </c>
      <c r="C56" s="5">
        <v>656080</v>
      </c>
      <c r="D56" s="5">
        <v>22</v>
      </c>
      <c r="E56" s="5">
        <v>13500</v>
      </c>
      <c r="F56" s="5">
        <v>7200</v>
      </c>
      <c r="G56" s="5">
        <v>3400</v>
      </c>
      <c r="H56" s="5">
        <v>5500</v>
      </c>
      <c r="I56" s="5">
        <v>8700</v>
      </c>
      <c r="J56" s="5">
        <v>12600</v>
      </c>
      <c r="K56" s="7">
        <v>17100</v>
      </c>
      <c r="L56" s="7">
        <v>22600</v>
      </c>
      <c r="M56" s="44">
        <v>26800</v>
      </c>
    </row>
    <row r="57" spans="1:13" x14ac:dyDescent="0.35">
      <c r="A57" s="58">
        <v>2009</v>
      </c>
      <c r="B57" s="33" t="s">
        <v>25</v>
      </c>
      <c r="C57" s="5">
        <v>303660</v>
      </c>
      <c r="D57" s="5">
        <v>10</v>
      </c>
      <c r="E57" s="5">
        <v>15500</v>
      </c>
      <c r="F57" s="5">
        <v>7600</v>
      </c>
      <c r="G57" s="5">
        <v>5200</v>
      </c>
      <c r="H57" s="5">
        <v>7200</v>
      </c>
      <c r="I57" s="5">
        <v>10300</v>
      </c>
      <c r="J57" s="5">
        <v>14300</v>
      </c>
      <c r="K57" s="7">
        <v>19400</v>
      </c>
      <c r="L57" s="7">
        <v>25300</v>
      </c>
      <c r="M57" s="44">
        <v>29800</v>
      </c>
    </row>
    <row r="58" spans="1:13" x14ac:dyDescent="0.35">
      <c r="A58" s="59">
        <v>2009</v>
      </c>
      <c r="B58" s="32" t="s">
        <v>26</v>
      </c>
      <c r="C58" s="18">
        <v>383580</v>
      </c>
      <c r="D58" s="18">
        <v>13</v>
      </c>
      <c r="E58" s="18">
        <v>9100</v>
      </c>
      <c r="F58" s="18">
        <v>6400</v>
      </c>
      <c r="G58" s="18">
        <v>1000</v>
      </c>
      <c r="H58" s="18">
        <v>2200</v>
      </c>
      <c r="I58" s="18">
        <v>4800</v>
      </c>
      <c r="J58" s="18">
        <v>8100</v>
      </c>
      <c r="K58" s="20">
        <v>12000</v>
      </c>
      <c r="L58" s="20">
        <v>16800</v>
      </c>
      <c r="M58" s="43">
        <v>20500</v>
      </c>
    </row>
    <row r="59" spans="1:13" x14ac:dyDescent="0.35">
      <c r="A59" s="58">
        <v>2009</v>
      </c>
      <c r="B59" s="33" t="s">
        <v>27</v>
      </c>
      <c r="C59" s="5">
        <v>59420</v>
      </c>
      <c r="D59" s="5">
        <v>2</v>
      </c>
      <c r="E59" s="5">
        <v>11400</v>
      </c>
      <c r="F59" s="5">
        <v>8100</v>
      </c>
      <c r="G59" s="5">
        <v>1700</v>
      </c>
      <c r="H59" s="5">
        <v>3000</v>
      </c>
      <c r="I59" s="5">
        <v>5800</v>
      </c>
      <c r="J59" s="5">
        <v>9700</v>
      </c>
      <c r="K59" s="7">
        <v>15000</v>
      </c>
      <c r="L59" s="7">
        <v>21700</v>
      </c>
      <c r="M59" s="44">
        <v>27300</v>
      </c>
    </row>
    <row r="60" spans="1:13" x14ac:dyDescent="0.35">
      <c r="A60" s="58">
        <v>2009</v>
      </c>
      <c r="B60" s="33" t="s">
        <v>28</v>
      </c>
      <c r="C60" s="5">
        <v>324170</v>
      </c>
      <c r="D60" s="5">
        <v>11</v>
      </c>
      <c r="E60" s="5">
        <v>8700</v>
      </c>
      <c r="F60" s="5">
        <v>5900</v>
      </c>
      <c r="G60" s="5">
        <v>900</v>
      </c>
      <c r="H60" s="5">
        <v>2100</v>
      </c>
      <c r="I60" s="5">
        <v>4700</v>
      </c>
      <c r="J60" s="5">
        <v>7800</v>
      </c>
      <c r="K60" s="7">
        <v>11600</v>
      </c>
      <c r="L60" s="7">
        <v>15900</v>
      </c>
      <c r="M60" s="44">
        <v>19100</v>
      </c>
    </row>
    <row r="61" spans="1:13" x14ac:dyDescent="0.35">
      <c r="A61" s="58">
        <v>2009</v>
      </c>
      <c r="B61" s="33" t="s">
        <v>41</v>
      </c>
      <c r="C61" s="5">
        <v>80</v>
      </c>
      <c r="D61" s="5">
        <v>0</v>
      </c>
      <c r="E61" s="5">
        <v>21400</v>
      </c>
      <c r="F61" s="5">
        <v>10200</v>
      </c>
      <c r="G61" s="5">
        <v>3900</v>
      </c>
      <c r="H61" s="5">
        <v>9500</v>
      </c>
      <c r="I61" s="5">
        <v>14200</v>
      </c>
      <c r="J61" s="5">
        <v>19900</v>
      </c>
      <c r="K61" s="7">
        <v>27600</v>
      </c>
      <c r="L61" s="7">
        <v>37900</v>
      </c>
      <c r="M61" s="44">
        <v>39800</v>
      </c>
    </row>
    <row r="62" spans="1:13" x14ac:dyDescent="0.35">
      <c r="A62" s="59">
        <v>2010</v>
      </c>
      <c r="B62" s="32" t="s">
        <v>13</v>
      </c>
      <c r="C62" s="18">
        <v>2757930</v>
      </c>
      <c r="D62" s="18">
        <v>100</v>
      </c>
      <c r="E62" s="18">
        <v>15100</v>
      </c>
      <c r="F62" s="18">
        <v>8000</v>
      </c>
      <c r="G62" s="18">
        <v>3900</v>
      </c>
      <c r="H62" s="18">
        <v>6100</v>
      </c>
      <c r="I62" s="18">
        <v>9700</v>
      </c>
      <c r="J62" s="18">
        <v>14000</v>
      </c>
      <c r="K62" s="20">
        <v>19200</v>
      </c>
      <c r="L62" s="20">
        <v>25300</v>
      </c>
      <c r="M62" s="43">
        <v>30000</v>
      </c>
    </row>
    <row r="63" spans="1:13" x14ac:dyDescent="0.35">
      <c r="A63" s="59">
        <v>2010</v>
      </c>
      <c r="B63" s="32" t="s">
        <v>20</v>
      </c>
      <c r="C63" s="18">
        <v>2416220</v>
      </c>
      <c r="D63" s="18">
        <v>88</v>
      </c>
      <c r="E63" s="18">
        <v>15900</v>
      </c>
      <c r="F63" s="18">
        <v>7800</v>
      </c>
      <c r="G63" s="18">
        <v>5300</v>
      </c>
      <c r="H63" s="18">
        <v>7300</v>
      </c>
      <c r="I63" s="18">
        <v>10700</v>
      </c>
      <c r="J63" s="18">
        <v>14800</v>
      </c>
      <c r="K63" s="20">
        <v>19900</v>
      </c>
      <c r="L63" s="20">
        <v>26000</v>
      </c>
      <c r="M63" s="43">
        <v>30800</v>
      </c>
    </row>
    <row r="64" spans="1:13" x14ac:dyDescent="0.35">
      <c r="A64" s="58">
        <v>2010</v>
      </c>
      <c r="B64" s="33" t="s">
        <v>21</v>
      </c>
      <c r="C64" s="5">
        <v>422900</v>
      </c>
      <c r="D64" s="5">
        <v>15</v>
      </c>
      <c r="E64" s="5">
        <v>20800</v>
      </c>
      <c r="F64" s="5">
        <v>8600</v>
      </c>
      <c r="G64" s="5">
        <v>9400</v>
      </c>
      <c r="H64" s="5">
        <v>11400</v>
      </c>
      <c r="I64" s="5">
        <v>14800</v>
      </c>
      <c r="J64" s="5">
        <v>19300</v>
      </c>
      <c r="K64" s="7">
        <v>25400</v>
      </c>
      <c r="L64" s="7">
        <v>32800</v>
      </c>
      <c r="M64" s="44">
        <v>38000</v>
      </c>
    </row>
    <row r="65" spans="1:13" x14ac:dyDescent="0.35">
      <c r="A65" s="58">
        <v>2010</v>
      </c>
      <c r="B65" s="33" t="s">
        <v>22</v>
      </c>
      <c r="C65" s="5">
        <v>818370</v>
      </c>
      <c r="D65" s="5">
        <v>30</v>
      </c>
      <c r="E65" s="5">
        <v>16000</v>
      </c>
      <c r="F65" s="5">
        <v>7200</v>
      </c>
      <c r="G65" s="5">
        <v>6000</v>
      </c>
      <c r="H65" s="5">
        <v>8000</v>
      </c>
      <c r="I65" s="5">
        <v>11200</v>
      </c>
      <c r="J65" s="5">
        <v>15100</v>
      </c>
      <c r="K65" s="7">
        <v>19800</v>
      </c>
      <c r="L65" s="7">
        <v>25200</v>
      </c>
      <c r="M65" s="44">
        <v>29300</v>
      </c>
    </row>
    <row r="66" spans="1:13" x14ac:dyDescent="0.35">
      <c r="A66" s="58">
        <v>2010</v>
      </c>
      <c r="B66" s="33" t="s">
        <v>23</v>
      </c>
      <c r="C66" s="5">
        <v>275410</v>
      </c>
      <c r="D66" s="5">
        <v>10</v>
      </c>
      <c r="E66" s="5">
        <v>14500</v>
      </c>
      <c r="F66" s="5">
        <v>7000</v>
      </c>
      <c r="G66" s="5">
        <v>4800</v>
      </c>
      <c r="H66" s="5">
        <v>6800</v>
      </c>
      <c r="I66" s="5">
        <v>9900</v>
      </c>
      <c r="J66" s="5">
        <v>13500</v>
      </c>
      <c r="K66" s="7">
        <v>18000</v>
      </c>
      <c r="L66" s="7">
        <v>23300</v>
      </c>
      <c r="M66" s="44">
        <v>27400</v>
      </c>
    </row>
    <row r="67" spans="1:13" x14ac:dyDescent="0.35">
      <c r="A67" s="58">
        <v>2010</v>
      </c>
      <c r="B67" s="33" t="s">
        <v>24</v>
      </c>
      <c r="C67" s="5">
        <v>608310</v>
      </c>
      <c r="D67" s="5">
        <v>22</v>
      </c>
      <c r="E67" s="5">
        <v>13400</v>
      </c>
      <c r="F67" s="5">
        <v>7000</v>
      </c>
      <c r="G67" s="5">
        <v>3700</v>
      </c>
      <c r="H67" s="5">
        <v>5600</v>
      </c>
      <c r="I67" s="5">
        <v>8800</v>
      </c>
      <c r="J67" s="5">
        <v>12400</v>
      </c>
      <c r="K67" s="7">
        <v>16900</v>
      </c>
      <c r="L67" s="7">
        <v>22100</v>
      </c>
      <c r="M67" s="44">
        <v>26200</v>
      </c>
    </row>
    <row r="68" spans="1:13" x14ac:dyDescent="0.35">
      <c r="A68" s="58">
        <v>2010</v>
      </c>
      <c r="B68" s="33" t="s">
        <v>25</v>
      </c>
      <c r="C68" s="5">
        <v>291230</v>
      </c>
      <c r="D68" s="5">
        <v>11</v>
      </c>
      <c r="E68" s="5">
        <v>15300</v>
      </c>
      <c r="F68" s="5">
        <v>7400</v>
      </c>
      <c r="G68" s="5">
        <v>5400</v>
      </c>
      <c r="H68" s="5">
        <v>7200</v>
      </c>
      <c r="I68" s="5">
        <v>10200</v>
      </c>
      <c r="J68" s="5">
        <v>14200</v>
      </c>
      <c r="K68" s="7">
        <v>19100</v>
      </c>
      <c r="L68" s="7">
        <v>24900</v>
      </c>
      <c r="M68" s="44">
        <v>29200</v>
      </c>
    </row>
    <row r="69" spans="1:13" x14ac:dyDescent="0.35">
      <c r="A69" s="59">
        <v>2010</v>
      </c>
      <c r="B69" s="32" t="s">
        <v>26</v>
      </c>
      <c r="C69" s="18">
        <v>341630</v>
      </c>
      <c r="D69" s="18">
        <v>12</v>
      </c>
      <c r="E69" s="18">
        <v>9000</v>
      </c>
      <c r="F69" s="18">
        <v>6100</v>
      </c>
      <c r="G69" s="18">
        <v>1100</v>
      </c>
      <c r="H69" s="18">
        <v>2300</v>
      </c>
      <c r="I69" s="18">
        <v>4900</v>
      </c>
      <c r="J69" s="18">
        <v>8100</v>
      </c>
      <c r="K69" s="20">
        <v>11900</v>
      </c>
      <c r="L69" s="20">
        <v>16300</v>
      </c>
      <c r="M69" s="43">
        <v>19900</v>
      </c>
    </row>
    <row r="70" spans="1:13" x14ac:dyDescent="0.35">
      <c r="A70" s="58">
        <v>2010</v>
      </c>
      <c r="B70" s="33" t="s">
        <v>27</v>
      </c>
      <c r="C70" s="5">
        <v>53000</v>
      </c>
      <c r="D70" s="5">
        <v>2</v>
      </c>
      <c r="E70" s="5">
        <v>11400</v>
      </c>
      <c r="F70" s="5">
        <v>8000</v>
      </c>
      <c r="G70" s="5">
        <v>1700</v>
      </c>
      <c r="H70" s="5">
        <v>3100</v>
      </c>
      <c r="I70" s="5">
        <v>5900</v>
      </c>
      <c r="J70" s="5">
        <v>9800</v>
      </c>
      <c r="K70" s="7">
        <v>14900</v>
      </c>
      <c r="L70" s="7">
        <v>21800</v>
      </c>
      <c r="M70" s="44">
        <v>27400</v>
      </c>
    </row>
    <row r="71" spans="1:13" x14ac:dyDescent="0.35">
      <c r="A71" s="58">
        <v>2010</v>
      </c>
      <c r="B71" s="33" t="s">
        <v>28</v>
      </c>
      <c r="C71" s="5">
        <v>288630</v>
      </c>
      <c r="D71" s="5">
        <v>10</v>
      </c>
      <c r="E71" s="5">
        <v>8600</v>
      </c>
      <c r="F71" s="5">
        <v>5600</v>
      </c>
      <c r="G71" s="5">
        <v>1000</v>
      </c>
      <c r="H71" s="5">
        <v>2200</v>
      </c>
      <c r="I71" s="5">
        <v>4800</v>
      </c>
      <c r="J71" s="5">
        <v>7800</v>
      </c>
      <c r="K71" s="7">
        <v>11400</v>
      </c>
      <c r="L71" s="7">
        <v>15400</v>
      </c>
      <c r="M71" s="44">
        <v>18400</v>
      </c>
    </row>
    <row r="72" spans="1:13" x14ac:dyDescent="0.35">
      <c r="A72" s="58">
        <v>2010</v>
      </c>
      <c r="B72" s="33" t="s">
        <v>41</v>
      </c>
      <c r="C72" s="5">
        <v>70</v>
      </c>
      <c r="D72" s="5">
        <v>0</v>
      </c>
      <c r="E72" s="5">
        <v>20000</v>
      </c>
      <c r="F72" s="5">
        <v>10300</v>
      </c>
      <c r="G72" s="5">
        <v>6300</v>
      </c>
      <c r="H72" s="5">
        <v>7400</v>
      </c>
      <c r="I72" s="5">
        <v>13200</v>
      </c>
      <c r="J72" s="5">
        <v>18400</v>
      </c>
      <c r="K72" s="7">
        <v>25600</v>
      </c>
      <c r="L72" s="7">
        <v>36400</v>
      </c>
      <c r="M72" s="44">
        <v>38900</v>
      </c>
    </row>
    <row r="73" spans="1:13" x14ac:dyDescent="0.35">
      <c r="A73" s="59">
        <v>2011</v>
      </c>
      <c r="B73" s="32" t="s">
        <v>13</v>
      </c>
      <c r="C73" s="18">
        <v>2909210</v>
      </c>
      <c r="D73" s="18">
        <v>100</v>
      </c>
      <c r="E73" s="18">
        <v>14100</v>
      </c>
      <c r="F73" s="18">
        <v>7800</v>
      </c>
      <c r="G73" s="18">
        <v>3300</v>
      </c>
      <c r="H73" s="18">
        <v>5300</v>
      </c>
      <c r="I73" s="18">
        <v>8800</v>
      </c>
      <c r="J73" s="18">
        <v>12900</v>
      </c>
      <c r="K73" s="20">
        <v>18000</v>
      </c>
      <c r="L73" s="20">
        <v>24000</v>
      </c>
      <c r="M73" s="43">
        <v>28700</v>
      </c>
    </row>
    <row r="74" spans="1:13" x14ac:dyDescent="0.35">
      <c r="A74" s="59">
        <v>2011</v>
      </c>
      <c r="B74" s="32" t="s">
        <v>20</v>
      </c>
      <c r="C74" s="18">
        <v>2523570</v>
      </c>
      <c r="D74" s="18">
        <v>86.7</v>
      </c>
      <c r="E74" s="18">
        <v>14900</v>
      </c>
      <c r="F74" s="18">
        <v>7700</v>
      </c>
      <c r="G74" s="18">
        <v>4600</v>
      </c>
      <c r="H74" s="18">
        <v>6500</v>
      </c>
      <c r="I74" s="18">
        <v>9700</v>
      </c>
      <c r="J74" s="18">
        <v>13700</v>
      </c>
      <c r="K74" s="20">
        <v>18700</v>
      </c>
      <c r="L74" s="20">
        <v>24700</v>
      </c>
      <c r="M74" s="43">
        <v>29400</v>
      </c>
    </row>
    <row r="75" spans="1:13" x14ac:dyDescent="0.35">
      <c r="A75" s="58">
        <v>2011</v>
      </c>
      <c r="B75" s="33" t="s">
        <v>21</v>
      </c>
      <c r="C75" s="5">
        <v>444920</v>
      </c>
      <c r="D75" s="5">
        <v>15.3</v>
      </c>
      <c r="E75" s="5">
        <v>19600</v>
      </c>
      <c r="F75" s="5">
        <v>8600</v>
      </c>
      <c r="G75" s="5">
        <v>8300</v>
      </c>
      <c r="H75" s="5">
        <v>10300</v>
      </c>
      <c r="I75" s="5">
        <v>13600</v>
      </c>
      <c r="J75" s="5">
        <v>18000</v>
      </c>
      <c r="K75" s="7">
        <v>23900</v>
      </c>
      <c r="L75" s="7">
        <v>31400</v>
      </c>
      <c r="M75" s="44">
        <v>36700</v>
      </c>
    </row>
    <row r="76" spans="1:13" x14ac:dyDescent="0.35">
      <c r="A76" s="58">
        <v>2011</v>
      </c>
      <c r="B76" s="33" t="s">
        <v>22</v>
      </c>
      <c r="C76" s="5">
        <v>847970</v>
      </c>
      <c r="D76" s="5">
        <v>29.1</v>
      </c>
      <c r="E76" s="5">
        <v>14900</v>
      </c>
      <c r="F76" s="5">
        <v>7100</v>
      </c>
      <c r="G76" s="5">
        <v>5200</v>
      </c>
      <c r="H76" s="5">
        <v>7100</v>
      </c>
      <c r="I76" s="5">
        <v>10200</v>
      </c>
      <c r="J76" s="5">
        <v>13900</v>
      </c>
      <c r="K76" s="7">
        <v>18500</v>
      </c>
      <c r="L76" s="7">
        <v>23800</v>
      </c>
      <c r="M76" s="44">
        <v>27900</v>
      </c>
    </row>
    <row r="77" spans="1:13" x14ac:dyDescent="0.35">
      <c r="A77" s="58">
        <v>2011</v>
      </c>
      <c r="B77" s="33" t="s">
        <v>23</v>
      </c>
      <c r="C77" s="5">
        <v>290220</v>
      </c>
      <c r="D77" s="5">
        <v>10</v>
      </c>
      <c r="E77" s="5">
        <v>13500</v>
      </c>
      <c r="F77" s="5">
        <v>6900</v>
      </c>
      <c r="G77" s="5">
        <v>4200</v>
      </c>
      <c r="H77" s="5">
        <v>6100</v>
      </c>
      <c r="I77" s="5">
        <v>9000</v>
      </c>
      <c r="J77" s="5">
        <v>12500</v>
      </c>
      <c r="K77" s="7">
        <v>17000</v>
      </c>
      <c r="L77" s="7">
        <v>22100</v>
      </c>
      <c r="M77" s="44">
        <v>26200</v>
      </c>
    </row>
    <row r="78" spans="1:13" x14ac:dyDescent="0.35">
      <c r="A78" s="58">
        <v>2011</v>
      </c>
      <c r="B78" s="33" t="s">
        <v>24</v>
      </c>
      <c r="C78" s="5">
        <v>642300</v>
      </c>
      <c r="D78" s="5">
        <v>22.1</v>
      </c>
      <c r="E78" s="5">
        <v>12500</v>
      </c>
      <c r="F78" s="5">
        <v>6800</v>
      </c>
      <c r="G78" s="5">
        <v>3200</v>
      </c>
      <c r="H78" s="5">
        <v>5000</v>
      </c>
      <c r="I78" s="5">
        <v>8000</v>
      </c>
      <c r="J78" s="5">
        <v>11600</v>
      </c>
      <c r="K78" s="7">
        <v>15900</v>
      </c>
      <c r="L78" s="7">
        <v>21000</v>
      </c>
      <c r="M78" s="44">
        <v>25000</v>
      </c>
    </row>
    <row r="79" spans="1:13" x14ac:dyDescent="0.35">
      <c r="A79" s="58">
        <v>2011</v>
      </c>
      <c r="B79" s="33" t="s">
        <v>25</v>
      </c>
      <c r="C79" s="5">
        <v>298160</v>
      </c>
      <c r="D79" s="5">
        <v>10.199999999999999</v>
      </c>
      <c r="E79" s="5">
        <v>14400</v>
      </c>
      <c r="F79" s="5">
        <v>7300</v>
      </c>
      <c r="G79" s="5">
        <v>4600</v>
      </c>
      <c r="H79" s="5">
        <v>6400</v>
      </c>
      <c r="I79" s="5">
        <v>9400</v>
      </c>
      <c r="J79" s="5">
        <v>13200</v>
      </c>
      <c r="K79" s="7">
        <v>18100</v>
      </c>
      <c r="L79" s="7">
        <v>23700</v>
      </c>
      <c r="M79" s="44">
        <v>28000</v>
      </c>
    </row>
    <row r="80" spans="1:13" x14ac:dyDescent="0.35">
      <c r="A80" s="59">
        <v>2011</v>
      </c>
      <c r="B80" s="32" t="s">
        <v>26</v>
      </c>
      <c r="C80" s="18">
        <v>385640</v>
      </c>
      <c r="D80" s="18">
        <v>13.3</v>
      </c>
      <c r="E80" s="18">
        <v>8500</v>
      </c>
      <c r="F80" s="18">
        <v>6200</v>
      </c>
      <c r="G80" s="18">
        <v>1000</v>
      </c>
      <c r="H80" s="18">
        <v>2100</v>
      </c>
      <c r="I80" s="18">
        <v>4400</v>
      </c>
      <c r="J80" s="18">
        <v>7400</v>
      </c>
      <c r="K80" s="20">
        <v>11200</v>
      </c>
      <c r="L80" s="20">
        <v>15800</v>
      </c>
      <c r="M80" s="43">
        <v>19600</v>
      </c>
    </row>
    <row r="81" spans="1:13" x14ac:dyDescent="0.35">
      <c r="A81" s="58">
        <v>2011</v>
      </c>
      <c r="B81" s="33" t="s">
        <v>27</v>
      </c>
      <c r="C81" s="5">
        <v>79070</v>
      </c>
      <c r="D81" s="5">
        <v>2.7</v>
      </c>
      <c r="E81" s="5">
        <v>10800</v>
      </c>
      <c r="F81" s="5">
        <v>8100</v>
      </c>
      <c r="G81" s="5">
        <v>1400</v>
      </c>
      <c r="H81" s="5">
        <v>2700</v>
      </c>
      <c r="I81" s="5">
        <v>5300</v>
      </c>
      <c r="J81" s="5">
        <v>8900</v>
      </c>
      <c r="K81" s="7">
        <v>14000</v>
      </c>
      <c r="L81" s="7">
        <v>20900</v>
      </c>
      <c r="M81" s="44">
        <v>26800</v>
      </c>
    </row>
    <row r="82" spans="1:13" x14ac:dyDescent="0.35">
      <c r="A82" s="58">
        <v>2011</v>
      </c>
      <c r="B82" s="33" t="s">
        <v>28</v>
      </c>
      <c r="C82" s="5">
        <v>306570</v>
      </c>
      <c r="D82" s="5">
        <v>10.5</v>
      </c>
      <c r="E82" s="5">
        <v>8000</v>
      </c>
      <c r="F82" s="5">
        <v>5400</v>
      </c>
      <c r="G82" s="5">
        <v>900</v>
      </c>
      <c r="H82" s="5">
        <v>1900</v>
      </c>
      <c r="I82" s="5">
        <v>4300</v>
      </c>
      <c r="J82" s="5">
        <v>7100</v>
      </c>
      <c r="K82" s="7">
        <v>10600</v>
      </c>
      <c r="L82" s="7">
        <v>14600</v>
      </c>
      <c r="M82" s="44">
        <v>17600</v>
      </c>
    </row>
    <row r="83" spans="1:13" x14ac:dyDescent="0.35">
      <c r="A83" s="59">
        <v>2012</v>
      </c>
      <c r="B83" s="32" t="s">
        <v>13</v>
      </c>
      <c r="C83" s="18">
        <v>2778260</v>
      </c>
      <c r="D83" s="18">
        <v>100</v>
      </c>
      <c r="E83" s="18">
        <v>14000</v>
      </c>
      <c r="F83" s="18">
        <v>7800</v>
      </c>
      <c r="G83" s="18">
        <v>3300</v>
      </c>
      <c r="H83" s="18">
        <v>5300</v>
      </c>
      <c r="I83" s="18">
        <v>8800</v>
      </c>
      <c r="J83" s="18">
        <v>12900</v>
      </c>
      <c r="K83" s="20">
        <v>18000</v>
      </c>
      <c r="L83" s="20">
        <v>23900</v>
      </c>
      <c r="M83" s="43">
        <v>28600</v>
      </c>
    </row>
    <row r="84" spans="1:13" x14ac:dyDescent="0.35">
      <c r="A84" s="59">
        <v>2012</v>
      </c>
      <c r="B84" s="32" t="s">
        <v>20</v>
      </c>
      <c r="C84" s="18">
        <v>2410520</v>
      </c>
      <c r="D84" s="18">
        <v>87</v>
      </c>
      <c r="E84" s="18">
        <v>14900</v>
      </c>
      <c r="F84" s="18">
        <v>7700</v>
      </c>
      <c r="G84" s="18">
        <v>4500</v>
      </c>
      <c r="H84" s="18">
        <v>6500</v>
      </c>
      <c r="I84" s="18">
        <v>9800</v>
      </c>
      <c r="J84" s="18">
        <v>13700</v>
      </c>
      <c r="K84" s="20">
        <v>18700</v>
      </c>
      <c r="L84" s="20">
        <v>24700</v>
      </c>
      <c r="M84" s="43">
        <v>29300</v>
      </c>
    </row>
    <row r="85" spans="1:13" x14ac:dyDescent="0.35">
      <c r="A85" s="58">
        <v>2012</v>
      </c>
      <c r="B85" s="33" t="s">
        <v>21</v>
      </c>
      <c r="C85" s="5">
        <v>422650</v>
      </c>
      <c r="D85" s="5">
        <v>15</v>
      </c>
      <c r="E85" s="5">
        <v>19700</v>
      </c>
      <c r="F85" s="5">
        <v>8600</v>
      </c>
      <c r="G85" s="5">
        <v>8400</v>
      </c>
      <c r="H85" s="5">
        <v>10400</v>
      </c>
      <c r="I85" s="5">
        <v>13900</v>
      </c>
      <c r="J85" s="5">
        <v>18200</v>
      </c>
      <c r="K85" s="7">
        <v>24100</v>
      </c>
      <c r="L85" s="7">
        <v>31500</v>
      </c>
      <c r="M85" s="44">
        <v>36800</v>
      </c>
    </row>
    <row r="86" spans="1:13" x14ac:dyDescent="0.35">
      <c r="A86" s="58">
        <v>2012</v>
      </c>
      <c r="B86" s="33" t="s">
        <v>22</v>
      </c>
      <c r="C86" s="5">
        <v>810720</v>
      </c>
      <c r="D86" s="5">
        <v>29</v>
      </c>
      <c r="E86" s="5">
        <v>14900</v>
      </c>
      <c r="F86" s="5">
        <v>7000</v>
      </c>
      <c r="G86" s="5">
        <v>5200</v>
      </c>
      <c r="H86" s="5">
        <v>7200</v>
      </c>
      <c r="I86" s="5">
        <v>10200</v>
      </c>
      <c r="J86" s="5">
        <v>14000</v>
      </c>
      <c r="K86" s="7">
        <v>18600</v>
      </c>
      <c r="L86" s="7">
        <v>23800</v>
      </c>
      <c r="M86" s="44">
        <v>27800</v>
      </c>
    </row>
    <row r="87" spans="1:13" x14ac:dyDescent="0.35">
      <c r="A87" s="58">
        <v>2012</v>
      </c>
      <c r="B87" s="33" t="s">
        <v>23</v>
      </c>
      <c r="C87" s="5">
        <v>276920</v>
      </c>
      <c r="D87" s="5">
        <v>10</v>
      </c>
      <c r="E87" s="5">
        <v>13500</v>
      </c>
      <c r="F87" s="5">
        <v>6800</v>
      </c>
      <c r="G87" s="5">
        <v>4100</v>
      </c>
      <c r="H87" s="5">
        <v>6100</v>
      </c>
      <c r="I87" s="5">
        <v>9000</v>
      </c>
      <c r="J87" s="5">
        <v>12500</v>
      </c>
      <c r="K87" s="7">
        <v>16800</v>
      </c>
      <c r="L87" s="7">
        <v>22000</v>
      </c>
      <c r="M87" s="44">
        <v>25900</v>
      </c>
    </row>
    <row r="88" spans="1:13" x14ac:dyDescent="0.35">
      <c r="A88" s="58">
        <v>2012</v>
      </c>
      <c r="B88" s="33" t="s">
        <v>24</v>
      </c>
      <c r="C88" s="5">
        <v>614630</v>
      </c>
      <c r="D88" s="5">
        <v>22</v>
      </c>
      <c r="E88" s="5">
        <v>12400</v>
      </c>
      <c r="F88" s="5">
        <v>6700</v>
      </c>
      <c r="G88" s="5">
        <v>3100</v>
      </c>
      <c r="H88" s="5">
        <v>5000</v>
      </c>
      <c r="I88" s="5">
        <v>8000</v>
      </c>
      <c r="J88" s="5">
        <v>11500</v>
      </c>
      <c r="K88" s="7">
        <v>15700</v>
      </c>
      <c r="L88" s="7">
        <v>20800</v>
      </c>
      <c r="M88" s="44">
        <v>24700</v>
      </c>
    </row>
    <row r="89" spans="1:13" x14ac:dyDescent="0.35">
      <c r="A89" s="58">
        <v>2012</v>
      </c>
      <c r="B89" s="33" t="s">
        <v>25</v>
      </c>
      <c r="C89" s="5">
        <v>285590</v>
      </c>
      <c r="D89" s="5">
        <v>10</v>
      </c>
      <c r="E89" s="5">
        <v>14400</v>
      </c>
      <c r="F89" s="5">
        <v>7300</v>
      </c>
      <c r="G89" s="5">
        <v>4700</v>
      </c>
      <c r="H89" s="5">
        <v>6500</v>
      </c>
      <c r="I89" s="5">
        <v>9400</v>
      </c>
      <c r="J89" s="5">
        <v>13300</v>
      </c>
      <c r="K89" s="7">
        <v>18100</v>
      </c>
      <c r="L89" s="7">
        <v>23700</v>
      </c>
      <c r="M89" s="44">
        <v>27900</v>
      </c>
    </row>
    <row r="90" spans="1:13" x14ac:dyDescent="0.35">
      <c r="A90" s="59">
        <v>2012</v>
      </c>
      <c r="B90" s="32" t="s">
        <v>26</v>
      </c>
      <c r="C90" s="18">
        <v>367740</v>
      </c>
      <c r="D90" s="18">
        <v>13</v>
      </c>
      <c r="E90" s="18">
        <v>8400</v>
      </c>
      <c r="F90" s="18">
        <v>6000</v>
      </c>
      <c r="G90" s="18">
        <v>1000</v>
      </c>
      <c r="H90" s="18">
        <v>2000</v>
      </c>
      <c r="I90" s="18">
        <v>4400</v>
      </c>
      <c r="J90" s="18">
        <v>7300</v>
      </c>
      <c r="K90" s="20">
        <v>11000</v>
      </c>
      <c r="L90" s="20">
        <v>15400</v>
      </c>
      <c r="M90" s="43">
        <v>19100</v>
      </c>
    </row>
    <row r="91" spans="1:13" x14ac:dyDescent="0.35">
      <c r="A91" s="58">
        <v>2012</v>
      </c>
      <c r="B91" s="33" t="s">
        <v>27</v>
      </c>
      <c r="C91" s="5">
        <v>75420</v>
      </c>
      <c r="D91" s="5">
        <v>3</v>
      </c>
      <c r="E91" s="5">
        <v>10700</v>
      </c>
      <c r="F91" s="5">
        <v>8000</v>
      </c>
      <c r="G91" s="5">
        <v>1400</v>
      </c>
      <c r="H91" s="5">
        <v>2600</v>
      </c>
      <c r="I91" s="5">
        <v>5200</v>
      </c>
      <c r="J91" s="5">
        <v>8900</v>
      </c>
      <c r="K91" s="7">
        <v>13900</v>
      </c>
      <c r="L91" s="7">
        <v>20600</v>
      </c>
      <c r="M91" s="44">
        <v>26600</v>
      </c>
    </row>
    <row r="92" spans="1:13" x14ac:dyDescent="0.35">
      <c r="A92" s="58">
        <v>2012</v>
      </c>
      <c r="B92" s="33" t="s">
        <v>28</v>
      </c>
      <c r="C92" s="5">
        <v>292330</v>
      </c>
      <c r="D92" s="5">
        <v>11</v>
      </c>
      <c r="E92" s="5">
        <v>7800</v>
      </c>
      <c r="F92" s="5">
        <v>5200</v>
      </c>
      <c r="G92" s="5">
        <v>900</v>
      </c>
      <c r="H92" s="5">
        <v>1900</v>
      </c>
      <c r="I92" s="5">
        <v>4200</v>
      </c>
      <c r="J92" s="5">
        <v>7000</v>
      </c>
      <c r="K92" s="7">
        <v>10400</v>
      </c>
      <c r="L92" s="7">
        <v>14200</v>
      </c>
      <c r="M92" s="44">
        <v>17000</v>
      </c>
    </row>
    <row r="93" spans="1:13" x14ac:dyDescent="0.35">
      <c r="A93" s="59">
        <v>2013</v>
      </c>
      <c r="B93" s="32" t="s">
        <v>13</v>
      </c>
      <c r="C93" s="18">
        <v>3184030</v>
      </c>
      <c r="D93" s="18">
        <v>100</v>
      </c>
      <c r="E93" s="18">
        <v>13500</v>
      </c>
      <c r="F93" s="18">
        <v>7600</v>
      </c>
      <c r="G93" s="18">
        <v>3100</v>
      </c>
      <c r="H93" s="18">
        <v>5000</v>
      </c>
      <c r="I93" s="18">
        <v>8400</v>
      </c>
      <c r="J93" s="18">
        <v>12400</v>
      </c>
      <c r="K93" s="20">
        <v>17300</v>
      </c>
      <c r="L93" s="20">
        <v>23200</v>
      </c>
      <c r="M93" s="43">
        <v>27700</v>
      </c>
    </row>
    <row r="94" spans="1:13" x14ac:dyDescent="0.35">
      <c r="A94" s="59">
        <v>2013</v>
      </c>
      <c r="B94" s="32" t="s">
        <v>20</v>
      </c>
      <c r="C94" s="18">
        <v>2788560</v>
      </c>
      <c r="D94" s="18">
        <v>88</v>
      </c>
      <c r="E94" s="18">
        <v>14300</v>
      </c>
      <c r="F94" s="18">
        <v>7500</v>
      </c>
      <c r="G94" s="18">
        <v>4200</v>
      </c>
      <c r="H94" s="18">
        <v>6100</v>
      </c>
      <c r="I94" s="18">
        <v>9300</v>
      </c>
      <c r="J94" s="18">
        <v>13200</v>
      </c>
      <c r="K94" s="20">
        <v>18000</v>
      </c>
      <c r="L94" s="20">
        <v>23900</v>
      </c>
      <c r="M94" s="43">
        <v>28400</v>
      </c>
    </row>
    <row r="95" spans="1:13" x14ac:dyDescent="0.35">
      <c r="A95" s="58">
        <v>2013</v>
      </c>
      <c r="B95" s="33" t="s">
        <v>21</v>
      </c>
      <c r="C95" s="5">
        <v>471790</v>
      </c>
      <c r="D95" s="5">
        <v>15</v>
      </c>
      <c r="E95" s="5">
        <v>19100</v>
      </c>
      <c r="F95" s="5">
        <v>8500</v>
      </c>
      <c r="G95" s="5">
        <v>7900</v>
      </c>
      <c r="H95" s="5">
        <v>9900</v>
      </c>
      <c r="I95" s="5">
        <v>13300</v>
      </c>
      <c r="J95" s="5">
        <v>17600</v>
      </c>
      <c r="K95" s="7">
        <v>23400</v>
      </c>
      <c r="L95" s="7">
        <v>30700</v>
      </c>
      <c r="M95" s="44">
        <v>35900</v>
      </c>
    </row>
    <row r="96" spans="1:13" x14ac:dyDescent="0.35">
      <c r="A96" s="58">
        <v>2013</v>
      </c>
      <c r="B96" s="33" t="s">
        <v>22</v>
      </c>
      <c r="C96" s="5">
        <v>947540</v>
      </c>
      <c r="D96" s="5">
        <v>30</v>
      </c>
      <c r="E96" s="5">
        <v>14400</v>
      </c>
      <c r="F96" s="5">
        <v>6900</v>
      </c>
      <c r="G96" s="5">
        <v>4800</v>
      </c>
      <c r="H96" s="5">
        <v>6700</v>
      </c>
      <c r="I96" s="5">
        <v>9700</v>
      </c>
      <c r="J96" s="5">
        <v>13400</v>
      </c>
      <c r="K96" s="7">
        <v>17900</v>
      </c>
      <c r="L96" s="7">
        <v>23100</v>
      </c>
      <c r="M96" s="44">
        <v>27000</v>
      </c>
    </row>
    <row r="97" spans="1:13" x14ac:dyDescent="0.35">
      <c r="A97" s="58">
        <v>2013</v>
      </c>
      <c r="B97" s="33" t="s">
        <v>23</v>
      </c>
      <c r="C97" s="5">
        <v>320380</v>
      </c>
      <c r="D97" s="5">
        <v>10</v>
      </c>
      <c r="E97" s="5">
        <v>12900</v>
      </c>
      <c r="F97" s="5">
        <v>6600</v>
      </c>
      <c r="G97" s="5">
        <v>3900</v>
      </c>
      <c r="H97" s="5">
        <v>5700</v>
      </c>
      <c r="I97" s="5">
        <v>8500</v>
      </c>
      <c r="J97" s="5">
        <v>12000</v>
      </c>
      <c r="K97" s="7">
        <v>16200</v>
      </c>
      <c r="L97" s="7">
        <v>21300</v>
      </c>
      <c r="M97" s="44">
        <v>25100</v>
      </c>
    </row>
    <row r="98" spans="1:13" x14ac:dyDescent="0.35">
      <c r="A98" s="58">
        <v>2013</v>
      </c>
      <c r="B98" s="33" t="s">
        <v>24</v>
      </c>
      <c r="C98" s="5">
        <v>717970</v>
      </c>
      <c r="D98" s="5">
        <v>23</v>
      </c>
      <c r="E98" s="5">
        <v>12000</v>
      </c>
      <c r="F98" s="5">
        <v>6600</v>
      </c>
      <c r="G98" s="5">
        <v>2900</v>
      </c>
      <c r="H98" s="5">
        <v>4700</v>
      </c>
      <c r="I98" s="5">
        <v>7600</v>
      </c>
      <c r="J98" s="5">
        <v>11000</v>
      </c>
      <c r="K98" s="7">
        <v>15200</v>
      </c>
      <c r="L98" s="7">
        <v>20100</v>
      </c>
      <c r="M98" s="44">
        <v>23900</v>
      </c>
    </row>
    <row r="99" spans="1:13" x14ac:dyDescent="0.35">
      <c r="A99" s="58">
        <v>2013</v>
      </c>
      <c r="B99" s="33" t="s">
        <v>25</v>
      </c>
      <c r="C99" s="5">
        <v>330880</v>
      </c>
      <c r="D99" s="5">
        <v>10</v>
      </c>
      <c r="E99" s="5">
        <v>13800</v>
      </c>
      <c r="F99" s="5">
        <v>7100</v>
      </c>
      <c r="G99" s="5">
        <v>4400</v>
      </c>
      <c r="H99" s="5">
        <v>6100</v>
      </c>
      <c r="I99" s="5">
        <v>9000</v>
      </c>
      <c r="J99" s="5">
        <v>12700</v>
      </c>
      <c r="K99" s="7">
        <v>17400</v>
      </c>
      <c r="L99" s="7">
        <v>23000</v>
      </c>
      <c r="M99" s="44">
        <v>27100</v>
      </c>
    </row>
    <row r="100" spans="1:13" x14ac:dyDescent="0.35">
      <c r="A100" s="59">
        <v>2013</v>
      </c>
      <c r="B100" s="32" t="s">
        <v>26</v>
      </c>
      <c r="C100" s="18">
        <v>395470</v>
      </c>
      <c r="D100" s="18">
        <v>12</v>
      </c>
      <c r="E100" s="18">
        <v>7900</v>
      </c>
      <c r="F100" s="18">
        <v>5600</v>
      </c>
      <c r="G100" s="18">
        <v>900</v>
      </c>
      <c r="H100" s="18">
        <v>1900</v>
      </c>
      <c r="I100" s="18">
        <v>4100</v>
      </c>
      <c r="J100" s="18">
        <v>7000</v>
      </c>
      <c r="K100" s="20">
        <v>10500</v>
      </c>
      <c r="L100" s="20">
        <v>14700</v>
      </c>
      <c r="M100" s="43">
        <v>17900</v>
      </c>
    </row>
    <row r="101" spans="1:13" x14ac:dyDescent="0.35">
      <c r="A101" s="58">
        <v>2013</v>
      </c>
      <c r="B101" s="33" t="s">
        <v>27</v>
      </c>
      <c r="C101" s="5">
        <v>62480</v>
      </c>
      <c r="D101" s="5">
        <v>2</v>
      </c>
      <c r="E101" s="5">
        <v>10000</v>
      </c>
      <c r="F101" s="5">
        <v>7300</v>
      </c>
      <c r="G101" s="5">
        <v>1300</v>
      </c>
      <c r="H101" s="5">
        <v>2500</v>
      </c>
      <c r="I101" s="5">
        <v>4900</v>
      </c>
      <c r="J101" s="5">
        <v>8400</v>
      </c>
      <c r="K101" s="7">
        <v>13100</v>
      </c>
      <c r="L101" s="7">
        <v>19200</v>
      </c>
      <c r="M101" s="44">
        <v>24100</v>
      </c>
    </row>
    <row r="102" spans="1:13" x14ac:dyDescent="0.35">
      <c r="A102" s="58">
        <v>2013</v>
      </c>
      <c r="B102" s="33" t="s">
        <v>28</v>
      </c>
      <c r="C102" s="5">
        <v>332990</v>
      </c>
      <c r="D102" s="5">
        <v>10</v>
      </c>
      <c r="E102" s="5">
        <v>7500</v>
      </c>
      <c r="F102" s="5">
        <v>5100</v>
      </c>
      <c r="G102" s="5">
        <v>900</v>
      </c>
      <c r="H102" s="5">
        <v>1800</v>
      </c>
      <c r="I102" s="5">
        <v>4000</v>
      </c>
      <c r="J102" s="5">
        <v>6800</v>
      </c>
      <c r="K102" s="7">
        <v>10100</v>
      </c>
      <c r="L102" s="7">
        <v>13800</v>
      </c>
      <c r="M102" s="44">
        <v>16600</v>
      </c>
    </row>
    <row r="103" spans="1:13" x14ac:dyDescent="0.35">
      <c r="A103" s="59">
        <v>2014</v>
      </c>
      <c r="B103" s="32" t="s">
        <v>13</v>
      </c>
      <c r="C103" s="18">
        <v>3415650</v>
      </c>
      <c r="D103" s="18">
        <v>100</v>
      </c>
      <c r="E103" s="18">
        <v>13100</v>
      </c>
      <c r="F103" s="18">
        <v>7400</v>
      </c>
      <c r="G103" s="18">
        <v>3000</v>
      </c>
      <c r="H103" s="18">
        <v>4800</v>
      </c>
      <c r="I103" s="18">
        <v>8100</v>
      </c>
      <c r="J103" s="18">
        <v>12000</v>
      </c>
      <c r="K103" s="20">
        <v>16800</v>
      </c>
      <c r="L103" s="20">
        <v>22500</v>
      </c>
      <c r="M103" s="43">
        <v>26900</v>
      </c>
    </row>
    <row r="104" spans="1:13" x14ac:dyDescent="0.35">
      <c r="A104" s="59">
        <v>2014</v>
      </c>
      <c r="B104" s="32" t="s">
        <v>20</v>
      </c>
      <c r="C104" s="18">
        <v>2983660</v>
      </c>
      <c r="D104" s="18">
        <v>87</v>
      </c>
      <c r="E104" s="18">
        <v>13900</v>
      </c>
      <c r="F104" s="18">
        <v>7400</v>
      </c>
      <c r="G104" s="18">
        <v>4000</v>
      </c>
      <c r="H104" s="18">
        <v>5900</v>
      </c>
      <c r="I104" s="18">
        <v>9000</v>
      </c>
      <c r="J104" s="18">
        <v>12800</v>
      </c>
      <c r="K104" s="20">
        <v>17500</v>
      </c>
      <c r="L104" s="20">
        <v>23200</v>
      </c>
      <c r="M104" s="43">
        <v>27700</v>
      </c>
    </row>
    <row r="105" spans="1:13" x14ac:dyDescent="0.35">
      <c r="A105" s="58">
        <v>2014</v>
      </c>
      <c r="B105" s="33" t="s">
        <v>21</v>
      </c>
      <c r="C105" s="5">
        <v>509250</v>
      </c>
      <c r="D105" s="5">
        <v>15</v>
      </c>
      <c r="E105" s="5">
        <v>18600</v>
      </c>
      <c r="F105" s="5">
        <v>8400</v>
      </c>
      <c r="G105" s="5">
        <v>7600</v>
      </c>
      <c r="H105" s="5">
        <v>9600</v>
      </c>
      <c r="I105" s="5">
        <v>12900</v>
      </c>
      <c r="J105" s="5">
        <v>17100</v>
      </c>
      <c r="K105" s="7">
        <v>22700</v>
      </c>
      <c r="L105" s="7">
        <v>29900</v>
      </c>
      <c r="M105" s="44">
        <v>35200</v>
      </c>
    </row>
    <row r="106" spans="1:13" x14ac:dyDescent="0.35">
      <c r="A106" s="58">
        <v>2014</v>
      </c>
      <c r="B106" s="33" t="s">
        <v>22</v>
      </c>
      <c r="C106" s="5">
        <v>1009620</v>
      </c>
      <c r="D106" s="5">
        <v>30</v>
      </c>
      <c r="E106" s="5">
        <v>13900</v>
      </c>
      <c r="F106" s="5">
        <v>6800</v>
      </c>
      <c r="G106" s="5">
        <v>4600</v>
      </c>
      <c r="H106" s="5">
        <v>6500</v>
      </c>
      <c r="I106" s="5">
        <v>9400</v>
      </c>
      <c r="J106" s="5">
        <v>13000</v>
      </c>
      <c r="K106" s="7">
        <v>17300</v>
      </c>
      <c r="L106" s="7">
        <v>22400</v>
      </c>
      <c r="M106" s="44">
        <v>26300</v>
      </c>
    </row>
    <row r="107" spans="1:13" x14ac:dyDescent="0.35">
      <c r="A107" s="58">
        <v>2014</v>
      </c>
      <c r="B107" s="33" t="s">
        <v>23</v>
      </c>
      <c r="C107" s="5">
        <v>344190</v>
      </c>
      <c r="D107" s="5">
        <v>10</v>
      </c>
      <c r="E107" s="5">
        <v>12500</v>
      </c>
      <c r="F107" s="5">
        <v>6500</v>
      </c>
      <c r="G107" s="5">
        <v>3700</v>
      </c>
      <c r="H107" s="5">
        <v>5500</v>
      </c>
      <c r="I107" s="5">
        <v>8300</v>
      </c>
      <c r="J107" s="5">
        <v>11600</v>
      </c>
      <c r="K107" s="7">
        <v>15700</v>
      </c>
      <c r="L107" s="7">
        <v>20600</v>
      </c>
      <c r="M107" s="44">
        <v>24400</v>
      </c>
    </row>
    <row r="108" spans="1:13" x14ac:dyDescent="0.35">
      <c r="A108" s="58">
        <v>2014</v>
      </c>
      <c r="B108" s="33" t="s">
        <v>24</v>
      </c>
      <c r="C108" s="5">
        <v>772710</v>
      </c>
      <c r="D108" s="5">
        <v>23</v>
      </c>
      <c r="E108" s="5">
        <v>11600</v>
      </c>
      <c r="F108" s="5">
        <v>6400</v>
      </c>
      <c r="G108" s="5">
        <v>2700</v>
      </c>
      <c r="H108" s="5">
        <v>4500</v>
      </c>
      <c r="I108" s="5">
        <v>7300</v>
      </c>
      <c r="J108" s="5">
        <v>10700</v>
      </c>
      <c r="K108" s="7">
        <v>14700</v>
      </c>
      <c r="L108" s="7">
        <v>19500</v>
      </c>
      <c r="M108" s="44">
        <v>23300</v>
      </c>
    </row>
    <row r="109" spans="1:13" x14ac:dyDescent="0.35">
      <c r="A109" s="58">
        <v>2014</v>
      </c>
      <c r="B109" s="33" t="s">
        <v>25</v>
      </c>
      <c r="C109" s="5">
        <v>347890</v>
      </c>
      <c r="D109" s="5">
        <v>10</v>
      </c>
      <c r="E109" s="5">
        <v>13500</v>
      </c>
      <c r="F109" s="5">
        <v>7000</v>
      </c>
      <c r="G109" s="5">
        <v>4200</v>
      </c>
      <c r="H109" s="5">
        <v>5900</v>
      </c>
      <c r="I109" s="5">
        <v>8700</v>
      </c>
      <c r="J109" s="5">
        <v>12300</v>
      </c>
      <c r="K109" s="7">
        <v>17000</v>
      </c>
      <c r="L109" s="7">
        <v>22400</v>
      </c>
      <c r="M109" s="44">
        <v>26500</v>
      </c>
    </row>
    <row r="110" spans="1:13" x14ac:dyDescent="0.35">
      <c r="A110" s="59">
        <v>2014</v>
      </c>
      <c r="B110" s="32" t="s">
        <v>26</v>
      </c>
      <c r="C110" s="18">
        <v>431990</v>
      </c>
      <c r="D110" s="18">
        <v>13</v>
      </c>
      <c r="E110" s="18">
        <v>7700</v>
      </c>
      <c r="F110" s="18">
        <v>5400</v>
      </c>
      <c r="G110" s="18">
        <v>800</v>
      </c>
      <c r="H110" s="18">
        <v>1800</v>
      </c>
      <c r="I110" s="18">
        <v>4000</v>
      </c>
      <c r="J110" s="18">
        <v>6700</v>
      </c>
      <c r="K110" s="20">
        <v>10100</v>
      </c>
      <c r="L110" s="20">
        <v>14200</v>
      </c>
      <c r="M110" s="43">
        <v>17300</v>
      </c>
    </row>
    <row r="111" spans="1:13" x14ac:dyDescent="0.35">
      <c r="A111" s="58">
        <v>2014</v>
      </c>
      <c r="B111" s="33" t="s">
        <v>27</v>
      </c>
      <c r="C111" s="5">
        <v>68400</v>
      </c>
      <c r="D111" s="5">
        <v>2</v>
      </c>
      <c r="E111" s="5">
        <v>9600</v>
      </c>
      <c r="F111" s="5">
        <v>7100</v>
      </c>
      <c r="G111" s="5">
        <v>1200</v>
      </c>
      <c r="H111" s="5">
        <v>2400</v>
      </c>
      <c r="I111" s="5">
        <v>4800</v>
      </c>
      <c r="J111" s="5">
        <v>8100</v>
      </c>
      <c r="K111" s="7">
        <v>12700</v>
      </c>
      <c r="L111" s="7">
        <v>18400</v>
      </c>
      <c r="M111" s="44">
        <v>23100</v>
      </c>
    </row>
    <row r="112" spans="1:13" x14ac:dyDescent="0.35">
      <c r="A112" s="58">
        <v>2014</v>
      </c>
      <c r="B112" s="33" t="s">
        <v>28</v>
      </c>
      <c r="C112" s="5">
        <v>363590</v>
      </c>
      <c r="D112" s="5">
        <v>11</v>
      </c>
      <c r="E112" s="5">
        <v>7300</v>
      </c>
      <c r="F112" s="5">
        <v>4900</v>
      </c>
      <c r="G112" s="5">
        <v>800</v>
      </c>
      <c r="H112" s="5">
        <v>1700</v>
      </c>
      <c r="I112" s="5">
        <v>3900</v>
      </c>
      <c r="J112" s="5">
        <v>6500</v>
      </c>
      <c r="K112" s="7">
        <v>9700</v>
      </c>
      <c r="L112" s="7">
        <v>13400</v>
      </c>
      <c r="M112" s="44">
        <v>16100</v>
      </c>
    </row>
    <row r="113" spans="1:13" x14ac:dyDescent="0.35">
      <c r="A113" s="59">
        <v>2015</v>
      </c>
      <c r="B113" s="32" t="s">
        <v>13</v>
      </c>
      <c r="C113" s="18">
        <v>3404980</v>
      </c>
      <c r="D113" s="18">
        <v>100</v>
      </c>
      <c r="E113" s="18">
        <v>13100</v>
      </c>
      <c r="F113" s="18">
        <v>7500</v>
      </c>
      <c r="G113" s="18">
        <v>2900</v>
      </c>
      <c r="H113" s="18">
        <v>4800</v>
      </c>
      <c r="I113" s="18">
        <v>8000</v>
      </c>
      <c r="J113" s="18">
        <v>12000</v>
      </c>
      <c r="K113" s="20">
        <v>16800</v>
      </c>
      <c r="L113" s="20">
        <v>22600</v>
      </c>
      <c r="M113" s="43">
        <v>27100</v>
      </c>
    </row>
    <row r="114" spans="1:13" x14ac:dyDescent="0.35">
      <c r="A114" s="59">
        <v>2015</v>
      </c>
      <c r="B114" s="32" t="s">
        <v>20</v>
      </c>
      <c r="C114" s="18">
        <v>2976700</v>
      </c>
      <c r="D114" s="18">
        <v>87.42</v>
      </c>
      <c r="E114" s="18">
        <v>13900</v>
      </c>
      <c r="F114" s="18">
        <v>7400</v>
      </c>
      <c r="G114" s="18">
        <v>4000</v>
      </c>
      <c r="H114" s="18">
        <v>5800</v>
      </c>
      <c r="I114" s="18">
        <v>8900</v>
      </c>
      <c r="J114" s="18">
        <v>12700</v>
      </c>
      <c r="K114" s="20">
        <v>17500</v>
      </c>
      <c r="L114" s="20">
        <v>23300</v>
      </c>
      <c r="M114" s="43">
        <v>27900</v>
      </c>
    </row>
    <row r="115" spans="1:13" x14ac:dyDescent="0.35">
      <c r="A115" s="58">
        <v>2015</v>
      </c>
      <c r="B115" s="33" t="s">
        <v>21</v>
      </c>
      <c r="C115" s="5">
        <v>507870</v>
      </c>
      <c r="D115" s="5">
        <v>14.92</v>
      </c>
      <c r="E115" s="5">
        <v>18600</v>
      </c>
      <c r="F115" s="5">
        <v>8500</v>
      </c>
      <c r="G115" s="5">
        <v>7500</v>
      </c>
      <c r="H115" s="5">
        <v>9500</v>
      </c>
      <c r="I115" s="5">
        <v>12800</v>
      </c>
      <c r="J115" s="5">
        <v>17100</v>
      </c>
      <c r="K115" s="7">
        <v>22800</v>
      </c>
      <c r="L115" s="7">
        <v>30000</v>
      </c>
      <c r="M115" s="44">
        <v>35500</v>
      </c>
    </row>
    <row r="116" spans="1:13" x14ac:dyDescent="0.35">
      <c r="A116" s="58">
        <v>2015</v>
      </c>
      <c r="B116" s="33" t="s">
        <v>22</v>
      </c>
      <c r="C116" s="5">
        <v>1007460</v>
      </c>
      <c r="D116" s="5">
        <v>29.59</v>
      </c>
      <c r="E116" s="5">
        <v>13900</v>
      </c>
      <c r="F116" s="5">
        <v>6900</v>
      </c>
      <c r="G116" s="5">
        <v>4500</v>
      </c>
      <c r="H116" s="5">
        <v>6400</v>
      </c>
      <c r="I116" s="5">
        <v>9300</v>
      </c>
      <c r="J116" s="5">
        <v>12900</v>
      </c>
      <c r="K116" s="7">
        <v>17400</v>
      </c>
      <c r="L116" s="7">
        <v>22500</v>
      </c>
      <c r="M116" s="44">
        <v>26500</v>
      </c>
    </row>
    <row r="117" spans="1:13" x14ac:dyDescent="0.35">
      <c r="A117" s="58">
        <v>2015</v>
      </c>
      <c r="B117" s="33" t="s">
        <v>23</v>
      </c>
      <c r="C117" s="5">
        <v>343860</v>
      </c>
      <c r="D117" s="5">
        <v>10.1</v>
      </c>
      <c r="E117" s="5">
        <v>12500</v>
      </c>
      <c r="F117" s="5">
        <v>6600</v>
      </c>
      <c r="G117" s="5">
        <v>3600</v>
      </c>
      <c r="H117" s="5">
        <v>5400</v>
      </c>
      <c r="I117" s="5">
        <v>8200</v>
      </c>
      <c r="J117" s="5">
        <v>11600</v>
      </c>
      <c r="K117" s="7">
        <v>15700</v>
      </c>
      <c r="L117" s="7">
        <v>20800</v>
      </c>
      <c r="M117" s="44">
        <v>24700</v>
      </c>
    </row>
    <row r="118" spans="1:13" x14ac:dyDescent="0.35">
      <c r="A118" s="58">
        <v>2015</v>
      </c>
      <c r="B118" s="33" t="s">
        <v>24</v>
      </c>
      <c r="C118" s="5">
        <v>771130</v>
      </c>
      <c r="D118" s="5">
        <v>22.65</v>
      </c>
      <c r="E118" s="5">
        <v>11600</v>
      </c>
      <c r="F118" s="5">
        <v>6500</v>
      </c>
      <c r="G118" s="5">
        <v>2700</v>
      </c>
      <c r="H118" s="5">
        <v>4400</v>
      </c>
      <c r="I118" s="5">
        <v>7200</v>
      </c>
      <c r="J118" s="5">
        <v>10600</v>
      </c>
      <c r="K118" s="7">
        <v>14800</v>
      </c>
      <c r="L118" s="7">
        <v>19600</v>
      </c>
      <c r="M118" s="44">
        <v>23400</v>
      </c>
    </row>
    <row r="119" spans="1:13" x14ac:dyDescent="0.35">
      <c r="A119" s="58">
        <v>2015</v>
      </c>
      <c r="B119" s="33" t="s">
        <v>25</v>
      </c>
      <c r="C119" s="5">
        <v>346380</v>
      </c>
      <c r="D119" s="5">
        <v>10.17</v>
      </c>
      <c r="E119" s="5">
        <v>13500</v>
      </c>
      <c r="F119" s="5">
        <v>7100</v>
      </c>
      <c r="G119" s="5">
        <v>4100</v>
      </c>
      <c r="H119" s="5">
        <v>5800</v>
      </c>
      <c r="I119" s="5">
        <v>8700</v>
      </c>
      <c r="J119" s="5">
        <v>12400</v>
      </c>
      <c r="K119" s="7">
        <v>17100</v>
      </c>
      <c r="L119" s="7">
        <v>22600</v>
      </c>
      <c r="M119" s="44">
        <v>26700</v>
      </c>
    </row>
    <row r="120" spans="1:13" x14ac:dyDescent="0.35">
      <c r="A120" s="59">
        <v>2015</v>
      </c>
      <c r="B120" s="32" t="s">
        <v>26</v>
      </c>
      <c r="C120" s="18">
        <v>428270</v>
      </c>
      <c r="D120" s="18">
        <v>12.58</v>
      </c>
      <c r="E120" s="18">
        <v>7700</v>
      </c>
      <c r="F120" s="18">
        <v>5400</v>
      </c>
      <c r="G120" s="18">
        <v>900</v>
      </c>
      <c r="H120" s="18">
        <v>1800</v>
      </c>
      <c r="I120" s="18">
        <v>4000</v>
      </c>
      <c r="J120" s="18">
        <v>6700</v>
      </c>
      <c r="K120" s="20">
        <v>10200</v>
      </c>
      <c r="L120" s="20">
        <v>14300</v>
      </c>
      <c r="M120" s="43">
        <v>17500</v>
      </c>
    </row>
    <row r="121" spans="1:13" x14ac:dyDescent="0.35">
      <c r="A121" s="58">
        <v>2015</v>
      </c>
      <c r="B121" s="33" t="s">
        <v>27</v>
      </c>
      <c r="C121" s="5">
        <v>66900</v>
      </c>
      <c r="D121" s="5">
        <v>1.96</v>
      </c>
      <c r="E121" s="5">
        <v>9600</v>
      </c>
      <c r="F121" s="5">
        <v>7100</v>
      </c>
      <c r="G121" s="5">
        <v>1200</v>
      </c>
      <c r="H121" s="5">
        <v>2300</v>
      </c>
      <c r="I121" s="5">
        <v>4700</v>
      </c>
      <c r="J121" s="5">
        <v>8100</v>
      </c>
      <c r="K121" s="7">
        <v>12600</v>
      </c>
      <c r="L121" s="7">
        <v>18400</v>
      </c>
      <c r="M121" s="44">
        <v>23000</v>
      </c>
    </row>
    <row r="122" spans="1:13" x14ac:dyDescent="0.35">
      <c r="A122" s="58">
        <v>2015</v>
      </c>
      <c r="B122" s="33" t="s">
        <v>28</v>
      </c>
      <c r="C122" s="5">
        <v>361380</v>
      </c>
      <c r="D122" s="5">
        <v>10.61</v>
      </c>
      <c r="E122" s="5">
        <v>7300</v>
      </c>
      <c r="F122" s="5">
        <v>5000</v>
      </c>
      <c r="G122" s="5">
        <v>800</v>
      </c>
      <c r="H122" s="5">
        <v>1700</v>
      </c>
      <c r="I122" s="5">
        <v>3800</v>
      </c>
      <c r="J122" s="5">
        <v>6500</v>
      </c>
      <c r="K122" s="7">
        <v>9800</v>
      </c>
      <c r="L122" s="7">
        <v>13500</v>
      </c>
      <c r="M122" s="44">
        <v>16300</v>
      </c>
    </row>
    <row r="123" spans="1:13" x14ac:dyDescent="0.35">
      <c r="A123" s="59">
        <v>2016</v>
      </c>
      <c r="B123" s="32" t="s">
        <v>13</v>
      </c>
      <c r="C123" s="18">
        <v>2439260</v>
      </c>
      <c r="D123" s="18">
        <v>100</v>
      </c>
      <c r="E123" s="18">
        <v>13400</v>
      </c>
      <c r="F123" s="18">
        <v>7400</v>
      </c>
      <c r="G123" s="18">
        <v>3600</v>
      </c>
      <c r="H123" s="18">
        <v>5300</v>
      </c>
      <c r="I123" s="18">
        <v>8400</v>
      </c>
      <c r="J123" s="18">
        <v>12300</v>
      </c>
      <c r="K123" s="20">
        <v>17100</v>
      </c>
      <c r="L123" s="20">
        <v>22800</v>
      </c>
      <c r="M123" s="43">
        <v>27400</v>
      </c>
    </row>
    <row r="124" spans="1:13" x14ac:dyDescent="0.35">
      <c r="A124" s="59">
        <v>2016</v>
      </c>
      <c r="B124" s="32" t="s">
        <v>20</v>
      </c>
      <c r="C124" s="18">
        <v>2108930</v>
      </c>
      <c r="D124" s="18">
        <v>86</v>
      </c>
      <c r="E124" s="18">
        <v>14100</v>
      </c>
      <c r="F124" s="18">
        <v>7300</v>
      </c>
      <c r="G124" s="18">
        <v>4600</v>
      </c>
      <c r="H124" s="18">
        <v>6300</v>
      </c>
      <c r="I124" s="18">
        <v>9200</v>
      </c>
      <c r="J124" s="18">
        <v>12900</v>
      </c>
      <c r="K124" s="20">
        <v>17600</v>
      </c>
      <c r="L124" s="20">
        <v>23300</v>
      </c>
      <c r="M124" s="43">
        <v>27900</v>
      </c>
    </row>
    <row r="125" spans="1:13" x14ac:dyDescent="0.35">
      <c r="A125" s="58">
        <v>2016</v>
      </c>
      <c r="B125" s="33" t="s">
        <v>216</v>
      </c>
      <c r="C125" s="5">
        <v>392850</v>
      </c>
      <c r="D125" s="5">
        <v>16</v>
      </c>
      <c r="E125" s="5">
        <v>18500</v>
      </c>
      <c r="F125" s="5">
        <v>8300</v>
      </c>
      <c r="G125" s="5">
        <v>7900</v>
      </c>
      <c r="H125" s="5">
        <v>9700</v>
      </c>
      <c r="I125" s="5">
        <v>12800</v>
      </c>
      <c r="J125" s="5">
        <v>17000</v>
      </c>
      <c r="K125" s="7">
        <v>22600</v>
      </c>
      <c r="L125" s="7">
        <v>29700</v>
      </c>
      <c r="M125" s="44">
        <v>35100</v>
      </c>
    </row>
    <row r="126" spans="1:13" x14ac:dyDescent="0.35">
      <c r="A126" s="58">
        <v>2016</v>
      </c>
      <c r="B126" s="33" t="s">
        <v>217</v>
      </c>
      <c r="C126" s="5">
        <v>703070</v>
      </c>
      <c r="D126" s="5">
        <v>29</v>
      </c>
      <c r="E126" s="5">
        <v>14000</v>
      </c>
      <c r="F126" s="5">
        <v>6700</v>
      </c>
      <c r="G126" s="5">
        <v>5100</v>
      </c>
      <c r="H126" s="5">
        <v>6800</v>
      </c>
      <c r="I126" s="5">
        <v>9600</v>
      </c>
      <c r="J126" s="5">
        <v>13000</v>
      </c>
      <c r="K126" s="7">
        <v>17400</v>
      </c>
      <c r="L126" s="7">
        <v>22400</v>
      </c>
      <c r="M126" s="44">
        <v>26300</v>
      </c>
    </row>
    <row r="127" spans="1:13" x14ac:dyDescent="0.35">
      <c r="A127" s="58">
        <v>2016</v>
      </c>
      <c r="B127" s="33" t="s">
        <v>218</v>
      </c>
      <c r="C127" s="5">
        <v>238840</v>
      </c>
      <c r="D127" s="5">
        <v>10</v>
      </c>
      <c r="E127" s="5">
        <v>12700</v>
      </c>
      <c r="F127" s="5">
        <v>6400</v>
      </c>
      <c r="G127" s="5">
        <v>4300</v>
      </c>
      <c r="H127" s="5">
        <v>5800</v>
      </c>
      <c r="I127" s="5">
        <v>8400</v>
      </c>
      <c r="J127" s="5">
        <v>11700</v>
      </c>
      <c r="K127" s="7">
        <v>15800</v>
      </c>
      <c r="L127" s="7">
        <v>20700</v>
      </c>
      <c r="M127" s="44">
        <v>24400</v>
      </c>
    </row>
    <row r="128" spans="1:13" x14ac:dyDescent="0.35">
      <c r="A128" s="58">
        <v>2016</v>
      </c>
      <c r="B128" s="33" t="s">
        <v>219</v>
      </c>
      <c r="C128" s="5">
        <v>513590</v>
      </c>
      <c r="D128" s="5">
        <v>21</v>
      </c>
      <c r="E128" s="5">
        <v>11800</v>
      </c>
      <c r="F128" s="5">
        <v>6300</v>
      </c>
      <c r="G128" s="5">
        <v>3400</v>
      </c>
      <c r="H128" s="5">
        <v>4900</v>
      </c>
      <c r="I128" s="5">
        <v>7600</v>
      </c>
      <c r="J128" s="5">
        <v>10800</v>
      </c>
      <c r="K128" s="7">
        <v>14900</v>
      </c>
      <c r="L128" s="7">
        <v>19700</v>
      </c>
      <c r="M128" s="44">
        <v>23400</v>
      </c>
    </row>
    <row r="129" spans="1:13" x14ac:dyDescent="0.35">
      <c r="A129" s="58">
        <v>2016</v>
      </c>
      <c r="B129" s="33" t="s">
        <v>220</v>
      </c>
      <c r="C129" s="5">
        <v>260580</v>
      </c>
      <c r="D129" s="5">
        <v>11</v>
      </c>
      <c r="E129" s="5">
        <v>13500</v>
      </c>
      <c r="F129" s="5">
        <v>6900</v>
      </c>
      <c r="G129" s="5">
        <v>4600</v>
      </c>
      <c r="H129" s="5">
        <v>6100</v>
      </c>
      <c r="I129" s="5">
        <v>8800</v>
      </c>
      <c r="J129" s="5">
        <v>12400</v>
      </c>
      <c r="K129" s="7">
        <v>16900</v>
      </c>
      <c r="L129" s="7">
        <v>22300</v>
      </c>
      <c r="M129" s="44">
        <v>26400</v>
      </c>
    </row>
    <row r="130" spans="1:13" x14ac:dyDescent="0.35">
      <c r="A130" s="59">
        <v>2016</v>
      </c>
      <c r="B130" s="32" t="s">
        <v>26</v>
      </c>
      <c r="C130" s="18">
        <v>271240</v>
      </c>
      <c r="D130" s="18">
        <v>11</v>
      </c>
      <c r="E130" s="18">
        <v>7900</v>
      </c>
      <c r="F130" s="18">
        <v>5300</v>
      </c>
      <c r="G130" s="18">
        <v>1200</v>
      </c>
      <c r="H130" s="18">
        <v>2300</v>
      </c>
      <c r="I130" s="18">
        <v>4400</v>
      </c>
      <c r="J130" s="18">
        <v>7000</v>
      </c>
      <c r="K130" s="20">
        <v>10300</v>
      </c>
      <c r="L130" s="20">
        <v>14400</v>
      </c>
      <c r="M130" s="43">
        <v>17600</v>
      </c>
    </row>
    <row r="131" spans="1:13" x14ac:dyDescent="0.35">
      <c r="A131" s="58">
        <v>2016</v>
      </c>
      <c r="B131" s="33" t="s">
        <v>221</v>
      </c>
      <c r="C131" s="5">
        <v>31950</v>
      </c>
      <c r="D131" s="5">
        <v>1</v>
      </c>
      <c r="E131" s="5">
        <v>10500</v>
      </c>
      <c r="F131" s="5">
        <v>7300</v>
      </c>
      <c r="G131" s="5">
        <v>1800</v>
      </c>
      <c r="H131" s="5">
        <v>3000</v>
      </c>
      <c r="I131" s="5">
        <v>5500</v>
      </c>
      <c r="J131" s="5">
        <v>8900</v>
      </c>
      <c r="K131" s="7">
        <v>13700</v>
      </c>
      <c r="L131" s="7">
        <v>19800</v>
      </c>
      <c r="M131" s="44">
        <v>24700</v>
      </c>
    </row>
    <row r="132" spans="1:13" x14ac:dyDescent="0.35">
      <c r="A132" s="58">
        <v>2016</v>
      </c>
      <c r="B132" s="33" t="s">
        <v>222</v>
      </c>
      <c r="C132" s="5">
        <v>239290</v>
      </c>
      <c r="D132" s="5">
        <v>10</v>
      </c>
      <c r="E132" s="5">
        <v>7600</v>
      </c>
      <c r="F132" s="5">
        <v>4900</v>
      </c>
      <c r="G132" s="5">
        <v>1200</v>
      </c>
      <c r="H132" s="5">
        <v>2200</v>
      </c>
      <c r="I132" s="5">
        <v>4200</v>
      </c>
      <c r="J132" s="5">
        <v>6800</v>
      </c>
      <c r="K132" s="7">
        <v>10000</v>
      </c>
      <c r="L132" s="7">
        <v>13600</v>
      </c>
      <c r="M132" s="44">
        <v>16400</v>
      </c>
    </row>
    <row r="133" spans="1:13" x14ac:dyDescent="0.35">
      <c r="A133" s="58">
        <v>2016</v>
      </c>
      <c r="B133" s="33" t="s">
        <v>41</v>
      </c>
      <c r="C133" s="5">
        <v>59090</v>
      </c>
      <c r="D133" s="5">
        <v>2</v>
      </c>
      <c r="E133" s="5">
        <v>15200</v>
      </c>
      <c r="F133" s="5">
        <v>9300</v>
      </c>
      <c r="G133" s="5">
        <v>3400</v>
      </c>
      <c r="H133" s="5">
        <v>5200</v>
      </c>
      <c r="I133" s="5">
        <v>8600</v>
      </c>
      <c r="J133" s="5">
        <v>13300</v>
      </c>
      <c r="K133" s="7">
        <v>19800</v>
      </c>
      <c r="L133" s="7">
        <v>27800</v>
      </c>
      <c r="M133" s="44">
        <v>34000</v>
      </c>
    </row>
    <row r="134" spans="1:13" x14ac:dyDescent="0.35">
      <c r="A134" s="59">
        <v>2017</v>
      </c>
      <c r="B134" s="32" t="s">
        <v>13</v>
      </c>
      <c r="C134" s="18">
        <v>18257260</v>
      </c>
      <c r="D134" s="18">
        <v>100</v>
      </c>
      <c r="E134" s="18">
        <v>13400</v>
      </c>
      <c r="F134" s="18">
        <v>7400</v>
      </c>
      <c r="G134" s="18">
        <v>3400</v>
      </c>
      <c r="H134" s="18">
        <v>5200</v>
      </c>
      <c r="I134" s="18">
        <v>8300</v>
      </c>
      <c r="J134" s="18">
        <v>12200</v>
      </c>
      <c r="K134" s="20">
        <v>17100</v>
      </c>
      <c r="L134" s="20">
        <v>22800</v>
      </c>
      <c r="M134" s="43">
        <v>27300</v>
      </c>
    </row>
    <row r="135" spans="1:13" x14ac:dyDescent="0.35">
      <c r="A135" s="59">
        <v>2017</v>
      </c>
      <c r="B135" s="32" t="s">
        <v>20</v>
      </c>
      <c r="C135" s="18">
        <v>15862610</v>
      </c>
      <c r="D135" s="18">
        <v>87</v>
      </c>
      <c r="E135" s="18">
        <v>14200</v>
      </c>
      <c r="F135" s="18">
        <v>7300</v>
      </c>
      <c r="G135" s="18">
        <v>4600</v>
      </c>
      <c r="H135" s="18">
        <v>6300</v>
      </c>
      <c r="I135" s="18">
        <v>9300</v>
      </c>
      <c r="J135" s="18">
        <v>13000</v>
      </c>
      <c r="K135" s="20">
        <v>17800</v>
      </c>
      <c r="L135" s="20">
        <v>23500</v>
      </c>
      <c r="M135" s="43">
        <v>28100</v>
      </c>
    </row>
    <row r="136" spans="1:13" x14ac:dyDescent="0.35">
      <c r="A136" s="58">
        <v>2017</v>
      </c>
      <c r="B136" s="33" t="s">
        <v>21</v>
      </c>
      <c r="C136" s="5">
        <v>2975450</v>
      </c>
      <c r="D136" s="5">
        <v>16</v>
      </c>
      <c r="E136" s="5">
        <v>18600</v>
      </c>
      <c r="F136" s="5">
        <v>8300</v>
      </c>
      <c r="G136" s="5">
        <v>7800</v>
      </c>
      <c r="H136" s="5">
        <v>9700</v>
      </c>
      <c r="I136" s="5">
        <v>12900</v>
      </c>
      <c r="J136" s="5">
        <v>17000</v>
      </c>
      <c r="K136" s="7">
        <v>22700</v>
      </c>
      <c r="L136" s="7">
        <v>29900</v>
      </c>
      <c r="M136" s="44">
        <v>35200</v>
      </c>
    </row>
    <row r="137" spans="1:13" x14ac:dyDescent="0.35">
      <c r="A137" s="58">
        <v>2017</v>
      </c>
      <c r="B137" s="33" t="s">
        <v>22</v>
      </c>
      <c r="C137" s="5">
        <v>5286040</v>
      </c>
      <c r="D137" s="5">
        <v>29</v>
      </c>
      <c r="E137" s="5">
        <v>14100</v>
      </c>
      <c r="F137" s="5">
        <v>6700</v>
      </c>
      <c r="G137" s="5">
        <v>5000</v>
      </c>
      <c r="H137" s="5">
        <v>6700</v>
      </c>
      <c r="I137" s="5">
        <v>9600</v>
      </c>
      <c r="J137" s="5">
        <v>13100</v>
      </c>
      <c r="K137" s="7">
        <v>17500</v>
      </c>
      <c r="L137" s="7">
        <v>22600</v>
      </c>
      <c r="M137" s="44">
        <v>26500</v>
      </c>
    </row>
    <row r="138" spans="1:13" x14ac:dyDescent="0.35">
      <c r="A138" s="58">
        <v>2017</v>
      </c>
      <c r="B138" s="33" t="s">
        <v>23</v>
      </c>
      <c r="C138" s="5">
        <v>1864470</v>
      </c>
      <c r="D138" s="5">
        <v>10</v>
      </c>
      <c r="E138" s="5">
        <v>12700</v>
      </c>
      <c r="F138" s="5">
        <v>6500</v>
      </c>
      <c r="G138" s="5">
        <v>4200</v>
      </c>
      <c r="H138" s="5">
        <v>5800</v>
      </c>
      <c r="I138" s="5">
        <v>8400</v>
      </c>
      <c r="J138" s="5">
        <v>11700</v>
      </c>
      <c r="K138" s="7">
        <v>15900</v>
      </c>
      <c r="L138" s="7">
        <v>20800</v>
      </c>
      <c r="M138" s="44">
        <v>24600</v>
      </c>
    </row>
    <row r="139" spans="1:13" x14ac:dyDescent="0.35">
      <c r="A139" s="58">
        <v>2017</v>
      </c>
      <c r="B139" s="33" t="s">
        <v>24</v>
      </c>
      <c r="C139" s="5">
        <v>3895310</v>
      </c>
      <c r="D139" s="5">
        <v>21</v>
      </c>
      <c r="E139" s="5">
        <v>11900</v>
      </c>
      <c r="F139" s="5">
        <v>6400</v>
      </c>
      <c r="G139" s="5">
        <v>3300</v>
      </c>
      <c r="H139" s="5">
        <v>5000</v>
      </c>
      <c r="I139" s="5">
        <v>7700</v>
      </c>
      <c r="J139" s="5">
        <v>11000</v>
      </c>
      <c r="K139" s="7">
        <v>15000</v>
      </c>
      <c r="L139" s="7">
        <v>19900</v>
      </c>
      <c r="M139" s="44">
        <v>23600</v>
      </c>
    </row>
    <row r="140" spans="1:13" x14ac:dyDescent="0.35">
      <c r="A140" s="58">
        <v>2017</v>
      </c>
      <c r="B140" s="33" t="s">
        <v>25</v>
      </c>
      <c r="C140" s="5">
        <v>1841350</v>
      </c>
      <c r="D140" s="5">
        <v>10</v>
      </c>
      <c r="E140" s="5">
        <v>13700</v>
      </c>
      <c r="F140" s="5">
        <v>7000</v>
      </c>
      <c r="G140" s="5">
        <v>4600</v>
      </c>
      <c r="H140" s="5">
        <v>6200</v>
      </c>
      <c r="I140" s="5">
        <v>9000</v>
      </c>
      <c r="J140" s="5">
        <v>12600</v>
      </c>
      <c r="K140" s="7">
        <v>17200</v>
      </c>
      <c r="L140" s="7">
        <v>22700</v>
      </c>
      <c r="M140" s="44">
        <v>26900</v>
      </c>
    </row>
    <row r="141" spans="1:13" x14ac:dyDescent="0.35">
      <c r="A141" s="59">
        <v>2017</v>
      </c>
      <c r="B141" s="32" t="s">
        <v>26</v>
      </c>
      <c r="C141" s="18">
        <v>2394650</v>
      </c>
      <c r="D141" s="18">
        <v>13</v>
      </c>
      <c r="E141" s="18">
        <v>8000</v>
      </c>
      <c r="F141" s="18">
        <v>5600</v>
      </c>
      <c r="G141" s="18">
        <v>1200</v>
      </c>
      <c r="H141" s="18">
        <v>2300</v>
      </c>
      <c r="I141" s="18">
        <v>4400</v>
      </c>
      <c r="J141" s="18">
        <v>7000</v>
      </c>
      <c r="K141" s="20">
        <v>10400</v>
      </c>
      <c r="L141" s="20">
        <v>14700</v>
      </c>
      <c r="M141" s="43">
        <v>18100</v>
      </c>
    </row>
    <row r="142" spans="1:13" x14ac:dyDescent="0.35">
      <c r="A142" s="58">
        <v>2017</v>
      </c>
      <c r="B142" s="33" t="s">
        <v>27</v>
      </c>
      <c r="C142" s="5">
        <v>455840</v>
      </c>
      <c r="D142" s="5">
        <v>2</v>
      </c>
      <c r="E142" s="5">
        <v>10200</v>
      </c>
      <c r="F142" s="5">
        <v>7400</v>
      </c>
      <c r="G142" s="5">
        <v>1500</v>
      </c>
      <c r="H142" s="5">
        <v>2700</v>
      </c>
      <c r="I142" s="5">
        <v>5200</v>
      </c>
      <c r="J142" s="5">
        <v>8600</v>
      </c>
      <c r="K142" s="7">
        <v>13300</v>
      </c>
      <c r="L142" s="7">
        <v>19500</v>
      </c>
      <c r="M142" s="44">
        <v>24400</v>
      </c>
    </row>
    <row r="143" spans="1:13" x14ac:dyDescent="0.35">
      <c r="A143" s="58">
        <v>2017</v>
      </c>
      <c r="B143" s="33" t="s">
        <v>28</v>
      </c>
      <c r="C143" s="5">
        <v>1938810</v>
      </c>
      <c r="D143" s="5">
        <v>11</v>
      </c>
      <c r="E143" s="5">
        <v>7500</v>
      </c>
      <c r="F143" s="5">
        <v>4900</v>
      </c>
      <c r="G143" s="5">
        <v>1100</v>
      </c>
      <c r="H143" s="5">
        <v>2200</v>
      </c>
      <c r="I143" s="5">
        <v>4200</v>
      </c>
      <c r="J143" s="5">
        <v>6800</v>
      </c>
      <c r="K143" s="7">
        <v>9900</v>
      </c>
      <c r="L143" s="7">
        <v>13600</v>
      </c>
      <c r="M143" s="44">
        <v>16300</v>
      </c>
    </row>
    <row r="144" spans="1:13" x14ac:dyDescent="0.35">
      <c r="A144" s="59">
        <v>2018</v>
      </c>
      <c r="B144" s="32" t="s">
        <v>13</v>
      </c>
      <c r="C144" s="18">
        <v>18211100</v>
      </c>
      <c r="D144" s="18">
        <v>100</v>
      </c>
      <c r="E144" s="18">
        <v>13200</v>
      </c>
      <c r="F144" s="18">
        <v>7500</v>
      </c>
      <c r="G144" s="18">
        <v>3300</v>
      </c>
      <c r="H144" s="18">
        <v>5000</v>
      </c>
      <c r="I144" s="18">
        <v>8100</v>
      </c>
      <c r="J144" s="18">
        <v>12000</v>
      </c>
      <c r="K144" s="20">
        <v>16900</v>
      </c>
      <c r="L144" s="20">
        <v>22700</v>
      </c>
      <c r="M144" s="43">
        <v>27300</v>
      </c>
    </row>
    <row r="145" spans="1:13" x14ac:dyDescent="0.35">
      <c r="A145" s="59">
        <v>2018</v>
      </c>
      <c r="B145" s="32" t="s">
        <v>20</v>
      </c>
      <c r="C145" s="18">
        <v>15822680</v>
      </c>
      <c r="D145" s="18">
        <v>87</v>
      </c>
      <c r="E145" s="18">
        <v>14000</v>
      </c>
      <c r="F145" s="18">
        <v>7400</v>
      </c>
      <c r="G145" s="18">
        <v>4300</v>
      </c>
      <c r="H145" s="18">
        <v>6000</v>
      </c>
      <c r="I145" s="18">
        <v>9000</v>
      </c>
      <c r="J145" s="18">
        <v>12800</v>
      </c>
      <c r="K145" s="20">
        <v>17600</v>
      </c>
      <c r="L145" s="20">
        <v>23400</v>
      </c>
      <c r="M145" s="43">
        <v>28000</v>
      </c>
    </row>
    <row r="146" spans="1:13" x14ac:dyDescent="0.35">
      <c r="A146" s="58">
        <v>2018</v>
      </c>
      <c r="B146" s="33" t="s">
        <v>21</v>
      </c>
      <c r="C146" s="5">
        <v>3002120</v>
      </c>
      <c r="D146" s="5">
        <v>16</v>
      </c>
      <c r="E146" s="5">
        <v>18200</v>
      </c>
      <c r="F146" s="5">
        <v>8400</v>
      </c>
      <c r="G146" s="5">
        <v>7400</v>
      </c>
      <c r="H146" s="5">
        <v>9300</v>
      </c>
      <c r="I146" s="5">
        <v>12500</v>
      </c>
      <c r="J146" s="5">
        <v>16700</v>
      </c>
      <c r="K146" s="7">
        <v>22400</v>
      </c>
      <c r="L146" s="7">
        <v>29700</v>
      </c>
      <c r="M146" s="44">
        <v>35100</v>
      </c>
    </row>
    <row r="147" spans="1:13" x14ac:dyDescent="0.35">
      <c r="A147" s="58">
        <v>2018</v>
      </c>
      <c r="B147" s="33" t="s">
        <v>22</v>
      </c>
      <c r="C147" s="5">
        <v>5273800</v>
      </c>
      <c r="D147" s="5">
        <v>29</v>
      </c>
      <c r="E147" s="5">
        <v>13900</v>
      </c>
      <c r="F147" s="5">
        <v>6800</v>
      </c>
      <c r="G147" s="5">
        <v>4700</v>
      </c>
      <c r="H147" s="5">
        <v>6400</v>
      </c>
      <c r="I147" s="5">
        <v>9300</v>
      </c>
      <c r="J147" s="5">
        <v>12900</v>
      </c>
      <c r="K147" s="7">
        <v>17300</v>
      </c>
      <c r="L147" s="7">
        <v>22400</v>
      </c>
      <c r="M147" s="44">
        <v>26400</v>
      </c>
    </row>
    <row r="148" spans="1:13" x14ac:dyDescent="0.35">
      <c r="A148" s="58">
        <v>2018</v>
      </c>
      <c r="B148" s="33" t="s">
        <v>23</v>
      </c>
      <c r="C148" s="5">
        <v>1858290</v>
      </c>
      <c r="D148" s="5">
        <v>10</v>
      </c>
      <c r="E148" s="5">
        <v>12600</v>
      </c>
      <c r="F148" s="5">
        <v>6600</v>
      </c>
      <c r="G148" s="5">
        <v>3900</v>
      </c>
      <c r="H148" s="5">
        <v>5500</v>
      </c>
      <c r="I148" s="5">
        <v>8200</v>
      </c>
      <c r="J148" s="5">
        <v>11500</v>
      </c>
      <c r="K148" s="7">
        <v>15700</v>
      </c>
      <c r="L148" s="7">
        <v>20800</v>
      </c>
      <c r="M148" s="44">
        <v>24700</v>
      </c>
    </row>
    <row r="149" spans="1:13" x14ac:dyDescent="0.35">
      <c r="A149" s="58">
        <v>2018</v>
      </c>
      <c r="B149" s="33" t="s">
        <v>24</v>
      </c>
      <c r="C149" s="5">
        <v>3857530</v>
      </c>
      <c r="D149" s="5">
        <v>21</v>
      </c>
      <c r="E149" s="5">
        <v>11800</v>
      </c>
      <c r="F149" s="5">
        <v>6500</v>
      </c>
      <c r="G149" s="5">
        <v>3100</v>
      </c>
      <c r="H149" s="5">
        <v>4700</v>
      </c>
      <c r="I149" s="5">
        <v>7400</v>
      </c>
      <c r="J149" s="5">
        <v>10800</v>
      </c>
      <c r="K149" s="7">
        <v>14900</v>
      </c>
      <c r="L149" s="7">
        <v>19900</v>
      </c>
      <c r="M149" s="44">
        <v>23700</v>
      </c>
    </row>
    <row r="150" spans="1:13" x14ac:dyDescent="0.35">
      <c r="A150" s="58">
        <v>2018</v>
      </c>
      <c r="B150" s="33" t="s">
        <v>25</v>
      </c>
      <c r="C150" s="5">
        <v>1830940</v>
      </c>
      <c r="D150" s="5">
        <v>10</v>
      </c>
      <c r="E150" s="5">
        <v>13500</v>
      </c>
      <c r="F150" s="5">
        <v>7100</v>
      </c>
      <c r="G150" s="5">
        <v>4300</v>
      </c>
      <c r="H150" s="5">
        <v>5900</v>
      </c>
      <c r="I150" s="5">
        <v>8700</v>
      </c>
      <c r="J150" s="5">
        <v>12400</v>
      </c>
      <c r="K150" s="7">
        <v>17000</v>
      </c>
      <c r="L150" s="7">
        <v>22600</v>
      </c>
      <c r="M150" s="44">
        <v>26800</v>
      </c>
    </row>
    <row r="151" spans="1:13" x14ac:dyDescent="0.35">
      <c r="A151" s="59">
        <v>2018</v>
      </c>
      <c r="B151" s="32" t="s">
        <v>26</v>
      </c>
      <c r="C151" s="18">
        <v>2388430</v>
      </c>
      <c r="D151" s="18">
        <v>13</v>
      </c>
      <c r="E151" s="18">
        <v>8000</v>
      </c>
      <c r="F151" s="18">
        <v>5700</v>
      </c>
      <c r="G151" s="18">
        <v>1100</v>
      </c>
      <c r="H151" s="18">
        <v>2200</v>
      </c>
      <c r="I151" s="18">
        <v>4200</v>
      </c>
      <c r="J151" s="18">
        <v>6900</v>
      </c>
      <c r="K151" s="20">
        <v>10400</v>
      </c>
      <c r="L151" s="20">
        <v>14700</v>
      </c>
      <c r="M151" s="43">
        <v>18100</v>
      </c>
    </row>
    <row r="152" spans="1:13" x14ac:dyDescent="0.35">
      <c r="A152" s="58">
        <v>2018</v>
      </c>
      <c r="B152" s="33" t="s">
        <v>27</v>
      </c>
      <c r="C152" s="5">
        <v>455130</v>
      </c>
      <c r="D152" s="5">
        <v>2</v>
      </c>
      <c r="E152" s="5">
        <v>10100</v>
      </c>
      <c r="F152" s="5">
        <v>7400</v>
      </c>
      <c r="G152" s="5">
        <v>1500</v>
      </c>
      <c r="H152" s="5">
        <v>2700</v>
      </c>
      <c r="I152" s="5">
        <v>5100</v>
      </c>
      <c r="J152" s="5">
        <v>8500</v>
      </c>
      <c r="K152" s="7">
        <v>13200</v>
      </c>
      <c r="L152" s="7">
        <v>19500</v>
      </c>
      <c r="M152" s="44">
        <v>24500</v>
      </c>
    </row>
    <row r="153" spans="1:13" x14ac:dyDescent="0.35">
      <c r="A153" s="58">
        <v>2018</v>
      </c>
      <c r="B153" s="33" t="s">
        <v>28</v>
      </c>
      <c r="C153" s="5">
        <v>1933300</v>
      </c>
      <c r="D153" s="5">
        <v>11</v>
      </c>
      <c r="E153" s="5">
        <v>7400</v>
      </c>
      <c r="F153" s="5">
        <v>5000</v>
      </c>
      <c r="G153" s="5">
        <v>1100</v>
      </c>
      <c r="H153" s="5">
        <v>2100</v>
      </c>
      <c r="I153" s="5">
        <v>4100</v>
      </c>
      <c r="J153" s="5">
        <v>6600</v>
      </c>
      <c r="K153" s="7">
        <v>9800</v>
      </c>
      <c r="L153" s="7">
        <v>13500</v>
      </c>
      <c r="M153" s="44">
        <v>16400</v>
      </c>
    </row>
    <row r="154" spans="1:13" x14ac:dyDescent="0.35">
      <c r="A154" s="59">
        <v>2019</v>
      </c>
      <c r="B154" s="32" t="s">
        <v>13</v>
      </c>
      <c r="C154" s="18">
        <v>18229130</v>
      </c>
      <c r="D154" s="18">
        <v>100</v>
      </c>
      <c r="E154" s="18">
        <v>13300</v>
      </c>
      <c r="F154" s="18">
        <v>7600</v>
      </c>
      <c r="G154" s="18">
        <v>3300</v>
      </c>
      <c r="H154" s="18">
        <v>5100</v>
      </c>
      <c r="I154" s="18">
        <v>8200</v>
      </c>
      <c r="J154" s="18">
        <v>12100</v>
      </c>
      <c r="K154" s="20">
        <v>17000</v>
      </c>
      <c r="L154" s="20">
        <v>22900</v>
      </c>
      <c r="M154" s="43">
        <v>27600</v>
      </c>
    </row>
    <row r="155" spans="1:13" x14ac:dyDescent="0.35">
      <c r="A155" s="66">
        <v>2019</v>
      </c>
      <c r="B155" s="32" t="s">
        <v>20</v>
      </c>
      <c r="C155" s="18">
        <v>15844000</v>
      </c>
      <c r="D155" s="18">
        <v>87</v>
      </c>
      <c r="E155" s="18">
        <v>14100</v>
      </c>
      <c r="F155" s="18">
        <v>7500</v>
      </c>
      <c r="G155" s="18">
        <v>4300</v>
      </c>
      <c r="H155" s="18">
        <v>6100</v>
      </c>
      <c r="I155" s="18">
        <v>9100</v>
      </c>
      <c r="J155" s="18">
        <v>12900</v>
      </c>
      <c r="K155" s="20">
        <v>17700</v>
      </c>
      <c r="L155" s="20">
        <v>23700</v>
      </c>
      <c r="M155" s="43">
        <v>28300</v>
      </c>
    </row>
    <row r="156" spans="1:13" x14ac:dyDescent="0.35">
      <c r="A156" s="58">
        <v>2019</v>
      </c>
      <c r="B156" s="33" t="s">
        <v>21</v>
      </c>
      <c r="C156" s="5">
        <v>3002570</v>
      </c>
      <c r="D156" s="5">
        <v>16</v>
      </c>
      <c r="E156" s="5">
        <v>18300</v>
      </c>
      <c r="F156" s="5">
        <v>8500</v>
      </c>
      <c r="G156" s="5">
        <v>7300</v>
      </c>
      <c r="H156" s="5">
        <v>9200</v>
      </c>
      <c r="I156" s="5">
        <v>12500</v>
      </c>
      <c r="J156" s="5">
        <v>16800</v>
      </c>
      <c r="K156" s="7">
        <v>22500</v>
      </c>
      <c r="L156" s="7">
        <v>29900</v>
      </c>
      <c r="M156" s="44">
        <v>35300</v>
      </c>
    </row>
    <row r="157" spans="1:13" x14ac:dyDescent="0.35">
      <c r="A157" s="58">
        <v>2019</v>
      </c>
      <c r="B157" s="33" t="s">
        <v>22</v>
      </c>
      <c r="C157" s="5">
        <v>5281120</v>
      </c>
      <c r="D157" s="5">
        <v>29</v>
      </c>
      <c r="E157" s="5">
        <v>14000</v>
      </c>
      <c r="F157" s="5">
        <v>6900</v>
      </c>
      <c r="G157" s="5">
        <v>4800</v>
      </c>
      <c r="H157" s="5">
        <v>6500</v>
      </c>
      <c r="I157" s="5">
        <v>9400</v>
      </c>
      <c r="J157" s="5">
        <v>13000</v>
      </c>
      <c r="K157" s="7">
        <v>17500</v>
      </c>
      <c r="L157" s="7">
        <v>22700</v>
      </c>
      <c r="M157" s="44">
        <v>26700</v>
      </c>
    </row>
    <row r="158" spans="1:13" x14ac:dyDescent="0.35">
      <c r="A158" s="58">
        <v>2019</v>
      </c>
      <c r="B158" s="33" t="s">
        <v>23</v>
      </c>
      <c r="C158" s="5">
        <v>1864880</v>
      </c>
      <c r="D158" s="5">
        <v>10</v>
      </c>
      <c r="E158" s="5">
        <v>12700</v>
      </c>
      <c r="F158" s="5">
        <v>6700</v>
      </c>
      <c r="G158" s="5">
        <v>4000</v>
      </c>
      <c r="H158" s="5">
        <v>5600</v>
      </c>
      <c r="I158" s="5">
        <v>8300</v>
      </c>
      <c r="J158" s="5">
        <v>11700</v>
      </c>
      <c r="K158" s="7">
        <v>15900</v>
      </c>
      <c r="L158" s="7">
        <v>21100</v>
      </c>
      <c r="M158" s="44">
        <v>25000</v>
      </c>
    </row>
    <row r="159" spans="1:13" x14ac:dyDescent="0.35">
      <c r="A159" s="58">
        <v>2019</v>
      </c>
      <c r="B159" s="33" t="s">
        <v>24</v>
      </c>
      <c r="C159" s="5">
        <v>3871070</v>
      </c>
      <c r="D159" s="5">
        <v>21</v>
      </c>
      <c r="E159" s="5">
        <v>12000</v>
      </c>
      <c r="F159" s="5">
        <v>6600</v>
      </c>
      <c r="G159" s="5">
        <v>3200</v>
      </c>
      <c r="H159" s="5">
        <v>4800</v>
      </c>
      <c r="I159" s="5">
        <v>7600</v>
      </c>
      <c r="J159" s="5">
        <v>11000</v>
      </c>
      <c r="K159" s="7">
        <v>15100</v>
      </c>
      <c r="L159" s="7">
        <v>20200</v>
      </c>
      <c r="M159" s="44">
        <v>24100</v>
      </c>
    </row>
    <row r="160" spans="1:13" x14ac:dyDescent="0.35">
      <c r="A160" s="58">
        <v>2019</v>
      </c>
      <c r="B160" s="33" t="s">
        <v>25</v>
      </c>
      <c r="C160" s="5">
        <v>1824370</v>
      </c>
      <c r="D160" s="5">
        <v>10</v>
      </c>
      <c r="E160" s="5">
        <v>13700</v>
      </c>
      <c r="F160" s="5">
        <v>7200</v>
      </c>
      <c r="G160" s="5">
        <v>4300</v>
      </c>
      <c r="H160" s="5">
        <v>6000</v>
      </c>
      <c r="I160" s="5">
        <v>8800</v>
      </c>
      <c r="J160" s="5">
        <v>12500</v>
      </c>
      <c r="K160" s="7">
        <v>17200</v>
      </c>
      <c r="L160" s="7">
        <v>22800</v>
      </c>
      <c r="M160" s="44">
        <v>27100</v>
      </c>
    </row>
    <row r="161" spans="1:13" x14ac:dyDescent="0.35">
      <c r="A161" s="59">
        <v>2019</v>
      </c>
      <c r="B161" s="32" t="s">
        <v>26</v>
      </c>
      <c r="C161" s="18">
        <v>2385140</v>
      </c>
      <c r="D161" s="18">
        <v>13</v>
      </c>
      <c r="E161" s="18">
        <v>8100</v>
      </c>
      <c r="F161" s="18">
        <v>5700</v>
      </c>
      <c r="G161" s="18">
        <v>1200</v>
      </c>
      <c r="H161" s="18">
        <v>2200</v>
      </c>
      <c r="I161" s="18">
        <v>4300</v>
      </c>
      <c r="J161" s="18">
        <v>7000</v>
      </c>
      <c r="K161" s="20">
        <v>10500</v>
      </c>
      <c r="L161" s="20">
        <v>14800</v>
      </c>
      <c r="M161" s="43">
        <v>18400</v>
      </c>
    </row>
    <row r="162" spans="1:13" x14ac:dyDescent="0.35">
      <c r="A162" s="58">
        <v>2019</v>
      </c>
      <c r="B162" s="33" t="s">
        <v>27</v>
      </c>
      <c r="C162" s="5">
        <v>454290</v>
      </c>
      <c r="D162" s="5">
        <v>2</v>
      </c>
      <c r="E162" s="5">
        <v>10200</v>
      </c>
      <c r="F162" s="5">
        <v>7500</v>
      </c>
      <c r="G162" s="5">
        <v>1500</v>
      </c>
      <c r="H162" s="5">
        <v>2700</v>
      </c>
      <c r="I162" s="5">
        <v>5200</v>
      </c>
      <c r="J162" s="5">
        <v>8600</v>
      </c>
      <c r="K162" s="7">
        <v>13300</v>
      </c>
      <c r="L162" s="7">
        <v>19600</v>
      </c>
      <c r="M162" s="44">
        <v>24800</v>
      </c>
    </row>
    <row r="163" spans="1:13" x14ac:dyDescent="0.35">
      <c r="A163" s="58">
        <v>2019</v>
      </c>
      <c r="B163" s="33" t="s">
        <v>28</v>
      </c>
      <c r="C163" s="5">
        <v>1930850</v>
      </c>
      <c r="D163" s="5">
        <v>11</v>
      </c>
      <c r="E163" s="5">
        <v>7600</v>
      </c>
      <c r="F163" s="5">
        <v>5100</v>
      </c>
      <c r="G163" s="5">
        <v>1100</v>
      </c>
      <c r="H163" s="5">
        <v>2100</v>
      </c>
      <c r="I163" s="5">
        <v>4100</v>
      </c>
      <c r="J163" s="5">
        <v>6700</v>
      </c>
      <c r="K163" s="7">
        <v>10000</v>
      </c>
      <c r="L163" s="7">
        <v>13800</v>
      </c>
      <c r="M163" s="44">
        <v>16700</v>
      </c>
    </row>
    <row r="164" spans="1:13" x14ac:dyDescent="0.35">
      <c r="A164" s="59">
        <v>2020</v>
      </c>
      <c r="B164" s="32" t="s">
        <v>13</v>
      </c>
      <c r="C164" s="133">
        <v>19618409</v>
      </c>
      <c r="D164" s="133">
        <v>100</v>
      </c>
      <c r="E164" s="133">
        <v>13513.420177186539</v>
      </c>
      <c r="F164" s="133">
        <v>7710.311330036855</v>
      </c>
      <c r="G164" s="133">
        <v>3140.698556079104</v>
      </c>
      <c r="H164" s="133">
        <v>4994.5068372045798</v>
      </c>
      <c r="I164" s="133">
        <v>8241.5445642376526</v>
      </c>
      <c r="J164" s="133">
        <v>12320.93461991504</v>
      </c>
      <c r="K164" s="133">
        <v>17330.531206020161</v>
      </c>
      <c r="L164" s="133">
        <v>23323.710151342919</v>
      </c>
      <c r="M164" s="133">
        <v>28047.810657244889</v>
      </c>
    </row>
    <row r="165" spans="1:13" x14ac:dyDescent="0.35">
      <c r="A165" s="59">
        <v>2020</v>
      </c>
      <c r="B165" s="32" t="s">
        <v>20</v>
      </c>
      <c r="C165" s="53">
        <v>16952068</v>
      </c>
      <c r="D165" s="53">
        <v>86.408984540999228</v>
      </c>
      <c r="E165" s="53">
        <v>14346.03418930694</v>
      </c>
      <c r="F165" s="53">
        <v>7631.7001117280224</v>
      </c>
      <c r="G165" s="53">
        <v>4242.5644378943261</v>
      </c>
      <c r="H165" s="53">
        <v>6076.2343394074078</v>
      </c>
      <c r="I165" s="53">
        <v>9194.0482476600828</v>
      </c>
      <c r="J165" s="53">
        <v>13117.358041075629</v>
      </c>
      <c r="K165" s="53">
        <v>18060.686151987578</v>
      </c>
      <c r="L165" s="53">
        <v>24082.731827962511</v>
      </c>
      <c r="M165" s="53">
        <v>28831.94427893835</v>
      </c>
    </row>
    <row r="166" spans="1:13" x14ac:dyDescent="0.35">
      <c r="A166" s="58">
        <v>2020</v>
      </c>
      <c r="B166" s="33" t="s">
        <v>21</v>
      </c>
      <c r="C166" s="6">
        <v>3209951</v>
      </c>
      <c r="D166" s="6">
        <v>16.36193332497044</v>
      </c>
      <c r="E166" s="6">
        <v>18569.627986001731</v>
      </c>
      <c r="F166" s="6">
        <v>8648.6586206810407</v>
      </c>
      <c r="G166" s="6">
        <v>7241.8901558132293</v>
      </c>
      <c r="H166" s="6">
        <v>9234.5309742884365</v>
      </c>
      <c r="I166" s="6">
        <v>12617.36044311208</v>
      </c>
      <c r="J166" s="6">
        <v>17023.55567703522</v>
      </c>
      <c r="K166" s="6">
        <v>22945.562540104002</v>
      </c>
      <c r="L166" s="6">
        <v>30385.72815954953</v>
      </c>
      <c r="M166" s="6">
        <v>35834.01638815421</v>
      </c>
    </row>
    <row r="167" spans="1:13" x14ac:dyDescent="0.35">
      <c r="A167" s="58">
        <v>2020</v>
      </c>
      <c r="B167" s="33" t="s">
        <v>22</v>
      </c>
      <c r="C167" s="6">
        <v>5645415</v>
      </c>
      <c r="D167" s="6">
        <v>28.776110234015409</v>
      </c>
      <c r="E167" s="6">
        <v>14211.21168770391</v>
      </c>
      <c r="F167" s="6">
        <v>7049.5676543196214</v>
      </c>
      <c r="G167" s="6">
        <v>4668.8561401357892</v>
      </c>
      <c r="H167" s="6">
        <v>6438.6482933868683</v>
      </c>
      <c r="I167" s="6">
        <v>9488.1852950685734</v>
      </c>
      <c r="J167" s="6">
        <v>13215.38313855554</v>
      </c>
      <c r="K167" s="6">
        <v>17763.717727595071</v>
      </c>
      <c r="L167" s="6">
        <v>23088.290725656949</v>
      </c>
      <c r="M167" s="6">
        <v>27199.665224732042</v>
      </c>
    </row>
    <row r="168" spans="1:13" x14ac:dyDescent="0.35">
      <c r="A168" s="58">
        <v>2020</v>
      </c>
      <c r="B168" s="33" t="s">
        <v>23</v>
      </c>
      <c r="C168" s="6">
        <v>2007286</v>
      </c>
      <c r="D168" s="6">
        <v>10.231645185906769</v>
      </c>
      <c r="E168" s="6">
        <v>12946.683405691099</v>
      </c>
      <c r="F168" s="6">
        <v>6826.6999729495737</v>
      </c>
      <c r="G168" s="6">
        <v>3877.548981468196</v>
      </c>
      <c r="H168" s="6">
        <v>5572.4341418547838</v>
      </c>
      <c r="I168" s="6">
        <v>8376.0932239619397</v>
      </c>
      <c r="J168" s="6">
        <v>11888.03961044825</v>
      </c>
      <c r="K168" s="6">
        <v>16288.50323129913</v>
      </c>
      <c r="L168" s="6">
        <v>21493.699979374742</v>
      </c>
      <c r="M168" s="6">
        <v>25571.861869660039</v>
      </c>
    </row>
    <row r="169" spans="1:13" x14ac:dyDescent="0.35">
      <c r="A169" s="58">
        <v>2020</v>
      </c>
      <c r="B169" s="33" t="s">
        <v>24</v>
      </c>
      <c r="C169" s="6">
        <v>4175293</v>
      </c>
      <c r="D169" s="6">
        <v>21.28252601931176</v>
      </c>
      <c r="E169" s="6">
        <v>12168.954898088239</v>
      </c>
      <c r="F169" s="6">
        <v>6742.600280038132</v>
      </c>
      <c r="G169" s="6">
        <v>3022.9502066344112</v>
      </c>
      <c r="H169" s="6">
        <v>4787.3751300323956</v>
      </c>
      <c r="I169" s="6">
        <v>7666.9077950043238</v>
      </c>
      <c r="J169" s="6">
        <v>11171.2503025062</v>
      </c>
      <c r="K169" s="6">
        <v>15455.95672568744</v>
      </c>
      <c r="L169" s="6">
        <v>20554.404301475872</v>
      </c>
      <c r="M169" s="6">
        <v>24549.265533383281</v>
      </c>
    </row>
    <row r="170" spans="1:13" x14ac:dyDescent="0.35">
      <c r="A170" s="58">
        <v>2020</v>
      </c>
      <c r="B170" s="33" t="s">
        <v>25</v>
      </c>
      <c r="C170" s="17">
        <v>1914123</v>
      </c>
      <c r="D170" s="17">
        <v>9.7567697767948456</v>
      </c>
      <c r="E170" s="17">
        <v>13877.120229128441</v>
      </c>
      <c r="F170" s="17">
        <v>7292.9150929405469</v>
      </c>
      <c r="G170" s="17">
        <v>4225.8304253106817</v>
      </c>
      <c r="H170" s="17">
        <v>5983.5220392430519</v>
      </c>
      <c r="I170" s="17">
        <v>8916.2757965007077</v>
      </c>
      <c r="J170" s="17">
        <v>12683.248554547379</v>
      </c>
      <c r="K170" s="17">
        <v>17511.482940476031</v>
      </c>
      <c r="L170" s="17">
        <v>23203.044942368091</v>
      </c>
      <c r="M170" s="17">
        <v>27581.452507018919</v>
      </c>
    </row>
    <row r="171" spans="1:13" x14ac:dyDescent="0.35">
      <c r="A171" s="59">
        <v>2020</v>
      </c>
      <c r="B171" s="32" t="s">
        <v>26</v>
      </c>
      <c r="C171" s="53">
        <v>2666341</v>
      </c>
      <c r="D171" s="53">
        <v>13.591015459000779</v>
      </c>
      <c r="E171" s="53">
        <v>8219.8251901458025</v>
      </c>
      <c r="F171" s="53">
        <v>5889.5753603427547</v>
      </c>
      <c r="G171" s="53">
        <v>1035.6206007444159</v>
      </c>
      <c r="H171" s="53">
        <v>2074.3815361352072</v>
      </c>
      <c r="I171" s="53">
        <v>4281.864677597544</v>
      </c>
      <c r="J171" s="53">
        <v>7121.731552103779</v>
      </c>
      <c r="K171" s="53">
        <v>10757.177124880531</v>
      </c>
      <c r="L171" s="53">
        <v>15223.451126905889</v>
      </c>
      <c r="M171" s="53">
        <v>18874.982159904132</v>
      </c>
    </row>
    <row r="172" spans="1:13" x14ac:dyDescent="0.35">
      <c r="A172" s="58">
        <v>2020</v>
      </c>
      <c r="B172" s="33" t="s">
        <v>27</v>
      </c>
      <c r="C172" s="6">
        <v>490910</v>
      </c>
      <c r="D172" s="6">
        <v>2.5022926171026412</v>
      </c>
      <c r="E172" s="6">
        <v>10433.41116948323</v>
      </c>
      <c r="F172" s="6">
        <v>7689.0496973621266</v>
      </c>
      <c r="G172" s="6">
        <v>1400.034754000746</v>
      </c>
      <c r="H172" s="6">
        <v>2626.5023517670638</v>
      </c>
      <c r="I172" s="6">
        <v>5186.7573005756158</v>
      </c>
      <c r="J172" s="6">
        <v>8748.2140894229778</v>
      </c>
      <c r="K172" s="6">
        <v>13639.015221887021</v>
      </c>
      <c r="L172" s="6">
        <v>20129.789587839539</v>
      </c>
      <c r="M172" s="6">
        <v>25397.00435764479</v>
      </c>
    </row>
    <row r="173" spans="1:13" x14ac:dyDescent="0.35">
      <c r="A173" s="58">
        <v>2020</v>
      </c>
      <c r="B173" s="33" t="s">
        <v>28</v>
      </c>
      <c r="C173" s="17">
        <v>2175431</v>
      </c>
      <c r="D173" s="17">
        <v>11.088722841898139</v>
      </c>
      <c r="E173" s="17">
        <v>7720.305098212456</v>
      </c>
      <c r="F173" s="17">
        <v>5274.2754896992474</v>
      </c>
      <c r="G173" s="17">
        <v>974.58325653123507</v>
      </c>
      <c r="H173" s="17">
        <v>1974.191352373017</v>
      </c>
      <c r="I173" s="17">
        <v>4125.5793932123406</v>
      </c>
      <c r="J173" s="17">
        <v>6849.903585562909</v>
      </c>
      <c r="K173" s="17">
        <v>10214.754291626499</v>
      </c>
      <c r="L173" s="17">
        <v>14152.709507787789</v>
      </c>
      <c r="M173" s="17">
        <v>17161.320205732249</v>
      </c>
    </row>
    <row r="174" spans="1:13" x14ac:dyDescent="0.35">
      <c r="A174" s="59">
        <v>2021</v>
      </c>
      <c r="B174" s="32" t="s">
        <v>13</v>
      </c>
      <c r="C174" s="133">
        <v>18694416</v>
      </c>
      <c r="D174" s="133">
        <v>100</v>
      </c>
      <c r="E174" s="133">
        <v>12783.92366118557</v>
      </c>
      <c r="F174" s="133">
        <v>7469.7956144178643</v>
      </c>
      <c r="G174" s="133">
        <v>3057.3931700152211</v>
      </c>
      <c r="H174" s="133">
        <v>4693.6418952038048</v>
      </c>
      <c r="I174" s="133">
        <v>7670.514270787151</v>
      </c>
      <c r="J174" s="133">
        <v>11528.784795032811</v>
      </c>
      <c r="K174" s="133">
        <v>16358.44098716898</v>
      </c>
      <c r="L174" s="133">
        <v>22243.44051329701</v>
      </c>
      <c r="M174" s="133">
        <v>26918.340991908459</v>
      </c>
    </row>
    <row r="175" spans="1:13" x14ac:dyDescent="0.35">
      <c r="A175" s="59">
        <v>2021</v>
      </c>
      <c r="B175" s="32" t="s">
        <v>20</v>
      </c>
      <c r="C175" s="53">
        <v>16274864</v>
      </c>
      <c r="D175" s="53">
        <v>87.057354452794883</v>
      </c>
      <c r="E175" s="53">
        <v>13506.235300334311</v>
      </c>
      <c r="F175" s="53">
        <v>7426.3863568515462</v>
      </c>
      <c r="G175" s="53">
        <v>3953.3543925214522</v>
      </c>
      <c r="H175" s="53">
        <v>5584.1076300883115</v>
      </c>
      <c r="I175" s="53">
        <v>8472.8861684951371</v>
      </c>
      <c r="J175" s="53">
        <v>12220.167574153251</v>
      </c>
      <c r="K175" s="53">
        <v>17008.647550745362</v>
      </c>
      <c r="L175" s="53">
        <v>22936.000243086961</v>
      </c>
      <c r="M175" s="53">
        <v>27646.394713408939</v>
      </c>
    </row>
    <row r="176" spans="1:13" x14ac:dyDescent="0.35">
      <c r="A176" s="58">
        <v>2021</v>
      </c>
      <c r="B176" s="33" t="s">
        <v>21</v>
      </c>
      <c r="C176" s="6">
        <v>3159127</v>
      </c>
      <c r="D176" s="6">
        <v>16.89877340912923</v>
      </c>
      <c r="E176" s="6">
        <v>17352.037846720428</v>
      </c>
      <c r="F176" s="6">
        <v>8474.3757665305438</v>
      </c>
      <c r="G176" s="6">
        <v>6564.2863578792767</v>
      </c>
      <c r="H176" s="6">
        <v>8359.1316032372561</v>
      </c>
      <c r="I176" s="6">
        <v>11529.05911277292</v>
      </c>
      <c r="J176" s="6">
        <v>15713.093749340491</v>
      </c>
      <c r="K176" s="6">
        <v>21474.439986814668</v>
      </c>
      <c r="L176" s="6">
        <v>28828.952800225761</v>
      </c>
      <c r="M176" s="6">
        <v>34380.276932059911</v>
      </c>
    </row>
    <row r="177" spans="1:13" x14ac:dyDescent="0.35">
      <c r="A177" s="58">
        <v>2021</v>
      </c>
      <c r="B177" s="33" t="s">
        <v>22</v>
      </c>
      <c r="C177" s="6">
        <v>5431583</v>
      </c>
      <c r="D177" s="6">
        <v>29.054574371298891</v>
      </c>
      <c r="E177" s="6">
        <v>13303.309321539749</v>
      </c>
      <c r="F177" s="6">
        <v>6864.3733020654836</v>
      </c>
      <c r="G177" s="6">
        <v>4273.5253916840411</v>
      </c>
      <c r="H177" s="6">
        <v>5848.9463204028161</v>
      </c>
      <c r="I177" s="6">
        <v>8670.2834473090788</v>
      </c>
      <c r="J177" s="6">
        <v>12235.336517241059</v>
      </c>
      <c r="K177" s="6">
        <v>16667.564112812492</v>
      </c>
      <c r="L177" s="6">
        <v>21931.480983973841</v>
      </c>
      <c r="M177" s="6">
        <v>26033.664615338581</v>
      </c>
    </row>
    <row r="178" spans="1:13" x14ac:dyDescent="0.35">
      <c r="A178" s="58">
        <v>2021</v>
      </c>
      <c r="B178" s="33" t="s">
        <v>23</v>
      </c>
      <c r="C178" s="6">
        <v>1909660</v>
      </c>
      <c r="D178" s="6">
        <v>10.2151358994044</v>
      </c>
      <c r="E178" s="6">
        <v>12214.15214734809</v>
      </c>
      <c r="F178" s="6">
        <v>6664.457305664444</v>
      </c>
      <c r="G178" s="6">
        <v>3632.090588573376</v>
      </c>
      <c r="H178" s="6">
        <v>5118.5792514172817</v>
      </c>
      <c r="I178" s="6">
        <v>7719.6349817089294</v>
      </c>
      <c r="J178" s="6">
        <v>11085.082740475311</v>
      </c>
      <c r="K178" s="6">
        <v>15384.307965384511</v>
      </c>
      <c r="L178" s="6">
        <v>20572.00793440151</v>
      </c>
      <c r="M178" s="6">
        <v>24614.81028472853</v>
      </c>
    </row>
    <row r="179" spans="1:13" x14ac:dyDescent="0.35">
      <c r="A179" s="58">
        <v>2021</v>
      </c>
      <c r="B179" s="33" t="s">
        <v>24</v>
      </c>
      <c r="C179" s="6">
        <v>3920455</v>
      </c>
      <c r="D179" s="6">
        <v>20.971262220761538</v>
      </c>
      <c r="E179" s="6">
        <v>11571.6059634433</v>
      </c>
      <c r="F179" s="6">
        <v>6617.9060274146123</v>
      </c>
      <c r="G179" s="6">
        <v>2933.197184971104</v>
      </c>
      <c r="H179" s="6">
        <v>4463.0596661467262</v>
      </c>
      <c r="I179" s="6">
        <v>7116.7572658832023</v>
      </c>
      <c r="J179" s="6">
        <v>10487.153561305029</v>
      </c>
      <c r="K179" s="6">
        <v>14703.291185630151</v>
      </c>
      <c r="L179" s="6">
        <v>19826.354544386639</v>
      </c>
      <c r="M179" s="6">
        <v>23830.812907708591</v>
      </c>
    </row>
    <row r="180" spans="1:13" x14ac:dyDescent="0.35">
      <c r="A180" s="58">
        <v>2021</v>
      </c>
      <c r="B180" s="33" t="s">
        <v>25</v>
      </c>
      <c r="C180" s="17">
        <v>1854039</v>
      </c>
      <c r="D180" s="17">
        <v>9.9176085522008286</v>
      </c>
      <c r="E180" s="17">
        <v>12969.51380022979</v>
      </c>
      <c r="F180" s="17">
        <v>7078.91584158962</v>
      </c>
      <c r="G180" s="17">
        <v>3819.2393558059639</v>
      </c>
      <c r="H180" s="17">
        <v>5402.1920490295252</v>
      </c>
      <c r="I180" s="17">
        <v>8146.8141669967854</v>
      </c>
      <c r="J180" s="17">
        <v>11743.02391089732</v>
      </c>
      <c r="K180" s="17">
        <v>16398.2020037324</v>
      </c>
      <c r="L180" s="17">
        <v>21970.398963976</v>
      </c>
      <c r="M180" s="17">
        <v>26310.678640123271</v>
      </c>
    </row>
    <row r="181" spans="1:13" x14ac:dyDescent="0.35">
      <c r="A181" s="59">
        <v>2021</v>
      </c>
      <c r="B181" s="32" t="s">
        <v>26</v>
      </c>
      <c r="C181" s="53">
        <v>2419552</v>
      </c>
      <c r="D181" s="53">
        <v>12.94264554720511</v>
      </c>
      <c r="E181" s="53">
        <v>7925.3698079062451</v>
      </c>
      <c r="F181" s="53">
        <v>5747.3844806205252</v>
      </c>
      <c r="G181" s="53">
        <v>1115.570491325225</v>
      </c>
      <c r="H181" s="53">
        <v>2073.1548920507048</v>
      </c>
      <c r="I181" s="53">
        <v>4079.5282764402509</v>
      </c>
      <c r="J181" s="53">
        <v>6793.5408305168812</v>
      </c>
      <c r="K181" s="53">
        <v>10350.239386530549</v>
      </c>
      <c r="L181" s="53">
        <v>14761.579413622931</v>
      </c>
      <c r="M181" s="53">
        <v>18352.64230637511</v>
      </c>
    </row>
    <row r="182" spans="1:13" x14ac:dyDescent="0.35">
      <c r="A182" s="58">
        <v>2021</v>
      </c>
      <c r="B182" s="33" t="s">
        <v>27</v>
      </c>
      <c r="C182" s="6">
        <v>441742</v>
      </c>
      <c r="D182" s="6">
        <v>2.3629622877762002</v>
      </c>
      <c r="E182" s="6">
        <v>10080.80569069245</v>
      </c>
      <c r="F182" s="6">
        <v>7511.2912897654323</v>
      </c>
      <c r="G182" s="6">
        <v>1507.6751779310439</v>
      </c>
      <c r="H182" s="6">
        <v>2636.0992031371138</v>
      </c>
      <c r="I182" s="6">
        <v>4988.6471485980437</v>
      </c>
      <c r="J182" s="6">
        <v>8339.2664476504779</v>
      </c>
      <c r="K182" s="6">
        <v>13106.98049831252</v>
      </c>
      <c r="L182" s="6">
        <v>19485.657764482268</v>
      </c>
      <c r="M182" s="6">
        <v>24746.64793148838</v>
      </c>
    </row>
    <row r="183" spans="1:13" x14ac:dyDescent="0.35">
      <c r="A183" s="60">
        <v>2021</v>
      </c>
      <c r="B183" s="39" t="s">
        <v>28</v>
      </c>
      <c r="C183" s="17">
        <v>1977810</v>
      </c>
      <c r="D183" s="17">
        <v>10.57968325942891</v>
      </c>
      <c r="E183" s="17">
        <v>7443.9552343458181</v>
      </c>
      <c r="F183" s="17">
        <v>5151.6556237506966</v>
      </c>
      <c r="G183" s="17">
        <v>1049.5324001921099</v>
      </c>
      <c r="H183" s="17">
        <v>1975.286770845694</v>
      </c>
      <c r="I183" s="17">
        <v>3922.5089671511432</v>
      </c>
      <c r="J183" s="17">
        <v>6520.1069164374221</v>
      </c>
      <c r="K183" s="17">
        <v>9829.1923176265136</v>
      </c>
      <c r="L183" s="17">
        <v>13729.78049493395</v>
      </c>
      <c r="M183" s="17">
        <v>16733.31804374501</v>
      </c>
    </row>
    <row r="184" spans="1:13" x14ac:dyDescent="0.35">
      <c r="A184" s="59">
        <v>2022</v>
      </c>
      <c r="B184" s="32" t="s">
        <v>13</v>
      </c>
      <c r="C184" s="133">
        <v>18903028</v>
      </c>
      <c r="D184" s="133">
        <v>100</v>
      </c>
      <c r="E184" s="133">
        <v>10972.827022033331</v>
      </c>
      <c r="F184" s="133">
        <v>6831.2110584130423</v>
      </c>
      <c r="G184" s="133">
        <v>2403.619945729441</v>
      </c>
      <c r="H184" s="133">
        <v>3749.8815202989381</v>
      </c>
      <c r="I184" s="133">
        <v>6317.011883091086</v>
      </c>
      <c r="J184" s="133">
        <v>9748.0546709865812</v>
      </c>
      <c r="K184" s="133">
        <v>14096.64727829981</v>
      </c>
      <c r="L184" s="133">
        <v>19446.46298718901</v>
      </c>
      <c r="M184" s="133">
        <v>23749.92550248123</v>
      </c>
    </row>
    <row r="185" spans="1:13" x14ac:dyDescent="0.35">
      <c r="A185" s="59">
        <v>2022</v>
      </c>
      <c r="B185" s="32" t="s">
        <v>20</v>
      </c>
      <c r="C185" s="53">
        <v>16454354</v>
      </c>
      <c r="D185" s="53">
        <v>87.046128271089685</v>
      </c>
      <c r="E185" s="53">
        <v>11579.328412646249</v>
      </c>
      <c r="F185" s="53">
        <v>6828.0442744990314</v>
      </c>
      <c r="G185" s="53">
        <v>3046.5044943588919</v>
      </c>
      <c r="H185" s="53">
        <v>4434.6226722255878</v>
      </c>
      <c r="I185" s="53">
        <v>6970.6694219919564</v>
      </c>
      <c r="J185" s="53">
        <v>10334.086243299211</v>
      </c>
      <c r="K185" s="53">
        <v>14665.27846433694</v>
      </c>
      <c r="L185" s="53">
        <v>20060.889439942421</v>
      </c>
      <c r="M185" s="53">
        <v>24409.11171008207</v>
      </c>
    </row>
    <row r="186" spans="1:13" x14ac:dyDescent="0.35">
      <c r="A186" s="58">
        <v>2022</v>
      </c>
      <c r="B186" s="33" t="s">
        <v>21</v>
      </c>
      <c r="C186" s="6">
        <v>3219222</v>
      </c>
      <c r="D186" s="6">
        <v>17.030192199895168</v>
      </c>
      <c r="E186" s="6">
        <v>15030.390927039471</v>
      </c>
      <c r="F186" s="6">
        <v>7945.9419571557901</v>
      </c>
      <c r="G186" s="6">
        <v>5181.6378664900603</v>
      </c>
      <c r="H186" s="6">
        <v>6802.707655453175</v>
      </c>
      <c r="I186" s="6">
        <v>9660.1323128248732</v>
      </c>
      <c r="J186" s="6">
        <v>13462.943868087261</v>
      </c>
      <c r="K186" s="6">
        <v>18605.26924678214</v>
      </c>
      <c r="L186" s="6">
        <v>25401.791921999749</v>
      </c>
      <c r="M186" s="6">
        <v>30840.232656033731</v>
      </c>
    </row>
    <row r="187" spans="1:13" x14ac:dyDescent="0.35">
      <c r="A187" s="58">
        <v>2022</v>
      </c>
      <c r="B187" s="33" t="s">
        <v>22</v>
      </c>
      <c r="C187" s="6">
        <v>5488154</v>
      </c>
      <c r="D187" s="6">
        <v>29.033200395195941</v>
      </c>
      <c r="E187" s="6">
        <v>11314.79539494024</v>
      </c>
      <c r="F187" s="6">
        <v>6270.311454756169</v>
      </c>
      <c r="G187" s="6">
        <v>3274.1554884282568</v>
      </c>
      <c r="H187" s="6">
        <v>4625.8527794045594</v>
      </c>
      <c r="I187" s="6">
        <v>7077.7214692680791</v>
      </c>
      <c r="J187" s="6">
        <v>10276.75236333356</v>
      </c>
      <c r="K187" s="6">
        <v>14284.286985951199</v>
      </c>
      <c r="L187" s="6">
        <v>19072.731963858179</v>
      </c>
      <c r="M187" s="6">
        <v>22846.848982919189</v>
      </c>
    </row>
    <row r="188" spans="1:13" x14ac:dyDescent="0.35">
      <c r="A188" s="58">
        <v>2022</v>
      </c>
      <c r="B188" s="33" t="s">
        <v>23</v>
      </c>
      <c r="C188" s="6">
        <v>1933252</v>
      </c>
      <c r="D188" s="6">
        <v>10.227208043071199</v>
      </c>
      <c r="E188" s="6">
        <v>10427.385970893711</v>
      </c>
      <c r="F188" s="6">
        <v>6078.7329636174509</v>
      </c>
      <c r="G188" s="6">
        <v>2802.2093239008641</v>
      </c>
      <c r="H188" s="6">
        <v>4074.239955902096</v>
      </c>
      <c r="I188" s="6">
        <v>6341.6242771482785</v>
      </c>
      <c r="J188" s="6">
        <v>9354.1960736540968</v>
      </c>
      <c r="K188" s="6">
        <v>13197.28546517526</v>
      </c>
      <c r="L188" s="6">
        <v>17913.255145941301</v>
      </c>
      <c r="M188" s="6">
        <v>21635.730776312899</v>
      </c>
    </row>
    <row r="189" spans="1:13" x14ac:dyDescent="0.35">
      <c r="A189" s="58">
        <v>2022</v>
      </c>
      <c r="B189" s="33" t="s">
        <v>24</v>
      </c>
      <c r="C189" s="6">
        <v>3957983</v>
      </c>
      <c r="D189" s="6">
        <v>20.938354426602981</v>
      </c>
      <c r="E189" s="6">
        <v>9896.6750555058479</v>
      </c>
      <c r="F189" s="6">
        <v>6068.4596451421166</v>
      </c>
      <c r="G189" s="6">
        <v>2271.581524892189</v>
      </c>
      <c r="H189" s="6">
        <v>3517.8344397538231</v>
      </c>
      <c r="I189" s="6">
        <v>5812.4577448863238</v>
      </c>
      <c r="J189" s="6">
        <v>8823.7733411773097</v>
      </c>
      <c r="K189" s="6">
        <v>12646.0094578713</v>
      </c>
      <c r="L189" s="6">
        <v>17343.639999755011</v>
      </c>
      <c r="M189" s="6">
        <v>21087.437722618921</v>
      </c>
    </row>
    <row r="190" spans="1:13" x14ac:dyDescent="0.35">
      <c r="A190" s="64">
        <v>2022</v>
      </c>
      <c r="B190" s="33" t="s">
        <v>25</v>
      </c>
      <c r="C190" s="17">
        <v>1855743</v>
      </c>
      <c r="D190" s="17">
        <v>9.817173206324405</v>
      </c>
      <c r="E190" s="17">
        <v>11163.84522419305</v>
      </c>
      <c r="F190" s="17">
        <v>6487.2024264661604</v>
      </c>
      <c r="G190" s="17">
        <v>2897.42627010969</v>
      </c>
      <c r="H190" s="17">
        <v>4276.8281469861176</v>
      </c>
      <c r="I190" s="17">
        <v>6761.2397710424257</v>
      </c>
      <c r="J190" s="17">
        <v>10022.448696047109</v>
      </c>
      <c r="K190" s="17">
        <v>14212.28035730169</v>
      </c>
      <c r="L190" s="17">
        <v>19291.754634520461</v>
      </c>
      <c r="M190" s="17">
        <v>23205.154075661059</v>
      </c>
    </row>
    <row r="191" spans="1:13" x14ac:dyDescent="0.35">
      <c r="A191" s="59">
        <v>2022</v>
      </c>
      <c r="B191" s="32" t="s">
        <v>26</v>
      </c>
      <c r="C191" s="53">
        <v>2448674</v>
      </c>
      <c r="D191" s="53">
        <v>12.953871728910309</v>
      </c>
      <c r="E191" s="53">
        <v>6897.3197954145853</v>
      </c>
      <c r="F191" s="53">
        <v>5279.6366032837141</v>
      </c>
      <c r="G191" s="53">
        <v>947.03226518367933</v>
      </c>
      <c r="H191" s="53">
        <v>1721.4678935986551</v>
      </c>
      <c r="I191" s="53">
        <v>3405.3031501186729</v>
      </c>
      <c r="J191" s="53">
        <v>5790.8461470767288</v>
      </c>
      <c r="K191" s="53">
        <v>8986.3004927477159</v>
      </c>
      <c r="L191" s="53">
        <v>13005.984966471249</v>
      </c>
      <c r="M191" s="53">
        <v>16324.471221267389</v>
      </c>
    </row>
    <row r="192" spans="1:13" x14ac:dyDescent="0.35">
      <c r="A192" s="58">
        <v>2022</v>
      </c>
      <c r="B192" s="33" t="s">
        <v>27</v>
      </c>
      <c r="C192" s="6">
        <v>447579</v>
      </c>
      <c r="D192" s="6">
        <v>2.3677635138666679</v>
      </c>
      <c r="E192" s="6">
        <v>8723.884925328819</v>
      </c>
      <c r="F192" s="6">
        <v>6968.4069927271303</v>
      </c>
      <c r="G192" s="6">
        <v>1258.13362927922</v>
      </c>
      <c r="H192" s="6">
        <v>2156.3735482709299</v>
      </c>
      <c r="I192" s="6">
        <v>4091.356000844361</v>
      </c>
      <c r="J192" s="6">
        <v>7009.7808567341281</v>
      </c>
      <c r="K192" s="6">
        <v>11251.98573270331</v>
      </c>
      <c r="L192" s="6">
        <v>17090.79294892383</v>
      </c>
      <c r="M192" s="6">
        <v>22104.343686426761</v>
      </c>
    </row>
    <row r="193" spans="1:13" x14ac:dyDescent="0.35">
      <c r="A193" s="60">
        <v>2022</v>
      </c>
      <c r="B193" s="34" t="s">
        <v>28</v>
      </c>
      <c r="C193" s="17">
        <v>2001095</v>
      </c>
      <c r="D193" s="17">
        <v>10.586108215043639</v>
      </c>
      <c r="E193" s="17">
        <v>6488.7773752491512</v>
      </c>
      <c r="F193" s="17">
        <v>4726.0013735837356</v>
      </c>
      <c r="G193" s="17">
        <v>895.50883071773751</v>
      </c>
      <c r="H193" s="17">
        <v>1643.5372519122179</v>
      </c>
      <c r="I193" s="17">
        <v>3282.2335395969048</v>
      </c>
      <c r="J193" s="17">
        <v>5576.4543018686873</v>
      </c>
      <c r="K193" s="17">
        <v>8556.3848172369526</v>
      </c>
      <c r="L193" s="17">
        <v>12149.91077431488</v>
      </c>
      <c r="M193" s="17">
        <v>14954.422420279339</v>
      </c>
    </row>
    <row r="194" spans="1:13" x14ac:dyDescent="0.35">
      <c r="A194" s="59">
        <v>2023</v>
      </c>
      <c r="B194" s="32" t="s">
        <v>13</v>
      </c>
      <c r="C194" s="133">
        <v>18967313</v>
      </c>
      <c r="D194" s="133">
        <v>100</v>
      </c>
      <c r="E194" s="133">
        <v>11262.108240334441</v>
      </c>
      <c r="F194" s="133">
        <v>6931.9865612271606</v>
      </c>
      <c r="G194" s="133">
        <v>2410.751534656521</v>
      </c>
      <c r="H194" s="133">
        <v>3831.829957963967</v>
      </c>
      <c r="I194" s="133">
        <v>6521.0481356732071</v>
      </c>
      <c r="J194" s="133">
        <v>10069.357895482241</v>
      </c>
      <c r="K194" s="133">
        <v>14506.08958041426</v>
      </c>
      <c r="L194" s="133">
        <v>19880.669929930711</v>
      </c>
      <c r="M194" s="133">
        <v>24189.59906425689</v>
      </c>
    </row>
    <row r="195" spans="1:13" x14ac:dyDescent="0.35">
      <c r="A195" s="59">
        <v>2023</v>
      </c>
      <c r="B195" s="32" t="s">
        <v>20</v>
      </c>
      <c r="C195" s="53">
        <v>16502288</v>
      </c>
      <c r="D195" s="53">
        <v>87.003826003187697</v>
      </c>
      <c r="E195" s="53">
        <v>11891.25420757127</v>
      </c>
      <c r="F195" s="53">
        <v>6918.3935274255982</v>
      </c>
      <c r="G195" s="53">
        <v>3081.3586807351662</v>
      </c>
      <c r="H195" s="53">
        <v>4555.2579568031906</v>
      </c>
      <c r="I195" s="53">
        <v>7212.3885031474701</v>
      </c>
      <c r="J195" s="53">
        <v>10686.575900143869</v>
      </c>
      <c r="K195" s="53">
        <v>15089.080840939539</v>
      </c>
      <c r="L195" s="53">
        <v>20493.871313086642</v>
      </c>
      <c r="M195" s="53">
        <v>24848.040403996081</v>
      </c>
    </row>
    <row r="196" spans="1:13" x14ac:dyDescent="0.35">
      <c r="A196" s="58">
        <v>2023</v>
      </c>
      <c r="B196" s="33" t="s">
        <v>21</v>
      </c>
      <c r="C196" s="6">
        <v>3240205</v>
      </c>
      <c r="D196" s="6">
        <v>17.083099751662239</v>
      </c>
      <c r="E196" s="6">
        <v>15374.13468941839</v>
      </c>
      <c r="F196" s="6">
        <v>8004.4249343007732</v>
      </c>
      <c r="G196" s="6">
        <v>5299.9112438915572</v>
      </c>
      <c r="H196" s="6">
        <v>7007.767646451256</v>
      </c>
      <c r="I196" s="6">
        <v>9960.0556612035998</v>
      </c>
      <c r="J196" s="6">
        <v>13853.572731566101</v>
      </c>
      <c r="K196" s="6">
        <v>19053.578878717351</v>
      </c>
      <c r="L196" s="6">
        <v>25851.695382614351</v>
      </c>
      <c r="M196" s="6">
        <v>31245.076511532068</v>
      </c>
    </row>
    <row r="197" spans="1:13" x14ac:dyDescent="0.35">
      <c r="A197" s="58">
        <v>2023</v>
      </c>
      <c r="B197" s="33" t="s">
        <v>22</v>
      </c>
      <c r="C197" s="6">
        <v>5507966</v>
      </c>
      <c r="D197" s="6">
        <v>29.039252950589258</v>
      </c>
      <c r="E197" s="6">
        <v>11640.958463455319</v>
      </c>
      <c r="F197" s="6">
        <v>6356.019778928252</v>
      </c>
      <c r="G197" s="6">
        <v>3327.1154992864108</v>
      </c>
      <c r="H197" s="6">
        <v>4760.1886060092647</v>
      </c>
      <c r="I197" s="6">
        <v>7334.4095079065328</v>
      </c>
      <c r="J197" s="6">
        <v>10648.23092441679</v>
      </c>
      <c r="K197" s="6">
        <v>14727.770309429279</v>
      </c>
      <c r="L197" s="6">
        <v>19520.508651661021</v>
      </c>
      <c r="M197" s="6">
        <v>23265.360225400869</v>
      </c>
    </row>
    <row r="198" spans="1:13" x14ac:dyDescent="0.35">
      <c r="A198" s="58">
        <v>2023</v>
      </c>
      <c r="B198" s="33" t="s">
        <v>23</v>
      </c>
      <c r="C198" s="6">
        <v>1941617</v>
      </c>
      <c r="D198" s="6">
        <v>10.23664764745539</v>
      </c>
      <c r="E198" s="6">
        <v>10698.27120868205</v>
      </c>
      <c r="F198" s="6">
        <v>6174.0426859285026</v>
      </c>
      <c r="G198" s="6">
        <v>2824.6757447291438</v>
      </c>
      <c r="H198" s="6">
        <v>4162.8317888148094</v>
      </c>
      <c r="I198" s="6">
        <v>6537.2563546801002</v>
      </c>
      <c r="J198" s="6">
        <v>9651.531740675211</v>
      </c>
      <c r="K198" s="6">
        <v>13578.499692252421</v>
      </c>
      <c r="L198" s="6">
        <v>18326.689246955772</v>
      </c>
      <c r="M198" s="6">
        <v>22050.47602844167</v>
      </c>
    </row>
    <row r="199" spans="1:13" x14ac:dyDescent="0.35">
      <c r="A199" s="58">
        <v>2023</v>
      </c>
      <c r="B199" s="33" t="s">
        <v>24</v>
      </c>
      <c r="C199" s="6">
        <v>3963635</v>
      </c>
      <c r="D199" s="6">
        <v>20.897187703919901</v>
      </c>
      <c r="E199" s="6">
        <v>10150.089071644839</v>
      </c>
      <c r="F199" s="6">
        <v>6155.858885543862</v>
      </c>
      <c r="G199" s="6">
        <v>2264.3302527339938</v>
      </c>
      <c r="H199" s="6">
        <v>3586.9182510393139</v>
      </c>
      <c r="I199" s="6">
        <v>5999.5394976543148</v>
      </c>
      <c r="J199" s="6">
        <v>9108.8930852499852</v>
      </c>
      <c r="K199" s="6">
        <v>13007.213793404229</v>
      </c>
      <c r="L199" s="6">
        <v>17714.354669599681</v>
      </c>
      <c r="M199" s="6">
        <v>21443.37533568847</v>
      </c>
    </row>
    <row r="200" spans="1:13" x14ac:dyDescent="0.35">
      <c r="A200" s="58">
        <v>2023</v>
      </c>
      <c r="B200" s="33" t="s">
        <v>25</v>
      </c>
      <c r="C200" s="17">
        <v>1848865</v>
      </c>
      <c r="D200" s="17">
        <v>9.7476379495609109</v>
      </c>
      <c r="E200" s="17">
        <v>11518.610905745771</v>
      </c>
      <c r="F200" s="17">
        <v>6612.8511673336252</v>
      </c>
      <c r="G200" s="17">
        <v>2939.189860343914</v>
      </c>
      <c r="H200" s="17">
        <v>4412.2613583199955</v>
      </c>
      <c r="I200" s="17">
        <v>7024.6538333500121</v>
      </c>
      <c r="J200" s="17">
        <v>10410.830999084559</v>
      </c>
      <c r="K200" s="17">
        <v>14689.9259654912</v>
      </c>
      <c r="L200" s="17">
        <v>19820.518532483718</v>
      </c>
      <c r="M200" s="17">
        <v>23777.27648986068</v>
      </c>
    </row>
    <row r="201" spans="1:13" x14ac:dyDescent="0.35">
      <c r="A201" s="59">
        <v>2023</v>
      </c>
      <c r="B201" s="32" t="s">
        <v>26</v>
      </c>
      <c r="C201" s="53">
        <v>2465025</v>
      </c>
      <c r="D201" s="53">
        <v>12.99617399681231</v>
      </c>
      <c r="E201" s="53">
        <v>7050.245096795742</v>
      </c>
      <c r="F201" s="53">
        <v>5378.0256420241967</v>
      </c>
      <c r="G201" s="53">
        <v>942.64656214158128</v>
      </c>
      <c r="H201" s="53">
        <v>1728.081879041735</v>
      </c>
      <c r="I201" s="53">
        <v>3476.9055539969659</v>
      </c>
      <c r="J201" s="53">
        <v>5946.6007269748434</v>
      </c>
      <c r="K201" s="53">
        <v>9211.8014969880824</v>
      </c>
      <c r="L201" s="53">
        <v>13283.518923727081</v>
      </c>
      <c r="M201" s="53">
        <v>16622.128962254828</v>
      </c>
    </row>
    <row r="202" spans="1:13" x14ac:dyDescent="0.35">
      <c r="A202" s="58">
        <v>2023</v>
      </c>
      <c r="B202" s="33" t="s">
        <v>27</v>
      </c>
      <c r="C202" s="6">
        <v>450243</v>
      </c>
      <c r="D202" s="6">
        <v>2.3737837826580921</v>
      </c>
      <c r="E202" s="6">
        <v>8833.8054108517699</v>
      </c>
      <c r="F202" s="6">
        <v>6996.6283539599253</v>
      </c>
      <c r="G202" s="6">
        <v>1242.8938245037041</v>
      </c>
      <c r="H202" s="6">
        <v>2166.0721957606652</v>
      </c>
      <c r="I202" s="6">
        <v>4157.3000030348776</v>
      </c>
      <c r="J202" s="6">
        <v>7148.6549280874797</v>
      </c>
      <c r="K202" s="6">
        <v>11433.57693576822</v>
      </c>
      <c r="L202" s="6">
        <v>17235.93733999403</v>
      </c>
      <c r="M202" s="6">
        <v>22274.3640525966</v>
      </c>
    </row>
    <row r="203" spans="1:13" x14ac:dyDescent="0.35">
      <c r="A203" s="64">
        <v>2023</v>
      </c>
      <c r="B203" s="34" t="s">
        <v>28</v>
      </c>
      <c r="C203" s="17">
        <v>2014782</v>
      </c>
      <c r="D203" s="17">
        <v>10.62239021415421</v>
      </c>
      <c r="E203" s="17">
        <v>6651.6731686762378</v>
      </c>
      <c r="F203" s="17">
        <v>4855.6588179522632</v>
      </c>
      <c r="G203" s="17">
        <v>892.19654439459919</v>
      </c>
      <c r="H203" s="17">
        <v>1650.8603464634159</v>
      </c>
      <c r="I203" s="17">
        <v>3355.9366213784292</v>
      </c>
      <c r="J203" s="17">
        <v>5730.6620247859673</v>
      </c>
      <c r="K203" s="17">
        <v>8790.1767425758389</v>
      </c>
      <c r="L203" s="17">
        <v>12446.922238698089</v>
      </c>
      <c r="M203" s="17">
        <v>15284.500312589251</v>
      </c>
    </row>
    <row r="204" spans="1:13" x14ac:dyDescent="0.35">
      <c r="A204" s="59">
        <v>2024</v>
      </c>
      <c r="B204" s="32" t="s">
        <v>13</v>
      </c>
      <c r="C204" s="133">
        <v>18942019</v>
      </c>
      <c r="D204" s="133">
        <v>100</v>
      </c>
      <c r="E204" s="133">
        <v>11191.38595410471</v>
      </c>
      <c r="F204" s="133">
        <v>6846.6595907153469</v>
      </c>
      <c r="G204" s="133">
        <v>2456.4435703298132</v>
      </c>
      <c r="H204" s="133">
        <v>3873.299362221263</v>
      </c>
      <c r="I204" s="133">
        <v>6521.2385749093373</v>
      </c>
      <c r="J204" s="133">
        <v>10012.25327364865</v>
      </c>
      <c r="K204" s="133">
        <v>14384.67930034078</v>
      </c>
      <c r="L204" s="133">
        <v>19697.240598310971</v>
      </c>
      <c r="M204" s="119">
        <v>23942.097442725961</v>
      </c>
    </row>
    <row r="205" spans="1:13" x14ac:dyDescent="0.35">
      <c r="A205" s="59">
        <v>2024</v>
      </c>
      <c r="B205" s="32" t="s">
        <v>20</v>
      </c>
      <c r="C205" s="53">
        <v>16492207</v>
      </c>
      <c r="D205" s="53">
        <v>87.066785224954103</v>
      </c>
      <c r="E205" s="53">
        <v>11815.441472756551</v>
      </c>
      <c r="F205" s="53">
        <v>6833.545575798661</v>
      </c>
      <c r="G205" s="53">
        <v>3143.8795190998671</v>
      </c>
      <c r="H205" s="53">
        <v>4596.4937282118517</v>
      </c>
      <c r="I205" s="53">
        <v>7201.9942158326676</v>
      </c>
      <c r="J205" s="53">
        <v>10620.57642728636</v>
      </c>
      <c r="K205" s="53">
        <v>14961.242012395811</v>
      </c>
      <c r="L205" s="53">
        <v>20311.922387124541</v>
      </c>
      <c r="M205" s="121">
        <v>24598.014566803799</v>
      </c>
    </row>
    <row r="206" spans="1:13" x14ac:dyDescent="0.35">
      <c r="A206" s="58">
        <v>2024</v>
      </c>
      <c r="B206" s="33" t="s">
        <v>21</v>
      </c>
      <c r="C206" s="6">
        <v>3252382</v>
      </c>
      <c r="D206" s="6">
        <v>17.170197115735132</v>
      </c>
      <c r="E206" s="6">
        <v>15295.813501221081</v>
      </c>
      <c r="F206" s="6">
        <v>7929.0916480987489</v>
      </c>
      <c r="G206" s="6">
        <v>5384.9009512744979</v>
      </c>
      <c r="H206" s="6">
        <v>7042.6289850132744</v>
      </c>
      <c r="I206" s="6">
        <v>9926.0980987558742</v>
      </c>
      <c r="J206" s="6">
        <v>13771.10823530467</v>
      </c>
      <c r="K206" s="6">
        <v>18932.074674416279</v>
      </c>
      <c r="L206" s="6">
        <v>25660.050871232259</v>
      </c>
      <c r="M206" s="146">
        <v>30991.119853565669</v>
      </c>
    </row>
    <row r="207" spans="1:13" x14ac:dyDescent="0.35">
      <c r="A207" s="58">
        <v>2024</v>
      </c>
      <c r="B207" s="33" t="s">
        <v>22</v>
      </c>
      <c r="C207" s="6">
        <v>5510457</v>
      </c>
      <c r="D207" s="6">
        <v>29.091180829245289</v>
      </c>
      <c r="E207" s="6">
        <v>11552.25580092889</v>
      </c>
      <c r="F207" s="6">
        <v>6264.3152731736991</v>
      </c>
      <c r="G207" s="6">
        <v>3388.7642580206061</v>
      </c>
      <c r="H207" s="6">
        <v>4794.4772679854614</v>
      </c>
      <c r="I207" s="6">
        <v>7308.7390977961904</v>
      </c>
      <c r="J207" s="6">
        <v>10573.733039748849</v>
      </c>
      <c r="K207" s="6">
        <v>14590.090513506429</v>
      </c>
      <c r="L207" s="6">
        <v>19320.804485193541</v>
      </c>
      <c r="M207" s="146">
        <v>23002.52775238896</v>
      </c>
    </row>
    <row r="208" spans="1:13" x14ac:dyDescent="0.35">
      <c r="A208" s="58">
        <v>2024</v>
      </c>
      <c r="B208" s="33" t="s">
        <v>23</v>
      </c>
      <c r="C208" s="6">
        <v>1939554</v>
      </c>
      <c r="D208" s="6">
        <v>10.23942590280371</v>
      </c>
      <c r="E208" s="6">
        <v>10660.63402169326</v>
      </c>
      <c r="F208" s="6">
        <v>6095.2567222813614</v>
      </c>
      <c r="G208" s="6">
        <v>2882.141534212285</v>
      </c>
      <c r="H208" s="6">
        <v>4219.1062831996578</v>
      </c>
      <c r="I208" s="6">
        <v>6555.7956282306977</v>
      </c>
      <c r="J208" s="6">
        <v>9630.6900658727609</v>
      </c>
      <c r="K208" s="6">
        <v>13509.44000367244</v>
      </c>
      <c r="L208" s="6">
        <v>18175.154113947239</v>
      </c>
      <c r="M208" s="146">
        <v>21845.95662765337</v>
      </c>
    </row>
    <row r="209" spans="1:13" x14ac:dyDescent="0.35">
      <c r="A209" s="58">
        <v>2024</v>
      </c>
      <c r="B209" s="33" t="s">
        <v>24</v>
      </c>
      <c r="C209" s="6">
        <v>3945659</v>
      </c>
      <c r="D209" s="6">
        <v>20.830192388678309</v>
      </c>
      <c r="E209" s="6">
        <v>10106.246172704739</v>
      </c>
      <c r="F209" s="6">
        <v>6070.806273959548</v>
      </c>
      <c r="G209" s="6">
        <v>2311.882722855491</v>
      </c>
      <c r="H209" s="6">
        <v>3633.2494989299321</v>
      </c>
      <c r="I209" s="6">
        <v>6021.7291714943367</v>
      </c>
      <c r="J209" s="6">
        <v>9092.092223219066</v>
      </c>
      <c r="K209" s="6">
        <v>12925.347135513601</v>
      </c>
      <c r="L209" s="6">
        <v>17564.998657219279</v>
      </c>
      <c r="M209" s="146">
        <v>21233.569260836681</v>
      </c>
    </row>
    <row r="210" spans="1:13" x14ac:dyDescent="0.35">
      <c r="A210" s="64">
        <v>2024</v>
      </c>
      <c r="B210" s="33" t="s">
        <v>25</v>
      </c>
      <c r="C210" s="17">
        <v>1844155</v>
      </c>
      <c r="D210" s="17">
        <v>9.7357889884916702</v>
      </c>
      <c r="E210" s="17">
        <v>11335.268829056169</v>
      </c>
      <c r="F210" s="17">
        <v>6488.2198797468254</v>
      </c>
      <c r="G210" s="17">
        <v>2990.4665345275248</v>
      </c>
      <c r="H210" s="17">
        <v>4409.2814428903848</v>
      </c>
      <c r="I210" s="17">
        <v>6932.5564862880374</v>
      </c>
      <c r="J210" s="17">
        <v>10229.40362930306</v>
      </c>
      <c r="K210" s="17">
        <v>14415.026381521569</v>
      </c>
      <c r="L210" s="17">
        <v>19469.77372462476</v>
      </c>
      <c r="M210" s="147">
        <v>23371.509850165308</v>
      </c>
    </row>
    <row r="211" spans="1:13" x14ac:dyDescent="0.35">
      <c r="A211" s="71">
        <v>2024</v>
      </c>
      <c r="B211" s="32" t="s">
        <v>26</v>
      </c>
      <c r="C211" s="53">
        <v>2449812</v>
      </c>
      <c r="D211" s="53">
        <v>12.93321477504589</v>
      </c>
      <c r="E211" s="53">
        <v>6990.2257046372824</v>
      </c>
      <c r="F211" s="53">
        <v>5273.8028521769847</v>
      </c>
      <c r="G211" s="53">
        <v>948.301135011356</v>
      </c>
      <c r="H211" s="53">
        <v>1745.4465526410829</v>
      </c>
      <c r="I211" s="53">
        <v>3486.8704261779312</v>
      </c>
      <c r="J211" s="53">
        <v>5922.0087833383777</v>
      </c>
      <c r="K211" s="53">
        <v>9134.0046231331453</v>
      </c>
      <c r="L211" s="53">
        <v>13105.017062120271</v>
      </c>
      <c r="M211" s="121">
        <v>16373.07001935671</v>
      </c>
    </row>
    <row r="212" spans="1:13" x14ac:dyDescent="0.35">
      <c r="A212" s="58">
        <v>2024</v>
      </c>
      <c r="B212" s="33" t="s">
        <v>27</v>
      </c>
      <c r="C212" s="6">
        <v>447173</v>
      </c>
      <c r="D212" s="6">
        <v>2.360746233017716</v>
      </c>
      <c r="E212" s="6">
        <v>8776.9571331107109</v>
      </c>
      <c r="F212" s="6">
        <v>6901.2435569408908</v>
      </c>
      <c r="G212" s="6">
        <v>1245.3823744202259</v>
      </c>
      <c r="H212" s="6">
        <v>2182.390693212692</v>
      </c>
      <c r="I212" s="6">
        <v>4180.0693974504966</v>
      </c>
      <c r="J212" s="6">
        <v>7140.5017251567824</v>
      </c>
      <c r="K212" s="6">
        <v>11338.585830303489</v>
      </c>
      <c r="L212" s="6">
        <v>17061.771415774161</v>
      </c>
      <c r="M212" s="146">
        <v>22011.3040732921</v>
      </c>
    </row>
    <row r="213" spans="1:13" x14ac:dyDescent="0.35">
      <c r="A213" s="58">
        <v>2024</v>
      </c>
      <c r="B213" s="33" t="s">
        <v>28</v>
      </c>
      <c r="C213" s="6">
        <v>2002639</v>
      </c>
      <c r="D213" s="6">
        <v>10.572468542028179</v>
      </c>
      <c r="E213" s="6">
        <v>6591.2631092499814</v>
      </c>
      <c r="F213" s="6">
        <v>4745.1728492722223</v>
      </c>
      <c r="G213" s="6">
        <v>897.58920527949635</v>
      </c>
      <c r="H213" s="6">
        <v>1669.4638718103949</v>
      </c>
      <c r="I213" s="6">
        <v>3363.4276847850638</v>
      </c>
      <c r="J213" s="6">
        <v>5703.7670789380736</v>
      </c>
      <c r="K213" s="6">
        <v>8713.2587131207692</v>
      </c>
      <c r="L213" s="6">
        <v>12282.452476419259</v>
      </c>
      <c r="M213" s="146">
        <v>15032.81938089329</v>
      </c>
    </row>
    <row r="214" spans="1:13" x14ac:dyDescent="0.35">
      <c r="A214" s="58"/>
      <c r="B214" s="33"/>
      <c r="C214" s="6"/>
      <c r="D214" s="6"/>
      <c r="E214" s="6"/>
      <c r="F214" s="6"/>
      <c r="G214" s="6"/>
      <c r="H214" s="6"/>
      <c r="I214" s="6"/>
      <c r="J214" s="6"/>
      <c r="K214" s="6"/>
      <c r="L214" s="6"/>
      <c r="M214" s="146"/>
    </row>
  </sheetData>
  <phoneticPr fontId="38" type="noConversion"/>
  <pageMargins left="0.70866141732283472" right="0.70866141732283472" top="0.74803149606299213" bottom="0.74803149606299213" header="0.31496062992125984" footer="0.31496062992125984"/>
  <pageSetup paperSize="9" scale="41" fitToHeight="0" orientation="portrait" r:id="rId1"/>
  <tableParts count="1">
    <tablePart r:id="rId2"/>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CE36521-C5C2-4DD7-BEDA-C6F462B672A9}">
  <sheetPr>
    <pageSetUpPr fitToPage="1"/>
  </sheetPr>
  <dimension ref="A1:M213"/>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14.84375" style="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223</v>
      </c>
    </row>
    <row r="2" spans="1:13" x14ac:dyDescent="0.35">
      <c r="A2" s="9" t="s">
        <v>339</v>
      </c>
    </row>
    <row r="3" spans="1:13" x14ac:dyDescent="0.35">
      <c r="A3" s="11" t="s">
        <v>201</v>
      </c>
    </row>
    <row r="4" spans="1:13" x14ac:dyDescent="0.35">
      <c r="A4" s="12" t="s">
        <v>202</v>
      </c>
    </row>
    <row r="5" spans="1:13" ht="22" customHeight="1" x14ac:dyDescent="0.35">
      <c r="A5" s="56" t="s">
        <v>340</v>
      </c>
    </row>
    <row r="6" spans="1:13" s="61" customFormat="1" ht="46.5" customHeight="1" x14ac:dyDescent="0.35">
      <c r="A6" s="62" t="s">
        <v>1</v>
      </c>
      <c r="B6" s="63" t="s">
        <v>215</v>
      </c>
      <c r="C6" s="29" t="s">
        <v>2</v>
      </c>
      <c r="D6" s="29" t="s">
        <v>3</v>
      </c>
      <c r="E6" s="29" t="s">
        <v>4</v>
      </c>
      <c r="F6" s="29" t="s">
        <v>5</v>
      </c>
      <c r="G6" s="29" t="s">
        <v>6</v>
      </c>
      <c r="H6" s="29" t="s">
        <v>7</v>
      </c>
      <c r="I6" s="29" t="s">
        <v>8</v>
      </c>
      <c r="J6" s="29" t="s">
        <v>9</v>
      </c>
      <c r="K6" s="29" t="s">
        <v>10</v>
      </c>
      <c r="L6" s="29" t="s">
        <v>11</v>
      </c>
      <c r="M6" s="29" t="s">
        <v>12</v>
      </c>
    </row>
    <row r="7" spans="1:13" x14ac:dyDescent="0.35">
      <c r="A7" s="65">
        <v>2005</v>
      </c>
      <c r="B7" s="32" t="s">
        <v>13</v>
      </c>
      <c r="C7" s="18">
        <v>2996480</v>
      </c>
      <c r="D7" s="18">
        <v>100</v>
      </c>
      <c r="E7" s="18">
        <v>4600</v>
      </c>
      <c r="F7" s="18">
        <v>3400</v>
      </c>
      <c r="G7" s="18">
        <v>1100</v>
      </c>
      <c r="H7" s="18">
        <v>1500</v>
      </c>
      <c r="I7" s="18">
        <v>2400</v>
      </c>
      <c r="J7" s="18">
        <v>3800</v>
      </c>
      <c r="K7" s="20">
        <v>5800</v>
      </c>
      <c r="L7" s="20">
        <v>8800</v>
      </c>
      <c r="M7" s="43">
        <v>11400</v>
      </c>
    </row>
    <row r="8" spans="1:13" x14ac:dyDescent="0.35">
      <c r="A8" s="59">
        <v>2005</v>
      </c>
      <c r="B8" s="32" t="s">
        <v>20</v>
      </c>
      <c r="C8" s="18">
        <v>2485210</v>
      </c>
      <c r="D8" s="18">
        <v>83</v>
      </c>
      <c r="E8" s="18">
        <v>4800</v>
      </c>
      <c r="F8" s="18">
        <v>3400</v>
      </c>
      <c r="G8" s="18">
        <v>1300</v>
      </c>
      <c r="H8" s="18">
        <v>1700</v>
      </c>
      <c r="I8" s="18">
        <v>2600</v>
      </c>
      <c r="J8" s="18">
        <v>3900</v>
      </c>
      <c r="K8" s="20">
        <v>5900</v>
      </c>
      <c r="L8" s="20">
        <v>8800</v>
      </c>
      <c r="M8" s="43">
        <v>11600</v>
      </c>
    </row>
    <row r="9" spans="1:13" x14ac:dyDescent="0.35">
      <c r="A9" s="58">
        <v>2005</v>
      </c>
      <c r="B9" s="33" t="s">
        <v>21</v>
      </c>
      <c r="C9" s="5">
        <v>467890</v>
      </c>
      <c r="D9" s="5">
        <v>16</v>
      </c>
      <c r="E9" s="5">
        <v>5900</v>
      </c>
      <c r="F9" s="5">
        <v>3800</v>
      </c>
      <c r="G9" s="5">
        <v>1800</v>
      </c>
      <c r="H9" s="5">
        <v>2400</v>
      </c>
      <c r="I9" s="5">
        <v>3400</v>
      </c>
      <c r="J9" s="5">
        <v>5000</v>
      </c>
      <c r="K9" s="7">
        <v>7200</v>
      </c>
      <c r="L9" s="7">
        <v>10600</v>
      </c>
      <c r="M9" s="44">
        <v>13700</v>
      </c>
    </row>
    <row r="10" spans="1:13" x14ac:dyDescent="0.35">
      <c r="A10" s="58">
        <v>2005</v>
      </c>
      <c r="B10" s="33" t="s">
        <v>22</v>
      </c>
      <c r="C10" s="5">
        <v>805170</v>
      </c>
      <c r="D10" s="5">
        <v>27</v>
      </c>
      <c r="E10" s="5">
        <v>4700</v>
      </c>
      <c r="F10" s="5">
        <v>3200</v>
      </c>
      <c r="G10" s="5">
        <v>1300</v>
      </c>
      <c r="H10" s="5">
        <v>1800</v>
      </c>
      <c r="I10" s="5">
        <v>2700</v>
      </c>
      <c r="J10" s="5">
        <v>4000</v>
      </c>
      <c r="K10" s="7">
        <v>5800</v>
      </c>
      <c r="L10" s="7">
        <v>8400</v>
      </c>
      <c r="M10" s="44">
        <v>11000</v>
      </c>
    </row>
    <row r="11" spans="1:13" x14ac:dyDescent="0.35">
      <c r="A11" s="58">
        <v>2005</v>
      </c>
      <c r="B11" s="33" t="s">
        <v>23</v>
      </c>
      <c r="C11" s="5">
        <v>280070</v>
      </c>
      <c r="D11" s="5">
        <v>9</v>
      </c>
      <c r="E11" s="5">
        <v>4600</v>
      </c>
      <c r="F11" s="5">
        <v>3200</v>
      </c>
      <c r="G11" s="5">
        <v>1200</v>
      </c>
      <c r="H11" s="5">
        <v>1600</v>
      </c>
      <c r="I11" s="5">
        <v>2500</v>
      </c>
      <c r="J11" s="5">
        <v>3700</v>
      </c>
      <c r="K11" s="7">
        <v>5600</v>
      </c>
      <c r="L11" s="7">
        <v>8400</v>
      </c>
      <c r="M11" s="44">
        <v>11000</v>
      </c>
    </row>
    <row r="12" spans="1:13" x14ac:dyDescent="0.35">
      <c r="A12" s="58">
        <v>2005</v>
      </c>
      <c r="B12" s="33" t="s">
        <v>24</v>
      </c>
      <c r="C12" s="5">
        <v>610850</v>
      </c>
      <c r="D12" s="5">
        <v>20</v>
      </c>
      <c r="E12" s="5">
        <v>4300</v>
      </c>
      <c r="F12" s="5">
        <v>3100</v>
      </c>
      <c r="G12" s="5">
        <v>1100</v>
      </c>
      <c r="H12" s="5">
        <v>1500</v>
      </c>
      <c r="I12" s="5">
        <v>2300</v>
      </c>
      <c r="J12" s="5">
        <v>3500</v>
      </c>
      <c r="K12" s="7">
        <v>5300</v>
      </c>
      <c r="L12" s="7">
        <v>7900</v>
      </c>
      <c r="M12" s="44">
        <v>10400</v>
      </c>
    </row>
    <row r="13" spans="1:13" x14ac:dyDescent="0.35">
      <c r="A13" s="58">
        <v>2005</v>
      </c>
      <c r="B13" s="33" t="s">
        <v>25</v>
      </c>
      <c r="C13" s="5">
        <v>321230</v>
      </c>
      <c r="D13" s="5">
        <v>11</v>
      </c>
      <c r="E13" s="5">
        <v>4400</v>
      </c>
      <c r="F13" s="5">
        <v>3600</v>
      </c>
      <c r="G13" s="5">
        <v>1100</v>
      </c>
      <c r="H13" s="5">
        <v>1400</v>
      </c>
      <c r="I13" s="5">
        <v>2100</v>
      </c>
      <c r="J13" s="5">
        <v>3300</v>
      </c>
      <c r="K13" s="7">
        <v>5400</v>
      </c>
      <c r="L13" s="7">
        <v>9000</v>
      </c>
      <c r="M13" s="44">
        <v>11900</v>
      </c>
    </row>
    <row r="14" spans="1:13" x14ac:dyDescent="0.35">
      <c r="A14" s="59">
        <v>2005</v>
      </c>
      <c r="B14" s="32" t="s">
        <v>26</v>
      </c>
      <c r="C14" s="18">
        <v>511140</v>
      </c>
      <c r="D14" s="18">
        <v>17</v>
      </c>
      <c r="E14" s="18">
        <v>3900</v>
      </c>
      <c r="F14" s="18">
        <v>3400</v>
      </c>
      <c r="G14" s="18">
        <v>700</v>
      </c>
      <c r="H14" s="18">
        <v>1000</v>
      </c>
      <c r="I14" s="18">
        <v>1600</v>
      </c>
      <c r="J14" s="18">
        <v>2700</v>
      </c>
      <c r="K14" s="20">
        <v>5000</v>
      </c>
      <c r="L14" s="20">
        <v>8600</v>
      </c>
      <c r="M14" s="43">
        <v>10900</v>
      </c>
    </row>
    <row r="15" spans="1:13" x14ac:dyDescent="0.35">
      <c r="A15" s="58">
        <v>2005</v>
      </c>
      <c r="B15" s="33" t="s">
        <v>27</v>
      </c>
      <c r="C15" s="5">
        <v>72450</v>
      </c>
      <c r="D15" s="5">
        <v>2</v>
      </c>
      <c r="E15" s="5">
        <v>4300</v>
      </c>
      <c r="F15" s="5">
        <v>3900</v>
      </c>
      <c r="G15" s="5">
        <v>700</v>
      </c>
      <c r="H15" s="5">
        <v>1000</v>
      </c>
      <c r="I15" s="5">
        <v>1800</v>
      </c>
      <c r="J15" s="5">
        <v>3000</v>
      </c>
      <c r="K15" s="7">
        <v>5400</v>
      </c>
      <c r="L15" s="7">
        <v>9400</v>
      </c>
      <c r="M15" s="44">
        <v>12400</v>
      </c>
    </row>
    <row r="16" spans="1:13" x14ac:dyDescent="0.35">
      <c r="A16" s="58">
        <v>2005</v>
      </c>
      <c r="B16" s="33" t="s">
        <v>28</v>
      </c>
      <c r="C16" s="5">
        <v>438700</v>
      </c>
      <c r="D16" s="5">
        <v>15</v>
      </c>
      <c r="E16" s="5">
        <v>3800</v>
      </c>
      <c r="F16" s="5">
        <v>3300</v>
      </c>
      <c r="G16" s="5">
        <v>700</v>
      </c>
      <c r="H16" s="5">
        <v>1000</v>
      </c>
      <c r="I16" s="5">
        <v>1600</v>
      </c>
      <c r="J16" s="5">
        <v>2700</v>
      </c>
      <c r="K16" s="7">
        <v>5000</v>
      </c>
      <c r="L16" s="7">
        <v>8400</v>
      </c>
      <c r="M16" s="44">
        <v>10700</v>
      </c>
    </row>
    <row r="17" spans="1:13" x14ac:dyDescent="0.35">
      <c r="A17" s="58">
        <v>2005</v>
      </c>
      <c r="B17" s="33" t="s">
        <v>41</v>
      </c>
      <c r="C17" s="5">
        <v>130</v>
      </c>
      <c r="D17" s="5">
        <v>0</v>
      </c>
      <c r="E17" s="5">
        <v>8600</v>
      </c>
      <c r="F17" s="5">
        <v>6100</v>
      </c>
      <c r="G17" s="5">
        <v>1500</v>
      </c>
      <c r="H17" s="5">
        <v>1900</v>
      </c>
      <c r="I17" s="5">
        <v>4100</v>
      </c>
      <c r="J17" s="5">
        <v>6600</v>
      </c>
      <c r="K17" s="7">
        <v>12600</v>
      </c>
      <c r="L17" s="7">
        <v>18500</v>
      </c>
      <c r="M17" s="44">
        <v>21600</v>
      </c>
    </row>
    <row r="18" spans="1:13" x14ac:dyDescent="0.35">
      <c r="A18" s="59">
        <v>2006</v>
      </c>
      <c r="B18" s="32" t="s">
        <v>13</v>
      </c>
      <c r="C18" s="18">
        <v>3389650</v>
      </c>
      <c r="D18" s="18">
        <v>100</v>
      </c>
      <c r="E18" s="18">
        <v>4500</v>
      </c>
      <c r="F18" s="18">
        <v>3300</v>
      </c>
      <c r="G18" s="18">
        <v>1100</v>
      </c>
      <c r="H18" s="18">
        <v>1500</v>
      </c>
      <c r="I18" s="18">
        <v>2300</v>
      </c>
      <c r="J18" s="18">
        <v>3700</v>
      </c>
      <c r="K18" s="20">
        <v>5700</v>
      </c>
      <c r="L18" s="20">
        <v>8400</v>
      </c>
      <c r="M18" s="43">
        <v>10800</v>
      </c>
    </row>
    <row r="19" spans="1:13" x14ac:dyDescent="0.35">
      <c r="A19" s="59">
        <v>2006</v>
      </c>
      <c r="B19" s="32" t="s">
        <v>20</v>
      </c>
      <c r="C19" s="18">
        <v>2815260</v>
      </c>
      <c r="D19" s="18">
        <v>83</v>
      </c>
      <c r="E19" s="18">
        <v>4600</v>
      </c>
      <c r="F19" s="18">
        <v>3200</v>
      </c>
      <c r="G19" s="18">
        <v>1200</v>
      </c>
      <c r="H19" s="18">
        <v>1700</v>
      </c>
      <c r="I19" s="18">
        <v>2500</v>
      </c>
      <c r="J19" s="18">
        <v>3900</v>
      </c>
      <c r="K19" s="20">
        <v>5800</v>
      </c>
      <c r="L19" s="20">
        <v>8500</v>
      </c>
      <c r="M19" s="43">
        <v>10900</v>
      </c>
    </row>
    <row r="20" spans="1:13" x14ac:dyDescent="0.35">
      <c r="A20" s="58">
        <v>2006</v>
      </c>
      <c r="B20" s="33" t="s">
        <v>21</v>
      </c>
      <c r="C20" s="5">
        <v>534190</v>
      </c>
      <c r="D20" s="5">
        <v>16</v>
      </c>
      <c r="E20" s="5">
        <v>5800</v>
      </c>
      <c r="F20" s="5">
        <v>3700</v>
      </c>
      <c r="G20" s="5">
        <v>1800</v>
      </c>
      <c r="H20" s="5">
        <v>2400</v>
      </c>
      <c r="I20" s="5">
        <v>3400</v>
      </c>
      <c r="J20" s="5">
        <v>4900</v>
      </c>
      <c r="K20" s="7">
        <v>7100</v>
      </c>
      <c r="L20" s="7">
        <v>10200</v>
      </c>
      <c r="M20" s="44">
        <v>13100</v>
      </c>
    </row>
    <row r="21" spans="1:13" x14ac:dyDescent="0.35">
      <c r="A21" s="58">
        <v>2006</v>
      </c>
      <c r="B21" s="33" t="s">
        <v>22</v>
      </c>
      <c r="C21" s="5">
        <v>922420</v>
      </c>
      <c r="D21" s="5">
        <v>27</v>
      </c>
      <c r="E21" s="5">
        <v>4600</v>
      </c>
      <c r="F21" s="5">
        <v>3000</v>
      </c>
      <c r="G21" s="5">
        <v>1300</v>
      </c>
      <c r="H21" s="5">
        <v>1800</v>
      </c>
      <c r="I21" s="5">
        <v>2600</v>
      </c>
      <c r="J21" s="5">
        <v>3900</v>
      </c>
      <c r="K21" s="7">
        <v>5700</v>
      </c>
      <c r="L21" s="7">
        <v>8100</v>
      </c>
      <c r="M21" s="44">
        <v>10300</v>
      </c>
    </row>
    <row r="22" spans="1:13" x14ac:dyDescent="0.35">
      <c r="A22" s="58">
        <v>2006</v>
      </c>
      <c r="B22" s="33" t="s">
        <v>23</v>
      </c>
      <c r="C22" s="5">
        <v>313970</v>
      </c>
      <c r="D22" s="5">
        <v>9</v>
      </c>
      <c r="E22" s="5">
        <v>4400</v>
      </c>
      <c r="F22" s="5">
        <v>3100</v>
      </c>
      <c r="G22" s="5">
        <v>1200</v>
      </c>
      <c r="H22" s="5">
        <v>1600</v>
      </c>
      <c r="I22" s="5">
        <v>2400</v>
      </c>
      <c r="J22" s="5">
        <v>3700</v>
      </c>
      <c r="K22" s="7">
        <v>5400</v>
      </c>
      <c r="L22" s="7">
        <v>7900</v>
      </c>
      <c r="M22" s="44">
        <v>10300</v>
      </c>
    </row>
    <row r="23" spans="1:13" x14ac:dyDescent="0.35">
      <c r="A23" s="58">
        <v>2006</v>
      </c>
      <c r="B23" s="33" t="s">
        <v>24</v>
      </c>
      <c r="C23" s="5">
        <v>686420</v>
      </c>
      <c r="D23" s="5">
        <v>20</v>
      </c>
      <c r="E23" s="5">
        <v>4100</v>
      </c>
      <c r="F23" s="5">
        <v>2900</v>
      </c>
      <c r="G23" s="5">
        <v>1100</v>
      </c>
      <c r="H23" s="5">
        <v>1500</v>
      </c>
      <c r="I23" s="5">
        <v>2300</v>
      </c>
      <c r="J23" s="5">
        <v>3400</v>
      </c>
      <c r="K23" s="7">
        <v>5100</v>
      </c>
      <c r="L23" s="7">
        <v>7500</v>
      </c>
      <c r="M23" s="44">
        <v>9700</v>
      </c>
    </row>
    <row r="24" spans="1:13" x14ac:dyDescent="0.35">
      <c r="A24" s="58">
        <v>2006</v>
      </c>
      <c r="B24" s="33" t="s">
        <v>25</v>
      </c>
      <c r="C24" s="5">
        <v>358260</v>
      </c>
      <c r="D24" s="5">
        <v>11</v>
      </c>
      <c r="E24" s="5">
        <v>4300</v>
      </c>
      <c r="F24" s="5">
        <v>3400</v>
      </c>
      <c r="G24" s="5">
        <v>1100</v>
      </c>
      <c r="H24" s="5">
        <v>1400</v>
      </c>
      <c r="I24" s="5">
        <v>2100</v>
      </c>
      <c r="J24" s="5">
        <v>3200</v>
      </c>
      <c r="K24" s="7">
        <v>5300</v>
      </c>
      <c r="L24" s="7">
        <v>8600</v>
      </c>
      <c r="M24" s="44">
        <v>11400</v>
      </c>
    </row>
    <row r="25" spans="1:13" x14ac:dyDescent="0.35">
      <c r="A25" s="59">
        <v>2006</v>
      </c>
      <c r="B25" s="32" t="s">
        <v>26</v>
      </c>
      <c r="C25" s="18">
        <v>574230</v>
      </c>
      <c r="D25" s="18">
        <v>17</v>
      </c>
      <c r="E25" s="18">
        <v>3800</v>
      </c>
      <c r="F25" s="18">
        <v>3300</v>
      </c>
      <c r="G25" s="18">
        <v>700</v>
      </c>
      <c r="H25" s="18">
        <v>1000</v>
      </c>
      <c r="I25" s="18">
        <v>1600</v>
      </c>
      <c r="J25" s="18">
        <v>2700</v>
      </c>
      <c r="K25" s="20">
        <v>4900</v>
      </c>
      <c r="L25" s="20">
        <v>8200</v>
      </c>
      <c r="M25" s="43">
        <v>10500</v>
      </c>
    </row>
    <row r="26" spans="1:13" x14ac:dyDescent="0.35">
      <c r="A26" s="58">
        <v>2006</v>
      </c>
      <c r="B26" s="33" t="s">
        <v>27</v>
      </c>
      <c r="C26" s="5">
        <v>80390</v>
      </c>
      <c r="D26" s="5">
        <v>2</v>
      </c>
      <c r="E26" s="5">
        <v>4100</v>
      </c>
      <c r="F26" s="5">
        <v>3700</v>
      </c>
      <c r="G26" s="5">
        <v>700</v>
      </c>
      <c r="H26" s="5">
        <v>1000</v>
      </c>
      <c r="I26" s="5">
        <v>1700</v>
      </c>
      <c r="J26" s="5">
        <v>2900</v>
      </c>
      <c r="K26" s="7">
        <v>5300</v>
      </c>
      <c r="L26" s="7">
        <v>9000</v>
      </c>
      <c r="M26" s="44">
        <v>12000</v>
      </c>
    </row>
    <row r="27" spans="1:13" x14ac:dyDescent="0.35">
      <c r="A27" s="58">
        <v>2006</v>
      </c>
      <c r="B27" s="33" t="s">
        <v>28</v>
      </c>
      <c r="C27" s="5">
        <v>493850</v>
      </c>
      <c r="D27" s="5">
        <v>15</v>
      </c>
      <c r="E27" s="5">
        <v>3700</v>
      </c>
      <c r="F27" s="5">
        <v>3200</v>
      </c>
      <c r="G27" s="5">
        <v>700</v>
      </c>
      <c r="H27" s="5">
        <v>1000</v>
      </c>
      <c r="I27" s="5">
        <v>1600</v>
      </c>
      <c r="J27" s="5">
        <v>2700</v>
      </c>
      <c r="K27" s="7">
        <v>4800</v>
      </c>
      <c r="L27" s="7">
        <v>8100</v>
      </c>
      <c r="M27" s="44">
        <v>10300</v>
      </c>
    </row>
    <row r="28" spans="1:13" x14ac:dyDescent="0.35">
      <c r="A28" s="58">
        <v>2006</v>
      </c>
      <c r="B28" s="33" t="s">
        <v>41</v>
      </c>
      <c r="C28" s="5">
        <v>160</v>
      </c>
      <c r="D28" s="5">
        <v>0</v>
      </c>
      <c r="E28" s="5">
        <v>8400</v>
      </c>
      <c r="F28" s="5">
        <v>5500</v>
      </c>
      <c r="G28" s="5">
        <v>1600</v>
      </c>
      <c r="H28" s="5">
        <v>2400</v>
      </c>
      <c r="I28" s="5">
        <v>4000</v>
      </c>
      <c r="J28" s="5">
        <v>7000</v>
      </c>
      <c r="K28" s="7">
        <v>11100</v>
      </c>
      <c r="L28" s="7">
        <v>16600</v>
      </c>
      <c r="M28" s="44">
        <v>20500</v>
      </c>
    </row>
    <row r="29" spans="1:13" x14ac:dyDescent="0.35">
      <c r="A29" s="59">
        <v>2007</v>
      </c>
      <c r="B29" s="32" t="s">
        <v>13</v>
      </c>
      <c r="C29" s="18">
        <v>3395530</v>
      </c>
      <c r="D29" s="18">
        <v>100</v>
      </c>
      <c r="E29" s="18">
        <v>4500</v>
      </c>
      <c r="F29" s="18">
        <v>3300</v>
      </c>
      <c r="G29" s="18">
        <v>1100</v>
      </c>
      <c r="H29" s="18">
        <v>1500</v>
      </c>
      <c r="I29" s="18">
        <v>2300</v>
      </c>
      <c r="J29" s="18">
        <v>3600</v>
      </c>
      <c r="K29" s="20">
        <v>5600</v>
      </c>
      <c r="L29" s="20">
        <v>8400</v>
      </c>
      <c r="M29" s="43">
        <v>10900</v>
      </c>
    </row>
    <row r="30" spans="1:13" x14ac:dyDescent="0.35">
      <c r="A30" s="59">
        <v>2007</v>
      </c>
      <c r="B30" s="32" t="s">
        <v>20</v>
      </c>
      <c r="C30" s="18">
        <v>2811550</v>
      </c>
      <c r="D30" s="18">
        <v>83</v>
      </c>
      <c r="E30" s="18">
        <v>4600</v>
      </c>
      <c r="F30" s="18">
        <v>3200</v>
      </c>
      <c r="G30" s="18">
        <v>1200</v>
      </c>
      <c r="H30" s="18">
        <v>1600</v>
      </c>
      <c r="I30" s="18">
        <v>2500</v>
      </c>
      <c r="J30" s="18">
        <v>3800</v>
      </c>
      <c r="K30" s="20">
        <v>5700</v>
      </c>
      <c r="L30" s="20">
        <v>8400</v>
      </c>
      <c r="M30" s="43">
        <v>10900</v>
      </c>
    </row>
    <row r="31" spans="1:13" x14ac:dyDescent="0.35">
      <c r="A31" s="58">
        <v>2007</v>
      </c>
      <c r="B31" s="33" t="s">
        <v>21</v>
      </c>
      <c r="C31" s="5">
        <v>533900</v>
      </c>
      <c r="D31" s="5">
        <v>16</v>
      </c>
      <c r="E31" s="5">
        <v>5700</v>
      </c>
      <c r="F31" s="5">
        <v>3700</v>
      </c>
      <c r="G31" s="5">
        <v>1800</v>
      </c>
      <c r="H31" s="5">
        <v>2300</v>
      </c>
      <c r="I31" s="5">
        <v>3300</v>
      </c>
      <c r="J31" s="5">
        <v>4800</v>
      </c>
      <c r="K31" s="7">
        <v>7000</v>
      </c>
      <c r="L31" s="7">
        <v>10100</v>
      </c>
      <c r="M31" s="44">
        <v>13100</v>
      </c>
    </row>
    <row r="32" spans="1:13" x14ac:dyDescent="0.35">
      <c r="A32" s="58">
        <v>2007</v>
      </c>
      <c r="B32" s="33" t="s">
        <v>22</v>
      </c>
      <c r="C32" s="5">
        <v>920680</v>
      </c>
      <c r="D32" s="5">
        <v>27</v>
      </c>
      <c r="E32" s="5">
        <v>4500</v>
      </c>
      <c r="F32" s="5">
        <v>3000</v>
      </c>
      <c r="G32" s="5">
        <v>1300</v>
      </c>
      <c r="H32" s="5">
        <v>1700</v>
      </c>
      <c r="I32" s="5">
        <v>2600</v>
      </c>
      <c r="J32" s="5">
        <v>3800</v>
      </c>
      <c r="K32" s="7">
        <v>5600</v>
      </c>
      <c r="L32" s="7">
        <v>8000</v>
      </c>
      <c r="M32" s="44">
        <v>10200</v>
      </c>
    </row>
    <row r="33" spans="1:13" x14ac:dyDescent="0.35">
      <c r="A33" s="58">
        <v>2007</v>
      </c>
      <c r="B33" s="33" t="s">
        <v>23</v>
      </c>
      <c r="C33" s="5">
        <v>314580</v>
      </c>
      <c r="D33" s="5">
        <v>9</v>
      </c>
      <c r="E33" s="5">
        <v>4300</v>
      </c>
      <c r="F33" s="5">
        <v>3100</v>
      </c>
      <c r="G33" s="5">
        <v>1200</v>
      </c>
      <c r="H33" s="5">
        <v>1600</v>
      </c>
      <c r="I33" s="5">
        <v>2400</v>
      </c>
      <c r="J33" s="5">
        <v>3600</v>
      </c>
      <c r="K33" s="7">
        <v>5300</v>
      </c>
      <c r="L33" s="7">
        <v>7800</v>
      </c>
      <c r="M33" s="44">
        <v>10300</v>
      </c>
    </row>
    <row r="34" spans="1:13" x14ac:dyDescent="0.35">
      <c r="A34" s="58">
        <v>2007</v>
      </c>
      <c r="B34" s="33" t="s">
        <v>24</v>
      </c>
      <c r="C34" s="5">
        <v>685580</v>
      </c>
      <c r="D34" s="5">
        <v>20</v>
      </c>
      <c r="E34" s="5">
        <v>4100</v>
      </c>
      <c r="F34" s="5">
        <v>2900</v>
      </c>
      <c r="G34" s="5">
        <v>1000</v>
      </c>
      <c r="H34" s="5">
        <v>1500</v>
      </c>
      <c r="I34" s="5">
        <v>2200</v>
      </c>
      <c r="J34" s="5">
        <v>3400</v>
      </c>
      <c r="K34" s="7">
        <v>5000</v>
      </c>
      <c r="L34" s="7">
        <v>7400</v>
      </c>
      <c r="M34" s="44">
        <v>9600</v>
      </c>
    </row>
    <row r="35" spans="1:13" x14ac:dyDescent="0.35">
      <c r="A35" s="58">
        <v>2007</v>
      </c>
      <c r="B35" s="33" t="s">
        <v>25</v>
      </c>
      <c r="C35" s="5">
        <v>356820</v>
      </c>
      <c r="D35" s="5">
        <v>11</v>
      </c>
      <c r="E35" s="5">
        <v>4200</v>
      </c>
      <c r="F35" s="5">
        <v>3500</v>
      </c>
      <c r="G35" s="5">
        <v>1000</v>
      </c>
      <c r="H35" s="5">
        <v>1400</v>
      </c>
      <c r="I35" s="5">
        <v>2000</v>
      </c>
      <c r="J35" s="5">
        <v>3200</v>
      </c>
      <c r="K35" s="7">
        <v>5200</v>
      </c>
      <c r="L35" s="7">
        <v>8600</v>
      </c>
      <c r="M35" s="44">
        <v>11600</v>
      </c>
    </row>
    <row r="36" spans="1:13" x14ac:dyDescent="0.35">
      <c r="A36" s="59">
        <v>2007</v>
      </c>
      <c r="B36" s="32" t="s">
        <v>26</v>
      </c>
      <c r="C36" s="18">
        <v>583820</v>
      </c>
      <c r="D36" s="18">
        <v>17</v>
      </c>
      <c r="E36" s="18">
        <v>3800</v>
      </c>
      <c r="F36" s="18">
        <v>3400</v>
      </c>
      <c r="G36" s="18">
        <v>700</v>
      </c>
      <c r="H36" s="18">
        <v>1000</v>
      </c>
      <c r="I36" s="18">
        <v>1600</v>
      </c>
      <c r="J36" s="18">
        <v>2700</v>
      </c>
      <c r="K36" s="20">
        <v>4900</v>
      </c>
      <c r="L36" s="20">
        <v>8400</v>
      </c>
      <c r="M36" s="43">
        <v>10800</v>
      </c>
    </row>
    <row r="37" spans="1:13" x14ac:dyDescent="0.35">
      <c r="A37" s="58">
        <v>2007</v>
      </c>
      <c r="B37" s="33" t="s">
        <v>27</v>
      </c>
      <c r="C37" s="5">
        <v>81190</v>
      </c>
      <c r="D37" s="5">
        <v>2</v>
      </c>
      <c r="E37" s="5">
        <v>4100</v>
      </c>
      <c r="F37" s="5">
        <v>3800</v>
      </c>
      <c r="G37" s="5">
        <v>600</v>
      </c>
      <c r="H37" s="5">
        <v>1000</v>
      </c>
      <c r="I37" s="5">
        <v>1700</v>
      </c>
      <c r="J37" s="5">
        <v>2900</v>
      </c>
      <c r="K37" s="7">
        <v>5200</v>
      </c>
      <c r="L37" s="7">
        <v>9200</v>
      </c>
      <c r="M37" s="44">
        <v>12100</v>
      </c>
    </row>
    <row r="38" spans="1:13" x14ac:dyDescent="0.35">
      <c r="A38" s="58">
        <v>2007</v>
      </c>
      <c r="B38" s="33" t="s">
        <v>28</v>
      </c>
      <c r="C38" s="5">
        <v>502630</v>
      </c>
      <c r="D38" s="5">
        <v>15</v>
      </c>
      <c r="E38" s="5">
        <v>3800</v>
      </c>
      <c r="F38" s="5">
        <v>3300</v>
      </c>
      <c r="G38" s="5">
        <v>700</v>
      </c>
      <c r="H38" s="5">
        <v>1000</v>
      </c>
      <c r="I38" s="5">
        <v>1600</v>
      </c>
      <c r="J38" s="5">
        <v>2600</v>
      </c>
      <c r="K38" s="7">
        <v>4900</v>
      </c>
      <c r="L38" s="7">
        <v>8300</v>
      </c>
      <c r="M38" s="44">
        <v>10600</v>
      </c>
    </row>
    <row r="39" spans="1:13" x14ac:dyDescent="0.35">
      <c r="A39" s="58">
        <v>2007</v>
      </c>
      <c r="B39" s="33" t="s">
        <v>41</v>
      </c>
      <c r="C39" s="5">
        <v>160</v>
      </c>
      <c r="D39" s="5">
        <v>0</v>
      </c>
      <c r="E39" s="5">
        <v>8500</v>
      </c>
      <c r="F39" s="5">
        <v>5700</v>
      </c>
      <c r="G39" s="5">
        <v>1900</v>
      </c>
      <c r="H39" s="5">
        <v>2600</v>
      </c>
      <c r="I39" s="5">
        <v>4100</v>
      </c>
      <c r="J39" s="5">
        <v>6900</v>
      </c>
      <c r="K39" s="7">
        <v>11200</v>
      </c>
      <c r="L39" s="7">
        <v>17400</v>
      </c>
      <c r="M39" s="44">
        <v>20800</v>
      </c>
    </row>
    <row r="40" spans="1:13" x14ac:dyDescent="0.35">
      <c r="A40" s="59">
        <v>2008</v>
      </c>
      <c r="B40" s="32" t="s">
        <v>13</v>
      </c>
      <c r="C40" s="18">
        <v>3403390</v>
      </c>
      <c r="D40" s="18">
        <v>100</v>
      </c>
      <c r="E40" s="18">
        <v>4300</v>
      </c>
      <c r="F40" s="18">
        <v>3200</v>
      </c>
      <c r="G40" s="18">
        <v>1000</v>
      </c>
      <c r="H40" s="18">
        <v>1400</v>
      </c>
      <c r="I40" s="18">
        <v>2200</v>
      </c>
      <c r="J40" s="18">
        <v>3500</v>
      </c>
      <c r="K40" s="20">
        <v>5300</v>
      </c>
      <c r="L40" s="20">
        <v>8000</v>
      </c>
      <c r="M40" s="43">
        <v>10400</v>
      </c>
    </row>
    <row r="41" spans="1:13" x14ac:dyDescent="0.35">
      <c r="A41" s="59">
        <v>2008</v>
      </c>
      <c r="B41" s="32" t="s">
        <v>20</v>
      </c>
      <c r="C41" s="18">
        <v>2812520</v>
      </c>
      <c r="D41" s="18">
        <v>83</v>
      </c>
      <c r="E41" s="18">
        <v>4400</v>
      </c>
      <c r="F41" s="18">
        <v>3100</v>
      </c>
      <c r="G41" s="18">
        <v>1200</v>
      </c>
      <c r="H41" s="18">
        <v>1600</v>
      </c>
      <c r="I41" s="18">
        <v>2400</v>
      </c>
      <c r="J41" s="18">
        <v>3600</v>
      </c>
      <c r="K41" s="20">
        <v>5400</v>
      </c>
      <c r="L41" s="20">
        <v>8000</v>
      </c>
      <c r="M41" s="43">
        <v>10500</v>
      </c>
    </row>
    <row r="42" spans="1:13" x14ac:dyDescent="0.35">
      <c r="A42" s="58">
        <v>2008</v>
      </c>
      <c r="B42" s="33" t="s">
        <v>21</v>
      </c>
      <c r="C42" s="5">
        <v>534660</v>
      </c>
      <c r="D42" s="5">
        <v>16</v>
      </c>
      <c r="E42" s="5">
        <v>5500</v>
      </c>
      <c r="F42" s="5">
        <v>3600</v>
      </c>
      <c r="G42" s="5">
        <v>1700</v>
      </c>
      <c r="H42" s="5">
        <v>2200</v>
      </c>
      <c r="I42" s="5">
        <v>3200</v>
      </c>
      <c r="J42" s="5">
        <v>4600</v>
      </c>
      <c r="K42" s="7">
        <v>6600</v>
      </c>
      <c r="L42" s="7">
        <v>9700</v>
      </c>
      <c r="M42" s="44">
        <v>12600</v>
      </c>
    </row>
    <row r="43" spans="1:13" x14ac:dyDescent="0.35">
      <c r="A43" s="58">
        <v>2008</v>
      </c>
      <c r="B43" s="33" t="s">
        <v>22</v>
      </c>
      <c r="C43" s="5">
        <v>919250</v>
      </c>
      <c r="D43" s="5">
        <v>27</v>
      </c>
      <c r="E43" s="5">
        <v>4300</v>
      </c>
      <c r="F43" s="5">
        <v>2900</v>
      </c>
      <c r="G43" s="5">
        <v>1200</v>
      </c>
      <c r="H43" s="5">
        <v>1600</v>
      </c>
      <c r="I43" s="5">
        <v>2500</v>
      </c>
      <c r="J43" s="5">
        <v>3700</v>
      </c>
      <c r="K43" s="7">
        <v>5300</v>
      </c>
      <c r="L43" s="7">
        <v>7600</v>
      </c>
      <c r="M43" s="44">
        <v>9700</v>
      </c>
    </row>
    <row r="44" spans="1:13" x14ac:dyDescent="0.35">
      <c r="A44" s="58">
        <v>2008</v>
      </c>
      <c r="B44" s="33" t="s">
        <v>23</v>
      </c>
      <c r="C44" s="5">
        <v>315710</v>
      </c>
      <c r="D44" s="5">
        <v>9</v>
      </c>
      <c r="E44" s="5">
        <v>4200</v>
      </c>
      <c r="F44" s="5">
        <v>3000</v>
      </c>
      <c r="G44" s="5">
        <v>1100</v>
      </c>
      <c r="H44" s="5">
        <v>1500</v>
      </c>
      <c r="I44" s="5">
        <v>2300</v>
      </c>
      <c r="J44" s="5">
        <v>3500</v>
      </c>
      <c r="K44" s="7">
        <v>5100</v>
      </c>
      <c r="L44" s="7">
        <v>7500</v>
      </c>
      <c r="M44" s="44">
        <v>9900</v>
      </c>
    </row>
    <row r="45" spans="1:13" x14ac:dyDescent="0.35">
      <c r="A45" s="58">
        <v>2008</v>
      </c>
      <c r="B45" s="33" t="s">
        <v>24</v>
      </c>
      <c r="C45" s="5">
        <v>686050</v>
      </c>
      <c r="D45" s="5">
        <v>20</v>
      </c>
      <c r="E45" s="5">
        <v>3900</v>
      </c>
      <c r="F45" s="5">
        <v>2800</v>
      </c>
      <c r="G45" s="5">
        <v>1000</v>
      </c>
      <c r="H45" s="5">
        <v>1400</v>
      </c>
      <c r="I45" s="5">
        <v>2100</v>
      </c>
      <c r="J45" s="5">
        <v>3200</v>
      </c>
      <c r="K45" s="7">
        <v>4800</v>
      </c>
      <c r="L45" s="7">
        <v>7000</v>
      </c>
      <c r="M45" s="44">
        <v>9200</v>
      </c>
    </row>
    <row r="46" spans="1:13" x14ac:dyDescent="0.35">
      <c r="A46" s="58">
        <v>2008</v>
      </c>
      <c r="B46" s="33" t="s">
        <v>25</v>
      </c>
      <c r="C46" s="5">
        <v>356860</v>
      </c>
      <c r="D46" s="5">
        <v>10</v>
      </c>
      <c r="E46" s="5">
        <v>4100</v>
      </c>
      <c r="F46" s="5">
        <v>3300</v>
      </c>
      <c r="G46" s="5">
        <v>1000</v>
      </c>
      <c r="H46" s="5">
        <v>1300</v>
      </c>
      <c r="I46" s="5">
        <v>2000</v>
      </c>
      <c r="J46" s="5">
        <v>3000</v>
      </c>
      <c r="K46" s="7">
        <v>4900</v>
      </c>
      <c r="L46" s="7">
        <v>8100</v>
      </c>
      <c r="M46" s="44">
        <v>11100</v>
      </c>
    </row>
    <row r="47" spans="1:13" x14ac:dyDescent="0.35">
      <c r="A47" s="59">
        <v>2008</v>
      </c>
      <c r="B47" s="32" t="s">
        <v>26</v>
      </c>
      <c r="C47" s="18">
        <v>590710</v>
      </c>
      <c r="D47" s="18">
        <v>17</v>
      </c>
      <c r="E47" s="18">
        <v>3700</v>
      </c>
      <c r="F47" s="18">
        <v>3300</v>
      </c>
      <c r="G47" s="18">
        <v>700</v>
      </c>
      <c r="H47" s="18">
        <v>1000</v>
      </c>
      <c r="I47" s="18">
        <v>1500</v>
      </c>
      <c r="J47" s="18">
        <v>2600</v>
      </c>
      <c r="K47" s="20">
        <v>4800</v>
      </c>
      <c r="L47" s="20">
        <v>8100</v>
      </c>
      <c r="M47" s="43">
        <v>10400</v>
      </c>
    </row>
    <row r="48" spans="1:13" x14ac:dyDescent="0.35">
      <c r="A48" s="58">
        <v>2008</v>
      </c>
      <c r="B48" s="33" t="s">
        <v>27</v>
      </c>
      <c r="C48" s="5">
        <v>82690</v>
      </c>
      <c r="D48" s="5">
        <v>2</v>
      </c>
      <c r="E48" s="5">
        <v>4000</v>
      </c>
      <c r="F48" s="5">
        <v>3700</v>
      </c>
      <c r="G48" s="5">
        <v>600</v>
      </c>
      <c r="H48" s="5">
        <v>1000</v>
      </c>
      <c r="I48" s="5">
        <v>1600</v>
      </c>
      <c r="J48" s="5">
        <v>2800</v>
      </c>
      <c r="K48" s="7">
        <v>5000</v>
      </c>
      <c r="L48" s="7">
        <v>8800</v>
      </c>
      <c r="M48" s="44">
        <v>11700</v>
      </c>
    </row>
    <row r="49" spans="1:13" x14ac:dyDescent="0.35">
      <c r="A49" s="58">
        <v>2008</v>
      </c>
      <c r="B49" s="33" t="s">
        <v>28</v>
      </c>
      <c r="C49" s="5">
        <v>508030</v>
      </c>
      <c r="D49" s="5">
        <v>15</v>
      </c>
      <c r="E49" s="5">
        <v>3700</v>
      </c>
      <c r="F49" s="5">
        <v>3200</v>
      </c>
      <c r="G49" s="5">
        <v>700</v>
      </c>
      <c r="H49" s="5">
        <v>1000</v>
      </c>
      <c r="I49" s="5">
        <v>1500</v>
      </c>
      <c r="J49" s="5">
        <v>2500</v>
      </c>
      <c r="K49" s="7">
        <v>4700</v>
      </c>
      <c r="L49" s="7">
        <v>8100</v>
      </c>
      <c r="M49" s="44">
        <v>10200</v>
      </c>
    </row>
    <row r="50" spans="1:13" x14ac:dyDescent="0.35">
      <c r="A50" s="58">
        <v>2008</v>
      </c>
      <c r="B50" s="33" t="s">
        <v>41</v>
      </c>
      <c r="C50" s="5">
        <v>160</v>
      </c>
      <c r="D50" s="5">
        <v>0</v>
      </c>
      <c r="E50" s="5">
        <v>8000</v>
      </c>
      <c r="F50" s="5">
        <v>5500</v>
      </c>
      <c r="G50" s="5">
        <v>1100</v>
      </c>
      <c r="H50" s="5">
        <v>2000</v>
      </c>
      <c r="I50" s="5">
        <v>3600</v>
      </c>
      <c r="J50" s="5">
        <v>6800</v>
      </c>
      <c r="K50" s="7">
        <v>10600</v>
      </c>
      <c r="L50" s="7">
        <v>16200</v>
      </c>
      <c r="M50" s="44">
        <v>20600</v>
      </c>
    </row>
    <row r="51" spans="1:13" x14ac:dyDescent="0.35">
      <c r="A51" s="59">
        <v>2009</v>
      </c>
      <c r="B51" s="32" t="s">
        <v>13</v>
      </c>
      <c r="C51" s="18">
        <v>3425800</v>
      </c>
      <c r="D51" s="18">
        <v>100</v>
      </c>
      <c r="E51" s="18">
        <v>4200</v>
      </c>
      <c r="F51" s="18">
        <v>3100</v>
      </c>
      <c r="G51" s="18">
        <v>1000</v>
      </c>
      <c r="H51" s="18">
        <v>1400</v>
      </c>
      <c r="I51" s="18">
        <v>2200</v>
      </c>
      <c r="J51" s="18">
        <v>3400</v>
      </c>
      <c r="K51" s="20">
        <v>5300</v>
      </c>
      <c r="L51" s="20">
        <v>7900</v>
      </c>
      <c r="M51" s="43">
        <v>10300</v>
      </c>
    </row>
    <row r="52" spans="1:13" x14ac:dyDescent="0.35">
      <c r="A52" s="59">
        <v>2009</v>
      </c>
      <c r="B52" s="32" t="s">
        <v>20</v>
      </c>
      <c r="C52" s="18">
        <v>2831420</v>
      </c>
      <c r="D52" s="18">
        <v>83</v>
      </c>
      <c r="E52" s="18">
        <v>4400</v>
      </c>
      <c r="F52" s="18">
        <v>3100</v>
      </c>
      <c r="G52" s="18">
        <v>1200</v>
      </c>
      <c r="H52" s="18">
        <v>1600</v>
      </c>
      <c r="I52" s="18">
        <v>2400</v>
      </c>
      <c r="J52" s="18">
        <v>3600</v>
      </c>
      <c r="K52" s="20">
        <v>5300</v>
      </c>
      <c r="L52" s="20">
        <v>7900</v>
      </c>
      <c r="M52" s="43">
        <v>10300</v>
      </c>
    </row>
    <row r="53" spans="1:13" x14ac:dyDescent="0.35">
      <c r="A53" s="58">
        <v>2009</v>
      </c>
      <c r="B53" s="33" t="s">
        <v>21</v>
      </c>
      <c r="C53" s="5">
        <v>538740</v>
      </c>
      <c r="D53" s="5">
        <v>16</v>
      </c>
      <c r="E53" s="5">
        <v>5500</v>
      </c>
      <c r="F53" s="5">
        <v>3600</v>
      </c>
      <c r="G53" s="5">
        <v>1700</v>
      </c>
      <c r="H53" s="5">
        <v>2200</v>
      </c>
      <c r="I53" s="5">
        <v>3200</v>
      </c>
      <c r="J53" s="5">
        <v>4600</v>
      </c>
      <c r="K53" s="7">
        <v>6600</v>
      </c>
      <c r="L53" s="7">
        <v>9700</v>
      </c>
      <c r="M53" s="44">
        <v>12600</v>
      </c>
    </row>
    <row r="54" spans="1:13" x14ac:dyDescent="0.35">
      <c r="A54" s="58">
        <v>2009</v>
      </c>
      <c r="B54" s="33" t="s">
        <v>22</v>
      </c>
      <c r="C54" s="5">
        <v>925690</v>
      </c>
      <c r="D54" s="5">
        <v>27</v>
      </c>
      <c r="E54" s="5">
        <v>4300</v>
      </c>
      <c r="F54" s="5">
        <v>2900</v>
      </c>
      <c r="G54" s="5">
        <v>1300</v>
      </c>
      <c r="H54" s="5">
        <v>1700</v>
      </c>
      <c r="I54" s="5">
        <v>2500</v>
      </c>
      <c r="J54" s="5">
        <v>3600</v>
      </c>
      <c r="K54" s="7">
        <v>5300</v>
      </c>
      <c r="L54" s="7">
        <v>7500</v>
      </c>
      <c r="M54" s="44">
        <v>9600</v>
      </c>
    </row>
    <row r="55" spans="1:13" x14ac:dyDescent="0.35">
      <c r="A55" s="58">
        <v>2009</v>
      </c>
      <c r="B55" s="33" t="s">
        <v>23</v>
      </c>
      <c r="C55" s="5">
        <v>317900</v>
      </c>
      <c r="D55" s="5">
        <v>9</v>
      </c>
      <c r="E55" s="5">
        <v>4100</v>
      </c>
      <c r="F55" s="5">
        <v>2900</v>
      </c>
      <c r="G55" s="5">
        <v>1100</v>
      </c>
      <c r="H55" s="5">
        <v>1500</v>
      </c>
      <c r="I55" s="5">
        <v>2300</v>
      </c>
      <c r="J55" s="5">
        <v>3400</v>
      </c>
      <c r="K55" s="7">
        <v>5100</v>
      </c>
      <c r="L55" s="7">
        <v>7400</v>
      </c>
      <c r="M55" s="44">
        <v>9700</v>
      </c>
    </row>
    <row r="56" spans="1:13" x14ac:dyDescent="0.35">
      <c r="A56" s="58">
        <v>2009</v>
      </c>
      <c r="B56" s="33" t="s">
        <v>24</v>
      </c>
      <c r="C56" s="5">
        <v>690300</v>
      </c>
      <c r="D56" s="5">
        <v>20</v>
      </c>
      <c r="E56" s="5">
        <v>3900</v>
      </c>
      <c r="F56" s="5">
        <v>2700</v>
      </c>
      <c r="G56" s="5">
        <v>1000</v>
      </c>
      <c r="H56" s="5">
        <v>1400</v>
      </c>
      <c r="I56" s="5">
        <v>2100</v>
      </c>
      <c r="J56" s="5">
        <v>3200</v>
      </c>
      <c r="K56" s="7">
        <v>4700</v>
      </c>
      <c r="L56" s="7">
        <v>6900</v>
      </c>
      <c r="M56" s="44">
        <v>9100</v>
      </c>
    </row>
    <row r="57" spans="1:13" x14ac:dyDescent="0.35">
      <c r="A57" s="58">
        <v>2009</v>
      </c>
      <c r="B57" s="33" t="s">
        <v>25</v>
      </c>
      <c r="C57" s="5">
        <v>358800</v>
      </c>
      <c r="D57" s="5">
        <v>10</v>
      </c>
      <c r="E57" s="5">
        <v>4000</v>
      </c>
      <c r="F57" s="5">
        <v>3300</v>
      </c>
      <c r="G57" s="5">
        <v>1000</v>
      </c>
      <c r="H57" s="5">
        <v>1300</v>
      </c>
      <c r="I57" s="5">
        <v>2000</v>
      </c>
      <c r="J57" s="5">
        <v>3000</v>
      </c>
      <c r="K57" s="7">
        <v>4900</v>
      </c>
      <c r="L57" s="7">
        <v>8100</v>
      </c>
      <c r="M57" s="44">
        <v>10900</v>
      </c>
    </row>
    <row r="58" spans="1:13" x14ac:dyDescent="0.35">
      <c r="A58" s="59">
        <v>2009</v>
      </c>
      <c r="B58" s="32" t="s">
        <v>26</v>
      </c>
      <c r="C58" s="18">
        <v>594230</v>
      </c>
      <c r="D58" s="18">
        <v>17</v>
      </c>
      <c r="E58" s="18">
        <v>3600</v>
      </c>
      <c r="F58" s="18">
        <v>3200</v>
      </c>
      <c r="G58" s="18">
        <v>700</v>
      </c>
      <c r="H58" s="18">
        <v>1000</v>
      </c>
      <c r="I58" s="18">
        <v>1500</v>
      </c>
      <c r="J58" s="18">
        <v>2500</v>
      </c>
      <c r="K58" s="20">
        <v>4700</v>
      </c>
      <c r="L58" s="20">
        <v>8000</v>
      </c>
      <c r="M58" s="43">
        <v>10200</v>
      </c>
    </row>
    <row r="59" spans="1:13" x14ac:dyDescent="0.35">
      <c r="A59" s="58">
        <v>2009</v>
      </c>
      <c r="B59" s="33" t="s">
        <v>27</v>
      </c>
      <c r="C59" s="5">
        <v>83100</v>
      </c>
      <c r="D59" s="5">
        <v>2</v>
      </c>
      <c r="E59" s="5">
        <v>3900</v>
      </c>
      <c r="F59" s="5">
        <v>3600</v>
      </c>
      <c r="G59" s="5">
        <v>600</v>
      </c>
      <c r="H59" s="5">
        <v>1000</v>
      </c>
      <c r="I59" s="5">
        <v>1600</v>
      </c>
      <c r="J59" s="5">
        <v>2700</v>
      </c>
      <c r="K59" s="7">
        <v>4900</v>
      </c>
      <c r="L59" s="7">
        <v>8700</v>
      </c>
      <c r="M59" s="44">
        <v>11500</v>
      </c>
    </row>
    <row r="60" spans="1:13" x14ac:dyDescent="0.35">
      <c r="A60" s="58">
        <v>2009</v>
      </c>
      <c r="B60" s="33" t="s">
        <v>28</v>
      </c>
      <c r="C60" s="5">
        <v>511130</v>
      </c>
      <c r="D60" s="5">
        <v>15</v>
      </c>
      <c r="E60" s="5">
        <v>3600</v>
      </c>
      <c r="F60" s="5">
        <v>3100</v>
      </c>
      <c r="G60" s="5">
        <v>700</v>
      </c>
      <c r="H60" s="5">
        <v>900</v>
      </c>
      <c r="I60" s="5">
        <v>1500</v>
      </c>
      <c r="J60" s="5">
        <v>2500</v>
      </c>
      <c r="K60" s="7">
        <v>4600</v>
      </c>
      <c r="L60" s="7">
        <v>7900</v>
      </c>
      <c r="M60" s="44">
        <v>10000</v>
      </c>
    </row>
    <row r="61" spans="1:13" x14ac:dyDescent="0.35">
      <c r="A61" s="58">
        <v>2009</v>
      </c>
      <c r="B61" s="33" t="s">
        <v>41</v>
      </c>
      <c r="C61" s="5">
        <v>160</v>
      </c>
      <c r="D61" s="5">
        <v>0</v>
      </c>
      <c r="E61" s="5">
        <v>8000</v>
      </c>
      <c r="F61" s="5">
        <v>5900</v>
      </c>
      <c r="G61" s="5">
        <v>1600</v>
      </c>
      <c r="H61" s="5">
        <v>2100</v>
      </c>
      <c r="I61" s="5">
        <v>3700</v>
      </c>
      <c r="J61" s="5">
        <v>6700</v>
      </c>
      <c r="K61" s="7">
        <v>10400</v>
      </c>
      <c r="L61" s="7">
        <v>18100</v>
      </c>
      <c r="M61" s="44">
        <v>20800</v>
      </c>
    </row>
    <row r="62" spans="1:13" x14ac:dyDescent="0.35">
      <c r="A62" s="59">
        <v>2010</v>
      </c>
      <c r="B62" s="32" t="s">
        <v>13</v>
      </c>
      <c r="C62" s="18">
        <v>3458030</v>
      </c>
      <c r="D62" s="18">
        <v>100</v>
      </c>
      <c r="E62" s="18">
        <v>4200</v>
      </c>
      <c r="F62" s="18">
        <v>3100</v>
      </c>
      <c r="G62" s="18">
        <v>1000</v>
      </c>
      <c r="H62" s="18">
        <v>1400</v>
      </c>
      <c r="I62" s="18">
        <v>2200</v>
      </c>
      <c r="J62" s="18">
        <v>3500</v>
      </c>
      <c r="K62" s="20">
        <v>5300</v>
      </c>
      <c r="L62" s="20">
        <v>7800</v>
      </c>
      <c r="M62" s="43">
        <v>10200</v>
      </c>
    </row>
    <row r="63" spans="1:13" x14ac:dyDescent="0.35">
      <c r="A63" s="59">
        <v>2010</v>
      </c>
      <c r="B63" s="32" t="s">
        <v>20</v>
      </c>
      <c r="C63" s="18">
        <v>2856920</v>
      </c>
      <c r="D63" s="18">
        <v>83</v>
      </c>
      <c r="E63" s="18">
        <v>4300</v>
      </c>
      <c r="F63" s="18">
        <v>3100</v>
      </c>
      <c r="G63" s="18">
        <v>1200</v>
      </c>
      <c r="H63" s="18">
        <v>1600</v>
      </c>
      <c r="I63" s="18">
        <v>2400</v>
      </c>
      <c r="J63" s="18">
        <v>3600</v>
      </c>
      <c r="K63" s="20">
        <v>5300</v>
      </c>
      <c r="L63" s="20">
        <v>7800</v>
      </c>
      <c r="M63" s="43">
        <v>10200</v>
      </c>
    </row>
    <row r="64" spans="1:13" x14ac:dyDescent="0.35">
      <c r="A64" s="58">
        <v>2010</v>
      </c>
      <c r="B64" s="33" t="s">
        <v>21</v>
      </c>
      <c r="C64" s="5">
        <v>542880</v>
      </c>
      <c r="D64" s="5">
        <v>16</v>
      </c>
      <c r="E64" s="5">
        <v>5400</v>
      </c>
      <c r="F64" s="5">
        <v>3600</v>
      </c>
      <c r="G64" s="5">
        <v>1700</v>
      </c>
      <c r="H64" s="5">
        <v>2200</v>
      </c>
      <c r="I64" s="5">
        <v>3200</v>
      </c>
      <c r="J64" s="5">
        <v>4600</v>
      </c>
      <c r="K64" s="7">
        <v>6600</v>
      </c>
      <c r="L64" s="7">
        <v>9600</v>
      </c>
      <c r="M64" s="44">
        <v>12600</v>
      </c>
    </row>
    <row r="65" spans="1:13" x14ac:dyDescent="0.35">
      <c r="A65" s="58">
        <v>2010</v>
      </c>
      <c r="B65" s="33" t="s">
        <v>22</v>
      </c>
      <c r="C65" s="5">
        <v>933410</v>
      </c>
      <c r="D65" s="5">
        <v>27</v>
      </c>
      <c r="E65" s="5">
        <v>4300</v>
      </c>
      <c r="F65" s="5">
        <v>2800</v>
      </c>
      <c r="G65" s="5">
        <v>1300</v>
      </c>
      <c r="H65" s="5">
        <v>1700</v>
      </c>
      <c r="I65" s="5">
        <v>2500</v>
      </c>
      <c r="J65" s="5">
        <v>3700</v>
      </c>
      <c r="K65" s="7">
        <v>5300</v>
      </c>
      <c r="L65" s="7">
        <v>7400</v>
      </c>
      <c r="M65" s="44">
        <v>9500</v>
      </c>
    </row>
    <row r="66" spans="1:13" x14ac:dyDescent="0.35">
      <c r="A66" s="58">
        <v>2010</v>
      </c>
      <c r="B66" s="33" t="s">
        <v>23</v>
      </c>
      <c r="C66" s="5">
        <v>321240</v>
      </c>
      <c r="D66" s="5">
        <v>9</v>
      </c>
      <c r="E66" s="5">
        <v>4100</v>
      </c>
      <c r="F66" s="5">
        <v>2900</v>
      </c>
      <c r="G66" s="5">
        <v>1200</v>
      </c>
      <c r="H66" s="5">
        <v>1500</v>
      </c>
      <c r="I66" s="5">
        <v>2300</v>
      </c>
      <c r="J66" s="5">
        <v>3500</v>
      </c>
      <c r="K66" s="7">
        <v>5000</v>
      </c>
      <c r="L66" s="7">
        <v>7300</v>
      </c>
      <c r="M66" s="44">
        <v>9600</v>
      </c>
    </row>
    <row r="67" spans="1:13" x14ac:dyDescent="0.35">
      <c r="A67" s="58">
        <v>2010</v>
      </c>
      <c r="B67" s="33" t="s">
        <v>24</v>
      </c>
      <c r="C67" s="5">
        <v>698460</v>
      </c>
      <c r="D67" s="5">
        <v>20</v>
      </c>
      <c r="E67" s="5">
        <v>3800</v>
      </c>
      <c r="F67" s="5">
        <v>2700</v>
      </c>
      <c r="G67" s="5">
        <v>1000</v>
      </c>
      <c r="H67" s="5">
        <v>1400</v>
      </c>
      <c r="I67" s="5">
        <v>2100</v>
      </c>
      <c r="J67" s="5">
        <v>3200</v>
      </c>
      <c r="K67" s="7">
        <v>4700</v>
      </c>
      <c r="L67" s="7">
        <v>6900</v>
      </c>
      <c r="M67" s="44">
        <v>8900</v>
      </c>
    </row>
    <row r="68" spans="1:13" x14ac:dyDescent="0.35">
      <c r="A68" s="58">
        <v>2010</v>
      </c>
      <c r="B68" s="33" t="s">
        <v>25</v>
      </c>
      <c r="C68" s="5">
        <v>360930</v>
      </c>
      <c r="D68" s="5">
        <v>10</v>
      </c>
      <c r="E68" s="5">
        <v>4000</v>
      </c>
      <c r="F68" s="5">
        <v>3300</v>
      </c>
      <c r="G68" s="5">
        <v>1000</v>
      </c>
      <c r="H68" s="5">
        <v>1400</v>
      </c>
      <c r="I68" s="5">
        <v>2000</v>
      </c>
      <c r="J68" s="5">
        <v>3100</v>
      </c>
      <c r="K68" s="7">
        <v>4900</v>
      </c>
      <c r="L68" s="7">
        <v>8000</v>
      </c>
      <c r="M68" s="44">
        <v>10800</v>
      </c>
    </row>
    <row r="69" spans="1:13" x14ac:dyDescent="0.35">
      <c r="A69" s="59">
        <v>2010</v>
      </c>
      <c r="B69" s="32" t="s">
        <v>26</v>
      </c>
      <c r="C69" s="18">
        <v>600950</v>
      </c>
      <c r="D69" s="18">
        <v>17</v>
      </c>
      <c r="E69" s="18">
        <v>3600</v>
      </c>
      <c r="F69" s="18">
        <v>3100</v>
      </c>
      <c r="G69" s="18">
        <v>700</v>
      </c>
      <c r="H69" s="18">
        <v>1000</v>
      </c>
      <c r="I69" s="18">
        <v>1600</v>
      </c>
      <c r="J69" s="18">
        <v>2600</v>
      </c>
      <c r="K69" s="20">
        <v>4600</v>
      </c>
      <c r="L69" s="20">
        <v>7900</v>
      </c>
      <c r="M69" s="43">
        <v>10000</v>
      </c>
    </row>
    <row r="70" spans="1:13" x14ac:dyDescent="0.35">
      <c r="A70" s="58">
        <v>2010</v>
      </c>
      <c r="B70" s="33" t="s">
        <v>27</v>
      </c>
      <c r="C70" s="5">
        <v>84390</v>
      </c>
      <c r="D70" s="5">
        <v>2</v>
      </c>
      <c r="E70" s="5">
        <v>3900</v>
      </c>
      <c r="F70" s="5">
        <v>3600</v>
      </c>
      <c r="G70" s="5">
        <v>600</v>
      </c>
      <c r="H70" s="5">
        <v>1000</v>
      </c>
      <c r="I70" s="5">
        <v>1600</v>
      </c>
      <c r="J70" s="5">
        <v>2700</v>
      </c>
      <c r="K70" s="7">
        <v>5000</v>
      </c>
      <c r="L70" s="7">
        <v>8600</v>
      </c>
      <c r="M70" s="44">
        <v>11300</v>
      </c>
    </row>
    <row r="71" spans="1:13" x14ac:dyDescent="0.35">
      <c r="A71" s="58">
        <v>2010</v>
      </c>
      <c r="B71" s="33" t="s">
        <v>28</v>
      </c>
      <c r="C71" s="5">
        <v>516550</v>
      </c>
      <c r="D71" s="5">
        <v>15</v>
      </c>
      <c r="E71" s="5">
        <v>3600</v>
      </c>
      <c r="F71" s="5">
        <v>3100</v>
      </c>
      <c r="G71" s="5">
        <v>700</v>
      </c>
      <c r="H71" s="5">
        <v>1000</v>
      </c>
      <c r="I71" s="5">
        <v>1500</v>
      </c>
      <c r="J71" s="5">
        <v>2500</v>
      </c>
      <c r="K71" s="7">
        <v>4600</v>
      </c>
      <c r="L71" s="7">
        <v>7700</v>
      </c>
      <c r="M71" s="44">
        <v>9900</v>
      </c>
    </row>
    <row r="72" spans="1:13" x14ac:dyDescent="0.35">
      <c r="A72" s="58">
        <v>2010</v>
      </c>
      <c r="B72" s="33" t="s">
        <v>41</v>
      </c>
      <c r="C72" s="5">
        <v>160</v>
      </c>
      <c r="D72" s="5">
        <v>0</v>
      </c>
      <c r="E72" s="5">
        <v>8100</v>
      </c>
      <c r="F72" s="5">
        <v>6000</v>
      </c>
      <c r="G72" s="5">
        <v>1000</v>
      </c>
      <c r="H72" s="5">
        <v>1900</v>
      </c>
      <c r="I72" s="5">
        <v>3400</v>
      </c>
      <c r="J72" s="5">
        <v>6400</v>
      </c>
      <c r="K72" s="7">
        <v>10600</v>
      </c>
      <c r="L72" s="7">
        <v>17900</v>
      </c>
      <c r="M72" s="44">
        <v>21400</v>
      </c>
    </row>
    <row r="73" spans="1:13" x14ac:dyDescent="0.35">
      <c r="A73" s="59">
        <v>2011</v>
      </c>
      <c r="B73" s="32" t="s">
        <v>13</v>
      </c>
      <c r="C73" s="18">
        <v>3528760</v>
      </c>
      <c r="D73" s="18">
        <v>100</v>
      </c>
      <c r="E73" s="18">
        <v>4200</v>
      </c>
      <c r="F73" s="18">
        <v>3000</v>
      </c>
      <c r="G73" s="18">
        <v>1000</v>
      </c>
      <c r="H73" s="18">
        <v>1400</v>
      </c>
      <c r="I73" s="18">
        <v>2200</v>
      </c>
      <c r="J73" s="18">
        <v>3400</v>
      </c>
      <c r="K73" s="20">
        <v>5200</v>
      </c>
      <c r="L73" s="20">
        <v>7700</v>
      </c>
      <c r="M73" s="43">
        <v>9900</v>
      </c>
    </row>
    <row r="74" spans="1:13" x14ac:dyDescent="0.35">
      <c r="A74" s="59">
        <v>2011</v>
      </c>
      <c r="B74" s="32" t="s">
        <v>20</v>
      </c>
      <c r="C74" s="18">
        <v>2893410</v>
      </c>
      <c r="D74" s="18">
        <v>82</v>
      </c>
      <c r="E74" s="18">
        <v>4300</v>
      </c>
      <c r="F74" s="18">
        <v>3000</v>
      </c>
      <c r="G74" s="18">
        <v>1200</v>
      </c>
      <c r="H74" s="18">
        <v>1600</v>
      </c>
      <c r="I74" s="18">
        <v>2400</v>
      </c>
      <c r="J74" s="18">
        <v>3600</v>
      </c>
      <c r="K74" s="20">
        <v>5300</v>
      </c>
      <c r="L74" s="20">
        <v>7700</v>
      </c>
      <c r="M74" s="43">
        <v>10000</v>
      </c>
    </row>
    <row r="75" spans="1:13" x14ac:dyDescent="0.35">
      <c r="A75" s="58">
        <v>2011</v>
      </c>
      <c r="B75" s="33" t="s">
        <v>21</v>
      </c>
      <c r="C75" s="5">
        <v>555660</v>
      </c>
      <c r="D75" s="5">
        <v>15.7</v>
      </c>
      <c r="E75" s="5">
        <v>5400</v>
      </c>
      <c r="F75" s="5">
        <v>3600</v>
      </c>
      <c r="G75" s="5">
        <v>1700</v>
      </c>
      <c r="H75" s="5">
        <v>2200</v>
      </c>
      <c r="I75" s="5">
        <v>3200</v>
      </c>
      <c r="J75" s="5">
        <v>4500</v>
      </c>
      <c r="K75" s="7">
        <v>6500</v>
      </c>
      <c r="L75" s="7">
        <v>9600</v>
      </c>
      <c r="M75" s="44">
        <v>12600</v>
      </c>
    </row>
    <row r="76" spans="1:13" x14ac:dyDescent="0.35">
      <c r="A76" s="58">
        <v>2011</v>
      </c>
      <c r="B76" s="33" t="s">
        <v>22</v>
      </c>
      <c r="C76" s="5">
        <v>938370</v>
      </c>
      <c r="D76" s="5">
        <v>26.6</v>
      </c>
      <c r="E76" s="5">
        <v>4200</v>
      </c>
      <c r="F76" s="5">
        <v>2700</v>
      </c>
      <c r="G76" s="5">
        <v>1300</v>
      </c>
      <c r="H76" s="5">
        <v>1700</v>
      </c>
      <c r="I76" s="5">
        <v>2500</v>
      </c>
      <c r="J76" s="5">
        <v>3600</v>
      </c>
      <c r="K76" s="7">
        <v>5200</v>
      </c>
      <c r="L76" s="7">
        <v>7300</v>
      </c>
      <c r="M76" s="44">
        <v>9300</v>
      </c>
    </row>
    <row r="77" spans="1:13" x14ac:dyDescent="0.35">
      <c r="A77" s="58">
        <v>2011</v>
      </c>
      <c r="B77" s="33" t="s">
        <v>23</v>
      </c>
      <c r="C77" s="5">
        <v>324530</v>
      </c>
      <c r="D77" s="5">
        <v>9.1999999999999993</v>
      </c>
      <c r="E77" s="5">
        <v>4100</v>
      </c>
      <c r="F77" s="5">
        <v>2800</v>
      </c>
      <c r="G77" s="5">
        <v>1100</v>
      </c>
      <c r="H77" s="5">
        <v>1500</v>
      </c>
      <c r="I77" s="5">
        <v>2300</v>
      </c>
      <c r="J77" s="5">
        <v>3400</v>
      </c>
      <c r="K77" s="7">
        <v>5000</v>
      </c>
      <c r="L77" s="7">
        <v>7200</v>
      </c>
      <c r="M77" s="44">
        <v>9300</v>
      </c>
    </row>
    <row r="78" spans="1:13" x14ac:dyDescent="0.35">
      <c r="A78" s="58">
        <v>2011</v>
      </c>
      <c r="B78" s="33" t="s">
        <v>24</v>
      </c>
      <c r="C78" s="5">
        <v>707060</v>
      </c>
      <c r="D78" s="5">
        <v>20</v>
      </c>
      <c r="E78" s="5">
        <v>3800</v>
      </c>
      <c r="F78" s="5">
        <v>2600</v>
      </c>
      <c r="G78" s="5">
        <v>1000</v>
      </c>
      <c r="H78" s="5">
        <v>1400</v>
      </c>
      <c r="I78" s="5">
        <v>2100</v>
      </c>
      <c r="J78" s="5">
        <v>3200</v>
      </c>
      <c r="K78" s="7">
        <v>4700</v>
      </c>
      <c r="L78" s="7">
        <v>6700</v>
      </c>
      <c r="M78" s="44">
        <v>8600</v>
      </c>
    </row>
    <row r="79" spans="1:13" x14ac:dyDescent="0.35">
      <c r="A79" s="58">
        <v>2011</v>
      </c>
      <c r="B79" s="33" t="s">
        <v>25</v>
      </c>
      <c r="C79" s="5">
        <v>367790</v>
      </c>
      <c r="D79" s="5">
        <v>10.4</v>
      </c>
      <c r="E79" s="5">
        <v>4000</v>
      </c>
      <c r="F79" s="5">
        <v>3200</v>
      </c>
      <c r="G79" s="5">
        <v>1000</v>
      </c>
      <c r="H79" s="5">
        <v>1300</v>
      </c>
      <c r="I79" s="5">
        <v>2000</v>
      </c>
      <c r="J79" s="5">
        <v>3100</v>
      </c>
      <c r="K79" s="7">
        <v>4800</v>
      </c>
      <c r="L79" s="7">
        <v>7700</v>
      </c>
      <c r="M79" s="44">
        <v>10400</v>
      </c>
    </row>
    <row r="80" spans="1:13" x14ac:dyDescent="0.35">
      <c r="A80" s="59">
        <v>2011</v>
      </c>
      <c r="B80" s="32" t="s">
        <v>26</v>
      </c>
      <c r="C80" s="18">
        <v>635350</v>
      </c>
      <c r="D80" s="18">
        <v>18</v>
      </c>
      <c r="E80" s="18">
        <v>3600</v>
      </c>
      <c r="F80" s="18">
        <v>3100</v>
      </c>
      <c r="G80" s="18">
        <v>700</v>
      </c>
      <c r="H80" s="18">
        <v>1000</v>
      </c>
      <c r="I80" s="18">
        <v>1600</v>
      </c>
      <c r="J80" s="18">
        <v>2500</v>
      </c>
      <c r="K80" s="20">
        <v>4500</v>
      </c>
      <c r="L80" s="20">
        <v>7600</v>
      </c>
      <c r="M80" s="43">
        <v>9800</v>
      </c>
    </row>
    <row r="81" spans="1:13" x14ac:dyDescent="0.35">
      <c r="A81" s="58">
        <v>2011</v>
      </c>
      <c r="B81" s="33" t="s">
        <v>27</v>
      </c>
      <c r="C81" s="5">
        <v>114040</v>
      </c>
      <c r="D81" s="5">
        <v>3.2</v>
      </c>
      <c r="E81" s="5">
        <v>3900</v>
      </c>
      <c r="F81" s="5">
        <v>3700</v>
      </c>
      <c r="G81" s="5">
        <v>600</v>
      </c>
      <c r="H81" s="5">
        <v>1000</v>
      </c>
      <c r="I81" s="5">
        <v>1600</v>
      </c>
      <c r="J81" s="5">
        <v>2700</v>
      </c>
      <c r="K81" s="7">
        <v>4800</v>
      </c>
      <c r="L81" s="7">
        <v>8400</v>
      </c>
      <c r="M81" s="44">
        <v>11500</v>
      </c>
    </row>
    <row r="82" spans="1:13" x14ac:dyDescent="0.35">
      <c r="A82" s="58">
        <v>2011</v>
      </c>
      <c r="B82" s="33" t="s">
        <v>28</v>
      </c>
      <c r="C82" s="5">
        <v>521320</v>
      </c>
      <c r="D82" s="5">
        <v>14.8</v>
      </c>
      <c r="E82" s="5">
        <v>3500</v>
      </c>
      <c r="F82" s="5">
        <v>3000</v>
      </c>
      <c r="G82" s="5">
        <v>700</v>
      </c>
      <c r="H82" s="5">
        <v>1000</v>
      </c>
      <c r="I82" s="5">
        <v>1500</v>
      </c>
      <c r="J82" s="5">
        <v>2500</v>
      </c>
      <c r="K82" s="7">
        <v>4400</v>
      </c>
      <c r="L82" s="7">
        <v>7400</v>
      </c>
      <c r="M82" s="44">
        <v>9500</v>
      </c>
    </row>
    <row r="83" spans="1:13" x14ac:dyDescent="0.35">
      <c r="A83" s="59">
        <v>2012</v>
      </c>
      <c r="B83" s="32" t="s">
        <v>13</v>
      </c>
      <c r="C83" s="18">
        <v>3498160</v>
      </c>
      <c r="D83" s="18">
        <v>100</v>
      </c>
      <c r="E83" s="18">
        <v>4100</v>
      </c>
      <c r="F83" s="18">
        <v>3100</v>
      </c>
      <c r="G83" s="18">
        <v>1000</v>
      </c>
      <c r="H83" s="18">
        <v>1400</v>
      </c>
      <c r="I83" s="18">
        <v>2100</v>
      </c>
      <c r="J83" s="18">
        <v>3300</v>
      </c>
      <c r="K83" s="20">
        <v>5100</v>
      </c>
      <c r="L83" s="20">
        <v>7600</v>
      </c>
      <c r="M83" s="43">
        <v>10100</v>
      </c>
    </row>
    <row r="84" spans="1:13" x14ac:dyDescent="0.35">
      <c r="A84" s="59">
        <v>2012</v>
      </c>
      <c r="B84" s="32" t="s">
        <v>20</v>
      </c>
      <c r="C84" s="18">
        <v>2870820</v>
      </c>
      <c r="D84" s="18">
        <v>82</v>
      </c>
      <c r="E84" s="18">
        <v>4200</v>
      </c>
      <c r="F84" s="18">
        <v>3000</v>
      </c>
      <c r="G84" s="18">
        <v>1200</v>
      </c>
      <c r="H84" s="18">
        <v>1500</v>
      </c>
      <c r="I84" s="18">
        <v>2300</v>
      </c>
      <c r="J84" s="18">
        <v>3500</v>
      </c>
      <c r="K84" s="20">
        <v>5100</v>
      </c>
      <c r="L84" s="20">
        <v>7600</v>
      </c>
      <c r="M84" s="43">
        <v>10000</v>
      </c>
    </row>
    <row r="85" spans="1:13" x14ac:dyDescent="0.35">
      <c r="A85" s="58">
        <v>2012</v>
      </c>
      <c r="B85" s="33" t="s">
        <v>21</v>
      </c>
      <c r="C85" s="5">
        <v>551950</v>
      </c>
      <c r="D85" s="5">
        <v>16</v>
      </c>
      <c r="E85" s="5">
        <v>5300</v>
      </c>
      <c r="F85" s="5">
        <v>3600</v>
      </c>
      <c r="G85" s="5">
        <v>1600</v>
      </c>
      <c r="H85" s="5">
        <v>2100</v>
      </c>
      <c r="I85" s="5">
        <v>3000</v>
      </c>
      <c r="J85" s="5">
        <v>4400</v>
      </c>
      <c r="K85" s="7">
        <v>6300</v>
      </c>
      <c r="L85" s="7">
        <v>9500</v>
      </c>
      <c r="M85" s="44">
        <v>12600</v>
      </c>
    </row>
    <row r="86" spans="1:13" x14ac:dyDescent="0.35">
      <c r="A86" s="58">
        <v>2012</v>
      </c>
      <c r="B86" s="33" t="s">
        <v>22</v>
      </c>
      <c r="C86" s="5">
        <v>931620</v>
      </c>
      <c r="D86" s="5">
        <v>27</v>
      </c>
      <c r="E86" s="5">
        <v>4100</v>
      </c>
      <c r="F86" s="5">
        <v>2800</v>
      </c>
      <c r="G86" s="5">
        <v>1200</v>
      </c>
      <c r="H86" s="5">
        <v>1600</v>
      </c>
      <c r="I86" s="5">
        <v>2400</v>
      </c>
      <c r="J86" s="5">
        <v>3500</v>
      </c>
      <c r="K86" s="7">
        <v>5100</v>
      </c>
      <c r="L86" s="7">
        <v>7200</v>
      </c>
      <c r="M86" s="44">
        <v>9300</v>
      </c>
    </row>
    <row r="87" spans="1:13" x14ac:dyDescent="0.35">
      <c r="A87" s="58">
        <v>2012</v>
      </c>
      <c r="B87" s="33" t="s">
        <v>23</v>
      </c>
      <c r="C87" s="5">
        <v>321740</v>
      </c>
      <c r="D87" s="5">
        <v>9</v>
      </c>
      <c r="E87" s="5">
        <v>4000</v>
      </c>
      <c r="F87" s="5">
        <v>2800</v>
      </c>
      <c r="G87" s="5">
        <v>1100</v>
      </c>
      <c r="H87" s="5">
        <v>1500</v>
      </c>
      <c r="I87" s="5">
        <v>2200</v>
      </c>
      <c r="J87" s="5">
        <v>3300</v>
      </c>
      <c r="K87" s="7">
        <v>4900</v>
      </c>
      <c r="L87" s="7">
        <v>7100</v>
      </c>
      <c r="M87" s="44">
        <v>9300</v>
      </c>
    </row>
    <row r="88" spans="1:13" x14ac:dyDescent="0.35">
      <c r="A88" s="58">
        <v>2012</v>
      </c>
      <c r="B88" s="33" t="s">
        <v>24</v>
      </c>
      <c r="C88" s="5">
        <v>699840</v>
      </c>
      <c r="D88" s="5">
        <v>20</v>
      </c>
      <c r="E88" s="5">
        <v>3700</v>
      </c>
      <c r="F88" s="5">
        <v>2600</v>
      </c>
      <c r="G88" s="5">
        <v>1000</v>
      </c>
      <c r="H88" s="5">
        <v>1400</v>
      </c>
      <c r="I88" s="5">
        <v>2100</v>
      </c>
      <c r="J88" s="5">
        <v>3100</v>
      </c>
      <c r="K88" s="7">
        <v>4500</v>
      </c>
      <c r="L88" s="7">
        <v>6600</v>
      </c>
      <c r="M88" s="44">
        <v>8600</v>
      </c>
    </row>
    <row r="89" spans="1:13" x14ac:dyDescent="0.35">
      <c r="A89" s="58">
        <v>2012</v>
      </c>
      <c r="B89" s="33" t="s">
        <v>25</v>
      </c>
      <c r="C89" s="5">
        <v>365670</v>
      </c>
      <c r="D89" s="5">
        <v>10</v>
      </c>
      <c r="E89" s="5">
        <v>3900</v>
      </c>
      <c r="F89" s="5">
        <v>3200</v>
      </c>
      <c r="G89" s="5">
        <v>1000</v>
      </c>
      <c r="H89" s="5">
        <v>1300</v>
      </c>
      <c r="I89" s="5">
        <v>1900</v>
      </c>
      <c r="J89" s="5">
        <v>3000</v>
      </c>
      <c r="K89" s="7">
        <v>4700</v>
      </c>
      <c r="L89" s="7">
        <v>7700</v>
      </c>
      <c r="M89" s="44">
        <v>10600</v>
      </c>
    </row>
    <row r="90" spans="1:13" x14ac:dyDescent="0.35">
      <c r="A90" s="59">
        <v>2012</v>
      </c>
      <c r="B90" s="32" t="s">
        <v>26</v>
      </c>
      <c r="C90" s="18">
        <v>627350</v>
      </c>
      <c r="D90" s="18">
        <v>18</v>
      </c>
      <c r="E90" s="18">
        <v>3600</v>
      </c>
      <c r="F90" s="18">
        <v>3200</v>
      </c>
      <c r="G90" s="18">
        <v>700</v>
      </c>
      <c r="H90" s="18">
        <v>900</v>
      </c>
      <c r="I90" s="18">
        <v>1500</v>
      </c>
      <c r="J90" s="18">
        <v>2500</v>
      </c>
      <c r="K90" s="20">
        <v>4500</v>
      </c>
      <c r="L90" s="20">
        <v>7900</v>
      </c>
      <c r="M90" s="43">
        <v>10200</v>
      </c>
    </row>
    <row r="91" spans="1:13" x14ac:dyDescent="0.35">
      <c r="A91" s="58">
        <v>2012</v>
      </c>
      <c r="B91" s="33" t="s">
        <v>27</v>
      </c>
      <c r="C91" s="5">
        <v>112410</v>
      </c>
      <c r="D91" s="5">
        <v>3</v>
      </c>
      <c r="E91" s="5">
        <v>3900</v>
      </c>
      <c r="F91" s="5">
        <v>3800</v>
      </c>
      <c r="G91" s="5">
        <v>600</v>
      </c>
      <c r="H91" s="5">
        <v>1000</v>
      </c>
      <c r="I91" s="5">
        <v>1600</v>
      </c>
      <c r="J91" s="5">
        <v>2600</v>
      </c>
      <c r="K91" s="7">
        <v>4800</v>
      </c>
      <c r="L91" s="7">
        <v>8700</v>
      </c>
      <c r="M91" s="44">
        <v>11900</v>
      </c>
    </row>
    <row r="92" spans="1:13" x14ac:dyDescent="0.35">
      <c r="A92" s="58">
        <v>2012</v>
      </c>
      <c r="B92" s="33" t="s">
        <v>28</v>
      </c>
      <c r="C92" s="5">
        <v>514930</v>
      </c>
      <c r="D92" s="5">
        <v>15</v>
      </c>
      <c r="E92" s="5">
        <v>3500</v>
      </c>
      <c r="F92" s="5">
        <v>3100</v>
      </c>
      <c r="G92" s="5">
        <v>700</v>
      </c>
      <c r="H92" s="5">
        <v>900</v>
      </c>
      <c r="I92" s="5">
        <v>1500</v>
      </c>
      <c r="J92" s="5">
        <v>2400</v>
      </c>
      <c r="K92" s="7">
        <v>4400</v>
      </c>
      <c r="L92" s="7">
        <v>7700</v>
      </c>
      <c r="M92" s="44">
        <v>9900</v>
      </c>
    </row>
    <row r="93" spans="1:13" x14ac:dyDescent="0.35">
      <c r="A93" s="59">
        <v>2013</v>
      </c>
      <c r="B93" s="32" t="s">
        <v>13</v>
      </c>
      <c r="C93" s="18">
        <v>3998160</v>
      </c>
      <c r="D93" s="18">
        <v>100</v>
      </c>
      <c r="E93" s="18">
        <v>4000</v>
      </c>
      <c r="F93" s="18">
        <v>2900</v>
      </c>
      <c r="G93" s="18">
        <v>1000</v>
      </c>
      <c r="H93" s="18">
        <v>1400</v>
      </c>
      <c r="I93" s="18">
        <v>2100</v>
      </c>
      <c r="J93" s="18">
        <v>3300</v>
      </c>
      <c r="K93" s="20">
        <v>5000</v>
      </c>
      <c r="L93" s="20">
        <v>7300</v>
      </c>
      <c r="M93" s="43">
        <v>9400</v>
      </c>
    </row>
    <row r="94" spans="1:13" x14ac:dyDescent="0.35">
      <c r="A94" s="59">
        <v>2013</v>
      </c>
      <c r="B94" s="32" t="s">
        <v>20</v>
      </c>
      <c r="C94" s="18">
        <v>3286980</v>
      </c>
      <c r="D94" s="18">
        <v>82</v>
      </c>
      <c r="E94" s="18">
        <v>4100</v>
      </c>
      <c r="F94" s="18">
        <v>2900</v>
      </c>
      <c r="G94" s="18">
        <v>1200</v>
      </c>
      <c r="H94" s="18">
        <v>1500</v>
      </c>
      <c r="I94" s="18">
        <v>2300</v>
      </c>
      <c r="J94" s="18">
        <v>3500</v>
      </c>
      <c r="K94" s="20">
        <v>5100</v>
      </c>
      <c r="L94" s="20">
        <v>7300</v>
      </c>
      <c r="M94" s="43">
        <v>9500</v>
      </c>
    </row>
    <row r="95" spans="1:13" x14ac:dyDescent="0.35">
      <c r="A95" s="58">
        <v>2013</v>
      </c>
      <c r="B95" s="33" t="s">
        <v>21</v>
      </c>
      <c r="C95" s="5">
        <v>617000</v>
      </c>
      <c r="D95" s="5">
        <v>15</v>
      </c>
      <c r="E95" s="5">
        <v>5200</v>
      </c>
      <c r="F95" s="5">
        <v>3400</v>
      </c>
      <c r="G95" s="5">
        <v>1600</v>
      </c>
      <c r="H95" s="5">
        <v>2100</v>
      </c>
      <c r="I95" s="5">
        <v>3000</v>
      </c>
      <c r="J95" s="5">
        <v>4300</v>
      </c>
      <c r="K95" s="7">
        <v>6200</v>
      </c>
      <c r="L95" s="7">
        <v>9100</v>
      </c>
      <c r="M95" s="44">
        <v>11900</v>
      </c>
    </row>
    <row r="96" spans="1:13" x14ac:dyDescent="0.35">
      <c r="A96" s="58">
        <v>2013</v>
      </c>
      <c r="B96" s="33" t="s">
        <v>22</v>
      </c>
      <c r="C96" s="5">
        <v>1075220</v>
      </c>
      <c r="D96" s="5">
        <v>27</v>
      </c>
      <c r="E96" s="5">
        <v>4100</v>
      </c>
      <c r="F96" s="5">
        <v>2600</v>
      </c>
      <c r="G96" s="5">
        <v>1200</v>
      </c>
      <c r="H96" s="5">
        <v>1600</v>
      </c>
      <c r="I96" s="5">
        <v>2400</v>
      </c>
      <c r="J96" s="5">
        <v>3500</v>
      </c>
      <c r="K96" s="7">
        <v>5000</v>
      </c>
      <c r="L96" s="7">
        <v>7000</v>
      </c>
      <c r="M96" s="44">
        <v>8900</v>
      </c>
    </row>
    <row r="97" spans="1:13" x14ac:dyDescent="0.35">
      <c r="A97" s="58">
        <v>2013</v>
      </c>
      <c r="B97" s="33" t="s">
        <v>23</v>
      </c>
      <c r="C97" s="5">
        <v>369520</v>
      </c>
      <c r="D97" s="5">
        <v>9</v>
      </c>
      <c r="E97" s="5">
        <v>3900</v>
      </c>
      <c r="F97" s="5">
        <v>2700</v>
      </c>
      <c r="G97" s="5">
        <v>1100</v>
      </c>
      <c r="H97" s="5">
        <v>1500</v>
      </c>
      <c r="I97" s="5">
        <v>2300</v>
      </c>
      <c r="J97" s="5">
        <v>3300</v>
      </c>
      <c r="K97" s="7">
        <v>4800</v>
      </c>
      <c r="L97" s="7">
        <v>6900</v>
      </c>
      <c r="M97" s="44">
        <v>8900</v>
      </c>
    </row>
    <row r="98" spans="1:13" x14ac:dyDescent="0.35">
      <c r="A98" s="58">
        <v>2013</v>
      </c>
      <c r="B98" s="33" t="s">
        <v>24</v>
      </c>
      <c r="C98" s="5">
        <v>807440</v>
      </c>
      <c r="D98" s="5">
        <v>20</v>
      </c>
      <c r="E98" s="5">
        <v>3700</v>
      </c>
      <c r="F98" s="5">
        <v>2500</v>
      </c>
      <c r="G98" s="5">
        <v>1000</v>
      </c>
      <c r="H98" s="5">
        <v>1400</v>
      </c>
      <c r="I98" s="5">
        <v>2100</v>
      </c>
      <c r="J98" s="5">
        <v>3100</v>
      </c>
      <c r="K98" s="7">
        <v>4500</v>
      </c>
      <c r="L98" s="7">
        <v>6500</v>
      </c>
      <c r="M98" s="44">
        <v>8200</v>
      </c>
    </row>
    <row r="99" spans="1:13" x14ac:dyDescent="0.35">
      <c r="A99" s="58">
        <v>2013</v>
      </c>
      <c r="B99" s="33" t="s">
        <v>25</v>
      </c>
      <c r="C99" s="5">
        <v>417800</v>
      </c>
      <c r="D99" s="5">
        <v>10</v>
      </c>
      <c r="E99" s="5">
        <v>3800</v>
      </c>
      <c r="F99" s="5">
        <v>3000</v>
      </c>
      <c r="G99" s="5">
        <v>1000</v>
      </c>
      <c r="H99" s="5">
        <v>1300</v>
      </c>
      <c r="I99" s="5">
        <v>2000</v>
      </c>
      <c r="J99" s="5">
        <v>3000</v>
      </c>
      <c r="K99" s="7">
        <v>4600</v>
      </c>
      <c r="L99" s="7">
        <v>7300</v>
      </c>
      <c r="M99" s="44">
        <v>10000</v>
      </c>
    </row>
    <row r="100" spans="1:13" x14ac:dyDescent="0.35">
      <c r="A100" s="59">
        <v>2013</v>
      </c>
      <c r="B100" s="32" t="s">
        <v>26</v>
      </c>
      <c r="C100" s="18">
        <v>711180</v>
      </c>
      <c r="D100" s="18">
        <v>18</v>
      </c>
      <c r="E100" s="18">
        <v>3400</v>
      </c>
      <c r="F100" s="18">
        <v>2900</v>
      </c>
      <c r="G100" s="18">
        <v>700</v>
      </c>
      <c r="H100" s="18">
        <v>1000</v>
      </c>
      <c r="I100" s="18">
        <v>1500</v>
      </c>
      <c r="J100" s="18">
        <v>2400</v>
      </c>
      <c r="K100" s="20">
        <v>4200</v>
      </c>
      <c r="L100" s="20">
        <v>7100</v>
      </c>
      <c r="M100" s="43">
        <v>9200</v>
      </c>
    </row>
    <row r="101" spans="1:13" x14ac:dyDescent="0.35">
      <c r="A101" s="58">
        <v>2013</v>
      </c>
      <c r="B101" s="33" t="s">
        <v>27</v>
      </c>
      <c r="C101" s="5">
        <v>118710</v>
      </c>
      <c r="D101" s="5">
        <v>3</v>
      </c>
      <c r="E101" s="5">
        <v>3500</v>
      </c>
      <c r="F101" s="5">
        <v>3200</v>
      </c>
      <c r="G101" s="5">
        <v>600</v>
      </c>
      <c r="H101" s="5">
        <v>900</v>
      </c>
      <c r="I101" s="5">
        <v>1500</v>
      </c>
      <c r="J101" s="5">
        <v>2500</v>
      </c>
      <c r="K101" s="7">
        <v>4400</v>
      </c>
      <c r="L101" s="7">
        <v>7500</v>
      </c>
      <c r="M101" s="44">
        <v>10000</v>
      </c>
    </row>
    <row r="102" spans="1:13" x14ac:dyDescent="0.35">
      <c r="A102" s="58">
        <v>2013</v>
      </c>
      <c r="B102" s="33" t="s">
        <v>28</v>
      </c>
      <c r="C102" s="5">
        <v>592470</v>
      </c>
      <c r="D102" s="5">
        <v>15</v>
      </c>
      <c r="E102" s="5">
        <v>3300</v>
      </c>
      <c r="F102" s="5">
        <v>2800</v>
      </c>
      <c r="G102" s="5">
        <v>700</v>
      </c>
      <c r="H102" s="5">
        <v>1000</v>
      </c>
      <c r="I102" s="5">
        <v>1500</v>
      </c>
      <c r="J102" s="5">
        <v>2400</v>
      </c>
      <c r="K102" s="7">
        <v>4200</v>
      </c>
      <c r="L102" s="7">
        <v>7000</v>
      </c>
      <c r="M102" s="44">
        <v>9000</v>
      </c>
    </row>
    <row r="103" spans="1:13" x14ac:dyDescent="0.35">
      <c r="A103" s="59">
        <v>2014</v>
      </c>
      <c r="B103" s="32" t="s">
        <v>13</v>
      </c>
      <c r="C103" s="18">
        <v>3846180</v>
      </c>
      <c r="D103" s="18">
        <v>100</v>
      </c>
      <c r="E103" s="18">
        <v>4100</v>
      </c>
      <c r="F103" s="18">
        <v>3300</v>
      </c>
      <c r="G103" s="18">
        <v>1000</v>
      </c>
      <c r="H103" s="18">
        <v>1400</v>
      </c>
      <c r="I103" s="18">
        <v>2100</v>
      </c>
      <c r="J103" s="18">
        <v>3300</v>
      </c>
      <c r="K103" s="20">
        <v>5000</v>
      </c>
      <c r="L103" s="20">
        <v>7400</v>
      </c>
      <c r="M103" s="43">
        <v>9800</v>
      </c>
    </row>
    <row r="104" spans="1:13" x14ac:dyDescent="0.35">
      <c r="A104" s="59">
        <v>2014</v>
      </c>
      <c r="B104" s="32" t="s">
        <v>20</v>
      </c>
      <c r="C104" s="18">
        <v>3219320</v>
      </c>
      <c r="D104" s="18">
        <v>84</v>
      </c>
      <c r="E104" s="18">
        <v>4200</v>
      </c>
      <c r="F104" s="18">
        <v>3300</v>
      </c>
      <c r="G104" s="18">
        <v>1200</v>
      </c>
      <c r="H104" s="18">
        <v>1500</v>
      </c>
      <c r="I104" s="18">
        <v>2300</v>
      </c>
      <c r="J104" s="18">
        <v>3400</v>
      </c>
      <c r="K104" s="20">
        <v>5000</v>
      </c>
      <c r="L104" s="20">
        <v>7400</v>
      </c>
      <c r="M104" s="43">
        <v>9800</v>
      </c>
    </row>
    <row r="105" spans="1:13" x14ac:dyDescent="0.35">
      <c r="A105" s="58">
        <v>2014</v>
      </c>
      <c r="B105" s="33" t="s">
        <v>21</v>
      </c>
      <c r="C105" s="5">
        <v>594560</v>
      </c>
      <c r="D105" s="5">
        <v>15</v>
      </c>
      <c r="E105" s="5">
        <v>5300</v>
      </c>
      <c r="F105" s="5">
        <v>4300</v>
      </c>
      <c r="G105" s="5">
        <v>1600</v>
      </c>
      <c r="H105" s="5">
        <v>2100</v>
      </c>
      <c r="I105" s="5">
        <v>3000</v>
      </c>
      <c r="J105" s="5">
        <v>4300</v>
      </c>
      <c r="K105" s="7">
        <v>6200</v>
      </c>
      <c r="L105" s="7">
        <v>9300</v>
      </c>
      <c r="M105" s="44">
        <v>12600</v>
      </c>
    </row>
    <row r="106" spans="1:13" x14ac:dyDescent="0.35">
      <c r="A106" s="58">
        <v>2014</v>
      </c>
      <c r="B106" s="33" t="s">
        <v>22</v>
      </c>
      <c r="C106" s="5">
        <v>1057810</v>
      </c>
      <c r="D106" s="5">
        <v>28</v>
      </c>
      <c r="E106" s="5">
        <v>4100</v>
      </c>
      <c r="F106" s="5">
        <v>2900</v>
      </c>
      <c r="G106" s="5">
        <v>1200</v>
      </c>
      <c r="H106" s="5">
        <v>1600</v>
      </c>
      <c r="I106" s="5">
        <v>2400</v>
      </c>
      <c r="J106" s="5">
        <v>3500</v>
      </c>
      <c r="K106" s="7">
        <v>5000</v>
      </c>
      <c r="L106" s="7">
        <v>7100</v>
      </c>
      <c r="M106" s="44">
        <v>9100</v>
      </c>
    </row>
    <row r="107" spans="1:13" x14ac:dyDescent="0.35">
      <c r="A107" s="58">
        <v>2014</v>
      </c>
      <c r="B107" s="33" t="s">
        <v>23</v>
      </c>
      <c r="C107" s="5">
        <v>363420</v>
      </c>
      <c r="D107" s="5">
        <v>9</v>
      </c>
      <c r="E107" s="5">
        <v>4000</v>
      </c>
      <c r="F107" s="5">
        <v>2900</v>
      </c>
      <c r="G107" s="5">
        <v>1100</v>
      </c>
      <c r="H107" s="5">
        <v>1500</v>
      </c>
      <c r="I107" s="5">
        <v>2200</v>
      </c>
      <c r="J107" s="5">
        <v>3300</v>
      </c>
      <c r="K107" s="7">
        <v>4800</v>
      </c>
      <c r="L107" s="7">
        <v>7000</v>
      </c>
      <c r="M107" s="44">
        <v>9100</v>
      </c>
    </row>
    <row r="108" spans="1:13" x14ac:dyDescent="0.35">
      <c r="A108" s="58">
        <v>2014</v>
      </c>
      <c r="B108" s="33" t="s">
        <v>24</v>
      </c>
      <c r="C108" s="5">
        <v>797110</v>
      </c>
      <c r="D108" s="5">
        <v>21</v>
      </c>
      <c r="E108" s="5">
        <v>3700</v>
      </c>
      <c r="F108" s="5">
        <v>2700</v>
      </c>
      <c r="G108" s="5">
        <v>1000</v>
      </c>
      <c r="H108" s="5">
        <v>1400</v>
      </c>
      <c r="I108" s="5">
        <v>2100</v>
      </c>
      <c r="J108" s="5">
        <v>3100</v>
      </c>
      <c r="K108" s="7">
        <v>4500</v>
      </c>
      <c r="L108" s="7">
        <v>6500</v>
      </c>
      <c r="M108" s="44">
        <v>8500</v>
      </c>
    </row>
    <row r="109" spans="1:13" x14ac:dyDescent="0.35">
      <c r="A109" s="58">
        <v>2014</v>
      </c>
      <c r="B109" s="33" t="s">
        <v>25</v>
      </c>
      <c r="C109" s="5">
        <v>406420</v>
      </c>
      <c r="D109" s="5">
        <v>11</v>
      </c>
      <c r="E109" s="5">
        <v>3900</v>
      </c>
      <c r="F109" s="5">
        <v>3400</v>
      </c>
      <c r="G109" s="5">
        <v>1000</v>
      </c>
      <c r="H109" s="5">
        <v>1300</v>
      </c>
      <c r="I109" s="5">
        <v>2000</v>
      </c>
      <c r="J109" s="5">
        <v>3000</v>
      </c>
      <c r="K109" s="7">
        <v>4600</v>
      </c>
      <c r="L109" s="7">
        <v>7400</v>
      </c>
      <c r="M109" s="44">
        <v>10200</v>
      </c>
    </row>
    <row r="110" spans="1:13" x14ac:dyDescent="0.35">
      <c r="A110" s="59">
        <v>2014</v>
      </c>
      <c r="B110" s="32" t="s">
        <v>26</v>
      </c>
      <c r="C110" s="18">
        <v>626870</v>
      </c>
      <c r="D110" s="18">
        <v>16</v>
      </c>
      <c r="E110" s="18">
        <v>3600</v>
      </c>
      <c r="F110" s="18">
        <v>3600</v>
      </c>
      <c r="G110" s="18">
        <v>700</v>
      </c>
      <c r="H110" s="18">
        <v>1000</v>
      </c>
      <c r="I110" s="18">
        <v>1500</v>
      </c>
      <c r="J110" s="18">
        <v>2500</v>
      </c>
      <c r="K110" s="20">
        <v>4400</v>
      </c>
      <c r="L110" s="20">
        <v>7600</v>
      </c>
      <c r="M110" s="43">
        <v>9900</v>
      </c>
    </row>
    <row r="111" spans="1:13" x14ac:dyDescent="0.35">
      <c r="A111" s="58">
        <v>2014</v>
      </c>
      <c r="B111" s="33" t="s">
        <v>27</v>
      </c>
      <c r="C111" s="5">
        <v>72380</v>
      </c>
      <c r="D111" s="5">
        <v>2</v>
      </c>
      <c r="E111" s="5">
        <v>4400</v>
      </c>
      <c r="F111" s="5">
        <v>4900</v>
      </c>
      <c r="G111" s="5">
        <v>700</v>
      </c>
      <c r="H111" s="5">
        <v>1000</v>
      </c>
      <c r="I111" s="5">
        <v>1600</v>
      </c>
      <c r="J111" s="5">
        <v>2800</v>
      </c>
      <c r="K111" s="7">
        <v>5300</v>
      </c>
      <c r="L111" s="7">
        <v>9400</v>
      </c>
      <c r="M111" s="44">
        <v>13100</v>
      </c>
    </row>
    <row r="112" spans="1:13" x14ac:dyDescent="0.35">
      <c r="A112" s="58">
        <v>2014</v>
      </c>
      <c r="B112" s="33" t="s">
        <v>28</v>
      </c>
      <c r="C112" s="5">
        <v>554490</v>
      </c>
      <c r="D112" s="5">
        <v>14</v>
      </c>
      <c r="E112" s="5">
        <v>3500</v>
      </c>
      <c r="F112" s="5">
        <v>3400</v>
      </c>
      <c r="G112" s="5">
        <v>700</v>
      </c>
      <c r="H112" s="5">
        <v>1000</v>
      </c>
      <c r="I112" s="5">
        <v>1500</v>
      </c>
      <c r="J112" s="5">
        <v>2400</v>
      </c>
      <c r="K112" s="7">
        <v>4300</v>
      </c>
      <c r="L112" s="7">
        <v>7400</v>
      </c>
      <c r="M112" s="44">
        <v>9600</v>
      </c>
    </row>
    <row r="113" spans="1:13" x14ac:dyDescent="0.35">
      <c r="A113" s="59">
        <v>2015</v>
      </c>
      <c r="B113" s="32" t="s">
        <v>13</v>
      </c>
      <c r="C113" s="18">
        <v>3724360</v>
      </c>
      <c r="D113" s="18">
        <v>100</v>
      </c>
      <c r="E113" s="18">
        <v>4000</v>
      </c>
      <c r="F113" s="18">
        <v>3000</v>
      </c>
      <c r="G113" s="18">
        <v>1000</v>
      </c>
      <c r="H113" s="18">
        <v>1400</v>
      </c>
      <c r="I113" s="18">
        <v>2100</v>
      </c>
      <c r="J113" s="18">
        <v>3300</v>
      </c>
      <c r="K113" s="20">
        <v>4900</v>
      </c>
      <c r="L113" s="20">
        <v>7300</v>
      </c>
      <c r="M113" s="43">
        <v>9500</v>
      </c>
    </row>
    <row r="114" spans="1:13" x14ac:dyDescent="0.35">
      <c r="A114" s="59">
        <v>2015</v>
      </c>
      <c r="B114" s="32" t="s">
        <v>20</v>
      </c>
      <c r="C114" s="18">
        <v>3115210</v>
      </c>
      <c r="D114" s="18">
        <v>83.64</v>
      </c>
      <c r="E114" s="18">
        <v>4100</v>
      </c>
      <c r="F114" s="18">
        <v>2900</v>
      </c>
      <c r="G114" s="18">
        <v>1100</v>
      </c>
      <c r="H114" s="18">
        <v>1500</v>
      </c>
      <c r="I114" s="18">
        <v>2300</v>
      </c>
      <c r="J114" s="18">
        <v>3400</v>
      </c>
      <c r="K114" s="20">
        <v>5000</v>
      </c>
      <c r="L114" s="20">
        <v>7200</v>
      </c>
      <c r="M114" s="43">
        <v>9400</v>
      </c>
    </row>
    <row r="115" spans="1:13" x14ac:dyDescent="0.35">
      <c r="A115" s="58">
        <v>2015</v>
      </c>
      <c r="B115" s="33" t="s">
        <v>21</v>
      </c>
      <c r="C115" s="5">
        <v>569990</v>
      </c>
      <c r="D115" s="5">
        <v>15.3</v>
      </c>
      <c r="E115" s="5">
        <v>5000</v>
      </c>
      <c r="F115" s="5">
        <v>3400</v>
      </c>
      <c r="G115" s="5">
        <v>1600</v>
      </c>
      <c r="H115" s="5">
        <v>2000</v>
      </c>
      <c r="I115" s="5">
        <v>2900</v>
      </c>
      <c r="J115" s="5">
        <v>4200</v>
      </c>
      <c r="K115" s="7">
        <v>6000</v>
      </c>
      <c r="L115" s="7">
        <v>8800</v>
      </c>
      <c r="M115" s="44">
        <v>11600</v>
      </c>
    </row>
    <row r="116" spans="1:13" x14ac:dyDescent="0.35">
      <c r="A116" s="58">
        <v>2015</v>
      </c>
      <c r="B116" s="33" t="s">
        <v>22</v>
      </c>
      <c r="C116" s="5">
        <v>1024620</v>
      </c>
      <c r="D116" s="5">
        <v>27.51</v>
      </c>
      <c r="E116" s="5">
        <v>4100</v>
      </c>
      <c r="F116" s="5">
        <v>2700</v>
      </c>
      <c r="G116" s="5">
        <v>1200</v>
      </c>
      <c r="H116" s="5">
        <v>1600</v>
      </c>
      <c r="I116" s="5">
        <v>2400</v>
      </c>
      <c r="J116" s="5">
        <v>3500</v>
      </c>
      <c r="K116" s="7">
        <v>4900</v>
      </c>
      <c r="L116" s="7">
        <v>7000</v>
      </c>
      <c r="M116" s="44">
        <v>8900</v>
      </c>
    </row>
    <row r="117" spans="1:13" x14ac:dyDescent="0.35">
      <c r="A117" s="58">
        <v>2015</v>
      </c>
      <c r="B117" s="33" t="s">
        <v>23</v>
      </c>
      <c r="C117" s="5">
        <v>353930</v>
      </c>
      <c r="D117" s="5">
        <v>9.5</v>
      </c>
      <c r="E117" s="5">
        <v>3900</v>
      </c>
      <c r="F117" s="5">
        <v>2800</v>
      </c>
      <c r="G117" s="5">
        <v>1100</v>
      </c>
      <c r="H117" s="5">
        <v>1500</v>
      </c>
      <c r="I117" s="5">
        <v>2200</v>
      </c>
      <c r="J117" s="5">
        <v>3300</v>
      </c>
      <c r="K117" s="7">
        <v>4800</v>
      </c>
      <c r="L117" s="7">
        <v>6900</v>
      </c>
      <c r="M117" s="44">
        <v>9000</v>
      </c>
    </row>
    <row r="118" spans="1:13" x14ac:dyDescent="0.35">
      <c r="A118" s="58">
        <v>2015</v>
      </c>
      <c r="B118" s="33" t="s">
        <v>24</v>
      </c>
      <c r="C118" s="5">
        <v>777790</v>
      </c>
      <c r="D118" s="5">
        <v>20.88</v>
      </c>
      <c r="E118" s="5">
        <v>3700</v>
      </c>
      <c r="F118" s="5">
        <v>2600</v>
      </c>
      <c r="G118" s="5">
        <v>1000</v>
      </c>
      <c r="H118" s="5">
        <v>1400</v>
      </c>
      <c r="I118" s="5">
        <v>2000</v>
      </c>
      <c r="J118" s="5">
        <v>3100</v>
      </c>
      <c r="K118" s="7">
        <v>4500</v>
      </c>
      <c r="L118" s="7">
        <v>6400</v>
      </c>
      <c r="M118" s="44">
        <v>8300</v>
      </c>
    </row>
    <row r="119" spans="1:13" x14ac:dyDescent="0.35">
      <c r="A119" s="58">
        <v>2015</v>
      </c>
      <c r="B119" s="33" t="s">
        <v>25</v>
      </c>
      <c r="C119" s="5">
        <v>388890</v>
      </c>
      <c r="D119" s="5">
        <v>10.44</v>
      </c>
      <c r="E119" s="5">
        <v>3800</v>
      </c>
      <c r="F119" s="5">
        <v>3100</v>
      </c>
      <c r="G119" s="5">
        <v>1000</v>
      </c>
      <c r="H119" s="5">
        <v>1300</v>
      </c>
      <c r="I119" s="5">
        <v>1900</v>
      </c>
      <c r="J119" s="5">
        <v>2900</v>
      </c>
      <c r="K119" s="7">
        <v>4500</v>
      </c>
      <c r="L119" s="7">
        <v>7200</v>
      </c>
      <c r="M119" s="44">
        <v>10000</v>
      </c>
    </row>
    <row r="120" spans="1:13" x14ac:dyDescent="0.35">
      <c r="A120" s="59">
        <v>2015</v>
      </c>
      <c r="B120" s="32" t="s">
        <v>26</v>
      </c>
      <c r="C120" s="18">
        <v>609150</v>
      </c>
      <c r="D120" s="18">
        <v>16.36</v>
      </c>
      <c r="E120" s="18">
        <v>3500</v>
      </c>
      <c r="F120" s="18">
        <v>3200</v>
      </c>
      <c r="G120" s="18">
        <v>700</v>
      </c>
      <c r="H120" s="18">
        <v>900</v>
      </c>
      <c r="I120" s="18">
        <v>1500</v>
      </c>
      <c r="J120" s="18">
        <v>2400</v>
      </c>
      <c r="K120" s="20">
        <v>4200</v>
      </c>
      <c r="L120" s="20">
        <v>7500</v>
      </c>
      <c r="M120" s="43">
        <v>9900</v>
      </c>
    </row>
    <row r="121" spans="1:13" x14ac:dyDescent="0.35">
      <c r="A121" s="58">
        <v>2015</v>
      </c>
      <c r="B121" s="33" t="s">
        <v>27</v>
      </c>
      <c r="C121" s="5">
        <v>68470</v>
      </c>
      <c r="D121" s="5">
        <v>1.84</v>
      </c>
      <c r="E121" s="5">
        <v>4000</v>
      </c>
      <c r="F121" s="5">
        <v>3900</v>
      </c>
      <c r="G121" s="5">
        <v>600</v>
      </c>
      <c r="H121" s="5">
        <v>1000</v>
      </c>
      <c r="I121" s="5">
        <v>1600</v>
      </c>
      <c r="J121" s="5">
        <v>2700</v>
      </c>
      <c r="K121" s="7">
        <v>5000</v>
      </c>
      <c r="L121" s="7">
        <v>8900</v>
      </c>
      <c r="M121" s="44">
        <v>12200</v>
      </c>
    </row>
    <row r="122" spans="1:13" x14ac:dyDescent="0.35">
      <c r="A122" s="58">
        <v>2015</v>
      </c>
      <c r="B122" s="33" t="s">
        <v>28</v>
      </c>
      <c r="C122" s="5">
        <v>540680</v>
      </c>
      <c r="D122" s="5">
        <v>14.52</v>
      </c>
      <c r="E122" s="5">
        <v>3400</v>
      </c>
      <c r="F122" s="5">
        <v>3100</v>
      </c>
      <c r="G122" s="5">
        <v>700</v>
      </c>
      <c r="H122" s="5">
        <v>900</v>
      </c>
      <c r="I122" s="5">
        <v>1500</v>
      </c>
      <c r="J122" s="5">
        <v>2400</v>
      </c>
      <c r="K122" s="7">
        <v>4200</v>
      </c>
      <c r="L122" s="7">
        <v>7300</v>
      </c>
      <c r="M122" s="44">
        <v>9700</v>
      </c>
    </row>
    <row r="123" spans="1:13" x14ac:dyDescent="0.35">
      <c r="A123" s="59">
        <v>2016</v>
      </c>
      <c r="B123" s="32" t="s">
        <v>13</v>
      </c>
      <c r="C123" s="18">
        <v>4111300</v>
      </c>
      <c r="D123" s="18">
        <v>100</v>
      </c>
      <c r="E123" s="18">
        <v>3900</v>
      </c>
      <c r="F123" s="18">
        <v>2900</v>
      </c>
      <c r="G123" s="18">
        <v>1000</v>
      </c>
      <c r="H123" s="18">
        <v>1300</v>
      </c>
      <c r="I123" s="18">
        <v>2000</v>
      </c>
      <c r="J123" s="18">
        <v>3200</v>
      </c>
      <c r="K123" s="20">
        <v>4800</v>
      </c>
      <c r="L123" s="20">
        <v>7200</v>
      </c>
      <c r="M123" s="43">
        <v>9500</v>
      </c>
    </row>
    <row r="124" spans="1:13" x14ac:dyDescent="0.35">
      <c r="A124" s="59">
        <v>2016</v>
      </c>
      <c r="B124" s="32" t="s">
        <v>20</v>
      </c>
      <c r="C124" s="18">
        <v>3300390</v>
      </c>
      <c r="D124" s="18">
        <v>80</v>
      </c>
      <c r="E124" s="18">
        <v>4000</v>
      </c>
      <c r="F124" s="18">
        <v>2900</v>
      </c>
      <c r="G124" s="18">
        <v>1100</v>
      </c>
      <c r="H124" s="18">
        <v>1500</v>
      </c>
      <c r="I124" s="18">
        <v>2200</v>
      </c>
      <c r="J124" s="18">
        <v>3300</v>
      </c>
      <c r="K124" s="20">
        <v>4800</v>
      </c>
      <c r="L124" s="20">
        <v>7100</v>
      </c>
      <c r="M124" s="43">
        <v>9400</v>
      </c>
    </row>
    <row r="125" spans="1:13" x14ac:dyDescent="0.35">
      <c r="A125" s="58">
        <v>2016</v>
      </c>
      <c r="B125" s="33" t="s">
        <v>21</v>
      </c>
      <c r="C125" s="5">
        <v>636480</v>
      </c>
      <c r="D125" s="5">
        <v>15</v>
      </c>
      <c r="E125" s="5">
        <v>4900</v>
      </c>
      <c r="F125" s="5">
        <v>3400</v>
      </c>
      <c r="G125" s="5">
        <v>1500</v>
      </c>
      <c r="H125" s="5">
        <v>2000</v>
      </c>
      <c r="I125" s="5">
        <v>2800</v>
      </c>
      <c r="J125" s="5">
        <v>4100</v>
      </c>
      <c r="K125" s="7">
        <v>5900</v>
      </c>
      <c r="L125" s="7">
        <v>8800</v>
      </c>
      <c r="M125" s="44">
        <v>11700</v>
      </c>
    </row>
    <row r="126" spans="1:13" x14ac:dyDescent="0.35">
      <c r="A126" s="58">
        <v>2016</v>
      </c>
      <c r="B126" s="33" t="s">
        <v>22</v>
      </c>
      <c r="C126" s="5">
        <v>1069580</v>
      </c>
      <c r="D126" s="5">
        <v>26</v>
      </c>
      <c r="E126" s="5">
        <v>3900</v>
      </c>
      <c r="F126" s="5">
        <v>2600</v>
      </c>
      <c r="G126" s="5">
        <v>1200</v>
      </c>
      <c r="H126" s="5">
        <v>1600</v>
      </c>
      <c r="I126" s="5">
        <v>2300</v>
      </c>
      <c r="J126" s="5">
        <v>3300</v>
      </c>
      <c r="K126" s="7">
        <v>4800</v>
      </c>
      <c r="L126" s="7">
        <v>6800</v>
      </c>
      <c r="M126" s="44">
        <v>8700</v>
      </c>
    </row>
    <row r="127" spans="1:13" x14ac:dyDescent="0.35">
      <c r="A127" s="58">
        <v>2016</v>
      </c>
      <c r="B127" s="33" t="s">
        <v>23</v>
      </c>
      <c r="C127" s="5">
        <v>372880</v>
      </c>
      <c r="D127" s="5">
        <v>9</v>
      </c>
      <c r="E127" s="5">
        <v>3800</v>
      </c>
      <c r="F127" s="5">
        <v>2700</v>
      </c>
      <c r="G127" s="5">
        <v>1100</v>
      </c>
      <c r="H127" s="5">
        <v>1400</v>
      </c>
      <c r="I127" s="5">
        <v>2100</v>
      </c>
      <c r="J127" s="5">
        <v>3200</v>
      </c>
      <c r="K127" s="7">
        <v>4600</v>
      </c>
      <c r="L127" s="7">
        <v>6700</v>
      </c>
      <c r="M127" s="44">
        <v>8700</v>
      </c>
    </row>
    <row r="128" spans="1:13" x14ac:dyDescent="0.35">
      <c r="A128" s="58">
        <v>2016</v>
      </c>
      <c r="B128" s="33" t="s">
        <v>24</v>
      </c>
      <c r="C128" s="5">
        <v>804760</v>
      </c>
      <c r="D128" s="5">
        <v>20</v>
      </c>
      <c r="E128" s="5">
        <v>3500</v>
      </c>
      <c r="F128" s="5">
        <v>2500</v>
      </c>
      <c r="G128" s="5">
        <v>1000</v>
      </c>
      <c r="H128" s="5">
        <v>1300</v>
      </c>
      <c r="I128" s="5">
        <v>2000</v>
      </c>
      <c r="J128" s="5">
        <v>2900</v>
      </c>
      <c r="K128" s="7">
        <v>4300</v>
      </c>
      <c r="L128" s="7">
        <v>6200</v>
      </c>
      <c r="M128" s="44">
        <v>8100</v>
      </c>
    </row>
    <row r="129" spans="1:13" x14ac:dyDescent="0.35">
      <c r="A129" s="58">
        <v>2016</v>
      </c>
      <c r="B129" s="33" t="s">
        <v>25</v>
      </c>
      <c r="C129" s="5">
        <v>416680</v>
      </c>
      <c r="D129" s="5">
        <v>10</v>
      </c>
      <c r="E129" s="5">
        <v>3700</v>
      </c>
      <c r="F129" s="5">
        <v>3000</v>
      </c>
      <c r="G129" s="5">
        <v>1000</v>
      </c>
      <c r="H129" s="5">
        <v>1300</v>
      </c>
      <c r="I129" s="5">
        <v>1900</v>
      </c>
      <c r="J129" s="5">
        <v>2800</v>
      </c>
      <c r="K129" s="7">
        <v>4400</v>
      </c>
      <c r="L129" s="7">
        <v>7100</v>
      </c>
      <c r="M129" s="44">
        <v>9800</v>
      </c>
    </row>
    <row r="130" spans="1:13" x14ac:dyDescent="0.35">
      <c r="A130" s="59">
        <v>2016</v>
      </c>
      <c r="B130" s="32" t="s">
        <v>26</v>
      </c>
      <c r="C130" s="18">
        <v>686360</v>
      </c>
      <c r="D130" s="18">
        <v>17</v>
      </c>
      <c r="E130" s="18">
        <v>3300</v>
      </c>
      <c r="F130" s="18">
        <v>2900</v>
      </c>
      <c r="G130" s="18">
        <v>600</v>
      </c>
      <c r="H130" s="18">
        <v>900</v>
      </c>
      <c r="I130" s="18">
        <v>1500</v>
      </c>
      <c r="J130" s="18">
        <v>2300</v>
      </c>
      <c r="K130" s="20">
        <v>4100</v>
      </c>
      <c r="L130" s="20">
        <v>7100</v>
      </c>
      <c r="M130" s="43">
        <v>9200</v>
      </c>
    </row>
    <row r="131" spans="1:13" x14ac:dyDescent="0.35">
      <c r="A131" s="58">
        <v>2016</v>
      </c>
      <c r="B131" s="33" t="s">
        <v>27</v>
      </c>
      <c r="C131" s="5">
        <v>87830</v>
      </c>
      <c r="D131" s="5">
        <v>2</v>
      </c>
      <c r="E131" s="5">
        <v>3700</v>
      </c>
      <c r="F131" s="5">
        <v>3400</v>
      </c>
      <c r="G131" s="5">
        <v>600</v>
      </c>
      <c r="H131" s="5">
        <v>900</v>
      </c>
      <c r="I131" s="5">
        <v>1500</v>
      </c>
      <c r="J131" s="5">
        <v>2500</v>
      </c>
      <c r="K131" s="7">
        <v>4600</v>
      </c>
      <c r="L131" s="7">
        <v>8000</v>
      </c>
      <c r="M131" s="44">
        <v>10700</v>
      </c>
    </row>
    <row r="132" spans="1:13" x14ac:dyDescent="0.35">
      <c r="A132" s="58">
        <v>2016</v>
      </c>
      <c r="B132" s="33" t="s">
        <v>28</v>
      </c>
      <c r="C132" s="5">
        <v>598530</v>
      </c>
      <c r="D132" s="5">
        <v>15</v>
      </c>
      <c r="E132" s="5">
        <v>3200</v>
      </c>
      <c r="F132" s="5">
        <v>2800</v>
      </c>
      <c r="G132" s="5">
        <v>700</v>
      </c>
      <c r="H132" s="5">
        <v>900</v>
      </c>
      <c r="I132" s="5">
        <v>1400</v>
      </c>
      <c r="J132" s="5">
        <v>2300</v>
      </c>
      <c r="K132" s="7">
        <v>4000</v>
      </c>
      <c r="L132" s="7">
        <v>7000</v>
      </c>
      <c r="M132" s="44">
        <v>9000</v>
      </c>
    </row>
    <row r="133" spans="1:13" x14ac:dyDescent="0.35">
      <c r="A133" s="58">
        <v>2016</v>
      </c>
      <c r="B133" s="33" t="s">
        <v>41</v>
      </c>
      <c r="C133" s="5">
        <v>124540</v>
      </c>
      <c r="D133" s="5">
        <v>3</v>
      </c>
      <c r="E133" s="5">
        <v>4900</v>
      </c>
      <c r="F133" s="5">
        <v>4100</v>
      </c>
      <c r="G133" s="5">
        <v>900</v>
      </c>
      <c r="H133" s="5">
        <v>1300</v>
      </c>
      <c r="I133" s="5">
        <v>2200</v>
      </c>
      <c r="J133" s="5">
        <v>3700</v>
      </c>
      <c r="K133" s="7">
        <v>6100</v>
      </c>
      <c r="L133" s="7">
        <v>10100</v>
      </c>
      <c r="M133" s="44">
        <v>13600</v>
      </c>
    </row>
    <row r="134" spans="1:13" x14ac:dyDescent="0.35">
      <c r="A134" s="59">
        <v>2017</v>
      </c>
      <c r="B134" s="32" t="s">
        <v>13</v>
      </c>
      <c r="C134" s="18">
        <v>22230420</v>
      </c>
      <c r="D134" s="18">
        <v>100</v>
      </c>
      <c r="E134" s="18">
        <v>3800</v>
      </c>
      <c r="F134" s="18">
        <v>2900</v>
      </c>
      <c r="G134" s="18">
        <v>900</v>
      </c>
      <c r="H134" s="18">
        <v>1300</v>
      </c>
      <c r="I134" s="18">
        <v>2000</v>
      </c>
      <c r="J134" s="18">
        <v>3000</v>
      </c>
      <c r="K134" s="20">
        <v>4600</v>
      </c>
      <c r="L134" s="20">
        <v>7100</v>
      </c>
      <c r="M134" s="43">
        <v>9400</v>
      </c>
    </row>
    <row r="135" spans="1:13" x14ac:dyDescent="0.35">
      <c r="A135" s="59">
        <v>2017</v>
      </c>
      <c r="B135" s="32" t="s">
        <v>20</v>
      </c>
      <c r="C135" s="18">
        <v>17927030</v>
      </c>
      <c r="D135" s="18">
        <v>81</v>
      </c>
      <c r="E135" s="18">
        <v>3900</v>
      </c>
      <c r="F135" s="18">
        <v>2900</v>
      </c>
      <c r="G135" s="18">
        <v>1100</v>
      </c>
      <c r="H135" s="18">
        <v>1400</v>
      </c>
      <c r="I135" s="18">
        <v>2100</v>
      </c>
      <c r="J135" s="18">
        <v>3200</v>
      </c>
      <c r="K135" s="20">
        <v>4700</v>
      </c>
      <c r="L135" s="20">
        <v>7000</v>
      </c>
      <c r="M135" s="43">
        <v>9400</v>
      </c>
    </row>
    <row r="136" spans="1:13" x14ac:dyDescent="0.35">
      <c r="A136" s="58">
        <v>2017</v>
      </c>
      <c r="B136" s="33" t="s">
        <v>21</v>
      </c>
      <c r="C136" s="5">
        <v>3609910</v>
      </c>
      <c r="D136" s="5">
        <v>16</v>
      </c>
      <c r="E136" s="5">
        <v>4800</v>
      </c>
      <c r="F136" s="5">
        <v>3400</v>
      </c>
      <c r="G136" s="5">
        <v>1400</v>
      </c>
      <c r="H136" s="5">
        <v>1900</v>
      </c>
      <c r="I136" s="5">
        <v>2700</v>
      </c>
      <c r="J136" s="5">
        <v>3900</v>
      </c>
      <c r="K136" s="7">
        <v>5800</v>
      </c>
      <c r="L136" s="7">
        <v>8800</v>
      </c>
      <c r="M136" s="44">
        <v>11800</v>
      </c>
    </row>
    <row r="137" spans="1:13" x14ac:dyDescent="0.35">
      <c r="A137" s="58">
        <v>2017</v>
      </c>
      <c r="B137" s="33" t="s">
        <v>22</v>
      </c>
      <c r="C137" s="5">
        <v>5788640</v>
      </c>
      <c r="D137" s="5">
        <v>26</v>
      </c>
      <c r="E137" s="5">
        <v>3800</v>
      </c>
      <c r="F137" s="5">
        <v>2600</v>
      </c>
      <c r="G137" s="5">
        <v>1100</v>
      </c>
      <c r="H137" s="5">
        <v>1500</v>
      </c>
      <c r="I137" s="5">
        <v>2200</v>
      </c>
      <c r="J137" s="5">
        <v>3200</v>
      </c>
      <c r="K137" s="7">
        <v>4600</v>
      </c>
      <c r="L137" s="7">
        <v>6700</v>
      </c>
      <c r="M137" s="44">
        <v>8700</v>
      </c>
    </row>
    <row r="138" spans="1:13" x14ac:dyDescent="0.35">
      <c r="A138" s="58">
        <v>2017</v>
      </c>
      <c r="B138" s="33" t="s">
        <v>23</v>
      </c>
      <c r="C138" s="5">
        <v>2056440</v>
      </c>
      <c r="D138" s="5">
        <v>9</v>
      </c>
      <c r="E138" s="5">
        <v>3700</v>
      </c>
      <c r="F138" s="5">
        <v>2700</v>
      </c>
      <c r="G138" s="5">
        <v>1000</v>
      </c>
      <c r="H138" s="5">
        <v>1400</v>
      </c>
      <c r="I138" s="5">
        <v>2000</v>
      </c>
      <c r="J138" s="5">
        <v>3000</v>
      </c>
      <c r="K138" s="7">
        <v>4500</v>
      </c>
      <c r="L138" s="7">
        <v>6600</v>
      </c>
      <c r="M138" s="44">
        <v>8600</v>
      </c>
    </row>
    <row r="139" spans="1:13" x14ac:dyDescent="0.35">
      <c r="A139" s="58">
        <v>2017</v>
      </c>
      <c r="B139" s="33" t="s">
        <v>24</v>
      </c>
      <c r="C139" s="5">
        <v>4242710</v>
      </c>
      <c r="D139" s="5">
        <v>19</v>
      </c>
      <c r="E139" s="5">
        <v>3400</v>
      </c>
      <c r="F139" s="5">
        <v>2500</v>
      </c>
      <c r="G139" s="5">
        <v>900</v>
      </c>
      <c r="H139" s="5">
        <v>1300</v>
      </c>
      <c r="I139" s="5">
        <v>1900</v>
      </c>
      <c r="J139" s="5">
        <v>2800</v>
      </c>
      <c r="K139" s="7">
        <v>4200</v>
      </c>
      <c r="L139" s="7">
        <v>6100</v>
      </c>
      <c r="M139" s="44">
        <v>8000</v>
      </c>
    </row>
    <row r="140" spans="1:13" x14ac:dyDescent="0.35">
      <c r="A140" s="58">
        <v>2017</v>
      </c>
      <c r="B140" s="33" t="s">
        <v>25</v>
      </c>
      <c r="C140" s="5">
        <v>2229340</v>
      </c>
      <c r="D140" s="5">
        <v>10</v>
      </c>
      <c r="E140" s="5">
        <v>3700</v>
      </c>
      <c r="F140" s="5">
        <v>3100</v>
      </c>
      <c r="G140" s="5">
        <v>900</v>
      </c>
      <c r="H140" s="5">
        <v>1200</v>
      </c>
      <c r="I140" s="5">
        <v>1800</v>
      </c>
      <c r="J140" s="5">
        <v>2800</v>
      </c>
      <c r="K140" s="7">
        <v>4300</v>
      </c>
      <c r="L140" s="7">
        <v>7100</v>
      </c>
      <c r="M140" s="44">
        <v>9900</v>
      </c>
    </row>
    <row r="141" spans="1:13" x14ac:dyDescent="0.35">
      <c r="A141" s="59">
        <v>2017</v>
      </c>
      <c r="B141" s="32" t="s">
        <v>26</v>
      </c>
      <c r="C141" s="18">
        <v>4303390</v>
      </c>
      <c r="D141" s="18">
        <v>19</v>
      </c>
      <c r="E141" s="18">
        <v>3300</v>
      </c>
      <c r="F141" s="18">
        <v>3000</v>
      </c>
      <c r="G141" s="18">
        <v>600</v>
      </c>
      <c r="H141" s="18">
        <v>900</v>
      </c>
      <c r="I141" s="18">
        <v>1400</v>
      </c>
      <c r="J141" s="18">
        <v>2300</v>
      </c>
      <c r="K141" s="20">
        <v>4100</v>
      </c>
      <c r="L141" s="20">
        <v>7300</v>
      </c>
      <c r="M141" s="43">
        <v>9500</v>
      </c>
    </row>
    <row r="142" spans="1:13" x14ac:dyDescent="0.35">
      <c r="A142" s="58">
        <v>2017</v>
      </c>
      <c r="B142" s="33" t="s">
        <v>27</v>
      </c>
      <c r="C142" s="5">
        <v>862380</v>
      </c>
      <c r="D142" s="5">
        <v>4</v>
      </c>
      <c r="E142" s="5">
        <v>3600</v>
      </c>
      <c r="F142" s="5">
        <v>3500</v>
      </c>
      <c r="G142" s="5">
        <v>600</v>
      </c>
      <c r="H142" s="5">
        <v>900</v>
      </c>
      <c r="I142" s="5">
        <v>1500</v>
      </c>
      <c r="J142" s="5">
        <v>2400</v>
      </c>
      <c r="K142" s="7">
        <v>4400</v>
      </c>
      <c r="L142" s="7">
        <v>8000</v>
      </c>
      <c r="M142" s="44">
        <v>10900</v>
      </c>
    </row>
    <row r="143" spans="1:13" x14ac:dyDescent="0.35">
      <c r="A143" s="58">
        <v>2017</v>
      </c>
      <c r="B143" s="33" t="s">
        <v>28</v>
      </c>
      <c r="C143" s="5">
        <v>3441020</v>
      </c>
      <c r="D143" s="5">
        <v>15</v>
      </c>
      <c r="E143" s="5">
        <v>3200</v>
      </c>
      <c r="F143" s="5">
        <v>2900</v>
      </c>
      <c r="G143" s="5">
        <v>600</v>
      </c>
      <c r="H143" s="5">
        <v>900</v>
      </c>
      <c r="I143" s="5">
        <v>1400</v>
      </c>
      <c r="J143" s="5">
        <v>2200</v>
      </c>
      <c r="K143" s="7">
        <v>4000</v>
      </c>
      <c r="L143" s="7">
        <v>7100</v>
      </c>
      <c r="M143" s="44">
        <v>9200</v>
      </c>
    </row>
    <row r="144" spans="1:13" x14ac:dyDescent="0.35">
      <c r="A144" s="59">
        <v>2018</v>
      </c>
      <c r="B144" s="32" t="s">
        <v>13</v>
      </c>
      <c r="C144" s="18">
        <v>22438970</v>
      </c>
      <c r="D144" s="18">
        <v>100</v>
      </c>
      <c r="E144" s="18">
        <v>3700</v>
      </c>
      <c r="F144" s="18">
        <v>2900</v>
      </c>
      <c r="G144" s="18">
        <v>900</v>
      </c>
      <c r="H144" s="18">
        <v>1200</v>
      </c>
      <c r="I144" s="18">
        <v>1900</v>
      </c>
      <c r="J144" s="18">
        <v>2900</v>
      </c>
      <c r="K144" s="20">
        <v>4500</v>
      </c>
      <c r="L144" s="20">
        <v>6900</v>
      </c>
      <c r="M144" s="43">
        <v>9100</v>
      </c>
    </row>
    <row r="145" spans="1:13" x14ac:dyDescent="0.35">
      <c r="A145" s="59">
        <v>2018</v>
      </c>
      <c r="B145" s="32" t="s">
        <v>20</v>
      </c>
      <c r="C145" s="18">
        <v>18064660</v>
      </c>
      <c r="D145" s="18">
        <v>81</v>
      </c>
      <c r="E145" s="18">
        <v>3800</v>
      </c>
      <c r="F145" s="18">
        <v>2800</v>
      </c>
      <c r="G145" s="18">
        <v>1000</v>
      </c>
      <c r="H145" s="18">
        <v>1400</v>
      </c>
      <c r="I145" s="18">
        <v>2100</v>
      </c>
      <c r="J145" s="18">
        <v>3100</v>
      </c>
      <c r="K145" s="20">
        <v>4600</v>
      </c>
      <c r="L145" s="20">
        <v>6800</v>
      </c>
      <c r="M145" s="43">
        <v>9100</v>
      </c>
    </row>
    <row r="146" spans="1:13" x14ac:dyDescent="0.35">
      <c r="A146" s="58">
        <v>2018</v>
      </c>
      <c r="B146" s="33" t="s">
        <v>21</v>
      </c>
      <c r="C146" s="5">
        <v>3662360</v>
      </c>
      <c r="D146" s="5">
        <v>16</v>
      </c>
      <c r="E146" s="5">
        <v>4700</v>
      </c>
      <c r="F146" s="5">
        <v>3400</v>
      </c>
      <c r="G146" s="5">
        <v>1400</v>
      </c>
      <c r="H146" s="5">
        <v>1800</v>
      </c>
      <c r="I146" s="5">
        <v>2600</v>
      </c>
      <c r="J146" s="5">
        <v>3800</v>
      </c>
      <c r="K146" s="7">
        <v>5600</v>
      </c>
      <c r="L146" s="7">
        <v>8600</v>
      </c>
      <c r="M146" s="44">
        <v>11500</v>
      </c>
    </row>
    <row r="147" spans="1:13" x14ac:dyDescent="0.35">
      <c r="A147" s="58">
        <v>2018</v>
      </c>
      <c r="B147" s="33" t="s">
        <v>22</v>
      </c>
      <c r="C147" s="5">
        <v>5833210</v>
      </c>
      <c r="D147" s="5">
        <v>26</v>
      </c>
      <c r="E147" s="5">
        <v>3700</v>
      </c>
      <c r="F147" s="5">
        <v>2600</v>
      </c>
      <c r="G147" s="5">
        <v>1100</v>
      </c>
      <c r="H147" s="5">
        <v>1500</v>
      </c>
      <c r="I147" s="5">
        <v>2100</v>
      </c>
      <c r="J147" s="5">
        <v>3100</v>
      </c>
      <c r="K147" s="7">
        <v>4500</v>
      </c>
      <c r="L147" s="7">
        <v>6500</v>
      </c>
      <c r="M147" s="44">
        <v>8400</v>
      </c>
    </row>
    <row r="148" spans="1:13" x14ac:dyDescent="0.35">
      <c r="A148" s="58">
        <v>2018</v>
      </c>
      <c r="B148" s="33" t="s">
        <v>23</v>
      </c>
      <c r="C148" s="5">
        <v>2073860</v>
      </c>
      <c r="D148" s="5">
        <v>9</v>
      </c>
      <c r="E148" s="5">
        <v>3600</v>
      </c>
      <c r="F148" s="5">
        <v>2600</v>
      </c>
      <c r="G148" s="5">
        <v>1000</v>
      </c>
      <c r="H148" s="5">
        <v>1300</v>
      </c>
      <c r="I148" s="5">
        <v>2000</v>
      </c>
      <c r="J148" s="5">
        <v>2900</v>
      </c>
      <c r="K148" s="7">
        <v>4300</v>
      </c>
      <c r="L148" s="7">
        <v>6400</v>
      </c>
      <c r="M148" s="44">
        <v>8400</v>
      </c>
    </row>
    <row r="149" spans="1:13" x14ac:dyDescent="0.35">
      <c r="A149" s="58">
        <v>2018</v>
      </c>
      <c r="B149" s="33" t="s">
        <v>24</v>
      </c>
      <c r="C149" s="5">
        <v>4258850</v>
      </c>
      <c r="D149" s="5">
        <v>19</v>
      </c>
      <c r="E149" s="5">
        <v>3300</v>
      </c>
      <c r="F149" s="5">
        <v>2400</v>
      </c>
      <c r="G149" s="5">
        <v>900</v>
      </c>
      <c r="H149" s="5">
        <v>1200</v>
      </c>
      <c r="I149" s="5">
        <v>1900</v>
      </c>
      <c r="J149" s="5">
        <v>2800</v>
      </c>
      <c r="K149" s="7">
        <v>4000</v>
      </c>
      <c r="L149" s="7">
        <v>5900</v>
      </c>
      <c r="M149" s="44">
        <v>7700</v>
      </c>
    </row>
    <row r="150" spans="1:13" x14ac:dyDescent="0.35">
      <c r="A150" s="58">
        <v>2018</v>
      </c>
      <c r="B150" s="33" t="s">
        <v>25</v>
      </c>
      <c r="C150" s="5">
        <v>2236370</v>
      </c>
      <c r="D150" s="5">
        <v>10</v>
      </c>
      <c r="E150" s="5">
        <v>3600</v>
      </c>
      <c r="F150" s="5">
        <v>3000</v>
      </c>
      <c r="G150" s="5">
        <v>900</v>
      </c>
      <c r="H150" s="5">
        <v>1200</v>
      </c>
      <c r="I150" s="5">
        <v>1800</v>
      </c>
      <c r="J150" s="5">
        <v>2700</v>
      </c>
      <c r="K150" s="7">
        <v>4200</v>
      </c>
      <c r="L150" s="7">
        <v>6900</v>
      </c>
      <c r="M150" s="44">
        <v>9600</v>
      </c>
    </row>
    <row r="151" spans="1:13" x14ac:dyDescent="0.35">
      <c r="A151" s="59">
        <v>2018</v>
      </c>
      <c r="B151" s="32" t="s">
        <v>26</v>
      </c>
      <c r="C151" s="18">
        <v>4374320</v>
      </c>
      <c r="D151" s="18">
        <v>19</v>
      </c>
      <c r="E151" s="18">
        <v>3200</v>
      </c>
      <c r="F151" s="18">
        <v>3000</v>
      </c>
      <c r="G151" s="18">
        <v>600</v>
      </c>
      <c r="H151" s="18">
        <v>900</v>
      </c>
      <c r="I151" s="18">
        <v>1400</v>
      </c>
      <c r="J151" s="18">
        <v>2200</v>
      </c>
      <c r="K151" s="20">
        <v>4000</v>
      </c>
      <c r="L151" s="20">
        <v>7000</v>
      </c>
      <c r="M151" s="43">
        <v>9200</v>
      </c>
    </row>
    <row r="152" spans="1:13" x14ac:dyDescent="0.35">
      <c r="A152" s="58">
        <v>2018</v>
      </c>
      <c r="B152" s="33" t="s">
        <v>27</v>
      </c>
      <c r="C152" s="5">
        <v>880170</v>
      </c>
      <c r="D152" s="5">
        <v>4</v>
      </c>
      <c r="E152" s="5">
        <v>3500</v>
      </c>
      <c r="F152" s="5">
        <v>3400</v>
      </c>
      <c r="G152" s="5">
        <v>600</v>
      </c>
      <c r="H152" s="5">
        <v>900</v>
      </c>
      <c r="I152" s="5">
        <v>1400</v>
      </c>
      <c r="J152" s="5">
        <v>2400</v>
      </c>
      <c r="K152" s="7">
        <v>4300</v>
      </c>
      <c r="L152" s="7">
        <v>7800</v>
      </c>
      <c r="M152" s="44">
        <v>10600</v>
      </c>
    </row>
    <row r="153" spans="1:13" x14ac:dyDescent="0.35">
      <c r="A153" s="58">
        <v>2018</v>
      </c>
      <c r="B153" s="33" t="s">
        <v>28</v>
      </c>
      <c r="C153" s="5">
        <v>3494140</v>
      </c>
      <c r="D153" s="5">
        <v>16</v>
      </c>
      <c r="E153" s="5">
        <v>3100</v>
      </c>
      <c r="F153" s="5">
        <v>2800</v>
      </c>
      <c r="G153" s="5">
        <v>600</v>
      </c>
      <c r="H153" s="5">
        <v>900</v>
      </c>
      <c r="I153" s="5">
        <v>1400</v>
      </c>
      <c r="J153" s="5">
        <v>2200</v>
      </c>
      <c r="K153" s="7">
        <v>3900</v>
      </c>
      <c r="L153" s="7">
        <v>6800</v>
      </c>
      <c r="M153" s="44">
        <v>8900</v>
      </c>
    </row>
    <row r="154" spans="1:13" x14ac:dyDescent="0.35">
      <c r="A154" s="59">
        <v>2019</v>
      </c>
      <c r="B154" s="32" t="s">
        <v>13</v>
      </c>
      <c r="C154" s="18">
        <v>22428150</v>
      </c>
      <c r="D154" s="18">
        <v>100</v>
      </c>
      <c r="E154" s="18">
        <v>3600</v>
      </c>
      <c r="F154" s="18">
        <v>2800</v>
      </c>
      <c r="G154" s="18">
        <v>900</v>
      </c>
      <c r="H154" s="18">
        <v>1200</v>
      </c>
      <c r="I154" s="18">
        <v>1900</v>
      </c>
      <c r="J154" s="18">
        <v>2900</v>
      </c>
      <c r="K154" s="20">
        <v>4400</v>
      </c>
      <c r="L154" s="20">
        <v>6800</v>
      </c>
      <c r="M154" s="43">
        <v>9000</v>
      </c>
    </row>
    <row r="155" spans="1:13" x14ac:dyDescent="0.35">
      <c r="A155" s="66">
        <v>2019</v>
      </c>
      <c r="B155" s="32" t="s">
        <v>20</v>
      </c>
      <c r="C155" s="18">
        <v>18049230</v>
      </c>
      <c r="D155" s="18">
        <v>80</v>
      </c>
      <c r="E155" s="18">
        <v>3800</v>
      </c>
      <c r="F155" s="18">
        <v>2800</v>
      </c>
      <c r="G155" s="18">
        <v>1000</v>
      </c>
      <c r="H155" s="18">
        <v>1400</v>
      </c>
      <c r="I155" s="18">
        <v>2100</v>
      </c>
      <c r="J155" s="18">
        <v>3100</v>
      </c>
      <c r="K155" s="20">
        <v>4500</v>
      </c>
      <c r="L155" s="20">
        <v>6800</v>
      </c>
      <c r="M155" s="43">
        <v>9000</v>
      </c>
    </row>
    <row r="156" spans="1:13" x14ac:dyDescent="0.35">
      <c r="A156" s="58">
        <v>2019</v>
      </c>
      <c r="B156" s="33" t="s">
        <v>21</v>
      </c>
      <c r="C156" s="5">
        <v>3685730</v>
      </c>
      <c r="D156" s="5">
        <v>16</v>
      </c>
      <c r="E156" s="5">
        <v>4700</v>
      </c>
      <c r="F156" s="5">
        <v>3400</v>
      </c>
      <c r="G156" s="5">
        <v>1400</v>
      </c>
      <c r="H156" s="5">
        <v>1800</v>
      </c>
      <c r="I156" s="5">
        <v>2600</v>
      </c>
      <c r="J156" s="5">
        <v>3800</v>
      </c>
      <c r="K156" s="7">
        <v>5600</v>
      </c>
      <c r="L156" s="7">
        <v>8600</v>
      </c>
      <c r="M156" s="44">
        <v>11500</v>
      </c>
    </row>
    <row r="157" spans="1:13" x14ac:dyDescent="0.35">
      <c r="A157" s="58">
        <v>2019</v>
      </c>
      <c r="B157" s="33" t="s">
        <v>22</v>
      </c>
      <c r="C157" s="5">
        <v>5830280</v>
      </c>
      <c r="D157" s="5">
        <v>26</v>
      </c>
      <c r="E157" s="5">
        <v>3700</v>
      </c>
      <c r="F157" s="5">
        <v>2500</v>
      </c>
      <c r="G157" s="5">
        <v>1100</v>
      </c>
      <c r="H157" s="5">
        <v>1400</v>
      </c>
      <c r="I157" s="5">
        <v>2100</v>
      </c>
      <c r="J157" s="5">
        <v>3100</v>
      </c>
      <c r="K157" s="7">
        <v>4500</v>
      </c>
      <c r="L157" s="7">
        <v>6400</v>
      </c>
      <c r="M157" s="44">
        <v>8300</v>
      </c>
    </row>
    <row r="158" spans="1:13" x14ac:dyDescent="0.35">
      <c r="A158" s="58">
        <v>2019</v>
      </c>
      <c r="B158" s="33" t="s">
        <v>23</v>
      </c>
      <c r="C158" s="5">
        <v>2071780</v>
      </c>
      <c r="D158" s="5">
        <v>9</v>
      </c>
      <c r="E158" s="5">
        <v>3500</v>
      </c>
      <c r="F158" s="5">
        <v>2500</v>
      </c>
      <c r="G158" s="5">
        <v>1000</v>
      </c>
      <c r="H158" s="5">
        <v>1300</v>
      </c>
      <c r="I158" s="5">
        <v>2000</v>
      </c>
      <c r="J158" s="5">
        <v>2900</v>
      </c>
      <c r="K158" s="7">
        <v>4300</v>
      </c>
      <c r="L158" s="7">
        <v>6300</v>
      </c>
      <c r="M158" s="44">
        <v>8200</v>
      </c>
    </row>
    <row r="159" spans="1:13" x14ac:dyDescent="0.35">
      <c r="A159" s="58">
        <v>2019</v>
      </c>
      <c r="B159" s="33" t="s">
        <v>24</v>
      </c>
      <c r="C159" s="5">
        <v>4235470</v>
      </c>
      <c r="D159" s="5">
        <v>19</v>
      </c>
      <c r="E159" s="5">
        <v>3300</v>
      </c>
      <c r="F159" s="5">
        <v>2400</v>
      </c>
      <c r="G159" s="5">
        <v>900</v>
      </c>
      <c r="H159" s="5">
        <v>1200</v>
      </c>
      <c r="I159" s="5">
        <v>1800</v>
      </c>
      <c r="J159" s="5">
        <v>2700</v>
      </c>
      <c r="K159" s="7">
        <v>4000</v>
      </c>
      <c r="L159" s="7">
        <v>5800</v>
      </c>
      <c r="M159" s="44">
        <v>7600</v>
      </c>
    </row>
    <row r="160" spans="1:13" x14ac:dyDescent="0.35">
      <c r="A160" s="58">
        <v>2019</v>
      </c>
      <c r="B160" s="33" t="s">
        <v>25</v>
      </c>
      <c r="C160" s="5">
        <v>2225960</v>
      </c>
      <c r="D160" s="5">
        <v>10</v>
      </c>
      <c r="E160" s="5">
        <v>3500</v>
      </c>
      <c r="F160" s="5">
        <v>3000</v>
      </c>
      <c r="G160" s="5">
        <v>900</v>
      </c>
      <c r="H160" s="5">
        <v>1200</v>
      </c>
      <c r="I160" s="5">
        <v>1800</v>
      </c>
      <c r="J160" s="5">
        <v>2700</v>
      </c>
      <c r="K160" s="7">
        <v>4200</v>
      </c>
      <c r="L160" s="7">
        <v>6800</v>
      </c>
      <c r="M160" s="44">
        <v>9500</v>
      </c>
    </row>
    <row r="161" spans="1:13" x14ac:dyDescent="0.35">
      <c r="A161" s="59">
        <v>2019</v>
      </c>
      <c r="B161" s="32" t="s">
        <v>26</v>
      </c>
      <c r="C161" s="18">
        <v>4378920</v>
      </c>
      <c r="D161" s="18">
        <v>20</v>
      </c>
      <c r="E161" s="18">
        <v>3200</v>
      </c>
      <c r="F161" s="18">
        <v>2900</v>
      </c>
      <c r="G161" s="18">
        <v>600</v>
      </c>
      <c r="H161" s="18">
        <v>900</v>
      </c>
      <c r="I161" s="18">
        <v>1400</v>
      </c>
      <c r="J161" s="18">
        <v>2200</v>
      </c>
      <c r="K161" s="20">
        <v>3900</v>
      </c>
      <c r="L161" s="20">
        <v>6800</v>
      </c>
      <c r="M161" s="43">
        <v>9000</v>
      </c>
    </row>
    <row r="162" spans="1:13" x14ac:dyDescent="0.35">
      <c r="A162" s="58">
        <v>2019</v>
      </c>
      <c r="B162" s="33" t="s">
        <v>27</v>
      </c>
      <c r="C162" s="5">
        <v>881490</v>
      </c>
      <c r="D162" s="5">
        <v>4</v>
      </c>
      <c r="E162" s="5">
        <v>3500</v>
      </c>
      <c r="F162" s="5">
        <v>3400</v>
      </c>
      <c r="G162" s="5">
        <v>600</v>
      </c>
      <c r="H162" s="5">
        <v>900</v>
      </c>
      <c r="I162" s="5">
        <v>1400</v>
      </c>
      <c r="J162" s="5">
        <v>2300</v>
      </c>
      <c r="K162" s="7">
        <v>4200</v>
      </c>
      <c r="L162" s="7">
        <v>7600</v>
      </c>
      <c r="M162" s="44">
        <v>10300</v>
      </c>
    </row>
    <row r="163" spans="1:13" x14ac:dyDescent="0.35">
      <c r="A163" s="58">
        <v>2019</v>
      </c>
      <c r="B163" s="33" t="s">
        <v>28</v>
      </c>
      <c r="C163" s="5">
        <v>3497430</v>
      </c>
      <c r="D163" s="5">
        <v>16</v>
      </c>
      <c r="E163" s="5">
        <v>3100</v>
      </c>
      <c r="F163" s="5">
        <v>2700</v>
      </c>
      <c r="G163" s="5">
        <v>600</v>
      </c>
      <c r="H163" s="5">
        <v>900</v>
      </c>
      <c r="I163" s="5">
        <v>1400</v>
      </c>
      <c r="J163" s="5">
        <v>2200</v>
      </c>
      <c r="K163" s="7">
        <v>3800</v>
      </c>
      <c r="L163" s="7">
        <v>6600</v>
      </c>
      <c r="M163" s="44">
        <v>8700</v>
      </c>
    </row>
    <row r="164" spans="1:13" x14ac:dyDescent="0.35">
      <c r="A164" s="59">
        <v>2020</v>
      </c>
      <c r="B164" s="32" t="s">
        <v>13</v>
      </c>
      <c r="C164" s="133">
        <v>22746415</v>
      </c>
      <c r="D164" s="133">
        <v>100</v>
      </c>
      <c r="E164" s="133">
        <v>3823.4916568067429</v>
      </c>
      <c r="F164" s="133">
        <v>3013.725291989057</v>
      </c>
      <c r="G164" s="133">
        <v>884.79999998706103</v>
      </c>
      <c r="H164" s="133">
        <v>1249.3999999993771</v>
      </c>
      <c r="I164" s="133">
        <v>1944</v>
      </c>
      <c r="J164" s="133">
        <v>3017</v>
      </c>
      <c r="K164" s="133">
        <v>4673.5</v>
      </c>
      <c r="L164" s="133">
        <v>7297.5</v>
      </c>
      <c r="M164" s="133">
        <v>9723.3000000217526</v>
      </c>
    </row>
    <row r="165" spans="1:13" x14ac:dyDescent="0.35">
      <c r="A165" s="59">
        <v>2020</v>
      </c>
      <c r="B165" s="32" t="s">
        <v>20</v>
      </c>
      <c r="C165" s="53">
        <v>18270950</v>
      </c>
      <c r="D165" s="53">
        <v>80.324525864845072</v>
      </c>
      <c r="E165" s="53">
        <v>3947.8974963085711</v>
      </c>
      <c r="F165" s="53">
        <v>2983.6078358035388</v>
      </c>
      <c r="G165" s="53">
        <v>1044.600000090004</v>
      </c>
      <c r="H165" s="53">
        <v>1411.099999670316</v>
      </c>
      <c r="I165" s="53">
        <v>2114</v>
      </c>
      <c r="J165" s="53">
        <v>3169</v>
      </c>
      <c r="K165" s="53">
        <v>4766.1999983648439</v>
      </c>
      <c r="L165" s="53">
        <v>7294</v>
      </c>
      <c r="M165" s="53">
        <v>9741.8999966687588</v>
      </c>
    </row>
    <row r="166" spans="1:13" x14ac:dyDescent="0.35">
      <c r="A166" s="58">
        <v>2020</v>
      </c>
      <c r="B166" s="33" t="s">
        <v>21</v>
      </c>
      <c r="C166" s="6">
        <v>3763424</v>
      </c>
      <c r="D166" s="6">
        <v>16.545130298554739</v>
      </c>
      <c r="E166" s="6">
        <v>4996.7301158551236</v>
      </c>
      <c r="F166" s="6">
        <v>3603.1373193401359</v>
      </c>
      <c r="G166" s="6">
        <v>1448.3999999721441</v>
      </c>
      <c r="H166" s="6">
        <v>1903.899999887544</v>
      </c>
      <c r="I166" s="6">
        <v>2743.60000019479</v>
      </c>
      <c r="J166" s="6">
        <v>3986.5499997509628</v>
      </c>
      <c r="K166" s="6">
        <v>6006.299999578152</v>
      </c>
      <c r="L166" s="6">
        <v>9365.299999551693</v>
      </c>
      <c r="M166" s="6">
        <v>12403.08499925943</v>
      </c>
    </row>
    <row r="167" spans="1:13" x14ac:dyDescent="0.35">
      <c r="A167" s="58">
        <v>2020</v>
      </c>
      <c r="B167" s="33" t="s">
        <v>22</v>
      </c>
      <c r="C167" s="6">
        <v>5900347</v>
      </c>
      <c r="D167" s="6">
        <v>25.939678846095092</v>
      </c>
      <c r="E167" s="6">
        <v>3857.8893762506032</v>
      </c>
      <c r="F167" s="6">
        <v>2727.0404073523591</v>
      </c>
      <c r="G167" s="6">
        <v>1107</v>
      </c>
      <c r="H167" s="6">
        <v>1471.6999998750391</v>
      </c>
      <c r="I167" s="6">
        <v>2167.7000001601241</v>
      </c>
      <c r="J167" s="6">
        <v>3189.2000003532062</v>
      </c>
      <c r="K167" s="6">
        <v>4679.5999995910734</v>
      </c>
      <c r="L167" s="6">
        <v>6896.3000000200509</v>
      </c>
      <c r="M167" s="6">
        <v>9020.1999992661022</v>
      </c>
    </row>
    <row r="168" spans="1:13" x14ac:dyDescent="0.35">
      <c r="A168" s="58">
        <v>2020</v>
      </c>
      <c r="B168" s="33" t="s">
        <v>23</v>
      </c>
      <c r="C168" s="6">
        <v>2097841</v>
      </c>
      <c r="D168" s="6">
        <v>9.2227324613570971</v>
      </c>
      <c r="E168" s="6">
        <v>3686.70344929049</v>
      </c>
      <c r="F168" s="6">
        <v>2696.4771830996051</v>
      </c>
      <c r="G168" s="6">
        <v>1006.799999966576</v>
      </c>
      <c r="H168" s="6">
        <v>1364</v>
      </c>
      <c r="I168" s="6">
        <v>2030.699999922381</v>
      </c>
      <c r="J168" s="6">
        <v>3013</v>
      </c>
      <c r="K168" s="6">
        <v>4460.3000000610546</v>
      </c>
      <c r="L168" s="6">
        <v>6682.2000002129316</v>
      </c>
      <c r="M168" s="6">
        <v>8827.3999998604904</v>
      </c>
    </row>
    <row r="169" spans="1:13" x14ac:dyDescent="0.35">
      <c r="A169" s="58">
        <v>2020</v>
      </c>
      <c r="B169" s="33" t="s">
        <v>24</v>
      </c>
      <c r="C169" s="6">
        <v>4268991</v>
      </c>
      <c r="D169" s="6">
        <v>18.767753072297332</v>
      </c>
      <c r="E169" s="6">
        <v>3415.5014549629832</v>
      </c>
      <c r="F169" s="6">
        <v>2503.097845046193</v>
      </c>
      <c r="G169" s="6">
        <v>902</v>
      </c>
      <c r="H169" s="6">
        <v>1253.5</v>
      </c>
      <c r="I169" s="6">
        <v>1884.899999858075</v>
      </c>
      <c r="J169" s="6">
        <v>2808.2000001197962</v>
      </c>
      <c r="K169" s="6">
        <v>4147.3999997839928</v>
      </c>
      <c r="L169" s="6">
        <v>6145.5999996496448</v>
      </c>
      <c r="M169" s="6">
        <v>8078.7999994748407</v>
      </c>
    </row>
    <row r="170" spans="1:13" x14ac:dyDescent="0.35">
      <c r="A170" s="58">
        <v>2020</v>
      </c>
      <c r="B170" s="33" t="s">
        <v>25</v>
      </c>
      <c r="C170" s="17">
        <v>2240347</v>
      </c>
      <c r="D170" s="17">
        <v>9.8492311865408233</v>
      </c>
      <c r="E170" s="17">
        <v>3682.141690850628</v>
      </c>
      <c r="F170" s="17">
        <v>3148.4662762856751</v>
      </c>
      <c r="G170" s="17">
        <v>891.40000003504304</v>
      </c>
      <c r="H170" s="17">
        <v>1208</v>
      </c>
      <c r="I170" s="17">
        <v>1790.099999934672</v>
      </c>
      <c r="J170" s="17">
        <v>2735.3999999330622</v>
      </c>
      <c r="K170" s="17">
        <v>4355.6499998160598</v>
      </c>
      <c r="L170" s="17">
        <v>7318.3999997360934</v>
      </c>
      <c r="M170" s="17">
        <v>10113.200000422639</v>
      </c>
    </row>
    <row r="171" spans="1:13" x14ac:dyDescent="0.35">
      <c r="A171" s="59">
        <v>2020</v>
      </c>
      <c r="B171" s="32" t="s">
        <v>26</v>
      </c>
      <c r="C171" s="53">
        <v>4475465</v>
      </c>
      <c r="D171" s="53">
        <v>19.675474135154921</v>
      </c>
      <c r="E171" s="53">
        <v>3315.6085936498221</v>
      </c>
      <c r="F171" s="53">
        <v>3082.0134806642218</v>
      </c>
      <c r="G171" s="53">
        <v>551.5</v>
      </c>
      <c r="H171" s="53">
        <v>856.90000006395417</v>
      </c>
      <c r="I171" s="53">
        <v>1400</v>
      </c>
      <c r="J171" s="53">
        <v>2274.8999998078521</v>
      </c>
      <c r="K171" s="53">
        <v>4075.200000340199</v>
      </c>
      <c r="L171" s="53">
        <v>7313.9000005836988</v>
      </c>
      <c r="M171" s="53">
        <v>9654.7799993837907</v>
      </c>
    </row>
    <row r="172" spans="1:13" x14ac:dyDescent="0.35">
      <c r="A172" s="58">
        <v>2020</v>
      </c>
      <c r="B172" s="33" t="s">
        <v>27</v>
      </c>
      <c r="C172" s="6">
        <v>866559</v>
      </c>
      <c r="D172" s="6">
        <v>3.8096508834469081</v>
      </c>
      <c r="E172" s="6">
        <v>3667.7617564872112</v>
      </c>
      <c r="F172" s="6">
        <v>3576.8329489057078</v>
      </c>
      <c r="G172" s="6">
        <v>511.60000000685818</v>
      </c>
      <c r="H172" s="6">
        <v>841.10000001351148</v>
      </c>
      <c r="I172" s="6">
        <v>1449.700000023709</v>
      </c>
      <c r="J172" s="6">
        <v>2431.4000000381898</v>
      </c>
      <c r="K172" s="6">
        <v>4536.5</v>
      </c>
      <c r="L172" s="6">
        <v>8234.4399998629233</v>
      </c>
      <c r="M172" s="6">
        <v>11123.30000003695</v>
      </c>
    </row>
    <row r="173" spans="1:13" x14ac:dyDescent="0.35">
      <c r="A173" s="58">
        <v>2020</v>
      </c>
      <c r="B173" s="33" t="s">
        <v>28</v>
      </c>
      <c r="C173" s="17">
        <v>3608906</v>
      </c>
      <c r="D173" s="17">
        <v>15.86582325170802</v>
      </c>
      <c r="E173" s="17">
        <v>3231.0506991979801</v>
      </c>
      <c r="F173" s="17">
        <v>2944.60790521734</v>
      </c>
      <c r="G173" s="17">
        <v>560.90000003585328</v>
      </c>
      <c r="H173" s="17">
        <v>860.40000005656975</v>
      </c>
      <c r="I173" s="17">
        <v>1389.699999905348</v>
      </c>
      <c r="J173" s="17">
        <v>2241.100000143148</v>
      </c>
      <c r="K173" s="17">
        <v>3968.6000002468868</v>
      </c>
      <c r="L173" s="17">
        <v>7107.9500004623724</v>
      </c>
      <c r="M173" s="17">
        <v>9328.2000005339123</v>
      </c>
    </row>
    <row r="174" spans="1:13" x14ac:dyDescent="0.35">
      <c r="A174" s="59">
        <v>2021</v>
      </c>
      <c r="B174" s="32" t="s">
        <v>13</v>
      </c>
      <c r="C174" s="133">
        <v>23039404</v>
      </c>
      <c r="D174" s="133">
        <v>100</v>
      </c>
      <c r="E174" s="133">
        <v>3574.089734691087</v>
      </c>
      <c r="F174" s="133">
        <v>2882.5531564289072</v>
      </c>
      <c r="G174" s="133">
        <v>839.39999998550184</v>
      </c>
      <c r="H174" s="133">
        <v>1164.2000000207349</v>
      </c>
      <c r="I174" s="133">
        <v>1799.9000000261381</v>
      </c>
      <c r="J174" s="133">
        <v>2795.6999999844902</v>
      </c>
      <c r="K174" s="133">
        <v>4340</v>
      </c>
      <c r="L174" s="133">
        <v>6820</v>
      </c>
      <c r="M174" s="133">
        <v>9151.8000000586617</v>
      </c>
    </row>
    <row r="175" spans="1:13" x14ac:dyDescent="0.35">
      <c r="A175" s="59">
        <v>2021</v>
      </c>
      <c r="B175" s="32" t="s">
        <v>20</v>
      </c>
      <c r="C175" s="53">
        <v>18497824</v>
      </c>
      <c r="D175" s="53">
        <v>80.287771332973719</v>
      </c>
      <c r="E175" s="53">
        <v>3692.10176711346</v>
      </c>
      <c r="F175" s="53">
        <v>2862.474065718633</v>
      </c>
      <c r="G175" s="53">
        <v>977.79999966333605</v>
      </c>
      <c r="H175" s="53">
        <v>1309.0999997477049</v>
      </c>
      <c r="I175" s="53">
        <v>1956.099999326455</v>
      </c>
      <c r="J175" s="53">
        <v>2937.300000781308</v>
      </c>
      <c r="K175" s="53">
        <v>4428.1000000792656</v>
      </c>
      <c r="L175" s="53">
        <v>6834.5</v>
      </c>
      <c r="M175" s="53">
        <v>9193.6000032019347</v>
      </c>
    </row>
    <row r="176" spans="1:13" x14ac:dyDescent="0.35">
      <c r="A176" s="58">
        <v>2021</v>
      </c>
      <c r="B176" s="33" t="s">
        <v>21</v>
      </c>
      <c r="C176" s="6">
        <v>3824791</v>
      </c>
      <c r="D176" s="6">
        <v>16.60108481972884</v>
      </c>
      <c r="E176" s="6">
        <v>4708.228308542868</v>
      </c>
      <c r="F176" s="6">
        <v>3516.4743639337562</v>
      </c>
      <c r="G176" s="6">
        <v>1358.8000000980139</v>
      </c>
      <c r="H176" s="6">
        <v>1771.1999998803969</v>
      </c>
      <c r="I176" s="6">
        <v>2541.3000000302868</v>
      </c>
      <c r="J176" s="6">
        <v>3688.2999997836068</v>
      </c>
      <c r="K176" s="6">
        <v>5608.7000004035281</v>
      </c>
      <c r="L176" s="6">
        <v>8923.2000005370319</v>
      </c>
      <c r="M176" s="6">
        <v>11940.90000085061</v>
      </c>
    </row>
    <row r="177" spans="1:13" x14ac:dyDescent="0.35">
      <c r="A177" s="58">
        <v>2021</v>
      </c>
      <c r="B177" s="33" t="s">
        <v>22</v>
      </c>
      <c r="C177" s="6">
        <v>5977245</v>
      </c>
      <c r="D177" s="6">
        <v>25.943574755666418</v>
      </c>
      <c r="E177" s="6">
        <v>3594.8621508538149</v>
      </c>
      <c r="F177" s="6">
        <v>2596.87292544606</v>
      </c>
      <c r="G177" s="6">
        <v>1032.19999988737</v>
      </c>
      <c r="H177" s="6">
        <v>1363.1000001448931</v>
      </c>
      <c r="I177" s="6">
        <v>2002.799999881114</v>
      </c>
      <c r="J177" s="6">
        <v>2951.1000002225019</v>
      </c>
      <c r="K177" s="6">
        <v>4340.7571423614218</v>
      </c>
      <c r="L177" s="6">
        <v>6441.7000001521455</v>
      </c>
      <c r="M177" s="6">
        <v>8464.8000006135935</v>
      </c>
    </row>
    <row r="178" spans="1:13" x14ac:dyDescent="0.35">
      <c r="A178" s="58">
        <v>2021</v>
      </c>
      <c r="B178" s="33" t="s">
        <v>23</v>
      </c>
      <c r="C178" s="6">
        <v>2123584</v>
      </c>
      <c r="D178" s="6">
        <v>9.2171828750431217</v>
      </c>
      <c r="E178" s="6">
        <v>3433.985011514405</v>
      </c>
      <c r="F178" s="6">
        <v>2563.0834163552372</v>
      </c>
      <c r="G178" s="6">
        <v>935.70000003252665</v>
      </c>
      <c r="H178" s="6">
        <v>1256.5</v>
      </c>
      <c r="I178" s="6">
        <v>1868.599999934992</v>
      </c>
      <c r="J178" s="6">
        <v>2788.800000109366</v>
      </c>
      <c r="K178" s="6">
        <v>4149.199999887901</v>
      </c>
      <c r="L178" s="6">
        <v>6234</v>
      </c>
      <c r="M178" s="6">
        <v>8255.3999997666851</v>
      </c>
    </row>
    <row r="179" spans="1:13" x14ac:dyDescent="0.35">
      <c r="A179" s="58">
        <v>2021</v>
      </c>
      <c r="B179" s="33" t="s">
        <v>24</v>
      </c>
      <c r="C179" s="6">
        <v>4313335</v>
      </c>
      <c r="D179" s="6">
        <v>18.72155633887057</v>
      </c>
      <c r="E179" s="6">
        <v>3180.8190330571042</v>
      </c>
      <c r="F179" s="6">
        <v>2378.945719194242</v>
      </c>
      <c r="G179" s="6">
        <v>838.80000005754562</v>
      </c>
      <c r="H179" s="6">
        <v>1153.1999999061429</v>
      </c>
      <c r="I179" s="6">
        <v>1732.5</v>
      </c>
      <c r="J179" s="6">
        <v>2596.5</v>
      </c>
      <c r="K179" s="6">
        <v>3861.3155001667869</v>
      </c>
      <c r="L179" s="6">
        <v>5738.7000004514557</v>
      </c>
      <c r="M179" s="6">
        <v>7559.2999994735264</v>
      </c>
    </row>
    <row r="180" spans="1:13" x14ac:dyDescent="0.35">
      <c r="A180" s="58">
        <v>2021</v>
      </c>
      <c r="B180" s="33" t="s">
        <v>25</v>
      </c>
      <c r="C180" s="17">
        <v>2258869</v>
      </c>
      <c r="D180" s="17">
        <v>9.8043725436647584</v>
      </c>
      <c r="E180" s="17">
        <v>3447.8289401375469</v>
      </c>
      <c r="F180" s="17">
        <v>2989.7335850385662</v>
      </c>
      <c r="G180" s="17">
        <v>851.40000003272689</v>
      </c>
      <c r="H180" s="17">
        <v>1141.4000000486419</v>
      </c>
      <c r="I180" s="17">
        <v>1681.699999936118</v>
      </c>
      <c r="J180" s="17">
        <v>2552.699999892835</v>
      </c>
      <c r="K180" s="17">
        <v>4047.1000001706229</v>
      </c>
      <c r="L180" s="17">
        <v>6805.2999997386196</v>
      </c>
      <c r="M180" s="17">
        <v>9480.3600003054235</v>
      </c>
    </row>
    <row r="181" spans="1:13" x14ac:dyDescent="0.35">
      <c r="A181" s="59">
        <v>2021</v>
      </c>
      <c r="B181" s="32" t="s">
        <v>26</v>
      </c>
      <c r="C181" s="53">
        <v>4541580</v>
      </c>
      <c r="D181" s="53">
        <v>19.712228667026281</v>
      </c>
      <c r="E181" s="53">
        <v>3093.4275409965289</v>
      </c>
      <c r="F181" s="53">
        <v>2913.965387803551</v>
      </c>
      <c r="G181" s="53">
        <v>554.29999999931408</v>
      </c>
      <c r="H181" s="53">
        <v>821.5</v>
      </c>
      <c r="I181" s="53">
        <v>1303.6000000558961</v>
      </c>
      <c r="J181" s="53">
        <v>2108.1999999576678</v>
      </c>
      <c r="K181" s="53">
        <v>3776.2999996866201</v>
      </c>
      <c r="L181" s="53">
        <v>6754.2000005115888</v>
      </c>
      <c r="M181" s="53">
        <v>8997.6999999670988</v>
      </c>
    </row>
    <row r="182" spans="1:13" x14ac:dyDescent="0.35">
      <c r="A182" s="58">
        <v>2021</v>
      </c>
      <c r="B182" s="33" t="s">
        <v>27</v>
      </c>
      <c r="C182" s="6">
        <v>878922</v>
      </c>
      <c r="D182" s="6">
        <v>3.8148643081218601</v>
      </c>
      <c r="E182" s="6">
        <v>3419.7762614348612</v>
      </c>
      <c r="F182" s="6">
        <v>3408.1597574746588</v>
      </c>
      <c r="G182" s="6">
        <v>526.39999999243219</v>
      </c>
      <c r="H182" s="6">
        <v>810</v>
      </c>
      <c r="I182" s="6">
        <v>1336.3999999928039</v>
      </c>
      <c r="J182" s="6">
        <v>2233.400000033997</v>
      </c>
      <c r="K182" s="6">
        <v>4195.4000000626966</v>
      </c>
      <c r="L182" s="6">
        <v>7620.4899998473238</v>
      </c>
      <c r="M182" s="6">
        <v>10395.199999919059</v>
      </c>
    </row>
    <row r="183" spans="1:13" x14ac:dyDescent="0.35">
      <c r="A183" s="60">
        <v>2021</v>
      </c>
      <c r="B183" s="33" t="s">
        <v>28</v>
      </c>
      <c r="C183" s="17">
        <v>3662658</v>
      </c>
      <c r="D183" s="17">
        <v>15.89736435890442</v>
      </c>
      <c r="E183" s="17">
        <v>3015.1141767500681</v>
      </c>
      <c r="F183" s="17">
        <v>2776.6453855473669</v>
      </c>
      <c r="G183" s="17">
        <v>560.79999996697904</v>
      </c>
      <c r="H183" s="17">
        <v>824.09999994454472</v>
      </c>
      <c r="I183" s="17">
        <v>1296.4000000244739</v>
      </c>
      <c r="J183" s="17">
        <v>2081.5</v>
      </c>
      <c r="K183" s="17">
        <v>3684.399999761366</v>
      </c>
      <c r="L183" s="17">
        <v>6564.2000004422507</v>
      </c>
      <c r="M183" s="17">
        <v>8680.814999463073</v>
      </c>
    </row>
    <row r="184" spans="1:13" x14ac:dyDescent="0.35">
      <c r="A184" s="59">
        <v>2022</v>
      </c>
      <c r="B184" s="32" t="s">
        <v>13</v>
      </c>
      <c r="C184" s="133">
        <v>23229326</v>
      </c>
      <c r="D184" s="133">
        <v>100</v>
      </c>
      <c r="E184" s="133">
        <v>3257.2102824558442</v>
      </c>
      <c r="F184" s="133">
        <v>2687.689013764028</v>
      </c>
      <c r="G184" s="133">
        <v>727.7999999936095</v>
      </c>
      <c r="H184" s="133">
        <v>1042.7000000176599</v>
      </c>
      <c r="I184" s="133">
        <v>1630.200000027882</v>
      </c>
      <c r="J184" s="133">
        <v>2539.0999999545429</v>
      </c>
      <c r="K184" s="133">
        <v>3945.6999999356149</v>
      </c>
      <c r="L184" s="133">
        <v>6194.5</v>
      </c>
      <c r="M184" s="133">
        <v>8351.800000111145</v>
      </c>
    </row>
    <row r="185" spans="1:13" x14ac:dyDescent="0.35">
      <c r="A185" s="59">
        <v>2022</v>
      </c>
      <c r="B185" s="32" t="s">
        <v>20</v>
      </c>
      <c r="C185" s="53">
        <v>18581918</v>
      </c>
      <c r="D185" s="53">
        <v>79.993358395331825</v>
      </c>
      <c r="E185" s="53">
        <v>3344.860682462056</v>
      </c>
      <c r="F185" s="53">
        <v>2662.3322376282558</v>
      </c>
      <c r="G185" s="53">
        <v>832.20000026435036</v>
      </c>
      <c r="H185" s="53">
        <v>1158.700000404843</v>
      </c>
      <c r="I185" s="53">
        <v>1759</v>
      </c>
      <c r="J185" s="53">
        <v>2655.9000009009669</v>
      </c>
      <c r="K185" s="53">
        <v>4012.3000013971418</v>
      </c>
      <c r="L185" s="53">
        <v>6169.6000017993056</v>
      </c>
      <c r="M185" s="53">
        <v>8324.3999970865352</v>
      </c>
    </row>
    <row r="186" spans="1:13" x14ac:dyDescent="0.35">
      <c r="A186" s="58">
        <v>2022</v>
      </c>
      <c r="B186" s="33" t="s">
        <v>21</v>
      </c>
      <c r="C186" s="6">
        <v>3890025</v>
      </c>
      <c r="D186" s="6">
        <v>16.746181098840321</v>
      </c>
      <c r="E186" s="6">
        <v>4226.1945057088142</v>
      </c>
      <c r="F186" s="6">
        <v>3302.8063466494809</v>
      </c>
      <c r="G186" s="6">
        <v>1142.0999999476151</v>
      </c>
      <c r="H186" s="6">
        <v>1535.5</v>
      </c>
      <c r="I186" s="6">
        <v>2241</v>
      </c>
      <c r="J186" s="6">
        <v>3282.60000023052</v>
      </c>
      <c r="K186" s="6">
        <v>5006.7999996329263</v>
      </c>
      <c r="L186" s="6">
        <v>8021.5999994624644</v>
      </c>
      <c r="M186" s="6">
        <v>10873.40000079675</v>
      </c>
    </row>
    <row r="187" spans="1:13" x14ac:dyDescent="0.35">
      <c r="A187" s="58">
        <v>2022</v>
      </c>
      <c r="B187" s="33" t="s">
        <v>22</v>
      </c>
      <c r="C187" s="6">
        <v>6008573</v>
      </c>
      <c r="D187" s="6">
        <v>25.866325178784781</v>
      </c>
      <c r="E187" s="6">
        <v>3236.7249671465479</v>
      </c>
      <c r="F187" s="6">
        <v>2387.6113874437301</v>
      </c>
      <c r="G187" s="6">
        <v>874.39999998540645</v>
      </c>
      <c r="H187" s="6">
        <v>1201</v>
      </c>
      <c r="I187" s="6">
        <v>1794</v>
      </c>
      <c r="J187" s="6">
        <v>2659</v>
      </c>
      <c r="K187" s="6">
        <v>3921</v>
      </c>
      <c r="L187" s="6">
        <v>5787</v>
      </c>
      <c r="M187" s="6">
        <v>7583.4000008490393</v>
      </c>
    </row>
    <row r="188" spans="1:13" x14ac:dyDescent="0.35">
      <c r="A188" s="58">
        <v>2022</v>
      </c>
      <c r="B188" s="33" t="s">
        <v>23</v>
      </c>
      <c r="C188" s="6">
        <v>2131703</v>
      </c>
      <c r="D188" s="6">
        <v>9.1767750816360323</v>
      </c>
      <c r="E188" s="6">
        <v>3132.0077527242502</v>
      </c>
      <c r="F188" s="6">
        <v>2383.927621333617</v>
      </c>
      <c r="G188" s="6">
        <v>792.70000002986058</v>
      </c>
      <c r="H188" s="6">
        <v>1112.700000012424</v>
      </c>
      <c r="I188" s="6">
        <v>1687.900000061886</v>
      </c>
      <c r="J188" s="6">
        <v>2542.5</v>
      </c>
      <c r="K188" s="6">
        <v>3802.300000131283</v>
      </c>
      <c r="L188" s="6">
        <v>5691.2800001386759</v>
      </c>
      <c r="M188" s="6">
        <v>7525.8899997966801</v>
      </c>
    </row>
    <row r="189" spans="1:13" x14ac:dyDescent="0.35">
      <c r="A189" s="58">
        <v>2022</v>
      </c>
      <c r="B189" s="33" t="s">
        <v>24</v>
      </c>
      <c r="C189" s="6">
        <v>4299183</v>
      </c>
      <c r="D189" s="6">
        <v>18.50756668531838</v>
      </c>
      <c r="E189" s="6">
        <v>2920.615067479815</v>
      </c>
      <c r="F189" s="6">
        <v>2222.2980406981092</v>
      </c>
      <c r="G189" s="6">
        <v>717.1999999655493</v>
      </c>
      <c r="H189" s="6">
        <v>1026.699999918437</v>
      </c>
      <c r="I189" s="6">
        <v>1573.3000001194921</v>
      </c>
      <c r="J189" s="6">
        <v>2381.2999999901749</v>
      </c>
      <c r="K189" s="6">
        <v>3565.899999744262</v>
      </c>
      <c r="L189" s="6">
        <v>5290.7999995760247</v>
      </c>
      <c r="M189" s="6">
        <v>6937.9000004919108</v>
      </c>
    </row>
    <row r="190" spans="1:13" x14ac:dyDescent="0.35">
      <c r="A190" s="64">
        <v>2022</v>
      </c>
      <c r="B190" s="33" t="s">
        <v>25</v>
      </c>
      <c r="C190" s="17">
        <v>2252434</v>
      </c>
      <c r="D190" s="17">
        <v>9.6965103507523214</v>
      </c>
      <c r="E190" s="17">
        <v>3122.425529294545</v>
      </c>
      <c r="F190" s="17">
        <v>2795.4008263868118</v>
      </c>
      <c r="G190" s="17">
        <v>714.70000002897496</v>
      </c>
      <c r="H190" s="17">
        <v>1011.200000020834</v>
      </c>
      <c r="I190" s="17">
        <v>1514</v>
      </c>
      <c r="J190" s="17">
        <v>2300.6000000095</v>
      </c>
      <c r="K190" s="17">
        <v>3641.1999998680199</v>
      </c>
      <c r="L190" s="17">
        <v>6118</v>
      </c>
      <c r="M190" s="17">
        <v>8634.1000000599342</v>
      </c>
    </row>
    <row r="191" spans="1:13" x14ac:dyDescent="0.35">
      <c r="A191" s="59">
        <v>2022</v>
      </c>
      <c r="B191" s="32" t="s">
        <v>26</v>
      </c>
      <c r="C191" s="53">
        <v>4647408</v>
      </c>
      <c r="D191" s="53">
        <v>20.006641604668172</v>
      </c>
      <c r="E191" s="53">
        <v>2906.7541689499199</v>
      </c>
      <c r="F191" s="53">
        <v>2759.0847627749931</v>
      </c>
      <c r="G191" s="53">
        <v>513.70000001111134</v>
      </c>
      <c r="H191" s="53">
        <v>767.09999993842496</v>
      </c>
      <c r="I191" s="53">
        <v>1224</v>
      </c>
      <c r="J191" s="53">
        <v>1987.199999928089</v>
      </c>
      <c r="K191" s="53">
        <v>3550.2000002956379</v>
      </c>
      <c r="L191" s="53">
        <v>6301.0999995272796</v>
      </c>
      <c r="M191" s="53">
        <v>8446.9649996663557</v>
      </c>
    </row>
    <row r="192" spans="1:13" x14ac:dyDescent="0.35">
      <c r="A192" s="58">
        <v>2022</v>
      </c>
      <c r="B192" s="33" t="s">
        <v>27</v>
      </c>
      <c r="C192" s="6">
        <v>910612</v>
      </c>
      <c r="D192" s="6">
        <v>3.9200965193738289</v>
      </c>
      <c r="E192" s="6">
        <v>3211.3908372160481</v>
      </c>
      <c r="F192" s="6">
        <v>3221.8039959500738</v>
      </c>
      <c r="G192" s="6">
        <v>499.10000000727501</v>
      </c>
      <c r="H192" s="6">
        <v>760.6000000129709</v>
      </c>
      <c r="I192" s="6">
        <v>1252.6000000102499</v>
      </c>
      <c r="J192" s="6">
        <v>2108.5999999673741</v>
      </c>
      <c r="K192" s="6">
        <v>3934</v>
      </c>
      <c r="L192" s="6">
        <v>7066.1000000819076</v>
      </c>
      <c r="M192" s="6">
        <v>9722.0900001064856</v>
      </c>
    </row>
    <row r="193" spans="1:13" x14ac:dyDescent="0.35">
      <c r="A193" s="60">
        <v>2022</v>
      </c>
      <c r="B193" s="34" t="s">
        <v>28</v>
      </c>
      <c r="C193" s="17">
        <v>3736796</v>
      </c>
      <c r="D193" s="17">
        <v>16.08654508529434</v>
      </c>
      <c r="E193" s="17">
        <v>2832.517896548949</v>
      </c>
      <c r="F193" s="17">
        <v>2628.6927697067431</v>
      </c>
      <c r="G193" s="17">
        <v>517.40000003305784</v>
      </c>
      <c r="H193" s="17">
        <v>768.59999994657767</v>
      </c>
      <c r="I193" s="17">
        <v>1217.8000000848419</v>
      </c>
      <c r="J193" s="17">
        <v>1961.5</v>
      </c>
      <c r="K193" s="17">
        <v>3463.2000001671622</v>
      </c>
      <c r="L193" s="17">
        <v>6124.9000001783988</v>
      </c>
      <c r="M193" s="17">
        <v>8165.2000005102454</v>
      </c>
    </row>
    <row r="194" spans="1:13" x14ac:dyDescent="0.35">
      <c r="A194" s="59">
        <v>2023</v>
      </c>
      <c r="B194" s="32" t="s">
        <v>13</v>
      </c>
      <c r="C194" s="133">
        <v>23397419</v>
      </c>
      <c r="D194" s="133">
        <v>100</v>
      </c>
      <c r="E194" s="133">
        <v>3326.9985711348932</v>
      </c>
      <c r="F194" s="133">
        <v>2708.27155097167</v>
      </c>
      <c r="G194" s="133">
        <v>734</v>
      </c>
      <c r="H194" s="133">
        <v>1056.399999986784</v>
      </c>
      <c r="I194" s="133">
        <v>1660.2999999713079</v>
      </c>
      <c r="J194" s="133">
        <v>2604.6999999922582</v>
      </c>
      <c r="K194" s="133">
        <v>4067.0999999361202</v>
      </c>
      <c r="L194" s="133">
        <v>6350.199999888473</v>
      </c>
      <c r="M194" s="133">
        <v>8484.1999998969641</v>
      </c>
    </row>
    <row r="195" spans="1:13" x14ac:dyDescent="0.35">
      <c r="A195" s="59">
        <v>2023</v>
      </c>
      <c r="B195" s="32" t="s">
        <v>20</v>
      </c>
      <c r="C195" s="53">
        <v>18662769</v>
      </c>
      <c r="D195" s="53">
        <v>79.764221002325087</v>
      </c>
      <c r="E195" s="53">
        <v>3436.4110160664859</v>
      </c>
      <c r="F195" s="53">
        <v>2699.2828970404189</v>
      </c>
      <c r="G195" s="53">
        <v>845.10000025925683</v>
      </c>
      <c r="H195" s="53">
        <v>1179.900000125326</v>
      </c>
      <c r="I195" s="53">
        <v>1799.2000005333221</v>
      </c>
      <c r="J195" s="53">
        <v>2734.0999990785299</v>
      </c>
      <c r="K195" s="53">
        <v>4156.6999985384582</v>
      </c>
      <c r="L195" s="53">
        <v>6386</v>
      </c>
      <c r="M195" s="53">
        <v>8543.6999998282226</v>
      </c>
    </row>
    <row r="196" spans="1:13" x14ac:dyDescent="0.35">
      <c r="A196" s="58">
        <v>2023</v>
      </c>
      <c r="B196" s="33" t="s">
        <v>21</v>
      </c>
      <c r="C196" s="6">
        <v>3909111</v>
      </c>
      <c r="D196" s="6">
        <v>16.707445381048231</v>
      </c>
      <c r="E196" s="6">
        <v>4345.7609752902063</v>
      </c>
      <c r="F196" s="6">
        <v>3364.7368367566869</v>
      </c>
      <c r="G196" s="6">
        <v>1120.5</v>
      </c>
      <c r="H196" s="6">
        <v>1541.899999938322</v>
      </c>
      <c r="I196" s="6">
        <v>2286.8000000995521</v>
      </c>
      <c r="J196" s="6">
        <v>3384</v>
      </c>
      <c r="K196" s="6">
        <v>5214.0999999872074</v>
      </c>
      <c r="L196" s="6">
        <v>8333.2999994737438</v>
      </c>
      <c r="M196" s="6">
        <v>11142.1999997805</v>
      </c>
    </row>
    <row r="197" spans="1:13" x14ac:dyDescent="0.35">
      <c r="A197" s="58">
        <v>2023</v>
      </c>
      <c r="B197" s="33" t="s">
        <v>22</v>
      </c>
      <c r="C197" s="6">
        <v>6041145</v>
      </c>
      <c r="D197" s="6">
        <v>25.81970686595816</v>
      </c>
      <c r="E197" s="6">
        <v>3337.9260133941548</v>
      </c>
      <c r="F197" s="6">
        <v>2428.2151988682608</v>
      </c>
      <c r="G197" s="6">
        <v>893.10000002421191</v>
      </c>
      <c r="H197" s="6">
        <v>1227.6999998742381</v>
      </c>
      <c r="I197" s="6">
        <v>1841.2000000697681</v>
      </c>
      <c r="J197" s="6">
        <v>2745.2000002980299</v>
      </c>
      <c r="K197" s="6">
        <v>4074.0999997271761</v>
      </c>
      <c r="L197" s="6">
        <v>6021.0999993219848</v>
      </c>
      <c r="M197" s="6">
        <v>7835.9000008743806</v>
      </c>
    </row>
    <row r="198" spans="1:13" x14ac:dyDescent="0.35">
      <c r="A198" s="58">
        <v>2023</v>
      </c>
      <c r="B198" s="33" t="s">
        <v>23</v>
      </c>
      <c r="C198" s="6">
        <v>2144968</v>
      </c>
      <c r="D198" s="6">
        <v>9.1675410864762483</v>
      </c>
      <c r="E198" s="6">
        <v>3215.439652393015</v>
      </c>
      <c r="F198" s="6">
        <v>2408.5936656478739</v>
      </c>
      <c r="G198" s="6">
        <v>814.2220499689455</v>
      </c>
      <c r="H198" s="6">
        <v>1139.4000000460751</v>
      </c>
      <c r="I198" s="6">
        <v>1729.5999999371049</v>
      </c>
      <c r="J198" s="6">
        <v>2619.3999999615971</v>
      </c>
      <c r="K198" s="6">
        <v>3932.1999998663978</v>
      </c>
      <c r="L198" s="6">
        <v>5871.7000001507631</v>
      </c>
      <c r="M198" s="6">
        <v>7696.7999997040743</v>
      </c>
    </row>
    <row r="199" spans="1:13" x14ac:dyDescent="0.35">
      <c r="A199" s="58">
        <v>2023</v>
      </c>
      <c r="B199" s="33" t="s">
        <v>24</v>
      </c>
      <c r="C199" s="6">
        <v>4312060</v>
      </c>
      <c r="D199" s="6">
        <v>18.429639611104111</v>
      </c>
      <c r="E199" s="6">
        <v>2993.066830700046</v>
      </c>
      <c r="F199" s="6">
        <v>2236.8394149676228</v>
      </c>
      <c r="G199" s="6">
        <v>742.09819997201532</v>
      </c>
      <c r="H199" s="6">
        <v>1053.5</v>
      </c>
      <c r="I199" s="6">
        <v>1611.699999878603</v>
      </c>
      <c r="J199" s="6">
        <v>2449.3999998010281</v>
      </c>
      <c r="K199" s="6">
        <v>3678.7999997230982</v>
      </c>
      <c r="L199" s="6">
        <v>5448.200000434751</v>
      </c>
      <c r="M199" s="6">
        <v>7083.7013503446933</v>
      </c>
    </row>
    <row r="200" spans="1:13" x14ac:dyDescent="0.35">
      <c r="A200" s="58">
        <v>2023</v>
      </c>
      <c r="B200" s="33" t="s">
        <v>25</v>
      </c>
      <c r="C200" s="17">
        <v>2255485</v>
      </c>
      <c r="D200" s="17">
        <v>9.6398880577383341</v>
      </c>
      <c r="E200" s="17">
        <v>3181.8828258891999</v>
      </c>
      <c r="F200" s="17">
        <v>2800.8874050241739</v>
      </c>
      <c r="G200" s="17">
        <v>719.20000002911718</v>
      </c>
      <c r="H200" s="17">
        <v>1025.799999982459</v>
      </c>
      <c r="I200" s="17">
        <v>1541.1999999478901</v>
      </c>
      <c r="J200" s="17">
        <v>2356.5</v>
      </c>
      <c r="K200" s="17">
        <v>3753.5</v>
      </c>
      <c r="L200" s="17">
        <v>6261.3999997550172</v>
      </c>
      <c r="M200" s="17">
        <v>8716.6000000427975</v>
      </c>
    </row>
    <row r="201" spans="1:13" x14ac:dyDescent="0.35">
      <c r="A201" s="59">
        <v>2023</v>
      </c>
      <c r="B201" s="32" t="s">
        <v>26</v>
      </c>
      <c r="C201" s="53">
        <v>4734650</v>
      </c>
      <c r="D201" s="53">
        <v>20.23577899767491</v>
      </c>
      <c r="E201" s="53">
        <v>2895.7229360843612</v>
      </c>
      <c r="F201" s="53">
        <v>2700.5824460960748</v>
      </c>
      <c r="G201" s="53">
        <v>510.70000000855589</v>
      </c>
      <c r="H201" s="53">
        <v>771.09999993763017</v>
      </c>
      <c r="I201" s="53">
        <v>1236.5</v>
      </c>
      <c r="J201" s="53">
        <v>2014.1000001793391</v>
      </c>
      <c r="K201" s="53">
        <v>3565.3999997327142</v>
      </c>
      <c r="L201" s="53">
        <v>6194</v>
      </c>
      <c r="M201" s="53">
        <v>8263.4000007376108</v>
      </c>
    </row>
    <row r="202" spans="1:13" x14ac:dyDescent="0.35">
      <c r="A202" s="58">
        <v>2023</v>
      </c>
      <c r="B202" s="33" t="s">
        <v>27</v>
      </c>
      <c r="C202" s="6">
        <v>929914</v>
      </c>
      <c r="D202" s="6">
        <v>3.974429829204666</v>
      </c>
      <c r="E202" s="6">
        <v>3223.957104817217</v>
      </c>
      <c r="F202" s="6">
        <v>3191.1481039508908</v>
      </c>
      <c r="G202" s="6">
        <v>494.1000000074547</v>
      </c>
      <c r="H202" s="6">
        <v>765.70000000538573</v>
      </c>
      <c r="I202" s="6">
        <v>1271.200000022206</v>
      </c>
      <c r="J202" s="6">
        <v>2146.2999999674062</v>
      </c>
      <c r="K202" s="6">
        <v>3981</v>
      </c>
      <c r="L202" s="6">
        <v>7048.5</v>
      </c>
      <c r="M202" s="6">
        <v>9626.7700002297024</v>
      </c>
    </row>
    <row r="203" spans="1:13" x14ac:dyDescent="0.35">
      <c r="A203" s="58">
        <v>2023</v>
      </c>
      <c r="B203" s="34" t="s">
        <v>28</v>
      </c>
      <c r="C203" s="17">
        <v>3804736</v>
      </c>
      <c r="D203" s="17">
        <v>16.26134916847025</v>
      </c>
      <c r="E203" s="17">
        <v>2815.4993545312691</v>
      </c>
      <c r="F203" s="17">
        <v>2560.0718244753039</v>
      </c>
      <c r="G203" s="17">
        <v>514.70000003230416</v>
      </c>
      <c r="H203" s="17">
        <v>772.19999997328125</v>
      </c>
      <c r="I203" s="17">
        <v>1229</v>
      </c>
      <c r="J203" s="17">
        <v>1985.800000126955</v>
      </c>
      <c r="K203" s="17">
        <v>3473.399999764385</v>
      </c>
      <c r="L203" s="17">
        <v>6002.7000004253487</v>
      </c>
      <c r="M203" s="17">
        <v>7946.4000005058178</v>
      </c>
    </row>
    <row r="204" spans="1:13" x14ac:dyDescent="0.35">
      <c r="A204" s="59">
        <v>2024</v>
      </c>
      <c r="B204" s="32" t="s">
        <v>13</v>
      </c>
      <c r="C204" s="133">
        <v>23484625</v>
      </c>
      <c r="D204" s="133">
        <v>100</v>
      </c>
      <c r="E204" s="133">
        <v>3334.0620372472658</v>
      </c>
      <c r="F204" s="133">
        <v>2829.9850210909399</v>
      </c>
      <c r="G204" s="133">
        <v>696.10000001277569</v>
      </c>
      <c r="H204" s="133">
        <v>1007.399999983809</v>
      </c>
      <c r="I204" s="133">
        <v>1596.799999971616</v>
      </c>
      <c r="J204" s="133">
        <v>2537.9000000468091</v>
      </c>
      <c r="K204" s="133">
        <v>4061.0999999349951</v>
      </c>
      <c r="L204" s="133">
        <v>6545.800000115406</v>
      </c>
      <c r="M204" s="133">
        <v>8845.300000077279</v>
      </c>
    </row>
    <row r="205" spans="1:13" x14ac:dyDescent="0.35">
      <c r="A205" s="59">
        <v>2024</v>
      </c>
      <c r="B205" s="32" t="s">
        <v>20</v>
      </c>
      <c r="C205" s="53">
        <v>18694943</v>
      </c>
      <c r="D205" s="53">
        <v>79.605030951100986</v>
      </c>
      <c r="E205" s="53">
        <v>3433.2049191068468</v>
      </c>
      <c r="F205" s="53">
        <v>2819.9173137634371</v>
      </c>
      <c r="G205" s="53">
        <v>794.79999975595501</v>
      </c>
      <c r="H205" s="53">
        <v>1121</v>
      </c>
      <c r="I205" s="53">
        <v>1726.700000524092</v>
      </c>
      <c r="J205" s="53">
        <v>2661.5</v>
      </c>
      <c r="K205" s="53">
        <v>4139</v>
      </c>
      <c r="L205" s="53">
        <v>6557.5</v>
      </c>
      <c r="M205" s="53">
        <v>8884.6000031326785</v>
      </c>
    </row>
    <row r="206" spans="1:13" x14ac:dyDescent="0.35">
      <c r="A206" s="58">
        <v>2024</v>
      </c>
      <c r="B206" s="33" t="s">
        <v>21</v>
      </c>
      <c r="C206" s="6">
        <v>3934621</v>
      </c>
      <c r="D206" s="6">
        <v>16.754029498022639</v>
      </c>
      <c r="E206" s="6">
        <v>4375.1451174114454</v>
      </c>
      <c r="F206" s="6">
        <v>3514.2325861247541</v>
      </c>
      <c r="G206" s="6">
        <v>1044.400000066051</v>
      </c>
      <c r="H206" s="6">
        <v>1458.5</v>
      </c>
      <c r="I206" s="6">
        <v>2195.300000129675</v>
      </c>
      <c r="J206" s="6">
        <v>3320.1000002339169</v>
      </c>
      <c r="K206" s="6">
        <v>5297.5</v>
      </c>
      <c r="L206" s="6">
        <v>8668.2999994631209</v>
      </c>
      <c r="M206" s="6">
        <v>11576.90000084882</v>
      </c>
    </row>
    <row r="207" spans="1:13" x14ac:dyDescent="0.35">
      <c r="A207" s="58">
        <v>2024</v>
      </c>
      <c r="B207" s="33" t="s">
        <v>22</v>
      </c>
      <c r="C207" s="6">
        <v>6055920</v>
      </c>
      <c r="D207" s="6">
        <v>25.786743454494161</v>
      </c>
      <c r="E207" s="6">
        <v>3328.8725793495419</v>
      </c>
      <c r="F207" s="6">
        <v>2545.8817993225011</v>
      </c>
      <c r="G207" s="6">
        <v>838.80000009587059</v>
      </c>
      <c r="H207" s="6">
        <v>1165.5</v>
      </c>
      <c r="I207" s="6">
        <v>1766.89999979867</v>
      </c>
      <c r="J207" s="6">
        <v>2673.3999997375881</v>
      </c>
      <c r="K207" s="6">
        <v>4049.200000448518</v>
      </c>
      <c r="L207" s="6">
        <v>6159.5999993008982</v>
      </c>
      <c r="M207" s="6">
        <v>8144.6999994493117</v>
      </c>
    </row>
    <row r="208" spans="1:13" x14ac:dyDescent="0.35">
      <c r="A208" s="58">
        <v>2024</v>
      </c>
      <c r="B208" s="33" t="s">
        <v>23</v>
      </c>
      <c r="C208" s="6">
        <v>2149230</v>
      </c>
      <c r="D208" s="6">
        <v>9.1516470882545491</v>
      </c>
      <c r="E208" s="6">
        <v>3203.5249769659508</v>
      </c>
      <c r="F208" s="6">
        <v>2515.7275597938929</v>
      </c>
      <c r="G208" s="6">
        <v>768.90000002246734</v>
      </c>
      <c r="H208" s="6">
        <v>1084.400000043677</v>
      </c>
      <c r="I208" s="6">
        <v>1664.40000006169</v>
      </c>
      <c r="J208" s="6">
        <v>2549.4210163952612</v>
      </c>
      <c r="K208" s="6">
        <v>3900.3000001332489</v>
      </c>
      <c r="L208" s="6">
        <v>5976.3099999467649</v>
      </c>
      <c r="M208" s="6">
        <v>7956.3999997312503</v>
      </c>
    </row>
    <row r="209" spans="1:13" x14ac:dyDescent="0.35">
      <c r="A209" s="58">
        <v>2024</v>
      </c>
      <c r="B209" s="33" t="s">
        <v>24</v>
      </c>
      <c r="C209" s="6">
        <v>4302678</v>
      </c>
      <c r="D209" s="6">
        <v>18.321254863554351</v>
      </c>
      <c r="E209" s="6">
        <v>2971.5886236749689</v>
      </c>
      <c r="F209" s="6">
        <v>2323.4251046545241</v>
      </c>
      <c r="G209" s="6">
        <v>697.5</v>
      </c>
      <c r="H209" s="6">
        <v>1002.800000079052</v>
      </c>
      <c r="I209" s="6">
        <v>1550.6000000925601</v>
      </c>
      <c r="J209" s="6">
        <v>2382.7000000108792</v>
      </c>
      <c r="K209" s="6">
        <v>3636.6000002582819</v>
      </c>
      <c r="L209" s="6">
        <v>5504.2000004373813</v>
      </c>
      <c r="M209" s="6">
        <v>7268.6150006470334</v>
      </c>
    </row>
    <row r="210" spans="1:13" x14ac:dyDescent="0.35">
      <c r="A210" s="58">
        <v>2024</v>
      </c>
      <c r="B210" s="33" t="s">
        <v>25</v>
      </c>
      <c r="C210" s="17">
        <v>2252494</v>
      </c>
      <c r="D210" s="17">
        <v>9.5913560467752834</v>
      </c>
      <c r="E210" s="17">
        <v>3169.2627815726269</v>
      </c>
      <c r="F210" s="17">
        <v>2922.9185194643528</v>
      </c>
      <c r="G210" s="17">
        <v>674.5</v>
      </c>
      <c r="H210" s="17">
        <v>971.29999997048083</v>
      </c>
      <c r="I210" s="17">
        <v>1469.5</v>
      </c>
      <c r="J210" s="17">
        <v>2271</v>
      </c>
      <c r="K210" s="17">
        <v>3711.1999998669098</v>
      </c>
      <c r="L210" s="17">
        <v>6411</v>
      </c>
      <c r="M210" s="17">
        <v>9056.099999985996</v>
      </c>
    </row>
    <row r="211" spans="1:13" x14ac:dyDescent="0.35">
      <c r="A211" s="59">
        <v>2024</v>
      </c>
      <c r="B211" s="32" t="s">
        <v>26</v>
      </c>
      <c r="C211" s="53">
        <v>4789682</v>
      </c>
      <c r="D211" s="53">
        <v>20.394969048899011</v>
      </c>
      <c r="E211" s="53">
        <v>2947.0905169583261</v>
      </c>
      <c r="F211" s="53">
        <v>2835.969475753132</v>
      </c>
      <c r="G211" s="53">
        <v>497.5</v>
      </c>
      <c r="H211" s="53">
        <v>745.59999993836664</v>
      </c>
      <c r="I211" s="53">
        <v>1199.8999999539201</v>
      </c>
      <c r="J211" s="53">
        <v>1979.600000178179</v>
      </c>
      <c r="K211" s="53">
        <v>3630.3999997522619</v>
      </c>
      <c r="L211" s="53">
        <v>6496.7999994848342</v>
      </c>
      <c r="M211" s="53">
        <v>8708.1999999058862</v>
      </c>
    </row>
    <row r="212" spans="1:13" x14ac:dyDescent="0.35">
      <c r="A212" s="58">
        <v>2024</v>
      </c>
      <c r="B212" s="33" t="s">
        <v>27</v>
      </c>
      <c r="C212" s="6">
        <v>940836</v>
      </c>
      <c r="D212" s="6">
        <v>4.0061785104084056</v>
      </c>
      <c r="E212" s="6">
        <v>3319.6310568595968</v>
      </c>
      <c r="F212" s="6">
        <v>3355.3200882559272</v>
      </c>
      <c r="G212" s="6">
        <v>473.5</v>
      </c>
      <c r="H212" s="6">
        <v>736.0499999958073</v>
      </c>
      <c r="I212" s="6">
        <v>1238.600000008013</v>
      </c>
      <c r="J212" s="6">
        <v>2135.9000000354181</v>
      </c>
      <c r="K212" s="6">
        <v>4143.5999999355354</v>
      </c>
      <c r="L212" s="6">
        <v>7480.6999998777328</v>
      </c>
      <c r="M212" s="6">
        <v>10178.22500018018</v>
      </c>
    </row>
    <row r="213" spans="1:13" x14ac:dyDescent="0.35">
      <c r="A213" s="58">
        <v>2024</v>
      </c>
      <c r="B213" s="33" t="s">
        <v>28</v>
      </c>
      <c r="C213" s="6">
        <v>3848846</v>
      </c>
      <c r="D213" s="6">
        <v>16.388790538490611</v>
      </c>
      <c r="E213" s="6">
        <v>2856.024376250245</v>
      </c>
      <c r="F213" s="6">
        <v>2685.9824982817081</v>
      </c>
      <c r="G213" s="6">
        <v>503.29999996786393</v>
      </c>
      <c r="H213" s="6">
        <v>747.69999997671437</v>
      </c>
      <c r="I213" s="6">
        <v>1191.599999961189</v>
      </c>
      <c r="J213" s="6">
        <v>1946.7673690012659</v>
      </c>
      <c r="K213" s="6">
        <v>3513.2159837759568</v>
      </c>
      <c r="L213" s="6">
        <v>6269.2999995565906</v>
      </c>
      <c r="M213" s="6">
        <v>8359.0999994327067</v>
      </c>
    </row>
  </sheetData>
  <pageMargins left="0.70866141732283472" right="0.70866141732283472" top="0.74803149606299213" bottom="0.74803149606299213" header="0.31496062992125984" footer="0.31496062992125984"/>
  <pageSetup paperSize="9" scale="41" fitToHeight="0" orientation="portrait" r:id="rId1"/>
  <tableParts count="1">
    <tablePart r:id="rId2"/>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716E58-23DD-499F-8A9F-D04775566DBE}">
  <sheetPr>
    <pageSetUpPr fitToPage="1"/>
  </sheetPr>
  <dimension ref="A1:M173"/>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14.07421875" style="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224</v>
      </c>
    </row>
    <row r="2" spans="1:13" x14ac:dyDescent="0.35">
      <c r="A2" s="9" t="s">
        <v>339</v>
      </c>
    </row>
    <row r="3" spans="1:13" x14ac:dyDescent="0.35">
      <c r="A3" s="11" t="s">
        <v>201</v>
      </c>
    </row>
    <row r="4" spans="1:13" x14ac:dyDescent="0.35">
      <c r="A4" s="12" t="s">
        <v>202</v>
      </c>
    </row>
    <row r="5" spans="1:13" ht="22" customHeight="1" x14ac:dyDescent="0.35">
      <c r="A5" s="56" t="s">
        <v>340</v>
      </c>
    </row>
    <row r="6" spans="1:13" s="61" customFormat="1" ht="46.5" customHeight="1" x14ac:dyDescent="0.35">
      <c r="A6" s="62" t="s">
        <v>1</v>
      </c>
      <c r="B6" s="63" t="s">
        <v>225</v>
      </c>
      <c r="C6" s="29" t="s">
        <v>2</v>
      </c>
      <c r="D6" s="29" t="s">
        <v>3</v>
      </c>
      <c r="E6" s="29" t="s">
        <v>4</v>
      </c>
      <c r="F6" s="29" t="s">
        <v>5</v>
      </c>
      <c r="G6" s="29" t="s">
        <v>6</v>
      </c>
      <c r="H6" s="29" t="s">
        <v>7</v>
      </c>
      <c r="I6" s="29" t="s">
        <v>8</v>
      </c>
      <c r="J6" s="29" t="s">
        <v>9</v>
      </c>
      <c r="K6" s="29" t="s">
        <v>10</v>
      </c>
      <c r="L6" s="29" t="s">
        <v>11</v>
      </c>
      <c r="M6" s="29" t="s">
        <v>12</v>
      </c>
    </row>
    <row r="7" spans="1:13" s="13" customFormat="1" x14ac:dyDescent="0.35">
      <c r="A7" s="59">
        <v>2005</v>
      </c>
      <c r="B7" s="30" t="s">
        <v>13</v>
      </c>
      <c r="C7" s="18">
        <v>2531820</v>
      </c>
      <c r="D7" s="18">
        <v>100</v>
      </c>
      <c r="E7" s="18">
        <v>18600</v>
      </c>
      <c r="F7" s="18">
        <v>9000</v>
      </c>
      <c r="G7" s="18">
        <v>5200</v>
      </c>
      <c r="H7" s="18">
        <v>8000</v>
      </c>
      <c r="I7" s="18">
        <v>12400</v>
      </c>
      <c r="J7" s="18">
        <v>17700</v>
      </c>
      <c r="K7" s="18">
        <v>23600</v>
      </c>
      <c r="L7" s="18">
        <v>30500</v>
      </c>
      <c r="M7" s="18">
        <v>35400</v>
      </c>
    </row>
    <row r="8" spans="1:13" x14ac:dyDescent="0.35">
      <c r="A8" s="58">
        <v>2005</v>
      </c>
      <c r="B8" s="31" t="s">
        <v>29</v>
      </c>
      <c r="C8" s="6">
        <v>461460</v>
      </c>
      <c r="D8" s="6">
        <v>18</v>
      </c>
      <c r="E8" s="6">
        <v>19600</v>
      </c>
      <c r="F8" s="6">
        <v>10300</v>
      </c>
      <c r="G8" s="6">
        <v>4300</v>
      </c>
      <c r="H8" s="6">
        <v>7200</v>
      </c>
      <c r="I8" s="6">
        <v>12300</v>
      </c>
      <c r="J8" s="6">
        <v>18400</v>
      </c>
      <c r="K8" s="6">
        <v>25800</v>
      </c>
      <c r="L8" s="6">
        <v>34000</v>
      </c>
      <c r="M8" s="6">
        <v>39300</v>
      </c>
    </row>
    <row r="9" spans="1:13" x14ac:dyDescent="0.35">
      <c r="A9" s="58">
        <v>2005</v>
      </c>
      <c r="B9" s="31" t="s">
        <v>30</v>
      </c>
      <c r="C9" s="6">
        <v>516660</v>
      </c>
      <c r="D9" s="6">
        <v>20</v>
      </c>
      <c r="E9" s="6">
        <v>20700</v>
      </c>
      <c r="F9" s="6">
        <v>9100</v>
      </c>
      <c r="G9" s="6">
        <v>6600</v>
      </c>
      <c r="H9" s="6">
        <v>9700</v>
      </c>
      <c r="I9" s="6">
        <v>14500</v>
      </c>
      <c r="J9" s="6">
        <v>19900</v>
      </c>
      <c r="K9" s="6">
        <v>26100</v>
      </c>
      <c r="L9" s="6">
        <v>32800</v>
      </c>
      <c r="M9" s="6">
        <v>37500</v>
      </c>
    </row>
    <row r="10" spans="1:13" x14ac:dyDescent="0.35">
      <c r="A10" s="58">
        <v>2005</v>
      </c>
      <c r="B10" s="31" t="s">
        <v>31</v>
      </c>
      <c r="C10" s="6">
        <v>553100</v>
      </c>
      <c r="D10" s="6">
        <v>22</v>
      </c>
      <c r="E10" s="6">
        <v>18400</v>
      </c>
      <c r="F10" s="6">
        <v>8400</v>
      </c>
      <c r="G10" s="6">
        <v>5500</v>
      </c>
      <c r="H10" s="6">
        <v>8400</v>
      </c>
      <c r="I10" s="6">
        <v>12900</v>
      </c>
      <c r="J10" s="6">
        <v>17700</v>
      </c>
      <c r="K10" s="6">
        <v>23200</v>
      </c>
      <c r="L10" s="6">
        <v>29300</v>
      </c>
      <c r="M10" s="6">
        <v>33700</v>
      </c>
    </row>
    <row r="11" spans="1:13" x14ac:dyDescent="0.35">
      <c r="A11" s="58">
        <v>2005</v>
      </c>
      <c r="B11" s="31" t="s">
        <v>32</v>
      </c>
      <c r="C11" s="6">
        <v>566610</v>
      </c>
      <c r="D11" s="6">
        <v>22</v>
      </c>
      <c r="E11" s="6">
        <v>17500</v>
      </c>
      <c r="F11" s="6">
        <v>8500</v>
      </c>
      <c r="G11" s="6">
        <v>4800</v>
      </c>
      <c r="H11" s="6">
        <v>7500</v>
      </c>
      <c r="I11" s="6">
        <v>11800</v>
      </c>
      <c r="J11" s="6">
        <v>16700</v>
      </c>
      <c r="K11" s="6">
        <v>22300</v>
      </c>
      <c r="L11" s="6">
        <v>28500</v>
      </c>
      <c r="M11" s="6">
        <v>32900</v>
      </c>
    </row>
    <row r="12" spans="1:13" x14ac:dyDescent="0.35">
      <c r="A12" s="58">
        <v>2005</v>
      </c>
      <c r="B12" s="31" t="s">
        <v>33</v>
      </c>
      <c r="C12" s="6">
        <v>195450</v>
      </c>
      <c r="D12" s="6">
        <v>8</v>
      </c>
      <c r="E12" s="6">
        <v>16600</v>
      </c>
      <c r="F12" s="6">
        <v>8400</v>
      </c>
      <c r="G12" s="6">
        <v>4700</v>
      </c>
      <c r="H12" s="6">
        <v>6900</v>
      </c>
      <c r="I12" s="6">
        <v>10700</v>
      </c>
      <c r="J12" s="6">
        <v>15600</v>
      </c>
      <c r="K12" s="6">
        <v>21500</v>
      </c>
      <c r="L12" s="6">
        <v>27700</v>
      </c>
      <c r="M12" s="6">
        <v>32100</v>
      </c>
    </row>
    <row r="13" spans="1:13" x14ac:dyDescent="0.35">
      <c r="A13" s="58">
        <v>2005</v>
      </c>
      <c r="B13" s="31" t="s">
        <v>34</v>
      </c>
      <c r="C13" s="6">
        <v>148270</v>
      </c>
      <c r="D13" s="6">
        <v>6</v>
      </c>
      <c r="E13" s="6">
        <v>16400</v>
      </c>
      <c r="F13" s="6">
        <v>7600</v>
      </c>
      <c r="G13" s="6">
        <v>5900</v>
      </c>
      <c r="H13" s="6">
        <v>7900</v>
      </c>
      <c r="I13" s="6">
        <v>11100</v>
      </c>
      <c r="J13" s="6">
        <v>15300</v>
      </c>
      <c r="K13" s="6">
        <v>20700</v>
      </c>
      <c r="L13" s="6">
        <v>26100</v>
      </c>
      <c r="M13" s="6">
        <v>30500</v>
      </c>
    </row>
    <row r="14" spans="1:13" x14ac:dyDescent="0.35">
      <c r="A14" s="58">
        <v>2005</v>
      </c>
      <c r="B14" s="31" t="s">
        <v>35</v>
      </c>
      <c r="C14" s="6">
        <v>87110</v>
      </c>
      <c r="D14" s="6">
        <v>3</v>
      </c>
      <c r="E14" s="6">
        <v>16500</v>
      </c>
      <c r="F14" s="6">
        <v>7200</v>
      </c>
      <c r="G14" s="6">
        <v>6600</v>
      </c>
      <c r="H14" s="6">
        <v>9100</v>
      </c>
      <c r="I14" s="6">
        <v>12100</v>
      </c>
      <c r="J14" s="6">
        <v>15200</v>
      </c>
      <c r="K14" s="6">
        <v>21000</v>
      </c>
      <c r="L14" s="6">
        <v>24300</v>
      </c>
      <c r="M14" s="6">
        <v>31400</v>
      </c>
    </row>
    <row r="15" spans="1:13" x14ac:dyDescent="0.35">
      <c r="A15" s="58">
        <v>2005</v>
      </c>
      <c r="B15" s="31" t="s">
        <v>41</v>
      </c>
      <c r="C15" s="6">
        <v>3160</v>
      </c>
      <c r="D15" s="6">
        <v>0</v>
      </c>
      <c r="E15" s="6">
        <v>20100</v>
      </c>
      <c r="F15" s="6">
        <v>10900</v>
      </c>
      <c r="G15" s="6">
        <v>4100</v>
      </c>
      <c r="H15" s="6">
        <v>7100</v>
      </c>
      <c r="I15" s="6">
        <v>12100</v>
      </c>
      <c r="J15" s="6">
        <v>18600</v>
      </c>
      <c r="K15" s="6">
        <v>26900</v>
      </c>
      <c r="L15" s="6">
        <v>35900</v>
      </c>
      <c r="M15" s="6">
        <v>41000</v>
      </c>
    </row>
    <row r="16" spans="1:13" x14ac:dyDescent="0.35">
      <c r="A16" s="59">
        <v>2006</v>
      </c>
      <c r="B16" s="30" t="s">
        <v>13</v>
      </c>
      <c r="C16" s="18">
        <v>2562760</v>
      </c>
      <c r="D16" s="18">
        <v>100</v>
      </c>
      <c r="E16" s="18">
        <v>17800</v>
      </c>
      <c r="F16" s="18">
        <v>8900</v>
      </c>
      <c r="G16" s="18">
        <v>4500</v>
      </c>
      <c r="H16" s="18">
        <v>7200</v>
      </c>
      <c r="I16" s="18">
        <v>11700</v>
      </c>
      <c r="J16" s="18">
        <v>16800</v>
      </c>
      <c r="K16" s="18">
        <v>22800</v>
      </c>
      <c r="L16" s="18">
        <v>29600</v>
      </c>
      <c r="M16" s="18">
        <v>34500</v>
      </c>
    </row>
    <row r="17" spans="1:13" x14ac:dyDescent="0.35">
      <c r="A17" s="58">
        <v>2006</v>
      </c>
      <c r="B17" s="31" t="s">
        <v>29</v>
      </c>
      <c r="C17" s="6">
        <v>474370</v>
      </c>
      <c r="D17" s="6">
        <v>19</v>
      </c>
      <c r="E17" s="6">
        <v>18800</v>
      </c>
      <c r="F17" s="6">
        <v>10200</v>
      </c>
      <c r="G17" s="6">
        <v>3700</v>
      </c>
      <c r="H17" s="6">
        <v>6400</v>
      </c>
      <c r="I17" s="6">
        <v>11500</v>
      </c>
      <c r="J17" s="6">
        <v>17500</v>
      </c>
      <c r="K17" s="6">
        <v>24800</v>
      </c>
      <c r="L17" s="6">
        <v>33000</v>
      </c>
      <c r="M17" s="6">
        <v>38400</v>
      </c>
    </row>
    <row r="18" spans="1:13" x14ac:dyDescent="0.35">
      <c r="A18" s="58">
        <v>2006</v>
      </c>
      <c r="B18" s="31" t="s">
        <v>30</v>
      </c>
      <c r="C18" s="6">
        <v>529660</v>
      </c>
      <c r="D18" s="6">
        <v>21</v>
      </c>
      <c r="E18" s="6">
        <v>19800</v>
      </c>
      <c r="F18" s="6">
        <v>9100</v>
      </c>
      <c r="G18" s="6">
        <v>5800</v>
      </c>
      <c r="H18" s="6">
        <v>8900</v>
      </c>
      <c r="I18" s="6">
        <v>13700</v>
      </c>
      <c r="J18" s="6">
        <v>19000</v>
      </c>
      <c r="K18" s="6">
        <v>25100</v>
      </c>
      <c r="L18" s="6">
        <v>31800</v>
      </c>
      <c r="M18" s="6">
        <v>36600</v>
      </c>
    </row>
    <row r="19" spans="1:13" x14ac:dyDescent="0.35">
      <c r="A19" s="58">
        <v>2006</v>
      </c>
      <c r="B19" s="31" t="s">
        <v>31</v>
      </c>
      <c r="C19" s="6">
        <v>567510</v>
      </c>
      <c r="D19" s="6">
        <v>22</v>
      </c>
      <c r="E19" s="6">
        <v>17500</v>
      </c>
      <c r="F19" s="6">
        <v>8300</v>
      </c>
      <c r="G19" s="6">
        <v>4700</v>
      </c>
      <c r="H19" s="6">
        <v>7600</v>
      </c>
      <c r="I19" s="6">
        <v>12100</v>
      </c>
      <c r="J19" s="6">
        <v>16800</v>
      </c>
      <c r="K19" s="6">
        <v>22200</v>
      </c>
      <c r="L19" s="6">
        <v>28200</v>
      </c>
      <c r="M19" s="6">
        <v>32600</v>
      </c>
    </row>
    <row r="20" spans="1:13" x14ac:dyDescent="0.35">
      <c r="A20" s="58">
        <v>2006</v>
      </c>
      <c r="B20" s="31" t="s">
        <v>32</v>
      </c>
      <c r="C20" s="6">
        <v>583420</v>
      </c>
      <c r="D20" s="6">
        <v>23</v>
      </c>
      <c r="E20" s="6">
        <v>16700</v>
      </c>
      <c r="F20" s="6">
        <v>8300</v>
      </c>
      <c r="G20" s="6">
        <v>4000</v>
      </c>
      <c r="H20" s="6">
        <v>6800</v>
      </c>
      <c r="I20" s="6">
        <v>11100</v>
      </c>
      <c r="J20" s="6">
        <v>15900</v>
      </c>
      <c r="K20" s="6">
        <v>21300</v>
      </c>
      <c r="L20" s="6">
        <v>27400</v>
      </c>
      <c r="M20" s="6">
        <v>31800</v>
      </c>
    </row>
    <row r="21" spans="1:13" x14ac:dyDescent="0.35">
      <c r="A21" s="58">
        <v>2006</v>
      </c>
      <c r="B21" s="31" t="s">
        <v>33</v>
      </c>
      <c r="C21" s="6">
        <v>199960</v>
      </c>
      <c r="D21" s="6">
        <v>8</v>
      </c>
      <c r="E21" s="6">
        <v>16000</v>
      </c>
      <c r="F21" s="6">
        <v>8300</v>
      </c>
      <c r="G21" s="6">
        <v>4100</v>
      </c>
      <c r="H21" s="6">
        <v>6300</v>
      </c>
      <c r="I21" s="6">
        <v>10100</v>
      </c>
      <c r="J21" s="6">
        <v>15000</v>
      </c>
      <c r="K21" s="6">
        <v>20700</v>
      </c>
      <c r="L21" s="6">
        <v>26800</v>
      </c>
      <c r="M21" s="6">
        <v>31200</v>
      </c>
    </row>
    <row r="22" spans="1:13" x14ac:dyDescent="0.35">
      <c r="A22" s="58">
        <v>2006</v>
      </c>
      <c r="B22" s="31" t="s">
        <v>34</v>
      </c>
      <c r="C22" s="6">
        <v>139690</v>
      </c>
      <c r="D22" s="6">
        <v>5</v>
      </c>
      <c r="E22" s="6">
        <v>15800</v>
      </c>
      <c r="F22" s="6">
        <v>7800</v>
      </c>
      <c r="G22" s="6">
        <v>5100</v>
      </c>
      <c r="H22" s="6">
        <v>7100</v>
      </c>
      <c r="I22" s="6">
        <v>10300</v>
      </c>
      <c r="J22" s="6">
        <v>14700</v>
      </c>
      <c r="K22" s="6">
        <v>20000</v>
      </c>
      <c r="L22" s="6">
        <v>25800</v>
      </c>
      <c r="M22" s="6">
        <v>30200</v>
      </c>
    </row>
    <row r="23" spans="1:13" x14ac:dyDescent="0.35">
      <c r="A23" s="58">
        <v>2006</v>
      </c>
      <c r="B23" s="31" t="s">
        <v>35</v>
      </c>
      <c r="C23" s="6">
        <v>64910</v>
      </c>
      <c r="D23" s="6">
        <v>3</v>
      </c>
      <c r="E23" s="6">
        <v>15600</v>
      </c>
      <c r="F23" s="6">
        <v>8200</v>
      </c>
      <c r="G23" s="6">
        <v>4400</v>
      </c>
      <c r="H23" s="6">
        <v>6500</v>
      </c>
      <c r="I23" s="6">
        <v>10300</v>
      </c>
      <c r="J23" s="6">
        <v>14200</v>
      </c>
      <c r="K23" s="6">
        <v>19900</v>
      </c>
      <c r="L23" s="6">
        <v>26000</v>
      </c>
      <c r="M23" s="6">
        <v>31500</v>
      </c>
    </row>
    <row r="24" spans="1:13" x14ac:dyDescent="0.35">
      <c r="A24" s="58">
        <v>2006</v>
      </c>
      <c r="B24" s="31" t="s">
        <v>41</v>
      </c>
      <c r="C24" s="6">
        <v>3250</v>
      </c>
      <c r="D24" s="6">
        <v>0</v>
      </c>
      <c r="E24" s="6">
        <v>19300</v>
      </c>
      <c r="F24" s="6">
        <v>10700</v>
      </c>
      <c r="G24" s="6">
        <v>3800</v>
      </c>
      <c r="H24" s="6">
        <v>6500</v>
      </c>
      <c r="I24" s="6">
        <v>11300</v>
      </c>
      <c r="J24" s="6">
        <v>18000</v>
      </c>
      <c r="K24" s="6">
        <v>26200</v>
      </c>
      <c r="L24" s="6">
        <v>34500</v>
      </c>
      <c r="M24" s="6">
        <v>39600</v>
      </c>
    </row>
    <row r="25" spans="1:13" x14ac:dyDescent="0.35">
      <c r="A25" s="59">
        <v>2007</v>
      </c>
      <c r="B25" s="30" t="s">
        <v>13</v>
      </c>
      <c r="C25" s="18">
        <v>2640270</v>
      </c>
      <c r="D25" s="18">
        <v>100</v>
      </c>
      <c r="E25" s="18">
        <v>17200</v>
      </c>
      <c r="F25" s="18">
        <v>8800</v>
      </c>
      <c r="G25" s="18">
        <v>4400</v>
      </c>
      <c r="H25" s="18">
        <v>7000</v>
      </c>
      <c r="I25" s="18">
        <v>11200</v>
      </c>
      <c r="J25" s="18">
        <v>16200</v>
      </c>
      <c r="K25" s="18">
        <v>22100</v>
      </c>
      <c r="L25" s="18">
        <v>28800</v>
      </c>
      <c r="M25" s="18">
        <v>33800</v>
      </c>
    </row>
    <row r="26" spans="1:13" x14ac:dyDescent="0.35">
      <c r="A26" s="58">
        <v>2007</v>
      </c>
      <c r="B26" s="31" t="s">
        <v>29</v>
      </c>
      <c r="C26" s="6">
        <v>484230</v>
      </c>
      <c r="D26" s="6">
        <v>18</v>
      </c>
      <c r="E26" s="6">
        <v>18300</v>
      </c>
      <c r="F26" s="6">
        <v>10100</v>
      </c>
      <c r="G26" s="6">
        <v>3700</v>
      </c>
      <c r="H26" s="6">
        <v>6300</v>
      </c>
      <c r="I26" s="6">
        <v>11100</v>
      </c>
      <c r="J26" s="6">
        <v>17000</v>
      </c>
      <c r="K26" s="6">
        <v>24100</v>
      </c>
      <c r="L26" s="6">
        <v>32300</v>
      </c>
      <c r="M26" s="6">
        <v>37800</v>
      </c>
    </row>
    <row r="27" spans="1:13" x14ac:dyDescent="0.35">
      <c r="A27" s="58">
        <v>2007</v>
      </c>
      <c r="B27" s="31" t="s">
        <v>30</v>
      </c>
      <c r="C27" s="6">
        <v>538310</v>
      </c>
      <c r="D27" s="6">
        <v>20</v>
      </c>
      <c r="E27" s="6">
        <v>19200</v>
      </c>
      <c r="F27" s="6">
        <v>9000</v>
      </c>
      <c r="G27" s="6">
        <v>5700</v>
      </c>
      <c r="H27" s="6">
        <v>8600</v>
      </c>
      <c r="I27" s="6">
        <v>13100</v>
      </c>
      <c r="J27" s="6">
        <v>18300</v>
      </c>
      <c r="K27" s="6">
        <v>24300</v>
      </c>
      <c r="L27" s="6">
        <v>31100</v>
      </c>
      <c r="M27" s="6">
        <v>36000</v>
      </c>
    </row>
    <row r="28" spans="1:13" x14ac:dyDescent="0.35">
      <c r="A28" s="58">
        <v>2007</v>
      </c>
      <c r="B28" s="31" t="s">
        <v>31</v>
      </c>
      <c r="C28" s="6">
        <v>576460</v>
      </c>
      <c r="D28" s="6">
        <v>22</v>
      </c>
      <c r="E28" s="6">
        <v>17000</v>
      </c>
      <c r="F28" s="6">
        <v>8200</v>
      </c>
      <c r="G28" s="6">
        <v>4600</v>
      </c>
      <c r="H28" s="6">
        <v>7300</v>
      </c>
      <c r="I28" s="6">
        <v>11600</v>
      </c>
      <c r="J28" s="6">
        <v>16200</v>
      </c>
      <c r="K28" s="6">
        <v>21500</v>
      </c>
      <c r="L28" s="6">
        <v>27500</v>
      </c>
      <c r="M28" s="6">
        <v>32000</v>
      </c>
    </row>
    <row r="29" spans="1:13" x14ac:dyDescent="0.35">
      <c r="A29" s="58">
        <v>2007</v>
      </c>
      <c r="B29" s="31" t="s">
        <v>32</v>
      </c>
      <c r="C29" s="6">
        <v>593040</v>
      </c>
      <c r="D29" s="6">
        <v>22</v>
      </c>
      <c r="E29" s="6">
        <v>16100</v>
      </c>
      <c r="F29" s="6">
        <v>8200</v>
      </c>
      <c r="G29" s="6">
        <v>4000</v>
      </c>
      <c r="H29" s="6">
        <v>6500</v>
      </c>
      <c r="I29" s="6">
        <v>10600</v>
      </c>
      <c r="J29" s="6">
        <v>15300</v>
      </c>
      <c r="K29" s="6">
        <v>20600</v>
      </c>
      <c r="L29" s="6">
        <v>26700</v>
      </c>
      <c r="M29" s="6">
        <v>31200</v>
      </c>
    </row>
    <row r="30" spans="1:13" x14ac:dyDescent="0.35">
      <c r="A30" s="58">
        <v>2007</v>
      </c>
      <c r="B30" s="31" t="s">
        <v>33</v>
      </c>
      <c r="C30" s="6">
        <v>201510</v>
      </c>
      <c r="D30" s="6">
        <v>8</v>
      </c>
      <c r="E30" s="6">
        <v>15600</v>
      </c>
      <c r="F30" s="6">
        <v>8200</v>
      </c>
      <c r="G30" s="6">
        <v>4100</v>
      </c>
      <c r="H30" s="6">
        <v>6200</v>
      </c>
      <c r="I30" s="6">
        <v>9800</v>
      </c>
      <c r="J30" s="6">
        <v>14500</v>
      </c>
      <c r="K30" s="6">
        <v>20200</v>
      </c>
      <c r="L30" s="6">
        <v>26200</v>
      </c>
      <c r="M30" s="6">
        <v>30600</v>
      </c>
    </row>
    <row r="31" spans="1:13" x14ac:dyDescent="0.35">
      <c r="A31" s="58">
        <v>2007</v>
      </c>
      <c r="B31" s="31" t="s">
        <v>34</v>
      </c>
      <c r="C31" s="6">
        <v>148380</v>
      </c>
      <c r="D31" s="6">
        <v>6</v>
      </c>
      <c r="E31" s="6">
        <v>15500</v>
      </c>
      <c r="F31" s="6">
        <v>7700</v>
      </c>
      <c r="G31" s="6">
        <v>5000</v>
      </c>
      <c r="H31" s="6">
        <v>6900</v>
      </c>
      <c r="I31" s="6">
        <v>10100</v>
      </c>
      <c r="J31" s="6">
        <v>14400</v>
      </c>
      <c r="K31" s="6">
        <v>19700</v>
      </c>
      <c r="L31" s="6">
        <v>25300</v>
      </c>
      <c r="M31" s="6">
        <v>29700</v>
      </c>
    </row>
    <row r="32" spans="1:13" x14ac:dyDescent="0.35">
      <c r="A32" s="58">
        <v>2007</v>
      </c>
      <c r="B32" s="31" t="s">
        <v>35</v>
      </c>
      <c r="C32" s="6">
        <v>95030</v>
      </c>
      <c r="D32" s="6">
        <v>4</v>
      </c>
      <c r="E32" s="6">
        <v>15100</v>
      </c>
      <c r="F32" s="6">
        <v>7900</v>
      </c>
      <c r="G32" s="6">
        <v>4400</v>
      </c>
      <c r="H32" s="6">
        <v>6300</v>
      </c>
      <c r="I32" s="6">
        <v>9900</v>
      </c>
      <c r="J32" s="6">
        <v>13600</v>
      </c>
      <c r="K32" s="6">
        <v>19000</v>
      </c>
      <c r="L32" s="6">
        <v>24800</v>
      </c>
      <c r="M32" s="6">
        <v>30500</v>
      </c>
    </row>
    <row r="33" spans="1:13" x14ac:dyDescent="0.35">
      <c r="A33" s="58">
        <v>2007</v>
      </c>
      <c r="B33" s="31" t="s">
        <v>41</v>
      </c>
      <c r="C33" s="6">
        <v>3320</v>
      </c>
      <c r="D33" s="6">
        <v>0</v>
      </c>
      <c r="E33" s="6">
        <v>18800</v>
      </c>
      <c r="F33" s="6">
        <v>10700</v>
      </c>
      <c r="G33" s="6">
        <v>3400</v>
      </c>
      <c r="H33" s="6">
        <v>6100</v>
      </c>
      <c r="I33" s="6">
        <v>10700</v>
      </c>
      <c r="J33" s="6">
        <v>17200</v>
      </c>
      <c r="K33" s="6">
        <v>25400</v>
      </c>
      <c r="L33" s="6">
        <v>34100</v>
      </c>
      <c r="M33" s="6">
        <v>39700</v>
      </c>
    </row>
    <row r="34" spans="1:13" x14ac:dyDescent="0.35">
      <c r="A34" s="59">
        <v>2008</v>
      </c>
      <c r="B34" s="30" t="s">
        <v>13</v>
      </c>
      <c r="C34" s="18">
        <v>2689450</v>
      </c>
      <c r="D34" s="18">
        <v>100</v>
      </c>
      <c r="E34" s="18">
        <v>16600</v>
      </c>
      <c r="F34" s="18">
        <v>8600</v>
      </c>
      <c r="G34" s="18">
        <v>4100</v>
      </c>
      <c r="H34" s="18">
        <v>6600</v>
      </c>
      <c r="I34" s="18">
        <v>10700</v>
      </c>
      <c r="J34" s="18">
        <v>15600</v>
      </c>
      <c r="K34" s="18">
        <v>21300</v>
      </c>
      <c r="L34" s="18">
        <v>27900</v>
      </c>
      <c r="M34" s="18">
        <v>32900</v>
      </c>
    </row>
    <row r="35" spans="1:13" x14ac:dyDescent="0.35">
      <c r="A35" s="58">
        <v>2008</v>
      </c>
      <c r="B35" s="31" t="s">
        <v>29</v>
      </c>
      <c r="C35" s="6">
        <v>492220</v>
      </c>
      <c r="D35" s="6">
        <v>18</v>
      </c>
      <c r="E35" s="6">
        <v>17800</v>
      </c>
      <c r="F35" s="6">
        <v>9900</v>
      </c>
      <c r="G35" s="6">
        <v>3500</v>
      </c>
      <c r="H35" s="6">
        <v>6000</v>
      </c>
      <c r="I35" s="6">
        <v>10700</v>
      </c>
      <c r="J35" s="6">
        <v>16400</v>
      </c>
      <c r="K35" s="6">
        <v>23400</v>
      </c>
      <c r="L35" s="6">
        <v>31500</v>
      </c>
      <c r="M35" s="6">
        <v>37100</v>
      </c>
    </row>
    <row r="36" spans="1:13" x14ac:dyDescent="0.35">
      <c r="A36" s="58">
        <v>2008</v>
      </c>
      <c r="B36" s="31" t="s">
        <v>30</v>
      </c>
      <c r="C36" s="6">
        <v>546120</v>
      </c>
      <c r="D36" s="6">
        <v>20</v>
      </c>
      <c r="E36" s="6">
        <v>18600</v>
      </c>
      <c r="F36" s="6">
        <v>8900</v>
      </c>
      <c r="G36" s="6">
        <v>5300</v>
      </c>
      <c r="H36" s="6">
        <v>8200</v>
      </c>
      <c r="I36" s="6">
        <v>12600</v>
      </c>
      <c r="J36" s="6">
        <v>17600</v>
      </c>
      <c r="K36" s="6">
        <v>23600</v>
      </c>
      <c r="L36" s="6">
        <v>30300</v>
      </c>
      <c r="M36" s="6">
        <v>35100</v>
      </c>
    </row>
    <row r="37" spans="1:13" x14ac:dyDescent="0.35">
      <c r="A37" s="58">
        <v>2008</v>
      </c>
      <c r="B37" s="31" t="s">
        <v>31</v>
      </c>
      <c r="C37" s="6">
        <v>583510</v>
      </c>
      <c r="D37" s="6">
        <v>22</v>
      </c>
      <c r="E37" s="6">
        <v>16300</v>
      </c>
      <c r="F37" s="6">
        <v>8000</v>
      </c>
      <c r="G37" s="6">
        <v>4300</v>
      </c>
      <c r="H37" s="6">
        <v>6900</v>
      </c>
      <c r="I37" s="6">
        <v>11100</v>
      </c>
      <c r="J37" s="6">
        <v>15500</v>
      </c>
      <c r="K37" s="6">
        <v>20700</v>
      </c>
      <c r="L37" s="6">
        <v>26500</v>
      </c>
      <c r="M37" s="6">
        <v>30900</v>
      </c>
    </row>
    <row r="38" spans="1:13" x14ac:dyDescent="0.35">
      <c r="A38" s="58">
        <v>2008</v>
      </c>
      <c r="B38" s="31" t="s">
        <v>32</v>
      </c>
      <c r="C38" s="6">
        <v>599520</v>
      </c>
      <c r="D38" s="6">
        <v>22</v>
      </c>
      <c r="E38" s="6">
        <v>15500</v>
      </c>
      <c r="F38" s="6">
        <v>8000</v>
      </c>
      <c r="G38" s="6">
        <v>3700</v>
      </c>
      <c r="H38" s="6">
        <v>6200</v>
      </c>
      <c r="I38" s="6">
        <v>10100</v>
      </c>
      <c r="J38" s="6">
        <v>14700</v>
      </c>
      <c r="K38" s="6">
        <v>19900</v>
      </c>
      <c r="L38" s="6">
        <v>25800</v>
      </c>
      <c r="M38" s="6">
        <v>30100</v>
      </c>
    </row>
    <row r="39" spans="1:13" x14ac:dyDescent="0.35">
      <c r="A39" s="58">
        <v>2008</v>
      </c>
      <c r="B39" s="31" t="s">
        <v>33</v>
      </c>
      <c r="C39" s="6">
        <v>202730</v>
      </c>
      <c r="D39" s="6">
        <v>8</v>
      </c>
      <c r="E39" s="6">
        <v>15000</v>
      </c>
      <c r="F39" s="6">
        <v>8000</v>
      </c>
      <c r="G39" s="6">
        <v>3800</v>
      </c>
      <c r="H39" s="6">
        <v>5900</v>
      </c>
      <c r="I39" s="6">
        <v>9400</v>
      </c>
      <c r="J39" s="6">
        <v>13900</v>
      </c>
      <c r="K39" s="6">
        <v>19500</v>
      </c>
      <c r="L39" s="6">
        <v>25500</v>
      </c>
      <c r="M39" s="6">
        <v>29800</v>
      </c>
    </row>
    <row r="40" spans="1:13" x14ac:dyDescent="0.35">
      <c r="A40" s="58">
        <v>2008</v>
      </c>
      <c r="B40" s="31" t="s">
        <v>34</v>
      </c>
      <c r="C40" s="6">
        <v>152610</v>
      </c>
      <c r="D40" s="6">
        <v>6</v>
      </c>
      <c r="E40" s="6">
        <v>15100</v>
      </c>
      <c r="F40" s="6">
        <v>7600</v>
      </c>
      <c r="G40" s="6">
        <v>4800</v>
      </c>
      <c r="H40" s="6">
        <v>6600</v>
      </c>
      <c r="I40" s="6">
        <v>9800</v>
      </c>
      <c r="J40" s="6">
        <v>14000</v>
      </c>
      <c r="K40" s="6">
        <v>19100</v>
      </c>
      <c r="L40" s="6">
        <v>24800</v>
      </c>
      <c r="M40" s="6">
        <v>29100</v>
      </c>
    </row>
    <row r="41" spans="1:13" x14ac:dyDescent="0.35">
      <c r="A41" s="58">
        <v>2008</v>
      </c>
      <c r="B41" s="31" t="s">
        <v>35</v>
      </c>
      <c r="C41" s="6">
        <v>109370</v>
      </c>
      <c r="D41" s="6">
        <v>4</v>
      </c>
      <c r="E41" s="6">
        <v>14300</v>
      </c>
      <c r="F41" s="6">
        <v>7800</v>
      </c>
      <c r="G41" s="6">
        <v>4000</v>
      </c>
      <c r="H41" s="6">
        <v>5600</v>
      </c>
      <c r="I41" s="6">
        <v>8800</v>
      </c>
      <c r="J41" s="6">
        <v>13000</v>
      </c>
      <c r="K41" s="6">
        <v>18200</v>
      </c>
      <c r="L41" s="6">
        <v>24300</v>
      </c>
      <c r="M41" s="6">
        <v>29100</v>
      </c>
    </row>
    <row r="42" spans="1:13" x14ac:dyDescent="0.35">
      <c r="A42" s="58">
        <v>2008</v>
      </c>
      <c r="B42" s="31" t="s">
        <v>41</v>
      </c>
      <c r="C42" s="6">
        <v>3380</v>
      </c>
      <c r="D42" s="6">
        <v>0</v>
      </c>
      <c r="E42" s="6">
        <v>18400</v>
      </c>
      <c r="F42" s="6">
        <v>10600</v>
      </c>
      <c r="G42" s="6">
        <v>3500</v>
      </c>
      <c r="H42" s="6">
        <v>5900</v>
      </c>
      <c r="I42" s="6">
        <v>10600</v>
      </c>
      <c r="J42" s="6">
        <v>16700</v>
      </c>
      <c r="K42" s="6">
        <v>24700</v>
      </c>
      <c r="L42" s="6">
        <v>33700</v>
      </c>
      <c r="M42" s="6">
        <v>39600</v>
      </c>
    </row>
    <row r="43" spans="1:13" x14ac:dyDescent="0.35">
      <c r="A43" s="59">
        <v>2009</v>
      </c>
      <c r="B43" s="30" t="s">
        <v>13</v>
      </c>
      <c r="C43" s="18">
        <v>2949010</v>
      </c>
      <c r="D43" s="18">
        <v>100</v>
      </c>
      <c r="E43" s="18">
        <v>15200</v>
      </c>
      <c r="F43" s="18">
        <v>8200</v>
      </c>
      <c r="G43" s="18">
        <v>3700</v>
      </c>
      <c r="H43" s="18">
        <v>5900</v>
      </c>
      <c r="I43" s="18">
        <v>9600</v>
      </c>
      <c r="J43" s="18">
        <v>14100</v>
      </c>
      <c r="K43" s="18">
        <v>19400</v>
      </c>
      <c r="L43" s="18">
        <v>25700</v>
      </c>
      <c r="M43" s="18">
        <v>30500</v>
      </c>
    </row>
    <row r="44" spans="1:13" x14ac:dyDescent="0.35">
      <c r="A44" s="58">
        <v>2009</v>
      </c>
      <c r="B44" s="31" t="s">
        <v>29</v>
      </c>
      <c r="C44" s="6">
        <v>560800</v>
      </c>
      <c r="D44" s="6">
        <v>19</v>
      </c>
      <c r="E44" s="6">
        <v>16300</v>
      </c>
      <c r="F44" s="6">
        <v>9500</v>
      </c>
      <c r="G44" s="6">
        <v>3100</v>
      </c>
      <c r="H44" s="6">
        <v>5400</v>
      </c>
      <c r="I44" s="6">
        <v>9600</v>
      </c>
      <c r="J44" s="6">
        <v>14800</v>
      </c>
      <c r="K44" s="6">
        <v>21300</v>
      </c>
      <c r="L44" s="6">
        <v>29300</v>
      </c>
      <c r="M44" s="6">
        <v>35000</v>
      </c>
    </row>
    <row r="45" spans="1:13" x14ac:dyDescent="0.35">
      <c r="A45" s="58">
        <v>2009</v>
      </c>
      <c r="B45" s="31" t="s">
        <v>30</v>
      </c>
      <c r="C45" s="6">
        <v>602810</v>
      </c>
      <c r="D45" s="6">
        <v>20</v>
      </c>
      <c r="E45" s="6">
        <v>17000</v>
      </c>
      <c r="F45" s="6">
        <v>8400</v>
      </c>
      <c r="G45" s="6">
        <v>4800</v>
      </c>
      <c r="H45" s="6">
        <v>7300</v>
      </c>
      <c r="I45" s="6">
        <v>11300</v>
      </c>
      <c r="J45" s="6">
        <v>16000</v>
      </c>
      <c r="K45" s="6">
        <v>21500</v>
      </c>
      <c r="L45" s="6">
        <v>27900</v>
      </c>
      <c r="M45" s="6">
        <v>32700</v>
      </c>
    </row>
    <row r="46" spans="1:13" x14ac:dyDescent="0.35">
      <c r="A46" s="58">
        <v>2009</v>
      </c>
      <c r="B46" s="31" t="s">
        <v>31</v>
      </c>
      <c r="C46" s="6">
        <v>643050</v>
      </c>
      <c r="D46" s="6">
        <v>22</v>
      </c>
      <c r="E46" s="6">
        <v>14800</v>
      </c>
      <c r="F46" s="6">
        <v>7500</v>
      </c>
      <c r="G46" s="6">
        <v>3800</v>
      </c>
      <c r="H46" s="6">
        <v>6200</v>
      </c>
      <c r="I46" s="6">
        <v>9900</v>
      </c>
      <c r="J46" s="6">
        <v>14000</v>
      </c>
      <c r="K46" s="6">
        <v>18700</v>
      </c>
      <c r="L46" s="6">
        <v>24200</v>
      </c>
      <c r="M46" s="6">
        <v>28400</v>
      </c>
    </row>
    <row r="47" spans="1:13" x14ac:dyDescent="0.35">
      <c r="A47" s="58">
        <v>2009</v>
      </c>
      <c r="B47" s="31" t="s">
        <v>32</v>
      </c>
      <c r="C47" s="6">
        <v>661710</v>
      </c>
      <c r="D47" s="6">
        <v>22</v>
      </c>
      <c r="E47" s="6">
        <v>14000</v>
      </c>
      <c r="F47" s="6">
        <v>7400</v>
      </c>
      <c r="G47" s="6">
        <v>3200</v>
      </c>
      <c r="H47" s="6">
        <v>5400</v>
      </c>
      <c r="I47" s="6">
        <v>9000</v>
      </c>
      <c r="J47" s="6">
        <v>13200</v>
      </c>
      <c r="K47" s="6">
        <v>18000</v>
      </c>
      <c r="L47" s="6">
        <v>23500</v>
      </c>
      <c r="M47" s="6">
        <v>27500</v>
      </c>
    </row>
    <row r="48" spans="1:13" x14ac:dyDescent="0.35">
      <c r="A48" s="58">
        <v>2009</v>
      </c>
      <c r="B48" s="31" t="s">
        <v>33</v>
      </c>
      <c r="C48" s="6">
        <v>218310</v>
      </c>
      <c r="D48" s="6">
        <v>7</v>
      </c>
      <c r="E48" s="6">
        <v>13700</v>
      </c>
      <c r="F48" s="6">
        <v>7500</v>
      </c>
      <c r="G48" s="6">
        <v>3500</v>
      </c>
      <c r="H48" s="6">
        <v>5300</v>
      </c>
      <c r="I48" s="6">
        <v>8400</v>
      </c>
      <c r="J48" s="6">
        <v>12600</v>
      </c>
      <c r="K48" s="6">
        <v>17700</v>
      </c>
      <c r="L48" s="6">
        <v>23200</v>
      </c>
      <c r="M48" s="6">
        <v>27400</v>
      </c>
    </row>
    <row r="49" spans="1:13" x14ac:dyDescent="0.35">
      <c r="A49" s="58">
        <v>2009</v>
      </c>
      <c r="B49" s="31" t="s">
        <v>34</v>
      </c>
      <c r="C49" s="6">
        <v>159350</v>
      </c>
      <c r="D49" s="6">
        <v>5</v>
      </c>
      <c r="E49" s="6">
        <v>13800</v>
      </c>
      <c r="F49" s="6">
        <v>7200</v>
      </c>
      <c r="G49" s="6">
        <v>4200</v>
      </c>
      <c r="H49" s="6">
        <v>6000</v>
      </c>
      <c r="I49" s="6">
        <v>8900</v>
      </c>
      <c r="J49" s="6">
        <v>12700</v>
      </c>
      <c r="K49" s="6">
        <v>17600</v>
      </c>
      <c r="L49" s="6">
        <v>23000</v>
      </c>
      <c r="M49" s="6">
        <v>27000</v>
      </c>
    </row>
    <row r="50" spans="1:13" x14ac:dyDescent="0.35">
      <c r="A50" s="58">
        <v>2009</v>
      </c>
      <c r="B50" s="31" t="s">
        <v>35</v>
      </c>
      <c r="C50" s="6">
        <v>99180</v>
      </c>
      <c r="D50" s="6">
        <v>3</v>
      </c>
      <c r="E50" s="6">
        <v>13300</v>
      </c>
      <c r="F50" s="6">
        <v>7600</v>
      </c>
      <c r="G50" s="6">
        <v>3500</v>
      </c>
      <c r="H50" s="6">
        <v>5000</v>
      </c>
      <c r="I50" s="6">
        <v>8000</v>
      </c>
      <c r="J50" s="6">
        <v>12000</v>
      </c>
      <c r="K50" s="6">
        <v>17000</v>
      </c>
      <c r="L50" s="6">
        <v>22800</v>
      </c>
      <c r="M50" s="6">
        <v>27700</v>
      </c>
    </row>
    <row r="51" spans="1:13" x14ac:dyDescent="0.35">
      <c r="A51" s="58">
        <v>2009</v>
      </c>
      <c r="B51" s="31" t="s">
        <v>41</v>
      </c>
      <c r="C51" s="6">
        <v>3800</v>
      </c>
      <c r="D51" s="6">
        <v>0</v>
      </c>
      <c r="E51" s="6">
        <v>17100</v>
      </c>
      <c r="F51" s="6">
        <v>10100</v>
      </c>
      <c r="G51" s="6">
        <v>3400</v>
      </c>
      <c r="H51" s="6">
        <v>5600</v>
      </c>
      <c r="I51" s="6">
        <v>9700</v>
      </c>
      <c r="J51" s="6">
        <v>15300</v>
      </c>
      <c r="K51" s="6">
        <v>22700</v>
      </c>
      <c r="L51" s="6">
        <v>31700</v>
      </c>
      <c r="M51" s="6">
        <v>37000</v>
      </c>
    </row>
    <row r="52" spans="1:13" x14ac:dyDescent="0.35">
      <c r="A52" s="59">
        <v>2010</v>
      </c>
      <c r="B52" s="30" t="s">
        <v>13</v>
      </c>
      <c r="C52" s="18">
        <v>2757930</v>
      </c>
      <c r="D52" s="18">
        <v>100</v>
      </c>
      <c r="E52" s="18">
        <v>15100</v>
      </c>
      <c r="F52" s="18">
        <v>8000</v>
      </c>
      <c r="G52" s="18">
        <v>3900</v>
      </c>
      <c r="H52" s="18">
        <v>6100</v>
      </c>
      <c r="I52" s="18">
        <v>9700</v>
      </c>
      <c r="J52" s="18">
        <v>14000</v>
      </c>
      <c r="K52" s="18">
        <v>19200</v>
      </c>
      <c r="L52" s="18">
        <v>25300</v>
      </c>
      <c r="M52" s="18">
        <v>30000</v>
      </c>
    </row>
    <row r="53" spans="1:13" x14ac:dyDescent="0.35">
      <c r="A53" s="58">
        <v>2010</v>
      </c>
      <c r="B53" s="31" t="s">
        <v>29</v>
      </c>
      <c r="C53" s="6">
        <v>513820</v>
      </c>
      <c r="D53" s="6">
        <v>19</v>
      </c>
      <c r="E53" s="6">
        <v>16300</v>
      </c>
      <c r="F53" s="6">
        <v>9300</v>
      </c>
      <c r="G53" s="6">
        <v>3300</v>
      </c>
      <c r="H53" s="6">
        <v>5600</v>
      </c>
      <c r="I53" s="6">
        <v>9800</v>
      </c>
      <c r="J53" s="6">
        <v>14800</v>
      </c>
      <c r="K53" s="6">
        <v>21200</v>
      </c>
      <c r="L53" s="6">
        <v>29000</v>
      </c>
      <c r="M53" s="6">
        <v>34600</v>
      </c>
    </row>
    <row r="54" spans="1:13" x14ac:dyDescent="0.35">
      <c r="A54" s="58">
        <v>2010</v>
      </c>
      <c r="B54" s="31" t="s">
        <v>30</v>
      </c>
      <c r="C54" s="6">
        <v>565010</v>
      </c>
      <c r="D54" s="6">
        <v>20</v>
      </c>
      <c r="E54" s="6">
        <v>16900</v>
      </c>
      <c r="F54" s="6">
        <v>8200</v>
      </c>
      <c r="G54" s="6">
        <v>5100</v>
      </c>
      <c r="H54" s="6">
        <v>7600</v>
      </c>
      <c r="I54" s="6">
        <v>11400</v>
      </c>
      <c r="J54" s="6">
        <v>15800</v>
      </c>
      <c r="K54" s="6">
        <v>21200</v>
      </c>
      <c r="L54" s="6">
        <v>27400</v>
      </c>
      <c r="M54" s="6">
        <v>32200</v>
      </c>
    </row>
    <row r="55" spans="1:13" x14ac:dyDescent="0.35">
      <c r="A55" s="58">
        <v>2010</v>
      </c>
      <c r="B55" s="31" t="s">
        <v>31</v>
      </c>
      <c r="C55" s="6">
        <v>602740</v>
      </c>
      <c r="D55" s="6">
        <v>22</v>
      </c>
      <c r="E55" s="6">
        <v>14700</v>
      </c>
      <c r="F55" s="6">
        <v>7300</v>
      </c>
      <c r="G55" s="6">
        <v>4100</v>
      </c>
      <c r="H55" s="6">
        <v>6400</v>
      </c>
      <c r="I55" s="6">
        <v>10000</v>
      </c>
      <c r="J55" s="6">
        <v>13900</v>
      </c>
      <c r="K55" s="6">
        <v>18500</v>
      </c>
      <c r="L55" s="6">
        <v>23800</v>
      </c>
      <c r="M55" s="6">
        <v>27800</v>
      </c>
    </row>
    <row r="56" spans="1:13" x14ac:dyDescent="0.35">
      <c r="A56" s="58">
        <v>2010</v>
      </c>
      <c r="B56" s="31" t="s">
        <v>32</v>
      </c>
      <c r="C56" s="6">
        <v>618630</v>
      </c>
      <c r="D56" s="6">
        <v>22</v>
      </c>
      <c r="E56" s="6">
        <v>13900</v>
      </c>
      <c r="F56" s="6">
        <v>7200</v>
      </c>
      <c r="G56" s="6">
        <v>3500</v>
      </c>
      <c r="H56" s="6">
        <v>5700</v>
      </c>
      <c r="I56" s="6">
        <v>9100</v>
      </c>
      <c r="J56" s="6">
        <v>13100</v>
      </c>
      <c r="K56" s="6">
        <v>17700</v>
      </c>
      <c r="L56" s="6">
        <v>23000</v>
      </c>
      <c r="M56" s="6">
        <v>27000</v>
      </c>
    </row>
    <row r="57" spans="1:13" x14ac:dyDescent="0.35">
      <c r="A57" s="58">
        <v>2010</v>
      </c>
      <c r="B57" s="31" t="s">
        <v>33</v>
      </c>
      <c r="C57" s="6">
        <v>208600</v>
      </c>
      <c r="D57" s="6">
        <v>8</v>
      </c>
      <c r="E57" s="6">
        <v>13600</v>
      </c>
      <c r="F57" s="6">
        <v>7300</v>
      </c>
      <c r="G57" s="6">
        <v>3600</v>
      </c>
      <c r="H57" s="6">
        <v>5400</v>
      </c>
      <c r="I57" s="6">
        <v>8500</v>
      </c>
      <c r="J57" s="6">
        <v>12500</v>
      </c>
      <c r="K57" s="6">
        <v>17600</v>
      </c>
      <c r="L57" s="6">
        <v>23000</v>
      </c>
      <c r="M57" s="6">
        <v>27000</v>
      </c>
    </row>
    <row r="58" spans="1:13" x14ac:dyDescent="0.35">
      <c r="A58" s="58">
        <v>2010</v>
      </c>
      <c r="B58" s="31" t="s">
        <v>34</v>
      </c>
      <c r="C58" s="6">
        <v>152470</v>
      </c>
      <c r="D58" s="6">
        <v>6</v>
      </c>
      <c r="E58" s="6">
        <v>13800</v>
      </c>
      <c r="F58" s="6">
        <v>7100</v>
      </c>
      <c r="G58" s="6">
        <v>4400</v>
      </c>
      <c r="H58" s="6">
        <v>6100</v>
      </c>
      <c r="I58" s="6">
        <v>8900</v>
      </c>
      <c r="J58" s="6">
        <v>12700</v>
      </c>
      <c r="K58" s="6">
        <v>17500</v>
      </c>
      <c r="L58" s="6">
        <v>22800</v>
      </c>
      <c r="M58" s="6">
        <v>26800</v>
      </c>
    </row>
    <row r="59" spans="1:13" x14ac:dyDescent="0.35">
      <c r="A59" s="58">
        <v>2010</v>
      </c>
      <c r="B59" s="31" t="s">
        <v>35</v>
      </c>
      <c r="C59" s="6">
        <v>93120</v>
      </c>
      <c r="D59" s="6">
        <v>3</v>
      </c>
      <c r="E59" s="6">
        <v>13300</v>
      </c>
      <c r="F59" s="6">
        <v>7600</v>
      </c>
      <c r="G59" s="6">
        <v>3600</v>
      </c>
      <c r="H59" s="6">
        <v>5100</v>
      </c>
      <c r="I59" s="6">
        <v>8100</v>
      </c>
      <c r="J59" s="6">
        <v>12000</v>
      </c>
      <c r="K59" s="6">
        <v>17000</v>
      </c>
      <c r="L59" s="6">
        <v>22900</v>
      </c>
      <c r="M59" s="6">
        <v>27600</v>
      </c>
    </row>
    <row r="60" spans="1:13" x14ac:dyDescent="0.35">
      <c r="A60" s="58">
        <v>2010</v>
      </c>
      <c r="B60" s="31" t="s">
        <v>41</v>
      </c>
      <c r="C60" s="6">
        <v>3540</v>
      </c>
      <c r="D60" s="6">
        <v>0</v>
      </c>
      <c r="E60" s="6">
        <v>17100</v>
      </c>
      <c r="F60" s="6">
        <v>10200</v>
      </c>
      <c r="G60" s="6">
        <v>3400</v>
      </c>
      <c r="H60" s="6">
        <v>5900</v>
      </c>
      <c r="I60" s="6">
        <v>9600</v>
      </c>
      <c r="J60" s="6">
        <v>15400</v>
      </c>
      <c r="K60" s="6">
        <v>22800</v>
      </c>
      <c r="L60" s="6">
        <v>31900</v>
      </c>
      <c r="M60" s="6">
        <v>37500</v>
      </c>
    </row>
    <row r="61" spans="1:13" x14ac:dyDescent="0.35">
      <c r="A61" s="59">
        <v>2011</v>
      </c>
      <c r="B61" s="30" t="s">
        <v>13</v>
      </c>
      <c r="C61" s="18">
        <v>2909210</v>
      </c>
      <c r="D61" s="18">
        <v>100</v>
      </c>
      <c r="E61" s="18">
        <v>14100</v>
      </c>
      <c r="F61" s="18">
        <v>7800</v>
      </c>
      <c r="G61" s="18">
        <v>3300</v>
      </c>
      <c r="H61" s="18">
        <v>5300</v>
      </c>
      <c r="I61" s="18">
        <v>8800</v>
      </c>
      <c r="J61" s="18">
        <v>12900</v>
      </c>
      <c r="K61" s="18">
        <v>18000</v>
      </c>
      <c r="L61" s="18">
        <v>24000</v>
      </c>
      <c r="M61" s="18">
        <v>28700</v>
      </c>
    </row>
    <row r="62" spans="1:13" x14ac:dyDescent="0.35">
      <c r="A62" s="58">
        <v>2011</v>
      </c>
      <c r="B62" s="31" t="s">
        <v>29</v>
      </c>
      <c r="C62" s="6">
        <v>575620</v>
      </c>
      <c r="D62" s="6">
        <v>20</v>
      </c>
      <c r="E62" s="6">
        <v>15100</v>
      </c>
      <c r="F62" s="6">
        <v>9100</v>
      </c>
      <c r="G62" s="6">
        <v>2800</v>
      </c>
      <c r="H62" s="6">
        <v>4900</v>
      </c>
      <c r="I62" s="6">
        <v>8700</v>
      </c>
      <c r="J62" s="6">
        <v>13600</v>
      </c>
      <c r="K62" s="6">
        <v>19800</v>
      </c>
      <c r="L62" s="6">
        <v>27400</v>
      </c>
      <c r="M62" s="6">
        <v>33100</v>
      </c>
    </row>
    <row r="63" spans="1:13" x14ac:dyDescent="0.35">
      <c r="A63" s="58">
        <v>2011</v>
      </c>
      <c r="B63" s="31" t="s">
        <v>30</v>
      </c>
      <c r="C63" s="6">
        <v>571990</v>
      </c>
      <c r="D63" s="6">
        <v>20</v>
      </c>
      <c r="E63" s="6">
        <v>15700</v>
      </c>
      <c r="F63" s="6">
        <v>8000</v>
      </c>
      <c r="G63" s="6">
        <v>4400</v>
      </c>
      <c r="H63" s="6">
        <v>6600</v>
      </c>
      <c r="I63" s="6">
        <v>10300</v>
      </c>
      <c r="J63" s="6">
        <v>14600</v>
      </c>
      <c r="K63" s="6">
        <v>19900</v>
      </c>
      <c r="L63" s="6">
        <v>26100</v>
      </c>
      <c r="M63" s="6">
        <v>30800</v>
      </c>
    </row>
    <row r="64" spans="1:13" x14ac:dyDescent="0.35">
      <c r="A64" s="58">
        <v>2011</v>
      </c>
      <c r="B64" s="31" t="s">
        <v>31</v>
      </c>
      <c r="C64" s="6">
        <v>620170</v>
      </c>
      <c r="D64" s="6">
        <v>21</v>
      </c>
      <c r="E64" s="6">
        <v>13700</v>
      </c>
      <c r="F64" s="6">
        <v>7100</v>
      </c>
      <c r="G64" s="6">
        <v>3500</v>
      </c>
      <c r="H64" s="6">
        <v>5600</v>
      </c>
      <c r="I64" s="6">
        <v>9000</v>
      </c>
      <c r="J64" s="6">
        <v>12800</v>
      </c>
      <c r="K64" s="6">
        <v>17300</v>
      </c>
      <c r="L64" s="6">
        <v>22500</v>
      </c>
      <c r="M64" s="6">
        <v>26600</v>
      </c>
    </row>
    <row r="65" spans="1:13" x14ac:dyDescent="0.35">
      <c r="A65" s="58">
        <v>2011</v>
      </c>
      <c r="B65" s="31" t="s">
        <v>32</v>
      </c>
      <c r="C65" s="6">
        <v>637980</v>
      </c>
      <c r="D65" s="6">
        <v>22</v>
      </c>
      <c r="E65" s="6">
        <v>13000</v>
      </c>
      <c r="F65" s="6">
        <v>7000</v>
      </c>
      <c r="G65" s="6">
        <v>3000</v>
      </c>
      <c r="H65" s="6">
        <v>5000</v>
      </c>
      <c r="I65" s="6">
        <v>8200</v>
      </c>
      <c r="J65" s="6">
        <v>12100</v>
      </c>
      <c r="K65" s="6">
        <v>16600</v>
      </c>
      <c r="L65" s="6">
        <v>21800</v>
      </c>
      <c r="M65" s="6">
        <v>25700</v>
      </c>
    </row>
    <row r="66" spans="1:13" x14ac:dyDescent="0.35">
      <c r="A66" s="58">
        <v>2011</v>
      </c>
      <c r="B66" s="31" t="s">
        <v>33</v>
      </c>
      <c r="C66" s="6">
        <v>211470</v>
      </c>
      <c r="D66" s="6">
        <v>7</v>
      </c>
      <c r="E66" s="6">
        <v>12700</v>
      </c>
      <c r="F66" s="6">
        <v>7100</v>
      </c>
      <c r="G66" s="6">
        <v>3100</v>
      </c>
      <c r="H66" s="6">
        <v>4800</v>
      </c>
      <c r="I66" s="6">
        <v>7700</v>
      </c>
      <c r="J66" s="6">
        <v>11600</v>
      </c>
      <c r="K66" s="6">
        <v>16500</v>
      </c>
      <c r="L66" s="6">
        <v>21800</v>
      </c>
      <c r="M66" s="6">
        <v>25700</v>
      </c>
    </row>
    <row r="67" spans="1:13" x14ac:dyDescent="0.35">
      <c r="A67" s="58">
        <v>2011</v>
      </c>
      <c r="B67" s="31" t="s">
        <v>34</v>
      </c>
      <c r="C67" s="6">
        <v>158370</v>
      </c>
      <c r="D67" s="6">
        <v>5</v>
      </c>
      <c r="E67" s="6">
        <v>13000</v>
      </c>
      <c r="F67" s="6">
        <v>6900</v>
      </c>
      <c r="G67" s="6">
        <v>3900</v>
      </c>
      <c r="H67" s="6">
        <v>5500</v>
      </c>
      <c r="I67" s="6">
        <v>8200</v>
      </c>
      <c r="J67" s="6">
        <v>11900</v>
      </c>
      <c r="K67" s="6">
        <v>16500</v>
      </c>
      <c r="L67" s="6">
        <v>21800</v>
      </c>
      <c r="M67" s="6">
        <v>25600</v>
      </c>
    </row>
    <row r="68" spans="1:13" x14ac:dyDescent="0.35">
      <c r="A68" s="58">
        <v>2011</v>
      </c>
      <c r="B68" s="31" t="s">
        <v>35</v>
      </c>
      <c r="C68" s="6">
        <v>133610</v>
      </c>
      <c r="D68" s="6">
        <v>5</v>
      </c>
      <c r="E68" s="6">
        <v>12700</v>
      </c>
      <c r="F68" s="6">
        <v>7300</v>
      </c>
      <c r="G68" s="6">
        <v>3300</v>
      </c>
      <c r="H68" s="6">
        <v>4800</v>
      </c>
      <c r="I68" s="6">
        <v>7700</v>
      </c>
      <c r="J68" s="6">
        <v>11500</v>
      </c>
      <c r="K68" s="6">
        <v>16400</v>
      </c>
      <c r="L68" s="6">
        <v>22000</v>
      </c>
      <c r="M68" s="6">
        <v>26300</v>
      </c>
    </row>
    <row r="69" spans="1:13" x14ac:dyDescent="0.35">
      <c r="A69" s="59">
        <v>2012</v>
      </c>
      <c r="B69" s="30" t="s">
        <v>13</v>
      </c>
      <c r="C69" s="18">
        <v>2778260</v>
      </c>
      <c r="D69" s="18">
        <v>100</v>
      </c>
      <c r="E69" s="18">
        <v>14000</v>
      </c>
      <c r="F69" s="18">
        <v>7800</v>
      </c>
      <c r="G69" s="18">
        <v>3300</v>
      </c>
      <c r="H69" s="18">
        <v>5300</v>
      </c>
      <c r="I69" s="18">
        <v>8800</v>
      </c>
      <c r="J69" s="18">
        <v>12900</v>
      </c>
      <c r="K69" s="18">
        <v>18000</v>
      </c>
      <c r="L69" s="18">
        <v>23900</v>
      </c>
      <c r="M69" s="18">
        <v>28600</v>
      </c>
    </row>
    <row r="70" spans="1:13" x14ac:dyDescent="0.35">
      <c r="A70" s="58">
        <v>2012</v>
      </c>
      <c r="B70" s="31" t="s">
        <v>29</v>
      </c>
      <c r="C70" s="6">
        <v>550070</v>
      </c>
      <c r="D70" s="6">
        <v>20</v>
      </c>
      <c r="E70" s="6">
        <v>15100</v>
      </c>
      <c r="F70" s="6">
        <v>9100</v>
      </c>
      <c r="G70" s="6">
        <v>2700</v>
      </c>
      <c r="H70" s="6">
        <v>4800</v>
      </c>
      <c r="I70" s="6">
        <v>8700</v>
      </c>
      <c r="J70" s="6">
        <v>13600</v>
      </c>
      <c r="K70" s="6">
        <v>19700</v>
      </c>
      <c r="L70" s="6">
        <v>27300</v>
      </c>
      <c r="M70" s="6">
        <v>32900</v>
      </c>
    </row>
    <row r="71" spans="1:13" x14ac:dyDescent="0.35">
      <c r="A71" s="58">
        <v>2012</v>
      </c>
      <c r="B71" s="31" t="s">
        <v>30</v>
      </c>
      <c r="C71" s="6">
        <v>547960</v>
      </c>
      <c r="D71" s="6">
        <v>20</v>
      </c>
      <c r="E71" s="6">
        <v>15700</v>
      </c>
      <c r="F71" s="6">
        <v>8000</v>
      </c>
      <c r="G71" s="6">
        <v>4300</v>
      </c>
      <c r="H71" s="6">
        <v>6600</v>
      </c>
      <c r="I71" s="6">
        <v>10300</v>
      </c>
      <c r="J71" s="6">
        <v>14700</v>
      </c>
      <c r="K71" s="6">
        <v>19900</v>
      </c>
      <c r="L71" s="6">
        <v>26100</v>
      </c>
      <c r="M71" s="6">
        <v>30700</v>
      </c>
    </row>
    <row r="72" spans="1:13" x14ac:dyDescent="0.35">
      <c r="A72" s="58">
        <v>2012</v>
      </c>
      <c r="B72" s="31" t="s">
        <v>31</v>
      </c>
      <c r="C72" s="6">
        <v>594890</v>
      </c>
      <c r="D72" s="6">
        <v>21</v>
      </c>
      <c r="E72" s="6">
        <v>13600</v>
      </c>
      <c r="F72" s="6">
        <v>7100</v>
      </c>
      <c r="G72" s="6">
        <v>3400</v>
      </c>
      <c r="H72" s="6">
        <v>5500</v>
      </c>
      <c r="I72" s="6">
        <v>9000</v>
      </c>
      <c r="J72" s="6">
        <v>12800</v>
      </c>
      <c r="K72" s="6">
        <v>17300</v>
      </c>
      <c r="L72" s="6">
        <v>22400</v>
      </c>
      <c r="M72" s="6">
        <v>26400</v>
      </c>
    </row>
    <row r="73" spans="1:13" x14ac:dyDescent="0.35">
      <c r="A73" s="58">
        <v>2012</v>
      </c>
      <c r="B73" s="31" t="s">
        <v>32</v>
      </c>
      <c r="C73" s="6">
        <v>610880</v>
      </c>
      <c r="D73" s="6">
        <v>22</v>
      </c>
      <c r="E73" s="6">
        <v>13000</v>
      </c>
      <c r="F73" s="6">
        <v>7000</v>
      </c>
      <c r="G73" s="6">
        <v>3000</v>
      </c>
      <c r="H73" s="6">
        <v>5000</v>
      </c>
      <c r="I73" s="6">
        <v>8300</v>
      </c>
      <c r="J73" s="6">
        <v>12100</v>
      </c>
      <c r="K73" s="6">
        <v>16600</v>
      </c>
      <c r="L73" s="6">
        <v>21800</v>
      </c>
      <c r="M73" s="6">
        <v>25600</v>
      </c>
    </row>
    <row r="74" spans="1:13" x14ac:dyDescent="0.35">
      <c r="A74" s="58">
        <v>2012</v>
      </c>
      <c r="B74" s="31" t="s">
        <v>33</v>
      </c>
      <c r="C74" s="6">
        <v>203410</v>
      </c>
      <c r="D74" s="6">
        <v>7</v>
      </c>
      <c r="E74" s="6">
        <v>12700</v>
      </c>
      <c r="F74" s="6">
        <v>7100</v>
      </c>
      <c r="G74" s="6">
        <v>3200</v>
      </c>
      <c r="H74" s="6">
        <v>4800</v>
      </c>
      <c r="I74" s="6">
        <v>7700</v>
      </c>
      <c r="J74" s="6">
        <v>11600</v>
      </c>
      <c r="K74" s="6">
        <v>16500</v>
      </c>
      <c r="L74" s="6">
        <v>21800</v>
      </c>
      <c r="M74" s="6">
        <v>25700</v>
      </c>
    </row>
    <row r="75" spans="1:13" x14ac:dyDescent="0.35">
      <c r="A75" s="58">
        <v>2012</v>
      </c>
      <c r="B75" s="31" t="s">
        <v>34</v>
      </c>
      <c r="C75" s="6">
        <v>151990</v>
      </c>
      <c r="D75" s="6">
        <v>5</v>
      </c>
      <c r="E75" s="6">
        <v>13000</v>
      </c>
      <c r="F75" s="6">
        <v>6900</v>
      </c>
      <c r="G75" s="6">
        <v>3800</v>
      </c>
      <c r="H75" s="6">
        <v>5400</v>
      </c>
      <c r="I75" s="6">
        <v>8200</v>
      </c>
      <c r="J75" s="6">
        <v>11900</v>
      </c>
      <c r="K75" s="6">
        <v>16600</v>
      </c>
      <c r="L75" s="6">
        <v>21800</v>
      </c>
      <c r="M75" s="6">
        <v>25800</v>
      </c>
    </row>
    <row r="76" spans="1:13" x14ac:dyDescent="0.35">
      <c r="A76" s="58">
        <v>2012</v>
      </c>
      <c r="B76" s="31" t="s">
        <v>35</v>
      </c>
      <c r="C76" s="6">
        <v>119060</v>
      </c>
      <c r="D76" s="6">
        <v>4</v>
      </c>
      <c r="E76" s="6">
        <v>12600</v>
      </c>
      <c r="F76" s="6">
        <v>7200</v>
      </c>
      <c r="G76" s="6">
        <v>3400</v>
      </c>
      <c r="H76" s="6">
        <v>4800</v>
      </c>
      <c r="I76" s="6">
        <v>7600</v>
      </c>
      <c r="J76" s="6">
        <v>11400</v>
      </c>
      <c r="K76" s="6">
        <v>16200</v>
      </c>
      <c r="L76" s="6">
        <v>21800</v>
      </c>
      <c r="M76" s="6">
        <v>26100</v>
      </c>
    </row>
    <row r="77" spans="1:13" x14ac:dyDescent="0.35">
      <c r="A77" s="59">
        <v>2013</v>
      </c>
      <c r="B77" s="30" t="s">
        <v>13</v>
      </c>
      <c r="C77" s="18">
        <v>3184030</v>
      </c>
      <c r="D77" s="18">
        <v>100</v>
      </c>
      <c r="E77" s="18">
        <v>13500</v>
      </c>
      <c r="F77" s="18">
        <v>7600</v>
      </c>
      <c r="G77" s="18">
        <v>3100</v>
      </c>
      <c r="H77" s="18">
        <v>5000</v>
      </c>
      <c r="I77" s="18">
        <v>8400</v>
      </c>
      <c r="J77" s="18">
        <v>12400</v>
      </c>
      <c r="K77" s="18">
        <v>17300</v>
      </c>
      <c r="L77" s="18">
        <v>23200</v>
      </c>
      <c r="M77" s="18">
        <v>27700</v>
      </c>
    </row>
    <row r="78" spans="1:13" x14ac:dyDescent="0.35">
      <c r="A78" s="58">
        <v>2013</v>
      </c>
      <c r="B78" s="31" t="s">
        <v>29</v>
      </c>
      <c r="C78" s="6">
        <v>607640</v>
      </c>
      <c r="D78" s="6">
        <v>19</v>
      </c>
      <c r="E78" s="6">
        <v>14600</v>
      </c>
      <c r="F78" s="6">
        <v>8900</v>
      </c>
      <c r="G78" s="6">
        <v>2600</v>
      </c>
      <c r="H78" s="6">
        <v>4600</v>
      </c>
      <c r="I78" s="6">
        <v>8400</v>
      </c>
      <c r="J78" s="6">
        <v>13100</v>
      </c>
      <c r="K78" s="6">
        <v>19000</v>
      </c>
      <c r="L78" s="6">
        <v>26300</v>
      </c>
      <c r="M78" s="6">
        <v>31900</v>
      </c>
    </row>
    <row r="79" spans="1:13" x14ac:dyDescent="0.35">
      <c r="A79" s="58">
        <v>2013</v>
      </c>
      <c r="B79" s="31" t="s">
        <v>30</v>
      </c>
      <c r="C79" s="6">
        <v>636620</v>
      </c>
      <c r="D79" s="6">
        <v>20</v>
      </c>
      <c r="E79" s="6">
        <v>15200</v>
      </c>
      <c r="F79" s="6">
        <v>7900</v>
      </c>
      <c r="G79" s="6">
        <v>4100</v>
      </c>
      <c r="H79" s="6">
        <v>6200</v>
      </c>
      <c r="I79" s="6">
        <v>9800</v>
      </c>
      <c r="J79" s="6">
        <v>14100</v>
      </c>
      <c r="K79" s="6">
        <v>19300</v>
      </c>
      <c r="L79" s="6">
        <v>25300</v>
      </c>
      <c r="M79" s="6">
        <v>30000</v>
      </c>
    </row>
    <row r="80" spans="1:13" x14ac:dyDescent="0.35">
      <c r="A80" s="58">
        <v>2013</v>
      </c>
      <c r="B80" s="31" t="s">
        <v>31</v>
      </c>
      <c r="C80" s="6">
        <v>701450</v>
      </c>
      <c r="D80" s="6">
        <v>22</v>
      </c>
      <c r="E80" s="6">
        <v>13100</v>
      </c>
      <c r="F80" s="6">
        <v>6900</v>
      </c>
      <c r="G80" s="6">
        <v>3200</v>
      </c>
      <c r="H80" s="6">
        <v>5200</v>
      </c>
      <c r="I80" s="6">
        <v>8500</v>
      </c>
      <c r="J80" s="6">
        <v>12300</v>
      </c>
      <c r="K80" s="6">
        <v>16700</v>
      </c>
      <c r="L80" s="6">
        <v>21700</v>
      </c>
      <c r="M80" s="6">
        <v>25600</v>
      </c>
    </row>
    <row r="81" spans="1:13" x14ac:dyDescent="0.35">
      <c r="A81" s="58">
        <v>2013</v>
      </c>
      <c r="B81" s="31" t="s">
        <v>32</v>
      </c>
      <c r="C81" s="6">
        <v>717960</v>
      </c>
      <c r="D81" s="6">
        <v>23</v>
      </c>
      <c r="E81" s="6">
        <v>12500</v>
      </c>
      <c r="F81" s="6">
        <v>6800</v>
      </c>
      <c r="G81" s="6">
        <v>2800</v>
      </c>
      <c r="H81" s="6">
        <v>4700</v>
      </c>
      <c r="I81" s="6">
        <v>7900</v>
      </c>
      <c r="J81" s="6">
        <v>11600</v>
      </c>
      <c r="K81" s="6">
        <v>16000</v>
      </c>
      <c r="L81" s="6">
        <v>21100</v>
      </c>
      <c r="M81" s="6">
        <v>24900</v>
      </c>
    </row>
    <row r="82" spans="1:13" x14ac:dyDescent="0.35">
      <c r="A82" s="58">
        <v>2013</v>
      </c>
      <c r="B82" s="31" t="s">
        <v>33</v>
      </c>
      <c r="C82" s="6">
        <v>232010</v>
      </c>
      <c r="D82" s="6">
        <v>7</v>
      </c>
      <c r="E82" s="6">
        <v>12200</v>
      </c>
      <c r="F82" s="6">
        <v>6900</v>
      </c>
      <c r="G82" s="6">
        <v>3000</v>
      </c>
      <c r="H82" s="6">
        <v>4500</v>
      </c>
      <c r="I82" s="6">
        <v>7400</v>
      </c>
      <c r="J82" s="6">
        <v>11200</v>
      </c>
      <c r="K82" s="6">
        <v>15900</v>
      </c>
      <c r="L82" s="6">
        <v>21100</v>
      </c>
      <c r="M82" s="6">
        <v>24900</v>
      </c>
    </row>
    <row r="83" spans="1:13" x14ac:dyDescent="0.35">
      <c r="A83" s="58">
        <v>2013</v>
      </c>
      <c r="B83" s="31" t="s">
        <v>34</v>
      </c>
      <c r="C83" s="6">
        <v>160020</v>
      </c>
      <c r="D83" s="6">
        <v>5</v>
      </c>
      <c r="E83" s="6">
        <v>12500</v>
      </c>
      <c r="F83" s="6">
        <v>6700</v>
      </c>
      <c r="G83" s="6">
        <v>3600</v>
      </c>
      <c r="H83" s="6">
        <v>5200</v>
      </c>
      <c r="I83" s="6">
        <v>7800</v>
      </c>
      <c r="J83" s="6">
        <v>11500</v>
      </c>
      <c r="K83" s="6">
        <v>16100</v>
      </c>
      <c r="L83" s="6">
        <v>21100</v>
      </c>
      <c r="M83" s="6">
        <v>24800</v>
      </c>
    </row>
    <row r="84" spans="1:13" x14ac:dyDescent="0.35">
      <c r="A84" s="58">
        <v>2013</v>
      </c>
      <c r="B84" s="31" t="s">
        <v>35</v>
      </c>
      <c r="C84" s="6">
        <v>128330</v>
      </c>
      <c r="D84" s="6">
        <v>4</v>
      </c>
      <c r="E84" s="6">
        <v>12100</v>
      </c>
      <c r="F84" s="6">
        <v>6900</v>
      </c>
      <c r="G84" s="6">
        <v>3200</v>
      </c>
      <c r="H84" s="6">
        <v>4600</v>
      </c>
      <c r="I84" s="6">
        <v>7300</v>
      </c>
      <c r="J84" s="6">
        <v>10900</v>
      </c>
      <c r="K84" s="6">
        <v>15600</v>
      </c>
      <c r="L84" s="6">
        <v>20900</v>
      </c>
      <c r="M84" s="6">
        <v>25000</v>
      </c>
    </row>
    <row r="85" spans="1:13" x14ac:dyDescent="0.35">
      <c r="A85" s="59">
        <v>2014</v>
      </c>
      <c r="B85" s="30" t="s">
        <v>13</v>
      </c>
      <c r="C85" s="18">
        <v>3415650</v>
      </c>
      <c r="D85" s="18">
        <v>100</v>
      </c>
      <c r="E85" s="18">
        <v>13100</v>
      </c>
      <c r="F85" s="18">
        <v>7400</v>
      </c>
      <c r="G85" s="18">
        <v>3000</v>
      </c>
      <c r="H85" s="18">
        <v>4800</v>
      </c>
      <c r="I85" s="18">
        <v>8100</v>
      </c>
      <c r="J85" s="18">
        <v>12000</v>
      </c>
      <c r="K85" s="18">
        <v>16800</v>
      </c>
      <c r="L85" s="18">
        <v>22500</v>
      </c>
      <c r="M85" s="18">
        <v>26900</v>
      </c>
    </row>
    <row r="86" spans="1:13" x14ac:dyDescent="0.35">
      <c r="A86" s="58">
        <v>2014</v>
      </c>
      <c r="B86" s="31" t="s">
        <v>29</v>
      </c>
      <c r="C86" s="6">
        <v>656880</v>
      </c>
      <c r="D86" s="6">
        <v>19</v>
      </c>
      <c r="E86" s="6">
        <v>14100</v>
      </c>
      <c r="F86" s="6">
        <v>8700</v>
      </c>
      <c r="G86" s="6">
        <v>2400</v>
      </c>
      <c r="H86" s="6">
        <v>4400</v>
      </c>
      <c r="I86" s="6">
        <v>8000</v>
      </c>
      <c r="J86" s="6">
        <v>12600</v>
      </c>
      <c r="K86" s="6">
        <v>18400</v>
      </c>
      <c r="L86" s="6">
        <v>25600</v>
      </c>
      <c r="M86" s="6">
        <v>31100</v>
      </c>
    </row>
    <row r="87" spans="1:13" x14ac:dyDescent="0.35">
      <c r="A87" s="58">
        <v>2014</v>
      </c>
      <c r="B87" s="31" t="s">
        <v>30</v>
      </c>
      <c r="C87" s="6">
        <v>677620</v>
      </c>
      <c r="D87" s="6">
        <v>20</v>
      </c>
      <c r="E87" s="6">
        <v>14700</v>
      </c>
      <c r="F87" s="6">
        <v>7800</v>
      </c>
      <c r="G87" s="6">
        <v>3900</v>
      </c>
      <c r="H87" s="6">
        <v>6000</v>
      </c>
      <c r="I87" s="6">
        <v>9500</v>
      </c>
      <c r="J87" s="6">
        <v>13600</v>
      </c>
      <c r="K87" s="6">
        <v>18700</v>
      </c>
      <c r="L87" s="6">
        <v>24700</v>
      </c>
      <c r="M87" s="6">
        <v>29200</v>
      </c>
    </row>
    <row r="88" spans="1:13" x14ac:dyDescent="0.35">
      <c r="A88" s="58">
        <v>2014</v>
      </c>
      <c r="B88" s="31" t="s">
        <v>31</v>
      </c>
      <c r="C88" s="6">
        <v>743640</v>
      </c>
      <c r="D88" s="6">
        <v>22</v>
      </c>
      <c r="E88" s="6">
        <v>12700</v>
      </c>
      <c r="F88" s="6">
        <v>6800</v>
      </c>
      <c r="G88" s="6">
        <v>3100</v>
      </c>
      <c r="H88" s="6">
        <v>5000</v>
      </c>
      <c r="I88" s="6">
        <v>8200</v>
      </c>
      <c r="J88" s="6">
        <v>11900</v>
      </c>
      <c r="K88" s="6">
        <v>16100</v>
      </c>
      <c r="L88" s="6">
        <v>21100</v>
      </c>
      <c r="M88" s="6">
        <v>25000</v>
      </c>
    </row>
    <row r="89" spans="1:13" x14ac:dyDescent="0.35">
      <c r="A89" s="58">
        <v>2014</v>
      </c>
      <c r="B89" s="31" t="s">
        <v>32</v>
      </c>
      <c r="C89" s="6">
        <v>763770</v>
      </c>
      <c r="D89" s="6">
        <v>22</v>
      </c>
      <c r="E89" s="6">
        <v>12100</v>
      </c>
      <c r="F89" s="6">
        <v>6700</v>
      </c>
      <c r="G89" s="6">
        <v>2700</v>
      </c>
      <c r="H89" s="6">
        <v>4500</v>
      </c>
      <c r="I89" s="6">
        <v>7600</v>
      </c>
      <c r="J89" s="6">
        <v>11200</v>
      </c>
      <c r="K89" s="6">
        <v>15500</v>
      </c>
      <c r="L89" s="6">
        <v>20500</v>
      </c>
      <c r="M89" s="6">
        <v>24200</v>
      </c>
    </row>
    <row r="90" spans="1:13" x14ac:dyDescent="0.35">
      <c r="A90" s="58">
        <v>2014</v>
      </c>
      <c r="B90" s="31" t="s">
        <v>33</v>
      </c>
      <c r="C90" s="6">
        <v>244070</v>
      </c>
      <c r="D90" s="6">
        <v>7</v>
      </c>
      <c r="E90" s="6">
        <v>11900</v>
      </c>
      <c r="F90" s="6">
        <v>6800</v>
      </c>
      <c r="G90" s="6">
        <v>2800</v>
      </c>
      <c r="H90" s="6">
        <v>4400</v>
      </c>
      <c r="I90" s="6">
        <v>7100</v>
      </c>
      <c r="J90" s="6">
        <v>10800</v>
      </c>
      <c r="K90" s="6">
        <v>15500</v>
      </c>
      <c r="L90" s="6">
        <v>20500</v>
      </c>
      <c r="M90" s="6">
        <v>24200</v>
      </c>
    </row>
    <row r="91" spans="1:13" x14ac:dyDescent="0.35">
      <c r="A91" s="58">
        <v>2014</v>
      </c>
      <c r="B91" s="31" t="s">
        <v>34</v>
      </c>
      <c r="C91" s="6">
        <v>171570</v>
      </c>
      <c r="D91" s="6">
        <v>5</v>
      </c>
      <c r="E91" s="6">
        <v>12200</v>
      </c>
      <c r="F91" s="6">
        <v>6600</v>
      </c>
      <c r="G91" s="6">
        <v>3500</v>
      </c>
      <c r="H91" s="6">
        <v>5000</v>
      </c>
      <c r="I91" s="6">
        <v>7600</v>
      </c>
      <c r="J91" s="6">
        <v>11100</v>
      </c>
      <c r="K91" s="6">
        <v>15600</v>
      </c>
      <c r="L91" s="6">
        <v>20500</v>
      </c>
      <c r="M91" s="6">
        <v>24200</v>
      </c>
    </row>
    <row r="92" spans="1:13" x14ac:dyDescent="0.35">
      <c r="A92" s="58">
        <v>2014</v>
      </c>
      <c r="B92" s="31" t="s">
        <v>35</v>
      </c>
      <c r="C92" s="6">
        <v>158120</v>
      </c>
      <c r="D92" s="6">
        <v>5</v>
      </c>
      <c r="E92" s="6">
        <v>11900</v>
      </c>
      <c r="F92" s="6">
        <v>6800</v>
      </c>
      <c r="G92" s="6">
        <v>3000</v>
      </c>
      <c r="H92" s="6">
        <v>4400</v>
      </c>
      <c r="I92" s="6">
        <v>7100</v>
      </c>
      <c r="J92" s="6">
        <v>10800</v>
      </c>
      <c r="K92" s="6">
        <v>15300</v>
      </c>
      <c r="L92" s="6">
        <v>20500</v>
      </c>
      <c r="M92" s="6">
        <v>24500</v>
      </c>
    </row>
    <row r="93" spans="1:13" x14ac:dyDescent="0.35">
      <c r="A93" s="59">
        <v>2015</v>
      </c>
      <c r="B93" s="30" t="s">
        <v>13</v>
      </c>
      <c r="C93" s="18">
        <v>3404980</v>
      </c>
      <c r="D93" s="18">
        <v>100</v>
      </c>
      <c r="E93" s="18">
        <v>13100</v>
      </c>
      <c r="F93" s="18">
        <v>7500</v>
      </c>
      <c r="G93" s="18">
        <v>2900</v>
      </c>
      <c r="H93" s="18">
        <v>4800</v>
      </c>
      <c r="I93" s="18">
        <v>8000</v>
      </c>
      <c r="J93" s="18">
        <v>12000</v>
      </c>
      <c r="K93" s="18">
        <v>16800</v>
      </c>
      <c r="L93" s="18">
        <v>22600</v>
      </c>
      <c r="M93" s="18">
        <v>27100</v>
      </c>
    </row>
    <row r="94" spans="1:13" x14ac:dyDescent="0.35">
      <c r="A94" s="58">
        <v>2015</v>
      </c>
      <c r="B94" s="31" t="s">
        <v>29</v>
      </c>
      <c r="C94" s="6">
        <v>652610</v>
      </c>
      <c r="D94" s="6">
        <v>19.170000000000002</v>
      </c>
      <c r="E94" s="6">
        <v>14100</v>
      </c>
      <c r="F94" s="6">
        <v>8800</v>
      </c>
      <c r="G94" s="6">
        <v>2400</v>
      </c>
      <c r="H94" s="6">
        <v>4300</v>
      </c>
      <c r="I94" s="6">
        <v>8000</v>
      </c>
      <c r="J94" s="6">
        <v>12600</v>
      </c>
      <c r="K94" s="6">
        <v>18500</v>
      </c>
      <c r="L94" s="6">
        <v>25700</v>
      </c>
      <c r="M94" s="6">
        <v>31300</v>
      </c>
    </row>
    <row r="95" spans="1:13" x14ac:dyDescent="0.35">
      <c r="A95" s="58">
        <v>2015</v>
      </c>
      <c r="B95" s="31" t="s">
        <v>30</v>
      </c>
      <c r="C95" s="6">
        <v>675620</v>
      </c>
      <c r="D95" s="6">
        <v>19.84</v>
      </c>
      <c r="E95" s="6">
        <v>14700</v>
      </c>
      <c r="F95" s="6">
        <v>7900</v>
      </c>
      <c r="G95" s="6">
        <v>3800</v>
      </c>
      <c r="H95" s="6">
        <v>5900</v>
      </c>
      <c r="I95" s="6">
        <v>9400</v>
      </c>
      <c r="J95" s="6">
        <v>13600</v>
      </c>
      <c r="K95" s="6">
        <v>18800</v>
      </c>
      <c r="L95" s="6">
        <v>24900</v>
      </c>
      <c r="M95" s="6">
        <v>29500</v>
      </c>
    </row>
    <row r="96" spans="1:13" x14ac:dyDescent="0.35">
      <c r="A96" s="58">
        <v>2015</v>
      </c>
      <c r="B96" s="31" t="s">
        <v>31</v>
      </c>
      <c r="C96" s="6">
        <v>741610</v>
      </c>
      <c r="D96" s="6">
        <v>21.78</v>
      </c>
      <c r="E96" s="6">
        <v>12700</v>
      </c>
      <c r="F96" s="6">
        <v>6900</v>
      </c>
      <c r="G96" s="6">
        <v>3000</v>
      </c>
      <c r="H96" s="6">
        <v>4900</v>
      </c>
      <c r="I96" s="6">
        <v>8100</v>
      </c>
      <c r="J96" s="6">
        <v>11800</v>
      </c>
      <c r="K96" s="6">
        <v>16200</v>
      </c>
      <c r="L96" s="6">
        <v>21200</v>
      </c>
      <c r="M96" s="6">
        <v>25200</v>
      </c>
    </row>
    <row r="97" spans="1:13" x14ac:dyDescent="0.35">
      <c r="A97" s="58">
        <v>2015</v>
      </c>
      <c r="B97" s="31" t="s">
        <v>32</v>
      </c>
      <c r="C97" s="6">
        <v>761730</v>
      </c>
      <c r="D97" s="6">
        <v>22.37</v>
      </c>
      <c r="E97" s="6">
        <v>12100</v>
      </c>
      <c r="F97" s="6">
        <v>6700</v>
      </c>
      <c r="G97" s="6">
        <v>2700</v>
      </c>
      <c r="H97" s="6">
        <v>4400</v>
      </c>
      <c r="I97" s="6">
        <v>7500</v>
      </c>
      <c r="J97" s="6">
        <v>11200</v>
      </c>
      <c r="K97" s="6">
        <v>15500</v>
      </c>
      <c r="L97" s="6">
        <v>20600</v>
      </c>
      <c r="M97" s="6">
        <v>24300</v>
      </c>
    </row>
    <row r="98" spans="1:13" x14ac:dyDescent="0.35">
      <c r="A98" s="58">
        <v>2015</v>
      </c>
      <c r="B98" s="31" t="s">
        <v>33</v>
      </c>
      <c r="C98" s="6">
        <v>243520</v>
      </c>
      <c r="D98" s="6">
        <v>7.15</v>
      </c>
      <c r="E98" s="6">
        <v>11900</v>
      </c>
      <c r="F98" s="6">
        <v>6800</v>
      </c>
      <c r="G98" s="6">
        <v>2800</v>
      </c>
      <c r="H98" s="6">
        <v>4300</v>
      </c>
      <c r="I98" s="6">
        <v>7100</v>
      </c>
      <c r="J98" s="6">
        <v>10800</v>
      </c>
      <c r="K98" s="6">
        <v>15500</v>
      </c>
      <c r="L98" s="6">
        <v>20600</v>
      </c>
      <c r="M98" s="6">
        <v>24400</v>
      </c>
    </row>
    <row r="99" spans="1:13" x14ac:dyDescent="0.35">
      <c r="A99" s="58">
        <v>2015</v>
      </c>
      <c r="B99" s="31" t="s">
        <v>34</v>
      </c>
      <c r="C99" s="6">
        <v>171220</v>
      </c>
      <c r="D99" s="6">
        <v>5.03</v>
      </c>
      <c r="E99" s="6">
        <v>12200</v>
      </c>
      <c r="F99" s="6">
        <v>6600</v>
      </c>
      <c r="G99" s="6">
        <v>3400</v>
      </c>
      <c r="H99" s="6">
        <v>4900</v>
      </c>
      <c r="I99" s="6">
        <v>7600</v>
      </c>
      <c r="J99" s="6">
        <v>11100</v>
      </c>
      <c r="K99" s="6">
        <v>15600</v>
      </c>
      <c r="L99" s="6">
        <v>20600</v>
      </c>
      <c r="M99" s="6">
        <v>24300</v>
      </c>
    </row>
    <row r="100" spans="1:13" x14ac:dyDescent="0.35">
      <c r="A100" s="58">
        <v>2015</v>
      </c>
      <c r="B100" s="31" t="s">
        <v>35</v>
      </c>
      <c r="C100" s="6">
        <v>158670</v>
      </c>
      <c r="D100" s="6">
        <v>4.66</v>
      </c>
      <c r="E100" s="6">
        <v>11800</v>
      </c>
      <c r="F100" s="6">
        <v>6900</v>
      </c>
      <c r="G100" s="6">
        <v>3000</v>
      </c>
      <c r="H100" s="6">
        <v>4300</v>
      </c>
      <c r="I100" s="6">
        <v>7000</v>
      </c>
      <c r="J100" s="6">
        <v>10700</v>
      </c>
      <c r="K100" s="6">
        <v>15300</v>
      </c>
      <c r="L100" s="6">
        <v>20500</v>
      </c>
      <c r="M100" s="6">
        <v>24600</v>
      </c>
    </row>
    <row r="101" spans="1:13" x14ac:dyDescent="0.35">
      <c r="A101" s="59">
        <v>2016</v>
      </c>
      <c r="B101" s="30" t="s">
        <v>13</v>
      </c>
      <c r="C101" s="18">
        <v>2439260</v>
      </c>
      <c r="D101" s="18">
        <v>100</v>
      </c>
      <c r="E101" s="18">
        <v>13400</v>
      </c>
      <c r="F101" s="18">
        <v>7400</v>
      </c>
      <c r="G101" s="18">
        <v>3600</v>
      </c>
      <c r="H101" s="18">
        <v>5300</v>
      </c>
      <c r="I101" s="18">
        <v>8400</v>
      </c>
      <c r="J101" s="18">
        <v>12300</v>
      </c>
      <c r="K101" s="18">
        <v>17100</v>
      </c>
      <c r="L101" s="18">
        <v>22800</v>
      </c>
      <c r="M101" s="18">
        <v>27400</v>
      </c>
    </row>
    <row r="102" spans="1:13" x14ac:dyDescent="0.35">
      <c r="A102" s="58">
        <v>2016</v>
      </c>
      <c r="B102" s="31" t="s">
        <v>226</v>
      </c>
      <c r="C102" s="6">
        <v>417360</v>
      </c>
      <c r="D102" s="6">
        <v>17</v>
      </c>
      <c r="E102" s="6">
        <v>14900</v>
      </c>
      <c r="F102" s="6">
        <v>8600</v>
      </c>
      <c r="G102" s="6">
        <v>3500</v>
      </c>
      <c r="H102" s="6">
        <v>5400</v>
      </c>
      <c r="I102" s="6">
        <v>8900</v>
      </c>
      <c r="J102" s="6">
        <v>13400</v>
      </c>
      <c r="K102" s="6">
        <v>19100</v>
      </c>
      <c r="L102" s="6">
        <v>26300</v>
      </c>
      <c r="M102" s="6">
        <v>32000</v>
      </c>
    </row>
    <row r="103" spans="1:13" x14ac:dyDescent="0.35">
      <c r="A103" s="58">
        <v>2016</v>
      </c>
      <c r="B103" s="31" t="s">
        <v>30</v>
      </c>
      <c r="C103" s="6">
        <v>462520</v>
      </c>
      <c r="D103" s="6">
        <v>19</v>
      </c>
      <c r="E103" s="6">
        <v>15100</v>
      </c>
      <c r="F103" s="6">
        <v>7700</v>
      </c>
      <c r="G103" s="6">
        <v>4600</v>
      </c>
      <c r="H103" s="6">
        <v>6600</v>
      </c>
      <c r="I103" s="6">
        <v>9900</v>
      </c>
      <c r="J103" s="6">
        <v>14000</v>
      </c>
      <c r="K103" s="6">
        <v>19000</v>
      </c>
      <c r="L103" s="6">
        <v>25000</v>
      </c>
      <c r="M103" s="6">
        <v>29700</v>
      </c>
    </row>
    <row r="104" spans="1:13" x14ac:dyDescent="0.35">
      <c r="A104" s="58">
        <v>2016</v>
      </c>
      <c r="B104" s="31" t="s">
        <v>31</v>
      </c>
      <c r="C104" s="6">
        <v>501010</v>
      </c>
      <c r="D104" s="6">
        <v>21</v>
      </c>
      <c r="E104" s="6">
        <v>13100</v>
      </c>
      <c r="F104" s="6">
        <v>6700</v>
      </c>
      <c r="G104" s="6">
        <v>3800</v>
      </c>
      <c r="H104" s="6">
        <v>5600</v>
      </c>
      <c r="I104" s="6">
        <v>8600</v>
      </c>
      <c r="J104" s="6">
        <v>12100</v>
      </c>
      <c r="K104" s="6">
        <v>16400</v>
      </c>
      <c r="L104" s="6">
        <v>21400</v>
      </c>
      <c r="M104" s="6">
        <v>25400</v>
      </c>
    </row>
    <row r="105" spans="1:13" x14ac:dyDescent="0.35">
      <c r="A105" s="58">
        <v>2016</v>
      </c>
      <c r="B105" s="31" t="s">
        <v>32</v>
      </c>
      <c r="C105" s="6">
        <v>524580</v>
      </c>
      <c r="D105" s="6">
        <v>22</v>
      </c>
      <c r="E105" s="6">
        <v>12400</v>
      </c>
      <c r="F105" s="6">
        <v>6600</v>
      </c>
      <c r="G105" s="6">
        <v>3400</v>
      </c>
      <c r="H105" s="6">
        <v>5100</v>
      </c>
      <c r="I105" s="6">
        <v>7900</v>
      </c>
      <c r="J105" s="6">
        <v>11500</v>
      </c>
      <c r="K105" s="6">
        <v>15700</v>
      </c>
      <c r="L105" s="6">
        <v>20600</v>
      </c>
      <c r="M105" s="6">
        <v>24400</v>
      </c>
    </row>
    <row r="106" spans="1:13" x14ac:dyDescent="0.35">
      <c r="A106" s="58">
        <v>2016</v>
      </c>
      <c r="B106" s="31" t="s">
        <v>33</v>
      </c>
      <c r="C106" s="6">
        <v>179320</v>
      </c>
      <c r="D106" s="6">
        <v>7</v>
      </c>
      <c r="E106" s="6">
        <v>12100</v>
      </c>
      <c r="F106" s="6">
        <v>6700</v>
      </c>
      <c r="G106" s="6">
        <v>3300</v>
      </c>
      <c r="H106" s="6">
        <v>4800</v>
      </c>
      <c r="I106" s="6">
        <v>7400</v>
      </c>
      <c r="J106" s="6">
        <v>11100</v>
      </c>
      <c r="K106" s="6">
        <v>15600</v>
      </c>
      <c r="L106" s="6">
        <v>20500</v>
      </c>
      <c r="M106" s="6">
        <v>24200</v>
      </c>
    </row>
    <row r="107" spans="1:13" x14ac:dyDescent="0.35">
      <c r="A107" s="58">
        <v>2016</v>
      </c>
      <c r="B107" s="31" t="s">
        <v>34</v>
      </c>
      <c r="C107" s="6">
        <v>126410</v>
      </c>
      <c r="D107" s="6">
        <v>5</v>
      </c>
      <c r="E107" s="6">
        <v>12400</v>
      </c>
      <c r="F107" s="6">
        <v>6600</v>
      </c>
      <c r="G107" s="6">
        <v>3900</v>
      </c>
      <c r="H107" s="6">
        <v>5300</v>
      </c>
      <c r="I107" s="6">
        <v>7900</v>
      </c>
      <c r="J107" s="6">
        <v>11400</v>
      </c>
      <c r="K107" s="6">
        <v>15800</v>
      </c>
      <c r="L107" s="6">
        <v>20700</v>
      </c>
      <c r="M107" s="6">
        <v>24400</v>
      </c>
    </row>
    <row r="108" spans="1:13" x14ac:dyDescent="0.35">
      <c r="A108" s="58">
        <v>2016</v>
      </c>
      <c r="B108" s="31" t="s">
        <v>35</v>
      </c>
      <c r="C108" s="6">
        <v>168960</v>
      </c>
      <c r="D108" s="6">
        <v>7</v>
      </c>
      <c r="E108" s="6">
        <v>11300</v>
      </c>
      <c r="F108" s="6">
        <v>6600</v>
      </c>
      <c r="G108" s="6">
        <v>2900</v>
      </c>
      <c r="H108" s="6">
        <v>4200</v>
      </c>
      <c r="I108" s="6">
        <v>6700</v>
      </c>
      <c r="J108" s="6">
        <v>10100</v>
      </c>
      <c r="K108" s="6">
        <v>14500</v>
      </c>
      <c r="L108" s="6">
        <v>19600</v>
      </c>
      <c r="M108" s="6">
        <v>23400</v>
      </c>
    </row>
    <row r="109" spans="1:13" x14ac:dyDescent="0.35">
      <c r="A109" s="58">
        <v>2016</v>
      </c>
      <c r="B109" s="31" t="s">
        <v>41</v>
      </c>
      <c r="C109" s="6">
        <v>59110</v>
      </c>
      <c r="D109" s="6">
        <v>2</v>
      </c>
      <c r="E109" s="6">
        <v>15200</v>
      </c>
      <c r="F109" s="6">
        <v>9300</v>
      </c>
      <c r="G109" s="6">
        <v>3400</v>
      </c>
      <c r="H109" s="6">
        <v>5200</v>
      </c>
      <c r="I109" s="6">
        <v>8600</v>
      </c>
      <c r="J109" s="6">
        <v>13300</v>
      </c>
      <c r="K109" s="6">
        <v>19800</v>
      </c>
      <c r="L109" s="6">
        <v>27800</v>
      </c>
      <c r="M109" s="6">
        <v>34000</v>
      </c>
    </row>
    <row r="110" spans="1:13" x14ac:dyDescent="0.35">
      <c r="A110" s="59">
        <v>2017</v>
      </c>
      <c r="B110" s="30" t="s">
        <v>13</v>
      </c>
      <c r="C110" s="18">
        <v>18257260</v>
      </c>
      <c r="D110" s="18">
        <v>100</v>
      </c>
      <c r="E110" s="18">
        <v>13400</v>
      </c>
      <c r="F110" s="18">
        <v>7400</v>
      </c>
      <c r="G110" s="18">
        <v>3400</v>
      </c>
      <c r="H110" s="18">
        <v>5200</v>
      </c>
      <c r="I110" s="18">
        <v>8300</v>
      </c>
      <c r="J110" s="18">
        <v>12200</v>
      </c>
      <c r="K110" s="18">
        <v>17100</v>
      </c>
      <c r="L110" s="18">
        <v>22800</v>
      </c>
      <c r="M110" s="18">
        <v>27300</v>
      </c>
    </row>
    <row r="111" spans="1:13" x14ac:dyDescent="0.35">
      <c r="A111" s="58">
        <v>2017</v>
      </c>
      <c r="B111" s="31" t="s">
        <v>29</v>
      </c>
      <c r="C111" s="6">
        <v>3320990</v>
      </c>
      <c r="D111" s="6">
        <v>18</v>
      </c>
      <c r="E111" s="6">
        <v>14800</v>
      </c>
      <c r="F111" s="6">
        <v>8800</v>
      </c>
      <c r="G111" s="6">
        <v>3000</v>
      </c>
      <c r="H111" s="6">
        <v>5100</v>
      </c>
      <c r="I111" s="6">
        <v>8700</v>
      </c>
      <c r="J111" s="6">
        <v>13300</v>
      </c>
      <c r="K111" s="6">
        <v>19200</v>
      </c>
      <c r="L111" s="6">
        <v>26500</v>
      </c>
      <c r="M111" s="6">
        <v>32100</v>
      </c>
    </row>
    <row r="112" spans="1:13" x14ac:dyDescent="0.35">
      <c r="A112" s="58">
        <v>2017</v>
      </c>
      <c r="B112" s="31" t="s">
        <v>30</v>
      </c>
      <c r="C112" s="6">
        <v>3378710</v>
      </c>
      <c r="D112" s="6">
        <v>19</v>
      </c>
      <c r="E112" s="6">
        <v>15200</v>
      </c>
      <c r="F112" s="6">
        <v>7700</v>
      </c>
      <c r="G112" s="6">
        <v>4500</v>
      </c>
      <c r="H112" s="6">
        <v>6600</v>
      </c>
      <c r="I112" s="6">
        <v>10000</v>
      </c>
      <c r="J112" s="6">
        <v>14100</v>
      </c>
      <c r="K112" s="6">
        <v>19200</v>
      </c>
      <c r="L112" s="6">
        <v>25200</v>
      </c>
      <c r="M112" s="6">
        <v>29800</v>
      </c>
    </row>
    <row r="113" spans="1:13" x14ac:dyDescent="0.35">
      <c r="A113" s="58">
        <v>2017</v>
      </c>
      <c r="B113" s="31" t="s">
        <v>31</v>
      </c>
      <c r="C113" s="6">
        <v>3679010</v>
      </c>
      <c r="D113" s="6">
        <v>20</v>
      </c>
      <c r="E113" s="6">
        <v>13200</v>
      </c>
      <c r="F113" s="6">
        <v>6800</v>
      </c>
      <c r="G113" s="6">
        <v>3700</v>
      </c>
      <c r="H113" s="6">
        <v>5600</v>
      </c>
      <c r="I113" s="6">
        <v>8700</v>
      </c>
      <c r="J113" s="6">
        <v>12300</v>
      </c>
      <c r="K113" s="6">
        <v>16500</v>
      </c>
      <c r="L113" s="6">
        <v>21600</v>
      </c>
      <c r="M113" s="6">
        <v>25500</v>
      </c>
    </row>
    <row r="114" spans="1:13" x14ac:dyDescent="0.35">
      <c r="A114" s="58">
        <v>2017</v>
      </c>
      <c r="B114" s="31" t="s">
        <v>32</v>
      </c>
      <c r="C114" s="6">
        <v>3791590</v>
      </c>
      <c r="D114" s="6">
        <v>21</v>
      </c>
      <c r="E114" s="6">
        <v>12500</v>
      </c>
      <c r="F114" s="6">
        <v>6700</v>
      </c>
      <c r="G114" s="6">
        <v>3200</v>
      </c>
      <c r="H114" s="6">
        <v>5000</v>
      </c>
      <c r="I114" s="6">
        <v>8000</v>
      </c>
      <c r="J114" s="6">
        <v>11600</v>
      </c>
      <c r="K114" s="6">
        <v>15900</v>
      </c>
      <c r="L114" s="6">
        <v>20800</v>
      </c>
      <c r="M114" s="6">
        <v>24600</v>
      </c>
    </row>
    <row r="115" spans="1:13" x14ac:dyDescent="0.35">
      <c r="A115" s="58">
        <v>2017</v>
      </c>
      <c r="B115" s="31" t="s">
        <v>33</v>
      </c>
      <c r="C115" s="6">
        <v>1249610</v>
      </c>
      <c r="D115" s="6">
        <v>7</v>
      </c>
      <c r="E115" s="6">
        <v>12200</v>
      </c>
      <c r="F115" s="6">
        <v>6800</v>
      </c>
      <c r="G115" s="6">
        <v>3200</v>
      </c>
      <c r="H115" s="6">
        <v>4800</v>
      </c>
      <c r="I115" s="6">
        <v>7500</v>
      </c>
      <c r="J115" s="6">
        <v>11200</v>
      </c>
      <c r="K115" s="6">
        <v>15800</v>
      </c>
      <c r="L115" s="6">
        <v>20900</v>
      </c>
      <c r="M115" s="6">
        <v>24600</v>
      </c>
    </row>
    <row r="116" spans="1:13" x14ac:dyDescent="0.35">
      <c r="A116" s="58">
        <v>2017</v>
      </c>
      <c r="B116" s="31" t="s">
        <v>34</v>
      </c>
      <c r="C116" s="6">
        <v>955420</v>
      </c>
      <c r="D116" s="6">
        <v>5</v>
      </c>
      <c r="E116" s="6">
        <v>12500</v>
      </c>
      <c r="F116" s="6">
        <v>6600</v>
      </c>
      <c r="G116" s="6">
        <v>3800</v>
      </c>
      <c r="H116" s="6">
        <v>5300</v>
      </c>
      <c r="I116" s="6">
        <v>8000</v>
      </c>
      <c r="J116" s="6">
        <v>11500</v>
      </c>
      <c r="K116" s="6">
        <v>16000</v>
      </c>
      <c r="L116" s="6">
        <v>20900</v>
      </c>
      <c r="M116" s="6">
        <v>24700</v>
      </c>
    </row>
    <row r="117" spans="1:13" x14ac:dyDescent="0.35">
      <c r="A117" s="58">
        <v>2017</v>
      </c>
      <c r="B117" s="31" t="s">
        <v>35</v>
      </c>
      <c r="C117" s="6">
        <v>1881930</v>
      </c>
      <c r="D117" s="6">
        <v>10</v>
      </c>
      <c r="E117" s="6">
        <v>11100</v>
      </c>
      <c r="F117" s="6">
        <v>6600</v>
      </c>
      <c r="G117" s="6">
        <v>3000</v>
      </c>
      <c r="H117" s="6">
        <v>4300</v>
      </c>
      <c r="I117" s="6">
        <v>6600</v>
      </c>
      <c r="J117" s="6">
        <v>9900</v>
      </c>
      <c r="K117" s="6">
        <v>14300</v>
      </c>
      <c r="L117" s="6">
        <v>19400</v>
      </c>
      <c r="M117" s="6">
        <v>23200</v>
      </c>
    </row>
    <row r="118" spans="1:13" x14ac:dyDescent="0.35">
      <c r="A118" s="59">
        <v>2018</v>
      </c>
      <c r="B118" s="30" t="s">
        <v>13</v>
      </c>
      <c r="C118" s="18">
        <v>18211100</v>
      </c>
      <c r="D118" s="18">
        <v>100</v>
      </c>
      <c r="E118" s="18">
        <v>13200</v>
      </c>
      <c r="F118" s="18">
        <v>7500</v>
      </c>
      <c r="G118" s="18">
        <v>3300</v>
      </c>
      <c r="H118" s="18">
        <v>5000</v>
      </c>
      <c r="I118" s="18">
        <v>8100</v>
      </c>
      <c r="J118" s="18">
        <v>12000</v>
      </c>
      <c r="K118" s="18">
        <v>16900</v>
      </c>
      <c r="L118" s="18">
        <v>22700</v>
      </c>
      <c r="M118" s="18">
        <v>27300</v>
      </c>
    </row>
    <row r="119" spans="1:13" x14ac:dyDescent="0.35">
      <c r="A119" s="58">
        <v>2018</v>
      </c>
      <c r="B119" s="31" t="s">
        <v>29</v>
      </c>
      <c r="C119" s="6">
        <v>3278810</v>
      </c>
      <c r="D119" s="6">
        <v>18</v>
      </c>
      <c r="E119" s="6">
        <v>14700</v>
      </c>
      <c r="F119" s="6">
        <v>8900</v>
      </c>
      <c r="G119" s="6">
        <v>2900</v>
      </c>
      <c r="H119" s="6">
        <v>4900</v>
      </c>
      <c r="I119" s="6">
        <v>8500</v>
      </c>
      <c r="J119" s="6">
        <v>13100</v>
      </c>
      <c r="K119" s="6">
        <v>19100</v>
      </c>
      <c r="L119" s="6">
        <v>26500</v>
      </c>
      <c r="M119" s="6">
        <v>32200</v>
      </c>
    </row>
    <row r="120" spans="1:13" x14ac:dyDescent="0.35">
      <c r="A120" s="58">
        <v>2018</v>
      </c>
      <c r="B120" s="31" t="s">
        <v>30</v>
      </c>
      <c r="C120" s="6">
        <v>3337320</v>
      </c>
      <c r="D120" s="6">
        <v>18</v>
      </c>
      <c r="E120" s="6">
        <v>15100</v>
      </c>
      <c r="F120" s="6">
        <v>7800</v>
      </c>
      <c r="G120" s="6">
        <v>4300</v>
      </c>
      <c r="H120" s="6">
        <v>6400</v>
      </c>
      <c r="I120" s="6">
        <v>9800</v>
      </c>
      <c r="J120" s="6">
        <v>14000</v>
      </c>
      <c r="K120" s="6">
        <v>19100</v>
      </c>
      <c r="L120" s="6">
        <v>25200</v>
      </c>
      <c r="M120" s="6">
        <v>29800</v>
      </c>
    </row>
    <row r="121" spans="1:13" x14ac:dyDescent="0.35">
      <c r="A121" s="58">
        <v>2018</v>
      </c>
      <c r="B121" s="31" t="s">
        <v>31</v>
      </c>
      <c r="C121" s="6">
        <v>3637760</v>
      </c>
      <c r="D121" s="6">
        <v>20</v>
      </c>
      <c r="E121" s="6">
        <v>13000</v>
      </c>
      <c r="F121" s="6">
        <v>6800</v>
      </c>
      <c r="G121" s="6">
        <v>3500</v>
      </c>
      <c r="H121" s="6">
        <v>5400</v>
      </c>
      <c r="I121" s="6">
        <v>8500</v>
      </c>
      <c r="J121" s="6">
        <v>12100</v>
      </c>
      <c r="K121" s="6">
        <v>16400</v>
      </c>
      <c r="L121" s="6">
        <v>21500</v>
      </c>
      <c r="M121" s="6">
        <v>25500</v>
      </c>
    </row>
    <row r="122" spans="1:13" x14ac:dyDescent="0.35">
      <c r="A122" s="58">
        <v>2018</v>
      </c>
      <c r="B122" s="31" t="s">
        <v>32</v>
      </c>
      <c r="C122" s="6">
        <v>3758060</v>
      </c>
      <c r="D122" s="6">
        <v>21</v>
      </c>
      <c r="E122" s="6">
        <v>12300</v>
      </c>
      <c r="F122" s="6">
        <v>6700</v>
      </c>
      <c r="G122" s="6">
        <v>3000</v>
      </c>
      <c r="H122" s="6">
        <v>4800</v>
      </c>
      <c r="I122" s="6">
        <v>7800</v>
      </c>
      <c r="J122" s="6">
        <v>11400</v>
      </c>
      <c r="K122" s="6">
        <v>15700</v>
      </c>
      <c r="L122" s="6">
        <v>20700</v>
      </c>
      <c r="M122" s="6">
        <v>24500</v>
      </c>
    </row>
    <row r="123" spans="1:13" x14ac:dyDescent="0.35">
      <c r="A123" s="58">
        <v>2018</v>
      </c>
      <c r="B123" s="31" t="s">
        <v>33</v>
      </c>
      <c r="C123" s="6">
        <v>1241790</v>
      </c>
      <c r="D123" s="6">
        <v>7</v>
      </c>
      <c r="E123" s="6">
        <v>12100</v>
      </c>
      <c r="F123" s="6">
        <v>6800</v>
      </c>
      <c r="G123" s="6">
        <v>3100</v>
      </c>
      <c r="H123" s="6">
        <v>4600</v>
      </c>
      <c r="I123" s="6">
        <v>7300</v>
      </c>
      <c r="J123" s="6">
        <v>11000</v>
      </c>
      <c r="K123" s="6">
        <v>15700</v>
      </c>
      <c r="L123" s="6">
        <v>20700</v>
      </c>
      <c r="M123" s="6">
        <v>24600</v>
      </c>
    </row>
    <row r="124" spans="1:13" x14ac:dyDescent="0.35">
      <c r="A124" s="58">
        <v>2018</v>
      </c>
      <c r="B124" s="31" t="s">
        <v>34</v>
      </c>
      <c r="C124" s="6">
        <v>948910</v>
      </c>
      <c r="D124" s="6">
        <v>5</v>
      </c>
      <c r="E124" s="6">
        <v>12400</v>
      </c>
      <c r="F124" s="6">
        <v>6700</v>
      </c>
      <c r="G124" s="6">
        <v>3600</v>
      </c>
      <c r="H124" s="6">
        <v>5100</v>
      </c>
      <c r="I124" s="6">
        <v>7800</v>
      </c>
      <c r="J124" s="6">
        <v>11300</v>
      </c>
      <c r="K124" s="6">
        <v>15800</v>
      </c>
      <c r="L124" s="6">
        <v>20800</v>
      </c>
      <c r="M124" s="6">
        <v>24600</v>
      </c>
    </row>
    <row r="125" spans="1:13" x14ac:dyDescent="0.35">
      <c r="A125" s="58">
        <v>2018</v>
      </c>
      <c r="B125" s="31" t="s">
        <v>35</v>
      </c>
      <c r="C125" s="6">
        <v>2008450</v>
      </c>
      <c r="D125" s="6">
        <v>11</v>
      </c>
      <c r="E125" s="6">
        <v>10900</v>
      </c>
      <c r="F125" s="6">
        <v>6500</v>
      </c>
      <c r="G125" s="6">
        <v>2900</v>
      </c>
      <c r="H125" s="6">
        <v>4100</v>
      </c>
      <c r="I125" s="6">
        <v>6400</v>
      </c>
      <c r="J125" s="6">
        <v>9600</v>
      </c>
      <c r="K125" s="6">
        <v>14000</v>
      </c>
      <c r="L125" s="6">
        <v>19000</v>
      </c>
      <c r="M125" s="6">
        <v>22900</v>
      </c>
    </row>
    <row r="126" spans="1:13" x14ac:dyDescent="0.35">
      <c r="A126" s="59">
        <v>2019</v>
      </c>
      <c r="B126" s="30" t="s">
        <v>13</v>
      </c>
      <c r="C126" s="18">
        <v>18229130</v>
      </c>
      <c r="D126" s="18">
        <v>100</v>
      </c>
      <c r="E126" s="18">
        <v>13300</v>
      </c>
      <c r="F126" s="18">
        <v>7600</v>
      </c>
      <c r="G126" s="18">
        <v>3300</v>
      </c>
      <c r="H126" s="18">
        <v>5100</v>
      </c>
      <c r="I126" s="18">
        <v>8200</v>
      </c>
      <c r="J126" s="18">
        <v>12100</v>
      </c>
      <c r="K126" s="18">
        <v>17000</v>
      </c>
      <c r="L126" s="18">
        <v>22900</v>
      </c>
      <c r="M126" s="18">
        <v>27600</v>
      </c>
    </row>
    <row r="127" spans="1:13" x14ac:dyDescent="0.35">
      <c r="A127" s="58">
        <v>2019</v>
      </c>
      <c r="B127" s="31" t="s">
        <v>29</v>
      </c>
      <c r="C127" s="6">
        <v>3280990</v>
      </c>
      <c r="D127" s="6">
        <v>18</v>
      </c>
      <c r="E127" s="6">
        <v>14900</v>
      </c>
      <c r="F127" s="6">
        <v>8900</v>
      </c>
      <c r="G127" s="6">
        <v>2900</v>
      </c>
      <c r="H127" s="6">
        <v>5000</v>
      </c>
      <c r="I127" s="6">
        <v>8600</v>
      </c>
      <c r="J127" s="6">
        <v>13300</v>
      </c>
      <c r="K127" s="6">
        <v>19300</v>
      </c>
      <c r="L127" s="6">
        <v>26800</v>
      </c>
      <c r="M127" s="6">
        <v>32500</v>
      </c>
    </row>
    <row r="128" spans="1:13" x14ac:dyDescent="0.35">
      <c r="A128" s="58">
        <v>2019</v>
      </c>
      <c r="B128" s="31" t="s">
        <v>30</v>
      </c>
      <c r="C128" s="6">
        <v>3334150</v>
      </c>
      <c r="D128" s="6">
        <v>18</v>
      </c>
      <c r="E128" s="6">
        <v>15300</v>
      </c>
      <c r="F128" s="6">
        <v>7900</v>
      </c>
      <c r="G128" s="6">
        <v>4400</v>
      </c>
      <c r="H128" s="6">
        <v>6500</v>
      </c>
      <c r="I128" s="6">
        <v>10000</v>
      </c>
      <c r="J128" s="6">
        <v>14100</v>
      </c>
      <c r="K128" s="6">
        <v>19300</v>
      </c>
      <c r="L128" s="6">
        <v>25400</v>
      </c>
      <c r="M128" s="6">
        <v>30100</v>
      </c>
    </row>
    <row r="129" spans="1:13" x14ac:dyDescent="0.35">
      <c r="A129" s="58">
        <v>2019</v>
      </c>
      <c r="B129" s="31" t="s">
        <v>31</v>
      </c>
      <c r="C129" s="6">
        <v>3635290</v>
      </c>
      <c r="D129" s="6">
        <v>20</v>
      </c>
      <c r="E129" s="6">
        <v>13200</v>
      </c>
      <c r="F129" s="6">
        <v>6900</v>
      </c>
      <c r="G129" s="6">
        <v>3500</v>
      </c>
      <c r="H129" s="6">
        <v>5500</v>
      </c>
      <c r="I129" s="6">
        <v>8600</v>
      </c>
      <c r="J129" s="6">
        <v>12300</v>
      </c>
      <c r="K129" s="6">
        <v>16600</v>
      </c>
      <c r="L129" s="6">
        <v>21800</v>
      </c>
      <c r="M129" s="6">
        <v>25800</v>
      </c>
    </row>
    <row r="130" spans="1:13" x14ac:dyDescent="0.35">
      <c r="A130" s="58">
        <v>2019</v>
      </c>
      <c r="B130" s="31" t="s">
        <v>32</v>
      </c>
      <c r="C130" s="6">
        <v>3750750</v>
      </c>
      <c r="D130" s="6">
        <v>21</v>
      </c>
      <c r="E130" s="6">
        <v>12400</v>
      </c>
      <c r="F130" s="6">
        <v>6800</v>
      </c>
      <c r="G130" s="6">
        <v>3100</v>
      </c>
      <c r="H130" s="6">
        <v>4900</v>
      </c>
      <c r="I130" s="6">
        <v>7900</v>
      </c>
      <c r="J130" s="6">
        <v>11500</v>
      </c>
      <c r="K130" s="6">
        <v>15900</v>
      </c>
      <c r="L130" s="6">
        <v>20900</v>
      </c>
      <c r="M130" s="6">
        <v>24800</v>
      </c>
    </row>
    <row r="131" spans="1:13" x14ac:dyDescent="0.35">
      <c r="A131" s="58">
        <v>2019</v>
      </c>
      <c r="B131" s="31" t="s">
        <v>33</v>
      </c>
      <c r="C131" s="6">
        <v>1240090</v>
      </c>
      <c r="D131" s="6">
        <v>7</v>
      </c>
      <c r="E131" s="6">
        <v>12200</v>
      </c>
      <c r="F131" s="6">
        <v>6900</v>
      </c>
      <c r="G131" s="6">
        <v>3100</v>
      </c>
      <c r="H131" s="6">
        <v>4600</v>
      </c>
      <c r="I131" s="6">
        <v>7400</v>
      </c>
      <c r="J131" s="6">
        <v>11100</v>
      </c>
      <c r="K131" s="6">
        <v>15800</v>
      </c>
      <c r="L131" s="6">
        <v>21000</v>
      </c>
      <c r="M131" s="6">
        <v>24800</v>
      </c>
    </row>
    <row r="132" spans="1:13" x14ac:dyDescent="0.35">
      <c r="A132" s="58">
        <v>2019</v>
      </c>
      <c r="B132" s="31" t="s">
        <v>34</v>
      </c>
      <c r="C132" s="6">
        <v>950590</v>
      </c>
      <c r="D132" s="6">
        <v>5</v>
      </c>
      <c r="E132" s="6">
        <v>12500</v>
      </c>
      <c r="F132" s="6">
        <v>6700</v>
      </c>
      <c r="G132" s="6">
        <v>3600</v>
      </c>
      <c r="H132" s="6">
        <v>5200</v>
      </c>
      <c r="I132" s="6">
        <v>7800</v>
      </c>
      <c r="J132" s="6">
        <v>11400</v>
      </c>
      <c r="K132" s="6">
        <v>15900</v>
      </c>
      <c r="L132" s="6">
        <v>21000</v>
      </c>
      <c r="M132" s="6">
        <v>24800</v>
      </c>
    </row>
    <row r="133" spans="1:13" x14ac:dyDescent="0.35">
      <c r="A133" s="64">
        <v>2019</v>
      </c>
      <c r="B133" s="101" t="s">
        <v>35</v>
      </c>
      <c r="C133" s="6">
        <v>2037290</v>
      </c>
      <c r="D133" s="6">
        <v>11</v>
      </c>
      <c r="E133" s="6">
        <v>10800</v>
      </c>
      <c r="F133" s="6">
        <v>6600</v>
      </c>
      <c r="G133" s="6">
        <v>2800</v>
      </c>
      <c r="H133" s="6">
        <v>4000</v>
      </c>
      <c r="I133" s="6">
        <v>6300</v>
      </c>
      <c r="J133" s="6">
        <v>9500</v>
      </c>
      <c r="K133" s="6">
        <v>13800</v>
      </c>
      <c r="L133" s="6">
        <v>19000</v>
      </c>
      <c r="M133" s="6">
        <v>23100</v>
      </c>
    </row>
    <row r="134" spans="1:13" x14ac:dyDescent="0.35">
      <c r="A134" s="71">
        <v>2020</v>
      </c>
      <c r="B134" s="114" t="s">
        <v>13</v>
      </c>
      <c r="C134" s="18">
        <v>19618409</v>
      </c>
      <c r="D134" s="18">
        <v>100</v>
      </c>
      <c r="E134" s="18">
        <v>13513.420177186539</v>
      </c>
      <c r="F134" s="18">
        <v>7710.311330036855</v>
      </c>
      <c r="G134" s="18">
        <v>3140.698556079104</v>
      </c>
      <c r="H134" s="18">
        <v>4994.5068372045798</v>
      </c>
      <c r="I134" s="18">
        <v>8241.5445642376526</v>
      </c>
      <c r="J134" s="18">
        <v>12320.93461991504</v>
      </c>
      <c r="K134" s="18">
        <v>17330.531206020161</v>
      </c>
      <c r="L134" s="18">
        <v>23323.710151342919</v>
      </c>
      <c r="M134" s="18">
        <v>28047.810657244889</v>
      </c>
    </row>
    <row r="135" spans="1:13" x14ac:dyDescent="0.35">
      <c r="A135" s="58">
        <v>2020</v>
      </c>
      <c r="B135" s="31" t="s">
        <v>29</v>
      </c>
      <c r="C135" s="6">
        <v>3581622</v>
      </c>
      <c r="D135" s="6">
        <v>18.25643455593163</v>
      </c>
      <c r="E135" s="6">
        <v>15047.99789366641</v>
      </c>
      <c r="F135" s="6">
        <v>9065.1977072072423</v>
      </c>
      <c r="G135" s="6">
        <v>2717.6828176294389</v>
      </c>
      <c r="H135" s="6">
        <v>4865.66955387913</v>
      </c>
      <c r="I135" s="6">
        <v>8727.279885385733</v>
      </c>
      <c r="J135" s="6">
        <v>13529.33961538392</v>
      </c>
      <c r="K135" s="6">
        <v>19651.495244960799</v>
      </c>
      <c r="L135" s="6">
        <v>27226.221104157699</v>
      </c>
      <c r="M135" s="6">
        <v>32940.432753419467</v>
      </c>
    </row>
    <row r="136" spans="1:13" x14ac:dyDescent="0.35">
      <c r="A136" s="58">
        <v>2020</v>
      </c>
      <c r="B136" s="31" t="s">
        <v>30</v>
      </c>
      <c r="C136" s="6">
        <v>3565649</v>
      </c>
      <c r="D136" s="6">
        <v>18.175016128983749</v>
      </c>
      <c r="E136" s="6">
        <v>15525.452546512821</v>
      </c>
      <c r="F136" s="6">
        <v>8023.5210161928944</v>
      </c>
      <c r="G136" s="6">
        <v>4238.2279773186019</v>
      </c>
      <c r="H136" s="6">
        <v>6520.2374637761486</v>
      </c>
      <c r="I136" s="6">
        <v>10141.796150194021</v>
      </c>
      <c r="J136" s="6">
        <v>14412.85734304053</v>
      </c>
      <c r="K136" s="6">
        <v>19645.02912761944</v>
      </c>
      <c r="L136" s="6">
        <v>25887.5179028903</v>
      </c>
      <c r="M136" s="6">
        <v>30643.864093808199</v>
      </c>
    </row>
    <row r="137" spans="1:13" x14ac:dyDescent="0.35">
      <c r="A137" s="58">
        <v>2020</v>
      </c>
      <c r="B137" s="31" t="s">
        <v>31</v>
      </c>
      <c r="C137" s="6">
        <v>3873216</v>
      </c>
      <c r="D137" s="6">
        <v>19.742763034454018</v>
      </c>
      <c r="E137" s="6">
        <v>13366.93307959668</v>
      </c>
      <c r="F137" s="6">
        <v>7047.9888153262282</v>
      </c>
      <c r="G137" s="6">
        <v>3391.8683184403362</v>
      </c>
      <c r="H137" s="6">
        <v>5425.9145237860148</v>
      </c>
      <c r="I137" s="6">
        <v>8726.511898040013</v>
      </c>
      <c r="J137" s="6">
        <v>12465.97930081626</v>
      </c>
      <c r="K137" s="6">
        <v>16895.446870797721</v>
      </c>
      <c r="L137" s="6">
        <v>22128.05282592888</v>
      </c>
      <c r="M137" s="6">
        <v>26222.214110279801</v>
      </c>
    </row>
    <row r="138" spans="1:13" x14ac:dyDescent="0.35">
      <c r="A138" s="58">
        <v>2020</v>
      </c>
      <c r="B138" s="31" t="s">
        <v>32</v>
      </c>
      <c r="C138" s="6">
        <v>3993935</v>
      </c>
      <c r="D138" s="6">
        <v>20.358098355478269</v>
      </c>
      <c r="E138" s="6">
        <v>12612.212797544469</v>
      </c>
      <c r="F138" s="6">
        <v>6920.712721123643</v>
      </c>
      <c r="G138" s="6">
        <v>2914.406178724973</v>
      </c>
      <c r="H138" s="6">
        <v>4800.2548002775256</v>
      </c>
      <c r="I138" s="6">
        <v>7951.8894147122464</v>
      </c>
      <c r="J138" s="6">
        <v>11693.980316861611</v>
      </c>
      <c r="K138" s="6">
        <v>16160.42920519819</v>
      </c>
      <c r="L138" s="6">
        <v>21281.16258393363</v>
      </c>
      <c r="M138" s="6">
        <v>25214.953370181898</v>
      </c>
    </row>
    <row r="139" spans="1:13" x14ac:dyDescent="0.35">
      <c r="A139" s="58">
        <v>2020</v>
      </c>
      <c r="B139" s="31" t="s">
        <v>33</v>
      </c>
      <c r="C139" s="6">
        <v>1299107</v>
      </c>
      <c r="D139" s="6">
        <v>6.6218774417436199</v>
      </c>
      <c r="E139" s="6">
        <v>12378.2703463047</v>
      </c>
      <c r="F139" s="6">
        <v>7036.7300234835739</v>
      </c>
      <c r="G139" s="6">
        <v>2975.2430148393519</v>
      </c>
      <c r="H139" s="6">
        <v>4591.0256472287983</v>
      </c>
      <c r="I139" s="6">
        <v>7446.1813591718537</v>
      </c>
      <c r="J139" s="6">
        <v>11280.05475806522</v>
      </c>
      <c r="K139" s="6">
        <v>16088.222610375649</v>
      </c>
      <c r="L139" s="6">
        <v>21337.257610560278</v>
      </c>
      <c r="M139" s="6">
        <v>25297.036167132861</v>
      </c>
    </row>
    <row r="140" spans="1:13" x14ac:dyDescent="0.35">
      <c r="A140" s="58">
        <v>2020</v>
      </c>
      <c r="B140" s="31" t="s">
        <v>34</v>
      </c>
      <c r="C140" s="6">
        <v>993670</v>
      </c>
      <c r="D140" s="6">
        <v>5.0649876858006184</v>
      </c>
      <c r="E140" s="6">
        <v>12687.464677121339</v>
      </c>
      <c r="F140" s="6">
        <v>6891.5611434402635</v>
      </c>
      <c r="G140" s="6">
        <v>3555.239980732139</v>
      </c>
      <c r="H140" s="6">
        <v>5175.134018249234</v>
      </c>
      <c r="I140" s="6">
        <v>7938.8215797231906</v>
      </c>
      <c r="J140" s="6">
        <v>11590.63379097193</v>
      </c>
      <c r="K140" s="6">
        <v>16222.676862240251</v>
      </c>
      <c r="L140" s="6">
        <v>21389.845980363429</v>
      </c>
      <c r="M140" s="6">
        <v>25321.500023942201</v>
      </c>
    </row>
    <row r="141" spans="1:13" x14ac:dyDescent="0.35">
      <c r="A141" s="58">
        <v>2020</v>
      </c>
      <c r="B141" s="101" t="s">
        <v>35</v>
      </c>
      <c r="C141" s="17">
        <v>2311210</v>
      </c>
      <c r="D141" s="17">
        <v>11.780822797608099</v>
      </c>
      <c r="E141" s="17">
        <v>10827.238325844</v>
      </c>
      <c r="F141" s="17">
        <v>6642.6285054493974</v>
      </c>
      <c r="G141" s="17">
        <v>2779.0291417259541</v>
      </c>
      <c r="H141" s="17">
        <v>4033.245394990186</v>
      </c>
      <c r="I141" s="17">
        <v>6307.0501351087032</v>
      </c>
      <c r="J141" s="17">
        <v>9529.387031630642</v>
      </c>
      <c r="K141" s="17">
        <v>13837.91986090086</v>
      </c>
      <c r="L141" s="17">
        <v>19114.964767409849</v>
      </c>
      <c r="M141" s="17">
        <v>23233.174713142482</v>
      </c>
    </row>
    <row r="142" spans="1:13" x14ac:dyDescent="0.35">
      <c r="A142" s="59">
        <v>2021</v>
      </c>
      <c r="B142" s="114" t="s">
        <v>13</v>
      </c>
      <c r="C142" s="53">
        <v>18694416</v>
      </c>
      <c r="D142" s="53">
        <v>100</v>
      </c>
      <c r="E142" s="53">
        <v>12783.92366118557</v>
      </c>
      <c r="F142" s="53">
        <v>7469.7956144178643</v>
      </c>
      <c r="G142" s="53">
        <v>3057.3931700152211</v>
      </c>
      <c r="H142" s="53">
        <v>4693.6418952038048</v>
      </c>
      <c r="I142" s="53">
        <v>7670.514270787151</v>
      </c>
      <c r="J142" s="53">
        <v>11528.784795032811</v>
      </c>
      <c r="K142" s="53">
        <v>16358.44098716898</v>
      </c>
      <c r="L142" s="53">
        <v>22243.44051329701</v>
      </c>
      <c r="M142" s="53">
        <v>26918.340991908459</v>
      </c>
    </row>
    <row r="143" spans="1:13" x14ac:dyDescent="0.35">
      <c r="A143" s="58">
        <v>2021</v>
      </c>
      <c r="B143" s="31" t="s">
        <v>29</v>
      </c>
      <c r="C143" s="6">
        <v>3323889</v>
      </c>
      <c r="D143" s="6">
        <v>17.7801168006532</v>
      </c>
      <c r="E143" s="6">
        <v>14413.79467403689</v>
      </c>
      <c r="F143" s="6">
        <v>8851.6210375138417</v>
      </c>
      <c r="G143" s="6">
        <v>2802.209323893414</v>
      </c>
      <c r="H143" s="6">
        <v>4704.3090519316411</v>
      </c>
      <c r="I143" s="6">
        <v>8215.9553910042905</v>
      </c>
      <c r="J143" s="6">
        <v>12798.20600887502</v>
      </c>
      <c r="K143" s="6">
        <v>18776.289102228369</v>
      </c>
      <c r="L143" s="6">
        <v>26263.687245104989</v>
      </c>
      <c r="M143" s="6">
        <v>31969.722331185429</v>
      </c>
    </row>
    <row r="144" spans="1:13" x14ac:dyDescent="0.35">
      <c r="A144" s="58">
        <v>2021</v>
      </c>
      <c r="B144" s="31" t="s">
        <v>30</v>
      </c>
      <c r="C144" s="6">
        <v>3367606</v>
      </c>
      <c r="D144" s="6">
        <v>18.013967379350071</v>
      </c>
      <c r="E144" s="6">
        <v>14709.951050508371</v>
      </c>
      <c r="F144" s="6">
        <v>7818.5155969889183</v>
      </c>
      <c r="G144" s="6">
        <v>4071.4378675300341</v>
      </c>
      <c r="H144" s="6">
        <v>6089.2119754020496</v>
      </c>
      <c r="I144" s="6">
        <v>9422.4659434122223</v>
      </c>
      <c r="J144" s="6">
        <v>13510.861094492369</v>
      </c>
      <c r="K144" s="6">
        <v>18619.504539488091</v>
      </c>
      <c r="L144" s="6">
        <v>24783.942291261232</v>
      </c>
      <c r="M144" s="6">
        <v>29534.097824425899</v>
      </c>
    </row>
    <row r="145" spans="1:13" x14ac:dyDescent="0.35">
      <c r="A145" s="58">
        <v>2021</v>
      </c>
      <c r="B145" s="31" t="s">
        <v>31</v>
      </c>
      <c r="C145" s="6">
        <v>3663249</v>
      </c>
      <c r="D145" s="6">
        <v>19.5954182254209</v>
      </c>
      <c r="E145" s="6">
        <v>12656.97100637021</v>
      </c>
      <c r="F145" s="6">
        <v>6842.379097940232</v>
      </c>
      <c r="G145" s="6">
        <v>3293.128816731949</v>
      </c>
      <c r="H145" s="6">
        <v>5090.5124016014252</v>
      </c>
      <c r="I145" s="6">
        <v>8113.8826571473664</v>
      </c>
      <c r="J145" s="6">
        <v>11687.228083047879</v>
      </c>
      <c r="K145" s="6">
        <v>15998.149705763801</v>
      </c>
      <c r="L145" s="6">
        <v>21154.172785373768</v>
      </c>
      <c r="M145" s="6">
        <v>25212.03650887683</v>
      </c>
    </row>
    <row r="146" spans="1:13" x14ac:dyDescent="0.35">
      <c r="A146" s="58">
        <v>2021</v>
      </c>
      <c r="B146" s="31" t="s">
        <v>32</v>
      </c>
      <c r="C146" s="6">
        <v>3792467</v>
      </c>
      <c r="D146" s="6">
        <v>20.286629975496421</v>
      </c>
      <c r="E146" s="6">
        <v>11915.02353075248</v>
      </c>
      <c r="F146" s="6">
        <v>6666.6593491612057</v>
      </c>
      <c r="G146" s="6">
        <v>2866.255517782824</v>
      </c>
      <c r="H146" s="6">
        <v>4527.9701064826731</v>
      </c>
      <c r="I146" s="6">
        <v>7413.8979577258351</v>
      </c>
      <c r="J146" s="6">
        <v>10949.68486274779</v>
      </c>
      <c r="K146" s="6">
        <v>15228.93606020572</v>
      </c>
      <c r="L146" s="6">
        <v>20267.302876899841</v>
      </c>
      <c r="M146" s="6">
        <v>24113.6711590003</v>
      </c>
    </row>
    <row r="147" spans="1:13" x14ac:dyDescent="0.35">
      <c r="A147" s="58">
        <v>2021</v>
      </c>
      <c r="B147" s="31" t="s">
        <v>33</v>
      </c>
      <c r="C147" s="6">
        <v>1252167</v>
      </c>
      <c r="D147" s="6">
        <v>6.6980803251623371</v>
      </c>
      <c r="E147" s="6">
        <v>11647.86250089508</v>
      </c>
      <c r="F147" s="6">
        <v>6772.6065664478556</v>
      </c>
      <c r="G147" s="6">
        <v>2804.112565006305</v>
      </c>
      <c r="H147" s="6">
        <v>4247.8015461160539</v>
      </c>
      <c r="I147" s="6">
        <v>6913.5357541373314</v>
      </c>
      <c r="J147" s="6">
        <v>10542.641218309511</v>
      </c>
      <c r="K147" s="6">
        <v>15084.436510604281</v>
      </c>
      <c r="L147" s="6">
        <v>20240.28073784164</v>
      </c>
      <c r="M147" s="6">
        <v>24115.820502354029</v>
      </c>
    </row>
    <row r="148" spans="1:13" x14ac:dyDescent="0.35">
      <c r="A148" s="58">
        <v>2021</v>
      </c>
      <c r="B148" s="31" t="s">
        <v>34</v>
      </c>
      <c r="C148" s="6">
        <v>956799</v>
      </c>
      <c r="D148" s="6">
        <v>5.1181005065897764</v>
      </c>
      <c r="E148" s="6">
        <v>11933.093504835721</v>
      </c>
      <c r="F148" s="6">
        <v>6637.6032223579623</v>
      </c>
      <c r="G148" s="6">
        <v>3318.53592726533</v>
      </c>
      <c r="H148" s="6">
        <v>4766.281561825167</v>
      </c>
      <c r="I148" s="6">
        <v>7365.3574905384676</v>
      </c>
      <c r="J148" s="6">
        <v>10848.562105218291</v>
      </c>
      <c r="K148" s="6">
        <v>15234.070394518159</v>
      </c>
      <c r="L148" s="6">
        <v>20246.473585666819</v>
      </c>
      <c r="M148" s="6">
        <v>24094.834778169348</v>
      </c>
    </row>
    <row r="149" spans="1:13" x14ac:dyDescent="0.35">
      <c r="A149" s="58">
        <v>2021</v>
      </c>
      <c r="B149" s="31" t="s">
        <v>35</v>
      </c>
      <c r="C149" s="17">
        <v>2338239</v>
      </c>
      <c r="D149" s="17">
        <v>12.5076867873273</v>
      </c>
      <c r="E149" s="17">
        <v>10257.806472541461</v>
      </c>
      <c r="F149" s="17">
        <v>6397.3578117763745</v>
      </c>
      <c r="G149" s="17">
        <v>2668.4057172201278</v>
      </c>
      <c r="H149" s="17">
        <v>3803.5426890749218</v>
      </c>
      <c r="I149" s="17">
        <v>5919.9515723049653</v>
      </c>
      <c r="J149" s="17">
        <v>8990.1023238817925</v>
      </c>
      <c r="K149" s="17">
        <v>13047.89135462766</v>
      </c>
      <c r="L149" s="17">
        <v>18084.113077738381</v>
      </c>
      <c r="M149" s="17">
        <v>22172.577962856929</v>
      </c>
    </row>
    <row r="150" spans="1:13" x14ac:dyDescent="0.35">
      <c r="A150" s="59">
        <v>2022</v>
      </c>
      <c r="B150" s="30" t="s">
        <v>13</v>
      </c>
      <c r="C150" s="53">
        <v>18903028</v>
      </c>
      <c r="D150" s="53">
        <v>100</v>
      </c>
      <c r="E150" s="53">
        <v>10972.827022033331</v>
      </c>
      <c r="F150" s="53">
        <v>6831.2110584130423</v>
      </c>
      <c r="G150" s="53">
        <v>2403.619945729441</v>
      </c>
      <c r="H150" s="53">
        <v>3749.8815202989381</v>
      </c>
      <c r="I150" s="53">
        <v>6317.011883091086</v>
      </c>
      <c r="J150" s="53">
        <v>9748.0546709865812</v>
      </c>
      <c r="K150" s="53">
        <v>14096.64727829981</v>
      </c>
      <c r="L150" s="53">
        <v>19446.46298718901</v>
      </c>
      <c r="M150" s="53">
        <v>23749.92550248123</v>
      </c>
    </row>
    <row r="151" spans="1:13" x14ac:dyDescent="0.35">
      <c r="A151" s="58">
        <v>2022</v>
      </c>
      <c r="B151" s="31" t="s">
        <v>29</v>
      </c>
      <c r="C151" s="6">
        <v>3361896</v>
      </c>
      <c r="D151" s="6">
        <v>17.784960166170201</v>
      </c>
      <c r="E151" s="6">
        <v>12307.58675285599</v>
      </c>
      <c r="F151" s="6">
        <v>8203.5880586766089</v>
      </c>
      <c r="G151" s="6">
        <v>2175.0641927883898</v>
      </c>
      <c r="H151" s="6">
        <v>3637.626734290197</v>
      </c>
      <c r="I151" s="6">
        <v>6579.4201167772162</v>
      </c>
      <c r="J151" s="6">
        <v>10645.702331489139</v>
      </c>
      <c r="K151" s="6">
        <v>16069.69028669312</v>
      </c>
      <c r="L151" s="6">
        <v>22996.389641979262</v>
      </c>
      <c r="M151" s="6">
        <v>28508.656967078619</v>
      </c>
    </row>
    <row r="152" spans="1:13" x14ac:dyDescent="0.35">
      <c r="A152" s="58">
        <v>2022</v>
      </c>
      <c r="B152" s="31" t="s">
        <v>30</v>
      </c>
      <c r="C152" s="6">
        <v>3389486</v>
      </c>
      <c r="D152" s="6">
        <v>17.930915618386638</v>
      </c>
      <c r="E152" s="6">
        <v>12572.07295177493</v>
      </c>
      <c r="F152" s="6">
        <v>7251.0938535102787</v>
      </c>
      <c r="G152" s="6">
        <v>3083.2559021180591</v>
      </c>
      <c r="H152" s="6">
        <v>4727.8508111083811</v>
      </c>
      <c r="I152" s="6">
        <v>7651.2246143890816</v>
      </c>
      <c r="J152" s="6">
        <v>11357.207009002739</v>
      </c>
      <c r="K152" s="6">
        <v>16035.549255858579</v>
      </c>
      <c r="L152" s="6">
        <v>21745.646376118719</v>
      </c>
      <c r="M152" s="6">
        <v>26211.528547806891</v>
      </c>
    </row>
    <row r="153" spans="1:13" x14ac:dyDescent="0.35">
      <c r="A153" s="58">
        <v>2022</v>
      </c>
      <c r="B153" s="31" t="s">
        <v>31</v>
      </c>
      <c r="C153" s="6">
        <v>3683879</v>
      </c>
      <c r="D153" s="6">
        <v>19.488301027750691</v>
      </c>
      <c r="E153" s="6">
        <v>10813.292497018731</v>
      </c>
      <c r="F153" s="6">
        <v>6271.3207760791702</v>
      </c>
      <c r="G153" s="6">
        <v>2507.8160563289098</v>
      </c>
      <c r="H153" s="6">
        <v>3965.2740531184759</v>
      </c>
      <c r="I153" s="6">
        <v>6609.3761748587276</v>
      </c>
      <c r="J153" s="6">
        <v>9862.9301003329638</v>
      </c>
      <c r="K153" s="6">
        <v>13796.409510290599</v>
      </c>
      <c r="L153" s="6">
        <v>18512.227585222139</v>
      </c>
      <c r="M153" s="6">
        <v>22231.67716086733</v>
      </c>
    </row>
    <row r="154" spans="1:13" x14ac:dyDescent="0.35">
      <c r="A154" s="58">
        <v>2022</v>
      </c>
      <c r="B154" s="31" t="s">
        <v>32</v>
      </c>
      <c r="C154" s="6">
        <v>3805515</v>
      </c>
      <c r="D154" s="6">
        <v>20.13177465536209</v>
      </c>
      <c r="E154" s="6">
        <v>10249.533958673541</v>
      </c>
      <c r="F154" s="6">
        <v>6065.8211013161808</v>
      </c>
      <c r="G154" s="6">
        <v>2243.0872802855738</v>
      </c>
      <c r="H154" s="6">
        <v>3607.6842083656629</v>
      </c>
      <c r="I154" s="6">
        <v>6136.2595176904961</v>
      </c>
      <c r="J154" s="6">
        <v>9320.181973316503</v>
      </c>
      <c r="K154" s="6">
        <v>13188.375328556031</v>
      </c>
      <c r="L154" s="6">
        <v>17738.442894102849</v>
      </c>
      <c r="M154" s="6">
        <v>21259.6859994683</v>
      </c>
    </row>
    <row r="155" spans="1:13" x14ac:dyDescent="0.35">
      <c r="A155" s="58">
        <v>2022</v>
      </c>
      <c r="B155" s="31" t="s">
        <v>33</v>
      </c>
      <c r="C155" s="6">
        <v>1255173</v>
      </c>
      <c r="D155" s="6">
        <v>6.6400631687156153</v>
      </c>
      <c r="E155" s="6">
        <v>10083.03924835641</v>
      </c>
      <c r="F155" s="6">
        <v>6140.8342796394327</v>
      </c>
      <c r="G155" s="6">
        <v>2242.3577240105551</v>
      </c>
      <c r="H155" s="6">
        <v>3462.9180030532848</v>
      </c>
      <c r="I155" s="6">
        <v>5813.3365366837579</v>
      </c>
      <c r="J155" s="6">
        <v>9037.2626565808696</v>
      </c>
      <c r="K155" s="6">
        <v>13109.94789276164</v>
      </c>
      <c r="L155" s="6">
        <v>17761.67812616815</v>
      </c>
      <c r="M155" s="6">
        <v>21281.17615248416</v>
      </c>
    </row>
    <row r="156" spans="1:13" x14ac:dyDescent="0.35">
      <c r="A156" s="58">
        <v>2022</v>
      </c>
      <c r="B156" s="31" t="s">
        <v>34</v>
      </c>
      <c r="C156" s="6">
        <v>960716</v>
      </c>
      <c r="D156" s="6">
        <v>5.0823391892558174</v>
      </c>
      <c r="E156" s="6">
        <v>10326.05552696315</v>
      </c>
      <c r="F156" s="6">
        <v>6041.3044554123471</v>
      </c>
      <c r="G156" s="6">
        <v>2626.5249101261052</v>
      </c>
      <c r="H156" s="6">
        <v>3874.5516490678292</v>
      </c>
      <c r="I156" s="6">
        <v>6190.7479152636361</v>
      </c>
      <c r="J156" s="6">
        <v>9314.5973415238932</v>
      </c>
      <c r="K156" s="6">
        <v>13235.96891796952</v>
      </c>
      <c r="L156" s="6">
        <v>17755.31066285602</v>
      </c>
      <c r="M156" s="6">
        <v>21259.42514000327</v>
      </c>
    </row>
    <row r="157" spans="1:13" x14ac:dyDescent="0.35">
      <c r="A157" s="64">
        <v>2022</v>
      </c>
      <c r="B157" s="101" t="s">
        <v>35</v>
      </c>
      <c r="C157" s="17">
        <v>2446363</v>
      </c>
      <c r="D157" s="17">
        <v>12.94164617435894</v>
      </c>
      <c r="E157" s="17">
        <v>8998.6574944444401</v>
      </c>
      <c r="F157" s="17">
        <v>5813.4687884948353</v>
      </c>
      <c r="G157" s="17">
        <v>2227.4278964775899</v>
      </c>
      <c r="H157" s="17">
        <v>3210.799026736956</v>
      </c>
      <c r="I157" s="17">
        <v>5096.6485883133919</v>
      </c>
      <c r="J157" s="17">
        <v>7808.7762225720899</v>
      </c>
      <c r="K157" s="17">
        <v>11450.41212750151</v>
      </c>
      <c r="L157" s="17">
        <v>15931.939844953389</v>
      </c>
      <c r="M157" s="17">
        <v>19686.662750924399</v>
      </c>
    </row>
    <row r="158" spans="1:13" x14ac:dyDescent="0.35">
      <c r="A158" s="71">
        <v>2023</v>
      </c>
      <c r="B158" s="114" t="s">
        <v>13</v>
      </c>
      <c r="C158" s="53">
        <v>18967313</v>
      </c>
      <c r="D158" s="53">
        <v>100</v>
      </c>
      <c r="E158" s="53">
        <v>11262.108240334441</v>
      </c>
      <c r="F158" s="53">
        <v>6931.9865612271606</v>
      </c>
      <c r="G158" s="53">
        <v>2410.751534656521</v>
      </c>
      <c r="H158" s="53">
        <v>3831.829957963967</v>
      </c>
      <c r="I158" s="53">
        <v>6521.0481356732071</v>
      </c>
      <c r="J158" s="53">
        <v>10069.357895482241</v>
      </c>
      <c r="K158" s="53">
        <v>14506.08958041426</v>
      </c>
      <c r="L158" s="53">
        <v>19880.669929930711</v>
      </c>
      <c r="M158" s="53">
        <v>24189.59906425689</v>
      </c>
    </row>
    <row r="159" spans="1:13" x14ac:dyDescent="0.35">
      <c r="A159" s="58">
        <v>2023</v>
      </c>
      <c r="B159" s="31" t="s">
        <v>29</v>
      </c>
      <c r="C159" s="6">
        <v>3360691</v>
      </c>
      <c r="D159" s="6">
        <v>17.7183294228339</v>
      </c>
      <c r="E159" s="6">
        <v>12610.91235780042</v>
      </c>
      <c r="F159" s="6">
        <v>8285.267456312291</v>
      </c>
      <c r="G159" s="6">
        <v>2173.193688389284</v>
      </c>
      <c r="H159" s="6">
        <v>3720.2616029339802</v>
      </c>
      <c r="I159" s="6">
        <v>6817.9320408787707</v>
      </c>
      <c r="J159" s="6">
        <v>11009.723231786889</v>
      </c>
      <c r="K159" s="6">
        <v>16494.057912397158</v>
      </c>
      <c r="L159" s="6">
        <v>23411.486928318111</v>
      </c>
      <c r="M159" s="6">
        <v>28906.376734169571</v>
      </c>
    </row>
    <row r="160" spans="1:13" x14ac:dyDescent="0.35">
      <c r="A160" s="58">
        <v>2023</v>
      </c>
      <c r="B160" s="31" t="s">
        <v>30</v>
      </c>
      <c r="C160" s="6">
        <v>3379973</v>
      </c>
      <c r="D160" s="6">
        <v>17.819988524468389</v>
      </c>
      <c r="E160" s="6">
        <v>12932.772721165111</v>
      </c>
      <c r="F160" s="6">
        <v>7321.8734348309308</v>
      </c>
      <c r="G160" s="6">
        <v>3113.0182570953039</v>
      </c>
      <c r="H160" s="6">
        <v>4880.3744453587697</v>
      </c>
      <c r="I160" s="6">
        <v>7974.253531440635</v>
      </c>
      <c r="J160" s="6">
        <v>11793.51173091348</v>
      </c>
      <c r="K160" s="6">
        <v>16508.167198210551</v>
      </c>
      <c r="L160" s="6">
        <v>22186.856207748369</v>
      </c>
      <c r="M160" s="6">
        <v>26627.5095119781</v>
      </c>
    </row>
    <row r="161" spans="1:13" x14ac:dyDescent="0.35">
      <c r="A161" s="58">
        <v>2023</v>
      </c>
      <c r="B161" s="31" t="s">
        <v>31</v>
      </c>
      <c r="C161" s="6">
        <v>3679047</v>
      </c>
      <c r="D161" s="6">
        <v>19.396774862100919</v>
      </c>
      <c r="E161" s="6">
        <v>11156.281499698871</v>
      </c>
      <c r="F161" s="6">
        <v>6391.1685230151888</v>
      </c>
      <c r="G161" s="6">
        <v>2520.3784230256092</v>
      </c>
      <c r="H161" s="6">
        <v>4072.419420113727</v>
      </c>
      <c r="I161" s="6">
        <v>6874.8207043612056</v>
      </c>
      <c r="J161" s="6">
        <v>10241.466763054599</v>
      </c>
      <c r="K161" s="6">
        <v>14259.34766948658</v>
      </c>
      <c r="L161" s="6">
        <v>19009.873451827181</v>
      </c>
      <c r="M161" s="6">
        <v>22759.262781852329</v>
      </c>
    </row>
    <row r="162" spans="1:13" x14ac:dyDescent="0.35">
      <c r="A162" s="58">
        <v>2023</v>
      </c>
      <c r="B162" s="31" t="s">
        <v>32</v>
      </c>
      <c r="C162" s="6">
        <v>3797848</v>
      </c>
      <c r="D162" s="6">
        <v>20.023120828975621</v>
      </c>
      <c r="E162" s="6">
        <v>10569.84329376857</v>
      </c>
      <c r="F162" s="6">
        <v>6202.7541868256722</v>
      </c>
      <c r="G162" s="6">
        <v>2245.5748672363979</v>
      </c>
      <c r="H162" s="6">
        <v>3693.4167367145342</v>
      </c>
      <c r="I162" s="6">
        <v>6361.3931478503428</v>
      </c>
      <c r="J162" s="6">
        <v>9666.5365252594511</v>
      </c>
      <c r="K162" s="6">
        <v>13629.11124423322</v>
      </c>
      <c r="L162" s="6">
        <v>18239.22084992396</v>
      </c>
      <c r="M162" s="6">
        <v>21794.97151174767</v>
      </c>
    </row>
    <row r="163" spans="1:13" x14ac:dyDescent="0.35">
      <c r="A163" s="58">
        <v>2023</v>
      </c>
      <c r="B163" s="31" t="s">
        <v>33</v>
      </c>
      <c r="C163" s="6">
        <v>1248576</v>
      </c>
      <c r="D163" s="6">
        <v>6.5827774339992171</v>
      </c>
      <c r="E163" s="6">
        <v>10374.29389499291</v>
      </c>
      <c r="F163" s="6">
        <v>6263.027406488025</v>
      </c>
      <c r="G163" s="6">
        <v>2257.0376923678309</v>
      </c>
      <c r="H163" s="6">
        <v>3535.8540810433592</v>
      </c>
      <c r="I163" s="6">
        <v>5993.1472976025434</v>
      </c>
      <c r="J163" s="6">
        <v>9354.3947251399186</v>
      </c>
      <c r="K163" s="6">
        <v>13531.910285951581</v>
      </c>
      <c r="L163" s="6">
        <v>18232.199193469409</v>
      </c>
      <c r="M163" s="6">
        <v>21763.065720509159</v>
      </c>
    </row>
    <row r="164" spans="1:13" x14ac:dyDescent="0.35">
      <c r="A164" s="58">
        <v>2023</v>
      </c>
      <c r="B164" s="31" t="s">
        <v>34</v>
      </c>
      <c r="C164" s="6">
        <v>956194</v>
      </c>
      <c r="D164" s="6">
        <v>5.041272846607213</v>
      </c>
      <c r="E164" s="6">
        <v>10604.504056887419</v>
      </c>
      <c r="F164" s="6">
        <v>6138.4255375710309</v>
      </c>
      <c r="G164" s="6">
        <v>2653.105404661469</v>
      </c>
      <c r="H164" s="6">
        <v>3972.6937136670158</v>
      </c>
      <c r="I164" s="6">
        <v>6386.9817122742397</v>
      </c>
      <c r="J164" s="6">
        <v>9615.6275538875689</v>
      </c>
      <c r="K164" s="6">
        <v>13634.04789734085</v>
      </c>
      <c r="L164" s="6">
        <v>18166.756468282689</v>
      </c>
      <c r="M164" s="6">
        <v>21669.052648212361</v>
      </c>
    </row>
    <row r="165" spans="1:13" x14ac:dyDescent="0.35">
      <c r="A165" s="64">
        <v>2023</v>
      </c>
      <c r="B165" s="101" t="s">
        <v>35</v>
      </c>
      <c r="C165" s="17">
        <v>2544984</v>
      </c>
      <c r="D165" s="17">
        <v>13.417736081014739</v>
      </c>
      <c r="E165" s="17">
        <v>9130.8747074240218</v>
      </c>
      <c r="F165" s="17">
        <v>5872.2630391650682</v>
      </c>
      <c r="G165" s="17">
        <v>2231.5298331995059</v>
      </c>
      <c r="H165" s="17">
        <v>3259.195094062105</v>
      </c>
      <c r="I165" s="17">
        <v>5197.3305167783255</v>
      </c>
      <c r="J165" s="17">
        <v>7946.0364604963879</v>
      </c>
      <c r="K165" s="17">
        <v>11626.58323563884</v>
      </c>
      <c r="L165" s="17">
        <v>16167.946419549049</v>
      </c>
      <c r="M165" s="17">
        <v>19916.761031498299</v>
      </c>
    </row>
    <row r="166" spans="1:13" x14ac:dyDescent="0.35">
      <c r="A166" s="71">
        <v>2024</v>
      </c>
      <c r="B166" s="114" t="s">
        <v>13</v>
      </c>
      <c r="C166" s="53">
        <v>18942019</v>
      </c>
      <c r="D166" s="53">
        <v>100</v>
      </c>
      <c r="E166" s="53">
        <v>11191.38595410471</v>
      </c>
      <c r="F166" s="53">
        <v>6846.6595907153469</v>
      </c>
      <c r="G166" s="53">
        <v>2456.4435703298132</v>
      </c>
      <c r="H166" s="53">
        <v>3873.299362221263</v>
      </c>
      <c r="I166" s="53">
        <v>6521.2385749093373</v>
      </c>
      <c r="J166" s="53">
        <v>10012.25327364865</v>
      </c>
      <c r="K166" s="53">
        <v>14384.67930034078</v>
      </c>
      <c r="L166" s="53">
        <v>19697.240598310971</v>
      </c>
      <c r="M166" s="53">
        <v>23942.097442725961</v>
      </c>
    </row>
    <row r="167" spans="1:13" x14ac:dyDescent="0.35">
      <c r="A167" s="58">
        <v>2024</v>
      </c>
      <c r="B167" s="31" t="s">
        <v>29</v>
      </c>
      <c r="C167" s="6">
        <v>3332051</v>
      </c>
      <c r="D167" s="6">
        <v>17.590791140057451</v>
      </c>
      <c r="E167" s="6">
        <v>12603.368479884741</v>
      </c>
      <c r="F167" s="6">
        <v>8234.9561412539279</v>
      </c>
      <c r="G167" s="6">
        <v>2217.8054991330691</v>
      </c>
      <c r="H167" s="6">
        <v>3782.3269366889199</v>
      </c>
      <c r="I167" s="6">
        <v>6865.8670428817522</v>
      </c>
      <c r="J167" s="6">
        <v>11006.99762726944</v>
      </c>
      <c r="K167" s="6">
        <v>16442.644172077511</v>
      </c>
      <c r="L167" s="6">
        <v>23343.501603456851</v>
      </c>
      <c r="M167" s="6">
        <v>28812.884226106649</v>
      </c>
    </row>
    <row r="168" spans="1:13" x14ac:dyDescent="0.35">
      <c r="A168" s="58">
        <v>2024</v>
      </c>
      <c r="B168" s="31" t="s">
        <v>30</v>
      </c>
      <c r="C168" s="6">
        <v>3356025</v>
      </c>
      <c r="D168" s="6">
        <v>17.717356317718821</v>
      </c>
      <c r="E168" s="6">
        <v>12867.25490133452</v>
      </c>
      <c r="F168" s="6">
        <v>7235.2191647614454</v>
      </c>
      <c r="G168" s="6">
        <v>3172.1444765236361</v>
      </c>
      <c r="H168" s="6">
        <v>4933.9579559140502</v>
      </c>
      <c r="I168" s="6">
        <v>7977.6956889323028</v>
      </c>
      <c r="J168" s="6">
        <v>11744.94652807021</v>
      </c>
      <c r="K168" s="6">
        <v>16396.831613540249</v>
      </c>
      <c r="L168" s="6">
        <v>22006.957299164609</v>
      </c>
      <c r="M168" s="6">
        <v>26386.366881139231</v>
      </c>
    </row>
    <row r="169" spans="1:13" x14ac:dyDescent="0.35">
      <c r="A169" s="58">
        <v>2024</v>
      </c>
      <c r="B169" s="31" t="s">
        <v>31</v>
      </c>
      <c r="C169" s="6">
        <v>3657368</v>
      </c>
      <c r="D169" s="6">
        <v>19.30822685797116</v>
      </c>
      <c r="E169" s="6">
        <v>11072.47851234124</v>
      </c>
      <c r="F169" s="6">
        <v>6287.6315934317563</v>
      </c>
      <c r="G169" s="6">
        <v>2562.7287443011778</v>
      </c>
      <c r="H169" s="6">
        <v>4119.5727254299509</v>
      </c>
      <c r="I169" s="6">
        <v>6871.4438705637913</v>
      </c>
      <c r="J169" s="6">
        <v>10178.47741287079</v>
      </c>
      <c r="K169" s="6">
        <v>14120.67394828239</v>
      </c>
      <c r="L169" s="6">
        <v>18800.17127844784</v>
      </c>
      <c r="M169" s="6">
        <v>22469.409269650328</v>
      </c>
    </row>
    <row r="170" spans="1:13" x14ac:dyDescent="0.35">
      <c r="A170" s="58">
        <v>2024</v>
      </c>
      <c r="B170" s="31" t="s">
        <v>32</v>
      </c>
      <c r="C170" s="6">
        <v>3778201</v>
      </c>
      <c r="D170" s="6">
        <v>19.946136681628289</v>
      </c>
      <c r="E170" s="6">
        <v>10472.260030256261</v>
      </c>
      <c r="F170" s="6">
        <v>6083.4404312764418</v>
      </c>
      <c r="G170" s="6">
        <v>2288.4944590964792</v>
      </c>
      <c r="H170" s="6">
        <v>3725.134899603237</v>
      </c>
      <c r="I170" s="6">
        <v>6347.2563475751067</v>
      </c>
      <c r="J170" s="6">
        <v>9593.5856809830693</v>
      </c>
      <c r="K170" s="6">
        <v>13481.011657845051</v>
      </c>
      <c r="L170" s="6">
        <v>18001.202783130131</v>
      </c>
      <c r="M170" s="6">
        <v>21483.203210471918</v>
      </c>
    </row>
    <row r="171" spans="1:13" x14ac:dyDescent="0.35">
      <c r="A171" s="58">
        <v>2024</v>
      </c>
      <c r="B171" s="31" t="s">
        <v>33</v>
      </c>
      <c r="C171" s="6">
        <v>1243533</v>
      </c>
      <c r="D171" s="6">
        <v>6.5649443177097444</v>
      </c>
      <c r="E171" s="6">
        <v>10317.05191968084</v>
      </c>
      <c r="F171" s="6">
        <v>6190.4454552346497</v>
      </c>
      <c r="G171" s="6">
        <v>2291.5942624540071</v>
      </c>
      <c r="H171" s="6">
        <v>3572.8053498494419</v>
      </c>
      <c r="I171" s="6">
        <v>5993.0965845392539</v>
      </c>
      <c r="J171" s="6">
        <v>9303.1404229538202</v>
      </c>
      <c r="K171" s="6">
        <v>13444.65467404041</v>
      </c>
      <c r="L171" s="6">
        <v>18074.613643923931</v>
      </c>
      <c r="M171" s="6">
        <v>21584.461471481321</v>
      </c>
    </row>
    <row r="172" spans="1:13" x14ac:dyDescent="0.35">
      <c r="A172" s="58">
        <v>2024</v>
      </c>
      <c r="B172" s="31" t="s">
        <v>34</v>
      </c>
      <c r="C172" s="6">
        <v>952481</v>
      </c>
      <c r="D172" s="6">
        <v>5.0284027272911089</v>
      </c>
      <c r="E172" s="6">
        <v>10574.21220975333</v>
      </c>
      <c r="F172" s="6">
        <v>6079.331757048707</v>
      </c>
      <c r="G172" s="6">
        <v>2696.939664213744</v>
      </c>
      <c r="H172" s="6">
        <v>4007.6570658432279</v>
      </c>
      <c r="I172" s="6">
        <v>6399.7862084100016</v>
      </c>
      <c r="J172" s="6">
        <v>9598.4572048745213</v>
      </c>
      <c r="K172" s="6">
        <v>13582.45425809313</v>
      </c>
      <c r="L172" s="6">
        <v>18070.916883829621</v>
      </c>
      <c r="M172" s="6">
        <v>21542.826884001981</v>
      </c>
    </row>
    <row r="173" spans="1:13" x14ac:dyDescent="0.35">
      <c r="A173" s="58">
        <v>2024</v>
      </c>
      <c r="B173" s="31" t="s">
        <v>35</v>
      </c>
      <c r="C173" s="6">
        <v>2622360</v>
      </c>
      <c r="D173" s="6">
        <v>13.844141957623419</v>
      </c>
      <c r="E173" s="6">
        <v>9093.2545672867691</v>
      </c>
      <c r="F173" s="6">
        <v>5795.9344998404986</v>
      </c>
      <c r="G173" s="6">
        <v>2293.4103231480558</v>
      </c>
      <c r="H173" s="6">
        <v>3314.612928202745</v>
      </c>
      <c r="I173" s="6">
        <v>5224.7849496869394</v>
      </c>
      <c r="J173" s="6">
        <v>7922.0280392313134</v>
      </c>
      <c r="K173" s="6">
        <v>11547.956276207031</v>
      </c>
      <c r="L173" s="6">
        <v>16027.971473060459</v>
      </c>
      <c r="M173" s="6">
        <v>19713.65150976889</v>
      </c>
    </row>
  </sheetData>
  <phoneticPr fontId="38" type="noConversion"/>
  <pageMargins left="0.70866141732283472" right="0.70866141732283472" top="0.74803149606299213" bottom="0.74803149606299213" header="0.31496062992125984" footer="0.31496062992125984"/>
  <pageSetup paperSize="9" scale="41" fitToHeight="0" orientation="portrait" r:id="rId1"/>
  <tableParts count="1">
    <tablePart r:id="rId2"/>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A6A738-8328-4C92-A5FE-84B785E12669}">
  <dimension ref="A1:M51"/>
  <sheetViews>
    <sheetView showGridLines="0" workbookViewId="0">
      <pane ySplit="6" topLeftCell="A7" activePane="bottomLeft" state="frozen"/>
      <selection pane="bottomLeft"/>
    </sheetView>
  </sheetViews>
  <sheetFormatPr defaultColWidth="8.69140625" defaultRowHeight="15.5" x14ac:dyDescent="0.35"/>
  <cols>
    <col min="1" max="1" width="13.69140625" style="1" customWidth="1"/>
    <col min="2" max="2" width="14.07421875" style="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227</v>
      </c>
    </row>
    <row r="2" spans="1:13" x14ac:dyDescent="0.35">
      <c r="A2" s="9" t="s">
        <v>228</v>
      </c>
    </row>
    <row r="3" spans="1:13" x14ac:dyDescent="0.35">
      <c r="A3" s="11" t="s">
        <v>201</v>
      </c>
    </row>
    <row r="4" spans="1:13" x14ac:dyDescent="0.35">
      <c r="A4" s="12" t="s">
        <v>202</v>
      </c>
    </row>
    <row r="5" spans="1:13" ht="22" customHeight="1" x14ac:dyDescent="0.35">
      <c r="A5" s="56" t="s">
        <v>340</v>
      </c>
    </row>
    <row r="6" spans="1:13" s="61" customFormat="1" ht="46.5" customHeight="1" x14ac:dyDescent="0.35">
      <c r="A6" s="62" t="s">
        <v>1</v>
      </c>
      <c r="B6" s="63" t="s">
        <v>225</v>
      </c>
      <c r="C6" s="29" t="s">
        <v>2</v>
      </c>
      <c r="D6" s="29" t="s">
        <v>3</v>
      </c>
      <c r="E6" s="29" t="s">
        <v>4</v>
      </c>
      <c r="F6" s="29" t="s">
        <v>5</v>
      </c>
      <c r="G6" s="29" t="s">
        <v>6</v>
      </c>
      <c r="H6" s="29" t="s">
        <v>7</v>
      </c>
      <c r="I6" s="29" t="s">
        <v>8</v>
      </c>
      <c r="J6" s="29" t="s">
        <v>9</v>
      </c>
      <c r="K6" s="29" t="s">
        <v>10</v>
      </c>
      <c r="L6" s="29" t="s">
        <v>11</v>
      </c>
      <c r="M6" s="29" t="s">
        <v>12</v>
      </c>
    </row>
    <row r="7" spans="1:13" x14ac:dyDescent="0.35">
      <c r="A7" s="71">
        <v>2020</v>
      </c>
      <c r="B7" s="114" t="s">
        <v>13</v>
      </c>
      <c r="C7" s="18">
        <v>19618409</v>
      </c>
      <c r="D7" s="18">
        <v>100</v>
      </c>
      <c r="E7" s="18">
        <v>13513.420177186539</v>
      </c>
      <c r="F7" s="18">
        <v>7710.311330036855</v>
      </c>
      <c r="G7" s="18">
        <v>3140.698556079104</v>
      </c>
      <c r="H7" s="18">
        <v>4994.5068372045798</v>
      </c>
      <c r="I7" s="18">
        <v>8241.5445642376526</v>
      </c>
      <c r="J7" s="18">
        <v>12320.93461991504</v>
      </c>
      <c r="K7" s="18">
        <v>17330.531206020161</v>
      </c>
      <c r="L7" s="18">
        <v>23323.710151342919</v>
      </c>
      <c r="M7" s="18">
        <v>28047.810657244889</v>
      </c>
    </row>
    <row r="8" spans="1:13" x14ac:dyDescent="0.35">
      <c r="A8" s="58">
        <v>2020</v>
      </c>
      <c r="B8" s="31" t="s">
        <v>29</v>
      </c>
      <c r="C8" s="6">
        <v>3581622</v>
      </c>
      <c r="D8" s="6">
        <v>18.25643455593163</v>
      </c>
      <c r="E8" s="6">
        <v>15047.99789366641</v>
      </c>
      <c r="F8" s="6">
        <v>9065.1977072072423</v>
      </c>
      <c r="G8" s="6">
        <v>2717.6828176294389</v>
      </c>
      <c r="H8" s="6">
        <v>4865.66955387913</v>
      </c>
      <c r="I8" s="6">
        <v>8727.279885385733</v>
      </c>
      <c r="J8" s="6">
        <v>13529.33961538392</v>
      </c>
      <c r="K8" s="6">
        <v>19651.495244960799</v>
      </c>
      <c r="L8" s="6">
        <v>27226.221104157699</v>
      </c>
      <c r="M8" s="6">
        <v>32940.432753419467</v>
      </c>
    </row>
    <row r="9" spans="1:13" x14ac:dyDescent="0.35">
      <c r="A9" s="58">
        <v>2020</v>
      </c>
      <c r="B9" s="31" t="s">
        <v>30</v>
      </c>
      <c r="C9" s="6">
        <v>3565649</v>
      </c>
      <c r="D9" s="6">
        <v>18.175016128983749</v>
      </c>
      <c r="E9" s="6">
        <v>15525.452546512821</v>
      </c>
      <c r="F9" s="6">
        <v>8023.5210161928944</v>
      </c>
      <c r="G9" s="6">
        <v>4238.2279773186019</v>
      </c>
      <c r="H9" s="6">
        <v>6520.2374637761486</v>
      </c>
      <c r="I9" s="6">
        <v>10141.796150194021</v>
      </c>
      <c r="J9" s="6">
        <v>14412.85734304053</v>
      </c>
      <c r="K9" s="6">
        <v>19645.02912761944</v>
      </c>
      <c r="L9" s="6">
        <v>25887.5179028903</v>
      </c>
      <c r="M9" s="6">
        <v>30643.864093808199</v>
      </c>
    </row>
    <row r="10" spans="1:13" x14ac:dyDescent="0.35">
      <c r="A10" s="58">
        <v>2020</v>
      </c>
      <c r="B10" s="31" t="s">
        <v>31</v>
      </c>
      <c r="C10" s="6">
        <v>3873216</v>
      </c>
      <c r="D10" s="6">
        <v>19.742763034454018</v>
      </c>
      <c r="E10" s="6">
        <v>13366.93307959668</v>
      </c>
      <c r="F10" s="6">
        <v>7047.9888153262282</v>
      </c>
      <c r="G10" s="6">
        <v>3391.8683184403362</v>
      </c>
      <c r="H10" s="6">
        <v>5425.9145237860148</v>
      </c>
      <c r="I10" s="6">
        <v>8726.511898040013</v>
      </c>
      <c r="J10" s="6">
        <v>12465.97930081626</v>
      </c>
      <c r="K10" s="6">
        <v>16895.446870797721</v>
      </c>
      <c r="L10" s="6">
        <v>22128.05282592888</v>
      </c>
      <c r="M10" s="6">
        <v>26222.214110279801</v>
      </c>
    </row>
    <row r="11" spans="1:13" x14ac:dyDescent="0.35">
      <c r="A11" s="58">
        <v>2020</v>
      </c>
      <c r="B11" s="31" t="s">
        <v>32</v>
      </c>
      <c r="C11" s="6">
        <v>3993935</v>
      </c>
      <c r="D11" s="6">
        <v>20.358098355478269</v>
      </c>
      <c r="E11" s="6">
        <v>12612.212797544469</v>
      </c>
      <c r="F11" s="6">
        <v>6920.712721123643</v>
      </c>
      <c r="G11" s="6">
        <v>2914.406178724973</v>
      </c>
      <c r="H11" s="6">
        <v>4800.2548002775256</v>
      </c>
      <c r="I11" s="6">
        <v>7951.8894147122464</v>
      </c>
      <c r="J11" s="6">
        <v>11693.980316861611</v>
      </c>
      <c r="K11" s="6">
        <v>16160.42920519819</v>
      </c>
      <c r="L11" s="6">
        <v>21281.16258393363</v>
      </c>
      <c r="M11" s="6">
        <v>25214.953370181898</v>
      </c>
    </row>
    <row r="12" spans="1:13" x14ac:dyDescent="0.35">
      <c r="A12" s="58">
        <v>2020</v>
      </c>
      <c r="B12" s="31" t="s">
        <v>33</v>
      </c>
      <c r="C12" s="6">
        <v>1299107</v>
      </c>
      <c r="D12" s="6">
        <v>6.6218774417436199</v>
      </c>
      <c r="E12" s="6">
        <v>12378.2703463047</v>
      </c>
      <c r="F12" s="6">
        <v>7036.7300234835739</v>
      </c>
      <c r="G12" s="6">
        <v>2975.2430148393519</v>
      </c>
      <c r="H12" s="6">
        <v>4591.0256472287983</v>
      </c>
      <c r="I12" s="6">
        <v>7446.1813591718537</v>
      </c>
      <c r="J12" s="6">
        <v>11280.05475806522</v>
      </c>
      <c r="K12" s="6">
        <v>16088.222610375649</v>
      </c>
      <c r="L12" s="6">
        <v>21337.257610560278</v>
      </c>
      <c r="M12" s="6">
        <v>25297.036167132861</v>
      </c>
    </row>
    <row r="13" spans="1:13" x14ac:dyDescent="0.35">
      <c r="A13" s="58">
        <v>2020</v>
      </c>
      <c r="B13" s="31" t="s">
        <v>34</v>
      </c>
      <c r="C13" s="6">
        <v>993670</v>
      </c>
      <c r="D13" s="6">
        <v>5.0649876858006184</v>
      </c>
      <c r="E13" s="6">
        <v>12687.464677121339</v>
      </c>
      <c r="F13" s="6">
        <v>6891.5611434402635</v>
      </c>
      <c r="G13" s="6">
        <v>3555.239980732139</v>
      </c>
      <c r="H13" s="6">
        <v>5175.134018249234</v>
      </c>
      <c r="I13" s="6">
        <v>7938.8215797231906</v>
      </c>
      <c r="J13" s="6">
        <v>11590.63379097193</v>
      </c>
      <c r="K13" s="6">
        <v>16222.676862240251</v>
      </c>
      <c r="L13" s="6">
        <v>21389.845980363429</v>
      </c>
      <c r="M13" s="6">
        <v>25321.500023942201</v>
      </c>
    </row>
    <row r="14" spans="1:13" x14ac:dyDescent="0.35">
      <c r="A14" s="58">
        <v>2020</v>
      </c>
      <c r="B14" s="31" t="s">
        <v>36</v>
      </c>
      <c r="C14" s="6">
        <v>1263976</v>
      </c>
      <c r="D14" s="6">
        <v>6.4428058360899696</v>
      </c>
      <c r="E14" s="6">
        <v>12002.6376104344</v>
      </c>
      <c r="F14" s="6">
        <v>7232.0800115022512</v>
      </c>
      <c r="G14" s="6">
        <v>2794.0455096723649</v>
      </c>
      <c r="H14" s="6">
        <v>4226.5585743842203</v>
      </c>
      <c r="I14" s="6">
        <v>6970.7375184883367</v>
      </c>
      <c r="J14" s="6">
        <v>10726.50224688557</v>
      </c>
      <c r="K14" s="6">
        <v>15514.39863419458</v>
      </c>
      <c r="L14" s="6">
        <v>21155.41252037029</v>
      </c>
      <c r="M14" s="6">
        <v>25567.669457245389</v>
      </c>
    </row>
    <row r="15" spans="1:13" x14ac:dyDescent="0.35">
      <c r="A15" s="58">
        <v>2020</v>
      </c>
      <c r="B15" s="101" t="s">
        <v>37</v>
      </c>
      <c r="C15" s="17">
        <v>1047234</v>
      </c>
      <c r="D15" s="17">
        <v>5.3380169615181332</v>
      </c>
      <c r="E15" s="17">
        <v>9408.5711644094335</v>
      </c>
      <c r="F15" s="17">
        <v>5529.3127662988682</v>
      </c>
      <c r="G15" s="17">
        <v>2763.011682676824</v>
      </c>
      <c r="H15" s="17">
        <v>3874.88328657086</v>
      </c>
      <c r="I15" s="17">
        <v>5790.5679658399567</v>
      </c>
      <c r="J15" s="17">
        <v>8407.6171033993087</v>
      </c>
      <c r="K15" s="17">
        <v>11740.011984529479</v>
      </c>
      <c r="L15" s="17">
        <v>15761.942020796119</v>
      </c>
      <c r="M15" s="17">
        <v>19415.149147128199</v>
      </c>
    </row>
    <row r="16" spans="1:13" x14ac:dyDescent="0.35">
      <c r="A16" s="59">
        <v>2021</v>
      </c>
      <c r="B16" s="30" t="s">
        <v>13</v>
      </c>
      <c r="C16" s="53">
        <v>18694416</v>
      </c>
      <c r="D16" s="53">
        <v>100</v>
      </c>
      <c r="E16" s="53">
        <v>12783.92366118557</v>
      </c>
      <c r="F16" s="53">
        <v>7469.7956144178643</v>
      </c>
      <c r="G16" s="53">
        <v>3057.3931700152211</v>
      </c>
      <c r="H16" s="53">
        <v>4693.6418952038048</v>
      </c>
      <c r="I16" s="53">
        <v>7670.514270787151</v>
      </c>
      <c r="J16" s="53">
        <v>11528.784795032811</v>
      </c>
      <c r="K16" s="53">
        <v>16358.44098716898</v>
      </c>
      <c r="L16" s="53">
        <v>22243.44051329701</v>
      </c>
      <c r="M16" s="53">
        <v>26918.340991908459</v>
      </c>
    </row>
    <row r="17" spans="1:13" x14ac:dyDescent="0.35">
      <c r="A17" s="58">
        <v>2021</v>
      </c>
      <c r="B17" s="31" t="s">
        <v>29</v>
      </c>
      <c r="C17" s="6">
        <v>3323889</v>
      </c>
      <c r="D17" s="6">
        <v>17.7801168006532</v>
      </c>
      <c r="E17" s="6">
        <v>14413.79467403689</v>
      </c>
      <c r="F17" s="6">
        <v>8851.6210375138417</v>
      </c>
      <c r="G17" s="6">
        <v>2802.209323893414</v>
      </c>
      <c r="H17" s="6">
        <v>4704.3090519316411</v>
      </c>
      <c r="I17" s="6">
        <v>8215.9553910042905</v>
      </c>
      <c r="J17" s="6">
        <v>12798.20600887502</v>
      </c>
      <c r="K17" s="6">
        <v>18776.289102228369</v>
      </c>
      <c r="L17" s="6">
        <v>26263.687245104989</v>
      </c>
      <c r="M17" s="6">
        <v>31969.722331185429</v>
      </c>
    </row>
    <row r="18" spans="1:13" x14ac:dyDescent="0.35">
      <c r="A18" s="58">
        <v>2021</v>
      </c>
      <c r="B18" s="31" t="s">
        <v>30</v>
      </c>
      <c r="C18" s="6">
        <v>3367606</v>
      </c>
      <c r="D18" s="6">
        <v>18.013967379350071</v>
      </c>
      <c r="E18" s="6">
        <v>14709.951050508371</v>
      </c>
      <c r="F18" s="6">
        <v>7818.5155969889183</v>
      </c>
      <c r="G18" s="6">
        <v>4071.4378675300341</v>
      </c>
      <c r="H18" s="6">
        <v>6089.2119754020496</v>
      </c>
      <c r="I18" s="6">
        <v>9422.4659434122223</v>
      </c>
      <c r="J18" s="6">
        <v>13510.861094492369</v>
      </c>
      <c r="K18" s="6">
        <v>18619.504539488091</v>
      </c>
      <c r="L18" s="6">
        <v>24783.942291261232</v>
      </c>
      <c r="M18" s="6">
        <v>29534.097824425899</v>
      </c>
    </row>
    <row r="19" spans="1:13" x14ac:dyDescent="0.35">
      <c r="A19" s="58">
        <v>2021</v>
      </c>
      <c r="B19" s="31" t="s">
        <v>31</v>
      </c>
      <c r="C19" s="6">
        <v>3663249</v>
      </c>
      <c r="D19" s="6">
        <v>19.5954182254209</v>
      </c>
      <c r="E19" s="6">
        <v>12656.97100637021</v>
      </c>
      <c r="F19" s="6">
        <v>6842.379097940232</v>
      </c>
      <c r="G19" s="6">
        <v>3293.128816731949</v>
      </c>
      <c r="H19" s="6">
        <v>5090.5124016014252</v>
      </c>
      <c r="I19" s="6">
        <v>8113.8826571473664</v>
      </c>
      <c r="J19" s="6">
        <v>11687.228083047879</v>
      </c>
      <c r="K19" s="6">
        <v>15998.149705763801</v>
      </c>
      <c r="L19" s="6">
        <v>21154.172785373768</v>
      </c>
      <c r="M19" s="6">
        <v>25212.03650887683</v>
      </c>
    </row>
    <row r="20" spans="1:13" x14ac:dyDescent="0.35">
      <c r="A20" s="58">
        <v>2021</v>
      </c>
      <c r="B20" s="31" t="s">
        <v>32</v>
      </c>
      <c r="C20" s="6">
        <v>3792467</v>
      </c>
      <c r="D20" s="6">
        <v>20.286629975496421</v>
      </c>
      <c r="E20" s="6">
        <v>11915.02353075248</v>
      </c>
      <c r="F20" s="6">
        <v>6666.6593491612057</v>
      </c>
      <c r="G20" s="6">
        <v>2866.255517782824</v>
      </c>
      <c r="H20" s="6">
        <v>4527.9701064826731</v>
      </c>
      <c r="I20" s="6">
        <v>7413.8979577258351</v>
      </c>
      <c r="J20" s="6">
        <v>10949.68486274779</v>
      </c>
      <c r="K20" s="6">
        <v>15228.93606020572</v>
      </c>
      <c r="L20" s="6">
        <v>20267.302876899841</v>
      </c>
      <c r="M20" s="6">
        <v>24113.6711590003</v>
      </c>
    </row>
    <row r="21" spans="1:13" x14ac:dyDescent="0.35">
      <c r="A21" s="58">
        <v>2021</v>
      </c>
      <c r="B21" s="31" t="s">
        <v>33</v>
      </c>
      <c r="C21" s="6">
        <v>1252167</v>
      </c>
      <c r="D21" s="6">
        <v>6.6980803251623371</v>
      </c>
      <c r="E21" s="6">
        <v>11647.86250089508</v>
      </c>
      <c r="F21" s="6">
        <v>6772.6065664478556</v>
      </c>
      <c r="G21" s="6">
        <v>2804.112565006305</v>
      </c>
      <c r="H21" s="6">
        <v>4247.8015461160539</v>
      </c>
      <c r="I21" s="6">
        <v>6913.5357541373314</v>
      </c>
      <c r="J21" s="6">
        <v>10542.641218309511</v>
      </c>
      <c r="K21" s="6">
        <v>15084.436510604281</v>
      </c>
      <c r="L21" s="6">
        <v>20240.28073784164</v>
      </c>
      <c r="M21" s="6">
        <v>24115.820502354029</v>
      </c>
    </row>
    <row r="22" spans="1:13" x14ac:dyDescent="0.35">
      <c r="A22" s="58">
        <v>2021</v>
      </c>
      <c r="B22" s="31" t="s">
        <v>34</v>
      </c>
      <c r="C22" s="6">
        <v>956799</v>
      </c>
      <c r="D22" s="6">
        <v>5.1181005065897764</v>
      </c>
      <c r="E22" s="6">
        <v>11933.093504835721</v>
      </c>
      <c r="F22" s="6">
        <v>6637.6032223579623</v>
      </c>
      <c r="G22" s="6">
        <v>3318.53592726533</v>
      </c>
      <c r="H22" s="6">
        <v>4766.281561825167</v>
      </c>
      <c r="I22" s="6">
        <v>7365.3574905384676</v>
      </c>
      <c r="J22" s="6">
        <v>10848.562105218291</v>
      </c>
      <c r="K22" s="6">
        <v>15234.070394518159</v>
      </c>
      <c r="L22" s="6">
        <v>20246.473585666819</v>
      </c>
      <c r="M22" s="6">
        <v>24094.834778169348</v>
      </c>
    </row>
    <row r="23" spans="1:13" x14ac:dyDescent="0.35">
      <c r="A23" s="58">
        <v>2021</v>
      </c>
      <c r="B23" s="31" t="s">
        <v>36</v>
      </c>
      <c r="C23" s="6">
        <v>1208272</v>
      </c>
      <c r="D23" s="6">
        <v>6.4632775904847737</v>
      </c>
      <c r="E23" s="6">
        <v>11434.98677052424</v>
      </c>
      <c r="F23" s="6">
        <v>7006.4282016832358</v>
      </c>
      <c r="G23" s="6">
        <v>2671.9658821726289</v>
      </c>
      <c r="H23" s="6">
        <v>3993.3527545680199</v>
      </c>
      <c r="I23" s="6">
        <v>6580.1436720386837</v>
      </c>
      <c r="J23" s="6">
        <v>10154.59274848498</v>
      </c>
      <c r="K23" s="6">
        <v>14751.53698547308</v>
      </c>
      <c r="L23" s="6">
        <v>20226.17790195033</v>
      </c>
      <c r="M23" s="6">
        <v>24545.91532904526</v>
      </c>
    </row>
    <row r="24" spans="1:13" x14ac:dyDescent="0.35">
      <c r="A24" s="58">
        <v>2021</v>
      </c>
      <c r="B24" s="101" t="s">
        <v>37</v>
      </c>
      <c r="C24" s="17">
        <v>1129967</v>
      </c>
      <c r="D24" s="17">
        <v>6.0444091968425226</v>
      </c>
      <c r="E24" s="17">
        <v>8999.0493645837214</v>
      </c>
      <c r="F24" s="17">
        <v>5397.2562388775887</v>
      </c>
      <c r="G24" s="17">
        <v>2664.904746098101</v>
      </c>
      <c r="H24" s="17">
        <v>3664.994844428948</v>
      </c>
      <c r="I24" s="17">
        <v>5464.7847042910407</v>
      </c>
      <c r="J24" s="17">
        <v>7969.7323940003198</v>
      </c>
      <c r="K24" s="17">
        <v>11209.442481357941</v>
      </c>
      <c r="L24" s="17">
        <v>15195.75288760798</v>
      </c>
      <c r="M24" s="17">
        <v>18522.576486952581</v>
      </c>
    </row>
    <row r="25" spans="1:13" x14ac:dyDescent="0.35">
      <c r="A25" s="59">
        <v>2022</v>
      </c>
      <c r="B25" s="30" t="s">
        <v>13</v>
      </c>
      <c r="C25" s="53">
        <v>18903028</v>
      </c>
      <c r="D25" s="53">
        <v>100</v>
      </c>
      <c r="E25" s="53">
        <v>10972.827022033331</v>
      </c>
      <c r="F25" s="53">
        <v>6831.2110584130423</v>
      </c>
      <c r="G25" s="53">
        <v>2403.619945729441</v>
      </c>
      <c r="H25" s="53">
        <v>3749.8815202989381</v>
      </c>
      <c r="I25" s="53">
        <v>6317.011883091086</v>
      </c>
      <c r="J25" s="53">
        <v>9748.0546709865812</v>
      </c>
      <c r="K25" s="53">
        <v>14096.64727829981</v>
      </c>
      <c r="L25" s="53">
        <v>19446.46298718901</v>
      </c>
      <c r="M25" s="53">
        <v>23749.92550248123</v>
      </c>
    </row>
    <row r="26" spans="1:13" x14ac:dyDescent="0.35">
      <c r="A26" s="58">
        <v>2022</v>
      </c>
      <c r="B26" s="31" t="s">
        <v>29</v>
      </c>
      <c r="C26" s="6">
        <v>3361896</v>
      </c>
      <c r="D26" s="6">
        <v>17.784960166170201</v>
      </c>
      <c r="E26" s="6">
        <v>12307.58675285599</v>
      </c>
      <c r="F26" s="6">
        <v>8203.5880586766089</v>
      </c>
      <c r="G26" s="6">
        <v>2175.0641927883898</v>
      </c>
      <c r="H26" s="6">
        <v>3637.626734290197</v>
      </c>
      <c r="I26" s="6">
        <v>6579.4201167772162</v>
      </c>
      <c r="J26" s="6">
        <v>10645.702331489139</v>
      </c>
      <c r="K26" s="6">
        <v>16069.69028669312</v>
      </c>
      <c r="L26" s="6">
        <v>22996.389641979262</v>
      </c>
      <c r="M26" s="6">
        <v>28508.656967078619</v>
      </c>
    </row>
    <row r="27" spans="1:13" x14ac:dyDescent="0.35">
      <c r="A27" s="58">
        <v>2022</v>
      </c>
      <c r="B27" s="31" t="s">
        <v>30</v>
      </c>
      <c r="C27" s="6">
        <v>3389486</v>
      </c>
      <c r="D27" s="6">
        <v>17.930915618386638</v>
      </c>
      <c r="E27" s="6">
        <v>12572.07295177493</v>
      </c>
      <c r="F27" s="6">
        <v>7251.0938535102787</v>
      </c>
      <c r="G27" s="6">
        <v>3083.2559021180591</v>
      </c>
      <c r="H27" s="6">
        <v>4727.8508111083811</v>
      </c>
      <c r="I27" s="6">
        <v>7651.2246143890816</v>
      </c>
      <c r="J27" s="6">
        <v>11357.207009002739</v>
      </c>
      <c r="K27" s="6">
        <v>16035.549255858579</v>
      </c>
      <c r="L27" s="6">
        <v>21745.646376118719</v>
      </c>
      <c r="M27" s="6">
        <v>26211.528547806891</v>
      </c>
    </row>
    <row r="28" spans="1:13" x14ac:dyDescent="0.35">
      <c r="A28" s="58">
        <v>2022</v>
      </c>
      <c r="B28" s="31" t="s">
        <v>31</v>
      </c>
      <c r="C28" s="6">
        <v>3683879</v>
      </c>
      <c r="D28" s="6">
        <v>19.488301027750691</v>
      </c>
      <c r="E28" s="6">
        <v>10813.292497018731</v>
      </c>
      <c r="F28" s="6">
        <v>6271.3207760791702</v>
      </c>
      <c r="G28" s="6">
        <v>2507.8160563289098</v>
      </c>
      <c r="H28" s="6">
        <v>3965.2740531184759</v>
      </c>
      <c r="I28" s="6">
        <v>6609.3761748587276</v>
      </c>
      <c r="J28" s="6">
        <v>9862.9301003329638</v>
      </c>
      <c r="K28" s="6">
        <v>13796.409510290599</v>
      </c>
      <c r="L28" s="6">
        <v>18512.227585222139</v>
      </c>
      <c r="M28" s="6">
        <v>22231.67716086733</v>
      </c>
    </row>
    <row r="29" spans="1:13" x14ac:dyDescent="0.35">
      <c r="A29" s="58">
        <v>2022</v>
      </c>
      <c r="B29" s="31" t="s">
        <v>32</v>
      </c>
      <c r="C29" s="6">
        <v>3805515</v>
      </c>
      <c r="D29" s="6">
        <v>20.13177465536209</v>
      </c>
      <c r="E29" s="6">
        <v>10249.533958673541</v>
      </c>
      <c r="F29" s="6">
        <v>6065.8211013161808</v>
      </c>
      <c r="G29" s="6">
        <v>2243.0872802855738</v>
      </c>
      <c r="H29" s="6">
        <v>3607.6842083656629</v>
      </c>
      <c r="I29" s="6">
        <v>6136.2595176904961</v>
      </c>
      <c r="J29" s="6">
        <v>9320.181973316503</v>
      </c>
      <c r="K29" s="6">
        <v>13188.375328556031</v>
      </c>
      <c r="L29" s="6">
        <v>17738.442894102849</v>
      </c>
      <c r="M29" s="6">
        <v>21259.6859994683</v>
      </c>
    </row>
    <row r="30" spans="1:13" x14ac:dyDescent="0.35">
      <c r="A30" s="58">
        <v>2022</v>
      </c>
      <c r="B30" s="31" t="s">
        <v>33</v>
      </c>
      <c r="C30" s="6">
        <v>1255173</v>
      </c>
      <c r="D30" s="6">
        <v>6.6400631687156153</v>
      </c>
      <c r="E30" s="6">
        <v>10083.03924835641</v>
      </c>
      <c r="F30" s="6">
        <v>6140.8342796394327</v>
      </c>
      <c r="G30" s="6">
        <v>2242.3577240105551</v>
      </c>
      <c r="H30" s="6">
        <v>3462.9180030532848</v>
      </c>
      <c r="I30" s="6">
        <v>5813.3365366837579</v>
      </c>
      <c r="J30" s="6">
        <v>9037.2626565808696</v>
      </c>
      <c r="K30" s="6">
        <v>13109.94789276164</v>
      </c>
      <c r="L30" s="6">
        <v>17761.67812616815</v>
      </c>
      <c r="M30" s="6">
        <v>21281.17615248416</v>
      </c>
    </row>
    <row r="31" spans="1:13" x14ac:dyDescent="0.35">
      <c r="A31" s="58">
        <v>2022</v>
      </c>
      <c r="B31" s="31" t="s">
        <v>34</v>
      </c>
      <c r="C31" s="6">
        <v>960716</v>
      </c>
      <c r="D31" s="6">
        <v>5.0823391892558174</v>
      </c>
      <c r="E31" s="6">
        <v>10326.05552696315</v>
      </c>
      <c r="F31" s="6">
        <v>6041.3044554123471</v>
      </c>
      <c r="G31" s="6">
        <v>2626.5249101261052</v>
      </c>
      <c r="H31" s="6">
        <v>3874.5516490678292</v>
      </c>
      <c r="I31" s="6">
        <v>6190.7479152636361</v>
      </c>
      <c r="J31" s="6">
        <v>9314.5973415238932</v>
      </c>
      <c r="K31" s="6">
        <v>13235.96891796952</v>
      </c>
      <c r="L31" s="6">
        <v>17755.31066285602</v>
      </c>
      <c r="M31" s="6">
        <v>21259.42514000327</v>
      </c>
    </row>
    <row r="32" spans="1:13" x14ac:dyDescent="0.35">
      <c r="A32" s="58">
        <v>2022</v>
      </c>
      <c r="B32" s="31" t="s">
        <v>36</v>
      </c>
      <c r="C32" s="6">
        <v>1212056</v>
      </c>
      <c r="D32" s="6">
        <v>6.4119674371746154</v>
      </c>
      <c r="E32" s="6">
        <v>9973.6996061110167</v>
      </c>
      <c r="F32" s="6">
        <v>6384.4728317337194</v>
      </c>
      <c r="G32" s="6">
        <v>2197.7978579057221</v>
      </c>
      <c r="H32" s="6">
        <v>3318.849625561727</v>
      </c>
      <c r="I32" s="6">
        <v>5585.2228822716997</v>
      </c>
      <c r="J32" s="6">
        <v>8775.1218835847449</v>
      </c>
      <c r="K32" s="6">
        <v>12880.18753620686</v>
      </c>
      <c r="L32" s="6">
        <v>17798.07020798566</v>
      </c>
      <c r="M32" s="6">
        <v>21755.712464311149</v>
      </c>
    </row>
    <row r="33" spans="1:13" x14ac:dyDescent="0.35">
      <c r="A33" s="64">
        <v>2022</v>
      </c>
      <c r="B33" s="101" t="s">
        <v>37</v>
      </c>
      <c r="C33" s="17">
        <v>1234307</v>
      </c>
      <c r="D33" s="17">
        <v>6.5296787371843283</v>
      </c>
      <c r="E33" s="17">
        <v>8041.1925836060673</v>
      </c>
      <c r="F33" s="17">
        <v>5010.651046751811</v>
      </c>
      <c r="G33" s="17">
        <v>2249.8361046881741</v>
      </c>
      <c r="H33" s="17">
        <v>3132.4770494582322</v>
      </c>
      <c r="I33" s="17">
        <v>4766.8320115542674</v>
      </c>
      <c r="J33" s="17">
        <v>7040.7337467723664</v>
      </c>
      <c r="K33" s="17">
        <v>10089.285892455249</v>
      </c>
      <c r="L33" s="17">
        <v>13940.32583246214</v>
      </c>
      <c r="M33" s="17">
        <v>16682.924709698062</v>
      </c>
    </row>
    <row r="34" spans="1:13" x14ac:dyDescent="0.35">
      <c r="A34" s="71">
        <v>2023</v>
      </c>
      <c r="B34" s="114" t="s">
        <v>13</v>
      </c>
      <c r="C34" s="53">
        <v>18967313</v>
      </c>
      <c r="D34" s="53">
        <v>100</v>
      </c>
      <c r="E34" s="53">
        <v>11262.108240334441</v>
      </c>
      <c r="F34" s="53">
        <v>6931.9865612271606</v>
      </c>
      <c r="G34" s="53">
        <v>2410.751534656521</v>
      </c>
      <c r="H34" s="53">
        <v>3831.829957963967</v>
      </c>
      <c r="I34" s="53">
        <v>6521.0481356732071</v>
      </c>
      <c r="J34" s="53">
        <v>10069.357895482241</v>
      </c>
      <c r="K34" s="53">
        <v>14506.08958041426</v>
      </c>
      <c r="L34" s="53">
        <v>19880.669929930711</v>
      </c>
      <c r="M34" s="53">
        <v>24189.59906425689</v>
      </c>
    </row>
    <row r="35" spans="1:13" x14ac:dyDescent="0.35">
      <c r="A35" s="58">
        <v>2023</v>
      </c>
      <c r="B35" s="31" t="s">
        <v>29</v>
      </c>
      <c r="C35" s="6">
        <v>3360691</v>
      </c>
      <c r="D35" s="6">
        <v>17.7183294228339</v>
      </c>
      <c r="E35" s="6">
        <v>12610.91235780042</v>
      </c>
      <c r="F35" s="6">
        <v>8285.267456312291</v>
      </c>
      <c r="G35" s="6">
        <v>2173.193688389284</v>
      </c>
      <c r="H35" s="6">
        <v>3720.2616029339802</v>
      </c>
      <c r="I35" s="6">
        <v>6817.9320408787707</v>
      </c>
      <c r="J35" s="6">
        <v>11009.723231786889</v>
      </c>
      <c r="K35" s="6">
        <v>16494.057912397158</v>
      </c>
      <c r="L35" s="6">
        <v>23411.486928318111</v>
      </c>
      <c r="M35" s="6">
        <v>28906.376734169571</v>
      </c>
    </row>
    <row r="36" spans="1:13" x14ac:dyDescent="0.35">
      <c r="A36" s="58">
        <v>2023</v>
      </c>
      <c r="B36" s="31" t="s">
        <v>30</v>
      </c>
      <c r="C36" s="6">
        <v>3379973</v>
      </c>
      <c r="D36" s="6">
        <v>17.819988524468389</v>
      </c>
      <c r="E36" s="6">
        <v>12932.772721165111</v>
      </c>
      <c r="F36" s="6">
        <v>7321.8734348309308</v>
      </c>
      <c r="G36" s="6">
        <v>3113.0182570953039</v>
      </c>
      <c r="H36" s="6">
        <v>4880.3744453587697</v>
      </c>
      <c r="I36" s="6">
        <v>7974.253531440635</v>
      </c>
      <c r="J36" s="6">
        <v>11793.51173091348</v>
      </c>
      <c r="K36" s="6">
        <v>16508.167198210551</v>
      </c>
      <c r="L36" s="6">
        <v>22186.856207748369</v>
      </c>
      <c r="M36" s="6">
        <v>26627.5095119781</v>
      </c>
    </row>
    <row r="37" spans="1:13" x14ac:dyDescent="0.35">
      <c r="A37" s="58">
        <v>2023</v>
      </c>
      <c r="B37" s="31" t="s">
        <v>31</v>
      </c>
      <c r="C37" s="6">
        <v>3679047</v>
      </c>
      <c r="D37" s="6">
        <v>19.396774862100919</v>
      </c>
      <c r="E37" s="6">
        <v>11156.281499698871</v>
      </c>
      <c r="F37" s="6">
        <v>6391.1685230151888</v>
      </c>
      <c r="G37" s="6">
        <v>2520.3784230256092</v>
      </c>
      <c r="H37" s="6">
        <v>4072.419420113727</v>
      </c>
      <c r="I37" s="6">
        <v>6874.8207043612056</v>
      </c>
      <c r="J37" s="6">
        <v>10241.466763054599</v>
      </c>
      <c r="K37" s="6">
        <v>14259.34766948658</v>
      </c>
      <c r="L37" s="6">
        <v>19009.873451827181</v>
      </c>
      <c r="M37" s="6">
        <v>22759.262781852329</v>
      </c>
    </row>
    <row r="38" spans="1:13" x14ac:dyDescent="0.35">
      <c r="A38" s="58">
        <v>2023</v>
      </c>
      <c r="B38" s="31" t="s">
        <v>32</v>
      </c>
      <c r="C38" s="6">
        <v>3797848</v>
      </c>
      <c r="D38" s="6">
        <v>20.023120828975621</v>
      </c>
      <c r="E38" s="6">
        <v>10569.84329376857</v>
      </c>
      <c r="F38" s="6">
        <v>6202.7541868256722</v>
      </c>
      <c r="G38" s="6">
        <v>2245.5748672363979</v>
      </c>
      <c r="H38" s="6">
        <v>3693.4167367145342</v>
      </c>
      <c r="I38" s="6">
        <v>6361.3931478503428</v>
      </c>
      <c r="J38" s="6">
        <v>9666.5365252594511</v>
      </c>
      <c r="K38" s="6">
        <v>13629.11124423322</v>
      </c>
      <c r="L38" s="6">
        <v>18239.22084992396</v>
      </c>
      <c r="M38" s="6">
        <v>21794.97151174767</v>
      </c>
    </row>
    <row r="39" spans="1:13" x14ac:dyDescent="0.35">
      <c r="A39" s="58">
        <v>2023</v>
      </c>
      <c r="B39" s="31" t="s">
        <v>33</v>
      </c>
      <c r="C39" s="6">
        <v>1248576</v>
      </c>
      <c r="D39" s="6">
        <v>6.5827774339992171</v>
      </c>
      <c r="E39" s="6">
        <v>10374.29389499291</v>
      </c>
      <c r="F39" s="6">
        <v>6263.027406488025</v>
      </c>
      <c r="G39" s="6">
        <v>2257.0376923678309</v>
      </c>
      <c r="H39" s="6">
        <v>3535.8540810433592</v>
      </c>
      <c r="I39" s="6">
        <v>5993.1472976025434</v>
      </c>
      <c r="J39" s="6">
        <v>9354.3947251399186</v>
      </c>
      <c r="K39" s="6">
        <v>13531.910285951581</v>
      </c>
      <c r="L39" s="6">
        <v>18232.199193469409</v>
      </c>
      <c r="M39" s="6">
        <v>21763.065720509159</v>
      </c>
    </row>
    <row r="40" spans="1:13" x14ac:dyDescent="0.35">
      <c r="A40" s="58">
        <v>2023</v>
      </c>
      <c r="B40" s="31" t="s">
        <v>34</v>
      </c>
      <c r="C40" s="6">
        <v>956194</v>
      </c>
      <c r="D40" s="6">
        <v>5.041272846607213</v>
      </c>
      <c r="E40" s="6">
        <v>10604.504056887419</v>
      </c>
      <c r="F40" s="6">
        <v>6138.4255375710309</v>
      </c>
      <c r="G40" s="6">
        <v>2653.105404661469</v>
      </c>
      <c r="H40" s="6">
        <v>3972.6937136670158</v>
      </c>
      <c r="I40" s="6">
        <v>6386.9817122742397</v>
      </c>
      <c r="J40" s="6">
        <v>9615.6275538875689</v>
      </c>
      <c r="K40" s="6">
        <v>13634.04789734085</v>
      </c>
      <c r="L40" s="6">
        <v>18166.756468282689</v>
      </c>
      <c r="M40" s="6">
        <v>21669.052648212361</v>
      </c>
    </row>
    <row r="41" spans="1:13" x14ac:dyDescent="0.35">
      <c r="A41" s="58">
        <v>2023</v>
      </c>
      <c r="B41" s="31" t="s">
        <v>36</v>
      </c>
      <c r="C41" s="6">
        <v>1207128</v>
      </c>
      <c r="D41" s="6">
        <v>6.3642541249780606</v>
      </c>
      <c r="E41" s="6">
        <v>10212.180997349031</v>
      </c>
      <c r="F41" s="6">
        <v>6486.98242012235</v>
      </c>
      <c r="G41" s="6">
        <v>2192.5096816924379</v>
      </c>
      <c r="H41" s="6">
        <v>3367.7381893223819</v>
      </c>
      <c r="I41" s="6">
        <v>5733.2841806236174</v>
      </c>
      <c r="J41" s="6">
        <v>9027.0199922269185</v>
      </c>
      <c r="K41" s="6">
        <v>13238.329158789469</v>
      </c>
      <c r="L41" s="6">
        <v>18207.935661292959</v>
      </c>
      <c r="M41" s="6">
        <v>22147.52757383947</v>
      </c>
    </row>
    <row r="42" spans="1:13" x14ac:dyDescent="0.35">
      <c r="A42" s="64">
        <v>2023</v>
      </c>
      <c r="B42" s="101" t="s">
        <v>37</v>
      </c>
      <c r="C42" s="17">
        <v>1337856</v>
      </c>
      <c r="D42" s="17">
        <v>7.0534819560366824</v>
      </c>
      <c r="E42" s="17">
        <v>8155.2277774507866</v>
      </c>
      <c r="F42" s="17">
        <v>5061.7737380740191</v>
      </c>
      <c r="G42" s="17">
        <v>2262.961675771408</v>
      </c>
      <c r="H42" s="17">
        <v>3190.9186454775891</v>
      </c>
      <c r="I42" s="17">
        <v>4872.4514757829347</v>
      </c>
      <c r="J42" s="17">
        <v>7170.9993247483462</v>
      </c>
      <c r="K42" s="17">
        <v>10202.23692321027</v>
      </c>
      <c r="L42" s="17">
        <v>14007.588851513679</v>
      </c>
      <c r="M42" s="17">
        <v>16901.673316881981</v>
      </c>
    </row>
    <row r="43" spans="1:13" x14ac:dyDescent="0.35">
      <c r="A43" s="71">
        <v>2024</v>
      </c>
      <c r="B43" s="114" t="s">
        <v>13</v>
      </c>
      <c r="C43" s="53">
        <v>18942019</v>
      </c>
      <c r="D43" s="53">
        <v>100</v>
      </c>
      <c r="E43" s="53">
        <v>11191.38595410471</v>
      </c>
      <c r="F43" s="53">
        <v>6846.6595907153469</v>
      </c>
      <c r="G43" s="53">
        <v>2456.4435703298132</v>
      </c>
      <c r="H43" s="53">
        <v>3873.299362221263</v>
      </c>
      <c r="I43" s="53">
        <v>6521.2385749093373</v>
      </c>
      <c r="J43" s="53">
        <v>10012.25327364865</v>
      </c>
      <c r="K43" s="53">
        <v>14384.67930034078</v>
      </c>
      <c r="L43" s="53">
        <v>19697.240598310971</v>
      </c>
      <c r="M43" s="53">
        <v>23942.097442725961</v>
      </c>
    </row>
    <row r="44" spans="1:13" x14ac:dyDescent="0.35">
      <c r="A44" s="58">
        <v>2024</v>
      </c>
      <c r="B44" s="31" t="s">
        <v>29</v>
      </c>
      <c r="C44" s="6">
        <v>3332051</v>
      </c>
      <c r="D44" s="6">
        <v>17.590791140057451</v>
      </c>
      <c r="E44" s="6">
        <v>12603.368479884741</v>
      </c>
      <c r="F44" s="6">
        <v>8234.9561412539279</v>
      </c>
      <c r="G44" s="6">
        <v>2217.8054991330691</v>
      </c>
      <c r="H44" s="6">
        <v>3782.3269366889199</v>
      </c>
      <c r="I44" s="6">
        <v>6865.8670428817522</v>
      </c>
      <c r="J44" s="6">
        <v>11006.99762726944</v>
      </c>
      <c r="K44" s="6">
        <v>16442.644172077511</v>
      </c>
      <c r="L44" s="6">
        <v>23343.501603456851</v>
      </c>
      <c r="M44" s="6">
        <v>28812.884226106649</v>
      </c>
    </row>
    <row r="45" spans="1:13" x14ac:dyDescent="0.35">
      <c r="A45" s="58">
        <v>2024</v>
      </c>
      <c r="B45" s="31" t="s">
        <v>30</v>
      </c>
      <c r="C45" s="6">
        <v>3356025</v>
      </c>
      <c r="D45" s="6">
        <v>17.717356317718821</v>
      </c>
      <c r="E45" s="6">
        <v>12867.25490133452</v>
      </c>
      <c r="F45" s="6">
        <v>7235.2191647614454</v>
      </c>
      <c r="G45" s="6">
        <v>3172.1444765236361</v>
      </c>
      <c r="H45" s="6">
        <v>4933.9579559140502</v>
      </c>
      <c r="I45" s="6">
        <v>7977.6956889323028</v>
      </c>
      <c r="J45" s="6">
        <v>11744.94652807021</v>
      </c>
      <c r="K45" s="6">
        <v>16396.831613540249</v>
      </c>
      <c r="L45" s="6">
        <v>22006.957299164609</v>
      </c>
      <c r="M45" s="6">
        <v>26386.366881139231</v>
      </c>
    </row>
    <row r="46" spans="1:13" x14ac:dyDescent="0.35">
      <c r="A46" s="58">
        <v>2024</v>
      </c>
      <c r="B46" s="31" t="s">
        <v>31</v>
      </c>
      <c r="C46" s="6">
        <v>3657368</v>
      </c>
      <c r="D46" s="6">
        <v>19.30822685797116</v>
      </c>
      <c r="E46" s="6">
        <v>11072.47851234124</v>
      </c>
      <c r="F46" s="6">
        <v>6287.6315934317563</v>
      </c>
      <c r="G46" s="6">
        <v>2562.7287443011778</v>
      </c>
      <c r="H46" s="6">
        <v>4119.5727254299509</v>
      </c>
      <c r="I46" s="6">
        <v>6871.4438705637913</v>
      </c>
      <c r="J46" s="6">
        <v>10178.47741287079</v>
      </c>
      <c r="K46" s="6">
        <v>14120.67394828239</v>
      </c>
      <c r="L46" s="6">
        <v>18800.17127844784</v>
      </c>
      <c r="M46" s="6">
        <v>22469.409269650328</v>
      </c>
    </row>
    <row r="47" spans="1:13" x14ac:dyDescent="0.35">
      <c r="A47" s="58">
        <v>2024</v>
      </c>
      <c r="B47" s="31" t="s">
        <v>32</v>
      </c>
      <c r="C47" s="6">
        <v>3778201</v>
      </c>
      <c r="D47" s="6">
        <v>19.946136681628289</v>
      </c>
      <c r="E47" s="6">
        <v>10472.260030256261</v>
      </c>
      <c r="F47" s="6">
        <v>6083.4404312764418</v>
      </c>
      <c r="G47" s="6">
        <v>2288.4944590964792</v>
      </c>
      <c r="H47" s="6">
        <v>3725.134899603237</v>
      </c>
      <c r="I47" s="6">
        <v>6347.2563475751067</v>
      </c>
      <c r="J47" s="6">
        <v>9593.5856809830693</v>
      </c>
      <c r="K47" s="6">
        <v>13481.011657845051</v>
      </c>
      <c r="L47" s="6">
        <v>18001.202783130131</v>
      </c>
      <c r="M47" s="6">
        <v>21483.203210471918</v>
      </c>
    </row>
    <row r="48" spans="1:13" x14ac:dyDescent="0.35">
      <c r="A48" s="58">
        <v>2024</v>
      </c>
      <c r="B48" s="31" t="s">
        <v>33</v>
      </c>
      <c r="C48" s="6">
        <v>1243533</v>
      </c>
      <c r="D48" s="6">
        <v>6.5649443177097444</v>
      </c>
      <c r="E48" s="6">
        <v>10317.05191968084</v>
      </c>
      <c r="F48" s="6">
        <v>6190.4454552346497</v>
      </c>
      <c r="G48" s="6">
        <v>2291.5942624540071</v>
      </c>
      <c r="H48" s="6">
        <v>3572.8053498494419</v>
      </c>
      <c r="I48" s="6">
        <v>5993.0965845392539</v>
      </c>
      <c r="J48" s="6">
        <v>9303.1404229538202</v>
      </c>
      <c r="K48" s="6">
        <v>13444.65467404041</v>
      </c>
      <c r="L48" s="6">
        <v>18074.613643923931</v>
      </c>
      <c r="M48" s="6">
        <v>21584.461471481321</v>
      </c>
    </row>
    <row r="49" spans="1:13" x14ac:dyDescent="0.35">
      <c r="A49" s="58">
        <v>2024</v>
      </c>
      <c r="B49" s="31" t="s">
        <v>34</v>
      </c>
      <c r="C49" s="6">
        <v>952481</v>
      </c>
      <c r="D49" s="6">
        <v>5.0284027272911089</v>
      </c>
      <c r="E49" s="6">
        <v>10574.21220975333</v>
      </c>
      <c r="F49" s="6">
        <v>6079.331757048707</v>
      </c>
      <c r="G49" s="6">
        <v>2696.939664213744</v>
      </c>
      <c r="H49" s="6">
        <v>4007.6570658432279</v>
      </c>
      <c r="I49" s="6">
        <v>6399.7862084100016</v>
      </c>
      <c r="J49" s="6">
        <v>9598.4572048745213</v>
      </c>
      <c r="K49" s="6">
        <v>13582.45425809313</v>
      </c>
      <c r="L49" s="6">
        <v>18070.916883829621</v>
      </c>
      <c r="M49" s="6">
        <v>21542.826884001981</v>
      </c>
    </row>
    <row r="50" spans="1:13" x14ac:dyDescent="0.35">
      <c r="A50" s="58">
        <v>2024</v>
      </c>
      <c r="B50" s="31" t="s">
        <v>36</v>
      </c>
      <c r="C50" s="6">
        <v>1198821</v>
      </c>
      <c r="D50" s="6">
        <v>6.3288976745298378</v>
      </c>
      <c r="E50" s="6">
        <v>10232.67404783818</v>
      </c>
      <c r="F50" s="6">
        <v>6454.0744889672469</v>
      </c>
      <c r="G50" s="6">
        <v>2227.6600794430951</v>
      </c>
      <c r="H50" s="6">
        <v>3410.239802837837</v>
      </c>
      <c r="I50" s="6">
        <v>5777.5570726253854</v>
      </c>
      <c r="J50" s="6">
        <v>9068.9286536705349</v>
      </c>
      <c r="K50" s="6">
        <v>13253.44625660575</v>
      </c>
      <c r="L50" s="6">
        <v>18194.109374642299</v>
      </c>
      <c r="M50" s="6">
        <v>22105.630995700642</v>
      </c>
    </row>
    <row r="51" spans="1:13" x14ac:dyDescent="0.35">
      <c r="A51" s="58">
        <v>2024</v>
      </c>
      <c r="B51" s="101" t="s">
        <v>37</v>
      </c>
      <c r="C51" s="17">
        <v>1423539</v>
      </c>
      <c r="D51" s="17">
        <v>7.5152442830935824</v>
      </c>
      <c r="E51" s="17">
        <v>8133.7023519341092</v>
      </c>
      <c r="F51" s="17">
        <v>4978.8831761605716</v>
      </c>
      <c r="G51" s="17">
        <v>2338.595841405514</v>
      </c>
      <c r="H51" s="17">
        <v>3256.549639162336</v>
      </c>
      <c r="I51" s="17">
        <v>4920.8555812661698</v>
      </c>
      <c r="J51" s="17">
        <v>7180.7136422830008</v>
      </c>
      <c r="K51" s="17">
        <v>10153.56497195247</v>
      </c>
      <c r="L51" s="17">
        <v>13842.54369128715</v>
      </c>
      <c r="M51" s="17">
        <v>16708.308073900691</v>
      </c>
    </row>
  </sheetData>
  <pageMargins left="0.7" right="0.7" top="0.75" bottom="0.75" header="0.3" footer="0.3"/>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D935C6-CD7F-469A-AB19-8B04F8385F43}">
  <sheetPr>
    <pageSetUpPr fitToPage="1"/>
  </sheetPr>
  <dimension ref="A1:M173"/>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14.07421875" style="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229</v>
      </c>
    </row>
    <row r="2" spans="1:13" x14ac:dyDescent="0.35">
      <c r="A2" s="9" t="s">
        <v>339</v>
      </c>
    </row>
    <row r="3" spans="1:13" x14ac:dyDescent="0.35">
      <c r="A3" s="11" t="s">
        <v>201</v>
      </c>
    </row>
    <row r="4" spans="1:13" x14ac:dyDescent="0.35">
      <c r="A4" s="12" t="s">
        <v>202</v>
      </c>
    </row>
    <row r="5" spans="1:13" ht="22" customHeight="1" x14ac:dyDescent="0.35">
      <c r="A5" s="56" t="s">
        <v>340</v>
      </c>
    </row>
    <row r="6" spans="1:13" s="61" customFormat="1" ht="46.5" customHeight="1" x14ac:dyDescent="0.35">
      <c r="A6" s="62" t="s">
        <v>1</v>
      </c>
      <c r="B6" s="63" t="s">
        <v>225</v>
      </c>
      <c r="C6" s="29" t="s">
        <v>2</v>
      </c>
      <c r="D6" s="29" t="s">
        <v>3</v>
      </c>
      <c r="E6" s="29" t="s">
        <v>4</v>
      </c>
      <c r="F6" s="29" t="s">
        <v>5</v>
      </c>
      <c r="G6" s="29" t="s">
        <v>6</v>
      </c>
      <c r="H6" s="29" t="s">
        <v>7</v>
      </c>
      <c r="I6" s="29" t="s">
        <v>8</v>
      </c>
      <c r="J6" s="29" t="s">
        <v>9</v>
      </c>
      <c r="K6" s="29" t="s">
        <v>10</v>
      </c>
      <c r="L6" s="29" t="s">
        <v>11</v>
      </c>
      <c r="M6" s="29" t="s">
        <v>12</v>
      </c>
    </row>
    <row r="7" spans="1:13" s="13" customFormat="1" x14ac:dyDescent="0.35">
      <c r="A7" s="59">
        <v>2005</v>
      </c>
      <c r="B7" s="30" t="s">
        <v>13</v>
      </c>
      <c r="C7" s="18">
        <v>2996480</v>
      </c>
      <c r="D7" s="18">
        <v>100</v>
      </c>
      <c r="E7" s="18">
        <v>4600</v>
      </c>
      <c r="F7" s="18">
        <v>3400</v>
      </c>
      <c r="G7" s="18">
        <v>1100</v>
      </c>
      <c r="H7" s="18">
        <v>1500</v>
      </c>
      <c r="I7" s="18">
        <v>2400</v>
      </c>
      <c r="J7" s="18">
        <v>3800</v>
      </c>
      <c r="K7" s="18">
        <v>5800</v>
      </c>
      <c r="L7" s="18">
        <v>8800</v>
      </c>
      <c r="M7" s="18">
        <v>11400</v>
      </c>
    </row>
    <row r="8" spans="1:13" x14ac:dyDescent="0.35">
      <c r="A8" s="58">
        <v>2005</v>
      </c>
      <c r="B8" s="31" t="s">
        <v>29</v>
      </c>
      <c r="C8" s="6">
        <v>571990</v>
      </c>
      <c r="D8" s="6">
        <v>19</v>
      </c>
      <c r="E8" s="6">
        <v>4900</v>
      </c>
      <c r="F8" s="6">
        <v>3800</v>
      </c>
      <c r="G8" s="6">
        <v>1000</v>
      </c>
      <c r="H8" s="6">
        <v>1500</v>
      </c>
      <c r="I8" s="6">
        <v>2400</v>
      </c>
      <c r="J8" s="6">
        <v>3800</v>
      </c>
      <c r="K8" s="6">
        <v>6200</v>
      </c>
      <c r="L8" s="6">
        <v>9700</v>
      </c>
      <c r="M8" s="6">
        <v>12900</v>
      </c>
    </row>
    <row r="9" spans="1:13" x14ac:dyDescent="0.35">
      <c r="A9" s="58">
        <v>2005</v>
      </c>
      <c r="B9" s="31" t="s">
        <v>30</v>
      </c>
      <c r="C9" s="6">
        <v>561410</v>
      </c>
      <c r="D9" s="6">
        <v>19</v>
      </c>
      <c r="E9" s="6">
        <v>4700</v>
      </c>
      <c r="F9" s="6">
        <v>3300</v>
      </c>
      <c r="G9" s="6">
        <v>1200</v>
      </c>
      <c r="H9" s="6">
        <v>1600</v>
      </c>
      <c r="I9" s="6">
        <v>2600</v>
      </c>
      <c r="J9" s="6">
        <v>3900</v>
      </c>
      <c r="K9" s="6">
        <v>5800</v>
      </c>
      <c r="L9" s="6">
        <v>8500</v>
      </c>
      <c r="M9" s="6">
        <v>11000</v>
      </c>
    </row>
    <row r="10" spans="1:13" x14ac:dyDescent="0.35">
      <c r="A10" s="58">
        <v>2005</v>
      </c>
      <c r="B10" s="31" t="s">
        <v>31</v>
      </c>
      <c r="C10" s="6">
        <v>619660</v>
      </c>
      <c r="D10" s="6">
        <v>21</v>
      </c>
      <c r="E10" s="6">
        <v>4400</v>
      </c>
      <c r="F10" s="6">
        <v>3300</v>
      </c>
      <c r="G10" s="6">
        <v>1100</v>
      </c>
      <c r="H10" s="6">
        <v>1500</v>
      </c>
      <c r="I10" s="6">
        <v>2300</v>
      </c>
      <c r="J10" s="6">
        <v>3600</v>
      </c>
      <c r="K10" s="6">
        <v>5500</v>
      </c>
      <c r="L10" s="6">
        <v>8300</v>
      </c>
      <c r="M10" s="6">
        <v>10800</v>
      </c>
    </row>
    <row r="11" spans="1:13" x14ac:dyDescent="0.35">
      <c r="A11" s="58">
        <v>2005</v>
      </c>
      <c r="B11" s="31" t="s">
        <v>32</v>
      </c>
      <c r="C11" s="6">
        <v>687710</v>
      </c>
      <c r="D11" s="6">
        <v>23</v>
      </c>
      <c r="E11" s="6">
        <v>4500</v>
      </c>
      <c r="F11" s="6">
        <v>3300</v>
      </c>
      <c r="G11" s="6">
        <v>1100</v>
      </c>
      <c r="H11" s="6">
        <v>1500</v>
      </c>
      <c r="I11" s="6">
        <v>2300</v>
      </c>
      <c r="J11" s="6">
        <v>3700</v>
      </c>
      <c r="K11" s="6">
        <v>5600</v>
      </c>
      <c r="L11" s="6">
        <v>8500</v>
      </c>
      <c r="M11" s="6">
        <v>11100</v>
      </c>
    </row>
    <row r="12" spans="1:13" x14ac:dyDescent="0.35">
      <c r="A12" s="58">
        <v>2005</v>
      </c>
      <c r="B12" s="31" t="s">
        <v>33</v>
      </c>
      <c r="C12" s="6">
        <v>252730</v>
      </c>
      <c r="D12" s="6">
        <v>8</v>
      </c>
      <c r="E12" s="6">
        <v>4700</v>
      </c>
      <c r="F12" s="6">
        <v>3400</v>
      </c>
      <c r="G12" s="6">
        <v>1100</v>
      </c>
      <c r="H12" s="6">
        <v>1500</v>
      </c>
      <c r="I12" s="6">
        <v>2300</v>
      </c>
      <c r="J12" s="6">
        <v>3900</v>
      </c>
      <c r="K12" s="6">
        <v>6200</v>
      </c>
      <c r="L12" s="6">
        <v>9100</v>
      </c>
      <c r="M12" s="6">
        <v>11400</v>
      </c>
    </row>
    <row r="13" spans="1:13" x14ac:dyDescent="0.35">
      <c r="A13" s="58">
        <v>2005</v>
      </c>
      <c r="B13" s="31" t="s">
        <v>34</v>
      </c>
      <c r="C13" s="6">
        <v>175960</v>
      </c>
      <c r="D13" s="6">
        <v>6</v>
      </c>
      <c r="E13" s="6">
        <v>4800</v>
      </c>
      <c r="F13" s="6">
        <v>3300</v>
      </c>
      <c r="G13" s="6">
        <v>1300</v>
      </c>
      <c r="H13" s="6">
        <v>1700</v>
      </c>
      <c r="I13" s="6">
        <v>2600</v>
      </c>
      <c r="J13" s="6">
        <v>4000</v>
      </c>
      <c r="K13" s="6">
        <v>6100</v>
      </c>
      <c r="L13" s="6">
        <v>9000</v>
      </c>
      <c r="M13" s="6">
        <v>11300</v>
      </c>
    </row>
    <row r="14" spans="1:13" x14ac:dyDescent="0.35">
      <c r="A14" s="58">
        <v>2005</v>
      </c>
      <c r="B14" s="31" t="s">
        <v>35</v>
      </c>
      <c r="C14" s="6">
        <v>122110</v>
      </c>
      <c r="D14" s="6">
        <v>4</v>
      </c>
      <c r="E14" s="6">
        <v>4500</v>
      </c>
      <c r="F14" s="6">
        <v>3500</v>
      </c>
      <c r="G14" s="6">
        <v>700</v>
      </c>
      <c r="H14" s="6">
        <v>1300</v>
      </c>
      <c r="I14" s="6">
        <v>2200</v>
      </c>
      <c r="J14" s="6">
        <v>3600</v>
      </c>
      <c r="K14" s="6">
        <v>5700</v>
      </c>
      <c r="L14" s="6">
        <v>8800</v>
      </c>
      <c r="M14" s="6">
        <v>11400</v>
      </c>
    </row>
    <row r="15" spans="1:13" x14ac:dyDescent="0.35">
      <c r="A15" s="58">
        <v>2005</v>
      </c>
      <c r="B15" s="31" t="s">
        <v>41</v>
      </c>
      <c r="C15" s="6">
        <v>4910</v>
      </c>
      <c r="D15" s="6">
        <v>0</v>
      </c>
      <c r="E15" s="6">
        <v>5800</v>
      </c>
      <c r="F15" s="6">
        <v>4500</v>
      </c>
      <c r="G15" s="6">
        <v>1100</v>
      </c>
      <c r="H15" s="6">
        <v>1600</v>
      </c>
      <c r="I15" s="6">
        <v>2600</v>
      </c>
      <c r="J15" s="6">
        <v>4400</v>
      </c>
      <c r="K15" s="6">
        <v>7600</v>
      </c>
      <c r="L15" s="6">
        <v>11700</v>
      </c>
      <c r="M15" s="6">
        <v>15400</v>
      </c>
    </row>
    <row r="16" spans="1:13" x14ac:dyDescent="0.35">
      <c r="A16" s="59">
        <v>2006</v>
      </c>
      <c r="B16" s="30" t="s">
        <v>13</v>
      </c>
      <c r="C16" s="18">
        <v>3389650</v>
      </c>
      <c r="D16" s="18">
        <v>100</v>
      </c>
      <c r="E16" s="18">
        <v>4500</v>
      </c>
      <c r="F16" s="18">
        <v>3300</v>
      </c>
      <c r="G16" s="18">
        <v>1100</v>
      </c>
      <c r="H16" s="18">
        <v>1500</v>
      </c>
      <c r="I16" s="18">
        <v>2300</v>
      </c>
      <c r="J16" s="18">
        <v>3700</v>
      </c>
      <c r="K16" s="18">
        <v>5700</v>
      </c>
      <c r="L16" s="18">
        <v>8400</v>
      </c>
      <c r="M16" s="18">
        <v>10800</v>
      </c>
    </row>
    <row r="17" spans="1:13" x14ac:dyDescent="0.35">
      <c r="A17" s="58">
        <v>2006</v>
      </c>
      <c r="B17" s="31" t="s">
        <v>29</v>
      </c>
      <c r="C17" s="6">
        <v>649530</v>
      </c>
      <c r="D17" s="6">
        <v>19</v>
      </c>
      <c r="E17" s="6">
        <v>4700</v>
      </c>
      <c r="F17" s="6">
        <v>3700</v>
      </c>
      <c r="G17" s="6">
        <v>1000</v>
      </c>
      <c r="H17" s="6">
        <v>1400</v>
      </c>
      <c r="I17" s="6">
        <v>2300</v>
      </c>
      <c r="J17" s="6">
        <v>3700</v>
      </c>
      <c r="K17" s="6">
        <v>5900</v>
      </c>
      <c r="L17" s="6">
        <v>9300</v>
      </c>
      <c r="M17" s="6">
        <v>12300</v>
      </c>
    </row>
    <row r="18" spans="1:13" x14ac:dyDescent="0.35">
      <c r="A18" s="58">
        <v>2006</v>
      </c>
      <c r="B18" s="31" t="s">
        <v>30</v>
      </c>
      <c r="C18" s="6">
        <v>630150</v>
      </c>
      <c r="D18" s="6">
        <v>19</v>
      </c>
      <c r="E18" s="6">
        <v>4600</v>
      </c>
      <c r="F18" s="6">
        <v>3100</v>
      </c>
      <c r="G18" s="6">
        <v>1200</v>
      </c>
      <c r="H18" s="6">
        <v>1600</v>
      </c>
      <c r="I18" s="6">
        <v>2500</v>
      </c>
      <c r="J18" s="6">
        <v>3800</v>
      </c>
      <c r="K18" s="6">
        <v>5700</v>
      </c>
      <c r="L18" s="6">
        <v>8200</v>
      </c>
      <c r="M18" s="6">
        <v>10400</v>
      </c>
    </row>
    <row r="19" spans="1:13" x14ac:dyDescent="0.35">
      <c r="A19" s="58">
        <v>2006</v>
      </c>
      <c r="B19" s="31" t="s">
        <v>31</v>
      </c>
      <c r="C19" s="6">
        <v>693120</v>
      </c>
      <c r="D19" s="6">
        <v>20</v>
      </c>
      <c r="E19" s="6">
        <v>4300</v>
      </c>
      <c r="F19" s="6">
        <v>3100</v>
      </c>
      <c r="G19" s="6">
        <v>1100</v>
      </c>
      <c r="H19" s="6">
        <v>1500</v>
      </c>
      <c r="I19" s="6">
        <v>2300</v>
      </c>
      <c r="J19" s="6">
        <v>3500</v>
      </c>
      <c r="K19" s="6">
        <v>5400</v>
      </c>
      <c r="L19" s="6">
        <v>8000</v>
      </c>
      <c r="M19" s="6">
        <v>10300</v>
      </c>
    </row>
    <row r="20" spans="1:13" x14ac:dyDescent="0.35">
      <c r="A20" s="58">
        <v>2006</v>
      </c>
      <c r="B20" s="31" t="s">
        <v>32</v>
      </c>
      <c r="C20" s="6">
        <v>775040</v>
      </c>
      <c r="D20" s="6">
        <v>23</v>
      </c>
      <c r="E20" s="6">
        <v>4400</v>
      </c>
      <c r="F20" s="6">
        <v>3100</v>
      </c>
      <c r="G20" s="6">
        <v>1100</v>
      </c>
      <c r="H20" s="6">
        <v>1500</v>
      </c>
      <c r="I20" s="6">
        <v>2300</v>
      </c>
      <c r="J20" s="6">
        <v>3600</v>
      </c>
      <c r="K20" s="6">
        <v>5500</v>
      </c>
      <c r="L20" s="6">
        <v>8200</v>
      </c>
      <c r="M20" s="6">
        <v>10500</v>
      </c>
    </row>
    <row r="21" spans="1:13" x14ac:dyDescent="0.35">
      <c r="A21" s="58">
        <v>2006</v>
      </c>
      <c r="B21" s="31" t="s">
        <v>33</v>
      </c>
      <c r="C21" s="6">
        <v>281040</v>
      </c>
      <c r="D21" s="6">
        <v>8</v>
      </c>
      <c r="E21" s="6">
        <v>4600</v>
      </c>
      <c r="F21" s="6">
        <v>3200</v>
      </c>
      <c r="G21" s="6">
        <v>1100</v>
      </c>
      <c r="H21" s="6">
        <v>1400</v>
      </c>
      <c r="I21" s="6">
        <v>2300</v>
      </c>
      <c r="J21" s="6">
        <v>3800</v>
      </c>
      <c r="K21" s="6">
        <v>6000</v>
      </c>
      <c r="L21" s="6">
        <v>8700</v>
      </c>
      <c r="M21" s="6">
        <v>10800</v>
      </c>
    </row>
    <row r="22" spans="1:13" x14ac:dyDescent="0.35">
      <c r="A22" s="58">
        <v>2006</v>
      </c>
      <c r="B22" s="31" t="s">
        <v>34</v>
      </c>
      <c r="C22" s="6">
        <v>197110</v>
      </c>
      <c r="D22" s="6">
        <v>6</v>
      </c>
      <c r="E22" s="6">
        <v>4700</v>
      </c>
      <c r="F22" s="6">
        <v>3100</v>
      </c>
      <c r="G22" s="6">
        <v>1300</v>
      </c>
      <c r="H22" s="6">
        <v>1700</v>
      </c>
      <c r="I22" s="6">
        <v>2600</v>
      </c>
      <c r="J22" s="6">
        <v>3900</v>
      </c>
      <c r="K22" s="6">
        <v>6000</v>
      </c>
      <c r="L22" s="6">
        <v>8600</v>
      </c>
      <c r="M22" s="6">
        <v>10700</v>
      </c>
    </row>
    <row r="23" spans="1:13" x14ac:dyDescent="0.35">
      <c r="A23" s="58">
        <v>2006</v>
      </c>
      <c r="B23" s="31" t="s">
        <v>35</v>
      </c>
      <c r="C23" s="6">
        <v>158100</v>
      </c>
      <c r="D23" s="6">
        <v>5</v>
      </c>
      <c r="E23" s="6">
        <v>4400</v>
      </c>
      <c r="F23" s="6">
        <v>3300</v>
      </c>
      <c r="G23" s="6">
        <v>800</v>
      </c>
      <c r="H23" s="6">
        <v>1300</v>
      </c>
      <c r="I23" s="6">
        <v>2200</v>
      </c>
      <c r="J23" s="6">
        <v>3600</v>
      </c>
      <c r="K23" s="6">
        <v>5700</v>
      </c>
      <c r="L23" s="6">
        <v>8500</v>
      </c>
      <c r="M23" s="6">
        <v>10800</v>
      </c>
    </row>
    <row r="24" spans="1:13" x14ac:dyDescent="0.35">
      <c r="A24" s="58">
        <v>2006</v>
      </c>
      <c r="B24" s="31" t="s">
        <v>41</v>
      </c>
      <c r="C24" s="6">
        <v>5560</v>
      </c>
      <c r="D24" s="6">
        <v>0</v>
      </c>
      <c r="E24" s="6">
        <v>5600</v>
      </c>
      <c r="F24" s="6">
        <v>4300</v>
      </c>
      <c r="G24" s="6">
        <v>1100</v>
      </c>
      <c r="H24" s="6">
        <v>1600</v>
      </c>
      <c r="I24" s="6">
        <v>2700</v>
      </c>
      <c r="J24" s="6">
        <v>4400</v>
      </c>
      <c r="K24" s="6">
        <v>7300</v>
      </c>
      <c r="L24" s="6">
        <v>11200</v>
      </c>
      <c r="M24" s="6">
        <v>14300</v>
      </c>
    </row>
    <row r="25" spans="1:13" x14ac:dyDescent="0.35">
      <c r="A25" s="59">
        <v>2007</v>
      </c>
      <c r="B25" s="30" t="s">
        <v>13</v>
      </c>
      <c r="C25" s="18">
        <v>3395530</v>
      </c>
      <c r="D25" s="18">
        <v>100</v>
      </c>
      <c r="E25" s="18">
        <v>4500</v>
      </c>
      <c r="F25" s="18">
        <v>3300</v>
      </c>
      <c r="G25" s="18">
        <v>1100</v>
      </c>
      <c r="H25" s="18">
        <v>1500</v>
      </c>
      <c r="I25" s="18">
        <v>2300</v>
      </c>
      <c r="J25" s="18">
        <v>3600</v>
      </c>
      <c r="K25" s="18">
        <v>5600</v>
      </c>
      <c r="L25" s="18">
        <v>8400</v>
      </c>
      <c r="M25" s="18">
        <v>10900</v>
      </c>
    </row>
    <row r="26" spans="1:13" x14ac:dyDescent="0.35">
      <c r="A26" s="58">
        <v>2007</v>
      </c>
      <c r="B26" s="31" t="s">
        <v>29</v>
      </c>
      <c r="C26" s="6">
        <v>645480</v>
      </c>
      <c r="D26" s="6">
        <v>19</v>
      </c>
      <c r="E26" s="6">
        <v>4700</v>
      </c>
      <c r="F26" s="6">
        <v>3700</v>
      </c>
      <c r="G26" s="6">
        <v>1000</v>
      </c>
      <c r="H26" s="6">
        <v>1400</v>
      </c>
      <c r="I26" s="6">
        <v>2300</v>
      </c>
      <c r="J26" s="6">
        <v>3600</v>
      </c>
      <c r="K26" s="6">
        <v>5800</v>
      </c>
      <c r="L26" s="6">
        <v>9200</v>
      </c>
      <c r="M26" s="6">
        <v>12300</v>
      </c>
    </row>
    <row r="27" spans="1:13" x14ac:dyDescent="0.35">
      <c r="A27" s="58">
        <v>2007</v>
      </c>
      <c r="B27" s="31" t="s">
        <v>30</v>
      </c>
      <c r="C27" s="6">
        <v>627590</v>
      </c>
      <c r="D27" s="6">
        <v>18</v>
      </c>
      <c r="E27" s="6">
        <v>4500</v>
      </c>
      <c r="F27" s="6">
        <v>3100</v>
      </c>
      <c r="G27" s="6">
        <v>1200</v>
      </c>
      <c r="H27" s="6">
        <v>1600</v>
      </c>
      <c r="I27" s="6">
        <v>2500</v>
      </c>
      <c r="J27" s="6">
        <v>3800</v>
      </c>
      <c r="K27" s="6">
        <v>5600</v>
      </c>
      <c r="L27" s="6">
        <v>8100</v>
      </c>
      <c r="M27" s="6">
        <v>10300</v>
      </c>
    </row>
    <row r="28" spans="1:13" x14ac:dyDescent="0.35">
      <c r="A28" s="58">
        <v>2007</v>
      </c>
      <c r="B28" s="31" t="s">
        <v>31</v>
      </c>
      <c r="C28" s="6">
        <v>689940</v>
      </c>
      <c r="D28" s="6">
        <v>20</v>
      </c>
      <c r="E28" s="6">
        <v>4200</v>
      </c>
      <c r="F28" s="6">
        <v>3100</v>
      </c>
      <c r="G28" s="6">
        <v>1100</v>
      </c>
      <c r="H28" s="6">
        <v>1400</v>
      </c>
      <c r="I28" s="6">
        <v>2200</v>
      </c>
      <c r="J28" s="6">
        <v>3500</v>
      </c>
      <c r="K28" s="6">
        <v>5300</v>
      </c>
      <c r="L28" s="6">
        <v>7900</v>
      </c>
      <c r="M28" s="6">
        <v>10300</v>
      </c>
    </row>
    <row r="29" spans="1:13" x14ac:dyDescent="0.35">
      <c r="A29" s="58">
        <v>2007</v>
      </c>
      <c r="B29" s="31" t="s">
        <v>32</v>
      </c>
      <c r="C29" s="6">
        <v>771340</v>
      </c>
      <c r="D29" s="6">
        <v>23</v>
      </c>
      <c r="E29" s="6">
        <v>4300</v>
      </c>
      <c r="F29" s="6">
        <v>3200</v>
      </c>
      <c r="G29" s="6">
        <v>1000</v>
      </c>
      <c r="H29" s="6">
        <v>1400</v>
      </c>
      <c r="I29" s="6">
        <v>2200</v>
      </c>
      <c r="J29" s="6">
        <v>3500</v>
      </c>
      <c r="K29" s="6">
        <v>5400</v>
      </c>
      <c r="L29" s="6">
        <v>8100</v>
      </c>
      <c r="M29" s="6">
        <v>10600</v>
      </c>
    </row>
    <row r="30" spans="1:13" x14ac:dyDescent="0.35">
      <c r="A30" s="58">
        <v>2007</v>
      </c>
      <c r="B30" s="31" t="s">
        <v>33</v>
      </c>
      <c r="C30" s="6">
        <v>279630</v>
      </c>
      <c r="D30" s="6">
        <v>8</v>
      </c>
      <c r="E30" s="6">
        <v>4600</v>
      </c>
      <c r="F30" s="6">
        <v>3300</v>
      </c>
      <c r="G30" s="6">
        <v>1000</v>
      </c>
      <c r="H30" s="6">
        <v>1400</v>
      </c>
      <c r="I30" s="6">
        <v>2300</v>
      </c>
      <c r="J30" s="6">
        <v>3700</v>
      </c>
      <c r="K30" s="6">
        <v>5900</v>
      </c>
      <c r="L30" s="6">
        <v>8800</v>
      </c>
      <c r="M30" s="6">
        <v>11000</v>
      </c>
    </row>
    <row r="31" spans="1:13" x14ac:dyDescent="0.35">
      <c r="A31" s="58">
        <v>2007</v>
      </c>
      <c r="B31" s="31" t="s">
        <v>34</v>
      </c>
      <c r="C31" s="6">
        <v>196170</v>
      </c>
      <c r="D31" s="6">
        <v>6</v>
      </c>
      <c r="E31" s="6">
        <v>4700</v>
      </c>
      <c r="F31" s="6">
        <v>3200</v>
      </c>
      <c r="G31" s="6">
        <v>1200</v>
      </c>
      <c r="H31" s="6">
        <v>1700</v>
      </c>
      <c r="I31" s="6">
        <v>2500</v>
      </c>
      <c r="J31" s="6">
        <v>3900</v>
      </c>
      <c r="K31" s="6">
        <v>5900</v>
      </c>
      <c r="L31" s="6">
        <v>8700</v>
      </c>
      <c r="M31" s="6">
        <v>10900</v>
      </c>
    </row>
    <row r="32" spans="1:13" x14ac:dyDescent="0.35">
      <c r="A32" s="58">
        <v>2007</v>
      </c>
      <c r="B32" s="31" t="s">
        <v>35</v>
      </c>
      <c r="C32" s="6">
        <v>179840</v>
      </c>
      <c r="D32" s="6">
        <v>5</v>
      </c>
      <c r="E32" s="6">
        <v>4400</v>
      </c>
      <c r="F32" s="6">
        <v>3300</v>
      </c>
      <c r="G32" s="6">
        <v>700</v>
      </c>
      <c r="H32" s="6">
        <v>1300</v>
      </c>
      <c r="I32" s="6">
        <v>2200</v>
      </c>
      <c r="J32" s="6">
        <v>3600</v>
      </c>
      <c r="K32" s="6">
        <v>5600</v>
      </c>
      <c r="L32" s="6">
        <v>8600</v>
      </c>
      <c r="M32" s="6">
        <v>10900</v>
      </c>
    </row>
    <row r="33" spans="1:13" x14ac:dyDescent="0.35">
      <c r="A33" s="58">
        <v>2007</v>
      </c>
      <c r="B33" s="31" t="s">
        <v>41</v>
      </c>
      <c r="C33" s="6">
        <v>5530</v>
      </c>
      <c r="D33" s="6">
        <v>0</v>
      </c>
      <c r="E33" s="6">
        <v>5600</v>
      </c>
      <c r="F33" s="6">
        <v>4400</v>
      </c>
      <c r="G33" s="6">
        <v>1100</v>
      </c>
      <c r="H33" s="6">
        <v>1500</v>
      </c>
      <c r="I33" s="6">
        <v>2600</v>
      </c>
      <c r="J33" s="6">
        <v>4400</v>
      </c>
      <c r="K33" s="6">
        <v>7300</v>
      </c>
      <c r="L33" s="6">
        <v>11500</v>
      </c>
      <c r="M33" s="6">
        <v>14800</v>
      </c>
    </row>
    <row r="34" spans="1:13" x14ac:dyDescent="0.35">
      <c r="A34" s="59">
        <v>2008</v>
      </c>
      <c r="B34" s="30" t="s">
        <v>13</v>
      </c>
      <c r="C34" s="18">
        <v>3403390</v>
      </c>
      <c r="D34" s="18">
        <v>100</v>
      </c>
      <c r="E34" s="18">
        <v>4300</v>
      </c>
      <c r="F34" s="18">
        <v>3200</v>
      </c>
      <c r="G34" s="18">
        <v>1000</v>
      </c>
      <c r="H34" s="18">
        <v>1400</v>
      </c>
      <c r="I34" s="18">
        <v>2200</v>
      </c>
      <c r="J34" s="18">
        <v>3500</v>
      </c>
      <c r="K34" s="18">
        <v>5300</v>
      </c>
      <c r="L34" s="18">
        <v>8000</v>
      </c>
      <c r="M34" s="18">
        <v>10400</v>
      </c>
    </row>
    <row r="35" spans="1:13" x14ac:dyDescent="0.35">
      <c r="A35" s="58">
        <v>2008</v>
      </c>
      <c r="B35" s="31" t="s">
        <v>29</v>
      </c>
      <c r="C35" s="6">
        <v>646160</v>
      </c>
      <c r="D35" s="6">
        <v>19</v>
      </c>
      <c r="E35" s="6">
        <v>4500</v>
      </c>
      <c r="F35" s="6">
        <v>3600</v>
      </c>
      <c r="G35" s="6">
        <v>900</v>
      </c>
      <c r="H35" s="6">
        <v>1400</v>
      </c>
      <c r="I35" s="6">
        <v>2200</v>
      </c>
      <c r="J35" s="6">
        <v>3500</v>
      </c>
      <c r="K35" s="6">
        <v>5600</v>
      </c>
      <c r="L35" s="6">
        <v>8800</v>
      </c>
      <c r="M35" s="6">
        <v>11900</v>
      </c>
    </row>
    <row r="36" spans="1:13" x14ac:dyDescent="0.35">
      <c r="A36" s="58">
        <v>2008</v>
      </c>
      <c r="B36" s="31" t="s">
        <v>30</v>
      </c>
      <c r="C36" s="6">
        <v>626570</v>
      </c>
      <c r="D36" s="6">
        <v>18</v>
      </c>
      <c r="E36" s="6">
        <v>4300</v>
      </c>
      <c r="F36" s="6">
        <v>3000</v>
      </c>
      <c r="G36" s="6">
        <v>1100</v>
      </c>
      <c r="H36" s="6">
        <v>1500</v>
      </c>
      <c r="I36" s="6">
        <v>2400</v>
      </c>
      <c r="J36" s="6">
        <v>3600</v>
      </c>
      <c r="K36" s="6">
        <v>5300</v>
      </c>
      <c r="L36" s="6">
        <v>7700</v>
      </c>
      <c r="M36" s="6">
        <v>9900</v>
      </c>
    </row>
    <row r="37" spans="1:13" x14ac:dyDescent="0.35">
      <c r="A37" s="58">
        <v>2008</v>
      </c>
      <c r="B37" s="31" t="s">
        <v>31</v>
      </c>
      <c r="C37" s="6">
        <v>689540</v>
      </c>
      <c r="D37" s="6">
        <v>20</v>
      </c>
      <c r="E37" s="6">
        <v>4100</v>
      </c>
      <c r="F37" s="6">
        <v>3000</v>
      </c>
      <c r="G37" s="6">
        <v>1000</v>
      </c>
      <c r="H37" s="6">
        <v>1400</v>
      </c>
      <c r="I37" s="6">
        <v>2100</v>
      </c>
      <c r="J37" s="6">
        <v>3300</v>
      </c>
      <c r="K37" s="6">
        <v>5000</v>
      </c>
      <c r="L37" s="6">
        <v>7500</v>
      </c>
      <c r="M37" s="6">
        <v>9800</v>
      </c>
    </row>
    <row r="38" spans="1:13" x14ac:dyDescent="0.35">
      <c r="A38" s="58">
        <v>2008</v>
      </c>
      <c r="B38" s="31" t="s">
        <v>32</v>
      </c>
      <c r="C38" s="6">
        <v>770410</v>
      </c>
      <c r="D38" s="6">
        <v>23</v>
      </c>
      <c r="E38" s="6">
        <v>4100</v>
      </c>
      <c r="F38" s="6">
        <v>3000</v>
      </c>
      <c r="G38" s="6">
        <v>1000</v>
      </c>
      <c r="H38" s="6">
        <v>1400</v>
      </c>
      <c r="I38" s="6">
        <v>2100</v>
      </c>
      <c r="J38" s="6">
        <v>3400</v>
      </c>
      <c r="K38" s="6">
        <v>5100</v>
      </c>
      <c r="L38" s="6">
        <v>7700</v>
      </c>
      <c r="M38" s="6">
        <v>10100</v>
      </c>
    </row>
    <row r="39" spans="1:13" x14ac:dyDescent="0.35">
      <c r="A39" s="58">
        <v>2008</v>
      </c>
      <c r="B39" s="31" t="s">
        <v>33</v>
      </c>
      <c r="C39" s="6">
        <v>278750</v>
      </c>
      <c r="D39" s="6">
        <v>8</v>
      </c>
      <c r="E39" s="6">
        <v>4400</v>
      </c>
      <c r="F39" s="6">
        <v>3200</v>
      </c>
      <c r="G39" s="6">
        <v>1000</v>
      </c>
      <c r="H39" s="6">
        <v>1300</v>
      </c>
      <c r="I39" s="6">
        <v>2200</v>
      </c>
      <c r="J39" s="6">
        <v>3600</v>
      </c>
      <c r="K39" s="6">
        <v>5600</v>
      </c>
      <c r="L39" s="6">
        <v>8400</v>
      </c>
      <c r="M39" s="6">
        <v>10500</v>
      </c>
    </row>
    <row r="40" spans="1:13" x14ac:dyDescent="0.35">
      <c r="A40" s="58">
        <v>2008</v>
      </c>
      <c r="B40" s="31" t="s">
        <v>34</v>
      </c>
      <c r="C40" s="6">
        <v>195620</v>
      </c>
      <c r="D40" s="6">
        <v>6</v>
      </c>
      <c r="E40" s="6">
        <v>4500</v>
      </c>
      <c r="F40" s="6">
        <v>3100</v>
      </c>
      <c r="G40" s="6">
        <v>1200</v>
      </c>
      <c r="H40" s="6">
        <v>1600</v>
      </c>
      <c r="I40" s="6">
        <v>2400</v>
      </c>
      <c r="J40" s="6">
        <v>3700</v>
      </c>
      <c r="K40" s="6">
        <v>5600</v>
      </c>
      <c r="L40" s="6">
        <v>8300</v>
      </c>
      <c r="M40" s="6">
        <v>10500</v>
      </c>
    </row>
    <row r="41" spans="1:13" x14ac:dyDescent="0.35">
      <c r="A41" s="58">
        <v>2008</v>
      </c>
      <c r="B41" s="31" t="s">
        <v>35</v>
      </c>
      <c r="C41" s="6">
        <v>190800</v>
      </c>
      <c r="D41" s="6">
        <v>6</v>
      </c>
      <c r="E41" s="6">
        <v>4300</v>
      </c>
      <c r="F41" s="6">
        <v>3200</v>
      </c>
      <c r="G41" s="6">
        <v>900</v>
      </c>
      <c r="H41" s="6">
        <v>1300</v>
      </c>
      <c r="I41" s="6">
        <v>2200</v>
      </c>
      <c r="J41" s="6">
        <v>3500</v>
      </c>
      <c r="K41" s="6">
        <v>5500</v>
      </c>
      <c r="L41" s="6">
        <v>8300</v>
      </c>
      <c r="M41" s="6">
        <v>10600</v>
      </c>
    </row>
    <row r="42" spans="1:13" x14ac:dyDescent="0.35">
      <c r="A42" s="58">
        <v>2008</v>
      </c>
      <c r="B42" s="31" t="s">
        <v>41</v>
      </c>
      <c r="C42" s="6">
        <v>5540</v>
      </c>
      <c r="D42" s="6">
        <v>0</v>
      </c>
      <c r="E42" s="6">
        <v>5400</v>
      </c>
      <c r="F42" s="6">
        <v>4300</v>
      </c>
      <c r="G42" s="6">
        <v>1000</v>
      </c>
      <c r="H42" s="6">
        <v>1500</v>
      </c>
      <c r="I42" s="6">
        <v>2500</v>
      </c>
      <c r="J42" s="6">
        <v>4200</v>
      </c>
      <c r="K42" s="6">
        <v>7000</v>
      </c>
      <c r="L42" s="6">
        <v>11000</v>
      </c>
      <c r="M42" s="6">
        <v>14500</v>
      </c>
    </row>
    <row r="43" spans="1:13" x14ac:dyDescent="0.35">
      <c r="A43" s="59">
        <v>2009</v>
      </c>
      <c r="B43" s="30" t="s">
        <v>13</v>
      </c>
      <c r="C43" s="18">
        <v>3425800</v>
      </c>
      <c r="D43" s="18">
        <v>100</v>
      </c>
      <c r="E43" s="18">
        <v>4200</v>
      </c>
      <c r="F43" s="18">
        <v>3100</v>
      </c>
      <c r="G43" s="18">
        <v>1000</v>
      </c>
      <c r="H43" s="18">
        <v>1400</v>
      </c>
      <c r="I43" s="18">
        <v>2200</v>
      </c>
      <c r="J43" s="18">
        <v>3400</v>
      </c>
      <c r="K43" s="18">
        <v>5300</v>
      </c>
      <c r="L43" s="18">
        <v>7900</v>
      </c>
      <c r="M43" s="18">
        <v>10300</v>
      </c>
    </row>
    <row r="44" spans="1:13" x14ac:dyDescent="0.35">
      <c r="A44" s="58">
        <v>2009</v>
      </c>
      <c r="B44" s="31" t="s">
        <v>29</v>
      </c>
      <c r="C44" s="6">
        <v>649880</v>
      </c>
      <c r="D44" s="6">
        <v>19</v>
      </c>
      <c r="E44" s="6">
        <v>4500</v>
      </c>
      <c r="F44" s="6">
        <v>3600</v>
      </c>
      <c r="G44" s="6">
        <v>900</v>
      </c>
      <c r="H44" s="6">
        <v>1400</v>
      </c>
      <c r="I44" s="6">
        <v>2200</v>
      </c>
      <c r="J44" s="6">
        <v>3500</v>
      </c>
      <c r="K44" s="6">
        <v>5500</v>
      </c>
      <c r="L44" s="6">
        <v>8800</v>
      </c>
      <c r="M44" s="6">
        <v>11800</v>
      </c>
    </row>
    <row r="45" spans="1:13" x14ac:dyDescent="0.35">
      <c r="A45" s="58">
        <v>2009</v>
      </c>
      <c r="B45" s="31" t="s">
        <v>30</v>
      </c>
      <c r="C45" s="6">
        <v>629950</v>
      </c>
      <c r="D45" s="6">
        <v>18</v>
      </c>
      <c r="E45" s="6">
        <v>4300</v>
      </c>
      <c r="F45" s="6">
        <v>2900</v>
      </c>
      <c r="G45" s="6">
        <v>1100</v>
      </c>
      <c r="H45" s="6">
        <v>1500</v>
      </c>
      <c r="I45" s="6">
        <v>2400</v>
      </c>
      <c r="J45" s="6">
        <v>3600</v>
      </c>
      <c r="K45" s="6">
        <v>5300</v>
      </c>
      <c r="L45" s="6">
        <v>7600</v>
      </c>
      <c r="M45" s="6">
        <v>9800</v>
      </c>
    </row>
    <row r="46" spans="1:13" x14ac:dyDescent="0.35">
      <c r="A46" s="58">
        <v>2009</v>
      </c>
      <c r="B46" s="31" t="s">
        <v>31</v>
      </c>
      <c r="C46" s="6">
        <v>693540</v>
      </c>
      <c r="D46" s="6">
        <v>20</v>
      </c>
      <c r="E46" s="6">
        <v>4000</v>
      </c>
      <c r="F46" s="6">
        <v>2900</v>
      </c>
      <c r="G46" s="6">
        <v>1000</v>
      </c>
      <c r="H46" s="6">
        <v>1400</v>
      </c>
      <c r="I46" s="6">
        <v>2100</v>
      </c>
      <c r="J46" s="6">
        <v>3300</v>
      </c>
      <c r="K46" s="6">
        <v>5000</v>
      </c>
      <c r="L46" s="6">
        <v>7400</v>
      </c>
      <c r="M46" s="6">
        <v>9700</v>
      </c>
    </row>
    <row r="47" spans="1:13" x14ac:dyDescent="0.35">
      <c r="A47" s="58">
        <v>2009</v>
      </c>
      <c r="B47" s="31" t="s">
        <v>32</v>
      </c>
      <c r="C47" s="6">
        <v>775020</v>
      </c>
      <c r="D47" s="6">
        <v>23</v>
      </c>
      <c r="E47" s="6">
        <v>4100</v>
      </c>
      <c r="F47" s="6">
        <v>3000</v>
      </c>
      <c r="G47" s="6">
        <v>1000</v>
      </c>
      <c r="H47" s="6">
        <v>1400</v>
      </c>
      <c r="I47" s="6">
        <v>2100</v>
      </c>
      <c r="J47" s="6">
        <v>3300</v>
      </c>
      <c r="K47" s="6">
        <v>5100</v>
      </c>
      <c r="L47" s="6">
        <v>7600</v>
      </c>
      <c r="M47" s="6">
        <v>9900</v>
      </c>
    </row>
    <row r="48" spans="1:13" x14ac:dyDescent="0.35">
      <c r="A48" s="58">
        <v>2009</v>
      </c>
      <c r="B48" s="31" t="s">
        <v>33</v>
      </c>
      <c r="C48" s="6">
        <v>280740</v>
      </c>
      <c r="D48" s="6">
        <v>8</v>
      </c>
      <c r="E48" s="6">
        <v>4300</v>
      </c>
      <c r="F48" s="6">
        <v>3100</v>
      </c>
      <c r="G48" s="6">
        <v>1000</v>
      </c>
      <c r="H48" s="6">
        <v>1300</v>
      </c>
      <c r="I48" s="6">
        <v>2100</v>
      </c>
      <c r="J48" s="6">
        <v>3500</v>
      </c>
      <c r="K48" s="6">
        <v>5600</v>
      </c>
      <c r="L48" s="6">
        <v>8300</v>
      </c>
      <c r="M48" s="6">
        <v>10400</v>
      </c>
    </row>
    <row r="49" spans="1:13" x14ac:dyDescent="0.35">
      <c r="A49" s="58">
        <v>2009</v>
      </c>
      <c r="B49" s="31" t="s">
        <v>34</v>
      </c>
      <c r="C49" s="6">
        <v>197330</v>
      </c>
      <c r="D49" s="6">
        <v>6</v>
      </c>
      <c r="E49" s="6">
        <v>4400</v>
      </c>
      <c r="F49" s="6">
        <v>3000</v>
      </c>
      <c r="G49" s="6">
        <v>1200</v>
      </c>
      <c r="H49" s="6">
        <v>1600</v>
      </c>
      <c r="I49" s="6">
        <v>2400</v>
      </c>
      <c r="J49" s="6">
        <v>3700</v>
      </c>
      <c r="K49" s="6">
        <v>5600</v>
      </c>
      <c r="L49" s="6">
        <v>8200</v>
      </c>
      <c r="M49" s="6">
        <v>10400</v>
      </c>
    </row>
    <row r="50" spans="1:13" x14ac:dyDescent="0.35">
      <c r="A50" s="58">
        <v>2009</v>
      </c>
      <c r="B50" s="31" t="s">
        <v>35</v>
      </c>
      <c r="C50" s="6">
        <v>193760</v>
      </c>
      <c r="D50" s="6">
        <v>6</v>
      </c>
      <c r="E50" s="6">
        <v>4300</v>
      </c>
      <c r="F50" s="6">
        <v>3100</v>
      </c>
      <c r="G50" s="6">
        <v>1000</v>
      </c>
      <c r="H50" s="6">
        <v>1400</v>
      </c>
      <c r="I50" s="6">
        <v>2200</v>
      </c>
      <c r="J50" s="6">
        <v>3500</v>
      </c>
      <c r="K50" s="6">
        <v>5500</v>
      </c>
      <c r="L50" s="6">
        <v>8300</v>
      </c>
      <c r="M50" s="6">
        <v>10500</v>
      </c>
    </row>
    <row r="51" spans="1:13" x14ac:dyDescent="0.35">
      <c r="A51" s="58">
        <v>2009</v>
      </c>
      <c r="B51" s="31" t="s">
        <v>41</v>
      </c>
      <c r="C51" s="6">
        <v>5580</v>
      </c>
      <c r="D51" s="6">
        <v>0</v>
      </c>
      <c r="E51" s="6">
        <v>5400</v>
      </c>
      <c r="F51" s="6">
        <v>4300</v>
      </c>
      <c r="G51" s="6">
        <v>1000</v>
      </c>
      <c r="H51" s="6">
        <v>1400</v>
      </c>
      <c r="I51" s="6">
        <v>2500</v>
      </c>
      <c r="J51" s="6">
        <v>4200</v>
      </c>
      <c r="K51" s="6">
        <v>6900</v>
      </c>
      <c r="L51" s="6">
        <v>11200</v>
      </c>
      <c r="M51" s="6">
        <v>14600</v>
      </c>
    </row>
    <row r="52" spans="1:13" x14ac:dyDescent="0.35">
      <c r="A52" s="59">
        <v>2010</v>
      </c>
      <c r="B52" s="30" t="s">
        <v>13</v>
      </c>
      <c r="C52" s="18">
        <v>3458030</v>
      </c>
      <c r="D52" s="18">
        <v>100</v>
      </c>
      <c r="E52" s="18">
        <v>4200</v>
      </c>
      <c r="F52" s="18">
        <v>3100</v>
      </c>
      <c r="G52" s="18">
        <v>1000</v>
      </c>
      <c r="H52" s="18">
        <v>1400</v>
      </c>
      <c r="I52" s="18">
        <v>2200</v>
      </c>
      <c r="J52" s="18">
        <v>3500</v>
      </c>
      <c r="K52" s="18">
        <v>5300</v>
      </c>
      <c r="L52" s="18">
        <v>7800</v>
      </c>
      <c r="M52" s="18">
        <v>10200</v>
      </c>
    </row>
    <row r="53" spans="1:13" x14ac:dyDescent="0.35">
      <c r="A53" s="58">
        <v>2010</v>
      </c>
      <c r="B53" s="31" t="s">
        <v>29</v>
      </c>
      <c r="C53" s="6">
        <v>658880</v>
      </c>
      <c r="D53" s="6">
        <v>19</v>
      </c>
      <c r="E53" s="6">
        <v>4400</v>
      </c>
      <c r="F53" s="6">
        <v>3500</v>
      </c>
      <c r="G53" s="6">
        <v>900</v>
      </c>
      <c r="H53" s="6">
        <v>1400</v>
      </c>
      <c r="I53" s="6">
        <v>2200</v>
      </c>
      <c r="J53" s="6">
        <v>3500</v>
      </c>
      <c r="K53" s="6">
        <v>5500</v>
      </c>
      <c r="L53" s="6">
        <v>8600</v>
      </c>
      <c r="M53" s="6">
        <v>11600</v>
      </c>
    </row>
    <row r="54" spans="1:13" x14ac:dyDescent="0.35">
      <c r="A54" s="58">
        <v>2010</v>
      </c>
      <c r="B54" s="31" t="s">
        <v>30</v>
      </c>
      <c r="C54" s="6">
        <v>636200</v>
      </c>
      <c r="D54" s="6">
        <v>18</v>
      </c>
      <c r="E54" s="6">
        <v>4300</v>
      </c>
      <c r="F54" s="6">
        <v>2900</v>
      </c>
      <c r="G54" s="6">
        <v>1100</v>
      </c>
      <c r="H54" s="6">
        <v>1600</v>
      </c>
      <c r="I54" s="6">
        <v>2400</v>
      </c>
      <c r="J54" s="6">
        <v>3600</v>
      </c>
      <c r="K54" s="6">
        <v>5300</v>
      </c>
      <c r="L54" s="6">
        <v>7600</v>
      </c>
      <c r="M54" s="6">
        <v>9700</v>
      </c>
    </row>
    <row r="55" spans="1:13" x14ac:dyDescent="0.35">
      <c r="A55" s="58">
        <v>2010</v>
      </c>
      <c r="B55" s="31" t="s">
        <v>31</v>
      </c>
      <c r="C55" s="6">
        <v>699740</v>
      </c>
      <c r="D55" s="6">
        <v>20</v>
      </c>
      <c r="E55" s="6">
        <v>4000</v>
      </c>
      <c r="F55" s="6">
        <v>2900</v>
      </c>
      <c r="G55" s="6">
        <v>1000</v>
      </c>
      <c r="H55" s="6">
        <v>1400</v>
      </c>
      <c r="I55" s="6">
        <v>2100</v>
      </c>
      <c r="J55" s="6">
        <v>3300</v>
      </c>
      <c r="K55" s="6">
        <v>5000</v>
      </c>
      <c r="L55" s="6">
        <v>7300</v>
      </c>
      <c r="M55" s="6">
        <v>9600</v>
      </c>
    </row>
    <row r="56" spans="1:13" x14ac:dyDescent="0.35">
      <c r="A56" s="58">
        <v>2010</v>
      </c>
      <c r="B56" s="31" t="s">
        <v>32</v>
      </c>
      <c r="C56" s="6">
        <v>780820</v>
      </c>
      <c r="D56" s="6">
        <v>23</v>
      </c>
      <c r="E56" s="6">
        <v>4100</v>
      </c>
      <c r="F56" s="6">
        <v>2900</v>
      </c>
      <c r="G56" s="6">
        <v>1000</v>
      </c>
      <c r="H56" s="6">
        <v>1400</v>
      </c>
      <c r="I56" s="6">
        <v>2100</v>
      </c>
      <c r="J56" s="6">
        <v>3300</v>
      </c>
      <c r="K56" s="6">
        <v>5000</v>
      </c>
      <c r="L56" s="6">
        <v>7500</v>
      </c>
      <c r="M56" s="6">
        <v>9800</v>
      </c>
    </row>
    <row r="57" spans="1:13" x14ac:dyDescent="0.35">
      <c r="A57" s="58">
        <v>2010</v>
      </c>
      <c r="B57" s="31" t="s">
        <v>33</v>
      </c>
      <c r="C57" s="6">
        <v>282300</v>
      </c>
      <c r="D57" s="6">
        <v>8</v>
      </c>
      <c r="E57" s="6">
        <v>4300</v>
      </c>
      <c r="F57" s="6">
        <v>3100</v>
      </c>
      <c r="G57" s="6">
        <v>1000</v>
      </c>
      <c r="H57" s="6">
        <v>1400</v>
      </c>
      <c r="I57" s="6">
        <v>2200</v>
      </c>
      <c r="J57" s="6">
        <v>3500</v>
      </c>
      <c r="K57" s="6">
        <v>5500</v>
      </c>
      <c r="L57" s="6">
        <v>8200</v>
      </c>
      <c r="M57" s="6">
        <v>10300</v>
      </c>
    </row>
    <row r="58" spans="1:13" x14ac:dyDescent="0.35">
      <c r="A58" s="58">
        <v>2010</v>
      </c>
      <c r="B58" s="31" t="s">
        <v>34</v>
      </c>
      <c r="C58" s="6">
        <v>198620</v>
      </c>
      <c r="D58" s="6">
        <v>6</v>
      </c>
      <c r="E58" s="6">
        <v>4400</v>
      </c>
      <c r="F58" s="6">
        <v>3000</v>
      </c>
      <c r="G58" s="6">
        <v>1200</v>
      </c>
      <c r="H58" s="6">
        <v>1600</v>
      </c>
      <c r="I58" s="6">
        <v>2400</v>
      </c>
      <c r="J58" s="6">
        <v>3700</v>
      </c>
      <c r="K58" s="6">
        <v>5600</v>
      </c>
      <c r="L58" s="6">
        <v>8100</v>
      </c>
      <c r="M58" s="6">
        <v>10300</v>
      </c>
    </row>
    <row r="59" spans="1:13" x14ac:dyDescent="0.35">
      <c r="A59" s="58">
        <v>2010</v>
      </c>
      <c r="B59" s="31" t="s">
        <v>35</v>
      </c>
      <c r="C59" s="6">
        <v>195790</v>
      </c>
      <c r="D59" s="6">
        <v>6</v>
      </c>
      <c r="E59" s="6">
        <v>4400</v>
      </c>
      <c r="F59" s="6">
        <v>3100</v>
      </c>
      <c r="G59" s="6">
        <v>1100</v>
      </c>
      <c r="H59" s="6">
        <v>1500</v>
      </c>
      <c r="I59" s="6">
        <v>2300</v>
      </c>
      <c r="J59" s="6">
        <v>3600</v>
      </c>
      <c r="K59" s="6">
        <v>5500</v>
      </c>
      <c r="L59" s="6">
        <v>8200</v>
      </c>
      <c r="M59" s="6">
        <v>10400</v>
      </c>
    </row>
    <row r="60" spans="1:13" x14ac:dyDescent="0.35">
      <c r="A60" s="58">
        <v>2010</v>
      </c>
      <c r="B60" s="31" t="s">
        <v>41</v>
      </c>
      <c r="C60" s="6">
        <v>5670</v>
      </c>
      <c r="D60" s="6">
        <v>0</v>
      </c>
      <c r="E60" s="6">
        <v>5400</v>
      </c>
      <c r="F60" s="6">
        <v>4400</v>
      </c>
      <c r="G60" s="6">
        <v>1000</v>
      </c>
      <c r="H60" s="6">
        <v>1400</v>
      </c>
      <c r="I60" s="6">
        <v>2400</v>
      </c>
      <c r="J60" s="6">
        <v>4200</v>
      </c>
      <c r="K60" s="6">
        <v>6800</v>
      </c>
      <c r="L60" s="6">
        <v>11100</v>
      </c>
      <c r="M60" s="6">
        <v>14800</v>
      </c>
    </row>
    <row r="61" spans="1:13" x14ac:dyDescent="0.35">
      <c r="A61" s="59">
        <v>2011</v>
      </c>
      <c r="B61" s="30" t="s">
        <v>13</v>
      </c>
      <c r="C61" s="18">
        <v>3528760</v>
      </c>
      <c r="D61" s="18">
        <v>100</v>
      </c>
      <c r="E61" s="18">
        <v>4200</v>
      </c>
      <c r="F61" s="18">
        <v>3000</v>
      </c>
      <c r="G61" s="18">
        <v>1000</v>
      </c>
      <c r="H61" s="18">
        <v>1400</v>
      </c>
      <c r="I61" s="18">
        <v>2200</v>
      </c>
      <c r="J61" s="18">
        <v>3400</v>
      </c>
      <c r="K61" s="18">
        <v>5200</v>
      </c>
      <c r="L61" s="18">
        <v>7700</v>
      </c>
      <c r="M61" s="18">
        <v>9900</v>
      </c>
    </row>
    <row r="62" spans="1:13" x14ac:dyDescent="0.35">
      <c r="A62" s="58">
        <v>2011</v>
      </c>
      <c r="B62" s="31" t="s">
        <v>29</v>
      </c>
      <c r="C62" s="6">
        <v>718800</v>
      </c>
      <c r="D62" s="6">
        <v>20</v>
      </c>
      <c r="E62" s="6">
        <v>4400</v>
      </c>
      <c r="F62" s="6">
        <v>3500</v>
      </c>
      <c r="G62" s="6">
        <v>900</v>
      </c>
      <c r="H62" s="6">
        <v>1300</v>
      </c>
      <c r="I62" s="6">
        <v>2100</v>
      </c>
      <c r="J62" s="6">
        <v>3400</v>
      </c>
      <c r="K62" s="6">
        <v>5400</v>
      </c>
      <c r="L62" s="6">
        <v>8500</v>
      </c>
      <c r="M62" s="6">
        <v>11600</v>
      </c>
    </row>
    <row r="63" spans="1:13" x14ac:dyDescent="0.35">
      <c r="A63" s="58">
        <v>2011</v>
      </c>
      <c r="B63" s="31" t="s">
        <v>30</v>
      </c>
      <c r="C63" s="6">
        <v>624050</v>
      </c>
      <c r="D63" s="6">
        <v>18</v>
      </c>
      <c r="E63" s="6">
        <v>4200</v>
      </c>
      <c r="F63" s="6">
        <v>2900</v>
      </c>
      <c r="G63" s="6">
        <v>1100</v>
      </c>
      <c r="H63" s="6">
        <v>1600</v>
      </c>
      <c r="I63" s="6">
        <v>2400</v>
      </c>
      <c r="J63" s="6">
        <v>3600</v>
      </c>
      <c r="K63" s="6">
        <v>5300</v>
      </c>
      <c r="L63" s="6">
        <v>7500</v>
      </c>
      <c r="M63" s="6">
        <v>9500</v>
      </c>
    </row>
    <row r="64" spans="1:13" x14ac:dyDescent="0.35">
      <c r="A64" s="58">
        <v>2011</v>
      </c>
      <c r="B64" s="31" t="s">
        <v>31</v>
      </c>
      <c r="C64" s="6">
        <v>697960</v>
      </c>
      <c r="D64" s="6">
        <v>20</v>
      </c>
      <c r="E64" s="6">
        <v>4000</v>
      </c>
      <c r="F64" s="6">
        <v>2800</v>
      </c>
      <c r="G64" s="6">
        <v>1000</v>
      </c>
      <c r="H64" s="6">
        <v>1400</v>
      </c>
      <c r="I64" s="6">
        <v>2200</v>
      </c>
      <c r="J64" s="6">
        <v>3300</v>
      </c>
      <c r="K64" s="6">
        <v>4900</v>
      </c>
      <c r="L64" s="6">
        <v>7200</v>
      </c>
      <c r="M64" s="6">
        <v>9300</v>
      </c>
    </row>
    <row r="65" spans="1:13" x14ac:dyDescent="0.35">
      <c r="A65" s="58">
        <v>2011</v>
      </c>
      <c r="B65" s="31" t="s">
        <v>32</v>
      </c>
      <c r="C65" s="6">
        <v>778520</v>
      </c>
      <c r="D65" s="6">
        <v>22</v>
      </c>
      <c r="E65" s="6">
        <v>4000</v>
      </c>
      <c r="F65" s="6">
        <v>2800</v>
      </c>
      <c r="G65" s="6">
        <v>1000</v>
      </c>
      <c r="H65" s="6">
        <v>1400</v>
      </c>
      <c r="I65" s="6">
        <v>2100</v>
      </c>
      <c r="J65" s="6">
        <v>3300</v>
      </c>
      <c r="K65" s="6">
        <v>5000</v>
      </c>
      <c r="L65" s="6">
        <v>7300</v>
      </c>
      <c r="M65" s="6">
        <v>9400</v>
      </c>
    </row>
    <row r="66" spans="1:13" x14ac:dyDescent="0.35">
      <c r="A66" s="58">
        <v>2011</v>
      </c>
      <c r="B66" s="31" t="s">
        <v>33</v>
      </c>
      <c r="C66" s="6">
        <v>280400</v>
      </c>
      <c r="D66" s="6">
        <v>8</v>
      </c>
      <c r="E66" s="6">
        <v>4200</v>
      </c>
      <c r="F66" s="6">
        <v>3000</v>
      </c>
      <c r="G66" s="6">
        <v>1000</v>
      </c>
      <c r="H66" s="6">
        <v>1300</v>
      </c>
      <c r="I66" s="6">
        <v>2100</v>
      </c>
      <c r="J66" s="6">
        <v>3500</v>
      </c>
      <c r="K66" s="6">
        <v>5400</v>
      </c>
      <c r="L66" s="6">
        <v>7900</v>
      </c>
      <c r="M66" s="6">
        <v>9900</v>
      </c>
    </row>
    <row r="67" spans="1:13" x14ac:dyDescent="0.35">
      <c r="A67" s="58">
        <v>2011</v>
      </c>
      <c r="B67" s="31" t="s">
        <v>34</v>
      </c>
      <c r="C67" s="6">
        <v>197740</v>
      </c>
      <c r="D67" s="6">
        <v>6</v>
      </c>
      <c r="E67" s="6">
        <v>4400</v>
      </c>
      <c r="F67" s="6">
        <v>2900</v>
      </c>
      <c r="G67" s="6">
        <v>1200</v>
      </c>
      <c r="H67" s="6">
        <v>1600</v>
      </c>
      <c r="I67" s="6">
        <v>2400</v>
      </c>
      <c r="J67" s="6">
        <v>3700</v>
      </c>
      <c r="K67" s="6">
        <v>5500</v>
      </c>
      <c r="L67" s="6">
        <v>7900</v>
      </c>
      <c r="M67" s="6">
        <v>9900</v>
      </c>
    </row>
    <row r="68" spans="1:13" x14ac:dyDescent="0.35">
      <c r="A68" s="58">
        <v>2011</v>
      </c>
      <c r="B68" s="31" t="s">
        <v>35</v>
      </c>
      <c r="C68" s="6">
        <v>231300</v>
      </c>
      <c r="D68" s="6">
        <v>7</v>
      </c>
      <c r="E68" s="6">
        <v>4300</v>
      </c>
      <c r="F68" s="6">
        <v>3000</v>
      </c>
      <c r="G68" s="6">
        <v>1000</v>
      </c>
      <c r="H68" s="6">
        <v>1400</v>
      </c>
      <c r="I68" s="6">
        <v>2200</v>
      </c>
      <c r="J68" s="6">
        <v>3500</v>
      </c>
      <c r="K68" s="6">
        <v>5400</v>
      </c>
      <c r="L68" s="6">
        <v>8000</v>
      </c>
      <c r="M68" s="6">
        <v>10100</v>
      </c>
    </row>
    <row r="69" spans="1:13" x14ac:dyDescent="0.35">
      <c r="A69" s="59">
        <v>2012</v>
      </c>
      <c r="B69" s="30" t="s">
        <v>13</v>
      </c>
      <c r="C69" s="18">
        <v>3498160</v>
      </c>
      <c r="D69" s="18">
        <v>100</v>
      </c>
      <c r="E69" s="18">
        <v>4100</v>
      </c>
      <c r="F69" s="18">
        <v>3100</v>
      </c>
      <c r="G69" s="18">
        <v>1000</v>
      </c>
      <c r="H69" s="18">
        <v>1400</v>
      </c>
      <c r="I69" s="18">
        <v>2100</v>
      </c>
      <c r="J69" s="18">
        <v>3300</v>
      </c>
      <c r="K69" s="18">
        <v>5100</v>
      </c>
      <c r="L69" s="18">
        <v>7600</v>
      </c>
      <c r="M69" s="18">
        <v>10100</v>
      </c>
    </row>
    <row r="70" spans="1:13" x14ac:dyDescent="0.35">
      <c r="A70" s="58">
        <v>2012</v>
      </c>
      <c r="B70" s="31" t="s">
        <v>29</v>
      </c>
      <c r="C70" s="6">
        <v>709060</v>
      </c>
      <c r="D70" s="6">
        <v>20</v>
      </c>
      <c r="E70" s="6">
        <v>4400</v>
      </c>
      <c r="F70" s="6">
        <v>3600</v>
      </c>
      <c r="G70" s="6">
        <v>900</v>
      </c>
      <c r="H70" s="6">
        <v>1300</v>
      </c>
      <c r="I70" s="6">
        <v>2100</v>
      </c>
      <c r="J70" s="6">
        <v>3300</v>
      </c>
      <c r="K70" s="6">
        <v>5300</v>
      </c>
      <c r="L70" s="6">
        <v>8600</v>
      </c>
      <c r="M70" s="6">
        <v>11700</v>
      </c>
    </row>
    <row r="71" spans="1:13" x14ac:dyDescent="0.35">
      <c r="A71" s="58">
        <v>2012</v>
      </c>
      <c r="B71" s="31" t="s">
        <v>30</v>
      </c>
      <c r="C71" s="6">
        <v>618450</v>
      </c>
      <c r="D71" s="6">
        <v>18</v>
      </c>
      <c r="E71" s="6">
        <v>4200</v>
      </c>
      <c r="F71" s="6">
        <v>2900</v>
      </c>
      <c r="G71" s="6">
        <v>1100</v>
      </c>
      <c r="H71" s="6">
        <v>1500</v>
      </c>
      <c r="I71" s="6">
        <v>2300</v>
      </c>
      <c r="J71" s="6">
        <v>3500</v>
      </c>
      <c r="K71" s="6">
        <v>5100</v>
      </c>
      <c r="L71" s="6">
        <v>7300</v>
      </c>
      <c r="M71" s="6">
        <v>9500</v>
      </c>
    </row>
    <row r="72" spans="1:13" x14ac:dyDescent="0.35">
      <c r="A72" s="58">
        <v>2012</v>
      </c>
      <c r="B72" s="31" t="s">
        <v>31</v>
      </c>
      <c r="C72" s="6">
        <v>691730</v>
      </c>
      <c r="D72" s="6">
        <v>20</v>
      </c>
      <c r="E72" s="6">
        <v>3900</v>
      </c>
      <c r="F72" s="6">
        <v>2900</v>
      </c>
      <c r="G72" s="6">
        <v>1000</v>
      </c>
      <c r="H72" s="6">
        <v>1400</v>
      </c>
      <c r="I72" s="6">
        <v>2100</v>
      </c>
      <c r="J72" s="6">
        <v>3200</v>
      </c>
      <c r="K72" s="6">
        <v>4800</v>
      </c>
      <c r="L72" s="6">
        <v>7100</v>
      </c>
      <c r="M72" s="6">
        <v>9300</v>
      </c>
    </row>
    <row r="73" spans="1:13" x14ac:dyDescent="0.35">
      <c r="A73" s="58">
        <v>2012</v>
      </c>
      <c r="B73" s="31" t="s">
        <v>32</v>
      </c>
      <c r="C73" s="6">
        <v>772500</v>
      </c>
      <c r="D73" s="6">
        <v>22</v>
      </c>
      <c r="E73" s="6">
        <v>3900</v>
      </c>
      <c r="F73" s="6">
        <v>2900</v>
      </c>
      <c r="G73" s="6">
        <v>1000</v>
      </c>
      <c r="H73" s="6">
        <v>1300</v>
      </c>
      <c r="I73" s="6">
        <v>2100</v>
      </c>
      <c r="J73" s="6">
        <v>3200</v>
      </c>
      <c r="K73" s="6">
        <v>4800</v>
      </c>
      <c r="L73" s="6">
        <v>7200</v>
      </c>
      <c r="M73" s="6">
        <v>9500</v>
      </c>
    </row>
    <row r="74" spans="1:13" x14ac:dyDescent="0.35">
      <c r="A74" s="58">
        <v>2012</v>
      </c>
      <c r="B74" s="31" t="s">
        <v>33</v>
      </c>
      <c r="C74" s="6">
        <v>279110</v>
      </c>
      <c r="D74" s="6">
        <v>8</v>
      </c>
      <c r="E74" s="6">
        <v>4200</v>
      </c>
      <c r="F74" s="6">
        <v>3100</v>
      </c>
      <c r="G74" s="6">
        <v>1000</v>
      </c>
      <c r="H74" s="6">
        <v>1300</v>
      </c>
      <c r="I74" s="6">
        <v>2100</v>
      </c>
      <c r="J74" s="6">
        <v>3400</v>
      </c>
      <c r="K74" s="6">
        <v>5300</v>
      </c>
      <c r="L74" s="6">
        <v>8000</v>
      </c>
      <c r="M74" s="6">
        <v>10200</v>
      </c>
    </row>
    <row r="75" spans="1:13" x14ac:dyDescent="0.35">
      <c r="A75" s="58">
        <v>2012</v>
      </c>
      <c r="B75" s="31" t="s">
        <v>34</v>
      </c>
      <c r="C75" s="6">
        <v>196880</v>
      </c>
      <c r="D75" s="6">
        <v>6</v>
      </c>
      <c r="E75" s="6">
        <v>4300</v>
      </c>
      <c r="F75" s="6">
        <v>3000</v>
      </c>
      <c r="G75" s="6">
        <v>1100</v>
      </c>
      <c r="H75" s="6">
        <v>1500</v>
      </c>
      <c r="I75" s="6">
        <v>2300</v>
      </c>
      <c r="J75" s="6">
        <v>3500</v>
      </c>
      <c r="K75" s="6">
        <v>5300</v>
      </c>
      <c r="L75" s="6">
        <v>7900</v>
      </c>
      <c r="M75" s="6">
        <v>10100</v>
      </c>
    </row>
    <row r="76" spans="1:13" x14ac:dyDescent="0.35">
      <c r="A76" s="58">
        <v>2012</v>
      </c>
      <c r="B76" s="31" t="s">
        <v>35</v>
      </c>
      <c r="C76" s="6">
        <v>230440</v>
      </c>
      <c r="D76" s="6">
        <v>7</v>
      </c>
      <c r="E76" s="6">
        <v>4200</v>
      </c>
      <c r="F76" s="6">
        <v>3100</v>
      </c>
      <c r="G76" s="6">
        <v>1000</v>
      </c>
      <c r="H76" s="6">
        <v>1400</v>
      </c>
      <c r="I76" s="6">
        <v>2200</v>
      </c>
      <c r="J76" s="6">
        <v>3400</v>
      </c>
      <c r="K76" s="6">
        <v>5300</v>
      </c>
      <c r="L76" s="6">
        <v>8100</v>
      </c>
      <c r="M76" s="6">
        <v>10300</v>
      </c>
    </row>
    <row r="77" spans="1:13" x14ac:dyDescent="0.35">
      <c r="A77" s="59">
        <v>2013</v>
      </c>
      <c r="B77" s="30" t="s">
        <v>13</v>
      </c>
      <c r="C77" s="18">
        <v>3998160</v>
      </c>
      <c r="D77" s="18">
        <v>100</v>
      </c>
      <c r="E77" s="18">
        <v>4000</v>
      </c>
      <c r="F77" s="18">
        <v>2900</v>
      </c>
      <c r="G77" s="18">
        <v>1000</v>
      </c>
      <c r="H77" s="18">
        <v>1400</v>
      </c>
      <c r="I77" s="18">
        <v>2100</v>
      </c>
      <c r="J77" s="18">
        <v>3300</v>
      </c>
      <c r="K77" s="18">
        <v>5000</v>
      </c>
      <c r="L77" s="18">
        <v>7300</v>
      </c>
      <c r="M77" s="18">
        <v>9400</v>
      </c>
    </row>
    <row r="78" spans="1:13" x14ac:dyDescent="0.35">
      <c r="A78" s="58">
        <v>2013</v>
      </c>
      <c r="B78" s="31" t="s">
        <v>29</v>
      </c>
      <c r="C78" s="6">
        <v>787530</v>
      </c>
      <c r="D78" s="6">
        <v>20</v>
      </c>
      <c r="E78" s="6">
        <v>4200</v>
      </c>
      <c r="F78" s="6">
        <v>3300</v>
      </c>
      <c r="G78" s="6">
        <v>900</v>
      </c>
      <c r="H78" s="6">
        <v>1300</v>
      </c>
      <c r="I78" s="6">
        <v>2100</v>
      </c>
      <c r="J78" s="6">
        <v>3300</v>
      </c>
      <c r="K78" s="6">
        <v>5100</v>
      </c>
      <c r="L78" s="6">
        <v>8000</v>
      </c>
      <c r="M78" s="6">
        <v>10800</v>
      </c>
    </row>
    <row r="79" spans="1:13" x14ac:dyDescent="0.35">
      <c r="A79" s="58">
        <v>2013</v>
      </c>
      <c r="B79" s="31" t="s">
        <v>30</v>
      </c>
      <c r="C79" s="6">
        <v>708100</v>
      </c>
      <c r="D79" s="6">
        <v>18</v>
      </c>
      <c r="E79" s="6">
        <v>4100</v>
      </c>
      <c r="F79" s="6">
        <v>2700</v>
      </c>
      <c r="G79" s="6">
        <v>1100</v>
      </c>
      <c r="H79" s="6">
        <v>1500</v>
      </c>
      <c r="I79" s="6">
        <v>2300</v>
      </c>
      <c r="J79" s="6">
        <v>3500</v>
      </c>
      <c r="K79" s="6">
        <v>5100</v>
      </c>
      <c r="L79" s="6">
        <v>7200</v>
      </c>
      <c r="M79" s="6">
        <v>9100</v>
      </c>
    </row>
    <row r="80" spans="1:13" x14ac:dyDescent="0.35">
      <c r="A80" s="58">
        <v>2013</v>
      </c>
      <c r="B80" s="31" t="s">
        <v>31</v>
      </c>
      <c r="C80" s="6">
        <v>802710</v>
      </c>
      <c r="D80" s="6">
        <v>20</v>
      </c>
      <c r="E80" s="6">
        <v>3900</v>
      </c>
      <c r="F80" s="6">
        <v>2700</v>
      </c>
      <c r="G80" s="6">
        <v>1000</v>
      </c>
      <c r="H80" s="6">
        <v>1400</v>
      </c>
      <c r="I80" s="6">
        <v>2100</v>
      </c>
      <c r="J80" s="6">
        <v>3200</v>
      </c>
      <c r="K80" s="6">
        <v>4800</v>
      </c>
      <c r="L80" s="6">
        <v>6900</v>
      </c>
      <c r="M80" s="6">
        <v>8900</v>
      </c>
    </row>
    <row r="81" spans="1:13" x14ac:dyDescent="0.35">
      <c r="A81" s="58">
        <v>2013</v>
      </c>
      <c r="B81" s="31" t="s">
        <v>32</v>
      </c>
      <c r="C81" s="6">
        <v>893000</v>
      </c>
      <c r="D81" s="6">
        <v>22</v>
      </c>
      <c r="E81" s="6">
        <v>3800</v>
      </c>
      <c r="F81" s="6">
        <v>2700</v>
      </c>
      <c r="G81" s="6">
        <v>1000</v>
      </c>
      <c r="H81" s="6">
        <v>1300</v>
      </c>
      <c r="I81" s="6">
        <v>2100</v>
      </c>
      <c r="J81" s="6">
        <v>3200</v>
      </c>
      <c r="K81" s="6">
        <v>4700</v>
      </c>
      <c r="L81" s="6">
        <v>6900</v>
      </c>
      <c r="M81" s="6">
        <v>9000</v>
      </c>
    </row>
    <row r="82" spans="1:13" x14ac:dyDescent="0.35">
      <c r="A82" s="58">
        <v>2013</v>
      </c>
      <c r="B82" s="31" t="s">
        <v>33</v>
      </c>
      <c r="C82" s="6">
        <v>316410</v>
      </c>
      <c r="D82" s="6">
        <v>8</v>
      </c>
      <c r="E82" s="6">
        <v>4000</v>
      </c>
      <c r="F82" s="6">
        <v>2900</v>
      </c>
      <c r="G82" s="6">
        <v>900</v>
      </c>
      <c r="H82" s="6">
        <v>1300</v>
      </c>
      <c r="I82" s="6">
        <v>2100</v>
      </c>
      <c r="J82" s="6">
        <v>3300</v>
      </c>
      <c r="K82" s="6">
        <v>5100</v>
      </c>
      <c r="L82" s="6">
        <v>7500</v>
      </c>
      <c r="M82" s="6">
        <v>9500</v>
      </c>
    </row>
    <row r="83" spans="1:13" x14ac:dyDescent="0.35">
      <c r="A83" s="58">
        <v>2013</v>
      </c>
      <c r="B83" s="31" t="s">
        <v>34</v>
      </c>
      <c r="C83" s="6">
        <v>210760</v>
      </c>
      <c r="D83" s="6">
        <v>5</v>
      </c>
      <c r="E83" s="6">
        <v>4200</v>
      </c>
      <c r="F83" s="6">
        <v>2800</v>
      </c>
      <c r="G83" s="6">
        <v>1100</v>
      </c>
      <c r="H83" s="6">
        <v>1500</v>
      </c>
      <c r="I83" s="6">
        <v>2300</v>
      </c>
      <c r="J83" s="6">
        <v>3500</v>
      </c>
      <c r="K83" s="6">
        <v>5200</v>
      </c>
      <c r="L83" s="6">
        <v>7600</v>
      </c>
      <c r="M83" s="6">
        <v>9500</v>
      </c>
    </row>
    <row r="84" spans="1:13" x14ac:dyDescent="0.35">
      <c r="A84" s="58">
        <v>2013</v>
      </c>
      <c r="B84" s="31" t="s">
        <v>35</v>
      </c>
      <c r="C84" s="6">
        <v>279650</v>
      </c>
      <c r="D84" s="6">
        <v>7</v>
      </c>
      <c r="E84" s="6">
        <v>4100</v>
      </c>
      <c r="F84" s="6">
        <v>2900</v>
      </c>
      <c r="G84" s="6">
        <v>1000</v>
      </c>
      <c r="H84" s="6">
        <v>1400</v>
      </c>
      <c r="I84" s="6">
        <v>2100</v>
      </c>
      <c r="J84" s="6">
        <v>3400</v>
      </c>
      <c r="K84" s="6">
        <v>5100</v>
      </c>
      <c r="L84" s="6">
        <v>7500</v>
      </c>
      <c r="M84" s="6">
        <v>9500</v>
      </c>
    </row>
    <row r="85" spans="1:13" x14ac:dyDescent="0.35">
      <c r="A85" s="59">
        <v>2014</v>
      </c>
      <c r="B85" s="30" t="s">
        <v>13</v>
      </c>
      <c r="C85" s="18">
        <v>3846180</v>
      </c>
      <c r="D85" s="18">
        <v>100</v>
      </c>
      <c r="E85" s="18">
        <v>4100</v>
      </c>
      <c r="F85" s="18">
        <v>3300</v>
      </c>
      <c r="G85" s="18">
        <v>1000</v>
      </c>
      <c r="H85" s="18">
        <v>1400</v>
      </c>
      <c r="I85" s="18">
        <v>2100</v>
      </c>
      <c r="J85" s="18">
        <v>3300</v>
      </c>
      <c r="K85" s="18">
        <v>5000</v>
      </c>
      <c r="L85" s="18">
        <v>7400</v>
      </c>
      <c r="M85" s="18">
        <v>9800</v>
      </c>
    </row>
    <row r="86" spans="1:13" x14ac:dyDescent="0.35">
      <c r="A86" s="58">
        <v>2014</v>
      </c>
      <c r="B86" s="31" t="s">
        <v>29</v>
      </c>
      <c r="C86" s="6">
        <v>724930</v>
      </c>
      <c r="D86" s="6">
        <v>19</v>
      </c>
      <c r="E86" s="6">
        <v>4400</v>
      </c>
      <c r="F86" s="6">
        <v>4200</v>
      </c>
      <c r="G86" s="6">
        <v>900</v>
      </c>
      <c r="H86" s="6">
        <v>1300</v>
      </c>
      <c r="I86" s="6">
        <v>2100</v>
      </c>
      <c r="J86" s="6">
        <v>3300</v>
      </c>
      <c r="K86" s="6">
        <v>5200</v>
      </c>
      <c r="L86" s="6">
        <v>8300</v>
      </c>
      <c r="M86" s="6">
        <v>11600</v>
      </c>
    </row>
    <row r="87" spans="1:13" x14ac:dyDescent="0.35">
      <c r="A87" s="58">
        <v>2014</v>
      </c>
      <c r="B87" s="31" t="s">
        <v>30</v>
      </c>
      <c r="C87" s="6">
        <v>698450</v>
      </c>
      <c r="D87" s="6">
        <v>18</v>
      </c>
      <c r="E87" s="6">
        <v>4200</v>
      </c>
      <c r="F87" s="6">
        <v>3100</v>
      </c>
      <c r="G87" s="6">
        <v>1100</v>
      </c>
      <c r="H87" s="6">
        <v>1500</v>
      </c>
      <c r="I87" s="6">
        <v>2300</v>
      </c>
      <c r="J87" s="6">
        <v>3500</v>
      </c>
      <c r="K87" s="6">
        <v>5100</v>
      </c>
      <c r="L87" s="6">
        <v>7200</v>
      </c>
      <c r="M87" s="6">
        <v>9300</v>
      </c>
    </row>
    <row r="88" spans="1:13" x14ac:dyDescent="0.35">
      <c r="A88" s="58">
        <v>2014</v>
      </c>
      <c r="B88" s="31" t="s">
        <v>31</v>
      </c>
      <c r="C88" s="6">
        <v>788560</v>
      </c>
      <c r="D88" s="6">
        <v>21</v>
      </c>
      <c r="E88" s="6">
        <v>3900</v>
      </c>
      <c r="F88" s="6">
        <v>3100</v>
      </c>
      <c r="G88" s="6">
        <v>1000</v>
      </c>
      <c r="H88" s="6">
        <v>1400</v>
      </c>
      <c r="I88" s="6">
        <v>2100</v>
      </c>
      <c r="J88" s="6">
        <v>3200</v>
      </c>
      <c r="K88" s="6">
        <v>4800</v>
      </c>
      <c r="L88" s="6">
        <v>7000</v>
      </c>
      <c r="M88" s="6">
        <v>9100</v>
      </c>
    </row>
    <row r="89" spans="1:13" x14ac:dyDescent="0.35">
      <c r="A89" s="58">
        <v>2014</v>
      </c>
      <c r="B89" s="31" t="s">
        <v>32</v>
      </c>
      <c r="C89" s="6">
        <v>871700</v>
      </c>
      <c r="D89" s="6">
        <v>23</v>
      </c>
      <c r="E89" s="6">
        <v>3900</v>
      </c>
      <c r="F89" s="6">
        <v>3100</v>
      </c>
      <c r="G89" s="6">
        <v>1000</v>
      </c>
      <c r="H89" s="6">
        <v>1300</v>
      </c>
      <c r="I89" s="6">
        <v>2100</v>
      </c>
      <c r="J89" s="6">
        <v>3200</v>
      </c>
      <c r="K89" s="6">
        <v>4700</v>
      </c>
      <c r="L89" s="6">
        <v>7000</v>
      </c>
      <c r="M89" s="6">
        <v>9300</v>
      </c>
    </row>
    <row r="90" spans="1:13" x14ac:dyDescent="0.35">
      <c r="A90" s="58">
        <v>2014</v>
      </c>
      <c r="B90" s="31" t="s">
        <v>33</v>
      </c>
      <c r="C90" s="6">
        <v>305580</v>
      </c>
      <c r="D90" s="6">
        <v>8</v>
      </c>
      <c r="E90" s="6">
        <v>4100</v>
      </c>
      <c r="F90" s="6">
        <v>3200</v>
      </c>
      <c r="G90" s="6">
        <v>1000</v>
      </c>
      <c r="H90" s="6">
        <v>1300</v>
      </c>
      <c r="I90" s="6">
        <v>2100</v>
      </c>
      <c r="J90" s="6">
        <v>3300</v>
      </c>
      <c r="K90" s="6">
        <v>5200</v>
      </c>
      <c r="L90" s="6">
        <v>7800</v>
      </c>
      <c r="M90" s="6">
        <v>9900</v>
      </c>
    </row>
    <row r="91" spans="1:13" x14ac:dyDescent="0.35">
      <c r="A91" s="58">
        <v>2014</v>
      </c>
      <c r="B91" s="31" t="s">
        <v>34</v>
      </c>
      <c r="C91" s="6">
        <v>201170</v>
      </c>
      <c r="D91" s="6">
        <v>5</v>
      </c>
      <c r="E91" s="6">
        <v>4200</v>
      </c>
      <c r="F91" s="6">
        <v>3100</v>
      </c>
      <c r="G91" s="6">
        <v>1100</v>
      </c>
      <c r="H91" s="6">
        <v>1500</v>
      </c>
      <c r="I91" s="6">
        <v>2300</v>
      </c>
      <c r="J91" s="6">
        <v>3500</v>
      </c>
      <c r="K91" s="6">
        <v>5200</v>
      </c>
      <c r="L91" s="6">
        <v>7700</v>
      </c>
      <c r="M91" s="6">
        <v>9900</v>
      </c>
    </row>
    <row r="92" spans="1:13" x14ac:dyDescent="0.35">
      <c r="A92" s="58">
        <v>2014</v>
      </c>
      <c r="B92" s="31" t="s">
        <v>35</v>
      </c>
      <c r="C92" s="6">
        <v>255790</v>
      </c>
      <c r="D92" s="6">
        <v>7</v>
      </c>
      <c r="E92" s="6">
        <v>4200</v>
      </c>
      <c r="F92" s="6">
        <v>3200</v>
      </c>
      <c r="G92" s="6">
        <v>1000</v>
      </c>
      <c r="H92" s="6">
        <v>1400</v>
      </c>
      <c r="I92" s="6">
        <v>2200</v>
      </c>
      <c r="J92" s="6">
        <v>3400</v>
      </c>
      <c r="K92" s="6">
        <v>5200</v>
      </c>
      <c r="L92" s="6">
        <v>7700</v>
      </c>
      <c r="M92" s="6">
        <v>9900</v>
      </c>
    </row>
    <row r="93" spans="1:13" x14ac:dyDescent="0.35">
      <c r="A93" s="59">
        <v>2015</v>
      </c>
      <c r="B93" s="30" t="s">
        <v>13</v>
      </c>
      <c r="C93" s="18">
        <v>3724360</v>
      </c>
      <c r="D93" s="18">
        <v>100</v>
      </c>
      <c r="E93" s="18">
        <v>4000</v>
      </c>
      <c r="F93" s="18">
        <v>3000</v>
      </c>
      <c r="G93" s="18">
        <v>1000</v>
      </c>
      <c r="H93" s="18">
        <v>1400</v>
      </c>
      <c r="I93" s="18">
        <v>2100</v>
      </c>
      <c r="J93" s="18">
        <v>3300</v>
      </c>
      <c r="K93" s="18">
        <v>4900</v>
      </c>
      <c r="L93" s="18">
        <v>7300</v>
      </c>
      <c r="M93" s="18">
        <v>9500</v>
      </c>
    </row>
    <row r="94" spans="1:13" x14ac:dyDescent="0.35">
      <c r="A94" s="58">
        <v>2015</v>
      </c>
      <c r="B94" s="31" t="s">
        <v>29</v>
      </c>
      <c r="C94" s="6">
        <v>696420</v>
      </c>
      <c r="D94" s="6">
        <v>18.7</v>
      </c>
      <c r="E94" s="6">
        <v>4100</v>
      </c>
      <c r="F94" s="6">
        <v>3400</v>
      </c>
      <c r="G94" s="6">
        <v>900</v>
      </c>
      <c r="H94" s="6">
        <v>1300</v>
      </c>
      <c r="I94" s="6">
        <v>2100</v>
      </c>
      <c r="J94" s="6">
        <v>3200</v>
      </c>
      <c r="K94" s="6">
        <v>5000</v>
      </c>
      <c r="L94" s="6">
        <v>7900</v>
      </c>
      <c r="M94" s="6">
        <v>10800</v>
      </c>
    </row>
    <row r="95" spans="1:13" x14ac:dyDescent="0.35">
      <c r="A95" s="58">
        <v>2015</v>
      </c>
      <c r="B95" s="31" t="s">
        <v>30</v>
      </c>
      <c r="C95" s="6">
        <v>680410</v>
      </c>
      <c r="D95" s="6">
        <v>18.27</v>
      </c>
      <c r="E95" s="6">
        <v>4100</v>
      </c>
      <c r="F95" s="6">
        <v>2800</v>
      </c>
      <c r="G95" s="6">
        <v>1100</v>
      </c>
      <c r="H95" s="6">
        <v>1500</v>
      </c>
      <c r="I95" s="6">
        <v>2300</v>
      </c>
      <c r="J95" s="6">
        <v>3400</v>
      </c>
      <c r="K95" s="6">
        <v>5000</v>
      </c>
      <c r="L95" s="6">
        <v>7100</v>
      </c>
      <c r="M95" s="6">
        <v>9100</v>
      </c>
    </row>
    <row r="96" spans="1:13" x14ac:dyDescent="0.35">
      <c r="A96" s="58">
        <v>2015</v>
      </c>
      <c r="B96" s="31" t="s">
        <v>31</v>
      </c>
      <c r="C96" s="6">
        <v>767360</v>
      </c>
      <c r="D96" s="6">
        <v>20.6</v>
      </c>
      <c r="E96" s="6">
        <v>3800</v>
      </c>
      <c r="F96" s="6">
        <v>2800</v>
      </c>
      <c r="G96" s="6">
        <v>1000</v>
      </c>
      <c r="H96" s="6">
        <v>1400</v>
      </c>
      <c r="I96" s="6">
        <v>2100</v>
      </c>
      <c r="J96" s="6">
        <v>3200</v>
      </c>
      <c r="K96" s="6">
        <v>4700</v>
      </c>
      <c r="L96" s="6">
        <v>6800</v>
      </c>
      <c r="M96" s="6">
        <v>8900</v>
      </c>
    </row>
    <row r="97" spans="1:13" x14ac:dyDescent="0.35">
      <c r="A97" s="58">
        <v>2015</v>
      </c>
      <c r="B97" s="31" t="s">
        <v>32</v>
      </c>
      <c r="C97" s="6">
        <v>845300</v>
      </c>
      <c r="D97" s="6">
        <v>22.7</v>
      </c>
      <c r="E97" s="6">
        <v>3800</v>
      </c>
      <c r="F97" s="6">
        <v>2800</v>
      </c>
      <c r="G97" s="6">
        <v>1000</v>
      </c>
      <c r="H97" s="6">
        <v>1300</v>
      </c>
      <c r="I97" s="6">
        <v>2000</v>
      </c>
      <c r="J97" s="6">
        <v>3100</v>
      </c>
      <c r="K97" s="6">
        <v>4700</v>
      </c>
      <c r="L97" s="6">
        <v>6900</v>
      </c>
      <c r="M97" s="6">
        <v>9100</v>
      </c>
    </row>
    <row r="98" spans="1:13" x14ac:dyDescent="0.35">
      <c r="A98" s="58">
        <v>2015</v>
      </c>
      <c r="B98" s="31" t="s">
        <v>33</v>
      </c>
      <c r="C98" s="6">
        <v>295990</v>
      </c>
      <c r="D98" s="6">
        <v>7.95</v>
      </c>
      <c r="E98" s="6">
        <v>4000</v>
      </c>
      <c r="F98" s="6">
        <v>3000</v>
      </c>
      <c r="G98" s="6">
        <v>1000</v>
      </c>
      <c r="H98" s="6">
        <v>1300</v>
      </c>
      <c r="I98" s="6">
        <v>2000</v>
      </c>
      <c r="J98" s="6">
        <v>3300</v>
      </c>
      <c r="K98" s="6">
        <v>5100</v>
      </c>
      <c r="L98" s="6">
        <v>7700</v>
      </c>
      <c r="M98" s="6">
        <v>9800</v>
      </c>
    </row>
    <row r="99" spans="1:13" x14ac:dyDescent="0.35">
      <c r="A99" s="58">
        <v>2015</v>
      </c>
      <c r="B99" s="31" t="s">
        <v>34</v>
      </c>
      <c r="C99" s="6">
        <v>194010</v>
      </c>
      <c r="D99" s="6">
        <v>5.21</v>
      </c>
      <c r="E99" s="6">
        <v>4200</v>
      </c>
      <c r="F99" s="6">
        <v>3100</v>
      </c>
      <c r="G99" s="6">
        <v>1100</v>
      </c>
      <c r="H99" s="6">
        <v>1500</v>
      </c>
      <c r="I99" s="6">
        <v>2300</v>
      </c>
      <c r="J99" s="6">
        <v>3500</v>
      </c>
      <c r="K99" s="6">
        <v>5200</v>
      </c>
      <c r="L99" s="6">
        <v>7800</v>
      </c>
      <c r="M99" s="6">
        <v>10100</v>
      </c>
    </row>
    <row r="100" spans="1:13" x14ac:dyDescent="0.35">
      <c r="A100" s="58">
        <v>2015</v>
      </c>
      <c r="B100" s="31" t="s">
        <v>35</v>
      </c>
      <c r="C100" s="6">
        <v>244860</v>
      </c>
      <c r="D100" s="6">
        <v>6.57</v>
      </c>
      <c r="E100" s="6">
        <v>4100</v>
      </c>
      <c r="F100" s="6">
        <v>3000</v>
      </c>
      <c r="G100" s="6">
        <v>1000</v>
      </c>
      <c r="H100" s="6">
        <v>1400</v>
      </c>
      <c r="I100" s="6">
        <v>2100</v>
      </c>
      <c r="J100" s="6">
        <v>3300</v>
      </c>
      <c r="K100" s="6">
        <v>5100</v>
      </c>
      <c r="L100" s="6">
        <v>7700</v>
      </c>
      <c r="M100" s="6">
        <v>9900</v>
      </c>
    </row>
    <row r="101" spans="1:13" x14ac:dyDescent="0.35">
      <c r="A101" s="59">
        <v>2016</v>
      </c>
      <c r="B101" s="30" t="s">
        <v>13</v>
      </c>
      <c r="C101" s="18">
        <v>4111300</v>
      </c>
      <c r="D101" s="18">
        <v>100</v>
      </c>
      <c r="E101" s="18">
        <v>3900</v>
      </c>
      <c r="F101" s="18">
        <v>2900</v>
      </c>
      <c r="G101" s="18">
        <v>1000</v>
      </c>
      <c r="H101" s="18">
        <v>1300</v>
      </c>
      <c r="I101" s="18">
        <v>2000</v>
      </c>
      <c r="J101" s="18">
        <v>3200</v>
      </c>
      <c r="K101" s="18">
        <v>4800</v>
      </c>
      <c r="L101" s="18">
        <v>7200</v>
      </c>
      <c r="M101" s="18">
        <v>9500</v>
      </c>
    </row>
    <row r="102" spans="1:13" x14ac:dyDescent="0.35">
      <c r="A102" s="58">
        <v>2016</v>
      </c>
      <c r="B102" s="31" t="s">
        <v>226</v>
      </c>
      <c r="C102" s="6">
        <v>755870</v>
      </c>
      <c r="D102" s="6">
        <v>18</v>
      </c>
      <c r="E102" s="6">
        <v>4100</v>
      </c>
      <c r="F102" s="6">
        <v>3300</v>
      </c>
      <c r="G102" s="6">
        <v>900</v>
      </c>
      <c r="H102" s="6">
        <v>1300</v>
      </c>
      <c r="I102" s="6">
        <v>2000</v>
      </c>
      <c r="J102" s="6">
        <v>3200</v>
      </c>
      <c r="K102" s="6">
        <v>5000</v>
      </c>
      <c r="L102" s="6">
        <v>7900</v>
      </c>
      <c r="M102" s="6">
        <v>10700</v>
      </c>
    </row>
    <row r="103" spans="1:13" x14ac:dyDescent="0.35">
      <c r="A103" s="58">
        <v>2016</v>
      </c>
      <c r="B103" s="31" t="s">
        <v>30</v>
      </c>
      <c r="C103" s="6">
        <v>698850</v>
      </c>
      <c r="D103" s="6">
        <v>17</v>
      </c>
      <c r="E103" s="6">
        <v>3900</v>
      </c>
      <c r="F103" s="6">
        <v>2700</v>
      </c>
      <c r="G103" s="6">
        <v>1100</v>
      </c>
      <c r="H103" s="6">
        <v>1500</v>
      </c>
      <c r="I103" s="6">
        <v>2200</v>
      </c>
      <c r="J103" s="6">
        <v>3300</v>
      </c>
      <c r="K103" s="6">
        <v>4800</v>
      </c>
      <c r="L103" s="6">
        <v>7000</v>
      </c>
      <c r="M103" s="6">
        <v>8900</v>
      </c>
    </row>
    <row r="104" spans="1:13" x14ac:dyDescent="0.35">
      <c r="A104" s="58">
        <v>2016</v>
      </c>
      <c r="B104" s="31" t="s">
        <v>31</v>
      </c>
      <c r="C104" s="6">
        <v>782570</v>
      </c>
      <c r="D104" s="6">
        <v>19</v>
      </c>
      <c r="E104" s="6">
        <v>3700</v>
      </c>
      <c r="F104" s="6">
        <v>2700</v>
      </c>
      <c r="G104" s="6">
        <v>1000</v>
      </c>
      <c r="H104" s="6">
        <v>1300</v>
      </c>
      <c r="I104" s="6">
        <v>2000</v>
      </c>
      <c r="J104" s="6">
        <v>3100</v>
      </c>
      <c r="K104" s="6">
        <v>4600</v>
      </c>
      <c r="L104" s="6">
        <v>6700</v>
      </c>
      <c r="M104" s="6">
        <v>8700</v>
      </c>
    </row>
    <row r="105" spans="1:13" x14ac:dyDescent="0.35">
      <c r="A105" s="58">
        <v>2016</v>
      </c>
      <c r="B105" s="31" t="s">
        <v>32</v>
      </c>
      <c r="C105" s="6">
        <v>872830</v>
      </c>
      <c r="D105" s="6">
        <v>21</v>
      </c>
      <c r="E105" s="6">
        <v>3700</v>
      </c>
      <c r="F105" s="6">
        <v>2700</v>
      </c>
      <c r="G105" s="6">
        <v>900</v>
      </c>
      <c r="H105" s="6">
        <v>1300</v>
      </c>
      <c r="I105" s="6">
        <v>2000</v>
      </c>
      <c r="J105" s="6">
        <v>3000</v>
      </c>
      <c r="K105" s="6">
        <v>4500</v>
      </c>
      <c r="L105" s="6">
        <v>6700</v>
      </c>
      <c r="M105" s="6">
        <v>8800</v>
      </c>
    </row>
    <row r="106" spans="1:13" x14ac:dyDescent="0.35">
      <c r="A106" s="58">
        <v>2016</v>
      </c>
      <c r="B106" s="31" t="s">
        <v>33</v>
      </c>
      <c r="C106" s="6">
        <v>318100</v>
      </c>
      <c r="D106" s="6">
        <v>8</v>
      </c>
      <c r="E106" s="6">
        <v>3900</v>
      </c>
      <c r="F106" s="6">
        <v>2900</v>
      </c>
      <c r="G106" s="6">
        <v>900</v>
      </c>
      <c r="H106" s="6">
        <v>1300</v>
      </c>
      <c r="I106" s="6">
        <v>2000</v>
      </c>
      <c r="J106" s="6">
        <v>3100</v>
      </c>
      <c r="K106" s="6">
        <v>4900</v>
      </c>
      <c r="L106" s="6">
        <v>7500</v>
      </c>
      <c r="M106" s="6">
        <v>9500</v>
      </c>
    </row>
    <row r="107" spans="1:13" x14ac:dyDescent="0.35">
      <c r="A107" s="58">
        <v>2016</v>
      </c>
      <c r="B107" s="31" t="s">
        <v>34</v>
      </c>
      <c r="C107" s="6">
        <v>216740</v>
      </c>
      <c r="D107" s="6">
        <v>5</v>
      </c>
      <c r="E107" s="6">
        <v>4000</v>
      </c>
      <c r="F107" s="6">
        <v>2800</v>
      </c>
      <c r="G107" s="6">
        <v>1100</v>
      </c>
      <c r="H107" s="6">
        <v>1400</v>
      </c>
      <c r="I107" s="6">
        <v>2200</v>
      </c>
      <c r="J107" s="6">
        <v>3300</v>
      </c>
      <c r="K107" s="6">
        <v>5000</v>
      </c>
      <c r="L107" s="6">
        <v>7500</v>
      </c>
      <c r="M107" s="6">
        <v>9500</v>
      </c>
    </row>
    <row r="108" spans="1:13" x14ac:dyDescent="0.35">
      <c r="A108" s="58">
        <v>2016</v>
      </c>
      <c r="B108" s="31" t="s">
        <v>35</v>
      </c>
      <c r="C108" s="6">
        <v>341770</v>
      </c>
      <c r="D108" s="6">
        <v>8</v>
      </c>
      <c r="E108" s="6">
        <v>3900</v>
      </c>
      <c r="F108" s="6">
        <v>2900</v>
      </c>
      <c r="G108" s="6">
        <v>1000</v>
      </c>
      <c r="H108" s="6">
        <v>1300</v>
      </c>
      <c r="I108" s="6">
        <v>2000</v>
      </c>
      <c r="J108" s="6">
        <v>3200</v>
      </c>
      <c r="K108" s="6">
        <v>4900</v>
      </c>
      <c r="L108" s="6">
        <v>7400</v>
      </c>
      <c r="M108" s="6">
        <v>9500</v>
      </c>
    </row>
    <row r="109" spans="1:13" x14ac:dyDescent="0.35">
      <c r="A109" s="58">
        <v>2016</v>
      </c>
      <c r="B109" s="31" t="s">
        <v>41</v>
      </c>
      <c r="C109" s="6">
        <v>124560</v>
      </c>
      <c r="D109" s="6">
        <v>3</v>
      </c>
      <c r="E109" s="6">
        <v>4900</v>
      </c>
      <c r="F109" s="6">
        <v>4100</v>
      </c>
      <c r="G109" s="6">
        <v>900</v>
      </c>
      <c r="H109" s="6">
        <v>1300</v>
      </c>
      <c r="I109" s="6">
        <v>2200</v>
      </c>
      <c r="J109" s="6">
        <v>3700</v>
      </c>
      <c r="K109" s="6">
        <v>6100</v>
      </c>
      <c r="L109" s="6">
        <v>10100</v>
      </c>
      <c r="M109" s="6">
        <v>13600</v>
      </c>
    </row>
    <row r="110" spans="1:13" x14ac:dyDescent="0.35">
      <c r="A110" s="59">
        <v>2017</v>
      </c>
      <c r="B110" s="30" t="s">
        <v>13</v>
      </c>
      <c r="C110" s="18">
        <v>22230420</v>
      </c>
      <c r="D110" s="18">
        <v>100</v>
      </c>
      <c r="E110" s="18">
        <v>3800</v>
      </c>
      <c r="F110" s="18">
        <v>2900</v>
      </c>
      <c r="G110" s="18">
        <v>900</v>
      </c>
      <c r="H110" s="18">
        <v>1300</v>
      </c>
      <c r="I110" s="18">
        <v>2000</v>
      </c>
      <c r="J110" s="18">
        <v>3000</v>
      </c>
      <c r="K110" s="18">
        <v>4600</v>
      </c>
      <c r="L110" s="18">
        <v>7100</v>
      </c>
      <c r="M110" s="18">
        <v>9400</v>
      </c>
    </row>
    <row r="111" spans="1:13" x14ac:dyDescent="0.35">
      <c r="A111" s="58">
        <v>2017</v>
      </c>
      <c r="B111" s="31" t="s">
        <v>29</v>
      </c>
      <c r="C111" s="6">
        <v>4244820</v>
      </c>
      <c r="D111" s="6">
        <v>19</v>
      </c>
      <c r="E111" s="6">
        <v>4000</v>
      </c>
      <c r="F111" s="6">
        <v>3400</v>
      </c>
      <c r="G111" s="6">
        <v>800</v>
      </c>
      <c r="H111" s="6">
        <v>1200</v>
      </c>
      <c r="I111" s="6">
        <v>1900</v>
      </c>
      <c r="J111" s="6">
        <v>3000</v>
      </c>
      <c r="K111" s="6">
        <v>4800</v>
      </c>
      <c r="L111" s="6">
        <v>7900</v>
      </c>
      <c r="M111" s="6">
        <v>10800</v>
      </c>
    </row>
    <row r="112" spans="1:13" x14ac:dyDescent="0.35">
      <c r="A112" s="58">
        <v>2017</v>
      </c>
      <c r="B112" s="31" t="s">
        <v>30</v>
      </c>
      <c r="C112" s="6">
        <v>3675580</v>
      </c>
      <c r="D112" s="6">
        <v>17</v>
      </c>
      <c r="E112" s="6">
        <v>3900</v>
      </c>
      <c r="F112" s="6">
        <v>2700</v>
      </c>
      <c r="G112" s="6">
        <v>1000</v>
      </c>
      <c r="H112" s="6">
        <v>1400</v>
      </c>
      <c r="I112" s="6">
        <v>2200</v>
      </c>
      <c r="J112" s="6">
        <v>3200</v>
      </c>
      <c r="K112" s="6">
        <v>4700</v>
      </c>
      <c r="L112" s="6">
        <v>6900</v>
      </c>
      <c r="M112" s="6">
        <v>8900</v>
      </c>
    </row>
    <row r="113" spans="1:13" x14ac:dyDescent="0.35">
      <c r="A113" s="58">
        <v>2017</v>
      </c>
      <c r="B113" s="31" t="s">
        <v>31</v>
      </c>
      <c r="C113" s="6">
        <v>4104710</v>
      </c>
      <c r="D113" s="6">
        <v>18</v>
      </c>
      <c r="E113" s="6">
        <v>3700</v>
      </c>
      <c r="F113" s="6">
        <v>2700</v>
      </c>
      <c r="G113" s="6">
        <v>1000</v>
      </c>
      <c r="H113" s="6">
        <v>1300</v>
      </c>
      <c r="I113" s="6">
        <v>2000</v>
      </c>
      <c r="J113" s="6">
        <v>3000</v>
      </c>
      <c r="K113" s="6">
        <v>4500</v>
      </c>
      <c r="L113" s="6">
        <v>6600</v>
      </c>
      <c r="M113" s="6">
        <v>8700</v>
      </c>
    </row>
    <row r="114" spans="1:13" x14ac:dyDescent="0.35">
      <c r="A114" s="58">
        <v>2017</v>
      </c>
      <c r="B114" s="31" t="s">
        <v>32</v>
      </c>
      <c r="C114" s="6">
        <v>4582160</v>
      </c>
      <c r="D114" s="6">
        <v>21</v>
      </c>
      <c r="E114" s="6">
        <v>3600</v>
      </c>
      <c r="F114" s="6">
        <v>2700</v>
      </c>
      <c r="G114" s="6">
        <v>900</v>
      </c>
      <c r="H114" s="6">
        <v>1200</v>
      </c>
      <c r="I114" s="6">
        <v>1900</v>
      </c>
      <c r="J114" s="6">
        <v>2900</v>
      </c>
      <c r="K114" s="6">
        <v>4400</v>
      </c>
      <c r="L114" s="6">
        <v>6600</v>
      </c>
      <c r="M114" s="6">
        <v>8900</v>
      </c>
    </row>
    <row r="115" spans="1:13" x14ac:dyDescent="0.35">
      <c r="A115" s="58">
        <v>2017</v>
      </c>
      <c r="B115" s="31" t="s">
        <v>33</v>
      </c>
      <c r="C115" s="6">
        <v>1664560</v>
      </c>
      <c r="D115" s="6">
        <v>7</v>
      </c>
      <c r="E115" s="6">
        <v>3900</v>
      </c>
      <c r="F115" s="6">
        <v>3000</v>
      </c>
      <c r="G115" s="6">
        <v>900</v>
      </c>
      <c r="H115" s="6">
        <v>1200</v>
      </c>
      <c r="I115" s="6">
        <v>1900</v>
      </c>
      <c r="J115" s="6">
        <v>3100</v>
      </c>
      <c r="K115" s="6">
        <v>4800</v>
      </c>
      <c r="L115" s="6">
        <v>7500</v>
      </c>
      <c r="M115" s="6">
        <v>9700</v>
      </c>
    </row>
    <row r="116" spans="1:13" x14ac:dyDescent="0.35">
      <c r="A116" s="58">
        <v>2017</v>
      </c>
      <c r="B116" s="31" t="s">
        <v>34</v>
      </c>
      <c r="C116" s="6">
        <v>1195440</v>
      </c>
      <c r="D116" s="6">
        <v>5</v>
      </c>
      <c r="E116" s="6">
        <v>4000</v>
      </c>
      <c r="F116" s="6">
        <v>2900</v>
      </c>
      <c r="G116" s="6">
        <v>1000</v>
      </c>
      <c r="H116" s="6">
        <v>1400</v>
      </c>
      <c r="I116" s="6">
        <v>2100</v>
      </c>
      <c r="J116" s="6">
        <v>3200</v>
      </c>
      <c r="K116" s="6">
        <v>4900</v>
      </c>
      <c r="L116" s="6">
        <v>7500</v>
      </c>
      <c r="M116" s="6">
        <v>9700</v>
      </c>
    </row>
    <row r="117" spans="1:13" x14ac:dyDescent="0.35">
      <c r="A117" s="58">
        <v>2017</v>
      </c>
      <c r="B117" s="31" t="s">
        <v>35</v>
      </c>
      <c r="C117" s="6">
        <v>2763150</v>
      </c>
      <c r="D117" s="6">
        <v>12</v>
      </c>
      <c r="E117" s="6">
        <v>3700</v>
      </c>
      <c r="F117" s="6">
        <v>3000</v>
      </c>
      <c r="G117" s="6">
        <v>800</v>
      </c>
      <c r="H117" s="6">
        <v>1100</v>
      </c>
      <c r="I117" s="6">
        <v>1800</v>
      </c>
      <c r="J117" s="6">
        <v>2900</v>
      </c>
      <c r="K117" s="6">
        <v>4600</v>
      </c>
      <c r="L117" s="6">
        <v>7200</v>
      </c>
      <c r="M117" s="6">
        <v>9500</v>
      </c>
    </row>
    <row r="118" spans="1:13" x14ac:dyDescent="0.35">
      <c r="A118" s="59">
        <v>2018</v>
      </c>
      <c r="B118" s="30" t="s">
        <v>13</v>
      </c>
      <c r="C118" s="18">
        <v>22438970</v>
      </c>
      <c r="D118" s="18">
        <v>100</v>
      </c>
      <c r="E118" s="18">
        <v>3700</v>
      </c>
      <c r="F118" s="18">
        <v>2900</v>
      </c>
      <c r="G118" s="18">
        <v>900</v>
      </c>
      <c r="H118" s="18">
        <v>1200</v>
      </c>
      <c r="I118" s="18">
        <v>1900</v>
      </c>
      <c r="J118" s="18">
        <v>2900</v>
      </c>
      <c r="K118" s="18">
        <v>4500</v>
      </c>
      <c r="L118" s="18">
        <v>6900</v>
      </c>
      <c r="M118" s="18">
        <v>9100</v>
      </c>
    </row>
    <row r="119" spans="1:13" x14ac:dyDescent="0.35">
      <c r="A119" s="58">
        <v>2018</v>
      </c>
      <c r="B119" s="31" t="s">
        <v>29</v>
      </c>
      <c r="C119" s="6">
        <v>4255010</v>
      </c>
      <c r="D119" s="6">
        <v>19</v>
      </c>
      <c r="E119" s="6">
        <v>3900</v>
      </c>
      <c r="F119" s="6">
        <v>3300</v>
      </c>
      <c r="G119" s="6">
        <v>800</v>
      </c>
      <c r="H119" s="6">
        <v>1200</v>
      </c>
      <c r="I119" s="6">
        <v>1800</v>
      </c>
      <c r="J119" s="6">
        <v>2900</v>
      </c>
      <c r="K119" s="6">
        <v>4700</v>
      </c>
      <c r="L119" s="6">
        <v>7600</v>
      </c>
      <c r="M119" s="6">
        <v>10500</v>
      </c>
    </row>
    <row r="120" spans="1:13" x14ac:dyDescent="0.35">
      <c r="A120" s="58">
        <v>2018</v>
      </c>
      <c r="B120" s="31" t="s">
        <v>30</v>
      </c>
      <c r="C120" s="6">
        <v>3677370</v>
      </c>
      <c r="D120" s="6">
        <v>16</v>
      </c>
      <c r="E120" s="6">
        <v>3800</v>
      </c>
      <c r="F120" s="6">
        <v>2700</v>
      </c>
      <c r="G120" s="6">
        <v>1000</v>
      </c>
      <c r="H120" s="6">
        <v>1400</v>
      </c>
      <c r="I120" s="6">
        <v>2100</v>
      </c>
      <c r="J120" s="6">
        <v>3200</v>
      </c>
      <c r="K120" s="6">
        <v>4600</v>
      </c>
      <c r="L120" s="6">
        <v>6700</v>
      </c>
      <c r="M120" s="6">
        <v>8700</v>
      </c>
    </row>
    <row r="121" spans="1:13" x14ac:dyDescent="0.35">
      <c r="A121" s="58">
        <v>2018</v>
      </c>
      <c r="B121" s="31" t="s">
        <v>31</v>
      </c>
      <c r="C121" s="6">
        <v>4106140</v>
      </c>
      <c r="D121" s="6">
        <v>18</v>
      </c>
      <c r="E121" s="6">
        <v>3600</v>
      </c>
      <c r="F121" s="6">
        <v>2600</v>
      </c>
      <c r="G121" s="6">
        <v>900</v>
      </c>
      <c r="H121" s="6">
        <v>1300</v>
      </c>
      <c r="I121" s="6">
        <v>1900</v>
      </c>
      <c r="J121" s="6">
        <v>2900</v>
      </c>
      <c r="K121" s="6">
        <v>4300</v>
      </c>
      <c r="L121" s="6">
        <v>6400</v>
      </c>
      <c r="M121" s="6">
        <v>8500</v>
      </c>
    </row>
    <row r="122" spans="1:13" x14ac:dyDescent="0.35">
      <c r="A122" s="58">
        <v>2018</v>
      </c>
      <c r="B122" s="31" t="s">
        <v>32</v>
      </c>
      <c r="C122" s="6">
        <v>4584640</v>
      </c>
      <c r="D122" s="6">
        <v>20</v>
      </c>
      <c r="E122" s="6">
        <v>3500</v>
      </c>
      <c r="F122" s="6">
        <v>2700</v>
      </c>
      <c r="G122" s="6">
        <v>900</v>
      </c>
      <c r="H122" s="6">
        <v>1200</v>
      </c>
      <c r="I122" s="6">
        <v>1900</v>
      </c>
      <c r="J122" s="6">
        <v>2800</v>
      </c>
      <c r="K122" s="6">
        <v>4300</v>
      </c>
      <c r="L122" s="6">
        <v>6400</v>
      </c>
      <c r="M122" s="6">
        <v>8600</v>
      </c>
    </row>
    <row r="123" spans="1:13" x14ac:dyDescent="0.35">
      <c r="A123" s="58">
        <v>2018</v>
      </c>
      <c r="B123" s="31" t="s">
        <v>33</v>
      </c>
      <c r="C123" s="6">
        <v>1664490</v>
      </c>
      <c r="D123" s="6">
        <v>7</v>
      </c>
      <c r="E123" s="6">
        <v>3800</v>
      </c>
      <c r="F123" s="6">
        <v>2900</v>
      </c>
      <c r="G123" s="6">
        <v>900</v>
      </c>
      <c r="H123" s="6">
        <v>1200</v>
      </c>
      <c r="I123" s="6">
        <v>1900</v>
      </c>
      <c r="J123" s="6">
        <v>3000</v>
      </c>
      <c r="K123" s="6">
        <v>4700</v>
      </c>
      <c r="L123" s="6">
        <v>7300</v>
      </c>
      <c r="M123" s="6">
        <v>9400</v>
      </c>
    </row>
    <row r="124" spans="1:13" x14ac:dyDescent="0.35">
      <c r="A124" s="58">
        <v>2018</v>
      </c>
      <c r="B124" s="31" t="s">
        <v>34</v>
      </c>
      <c r="C124" s="6">
        <v>1195330</v>
      </c>
      <c r="D124" s="6">
        <v>5</v>
      </c>
      <c r="E124" s="6">
        <v>3900</v>
      </c>
      <c r="F124" s="6">
        <v>2800</v>
      </c>
      <c r="G124" s="6">
        <v>1000</v>
      </c>
      <c r="H124" s="6">
        <v>1400</v>
      </c>
      <c r="I124" s="6">
        <v>2100</v>
      </c>
      <c r="J124" s="6">
        <v>3200</v>
      </c>
      <c r="K124" s="6">
        <v>4800</v>
      </c>
      <c r="L124" s="6">
        <v>7300</v>
      </c>
      <c r="M124" s="6">
        <v>9400</v>
      </c>
    </row>
    <row r="125" spans="1:13" x14ac:dyDescent="0.35">
      <c r="A125" s="58">
        <v>2018</v>
      </c>
      <c r="B125" s="31" t="s">
        <v>35</v>
      </c>
      <c r="C125" s="6">
        <v>2955990</v>
      </c>
      <c r="D125" s="6">
        <v>13</v>
      </c>
      <c r="E125" s="6">
        <v>3600</v>
      </c>
      <c r="F125" s="6">
        <v>2900</v>
      </c>
      <c r="G125" s="6">
        <v>800</v>
      </c>
      <c r="H125" s="6">
        <v>1100</v>
      </c>
      <c r="I125" s="6">
        <v>1800</v>
      </c>
      <c r="J125" s="6">
        <v>2800</v>
      </c>
      <c r="K125" s="6">
        <v>4400</v>
      </c>
      <c r="L125" s="6">
        <v>6900</v>
      </c>
      <c r="M125" s="6">
        <v>9200</v>
      </c>
    </row>
    <row r="126" spans="1:13" x14ac:dyDescent="0.35">
      <c r="A126" s="59">
        <v>2019</v>
      </c>
      <c r="B126" s="30" t="s">
        <v>13</v>
      </c>
      <c r="C126" s="18">
        <v>22428150</v>
      </c>
      <c r="D126" s="18">
        <v>100</v>
      </c>
      <c r="E126" s="18">
        <v>3600</v>
      </c>
      <c r="F126" s="18">
        <v>2800</v>
      </c>
      <c r="G126" s="18">
        <v>900</v>
      </c>
      <c r="H126" s="18">
        <v>1200</v>
      </c>
      <c r="I126" s="18">
        <v>1900</v>
      </c>
      <c r="J126" s="18">
        <v>2900</v>
      </c>
      <c r="K126" s="18">
        <v>4400</v>
      </c>
      <c r="L126" s="18">
        <v>6800</v>
      </c>
      <c r="M126" s="18">
        <v>9000</v>
      </c>
    </row>
    <row r="127" spans="1:13" x14ac:dyDescent="0.35">
      <c r="A127" s="58">
        <v>2019</v>
      </c>
      <c r="B127" s="31" t="s">
        <v>29</v>
      </c>
      <c r="C127" s="6">
        <v>4219070</v>
      </c>
      <c r="D127" s="6">
        <v>19</v>
      </c>
      <c r="E127" s="6">
        <v>3800</v>
      </c>
      <c r="F127" s="6">
        <v>3300</v>
      </c>
      <c r="G127" s="6">
        <v>800</v>
      </c>
      <c r="H127" s="6">
        <v>1100</v>
      </c>
      <c r="I127" s="6">
        <v>1800</v>
      </c>
      <c r="J127" s="6">
        <v>2900</v>
      </c>
      <c r="K127" s="6">
        <v>4600</v>
      </c>
      <c r="L127" s="6">
        <v>7500</v>
      </c>
      <c r="M127" s="6">
        <v>10400</v>
      </c>
    </row>
    <row r="128" spans="1:13" x14ac:dyDescent="0.35">
      <c r="A128" s="58">
        <v>2019</v>
      </c>
      <c r="B128" s="31" t="s">
        <v>30</v>
      </c>
      <c r="C128" s="6">
        <v>3645370</v>
      </c>
      <c r="D128" s="6">
        <v>16</v>
      </c>
      <c r="E128" s="6">
        <v>3700</v>
      </c>
      <c r="F128" s="6">
        <v>2700</v>
      </c>
      <c r="G128" s="6">
        <v>1000</v>
      </c>
      <c r="H128" s="6">
        <v>1400</v>
      </c>
      <c r="I128" s="6">
        <v>2100</v>
      </c>
      <c r="J128" s="6">
        <v>3100</v>
      </c>
      <c r="K128" s="6">
        <v>4600</v>
      </c>
      <c r="L128" s="6">
        <v>6700</v>
      </c>
      <c r="M128" s="6">
        <v>8600</v>
      </c>
    </row>
    <row r="129" spans="1:13" x14ac:dyDescent="0.35">
      <c r="A129" s="58">
        <v>2019</v>
      </c>
      <c r="B129" s="31" t="s">
        <v>31</v>
      </c>
      <c r="C129" s="6">
        <v>4073100</v>
      </c>
      <c r="D129" s="6">
        <v>18</v>
      </c>
      <c r="E129" s="6">
        <v>3500</v>
      </c>
      <c r="F129" s="6">
        <v>2600</v>
      </c>
      <c r="G129" s="6">
        <v>900</v>
      </c>
      <c r="H129" s="6">
        <v>1300</v>
      </c>
      <c r="I129" s="6">
        <v>1900</v>
      </c>
      <c r="J129" s="6">
        <v>2900</v>
      </c>
      <c r="K129" s="6">
        <v>4300</v>
      </c>
      <c r="L129" s="6">
        <v>6400</v>
      </c>
      <c r="M129" s="6">
        <v>8400</v>
      </c>
    </row>
    <row r="130" spans="1:13" x14ac:dyDescent="0.35">
      <c r="A130" s="58">
        <v>2019</v>
      </c>
      <c r="B130" s="31" t="s">
        <v>32</v>
      </c>
      <c r="C130" s="6">
        <v>4552720</v>
      </c>
      <c r="D130" s="6">
        <v>20</v>
      </c>
      <c r="E130" s="6">
        <v>3500</v>
      </c>
      <c r="F130" s="6">
        <v>2600</v>
      </c>
      <c r="G130" s="6">
        <v>900</v>
      </c>
      <c r="H130" s="6">
        <v>1200</v>
      </c>
      <c r="I130" s="6">
        <v>1800</v>
      </c>
      <c r="J130" s="6">
        <v>2800</v>
      </c>
      <c r="K130" s="6">
        <v>4200</v>
      </c>
      <c r="L130" s="6">
        <v>6400</v>
      </c>
      <c r="M130" s="6">
        <v>8500</v>
      </c>
    </row>
    <row r="131" spans="1:13" x14ac:dyDescent="0.35">
      <c r="A131" s="58">
        <v>2019</v>
      </c>
      <c r="B131" s="31" t="s">
        <v>33</v>
      </c>
      <c r="C131" s="6">
        <v>1655720</v>
      </c>
      <c r="D131" s="6">
        <v>7</v>
      </c>
      <c r="E131" s="6">
        <v>3700</v>
      </c>
      <c r="F131" s="6">
        <v>2900</v>
      </c>
      <c r="G131" s="6">
        <v>900</v>
      </c>
      <c r="H131" s="6">
        <v>1200</v>
      </c>
      <c r="I131" s="6">
        <v>1800</v>
      </c>
      <c r="J131" s="6">
        <v>2900</v>
      </c>
      <c r="K131" s="6">
        <v>4600</v>
      </c>
      <c r="L131" s="6">
        <v>7200</v>
      </c>
      <c r="M131" s="6">
        <v>9300</v>
      </c>
    </row>
    <row r="132" spans="1:13" x14ac:dyDescent="0.35">
      <c r="A132" s="58">
        <v>2019</v>
      </c>
      <c r="B132" s="31" t="s">
        <v>34</v>
      </c>
      <c r="C132" s="6">
        <v>1189930</v>
      </c>
      <c r="D132" s="6">
        <v>5</v>
      </c>
      <c r="E132" s="6">
        <v>3900</v>
      </c>
      <c r="F132" s="6">
        <v>2800</v>
      </c>
      <c r="G132" s="6">
        <v>1000</v>
      </c>
      <c r="H132" s="6">
        <v>1400</v>
      </c>
      <c r="I132" s="6">
        <v>2000</v>
      </c>
      <c r="J132" s="6">
        <v>3100</v>
      </c>
      <c r="K132" s="6">
        <v>4800</v>
      </c>
      <c r="L132" s="6">
        <v>7200</v>
      </c>
      <c r="M132" s="6">
        <v>9300</v>
      </c>
    </row>
    <row r="133" spans="1:13" x14ac:dyDescent="0.35">
      <c r="A133" s="58">
        <v>2019</v>
      </c>
      <c r="B133" s="101" t="s">
        <v>35</v>
      </c>
      <c r="C133" s="6">
        <v>3092250</v>
      </c>
      <c r="D133" s="6">
        <v>14</v>
      </c>
      <c r="E133" s="6">
        <v>3500</v>
      </c>
      <c r="F133" s="6">
        <v>2800</v>
      </c>
      <c r="G133" s="6">
        <v>800</v>
      </c>
      <c r="H133" s="6">
        <v>1100</v>
      </c>
      <c r="I133" s="6">
        <v>1800</v>
      </c>
      <c r="J133" s="6">
        <v>2800</v>
      </c>
      <c r="K133" s="6">
        <v>4400</v>
      </c>
      <c r="L133" s="6">
        <v>6800</v>
      </c>
      <c r="M133" s="6">
        <v>9000</v>
      </c>
    </row>
    <row r="134" spans="1:13" x14ac:dyDescent="0.35">
      <c r="A134" s="59">
        <v>2020</v>
      </c>
      <c r="B134" s="114" t="s">
        <v>13</v>
      </c>
      <c r="C134" s="18">
        <v>22746415</v>
      </c>
      <c r="D134" s="18">
        <v>100</v>
      </c>
      <c r="E134" s="18">
        <v>3823.4916568067429</v>
      </c>
      <c r="F134" s="18">
        <v>3013.725291989057</v>
      </c>
      <c r="G134" s="18">
        <v>884.79999998706103</v>
      </c>
      <c r="H134" s="18">
        <v>1249.3999999993771</v>
      </c>
      <c r="I134" s="18">
        <v>1944</v>
      </c>
      <c r="J134" s="18">
        <v>3017</v>
      </c>
      <c r="K134" s="18">
        <v>4673.5</v>
      </c>
      <c r="L134" s="18">
        <v>7297.5</v>
      </c>
      <c r="M134" s="18">
        <v>9723.3000000217526</v>
      </c>
    </row>
    <row r="135" spans="1:13" x14ac:dyDescent="0.35">
      <c r="A135" s="58">
        <v>2020</v>
      </c>
      <c r="B135" s="31" t="s">
        <v>29</v>
      </c>
      <c r="C135" s="6">
        <v>4279421</v>
      </c>
      <c r="D135" s="6">
        <v>18.81360645182988</v>
      </c>
      <c r="E135" s="6">
        <v>4024.787791687163</v>
      </c>
      <c r="F135" s="6">
        <v>3466.0201498860811</v>
      </c>
      <c r="G135" s="6">
        <v>779.09999994076543</v>
      </c>
      <c r="H135" s="6">
        <v>1173.5</v>
      </c>
      <c r="I135" s="6">
        <v>1890.3999998567961</v>
      </c>
      <c r="J135" s="6">
        <v>3021</v>
      </c>
      <c r="K135" s="6">
        <v>4884.2999996059307</v>
      </c>
      <c r="L135" s="6">
        <v>8057.200000526007</v>
      </c>
      <c r="M135" s="6">
        <v>11079.199999550119</v>
      </c>
    </row>
    <row r="136" spans="1:13" x14ac:dyDescent="0.35">
      <c r="A136" s="58">
        <v>2020</v>
      </c>
      <c r="B136" s="31" t="s">
        <v>30</v>
      </c>
      <c r="C136" s="6">
        <v>3663646</v>
      </c>
      <c r="D136" s="6">
        <v>16.10647655905337</v>
      </c>
      <c r="E136" s="6">
        <v>3923.641406938887</v>
      </c>
      <c r="F136" s="6">
        <v>2855.3015954602452</v>
      </c>
      <c r="G136" s="6">
        <v>1029.1999999370639</v>
      </c>
      <c r="H136" s="6">
        <v>1411.6000000087561</v>
      </c>
      <c r="I136" s="6">
        <v>2145.1999998705792</v>
      </c>
      <c r="J136" s="6">
        <v>3221.600000218159</v>
      </c>
      <c r="K136" s="6">
        <v>4791</v>
      </c>
      <c r="L136" s="6">
        <v>7124.5</v>
      </c>
      <c r="M136" s="6">
        <v>9339.474999375454</v>
      </c>
    </row>
    <row r="137" spans="1:13" x14ac:dyDescent="0.35">
      <c r="A137" s="58">
        <v>2020</v>
      </c>
      <c r="B137" s="31" t="s">
        <v>31</v>
      </c>
      <c r="C137" s="6">
        <v>4085449</v>
      </c>
      <c r="D137" s="6">
        <v>17.9608478962509</v>
      </c>
      <c r="E137" s="6">
        <v>3692.5142185827121</v>
      </c>
      <c r="F137" s="6">
        <v>2792.308429779926</v>
      </c>
      <c r="G137" s="6">
        <v>936.59999993611632</v>
      </c>
      <c r="H137" s="6">
        <v>1281.300000098679</v>
      </c>
      <c r="I137" s="6">
        <v>1953.600000139965</v>
      </c>
      <c r="J137" s="6">
        <v>2987</v>
      </c>
      <c r="K137" s="6">
        <v>4507.7999996557164</v>
      </c>
      <c r="L137" s="6">
        <v>6802.2000004854972</v>
      </c>
      <c r="M137" s="6">
        <v>9020.9599993060601</v>
      </c>
    </row>
    <row r="138" spans="1:13" x14ac:dyDescent="0.35">
      <c r="A138" s="58">
        <v>2020</v>
      </c>
      <c r="B138" s="31" t="s">
        <v>32</v>
      </c>
      <c r="C138" s="6">
        <v>4566645</v>
      </c>
      <c r="D138" s="6">
        <v>20.07632851154786</v>
      </c>
      <c r="E138" s="6">
        <v>3617.7709003193831</v>
      </c>
      <c r="F138" s="6">
        <v>2808.564636673972</v>
      </c>
      <c r="G138" s="6">
        <v>881.09999993457302</v>
      </c>
      <c r="H138" s="6">
        <v>1216.8999999653861</v>
      </c>
      <c r="I138" s="6">
        <v>1871.5</v>
      </c>
      <c r="J138" s="6">
        <v>2879</v>
      </c>
      <c r="K138" s="6">
        <v>4403.2999996204908</v>
      </c>
      <c r="L138" s="6">
        <v>6808</v>
      </c>
      <c r="M138" s="6">
        <v>9112.5</v>
      </c>
    </row>
    <row r="139" spans="1:13" x14ac:dyDescent="0.35">
      <c r="A139" s="58">
        <v>2020</v>
      </c>
      <c r="B139" s="31" t="s">
        <v>33</v>
      </c>
      <c r="C139" s="6">
        <v>1663075</v>
      </c>
      <c r="D139" s="6">
        <v>7.3113719238833896</v>
      </c>
      <c r="E139" s="6">
        <v>3906.268386395911</v>
      </c>
      <c r="F139" s="6">
        <v>3060.6020767978011</v>
      </c>
      <c r="G139" s="6">
        <v>867.26999998534791</v>
      </c>
      <c r="H139" s="6">
        <v>1200.400000035022</v>
      </c>
      <c r="I139" s="6">
        <v>1891.5500000375521</v>
      </c>
      <c r="J139" s="6">
        <v>3046.1999999043851</v>
      </c>
      <c r="K139" s="6">
        <v>4927.5</v>
      </c>
      <c r="L139" s="6">
        <v>7739.2000001639026</v>
      </c>
      <c r="M139" s="6">
        <v>9971.3999997347637</v>
      </c>
    </row>
    <row r="140" spans="1:13" x14ac:dyDescent="0.35">
      <c r="A140" s="58">
        <v>2020</v>
      </c>
      <c r="B140" s="31" t="s">
        <v>34</v>
      </c>
      <c r="C140" s="6">
        <v>1195316</v>
      </c>
      <c r="D140" s="6">
        <v>5.254964353723433</v>
      </c>
      <c r="E140" s="6">
        <v>4067.7075241385101</v>
      </c>
      <c r="F140" s="6">
        <v>3022.5703960070282</v>
      </c>
      <c r="G140" s="6">
        <v>1022.700000023047</v>
      </c>
      <c r="H140" s="6">
        <v>1381.2000000294411</v>
      </c>
      <c r="I140" s="6">
        <v>2102.7000000009912</v>
      </c>
      <c r="J140" s="6">
        <v>3249.900000064355</v>
      </c>
      <c r="K140" s="6">
        <v>5050.5</v>
      </c>
      <c r="L140" s="6">
        <v>7805.1999999365325</v>
      </c>
      <c r="M140" s="6">
        <v>10073.32500012261</v>
      </c>
    </row>
    <row r="141" spans="1:13" x14ac:dyDescent="0.35">
      <c r="A141" s="64">
        <v>2020</v>
      </c>
      <c r="B141" s="101" t="s">
        <v>35</v>
      </c>
      <c r="C141" s="17">
        <v>3292863</v>
      </c>
      <c r="D141" s="17">
        <v>14.47640430371116</v>
      </c>
      <c r="E141" s="17">
        <v>3767.8051999112149</v>
      </c>
      <c r="F141" s="17">
        <v>3037.1996986499212</v>
      </c>
      <c r="G141" s="17">
        <v>787.5</v>
      </c>
      <c r="H141" s="17">
        <v>1182.8000000670099</v>
      </c>
      <c r="I141" s="17">
        <v>1869.1000000682891</v>
      </c>
      <c r="J141" s="17">
        <v>2911.8999998195559</v>
      </c>
      <c r="K141" s="17">
        <v>4629.6499997449691</v>
      </c>
      <c r="L141" s="17">
        <v>7427.4000002648927</v>
      </c>
      <c r="M141" s="17">
        <v>9792.1899994514151</v>
      </c>
    </row>
    <row r="142" spans="1:13" x14ac:dyDescent="0.35">
      <c r="A142" s="71">
        <v>2021</v>
      </c>
      <c r="B142" s="114" t="s">
        <v>13</v>
      </c>
      <c r="C142" s="53">
        <v>23039404</v>
      </c>
      <c r="D142" s="53">
        <v>100</v>
      </c>
      <c r="E142" s="53">
        <v>3574.089734691087</v>
      </c>
      <c r="F142" s="53">
        <v>2882.5531564289072</v>
      </c>
      <c r="G142" s="53">
        <v>839.39999998550184</v>
      </c>
      <c r="H142" s="53">
        <v>1164.2000000207349</v>
      </c>
      <c r="I142" s="53">
        <v>1799.9000000261381</v>
      </c>
      <c r="J142" s="53">
        <v>2795.6999999844902</v>
      </c>
      <c r="K142" s="53">
        <v>4340</v>
      </c>
      <c r="L142" s="53">
        <v>6820</v>
      </c>
      <c r="M142" s="53">
        <v>9151.8000000586617</v>
      </c>
    </row>
    <row r="143" spans="1:13" x14ac:dyDescent="0.35">
      <c r="A143" s="58">
        <v>2021</v>
      </c>
      <c r="B143" s="31" t="s">
        <v>29</v>
      </c>
      <c r="C143" s="6">
        <v>4330760</v>
      </c>
      <c r="D143" s="6">
        <v>18.797187635582929</v>
      </c>
      <c r="E143" s="6">
        <v>3756.6891601346711</v>
      </c>
      <c r="F143" s="6">
        <v>3339.2321184513062</v>
      </c>
      <c r="G143" s="6">
        <v>737.69999996009835</v>
      </c>
      <c r="H143" s="6">
        <v>1081.800000087879</v>
      </c>
      <c r="I143" s="6">
        <v>1729</v>
      </c>
      <c r="J143" s="6">
        <v>2777.7000001220081</v>
      </c>
      <c r="K143" s="6">
        <v>4520.8999999506923</v>
      </c>
      <c r="L143" s="6">
        <v>7536.4000005809639</v>
      </c>
      <c r="M143" s="6">
        <v>10484.099999153361</v>
      </c>
    </row>
    <row r="144" spans="1:13" x14ac:dyDescent="0.35">
      <c r="A144" s="58">
        <v>2021</v>
      </c>
      <c r="B144" s="31" t="s">
        <v>30</v>
      </c>
      <c r="C144" s="6">
        <v>3692401</v>
      </c>
      <c r="D144" s="6">
        <v>16.026460580317099</v>
      </c>
      <c r="E144" s="6">
        <v>3668.834531805594</v>
      </c>
      <c r="F144" s="6">
        <v>2742.061200566638</v>
      </c>
      <c r="G144" s="6">
        <v>952.69999994625107</v>
      </c>
      <c r="H144" s="6">
        <v>1304.5</v>
      </c>
      <c r="I144" s="6">
        <v>1982.800000124915</v>
      </c>
      <c r="J144" s="6">
        <v>2987.100000206709</v>
      </c>
      <c r="K144" s="6">
        <v>4455.100000264295</v>
      </c>
      <c r="L144" s="6">
        <v>6684.4000002763414</v>
      </c>
      <c r="M144" s="6">
        <v>8817.2000005261179</v>
      </c>
    </row>
    <row r="145" spans="1:13" x14ac:dyDescent="0.35">
      <c r="A145" s="58">
        <v>2021</v>
      </c>
      <c r="B145" s="31" t="s">
        <v>31</v>
      </c>
      <c r="C145" s="6">
        <v>4115724</v>
      </c>
      <c r="D145" s="6">
        <v>17.863847519666741</v>
      </c>
      <c r="E145" s="6">
        <v>3454.085898903033</v>
      </c>
      <c r="F145" s="6">
        <v>2661.0333512857519</v>
      </c>
      <c r="G145" s="6">
        <v>870.59999993825409</v>
      </c>
      <c r="H145" s="6">
        <v>1192.5</v>
      </c>
      <c r="I145" s="6">
        <v>1818.1000001238749</v>
      </c>
      <c r="J145" s="6">
        <v>2778.2000000886419</v>
      </c>
      <c r="K145" s="6">
        <v>4199.2000003168223</v>
      </c>
      <c r="L145" s="6">
        <v>6361.9000003480342</v>
      </c>
      <c r="M145" s="6">
        <v>8480.5999993577061</v>
      </c>
    </row>
    <row r="146" spans="1:13" x14ac:dyDescent="0.35">
      <c r="A146" s="58">
        <v>2021</v>
      </c>
      <c r="B146" s="31" t="s">
        <v>32</v>
      </c>
      <c r="C146" s="6">
        <v>4592678</v>
      </c>
      <c r="D146" s="6">
        <v>19.93401391806837</v>
      </c>
      <c r="E146" s="6">
        <v>3367.25913118379</v>
      </c>
      <c r="F146" s="6">
        <v>2663.398048840621</v>
      </c>
      <c r="G146" s="6">
        <v>822.09999993653992</v>
      </c>
      <c r="H146" s="6">
        <v>1131.19999990202</v>
      </c>
      <c r="I146" s="6">
        <v>1734.899999860444</v>
      </c>
      <c r="J146" s="6">
        <v>2665.5</v>
      </c>
      <c r="K146" s="6">
        <v>4073.700000350836</v>
      </c>
      <c r="L146" s="6">
        <v>6321.4000004635927</v>
      </c>
      <c r="M146" s="6">
        <v>8510.0999992632005</v>
      </c>
    </row>
    <row r="147" spans="1:13" x14ac:dyDescent="0.35">
      <c r="A147" s="58">
        <v>2021</v>
      </c>
      <c r="B147" s="31" t="s">
        <v>33</v>
      </c>
      <c r="C147" s="6">
        <v>1671046</v>
      </c>
      <c r="D147" s="6">
        <v>7.2529914402299642</v>
      </c>
      <c r="E147" s="6">
        <v>3617.5596698261238</v>
      </c>
      <c r="F147" s="6">
        <v>2900.497946397782</v>
      </c>
      <c r="G147" s="6">
        <v>809.70000002542452</v>
      </c>
      <c r="H147" s="6">
        <v>1110.5</v>
      </c>
      <c r="I147" s="6">
        <v>1738.3000000248419</v>
      </c>
      <c r="J147" s="6">
        <v>2796.4000000310202</v>
      </c>
      <c r="K147" s="6">
        <v>4516.6999998731108</v>
      </c>
      <c r="L147" s="6">
        <v>7179.2999998797341</v>
      </c>
      <c r="M147" s="6">
        <v>9348.0750002693676</v>
      </c>
    </row>
    <row r="148" spans="1:13" x14ac:dyDescent="0.35">
      <c r="A148" s="58">
        <v>2021</v>
      </c>
      <c r="B148" s="31" t="s">
        <v>34</v>
      </c>
      <c r="C148" s="6">
        <v>1200430</v>
      </c>
      <c r="D148" s="6">
        <v>5.210334433998379</v>
      </c>
      <c r="E148" s="6">
        <v>3771.0048270647521</v>
      </c>
      <c r="F148" s="6">
        <v>2876.5177525311642</v>
      </c>
      <c r="G148" s="6">
        <v>948.79999997875939</v>
      </c>
      <c r="H148" s="6">
        <v>1270.200000027932</v>
      </c>
      <c r="I148" s="6">
        <v>1930.2000000172361</v>
      </c>
      <c r="J148" s="6">
        <v>2987.1999999436471</v>
      </c>
      <c r="K148" s="6">
        <v>4646</v>
      </c>
      <c r="L148" s="6">
        <v>7239.6000001596749</v>
      </c>
      <c r="M148" s="6">
        <v>9435.25499987277</v>
      </c>
    </row>
    <row r="149" spans="1:13" x14ac:dyDescent="0.35">
      <c r="A149" s="64">
        <v>2021</v>
      </c>
      <c r="B149" s="101" t="s">
        <v>35</v>
      </c>
      <c r="C149" s="17">
        <v>3436365</v>
      </c>
      <c r="D149" s="17">
        <v>14.915164472136521</v>
      </c>
      <c r="E149" s="17">
        <v>3572.389075009271</v>
      </c>
      <c r="F149" s="17">
        <v>2914.385888981054</v>
      </c>
      <c r="G149" s="17">
        <v>839.9000000536272</v>
      </c>
      <c r="H149" s="17">
        <v>1150.099999935115</v>
      </c>
      <c r="I149" s="17">
        <v>1758.5</v>
      </c>
      <c r="J149" s="17">
        <v>2737.6999999433888</v>
      </c>
      <c r="K149" s="17">
        <v>4355.7000002478253</v>
      </c>
      <c r="L149" s="17">
        <v>7013.2000004430174</v>
      </c>
      <c r="M149" s="17">
        <v>9288.0999994403828</v>
      </c>
    </row>
    <row r="150" spans="1:13" x14ac:dyDescent="0.35">
      <c r="A150" s="71">
        <v>2022</v>
      </c>
      <c r="B150" s="114" t="s">
        <v>13</v>
      </c>
      <c r="C150" s="53">
        <v>23229326</v>
      </c>
      <c r="D150" s="53">
        <v>100</v>
      </c>
      <c r="E150" s="53">
        <v>3257.2102824558442</v>
      </c>
      <c r="F150" s="53">
        <v>2687.689013764028</v>
      </c>
      <c r="G150" s="53">
        <v>727.7999999936095</v>
      </c>
      <c r="H150" s="53">
        <v>1042.7000000176599</v>
      </c>
      <c r="I150" s="53">
        <v>1630.200000027882</v>
      </c>
      <c r="J150" s="53">
        <v>2539.0999999545429</v>
      </c>
      <c r="K150" s="53">
        <v>3945.6999999356149</v>
      </c>
      <c r="L150" s="53">
        <v>6194.5</v>
      </c>
      <c r="M150" s="53">
        <v>8351.800000111145</v>
      </c>
    </row>
    <row r="151" spans="1:13" x14ac:dyDescent="0.35">
      <c r="A151" s="58">
        <v>2022</v>
      </c>
      <c r="B151" s="31" t="s">
        <v>29</v>
      </c>
      <c r="C151" s="6">
        <v>4323614</v>
      </c>
      <c r="D151" s="6">
        <v>18.612739775575061</v>
      </c>
      <c r="E151" s="6">
        <v>3448.2453180592929</v>
      </c>
      <c r="F151" s="6">
        <v>3129.44938326081</v>
      </c>
      <c r="G151" s="6">
        <v>650.19999998067942</v>
      </c>
      <c r="H151" s="6">
        <v>974.09999993323686</v>
      </c>
      <c r="I151" s="6">
        <v>1575.800000120006</v>
      </c>
      <c r="J151" s="6">
        <v>2543.7999999380818</v>
      </c>
      <c r="K151" s="6">
        <v>4139.5</v>
      </c>
      <c r="L151" s="6">
        <v>6869.4000004875024</v>
      </c>
      <c r="M151" s="6">
        <v>9595.400000782498</v>
      </c>
    </row>
    <row r="152" spans="1:13" x14ac:dyDescent="0.35">
      <c r="A152" s="58">
        <v>2022</v>
      </c>
      <c r="B152" s="31" t="s">
        <v>30</v>
      </c>
      <c r="C152" s="6">
        <v>3672921</v>
      </c>
      <c r="D152" s="6">
        <v>15.8115693929303</v>
      </c>
      <c r="E152" s="6">
        <v>3338.2800682839202</v>
      </c>
      <c r="F152" s="6">
        <v>2542.3747034349149</v>
      </c>
      <c r="G152" s="6">
        <v>816.19999997000843</v>
      </c>
      <c r="H152" s="6">
        <v>1162.0999999328569</v>
      </c>
      <c r="I152" s="6">
        <v>1796.399999910667</v>
      </c>
      <c r="J152" s="6">
        <v>2719.3999998115119</v>
      </c>
      <c r="K152" s="6">
        <v>4063.299999753679</v>
      </c>
      <c r="L152" s="6">
        <v>6067.7000004169786</v>
      </c>
      <c r="M152" s="6">
        <v>7988.9000004748304</v>
      </c>
    </row>
    <row r="153" spans="1:13" x14ac:dyDescent="0.35">
      <c r="A153" s="58">
        <v>2022</v>
      </c>
      <c r="B153" s="31" t="s">
        <v>31</v>
      </c>
      <c r="C153" s="6">
        <v>4087248</v>
      </c>
      <c r="D153" s="6">
        <v>17.595207024086712</v>
      </c>
      <c r="E153" s="6">
        <v>3145.8433813530501</v>
      </c>
      <c r="F153" s="6">
        <v>2461.5362256285139</v>
      </c>
      <c r="G153" s="6">
        <v>753.80000003432872</v>
      </c>
      <c r="H153" s="6">
        <v>1073.0999999419989</v>
      </c>
      <c r="I153" s="6">
        <v>1655.3850001534449</v>
      </c>
      <c r="J153" s="6">
        <v>2533.399999804682</v>
      </c>
      <c r="K153" s="6">
        <v>3827.670000069772</v>
      </c>
      <c r="L153" s="6">
        <v>5760.0299998887704</v>
      </c>
      <c r="M153" s="6">
        <v>7649</v>
      </c>
    </row>
    <row r="154" spans="1:13" x14ac:dyDescent="0.35">
      <c r="A154" s="58">
        <v>2022</v>
      </c>
      <c r="B154" s="31" t="s">
        <v>32</v>
      </c>
      <c r="C154" s="6">
        <v>4560089</v>
      </c>
      <c r="D154" s="6">
        <v>19.630741761513011</v>
      </c>
      <c r="E154" s="6">
        <v>3061.3551431739838</v>
      </c>
      <c r="F154" s="6">
        <v>2477.550638029627</v>
      </c>
      <c r="G154" s="6">
        <v>715</v>
      </c>
      <c r="H154" s="6">
        <v>1016.800000086807</v>
      </c>
      <c r="I154" s="6">
        <v>1572.6999998764579</v>
      </c>
      <c r="J154" s="6">
        <v>2417</v>
      </c>
      <c r="K154" s="6">
        <v>3692.7999996949202</v>
      </c>
      <c r="L154" s="6">
        <v>5712.4000003419414</v>
      </c>
      <c r="M154" s="6">
        <v>7739.9000006520773</v>
      </c>
    </row>
    <row r="155" spans="1:13" x14ac:dyDescent="0.35">
      <c r="A155" s="58">
        <v>2022</v>
      </c>
      <c r="B155" s="31" t="s">
        <v>33</v>
      </c>
      <c r="C155" s="6">
        <v>1663945</v>
      </c>
      <c r="D155" s="6">
        <v>7.163122167212256</v>
      </c>
      <c r="E155" s="6">
        <v>3285.6040744603329</v>
      </c>
      <c r="F155" s="6">
        <v>2710.3305926598159</v>
      </c>
      <c r="G155" s="6">
        <v>708.10000000687887</v>
      </c>
      <c r="H155" s="6">
        <v>994.9000000225958</v>
      </c>
      <c r="I155" s="6">
        <v>1566.699999994114</v>
      </c>
      <c r="J155" s="6">
        <v>2513.5</v>
      </c>
      <c r="K155" s="6">
        <v>4063.3000001194619</v>
      </c>
      <c r="L155" s="6">
        <v>6549.5</v>
      </c>
      <c r="M155" s="6">
        <v>8619.3799997230526</v>
      </c>
    </row>
    <row r="156" spans="1:13" x14ac:dyDescent="0.35">
      <c r="A156" s="58">
        <v>2022</v>
      </c>
      <c r="B156" s="31" t="s">
        <v>34</v>
      </c>
      <c r="C156" s="6">
        <v>1194338</v>
      </c>
      <c r="D156" s="6">
        <v>5.1415094867582471</v>
      </c>
      <c r="E156" s="6">
        <v>3408.526829604587</v>
      </c>
      <c r="F156" s="6">
        <v>2675.1225389560568</v>
      </c>
      <c r="G156" s="6">
        <v>823.60000001618732</v>
      </c>
      <c r="H156" s="6">
        <v>1131.5999999937701</v>
      </c>
      <c r="I156" s="6">
        <v>1736.4000000372771</v>
      </c>
      <c r="J156" s="6">
        <v>2684.4000000577921</v>
      </c>
      <c r="K156" s="6">
        <v>4166.5</v>
      </c>
      <c r="L156" s="6">
        <v>6538.8999998653426</v>
      </c>
      <c r="M156" s="6">
        <v>8625.2299997404243</v>
      </c>
    </row>
    <row r="157" spans="1:13" x14ac:dyDescent="0.35">
      <c r="A157" s="64">
        <v>2022</v>
      </c>
      <c r="B157" s="101" t="s">
        <v>35</v>
      </c>
      <c r="C157" s="17">
        <v>3727171</v>
      </c>
      <c r="D157" s="17">
        <v>16.04511039192441</v>
      </c>
      <c r="E157" s="17">
        <v>3256.3000817279349</v>
      </c>
      <c r="F157" s="17">
        <v>2728.8443978201421</v>
      </c>
      <c r="G157" s="17">
        <v>724.90000005077889</v>
      </c>
      <c r="H157" s="17">
        <v>1023.699999935561</v>
      </c>
      <c r="I157" s="17">
        <v>1584.5</v>
      </c>
      <c r="J157" s="17">
        <v>2477.699999928042</v>
      </c>
      <c r="K157" s="17">
        <v>3956.8999997492269</v>
      </c>
      <c r="L157" s="17">
        <v>6398</v>
      </c>
      <c r="M157" s="17">
        <v>8543.0999994426802</v>
      </c>
    </row>
    <row r="158" spans="1:13" x14ac:dyDescent="0.35">
      <c r="A158" s="71">
        <v>2023</v>
      </c>
      <c r="B158" s="114" t="s">
        <v>13</v>
      </c>
      <c r="C158" s="53">
        <v>23397419</v>
      </c>
      <c r="D158" s="53">
        <v>100</v>
      </c>
      <c r="E158" s="53">
        <v>3326.9985711348932</v>
      </c>
      <c r="F158" s="53">
        <v>2708.27155097167</v>
      </c>
      <c r="G158" s="53">
        <v>734</v>
      </c>
      <c r="H158" s="53">
        <v>1056.399999986784</v>
      </c>
      <c r="I158" s="53">
        <v>1660.2999999713079</v>
      </c>
      <c r="J158" s="53">
        <v>2604.6999999922582</v>
      </c>
      <c r="K158" s="53">
        <v>4067.0999999361202</v>
      </c>
      <c r="L158" s="53">
        <v>6350.199999888473</v>
      </c>
      <c r="M158" s="53">
        <v>8484.1999998969641</v>
      </c>
    </row>
    <row r="159" spans="1:13" x14ac:dyDescent="0.35">
      <c r="A159" s="58">
        <v>2023</v>
      </c>
      <c r="B159" s="31" t="s">
        <v>29</v>
      </c>
      <c r="C159" s="6">
        <v>4330288</v>
      </c>
      <c r="D159" s="6">
        <v>18.507545639969951</v>
      </c>
      <c r="E159" s="6">
        <v>3514.3201256759412</v>
      </c>
      <c r="F159" s="6">
        <v>3149.650842029981</v>
      </c>
      <c r="G159" s="6">
        <v>658.30000002169061</v>
      </c>
      <c r="H159" s="6">
        <v>988.5</v>
      </c>
      <c r="I159" s="6">
        <v>1605</v>
      </c>
      <c r="J159" s="6">
        <v>2605.299999920479</v>
      </c>
      <c r="K159" s="6">
        <v>4253.2000003443109</v>
      </c>
      <c r="L159" s="6">
        <v>7013.6538001551125</v>
      </c>
      <c r="M159" s="6">
        <v>9716.6999998801166</v>
      </c>
    </row>
    <row r="160" spans="1:13" x14ac:dyDescent="0.35">
      <c r="A160" s="58">
        <v>2023</v>
      </c>
      <c r="B160" s="31" t="s">
        <v>30</v>
      </c>
      <c r="C160" s="6">
        <v>3663015</v>
      </c>
      <c r="D160" s="6">
        <v>15.655637059797071</v>
      </c>
      <c r="E160" s="6">
        <v>3434.3122643646061</v>
      </c>
      <c r="F160" s="6">
        <v>2584.7587405488962</v>
      </c>
      <c r="G160" s="6">
        <v>837.5</v>
      </c>
      <c r="H160" s="6">
        <v>1188.199999919982</v>
      </c>
      <c r="I160" s="6">
        <v>1839.8000001192311</v>
      </c>
      <c r="J160" s="6">
        <v>2800.2000000112589</v>
      </c>
      <c r="K160" s="6">
        <v>4208.3999997435694</v>
      </c>
      <c r="L160" s="6">
        <v>6280.2000004277816</v>
      </c>
      <c r="M160" s="6">
        <v>8234.0999994966278</v>
      </c>
    </row>
    <row r="161" spans="1:13" x14ac:dyDescent="0.35">
      <c r="A161" s="58">
        <v>2023</v>
      </c>
      <c r="B161" s="31" t="s">
        <v>31</v>
      </c>
      <c r="C161" s="6">
        <v>4080845</v>
      </c>
      <c r="D161" s="6">
        <v>17.44143232208647</v>
      </c>
      <c r="E161" s="6">
        <v>3226.4708712193542</v>
      </c>
      <c r="F161" s="6">
        <v>2486.7463174409559</v>
      </c>
      <c r="G161" s="6">
        <v>771.09999994291684</v>
      </c>
      <c r="H161" s="6">
        <v>1093.8000000827769</v>
      </c>
      <c r="I161" s="6">
        <v>1691.699999879067</v>
      </c>
      <c r="J161" s="6">
        <v>2605.2000000377188</v>
      </c>
      <c r="K161" s="6">
        <v>3958.1000002621349</v>
      </c>
      <c r="L161" s="6">
        <v>5948.7000004453339</v>
      </c>
      <c r="M161" s="6">
        <v>7836.2000005218351</v>
      </c>
    </row>
    <row r="162" spans="1:13" x14ac:dyDescent="0.35">
      <c r="A162" s="58">
        <v>2023</v>
      </c>
      <c r="B162" s="31" t="s">
        <v>32</v>
      </c>
      <c r="C162" s="6">
        <v>4553687</v>
      </c>
      <c r="D162" s="6">
        <v>19.462347534999481</v>
      </c>
      <c r="E162" s="6">
        <v>3118.6778349525848</v>
      </c>
      <c r="F162" s="6">
        <v>2478.637867534344</v>
      </c>
      <c r="G162" s="6">
        <v>724.30000004463182</v>
      </c>
      <c r="H162" s="6">
        <v>1030.5</v>
      </c>
      <c r="I162" s="6">
        <v>1598.399999883351</v>
      </c>
      <c r="J162" s="6">
        <v>2474.5</v>
      </c>
      <c r="K162" s="6">
        <v>3800.700000317453</v>
      </c>
      <c r="L162" s="6">
        <v>5854.4000003690326</v>
      </c>
      <c r="M162" s="6">
        <v>7824</v>
      </c>
    </row>
    <row r="163" spans="1:13" x14ac:dyDescent="0.35">
      <c r="A163" s="58">
        <v>2023</v>
      </c>
      <c r="B163" s="31" t="s">
        <v>33</v>
      </c>
      <c r="C163" s="6">
        <v>1661764</v>
      </c>
      <c r="D163" s="6">
        <v>7.102338937469983</v>
      </c>
      <c r="E163" s="6">
        <v>3308.1331739873508</v>
      </c>
      <c r="F163" s="6">
        <v>2687.4491863801932</v>
      </c>
      <c r="G163" s="6">
        <v>706.89999999281326</v>
      </c>
      <c r="H163" s="6">
        <v>1000.299999970435</v>
      </c>
      <c r="I163" s="6">
        <v>1582</v>
      </c>
      <c r="J163" s="6">
        <v>2553.599999933022</v>
      </c>
      <c r="K163" s="6">
        <v>4127.1000001004177</v>
      </c>
      <c r="L163" s="6">
        <v>6554.899999795487</v>
      </c>
      <c r="M163" s="6">
        <v>8565.5</v>
      </c>
    </row>
    <row r="164" spans="1:13" x14ac:dyDescent="0.35">
      <c r="A164" s="58">
        <v>2023</v>
      </c>
      <c r="B164" s="31" t="s">
        <v>34</v>
      </c>
      <c r="C164" s="6">
        <v>1191425</v>
      </c>
      <c r="D164" s="6">
        <v>5.0921214857074624</v>
      </c>
      <c r="E164" s="6">
        <v>3466.4031438689281</v>
      </c>
      <c r="F164" s="6">
        <v>2689.5734025702768</v>
      </c>
      <c r="G164" s="6">
        <v>820.89999998385667</v>
      </c>
      <c r="H164" s="6">
        <v>1140.799999974475</v>
      </c>
      <c r="I164" s="6">
        <v>1760.299999966677</v>
      </c>
      <c r="J164" s="6">
        <v>2746.0999999414539</v>
      </c>
      <c r="K164" s="6">
        <v>4275.800000096142</v>
      </c>
      <c r="L164" s="6">
        <v>6655.3000001299624</v>
      </c>
      <c r="M164" s="6">
        <v>8693.1800001475567</v>
      </c>
    </row>
    <row r="165" spans="1:13" x14ac:dyDescent="0.35">
      <c r="A165" s="64">
        <v>2023</v>
      </c>
      <c r="B165" s="101" t="s">
        <v>35</v>
      </c>
      <c r="C165" s="17">
        <v>3916395</v>
      </c>
      <c r="D165" s="17">
        <v>16.7385770199696</v>
      </c>
      <c r="E165" s="17">
        <v>3332.073949570703</v>
      </c>
      <c r="F165" s="17">
        <v>2762.8212136281991</v>
      </c>
      <c r="G165" s="17">
        <v>707.5</v>
      </c>
      <c r="H165" s="17">
        <v>1025.8000000707871</v>
      </c>
      <c r="I165" s="17">
        <v>1614.600000076646</v>
      </c>
      <c r="J165" s="17">
        <v>2550.5</v>
      </c>
      <c r="K165" s="17">
        <v>4091.3999997388241</v>
      </c>
      <c r="L165" s="17">
        <v>6562.7999995370355</v>
      </c>
      <c r="M165" s="17">
        <v>8700.5999993791975</v>
      </c>
    </row>
    <row r="166" spans="1:13" x14ac:dyDescent="0.35">
      <c r="A166" s="71">
        <v>2024</v>
      </c>
      <c r="B166" s="114" t="s">
        <v>13</v>
      </c>
      <c r="C166" s="53">
        <v>23484625</v>
      </c>
      <c r="D166" s="53">
        <v>100</v>
      </c>
      <c r="E166" s="53">
        <v>3334.0620372472658</v>
      </c>
      <c r="F166" s="53">
        <v>2829.9850210909399</v>
      </c>
      <c r="G166" s="53">
        <v>696.10000001277569</v>
      </c>
      <c r="H166" s="53">
        <v>1007.399999983809</v>
      </c>
      <c r="I166" s="53">
        <v>1596.799999971616</v>
      </c>
      <c r="J166" s="53">
        <v>2537.9000000468091</v>
      </c>
      <c r="K166" s="53">
        <v>4061.0999999349951</v>
      </c>
      <c r="L166" s="53">
        <v>6545.800000115406</v>
      </c>
      <c r="M166" s="53">
        <v>8845.300000077279</v>
      </c>
    </row>
    <row r="167" spans="1:13" x14ac:dyDescent="0.35">
      <c r="A167" s="58">
        <v>2024</v>
      </c>
      <c r="B167" s="31" t="s">
        <v>29</v>
      </c>
      <c r="C167" s="6">
        <v>4313236</v>
      </c>
      <c r="D167" s="6">
        <v>18.366211936532949</v>
      </c>
      <c r="E167" s="6">
        <v>3525.8101588166819</v>
      </c>
      <c r="F167" s="6">
        <v>3256.7924680278311</v>
      </c>
      <c r="G167" s="6">
        <v>621</v>
      </c>
      <c r="H167" s="6">
        <v>943.59999993423241</v>
      </c>
      <c r="I167" s="6">
        <v>1550.699999881311</v>
      </c>
      <c r="J167" s="6">
        <v>2551.6000002063302</v>
      </c>
      <c r="K167" s="6">
        <v>4261.7000003434941</v>
      </c>
      <c r="L167" s="6">
        <v>7205.9000005336093</v>
      </c>
      <c r="M167" s="6">
        <v>10042.199999796299</v>
      </c>
    </row>
    <row r="168" spans="1:13" x14ac:dyDescent="0.35">
      <c r="A168" s="58">
        <v>2024</v>
      </c>
      <c r="B168" s="31" t="s">
        <v>30</v>
      </c>
      <c r="C168" s="6">
        <v>3647247</v>
      </c>
      <c r="D168" s="6">
        <v>15.530360821175559</v>
      </c>
      <c r="E168" s="6">
        <v>3425.025313845681</v>
      </c>
      <c r="F168" s="6">
        <v>2695.6061690636579</v>
      </c>
      <c r="G168" s="6">
        <v>787.5</v>
      </c>
      <c r="H168" s="6">
        <v>1129.599999933874</v>
      </c>
      <c r="I168" s="6">
        <v>1768.1999998839869</v>
      </c>
      <c r="J168" s="6">
        <v>2729.8000000114598</v>
      </c>
      <c r="K168" s="6">
        <v>4184.39999974483</v>
      </c>
      <c r="L168" s="6">
        <v>6411.7999995667587</v>
      </c>
      <c r="M168" s="6">
        <v>8522.27000039208</v>
      </c>
    </row>
    <row r="169" spans="1:13" x14ac:dyDescent="0.35">
      <c r="A169" s="58">
        <v>2024</v>
      </c>
      <c r="B169" s="31" t="s">
        <v>31</v>
      </c>
      <c r="C169" s="6">
        <v>4066710</v>
      </c>
      <c r="D169" s="6">
        <v>17.316478334229309</v>
      </c>
      <c r="E169" s="6">
        <v>3213.9890373354392</v>
      </c>
      <c r="F169" s="6">
        <v>2594.3062779029101</v>
      </c>
      <c r="G169" s="6">
        <v>730.09999994520729</v>
      </c>
      <c r="H169" s="6">
        <v>1042</v>
      </c>
      <c r="I169" s="6">
        <v>1623.6000000895399</v>
      </c>
      <c r="J169" s="6">
        <v>2531</v>
      </c>
      <c r="K169" s="6">
        <v>3923.200000279684</v>
      </c>
      <c r="L169" s="6">
        <v>6060.4000002745361</v>
      </c>
      <c r="M169" s="6">
        <v>8120.5</v>
      </c>
    </row>
    <row r="170" spans="1:13" x14ac:dyDescent="0.35">
      <c r="A170" s="58">
        <v>2024</v>
      </c>
      <c r="B170" s="31" t="s">
        <v>32</v>
      </c>
      <c r="C170" s="6">
        <v>4541748</v>
      </c>
      <c r="D170" s="6">
        <v>19.339240034703561</v>
      </c>
      <c r="E170" s="6">
        <v>3098.5441772909439</v>
      </c>
      <c r="F170" s="6">
        <v>2586.1107852580722</v>
      </c>
      <c r="G170" s="6">
        <v>681</v>
      </c>
      <c r="H170" s="6">
        <v>976.5</v>
      </c>
      <c r="I170" s="6">
        <v>1526.8000001212431</v>
      </c>
      <c r="J170" s="6">
        <v>2389.5</v>
      </c>
      <c r="K170" s="6">
        <v>3752.2999996894791</v>
      </c>
      <c r="L170" s="6">
        <v>5967.5999996120054</v>
      </c>
      <c r="M170" s="6">
        <v>8103.2999996998205</v>
      </c>
    </row>
    <row r="171" spans="1:13" x14ac:dyDescent="0.35">
      <c r="A171" s="58">
        <v>2024</v>
      </c>
      <c r="B171" s="31" t="s">
        <v>33</v>
      </c>
      <c r="C171" s="6">
        <v>1656558</v>
      </c>
      <c r="D171" s="6">
        <v>7.0537979635612658</v>
      </c>
      <c r="E171" s="6">
        <v>3316.8007214961899</v>
      </c>
      <c r="F171" s="6">
        <v>2812.5987327606781</v>
      </c>
      <c r="G171" s="6">
        <v>665.60000001389255</v>
      </c>
      <c r="H171" s="6">
        <v>948.09999998133685</v>
      </c>
      <c r="I171" s="6">
        <v>1512.799999998447</v>
      </c>
      <c r="J171" s="6">
        <v>2479.599999933961</v>
      </c>
      <c r="K171" s="6">
        <v>4134.100000100012</v>
      </c>
      <c r="L171" s="6">
        <v>6792.6000002101691</v>
      </c>
      <c r="M171" s="6">
        <v>8926.5149998312427</v>
      </c>
    </row>
    <row r="172" spans="1:13" x14ac:dyDescent="0.35">
      <c r="A172" s="58">
        <v>2024</v>
      </c>
      <c r="B172" s="31" t="s">
        <v>34</v>
      </c>
      <c r="C172" s="6">
        <v>1188103</v>
      </c>
      <c r="D172" s="6">
        <v>5.0590673685443139</v>
      </c>
      <c r="E172" s="6">
        <v>3465.9911420916528</v>
      </c>
      <c r="F172" s="6">
        <v>2813.9580098674041</v>
      </c>
      <c r="G172" s="6">
        <v>768.20000001468532</v>
      </c>
      <c r="H172" s="6">
        <v>1077.5</v>
      </c>
      <c r="I172" s="6">
        <v>1682.099999964913</v>
      </c>
      <c r="J172" s="6">
        <v>2664.6999999614732</v>
      </c>
      <c r="K172" s="6">
        <v>4272.3999999982607</v>
      </c>
      <c r="L172" s="6">
        <v>6884.3999998541876</v>
      </c>
      <c r="M172" s="6">
        <v>9054.2999999537842</v>
      </c>
    </row>
    <row r="173" spans="1:13" x14ac:dyDescent="0.35">
      <c r="A173" s="58">
        <v>2024</v>
      </c>
      <c r="B173" s="31" t="s">
        <v>35</v>
      </c>
      <c r="C173" s="17">
        <v>4071023</v>
      </c>
      <c r="D173" s="17">
        <v>17.334843541253051</v>
      </c>
      <c r="E173" s="17">
        <v>3400.6284520704598</v>
      </c>
      <c r="F173" s="17">
        <v>2933.64136033758</v>
      </c>
      <c r="G173" s="17">
        <v>693.59999994729719</v>
      </c>
      <c r="H173" s="17">
        <v>994.80000007174726</v>
      </c>
      <c r="I173" s="17">
        <v>1569.6999998846741</v>
      </c>
      <c r="J173" s="17">
        <v>2512.700000009208</v>
      </c>
      <c r="K173" s="17">
        <v>4176.2999996905482</v>
      </c>
      <c r="L173" s="17">
        <v>6948.4000004356121</v>
      </c>
      <c r="M173" s="17">
        <v>9245.2000002258792</v>
      </c>
    </row>
  </sheetData>
  <phoneticPr fontId="38" type="noConversion"/>
  <pageMargins left="0.70866141732283472" right="0.70866141732283472" top="0.74803149606299213" bottom="0.74803149606299213" header="0.31496062992125984" footer="0.31496062992125984"/>
  <pageSetup paperSize="9" scale="41" fitToHeight="0" orientation="portrait"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7A1A70-520C-4178-8512-805EA9D56B25}">
  <dimension ref="A1:M51"/>
  <sheetViews>
    <sheetView showGridLines="0" workbookViewId="0">
      <pane ySplit="6" topLeftCell="A7" activePane="bottomLeft" state="frozen"/>
      <selection pane="bottomLeft"/>
    </sheetView>
  </sheetViews>
  <sheetFormatPr defaultColWidth="8.69140625" defaultRowHeight="15.5" x14ac:dyDescent="0.35"/>
  <cols>
    <col min="1" max="1" width="13.69140625" style="1" customWidth="1"/>
    <col min="2" max="2" width="14.07421875" style="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230</v>
      </c>
    </row>
    <row r="2" spans="1:13" x14ac:dyDescent="0.35">
      <c r="A2" s="9" t="s">
        <v>228</v>
      </c>
    </row>
    <row r="3" spans="1:13" x14ac:dyDescent="0.35">
      <c r="A3" s="11" t="s">
        <v>201</v>
      </c>
    </row>
    <row r="4" spans="1:13" x14ac:dyDescent="0.35">
      <c r="A4" s="12" t="s">
        <v>202</v>
      </c>
    </row>
    <row r="5" spans="1:13" ht="22" customHeight="1" x14ac:dyDescent="0.35">
      <c r="A5" s="56" t="s">
        <v>340</v>
      </c>
    </row>
    <row r="6" spans="1:13" s="61" customFormat="1" ht="46.5" customHeight="1" x14ac:dyDescent="0.35">
      <c r="A6" s="62" t="s">
        <v>1</v>
      </c>
      <c r="B6" s="63" t="s">
        <v>225</v>
      </c>
      <c r="C6" s="29" t="s">
        <v>2</v>
      </c>
      <c r="D6" s="29" t="s">
        <v>3</v>
      </c>
      <c r="E6" s="29" t="s">
        <v>4</v>
      </c>
      <c r="F6" s="29" t="s">
        <v>5</v>
      </c>
      <c r="G6" s="29" t="s">
        <v>6</v>
      </c>
      <c r="H6" s="29" t="s">
        <v>7</v>
      </c>
      <c r="I6" s="29" t="s">
        <v>8</v>
      </c>
      <c r="J6" s="29" t="s">
        <v>9</v>
      </c>
      <c r="K6" s="29" t="s">
        <v>10</v>
      </c>
      <c r="L6" s="29" t="s">
        <v>11</v>
      </c>
      <c r="M6" s="29" t="s">
        <v>12</v>
      </c>
    </row>
    <row r="7" spans="1:13" x14ac:dyDescent="0.35">
      <c r="A7" s="59">
        <v>2020</v>
      </c>
      <c r="B7" s="114" t="s">
        <v>13</v>
      </c>
      <c r="C7" s="18">
        <v>22746415</v>
      </c>
      <c r="D7" s="18">
        <v>100</v>
      </c>
      <c r="E7" s="18">
        <v>3823.4916568067429</v>
      </c>
      <c r="F7" s="18">
        <v>3013.725291989057</v>
      </c>
      <c r="G7" s="18">
        <v>884.79999998706103</v>
      </c>
      <c r="H7" s="18">
        <v>1249.3999999993771</v>
      </c>
      <c r="I7" s="18">
        <v>1944</v>
      </c>
      <c r="J7" s="18">
        <v>3017</v>
      </c>
      <c r="K7" s="18">
        <v>4673.5</v>
      </c>
      <c r="L7" s="18">
        <v>7297.5</v>
      </c>
      <c r="M7" s="18">
        <v>9723.3000000217526</v>
      </c>
    </row>
    <row r="8" spans="1:13" x14ac:dyDescent="0.35">
      <c r="A8" s="58">
        <v>2020</v>
      </c>
      <c r="B8" s="31" t="s">
        <v>29</v>
      </c>
      <c r="C8" s="6">
        <v>4279421</v>
      </c>
      <c r="D8" s="6">
        <v>18.81360645182988</v>
      </c>
      <c r="E8" s="6">
        <v>4024.787791687163</v>
      </c>
      <c r="F8" s="6">
        <v>3466.0201498860811</v>
      </c>
      <c r="G8" s="6">
        <v>779.09999994076543</v>
      </c>
      <c r="H8" s="6">
        <v>1173.5</v>
      </c>
      <c r="I8" s="6">
        <v>1890.3999998567961</v>
      </c>
      <c r="J8" s="6">
        <v>3021</v>
      </c>
      <c r="K8" s="6">
        <v>4884.2999996059307</v>
      </c>
      <c r="L8" s="6">
        <v>8057.200000526007</v>
      </c>
      <c r="M8" s="6">
        <v>11079.199999550119</v>
      </c>
    </row>
    <row r="9" spans="1:13" x14ac:dyDescent="0.35">
      <c r="A9" s="58">
        <v>2020</v>
      </c>
      <c r="B9" s="31" t="s">
        <v>30</v>
      </c>
      <c r="C9" s="6">
        <v>3663646</v>
      </c>
      <c r="D9" s="6">
        <v>16.10647655905337</v>
      </c>
      <c r="E9" s="6">
        <v>3923.641406938887</v>
      </c>
      <c r="F9" s="6">
        <v>2855.3015954602452</v>
      </c>
      <c r="G9" s="6">
        <v>1029.1999999370639</v>
      </c>
      <c r="H9" s="6">
        <v>1411.6000000087561</v>
      </c>
      <c r="I9" s="6">
        <v>2145.1999998705792</v>
      </c>
      <c r="J9" s="6">
        <v>3221.600000218159</v>
      </c>
      <c r="K9" s="6">
        <v>4791</v>
      </c>
      <c r="L9" s="6">
        <v>7124.5</v>
      </c>
      <c r="M9" s="6">
        <v>9339.474999375454</v>
      </c>
    </row>
    <row r="10" spans="1:13" x14ac:dyDescent="0.35">
      <c r="A10" s="58">
        <v>2020</v>
      </c>
      <c r="B10" s="31" t="s">
        <v>31</v>
      </c>
      <c r="C10" s="6">
        <v>4085449</v>
      </c>
      <c r="D10" s="6">
        <v>17.9608478962509</v>
      </c>
      <c r="E10" s="6">
        <v>3692.5142185827121</v>
      </c>
      <c r="F10" s="6">
        <v>2792.308429779926</v>
      </c>
      <c r="G10" s="6">
        <v>936.59999993611632</v>
      </c>
      <c r="H10" s="6">
        <v>1281.300000098679</v>
      </c>
      <c r="I10" s="6">
        <v>1953.600000139965</v>
      </c>
      <c r="J10" s="6">
        <v>2987</v>
      </c>
      <c r="K10" s="6">
        <v>4507.7999996557164</v>
      </c>
      <c r="L10" s="6">
        <v>6802.2000004854972</v>
      </c>
      <c r="M10" s="6">
        <v>9020.9599993060601</v>
      </c>
    </row>
    <row r="11" spans="1:13" x14ac:dyDescent="0.35">
      <c r="A11" s="58">
        <v>2020</v>
      </c>
      <c r="B11" s="31" t="s">
        <v>32</v>
      </c>
      <c r="C11" s="6">
        <v>4566645</v>
      </c>
      <c r="D11" s="6">
        <v>20.07632851154786</v>
      </c>
      <c r="E11" s="6">
        <v>3617.7709003193831</v>
      </c>
      <c r="F11" s="6">
        <v>2808.564636673972</v>
      </c>
      <c r="G11" s="6">
        <v>881.09999993457302</v>
      </c>
      <c r="H11" s="6">
        <v>1216.8999999653861</v>
      </c>
      <c r="I11" s="6">
        <v>1871.5</v>
      </c>
      <c r="J11" s="6">
        <v>2879</v>
      </c>
      <c r="K11" s="6">
        <v>4403.2999996204908</v>
      </c>
      <c r="L11" s="6">
        <v>6808</v>
      </c>
      <c r="M11" s="6">
        <v>9112.5</v>
      </c>
    </row>
    <row r="12" spans="1:13" x14ac:dyDescent="0.35">
      <c r="A12" s="58">
        <v>2020</v>
      </c>
      <c r="B12" s="31" t="s">
        <v>33</v>
      </c>
      <c r="C12" s="6">
        <v>1663075</v>
      </c>
      <c r="D12" s="6">
        <v>7.3113719238833896</v>
      </c>
      <c r="E12" s="6">
        <v>3906.268386395911</v>
      </c>
      <c r="F12" s="6">
        <v>3060.6020767978011</v>
      </c>
      <c r="G12" s="6">
        <v>867.26999998534791</v>
      </c>
      <c r="H12" s="6">
        <v>1200.400000035022</v>
      </c>
      <c r="I12" s="6">
        <v>1891.5500000375521</v>
      </c>
      <c r="J12" s="6">
        <v>3046.1999999043851</v>
      </c>
      <c r="K12" s="6">
        <v>4927.5</v>
      </c>
      <c r="L12" s="6">
        <v>7739.2000001639026</v>
      </c>
      <c r="M12" s="6">
        <v>9971.3999997347637</v>
      </c>
    </row>
    <row r="13" spans="1:13" x14ac:dyDescent="0.35">
      <c r="A13" s="58">
        <v>2020</v>
      </c>
      <c r="B13" s="31" t="s">
        <v>34</v>
      </c>
      <c r="C13" s="6">
        <v>1195316</v>
      </c>
      <c r="D13" s="6">
        <v>5.254964353723433</v>
      </c>
      <c r="E13" s="6">
        <v>4067.7075241385101</v>
      </c>
      <c r="F13" s="6">
        <v>3022.5703960070282</v>
      </c>
      <c r="G13" s="6">
        <v>1022.700000023047</v>
      </c>
      <c r="H13" s="6">
        <v>1381.2000000294411</v>
      </c>
      <c r="I13" s="6">
        <v>2102.7000000009912</v>
      </c>
      <c r="J13" s="6">
        <v>3249.900000064355</v>
      </c>
      <c r="K13" s="6">
        <v>5050.5</v>
      </c>
      <c r="L13" s="6">
        <v>7805.1999999365325</v>
      </c>
      <c r="M13" s="6">
        <v>10073.32500012261</v>
      </c>
    </row>
    <row r="14" spans="1:13" x14ac:dyDescent="0.35">
      <c r="A14" s="58">
        <v>2020</v>
      </c>
      <c r="B14" s="31" t="s">
        <v>36</v>
      </c>
      <c r="C14" s="6">
        <v>1829019</v>
      </c>
      <c r="D14" s="6">
        <v>8.0409110622487106</v>
      </c>
      <c r="E14" s="6">
        <v>4107.3251003705464</v>
      </c>
      <c r="F14" s="6">
        <v>3187.898162993069</v>
      </c>
      <c r="G14" s="6">
        <v>924.40000002411455</v>
      </c>
      <c r="H14" s="6">
        <v>1290.9000000443441</v>
      </c>
      <c r="I14" s="6">
        <v>2010.5</v>
      </c>
      <c r="J14" s="6">
        <v>3203</v>
      </c>
      <c r="K14" s="6">
        <v>5177.199999948708</v>
      </c>
      <c r="L14" s="6">
        <v>8102.6000002514056</v>
      </c>
      <c r="M14" s="6">
        <v>10433.39999990975</v>
      </c>
    </row>
    <row r="15" spans="1:13" x14ac:dyDescent="0.35">
      <c r="A15" s="58">
        <v>2020</v>
      </c>
      <c r="B15" s="101" t="s">
        <v>37</v>
      </c>
      <c r="C15" s="17">
        <v>1463844</v>
      </c>
      <c r="D15" s="17">
        <v>6.4354932414624457</v>
      </c>
      <c r="E15" s="17">
        <v>3343.587626988201</v>
      </c>
      <c r="F15" s="17">
        <v>2780.0107778485658</v>
      </c>
      <c r="G15" s="17">
        <v>626.6000000156331</v>
      </c>
      <c r="H15" s="17">
        <v>1057.400000017537</v>
      </c>
      <c r="I15" s="17">
        <v>1726.900000047711</v>
      </c>
      <c r="J15" s="17">
        <v>2624</v>
      </c>
      <c r="K15" s="17">
        <v>3968.3999999503412</v>
      </c>
      <c r="L15" s="17">
        <v>6343.8000000673264</v>
      </c>
      <c r="M15" s="17">
        <v>8686.3999997701194</v>
      </c>
    </row>
    <row r="16" spans="1:13" x14ac:dyDescent="0.35">
      <c r="A16" s="59">
        <v>2021</v>
      </c>
      <c r="B16" s="30" t="s">
        <v>13</v>
      </c>
      <c r="C16" s="53">
        <v>23039404</v>
      </c>
      <c r="D16" s="53">
        <v>100</v>
      </c>
      <c r="E16" s="53">
        <v>3574.089734691087</v>
      </c>
      <c r="F16" s="53">
        <v>2882.5531564289072</v>
      </c>
      <c r="G16" s="53">
        <v>839.39999998550184</v>
      </c>
      <c r="H16" s="53">
        <v>1164.2000000207349</v>
      </c>
      <c r="I16" s="53">
        <v>1799.9000000261381</v>
      </c>
      <c r="J16" s="53">
        <v>2795.6999999844902</v>
      </c>
      <c r="K16" s="53">
        <v>4340</v>
      </c>
      <c r="L16" s="53">
        <v>6820</v>
      </c>
      <c r="M16" s="53">
        <v>9151.8000000586617</v>
      </c>
    </row>
    <row r="17" spans="1:13" x14ac:dyDescent="0.35">
      <c r="A17" s="58">
        <v>2021</v>
      </c>
      <c r="B17" s="31" t="s">
        <v>29</v>
      </c>
      <c r="C17" s="6">
        <v>4330760</v>
      </c>
      <c r="D17" s="6">
        <v>18.797187635582929</v>
      </c>
      <c r="E17" s="6">
        <v>3756.6891601346711</v>
      </c>
      <c r="F17" s="6">
        <v>3339.2321184513062</v>
      </c>
      <c r="G17" s="6">
        <v>737.69999996009835</v>
      </c>
      <c r="H17" s="6">
        <v>1081.800000087879</v>
      </c>
      <c r="I17" s="6">
        <v>1729</v>
      </c>
      <c r="J17" s="6">
        <v>2777.7000001220081</v>
      </c>
      <c r="K17" s="6">
        <v>4520.8999999506923</v>
      </c>
      <c r="L17" s="6">
        <v>7536.4000005809639</v>
      </c>
      <c r="M17" s="6">
        <v>10484.099999153361</v>
      </c>
    </row>
    <row r="18" spans="1:13" x14ac:dyDescent="0.35">
      <c r="A18" s="58">
        <v>2021</v>
      </c>
      <c r="B18" s="31" t="s">
        <v>30</v>
      </c>
      <c r="C18" s="6">
        <v>3692401</v>
      </c>
      <c r="D18" s="6">
        <v>16.026460580317099</v>
      </c>
      <c r="E18" s="6">
        <v>3668.834531805594</v>
      </c>
      <c r="F18" s="6">
        <v>2742.061200566638</v>
      </c>
      <c r="G18" s="6">
        <v>952.69999994625107</v>
      </c>
      <c r="H18" s="6">
        <v>1304.5</v>
      </c>
      <c r="I18" s="6">
        <v>1982.800000124915</v>
      </c>
      <c r="J18" s="6">
        <v>2987.100000206709</v>
      </c>
      <c r="K18" s="6">
        <v>4455.100000264295</v>
      </c>
      <c r="L18" s="6">
        <v>6684.4000002763414</v>
      </c>
      <c r="M18" s="6">
        <v>8817.2000005261179</v>
      </c>
    </row>
    <row r="19" spans="1:13" x14ac:dyDescent="0.35">
      <c r="A19" s="58">
        <v>2021</v>
      </c>
      <c r="B19" s="31" t="s">
        <v>31</v>
      </c>
      <c r="C19" s="6">
        <v>4115724</v>
      </c>
      <c r="D19" s="6">
        <v>17.863847519666741</v>
      </c>
      <c r="E19" s="6">
        <v>3454.085898903033</v>
      </c>
      <c r="F19" s="6">
        <v>2661.0333512857519</v>
      </c>
      <c r="G19" s="6">
        <v>870.59999993825409</v>
      </c>
      <c r="H19" s="6">
        <v>1192.5</v>
      </c>
      <c r="I19" s="6">
        <v>1818.1000001238749</v>
      </c>
      <c r="J19" s="6">
        <v>2778.2000000886419</v>
      </c>
      <c r="K19" s="6">
        <v>4199.2000003168223</v>
      </c>
      <c r="L19" s="6">
        <v>6361.9000003480342</v>
      </c>
      <c r="M19" s="6">
        <v>8480.5999993577061</v>
      </c>
    </row>
    <row r="20" spans="1:13" x14ac:dyDescent="0.35">
      <c r="A20" s="58">
        <v>2021</v>
      </c>
      <c r="B20" s="31" t="s">
        <v>32</v>
      </c>
      <c r="C20" s="6">
        <v>4592678</v>
      </c>
      <c r="D20" s="6">
        <v>19.93401391806837</v>
      </c>
      <c r="E20" s="6">
        <v>3367.25913118379</v>
      </c>
      <c r="F20" s="6">
        <v>2663.398048840621</v>
      </c>
      <c r="G20" s="6">
        <v>822.09999993653992</v>
      </c>
      <c r="H20" s="6">
        <v>1131.19999990202</v>
      </c>
      <c r="I20" s="6">
        <v>1734.899999860444</v>
      </c>
      <c r="J20" s="6">
        <v>2665.5</v>
      </c>
      <c r="K20" s="6">
        <v>4073.700000350836</v>
      </c>
      <c r="L20" s="6">
        <v>6321.4000004635927</v>
      </c>
      <c r="M20" s="6">
        <v>8510.0999992632005</v>
      </c>
    </row>
    <row r="21" spans="1:13" x14ac:dyDescent="0.35">
      <c r="A21" s="58">
        <v>2021</v>
      </c>
      <c r="B21" s="31" t="s">
        <v>33</v>
      </c>
      <c r="C21" s="6">
        <v>1671046</v>
      </c>
      <c r="D21" s="6">
        <v>7.2529914402299642</v>
      </c>
      <c r="E21" s="6">
        <v>3617.5596698261238</v>
      </c>
      <c r="F21" s="6">
        <v>2900.497946397782</v>
      </c>
      <c r="G21" s="6">
        <v>809.70000002542452</v>
      </c>
      <c r="H21" s="6">
        <v>1110.5</v>
      </c>
      <c r="I21" s="6">
        <v>1738.3000000248419</v>
      </c>
      <c r="J21" s="6">
        <v>2796.4000000310202</v>
      </c>
      <c r="K21" s="6">
        <v>4516.6999998731108</v>
      </c>
      <c r="L21" s="6">
        <v>7179.2999998797341</v>
      </c>
      <c r="M21" s="6">
        <v>9348.0750002693676</v>
      </c>
    </row>
    <row r="22" spans="1:13" x14ac:dyDescent="0.35">
      <c r="A22" s="58">
        <v>2021</v>
      </c>
      <c r="B22" s="31" t="s">
        <v>34</v>
      </c>
      <c r="C22" s="6">
        <v>1200430</v>
      </c>
      <c r="D22" s="6">
        <v>5.210334433998379</v>
      </c>
      <c r="E22" s="6">
        <v>3771.0048270647521</v>
      </c>
      <c r="F22" s="6">
        <v>2876.5177525311642</v>
      </c>
      <c r="G22" s="6">
        <v>948.79999997875939</v>
      </c>
      <c r="H22" s="6">
        <v>1270.200000027932</v>
      </c>
      <c r="I22" s="6">
        <v>1930.2000000172361</v>
      </c>
      <c r="J22" s="6">
        <v>2987.1999999436471</v>
      </c>
      <c r="K22" s="6">
        <v>4646</v>
      </c>
      <c r="L22" s="6">
        <v>7239.6000001596749</v>
      </c>
      <c r="M22" s="6">
        <v>9435.25499987277</v>
      </c>
    </row>
    <row r="23" spans="1:13" x14ac:dyDescent="0.35">
      <c r="A23" s="58">
        <v>2021</v>
      </c>
      <c r="B23" s="31" t="s">
        <v>36</v>
      </c>
      <c r="C23" s="6">
        <v>1839066</v>
      </c>
      <c r="D23" s="6">
        <v>7.9822637773095169</v>
      </c>
      <c r="E23" s="6">
        <v>3839.2900968509598</v>
      </c>
      <c r="F23" s="6">
        <v>3054.0541737303688</v>
      </c>
      <c r="G23" s="6">
        <v>880.29999997091977</v>
      </c>
      <c r="H23" s="6">
        <v>1195.5</v>
      </c>
      <c r="I23" s="6">
        <v>1852.199999950732</v>
      </c>
      <c r="J23" s="6">
        <v>2968.399999971617</v>
      </c>
      <c r="K23" s="6">
        <v>4808.5</v>
      </c>
      <c r="L23" s="6">
        <v>7591</v>
      </c>
      <c r="M23" s="6">
        <v>9843.7000003370431</v>
      </c>
    </row>
    <row r="24" spans="1:13" x14ac:dyDescent="0.35">
      <c r="A24" s="58">
        <v>2021</v>
      </c>
      <c r="B24" s="101" t="s">
        <v>37</v>
      </c>
      <c r="C24" s="17">
        <v>1597299</v>
      </c>
      <c r="D24" s="17">
        <v>6.9329006948270013</v>
      </c>
      <c r="E24" s="17">
        <v>3265.0899440176649</v>
      </c>
      <c r="F24" s="17">
        <v>2712.4570723969932</v>
      </c>
      <c r="G24" s="17">
        <v>796.5</v>
      </c>
      <c r="H24" s="17">
        <v>1102.7999999694141</v>
      </c>
      <c r="I24" s="17">
        <v>1671.199999989786</v>
      </c>
      <c r="J24" s="17">
        <v>2523</v>
      </c>
      <c r="K24" s="17">
        <v>3857.3999999313692</v>
      </c>
      <c r="L24" s="17">
        <v>6203.8000000151278</v>
      </c>
      <c r="M24" s="17">
        <v>8466.3999997610645</v>
      </c>
    </row>
    <row r="25" spans="1:13" x14ac:dyDescent="0.35">
      <c r="A25" s="59">
        <v>2022</v>
      </c>
      <c r="B25" s="30" t="s">
        <v>13</v>
      </c>
      <c r="C25" s="53">
        <v>23229326</v>
      </c>
      <c r="D25" s="53">
        <v>100</v>
      </c>
      <c r="E25" s="53">
        <v>3257.2102824558442</v>
      </c>
      <c r="F25" s="53">
        <v>2687.689013764028</v>
      </c>
      <c r="G25" s="53">
        <v>727.7999999936095</v>
      </c>
      <c r="H25" s="53">
        <v>1042.7000000176599</v>
      </c>
      <c r="I25" s="53">
        <v>1630.200000027882</v>
      </c>
      <c r="J25" s="53">
        <v>2539.0999999545429</v>
      </c>
      <c r="K25" s="53">
        <v>3945.6999999356149</v>
      </c>
      <c r="L25" s="53">
        <v>6194.5</v>
      </c>
      <c r="M25" s="53">
        <v>8351.800000111145</v>
      </c>
    </row>
    <row r="26" spans="1:13" x14ac:dyDescent="0.35">
      <c r="A26" s="58">
        <v>2022</v>
      </c>
      <c r="B26" s="31" t="s">
        <v>29</v>
      </c>
      <c r="C26" s="6">
        <v>4323614</v>
      </c>
      <c r="D26" s="6">
        <v>18.612739775575061</v>
      </c>
      <c r="E26" s="6">
        <v>3448.2453180592929</v>
      </c>
      <c r="F26" s="6">
        <v>3129.44938326081</v>
      </c>
      <c r="G26" s="6">
        <v>650.19999998067942</v>
      </c>
      <c r="H26" s="6">
        <v>974.09999993323686</v>
      </c>
      <c r="I26" s="6">
        <v>1575.800000120006</v>
      </c>
      <c r="J26" s="6">
        <v>2543.7999999380818</v>
      </c>
      <c r="K26" s="6">
        <v>4139.5</v>
      </c>
      <c r="L26" s="6">
        <v>6869.4000004875024</v>
      </c>
      <c r="M26" s="6">
        <v>9595.400000782498</v>
      </c>
    </row>
    <row r="27" spans="1:13" x14ac:dyDescent="0.35">
      <c r="A27" s="58">
        <v>2022</v>
      </c>
      <c r="B27" s="31" t="s">
        <v>30</v>
      </c>
      <c r="C27" s="6">
        <v>3672921</v>
      </c>
      <c r="D27" s="6">
        <v>15.8115693929303</v>
      </c>
      <c r="E27" s="6">
        <v>3338.2800682839202</v>
      </c>
      <c r="F27" s="6">
        <v>2542.3747034349149</v>
      </c>
      <c r="G27" s="6">
        <v>816.19999997000843</v>
      </c>
      <c r="H27" s="6">
        <v>1162.0999999328569</v>
      </c>
      <c r="I27" s="6">
        <v>1796.399999910667</v>
      </c>
      <c r="J27" s="6">
        <v>2719.3999998115119</v>
      </c>
      <c r="K27" s="6">
        <v>4063.299999753679</v>
      </c>
      <c r="L27" s="6">
        <v>6067.7000004169786</v>
      </c>
      <c r="M27" s="6">
        <v>7988.9000004748304</v>
      </c>
    </row>
    <row r="28" spans="1:13" x14ac:dyDescent="0.35">
      <c r="A28" s="58">
        <v>2022</v>
      </c>
      <c r="B28" s="31" t="s">
        <v>31</v>
      </c>
      <c r="C28" s="6">
        <v>4087248</v>
      </c>
      <c r="D28" s="6">
        <v>17.595207024086712</v>
      </c>
      <c r="E28" s="6">
        <v>3145.8433813530501</v>
      </c>
      <c r="F28" s="6">
        <v>2461.5362256285139</v>
      </c>
      <c r="G28" s="6">
        <v>753.80000003432872</v>
      </c>
      <c r="H28" s="6">
        <v>1073.0999999419989</v>
      </c>
      <c r="I28" s="6">
        <v>1655.3850001534449</v>
      </c>
      <c r="J28" s="6">
        <v>2533.399999804682</v>
      </c>
      <c r="K28" s="6">
        <v>3827.670000069772</v>
      </c>
      <c r="L28" s="6">
        <v>5760.0299998887704</v>
      </c>
      <c r="M28" s="6">
        <v>7649</v>
      </c>
    </row>
    <row r="29" spans="1:13" x14ac:dyDescent="0.35">
      <c r="A29" s="58">
        <v>2022</v>
      </c>
      <c r="B29" s="31" t="s">
        <v>32</v>
      </c>
      <c r="C29" s="6">
        <v>4560089</v>
      </c>
      <c r="D29" s="6">
        <v>19.630741761513011</v>
      </c>
      <c r="E29" s="6">
        <v>3061.3551431739838</v>
      </c>
      <c r="F29" s="6">
        <v>2477.550638029627</v>
      </c>
      <c r="G29" s="6">
        <v>715</v>
      </c>
      <c r="H29" s="6">
        <v>1016.800000086807</v>
      </c>
      <c r="I29" s="6">
        <v>1572.6999998764579</v>
      </c>
      <c r="J29" s="6">
        <v>2417</v>
      </c>
      <c r="K29" s="6">
        <v>3692.7999996949202</v>
      </c>
      <c r="L29" s="6">
        <v>5712.4000003419414</v>
      </c>
      <c r="M29" s="6">
        <v>7739.9000006520773</v>
      </c>
    </row>
    <row r="30" spans="1:13" x14ac:dyDescent="0.35">
      <c r="A30" s="58">
        <v>2022</v>
      </c>
      <c r="B30" s="31" t="s">
        <v>33</v>
      </c>
      <c r="C30" s="6">
        <v>1663945</v>
      </c>
      <c r="D30" s="6">
        <v>7.163122167212256</v>
      </c>
      <c r="E30" s="6">
        <v>3285.6040744603329</v>
      </c>
      <c r="F30" s="6">
        <v>2710.3305926598159</v>
      </c>
      <c r="G30" s="6">
        <v>708.10000000687887</v>
      </c>
      <c r="H30" s="6">
        <v>994.9000000225958</v>
      </c>
      <c r="I30" s="6">
        <v>1566.699999994114</v>
      </c>
      <c r="J30" s="6">
        <v>2513.5</v>
      </c>
      <c r="K30" s="6">
        <v>4063.3000001194619</v>
      </c>
      <c r="L30" s="6">
        <v>6549.5</v>
      </c>
      <c r="M30" s="6">
        <v>8619.3799997230526</v>
      </c>
    </row>
    <row r="31" spans="1:13" x14ac:dyDescent="0.35">
      <c r="A31" s="58">
        <v>2022</v>
      </c>
      <c r="B31" s="31" t="s">
        <v>34</v>
      </c>
      <c r="C31" s="6">
        <v>1194338</v>
      </c>
      <c r="D31" s="6">
        <v>5.1415094867582471</v>
      </c>
      <c r="E31" s="6">
        <v>3408.526829604587</v>
      </c>
      <c r="F31" s="6">
        <v>2675.1225389560568</v>
      </c>
      <c r="G31" s="6">
        <v>823.60000001618732</v>
      </c>
      <c r="H31" s="6">
        <v>1131.5999999937701</v>
      </c>
      <c r="I31" s="6">
        <v>1736.4000000372771</v>
      </c>
      <c r="J31" s="6">
        <v>2684.4000000577921</v>
      </c>
      <c r="K31" s="6">
        <v>4166.5</v>
      </c>
      <c r="L31" s="6">
        <v>6538.8999998653426</v>
      </c>
      <c r="M31" s="6">
        <v>8625.2299997404243</v>
      </c>
    </row>
    <row r="32" spans="1:13" x14ac:dyDescent="0.35">
      <c r="A32" s="58">
        <v>2022</v>
      </c>
      <c r="B32" s="31" t="s">
        <v>36</v>
      </c>
      <c r="C32" s="6">
        <v>1838142</v>
      </c>
      <c r="D32" s="6">
        <v>7.9130233912081653</v>
      </c>
      <c r="E32" s="6">
        <v>3500.7918841055689</v>
      </c>
      <c r="F32" s="6">
        <v>2845.0379992483799</v>
      </c>
      <c r="G32" s="6">
        <v>784.29999997320726</v>
      </c>
      <c r="H32" s="6">
        <v>1079.2999999674969</v>
      </c>
      <c r="I32" s="6">
        <v>1677.400000056296</v>
      </c>
      <c r="J32" s="6">
        <v>2690.8000000933071</v>
      </c>
      <c r="K32" s="6">
        <v>4360</v>
      </c>
      <c r="L32" s="6">
        <v>6918.7891001312773</v>
      </c>
      <c r="M32" s="6">
        <v>9038.7000002988771</v>
      </c>
    </row>
    <row r="33" spans="1:13" x14ac:dyDescent="0.35">
      <c r="A33" s="58">
        <v>2022</v>
      </c>
      <c r="B33" s="101" t="s">
        <v>37</v>
      </c>
      <c r="C33" s="17">
        <v>1889029</v>
      </c>
      <c r="D33" s="17">
        <v>8.1320870007162505</v>
      </c>
      <c r="E33" s="17">
        <v>3018.3944431140339</v>
      </c>
      <c r="F33" s="17">
        <v>2588.750199223683</v>
      </c>
      <c r="G33" s="17">
        <v>668.20000002382346</v>
      </c>
      <c r="H33" s="17">
        <v>974.29999996868037</v>
      </c>
      <c r="I33" s="17">
        <v>1510.1999999781799</v>
      </c>
      <c r="J33" s="17">
        <v>2306</v>
      </c>
      <c r="K33" s="17">
        <v>3576.1999998805968</v>
      </c>
      <c r="L33" s="17">
        <v>5795.7999999412814</v>
      </c>
      <c r="M33" s="17">
        <v>7929.6844001414656</v>
      </c>
    </row>
    <row r="34" spans="1:13" x14ac:dyDescent="0.35">
      <c r="A34" s="59">
        <v>2023</v>
      </c>
      <c r="B34" s="30" t="s">
        <v>13</v>
      </c>
      <c r="C34" s="53">
        <v>23397419</v>
      </c>
      <c r="D34" s="53">
        <v>100</v>
      </c>
      <c r="E34" s="53">
        <v>3326.9985711348932</v>
      </c>
      <c r="F34" s="53">
        <v>2708.27155097167</v>
      </c>
      <c r="G34" s="53">
        <v>734</v>
      </c>
      <c r="H34" s="53">
        <v>1056.399999986784</v>
      </c>
      <c r="I34" s="53">
        <v>1660.2999999713079</v>
      </c>
      <c r="J34" s="53">
        <v>2604.6999999922582</v>
      </c>
      <c r="K34" s="53">
        <v>4067.0999999361202</v>
      </c>
      <c r="L34" s="53">
        <v>6350.199999888473</v>
      </c>
      <c r="M34" s="53">
        <v>8484.1999998969641</v>
      </c>
    </row>
    <row r="35" spans="1:13" x14ac:dyDescent="0.35">
      <c r="A35" s="58">
        <v>2023</v>
      </c>
      <c r="B35" s="31" t="s">
        <v>29</v>
      </c>
      <c r="C35" s="6">
        <v>4330288</v>
      </c>
      <c r="D35" s="6">
        <v>18.507545639969951</v>
      </c>
      <c r="E35" s="6">
        <v>3514.3201256759412</v>
      </c>
      <c r="F35" s="6">
        <v>3149.650842029981</v>
      </c>
      <c r="G35" s="6">
        <v>658.30000002169061</v>
      </c>
      <c r="H35" s="6">
        <v>988.5</v>
      </c>
      <c r="I35" s="6">
        <v>1605</v>
      </c>
      <c r="J35" s="6">
        <v>2605.299999920479</v>
      </c>
      <c r="K35" s="6">
        <v>4253.2000003443109</v>
      </c>
      <c r="L35" s="6">
        <v>7013.6538001551125</v>
      </c>
      <c r="M35" s="6">
        <v>9716.6999998801166</v>
      </c>
    </row>
    <row r="36" spans="1:13" x14ac:dyDescent="0.35">
      <c r="A36" s="58">
        <v>2023</v>
      </c>
      <c r="B36" s="31" t="s">
        <v>30</v>
      </c>
      <c r="C36" s="6">
        <v>3663015</v>
      </c>
      <c r="D36" s="6">
        <v>15.655637059797071</v>
      </c>
      <c r="E36" s="6">
        <v>3434.3122643646061</v>
      </c>
      <c r="F36" s="6">
        <v>2584.7587405488962</v>
      </c>
      <c r="G36" s="6">
        <v>837.5</v>
      </c>
      <c r="H36" s="6">
        <v>1188.199999919982</v>
      </c>
      <c r="I36" s="6">
        <v>1839.8000001192311</v>
      </c>
      <c r="J36" s="6">
        <v>2800.2000000112589</v>
      </c>
      <c r="K36" s="6">
        <v>4208.3999997435694</v>
      </c>
      <c r="L36" s="6">
        <v>6280.2000004277816</v>
      </c>
      <c r="M36" s="6">
        <v>8234.0999994966278</v>
      </c>
    </row>
    <row r="37" spans="1:13" x14ac:dyDescent="0.35">
      <c r="A37" s="58">
        <v>2023</v>
      </c>
      <c r="B37" s="31" t="s">
        <v>31</v>
      </c>
      <c r="C37" s="6">
        <v>4080845</v>
      </c>
      <c r="D37" s="6">
        <v>17.44143232208647</v>
      </c>
      <c r="E37" s="6">
        <v>3226.4708712193542</v>
      </c>
      <c r="F37" s="6">
        <v>2486.7463174409559</v>
      </c>
      <c r="G37" s="6">
        <v>771.09999994291684</v>
      </c>
      <c r="H37" s="6">
        <v>1093.8000000827769</v>
      </c>
      <c r="I37" s="6">
        <v>1691.699999879067</v>
      </c>
      <c r="J37" s="6">
        <v>2605.2000000377188</v>
      </c>
      <c r="K37" s="6">
        <v>3958.1000002621349</v>
      </c>
      <c r="L37" s="6">
        <v>5948.7000004453339</v>
      </c>
      <c r="M37" s="6">
        <v>7836.2000005218351</v>
      </c>
    </row>
    <row r="38" spans="1:13" x14ac:dyDescent="0.35">
      <c r="A38" s="58">
        <v>2023</v>
      </c>
      <c r="B38" s="31" t="s">
        <v>32</v>
      </c>
      <c r="C38" s="6">
        <v>4553687</v>
      </c>
      <c r="D38" s="6">
        <v>19.462347534999481</v>
      </c>
      <c r="E38" s="6">
        <v>3118.6778349525848</v>
      </c>
      <c r="F38" s="6">
        <v>2478.637867534344</v>
      </c>
      <c r="G38" s="6">
        <v>724.30000004463182</v>
      </c>
      <c r="H38" s="6">
        <v>1030.5</v>
      </c>
      <c r="I38" s="6">
        <v>1598.399999883351</v>
      </c>
      <c r="J38" s="6">
        <v>2474.5</v>
      </c>
      <c r="K38" s="6">
        <v>3800.700000317453</v>
      </c>
      <c r="L38" s="6">
        <v>5854.4000003690326</v>
      </c>
      <c r="M38" s="6">
        <v>7824</v>
      </c>
    </row>
    <row r="39" spans="1:13" x14ac:dyDescent="0.35">
      <c r="A39" s="58">
        <v>2023</v>
      </c>
      <c r="B39" s="31" t="s">
        <v>33</v>
      </c>
      <c r="C39" s="6">
        <v>1661764</v>
      </c>
      <c r="D39" s="6">
        <v>7.102338937469983</v>
      </c>
      <c r="E39" s="6">
        <v>3308.1331739873508</v>
      </c>
      <c r="F39" s="6">
        <v>2687.4491863801932</v>
      </c>
      <c r="G39" s="6">
        <v>706.89999999281326</v>
      </c>
      <c r="H39" s="6">
        <v>1000.299999970435</v>
      </c>
      <c r="I39" s="6">
        <v>1582</v>
      </c>
      <c r="J39" s="6">
        <v>2553.599999933022</v>
      </c>
      <c r="K39" s="6">
        <v>4127.1000001004177</v>
      </c>
      <c r="L39" s="6">
        <v>6554.899999795487</v>
      </c>
      <c r="M39" s="6">
        <v>8565.5</v>
      </c>
    </row>
    <row r="40" spans="1:13" x14ac:dyDescent="0.35">
      <c r="A40" s="58">
        <v>2023</v>
      </c>
      <c r="B40" s="31" t="s">
        <v>34</v>
      </c>
      <c r="C40" s="6">
        <v>1191425</v>
      </c>
      <c r="D40" s="6">
        <v>5.0921214857074624</v>
      </c>
      <c r="E40" s="6">
        <v>3466.4031438689281</v>
      </c>
      <c r="F40" s="6">
        <v>2689.5734025702768</v>
      </c>
      <c r="G40" s="6">
        <v>820.89999998385667</v>
      </c>
      <c r="H40" s="6">
        <v>1140.799999974475</v>
      </c>
      <c r="I40" s="6">
        <v>1760.299999966677</v>
      </c>
      <c r="J40" s="6">
        <v>2746.0999999414539</v>
      </c>
      <c r="K40" s="6">
        <v>4275.800000096142</v>
      </c>
      <c r="L40" s="6">
        <v>6655.3000001299624</v>
      </c>
      <c r="M40" s="6">
        <v>8693.1800001475567</v>
      </c>
    </row>
    <row r="41" spans="1:13" x14ac:dyDescent="0.35">
      <c r="A41" s="58">
        <v>2023</v>
      </c>
      <c r="B41" s="31" t="s">
        <v>36</v>
      </c>
      <c r="C41" s="6">
        <v>1836114</v>
      </c>
      <c r="D41" s="6">
        <v>7.8475065989116146</v>
      </c>
      <c r="E41" s="6">
        <v>3552.997367351069</v>
      </c>
      <c r="F41" s="6">
        <v>2868.0016497584479</v>
      </c>
      <c r="G41" s="6">
        <v>766.2999999737217</v>
      </c>
      <c r="H41" s="6">
        <v>1075.299999967571</v>
      </c>
      <c r="I41" s="6">
        <v>1695.8000000359721</v>
      </c>
      <c r="J41" s="6">
        <v>2746.6999999048148</v>
      </c>
      <c r="K41" s="6">
        <v>4462.6000001462289</v>
      </c>
      <c r="L41" s="6">
        <v>7017.4405999263236</v>
      </c>
      <c r="M41" s="6">
        <v>9130.8349995715816</v>
      </c>
    </row>
    <row r="42" spans="1:13" x14ac:dyDescent="0.35">
      <c r="A42" s="64">
        <v>2023</v>
      </c>
      <c r="B42" s="101" t="s">
        <v>37</v>
      </c>
      <c r="C42" s="17">
        <v>2080281</v>
      </c>
      <c r="D42" s="17">
        <v>8.8910704210579805</v>
      </c>
      <c r="E42" s="17">
        <v>3137.0807826307878</v>
      </c>
      <c r="F42" s="17">
        <v>2651.2912605824231</v>
      </c>
      <c r="G42" s="17">
        <v>655.70000002560403</v>
      </c>
      <c r="H42" s="17">
        <v>984.79999996701747</v>
      </c>
      <c r="I42" s="17">
        <v>1554.300000041701</v>
      </c>
      <c r="J42" s="17">
        <v>2404.6999999055938</v>
      </c>
      <c r="K42" s="17">
        <v>3769.5</v>
      </c>
      <c r="L42" s="17">
        <v>6100</v>
      </c>
      <c r="M42" s="17">
        <v>8241.299999686782</v>
      </c>
    </row>
    <row r="43" spans="1:13" x14ac:dyDescent="0.35">
      <c r="A43" s="71">
        <v>2024</v>
      </c>
      <c r="B43" s="114" t="s">
        <v>13</v>
      </c>
      <c r="C43" s="148">
        <v>23484625</v>
      </c>
      <c r="D43" s="148">
        <v>100</v>
      </c>
      <c r="E43" s="148">
        <v>3334.0620372472658</v>
      </c>
      <c r="F43" s="148">
        <v>2829.9850210909399</v>
      </c>
      <c r="G43" s="148">
        <v>696.10000001277569</v>
      </c>
      <c r="H43" s="148">
        <v>1007.399999983809</v>
      </c>
      <c r="I43" s="148">
        <v>1596.799999971616</v>
      </c>
      <c r="J43" s="148">
        <v>2537.9000000468091</v>
      </c>
      <c r="K43" s="148">
        <v>4061.0999999349951</v>
      </c>
      <c r="L43" s="148">
        <v>6545.800000115406</v>
      </c>
      <c r="M43" s="148">
        <v>8845.300000077279</v>
      </c>
    </row>
    <row r="44" spans="1:13" x14ac:dyDescent="0.35">
      <c r="A44" s="58">
        <v>2024</v>
      </c>
      <c r="B44" s="31" t="s">
        <v>29</v>
      </c>
      <c r="C44" s="112">
        <v>4313236</v>
      </c>
      <c r="D44" s="112">
        <v>18.366211936532949</v>
      </c>
      <c r="E44" s="112">
        <v>3525.8101588166819</v>
      </c>
      <c r="F44" s="112">
        <v>3256.7924680278311</v>
      </c>
      <c r="G44" s="112">
        <v>621</v>
      </c>
      <c r="H44" s="112">
        <v>943.59999993423241</v>
      </c>
      <c r="I44" s="112">
        <v>1550.699999881311</v>
      </c>
      <c r="J44" s="112">
        <v>2551.6000002063302</v>
      </c>
      <c r="K44" s="112">
        <v>4261.7000003434941</v>
      </c>
      <c r="L44" s="112">
        <v>7205.9000005336093</v>
      </c>
      <c r="M44" s="112">
        <v>10042.199999796299</v>
      </c>
    </row>
    <row r="45" spans="1:13" x14ac:dyDescent="0.35">
      <c r="A45" s="58">
        <v>2024</v>
      </c>
      <c r="B45" s="31" t="s">
        <v>30</v>
      </c>
      <c r="C45" s="112">
        <v>3647247</v>
      </c>
      <c r="D45" s="112">
        <v>15.530360821175559</v>
      </c>
      <c r="E45" s="112">
        <v>3425.025313845681</v>
      </c>
      <c r="F45" s="112">
        <v>2695.6061690636579</v>
      </c>
      <c r="G45" s="112">
        <v>787.5</v>
      </c>
      <c r="H45" s="112">
        <v>1129.599999933874</v>
      </c>
      <c r="I45" s="112">
        <v>1768.1999998839869</v>
      </c>
      <c r="J45" s="112">
        <v>2729.8000000114598</v>
      </c>
      <c r="K45" s="112">
        <v>4184.39999974483</v>
      </c>
      <c r="L45" s="112">
        <v>6411.7999995667587</v>
      </c>
      <c r="M45" s="112">
        <v>8522.27000039208</v>
      </c>
    </row>
    <row r="46" spans="1:13" x14ac:dyDescent="0.35">
      <c r="A46" s="58">
        <v>2024</v>
      </c>
      <c r="B46" s="31" t="s">
        <v>31</v>
      </c>
      <c r="C46" s="112">
        <v>4066710</v>
      </c>
      <c r="D46" s="112">
        <v>17.316478334229309</v>
      </c>
      <c r="E46" s="112">
        <v>3213.9890373354392</v>
      </c>
      <c r="F46" s="112">
        <v>2594.3062779029101</v>
      </c>
      <c r="G46" s="112">
        <v>730.09999994520729</v>
      </c>
      <c r="H46" s="112">
        <v>1042</v>
      </c>
      <c r="I46" s="112">
        <v>1623.6000000895399</v>
      </c>
      <c r="J46" s="112">
        <v>2531</v>
      </c>
      <c r="K46" s="112">
        <v>3923.200000279684</v>
      </c>
      <c r="L46" s="112">
        <v>6060.4000002745361</v>
      </c>
      <c r="M46" s="112">
        <v>8120.5</v>
      </c>
    </row>
    <row r="47" spans="1:13" x14ac:dyDescent="0.35">
      <c r="A47" s="58">
        <v>2024</v>
      </c>
      <c r="B47" s="31" t="s">
        <v>32</v>
      </c>
      <c r="C47" s="112">
        <v>4541748</v>
      </c>
      <c r="D47" s="112">
        <v>19.339240034703561</v>
      </c>
      <c r="E47" s="112">
        <v>3098.5441772909439</v>
      </c>
      <c r="F47" s="112">
        <v>2586.1107852580722</v>
      </c>
      <c r="G47" s="112">
        <v>681</v>
      </c>
      <c r="H47" s="112">
        <v>976.5</v>
      </c>
      <c r="I47" s="112">
        <v>1526.8000001212431</v>
      </c>
      <c r="J47" s="112">
        <v>2389.5</v>
      </c>
      <c r="K47" s="112">
        <v>3752.2999996894791</v>
      </c>
      <c r="L47" s="112">
        <v>5967.5999996120054</v>
      </c>
      <c r="M47" s="112">
        <v>8103.2999996998205</v>
      </c>
    </row>
    <row r="48" spans="1:13" x14ac:dyDescent="0.35">
      <c r="A48" s="58">
        <v>2024</v>
      </c>
      <c r="B48" s="31" t="s">
        <v>33</v>
      </c>
      <c r="C48" s="112">
        <v>1656558</v>
      </c>
      <c r="D48" s="112">
        <v>7.0537979635612658</v>
      </c>
      <c r="E48" s="112">
        <v>3316.8007214961899</v>
      </c>
      <c r="F48" s="112">
        <v>2812.5987327606781</v>
      </c>
      <c r="G48" s="112">
        <v>665.60000001389255</v>
      </c>
      <c r="H48" s="112">
        <v>948.09999998133685</v>
      </c>
      <c r="I48" s="112">
        <v>1512.799999998447</v>
      </c>
      <c r="J48" s="112">
        <v>2479.599999933961</v>
      </c>
      <c r="K48" s="112">
        <v>4134.100000100012</v>
      </c>
      <c r="L48" s="112">
        <v>6792.6000002101691</v>
      </c>
      <c r="M48" s="112">
        <v>8926.5149998312427</v>
      </c>
    </row>
    <row r="49" spans="1:13" x14ac:dyDescent="0.35">
      <c r="A49" s="58">
        <v>2024</v>
      </c>
      <c r="B49" s="31" t="s">
        <v>34</v>
      </c>
      <c r="C49" s="112">
        <v>1188103</v>
      </c>
      <c r="D49" s="112">
        <v>5.0590673685443139</v>
      </c>
      <c r="E49" s="112">
        <v>3465.9911420916528</v>
      </c>
      <c r="F49" s="112">
        <v>2813.9580098674041</v>
      </c>
      <c r="G49" s="112">
        <v>768.20000001468532</v>
      </c>
      <c r="H49" s="112">
        <v>1077.5</v>
      </c>
      <c r="I49" s="112">
        <v>1682.099999964913</v>
      </c>
      <c r="J49" s="112">
        <v>2664.6999999614732</v>
      </c>
      <c r="K49" s="112">
        <v>4272.3999999982607</v>
      </c>
      <c r="L49" s="112">
        <v>6884.3999998541876</v>
      </c>
      <c r="M49" s="112">
        <v>9054.2999999537842</v>
      </c>
    </row>
    <row r="50" spans="1:13" x14ac:dyDescent="0.35">
      <c r="A50" s="58">
        <v>2024</v>
      </c>
      <c r="B50" s="31" t="s">
        <v>36</v>
      </c>
      <c r="C50" s="112">
        <v>1831702</v>
      </c>
      <c r="D50" s="112">
        <v>7.7995795121276146</v>
      </c>
      <c r="E50" s="112">
        <v>3589.3157142741939</v>
      </c>
      <c r="F50" s="112">
        <v>3014.194429156275</v>
      </c>
      <c r="G50" s="112">
        <v>720.70000002486915</v>
      </c>
      <c r="H50" s="112">
        <v>1023.099999968917</v>
      </c>
      <c r="I50" s="112">
        <v>1631.099999944955</v>
      </c>
      <c r="J50" s="112">
        <v>2686.9000000101769</v>
      </c>
      <c r="K50" s="112">
        <v>4523.699999867421</v>
      </c>
      <c r="L50" s="112">
        <v>7339.6000002380943</v>
      </c>
      <c r="M50" s="112">
        <v>9570.2999996768867</v>
      </c>
    </row>
    <row r="51" spans="1:13" x14ac:dyDescent="0.35">
      <c r="A51" s="58">
        <v>2024</v>
      </c>
      <c r="B51" s="31" t="s">
        <v>37</v>
      </c>
      <c r="C51" s="112">
        <v>2239321</v>
      </c>
      <c r="D51" s="112">
        <v>9.5352640291254378</v>
      </c>
      <c r="E51" s="112">
        <v>3246.2875444678548</v>
      </c>
      <c r="F51" s="112">
        <v>2856.8178736691102</v>
      </c>
      <c r="G51" s="112">
        <v>671.59999998473654</v>
      </c>
      <c r="H51" s="112">
        <v>973.5</v>
      </c>
      <c r="I51" s="112">
        <v>1526.199999950263</v>
      </c>
      <c r="J51" s="112">
        <v>2391.3000001007449</v>
      </c>
      <c r="K51" s="112">
        <v>3892.3000001216428</v>
      </c>
      <c r="L51" s="112">
        <v>6574.2000002392169</v>
      </c>
      <c r="M51" s="112">
        <v>8927.5</v>
      </c>
    </row>
  </sheetData>
  <pageMargins left="0.7" right="0.7" top="0.75" bottom="0.75" header="0.3" footer="0.3"/>
  <tableParts count="1">
    <tablePart r:id="rId1"/>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88D690-A462-4BBF-83A8-415D39F1BA93}">
  <sheetPr>
    <pageSetUpPr fitToPage="1"/>
  </sheetPr>
  <dimension ref="A1:P107"/>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26.765625" style="8" bestFit="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231</v>
      </c>
    </row>
    <row r="2" spans="1:13" x14ac:dyDescent="0.35">
      <c r="A2" s="9" t="s">
        <v>339</v>
      </c>
    </row>
    <row r="3" spans="1:13" x14ac:dyDescent="0.35">
      <c r="A3" s="11" t="s">
        <v>201</v>
      </c>
    </row>
    <row r="4" spans="1:13" x14ac:dyDescent="0.35">
      <c r="A4" s="12" t="s">
        <v>202</v>
      </c>
    </row>
    <row r="5" spans="1:13" ht="22" customHeight="1" x14ac:dyDescent="0.35">
      <c r="A5" s="56" t="s">
        <v>232</v>
      </c>
    </row>
    <row r="6" spans="1:13" s="61" customFormat="1" ht="46.5" customHeight="1" x14ac:dyDescent="0.35">
      <c r="A6" s="62" t="s">
        <v>1</v>
      </c>
      <c r="B6" s="63" t="s">
        <v>114</v>
      </c>
      <c r="C6" s="29" t="s">
        <v>2</v>
      </c>
      <c r="D6" s="29" t="s">
        <v>3</v>
      </c>
      <c r="E6" s="29" t="s">
        <v>4</v>
      </c>
      <c r="F6" s="29" t="s">
        <v>5</v>
      </c>
      <c r="G6" s="29" t="s">
        <v>6</v>
      </c>
      <c r="H6" s="29" t="s">
        <v>7</v>
      </c>
      <c r="I6" s="29" t="s">
        <v>8</v>
      </c>
      <c r="J6" s="29" t="s">
        <v>9</v>
      </c>
      <c r="K6" s="29" t="s">
        <v>10</v>
      </c>
      <c r="L6" s="29" t="s">
        <v>11</v>
      </c>
      <c r="M6" s="29" t="s">
        <v>12</v>
      </c>
    </row>
    <row r="7" spans="1:13" s="13" customFormat="1" x14ac:dyDescent="0.35">
      <c r="A7" s="59">
        <v>2005</v>
      </c>
      <c r="B7" s="32" t="s">
        <v>13</v>
      </c>
      <c r="C7" s="43">
        <v>2531820</v>
      </c>
      <c r="D7" s="43">
        <v>100</v>
      </c>
      <c r="E7" s="43">
        <v>18600</v>
      </c>
      <c r="F7" s="43">
        <v>9000</v>
      </c>
      <c r="G7" s="43">
        <v>5200</v>
      </c>
      <c r="H7" s="43">
        <v>8000</v>
      </c>
      <c r="I7" s="43">
        <v>12400</v>
      </c>
      <c r="J7" s="43">
        <v>17700</v>
      </c>
      <c r="K7" s="43">
        <v>23600</v>
      </c>
      <c r="L7" s="43">
        <v>30500</v>
      </c>
      <c r="M7" s="43">
        <v>35400</v>
      </c>
    </row>
    <row r="8" spans="1:13" x14ac:dyDescent="0.35">
      <c r="A8" s="58">
        <v>2005</v>
      </c>
      <c r="B8" s="33" t="s">
        <v>38</v>
      </c>
      <c r="C8" s="44">
        <v>1595170</v>
      </c>
      <c r="D8" s="44">
        <v>63</v>
      </c>
      <c r="E8" s="44">
        <v>20100</v>
      </c>
      <c r="F8" s="44">
        <v>8800</v>
      </c>
      <c r="G8" s="44">
        <v>7200</v>
      </c>
      <c r="H8" s="44">
        <v>9800</v>
      </c>
      <c r="I8" s="44">
        <v>14000</v>
      </c>
      <c r="J8" s="44">
        <v>19100</v>
      </c>
      <c r="K8" s="44">
        <v>25000</v>
      </c>
      <c r="L8" s="44">
        <v>31800</v>
      </c>
      <c r="M8" s="44">
        <v>36500</v>
      </c>
    </row>
    <row r="9" spans="1:13" x14ac:dyDescent="0.35">
      <c r="A9" s="58">
        <v>2005</v>
      </c>
      <c r="B9" s="33" t="s">
        <v>39</v>
      </c>
      <c r="C9" s="44">
        <v>129570</v>
      </c>
      <c r="D9" s="44">
        <v>5</v>
      </c>
      <c r="E9" s="44">
        <v>15900</v>
      </c>
      <c r="F9" s="44">
        <v>8600</v>
      </c>
      <c r="G9" s="44">
        <v>3400</v>
      </c>
      <c r="H9" s="44">
        <v>5700</v>
      </c>
      <c r="I9" s="44">
        <v>9900</v>
      </c>
      <c r="J9" s="44">
        <v>14800</v>
      </c>
      <c r="K9" s="44">
        <v>20700</v>
      </c>
      <c r="L9" s="44">
        <v>27200</v>
      </c>
      <c r="M9" s="44">
        <v>32000</v>
      </c>
    </row>
    <row r="10" spans="1:13" x14ac:dyDescent="0.35">
      <c r="A10" s="58">
        <v>2005</v>
      </c>
      <c r="B10" s="33" t="s">
        <v>40</v>
      </c>
      <c r="C10" s="44">
        <v>390570</v>
      </c>
      <c r="D10" s="44">
        <v>15</v>
      </c>
      <c r="E10" s="44">
        <v>14800</v>
      </c>
      <c r="F10" s="44">
        <v>7300</v>
      </c>
      <c r="G10" s="44">
        <v>3800</v>
      </c>
      <c r="H10" s="44">
        <v>6100</v>
      </c>
      <c r="I10" s="44">
        <v>9900</v>
      </c>
      <c r="J10" s="44">
        <v>14200</v>
      </c>
      <c r="K10" s="44">
        <v>19000</v>
      </c>
      <c r="L10" s="44">
        <v>24100</v>
      </c>
      <c r="M10" s="44">
        <v>27700</v>
      </c>
    </row>
    <row r="11" spans="1:13" x14ac:dyDescent="0.35">
      <c r="A11" s="58">
        <v>2005</v>
      </c>
      <c r="B11" s="33" t="s">
        <v>41</v>
      </c>
      <c r="C11" s="44">
        <v>416510</v>
      </c>
      <c r="D11" s="44">
        <v>16</v>
      </c>
      <c r="E11" s="44">
        <v>17200</v>
      </c>
      <c r="F11" s="44">
        <v>9700</v>
      </c>
      <c r="G11" s="44">
        <v>2900</v>
      </c>
      <c r="H11" s="44">
        <v>5700</v>
      </c>
      <c r="I11" s="44">
        <v>10400</v>
      </c>
      <c r="J11" s="44">
        <v>16000</v>
      </c>
      <c r="K11" s="44">
        <v>22700</v>
      </c>
      <c r="L11" s="44">
        <v>30500</v>
      </c>
      <c r="M11" s="44">
        <v>36000</v>
      </c>
    </row>
    <row r="12" spans="1:13" x14ac:dyDescent="0.35">
      <c r="A12" s="59">
        <v>2006</v>
      </c>
      <c r="B12" s="32" t="s">
        <v>13</v>
      </c>
      <c r="C12" s="43">
        <v>2562760</v>
      </c>
      <c r="D12" s="43">
        <v>100</v>
      </c>
      <c r="E12" s="43">
        <v>17800</v>
      </c>
      <c r="F12" s="43">
        <v>8900</v>
      </c>
      <c r="G12" s="43">
        <v>4500</v>
      </c>
      <c r="H12" s="43">
        <v>7200</v>
      </c>
      <c r="I12" s="43">
        <v>11700</v>
      </c>
      <c r="J12" s="43">
        <v>16800</v>
      </c>
      <c r="K12" s="43">
        <v>22800</v>
      </c>
      <c r="L12" s="43">
        <v>29600</v>
      </c>
      <c r="M12" s="43">
        <v>34500</v>
      </c>
    </row>
    <row r="13" spans="1:13" x14ac:dyDescent="0.35">
      <c r="A13" s="58">
        <v>2006</v>
      </c>
      <c r="B13" s="33" t="s">
        <v>38</v>
      </c>
      <c r="C13" s="44">
        <v>1604490</v>
      </c>
      <c r="D13" s="44">
        <v>63</v>
      </c>
      <c r="E13" s="44">
        <v>19300</v>
      </c>
      <c r="F13" s="44">
        <v>8800</v>
      </c>
      <c r="G13" s="44">
        <v>6400</v>
      </c>
      <c r="H13" s="44">
        <v>9100</v>
      </c>
      <c r="I13" s="44">
        <v>13400</v>
      </c>
      <c r="J13" s="44">
        <v>18400</v>
      </c>
      <c r="K13" s="44">
        <v>24200</v>
      </c>
      <c r="L13" s="44">
        <v>31000</v>
      </c>
      <c r="M13" s="44">
        <v>35800</v>
      </c>
    </row>
    <row r="14" spans="1:13" x14ac:dyDescent="0.35">
      <c r="A14" s="58">
        <v>2006</v>
      </c>
      <c r="B14" s="33" t="s">
        <v>39</v>
      </c>
      <c r="C14" s="44">
        <v>131910</v>
      </c>
      <c r="D14" s="44">
        <v>5</v>
      </c>
      <c r="E14" s="44">
        <v>14900</v>
      </c>
      <c r="F14" s="44">
        <v>8500</v>
      </c>
      <c r="G14" s="44">
        <v>2700</v>
      </c>
      <c r="H14" s="44">
        <v>4900</v>
      </c>
      <c r="I14" s="44">
        <v>9000</v>
      </c>
      <c r="J14" s="44">
        <v>13900</v>
      </c>
      <c r="K14" s="44">
        <v>19600</v>
      </c>
      <c r="L14" s="44">
        <v>26000</v>
      </c>
      <c r="M14" s="44">
        <v>30800</v>
      </c>
    </row>
    <row r="15" spans="1:13" x14ac:dyDescent="0.35">
      <c r="A15" s="58">
        <v>2006</v>
      </c>
      <c r="B15" s="33" t="s">
        <v>40</v>
      </c>
      <c r="C15" s="44">
        <v>403300</v>
      </c>
      <c r="D15" s="44">
        <v>16</v>
      </c>
      <c r="E15" s="44">
        <v>14000</v>
      </c>
      <c r="F15" s="44">
        <v>7200</v>
      </c>
      <c r="G15" s="44">
        <v>3000</v>
      </c>
      <c r="H15" s="44">
        <v>5300</v>
      </c>
      <c r="I15" s="44">
        <v>9100</v>
      </c>
      <c r="J15" s="44">
        <v>13400</v>
      </c>
      <c r="K15" s="44">
        <v>18000</v>
      </c>
      <c r="L15" s="44">
        <v>23000</v>
      </c>
      <c r="M15" s="44">
        <v>26500</v>
      </c>
    </row>
    <row r="16" spans="1:13" x14ac:dyDescent="0.35">
      <c r="A16" s="58">
        <v>2006</v>
      </c>
      <c r="B16" s="33" t="s">
        <v>41</v>
      </c>
      <c r="C16" s="44">
        <v>423060</v>
      </c>
      <c r="D16" s="44">
        <v>17</v>
      </c>
      <c r="E16" s="44">
        <v>16400</v>
      </c>
      <c r="F16" s="44">
        <v>9700</v>
      </c>
      <c r="G16" s="44">
        <v>2300</v>
      </c>
      <c r="H16" s="44">
        <v>4800</v>
      </c>
      <c r="I16" s="44">
        <v>9500</v>
      </c>
      <c r="J16" s="44">
        <v>15100</v>
      </c>
      <c r="K16" s="44">
        <v>21800</v>
      </c>
      <c r="L16" s="44">
        <v>29500</v>
      </c>
      <c r="M16" s="44">
        <v>35100</v>
      </c>
    </row>
    <row r="17" spans="1:13" x14ac:dyDescent="0.35">
      <c r="A17" s="59">
        <v>2007</v>
      </c>
      <c r="B17" s="32" t="s">
        <v>13</v>
      </c>
      <c r="C17" s="43">
        <v>2640270</v>
      </c>
      <c r="D17" s="43">
        <v>100</v>
      </c>
      <c r="E17" s="43">
        <v>17200</v>
      </c>
      <c r="F17" s="43">
        <v>8800</v>
      </c>
      <c r="G17" s="43">
        <v>4400</v>
      </c>
      <c r="H17" s="43">
        <v>7000</v>
      </c>
      <c r="I17" s="43">
        <v>11200</v>
      </c>
      <c r="J17" s="43">
        <v>16200</v>
      </c>
      <c r="K17" s="43">
        <v>22100</v>
      </c>
      <c r="L17" s="43">
        <v>28800</v>
      </c>
      <c r="M17" s="43">
        <v>33800</v>
      </c>
    </row>
    <row r="18" spans="1:13" x14ac:dyDescent="0.35">
      <c r="A18" s="58">
        <v>2007</v>
      </c>
      <c r="B18" s="33" t="s">
        <v>38</v>
      </c>
      <c r="C18" s="44">
        <v>1656920</v>
      </c>
      <c r="D18" s="44">
        <v>63</v>
      </c>
      <c r="E18" s="44">
        <v>18700</v>
      </c>
      <c r="F18" s="44">
        <v>8600</v>
      </c>
      <c r="G18" s="44">
        <v>6300</v>
      </c>
      <c r="H18" s="44">
        <v>8800</v>
      </c>
      <c r="I18" s="44">
        <v>12800</v>
      </c>
      <c r="J18" s="44">
        <v>17700</v>
      </c>
      <c r="K18" s="44">
        <v>23500</v>
      </c>
      <c r="L18" s="44">
        <v>30200</v>
      </c>
      <c r="M18" s="44">
        <v>35100</v>
      </c>
    </row>
    <row r="19" spans="1:13" x14ac:dyDescent="0.35">
      <c r="A19" s="58">
        <v>2007</v>
      </c>
      <c r="B19" s="33" t="s">
        <v>39</v>
      </c>
      <c r="C19" s="44">
        <v>136960</v>
      </c>
      <c r="D19" s="44">
        <v>5</v>
      </c>
      <c r="E19" s="44">
        <v>14400</v>
      </c>
      <c r="F19" s="44">
        <v>8300</v>
      </c>
      <c r="G19" s="44">
        <v>2700</v>
      </c>
      <c r="H19" s="44">
        <v>4800</v>
      </c>
      <c r="I19" s="44">
        <v>8600</v>
      </c>
      <c r="J19" s="44">
        <v>13300</v>
      </c>
      <c r="K19" s="44">
        <v>18900</v>
      </c>
      <c r="L19" s="44">
        <v>25200</v>
      </c>
      <c r="M19" s="44">
        <v>30000</v>
      </c>
    </row>
    <row r="20" spans="1:13" x14ac:dyDescent="0.35">
      <c r="A20" s="58">
        <v>2007</v>
      </c>
      <c r="B20" s="33" t="s">
        <v>40</v>
      </c>
      <c r="C20" s="44">
        <v>413460</v>
      </c>
      <c r="D20" s="44">
        <v>16</v>
      </c>
      <c r="E20" s="44">
        <v>13500</v>
      </c>
      <c r="F20" s="44">
        <v>7000</v>
      </c>
      <c r="G20" s="44">
        <v>3000</v>
      </c>
      <c r="H20" s="44">
        <v>5200</v>
      </c>
      <c r="I20" s="44">
        <v>8800</v>
      </c>
      <c r="J20" s="44">
        <v>12900</v>
      </c>
      <c r="K20" s="44">
        <v>17500</v>
      </c>
      <c r="L20" s="44">
        <v>22400</v>
      </c>
      <c r="M20" s="44">
        <v>26000</v>
      </c>
    </row>
    <row r="21" spans="1:13" x14ac:dyDescent="0.35">
      <c r="A21" s="58">
        <v>2007</v>
      </c>
      <c r="B21" s="33" t="s">
        <v>41</v>
      </c>
      <c r="C21" s="44">
        <v>432930</v>
      </c>
      <c r="D21" s="44">
        <v>16</v>
      </c>
      <c r="E21" s="44">
        <v>15900</v>
      </c>
      <c r="F21" s="44">
        <v>9600</v>
      </c>
      <c r="G21" s="44">
        <v>2200</v>
      </c>
      <c r="H21" s="44">
        <v>4700</v>
      </c>
      <c r="I21" s="44">
        <v>9100</v>
      </c>
      <c r="J21" s="44">
        <v>14600</v>
      </c>
      <c r="K21" s="44">
        <v>21200</v>
      </c>
      <c r="L21" s="44">
        <v>28900</v>
      </c>
      <c r="M21" s="44">
        <v>34400</v>
      </c>
    </row>
    <row r="22" spans="1:13" x14ac:dyDescent="0.35">
      <c r="A22" s="59">
        <v>2008</v>
      </c>
      <c r="B22" s="32" t="s">
        <v>13</v>
      </c>
      <c r="C22" s="43">
        <v>2689450</v>
      </c>
      <c r="D22" s="43">
        <v>100</v>
      </c>
      <c r="E22" s="43">
        <v>16600</v>
      </c>
      <c r="F22" s="43">
        <v>8600</v>
      </c>
      <c r="G22" s="43">
        <v>4100</v>
      </c>
      <c r="H22" s="43">
        <v>6600</v>
      </c>
      <c r="I22" s="43">
        <v>10700</v>
      </c>
      <c r="J22" s="43">
        <v>15600</v>
      </c>
      <c r="K22" s="43">
        <v>21300</v>
      </c>
      <c r="L22" s="43">
        <v>27900</v>
      </c>
      <c r="M22" s="43">
        <v>32900</v>
      </c>
    </row>
    <row r="23" spans="1:13" x14ac:dyDescent="0.35">
      <c r="A23" s="58">
        <v>2008</v>
      </c>
      <c r="B23" s="33" t="s">
        <v>38</v>
      </c>
      <c r="C23" s="44">
        <v>1692420</v>
      </c>
      <c r="D23" s="44">
        <v>63</v>
      </c>
      <c r="E23" s="44">
        <v>18100</v>
      </c>
      <c r="F23" s="44">
        <v>8500</v>
      </c>
      <c r="G23" s="44">
        <v>6100</v>
      </c>
      <c r="H23" s="44">
        <v>8400</v>
      </c>
      <c r="I23" s="44">
        <v>12400</v>
      </c>
      <c r="J23" s="44">
        <v>17100</v>
      </c>
      <c r="K23" s="44">
        <v>22800</v>
      </c>
      <c r="L23" s="44">
        <v>29300</v>
      </c>
      <c r="M23" s="44">
        <v>34200</v>
      </c>
    </row>
    <row r="24" spans="1:13" x14ac:dyDescent="0.35">
      <c r="A24" s="58">
        <v>2008</v>
      </c>
      <c r="B24" s="33" t="s">
        <v>39</v>
      </c>
      <c r="C24" s="44">
        <v>139740</v>
      </c>
      <c r="D24" s="44">
        <v>5</v>
      </c>
      <c r="E24" s="44">
        <v>13800</v>
      </c>
      <c r="F24" s="44">
        <v>8100</v>
      </c>
      <c r="G24" s="44">
        <v>2700</v>
      </c>
      <c r="H24" s="44">
        <v>4600</v>
      </c>
      <c r="I24" s="44">
        <v>8200</v>
      </c>
      <c r="J24" s="44">
        <v>12700</v>
      </c>
      <c r="K24" s="44">
        <v>18000</v>
      </c>
      <c r="L24" s="44">
        <v>24200</v>
      </c>
      <c r="M24" s="44">
        <v>28900</v>
      </c>
    </row>
    <row r="25" spans="1:13" x14ac:dyDescent="0.35">
      <c r="A25" s="58">
        <v>2008</v>
      </c>
      <c r="B25" s="33" t="s">
        <v>40</v>
      </c>
      <c r="C25" s="44">
        <v>418950</v>
      </c>
      <c r="D25" s="44">
        <v>16</v>
      </c>
      <c r="E25" s="44">
        <v>12800</v>
      </c>
      <c r="F25" s="44">
        <v>6700</v>
      </c>
      <c r="G25" s="44">
        <v>2700</v>
      </c>
      <c r="H25" s="44">
        <v>4800</v>
      </c>
      <c r="I25" s="44">
        <v>8300</v>
      </c>
      <c r="J25" s="44">
        <v>12300</v>
      </c>
      <c r="K25" s="44">
        <v>16600</v>
      </c>
      <c r="L25" s="44">
        <v>21300</v>
      </c>
      <c r="M25" s="44">
        <v>24700</v>
      </c>
    </row>
    <row r="26" spans="1:13" x14ac:dyDescent="0.35">
      <c r="A26" s="58">
        <v>2008</v>
      </c>
      <c r="B26" s="33" t="s">
        <v>41</v>
      </c>
      <c r="C26" s="44">
        <v>438340</v>
      </c>
      <c r="D26" s="44">
        <v>16</v>
      </c>
      <c r="E26" s="44">
        <v>15200</v>
      </c>
      <c r="F26" s="44">
        <v>9500</v>
      </c>
      <c r="G26" s="44">
        <v>1900</v>
      </c>
      <c r="H26" s="44">
        <v>4200</v>
      </c>
      <c r="I26" s="44">
        <v>8500</v>
      </c>
      <c r="J26" s="44">
        <v>13800</v>
      </c>
      <c r="K26" s="44">
        <v>20300</v>
      </c>
      <c r="L26" s="44">
        <v>28000</v>
      </c>
      <c r="M26" s="44">
        <v>33600</v>
      </c>
    </row>
    <row r="27" spans="1:13" x14ac:dyDescent="0.35">
      <c r="A27" s="59">
        <v>2009</v>
      </c>
      <c r="B27" s="32" t="s">
        <v>13</v>
      </c>
      <c r="C27" s="43">
        <v>2949010</v>
      </c>
      <c r="D27" s="43">
        <v>100</v>
      </c>
      <c r="E27" s="43">
        <v>15200</v>
      </c>
      <c r="F27" s="43">
        <v>8200</v>
      </c>
      <c r="G27" s="43">
        <v>3700</v>
      </c>
      <c r="H27" s="43">
        <v>5900</v>
      </c>
      <c r="I27" s="43">
        <v>9600</v>
      </c>
      <c r="J27" s="43">
        <v>14100</v>
      </c>
      <c r="K27" s="43">
        <v>19400</v>
      </c>
      <c r="L27" s="43">
        <v>25700</v>
      </c>
      <c r="M27" s="43">
        <v>30500</v>
      </c>
    </row>
    <row r="28" spans="1:13" x14ac:dyDescent="0.35">
      <c r="A28" s="58">
        <v>2009</v>
      </c>
      <c r="B28" s="33" t="s">
        <v>38</v>
      </c>
      <c r="C28" s="44">
        <v>1832850</v>
      </c>
      <c r="D28" s="44">
        <v>62</v>
      </c>
      <c r="E28" s="44">
        <v>16600</v>
      </c>
      <c r="F28" s="44">
        <v>8000</v>
      </c>
      <c r="G28" s="44">
        <v>5400</v>
      </c>
      <c r="H28" s="44">
        <v>7600</v>
      </c>
      <c r="I28" s="44">
        <v>11200</v>
      </c>
      <c r="J28" s="44">
        <v>15500</v>
      </c>
      <c r="K28" s="44">
        <v>20800</v>
      </c>
      <c r="L28" s="44">
        <v>27000</v>
      </c>
      <c r="M28" s="44">
        <v>31800</v>
      </c>
    </row>
    <row r="29" spans="1:13" x14ac:dyDescent="0.35">
      <c r="A29" s="58">
        <v>2009</v>
      </c>
      <c r="B29" s="33" t="s">
        <v>39</v>
      </c>
      <c r="C29" s="44">
        <v>157420</v>
      </c>
      <c r="D29" s="44">
        <v>5</v>
      </c>
      <c r="E29" s="44">
        <v>12600</v>
      </c>
      <c r="F29" s="44">
        <v>7500</v>
      </c>
      <c r="G29" s="44">
        <v>2500</v>
      </c>
      <c r="H29" s="44">
        <v>4200</v>
      </c>
      <c r="I29" s="44">
        <v>7400</v>
      </c>
      <c r="J29" s="44">
        <v>11500</v>
      </c>
      <c r="K29" s="44">
        <v>16400</v>
      </c>
      <c r="L29" s="44">
        <v>22100</v>
      </c>
      <c r="M29" s="44">
        <v>26600</v>
      </c>
    </row>
    <row r="30" spans="1:13" x14ac:dyDescent="0.35">
      <c r="A30" s="58">
        <v>2009</v>
      </c>
      <c r="B30" s="33" t="s">
        <v>40</v>
      </c>
      <c r="C30" s="44">
        <v>465540</v>
      </c>
      <c r="D30" s="44">
        <v>16</v>
      </c>
      <c r="E30" s="44">
        <v>11600</v>
      </c>
      <c r="F30" s="44">
        <v>6200</v>
      </c>
      <c r="G30" s="44">
        <v>2500</v>
      </c>
      <c r="H30" s="44">
        <v>4300</v>
      </c>
      <c r="I30" s="44">
        <v>7400</v>
      </c>
      <c r="J30" s="44">
        <v>11100</v>
      </c>
      <c r="K30" s="44">
        <v>15100</v>
      </c>
      <c r="L30" s="44">
        <v>19300</v>
      </c>
      <c r="M30" s="44">
        <v>22500</v>
      </c>
    </row>
    <row r="31" spans="1:13" x14ac:dyDescent="0.35">
      <c r="A31" s="58">
        <v>2009</v>
      </c>
      <c r="B31" s="33" t="s">
        <v>41</v>
      </c>
      <c r="C31" s="44">
        <v>493200</v>
      </c>
      <c r="D31" s="44">
        <v>17</v>
      </c>
      <c r="E31" s="44">
        <v>14000</v>
      </c>
      <c r="F31" s="44">
        <v>9000</v>
      </c>
      <c r="G31" s="44">
        <v>1800</v>
      </c>
      <c r="H31" s="44">
        <v>3800</v>
      </c>
      <c r="I31" s="44">
        <v>7700</v>
      </c>
      <c r="J31" s="44">
        <v>12600</v>
      </c>
      <c r="K31" s="44">
        <v>18600</v>
      </c>
      <c r="L31" s="44">
        <v>25900</v>
      </c>
      <c r="M31" s="44">
        <v>31500</v>
      </c>
    </row>
    <row r="32" spans="1:13" x14ac:dyDescent="0.35">
      <c r="A32" s="59">
        <v>2010</v>
      </c>
      <c r="B32" s="32" t="s">
        <v>13</v>
      </c>
      <c r="C32" s="43">
        <v>2757930</v>
      </c>
      <c r="D32" s="43">
        <v>100</v>
      </c>
      <c r="E32" s="43">
        <v>15100</v>
      </c>
      <c r="F32" s="43">
        <v>8000</v>
      </c>
      <c r="G32" s="43">
        <v>3900</v>
      </c>
      <c r="H32" s="43">
        <v>6100</v>
      </c>
      <c r="I32" s="43">
        <v>9700</v>
      </c>
      <c r="J32" s="43">
        <v>14000</v>
      </c>
      <c r="K32" s="43">
        <v>19200</v>
      </c>
      <c r="L32" s="43">
        <v>25300</v>
      </c>
      <c r="M32" s="43">
        <v>30000</v>
      </c>
    </row>
    <row r="33" spans="1:13" x14ac:dyDescent="0.35">
      <c r="A33" s="58">
        <v>2010</v>
      </c>
      <c r="B33" s="33" t="s">
        <v>38</v>
      </c>
      <c r="C33" s="44">
        <v>1730260</v>
      </c>
      <c r="D33" s="44">
        <v>63</v>
      </c>
      <c r="E33" s="44">
        <v>16400</v>
      </c>
      <c r="F33" s="44">
        <v>7900</v>
      </c>
      <c r="G33" s="44">
        <v>5500</v>
      </c>
      <c r="H33" s="44">
        <v>7700</v>
      </c>
      <c r="I33" s="44">
        <v>11100</v>
      </c>
      <c r="J33" s="44">
        <v>15400</v>
      </c>
      <c r="K33" s="44">
        <v>20500</v>
      </c>
      <c r="L33" s="44">
        <v>26600</v>
      </c>
      <c r="M33" s="44">
        <v>31300</v>
      </c>
    </row>
    <row r="34" spans="1:13" x14ac:dyDescent="0.35">
      <c r="A34" s="58">
        <v>2010</v>
      </c>
      <c r="B34" s="33" t="s">
        <v>39</v>
      </c>
      <c r="C34" s="44">
        <v>143720</v>
      </c>
      <c r="D34" s="44">
        <v>5</v>
      </c>
      <c r="E34" s="44">
        <v>12600</v>
      </c>
      <c r="F34" s="44">
        <v>7300</v>
      </c>
      <c r="G34" s="44">
        <v>2600</v>
      </c>
      <c r="H34" s="44">
        <v>4400</v>
      </c>
      <c r="I34" s="44">
        <v>7600</v>
      </c>
      <c r="J34" s="44">
        <v>11500</v>
      </c>
      <c r="K34" s="44">
        <v>16200</v>
      </c>
      <c r="L34" s="44">
        <v>21700</v>
      </c>
      <c r="M34" s="44">
        <v>26000</v>
      </c>
    </row>
    <row r="35" spans="1:13" x14ac:dyDescent="0.35">
      <c r="A35" s="58">
        <v>2010</v>
      </c>
      <c r="B35" s="33" t="s">
        <v>40</v>
      </c>
      <c r="C35" s="44">
        <v>431550</v>
      </c>
      <c r="D35" s="44">
        <v>16</v>
      </c>
      <c r="E35" s="44">
        <v>11500</v>
      </c>
      <c r="F35" s="44">
        <v>5900</v>
      </c>
      <c r="G35" s="44">
        <v>2700</v>
      </c>
      <c r="H35" s="44">
        <v>4500</v>
      </c>
      <c r="I35" s="44">
        <v>7500</v>
      </c>
      <c r="J35" s="44">
        <v>10900</v>
      </c>
      <c r="K35" s="44">
        <v>14800</v>
      </c>
      <c r="L35" s="44">
        <v>18800</v>
      </c>
      <c r="M35" s="44">
        <v>21700</v>
      </c>
    </row>
    <row r="36" spans="1:13" x14ac:dyDescent="0.35">
      <c r="A36" s="58">
        <v>2010</v>
      </c>
      <c r="B36" s="33" t="s">
        <v>41</v>
      </c>
      <c r="C36" s="44">
        <v>452400</v>
      </c>
      <c r="D36" s="44">
        <v>16</v>
      </c>
      <c r="E36" s="44">
        <v>14100</v>
      </c>
      <c r="F36" s="44">
        <v>8800</v>
      </c>
      <c r="G36" s="44">
        <v>2100</v>
      </c>
      <c r="H36" s="44">
        <v>4200</v>
      </c>
      <c r="I36" s="44">
        <v>8000</v>
      </c>
      <c r="J36" s="44">
        <v>12700</v>
      </c>
      <c r="K36" s="44">
        <v>18500</v>
      </c>
      <c r="L36" s="44">
        <v>25700</v>
      </c>
      <c r="M36" s="44">
        <v>31200</v>
      </c>
    </row>
    <row r="37" spans="1:13" x14ac:dyDescent="0.35">
      <c r="A37" s="59">
        <v>2011</v>
      </c>
      <c r="B37" s="32" t="s">
        <v>13</v>
      </c>
      <c r="C37" s="43">
        <v>2909210</v>
      </c>
      <c r="D37" s="43">
        <v>100</v>
      </c>
      <c r="E37" s="43">
        <v>14100</v>
      </c>
      <c r="F37" s="43">
        <v>7800</v>
      </c>
      <c r="G37" s="43">
        <v>3300</v>
      </c>
      <c r="H37" s="43">
        <v>5300</v>
      </c>
      <c r="I37" s="43">
        <v>8800</v>
      </c>
      <c r="J37" s="43">
        <v>12900</v>
      </c>
      <c r="K37" s="43">
        <v>18000</v>
      </c>
      <c r="L37" s="43">
        <v>24000</v>
      </c>
      <c r="M37" s="43">
        <v>28700</v>
      </c>
    </row>
    <row r="38" spans="1:13" x14ac:dyDescent="0.35">
      <c r="A38" s="58">
        <v>2011</v>
      </c>
      <c r="B38" s="33" t="s">
        <v>38</v>
      </c>
      <c r="C38" s="44">
        <v>1980140</v>
      </c>
      <c r="D38" s="44">
        <v>68</v>
      </c>
      <c r="E38" s="44">
        <v>15400</v>
      </c>
      <c r="F38" s="44">
        <v>7900</v>
      </c>
      <c r="G38" s="44">
        <v>4400</v>
      </c>
      <c r="H38" s="44">
        <v>6600</v>
      </c>
      <c r="I38" s="44">
        <v>10000</v>
      </c>
      <c r="J38" s="44">
        <v>14200</v>
      </c>
      <c r="K38" s="44">
        <v>19400</v>
      </c>
      <c r="L38" s="44">
        <v>25500</v>
      </c>
      <c r="M38" s="44">
        <v>30300</v>
      </c>
    </row>
    <row r="39" spans="1:13" x14ac:dyDescent="0.35">
      <c r="A39" s="58">
        <v>2011</v>
      </c>
      <c r="B39" s="33" t="s">
        <v>39</v>
      </c>
      <c r="C39" s="44">
        <v>361890</v>
      </c>
      <c r="D39" s="44">
        <v>12</v>
      </c>
      <c r="E39" s="44">
        <v>11800</v>
      </c>
      <c r="F39" s="44">
        <v>7500</v>
      </c>
      <c r="G39" s="44">
        <v>2200</v>
      </c>
      <c r="H39" s="44">
        <v>3800</v>
      </c>
      <c r="I39" s="44">
        <v>6700</v>
      </c>
      <c r="J39" s="44">
        <v>10500</v>
      </c>
      <c r="K39" s="44">
        <v>15300</v>
      </c>
      <c r="L39" s="44">
        <v>21100</v>
      </c>
      <c r="M39" s="44">
        <v>25900</v>
      </c>
    </row>
    <row r="40" spans="1:13" x14ac:dyDescent="0.35">
      <c r="A40" s="58">
        <v>2011</v>
      </c>
      <c r="B40" s="33" t="s">
        <v>40</v>
      </c>
      <c r="C40" s="44">
        <v>527830</v>
      </c>
      <c r="D40" s="44">
        <v>18</v>
      </c>
      <c r="E40" s="44">
        <v>10900</v>
      </c>
      <c r="F40" s="44">
        <v>6000</v>
      </c>
      <c r="G40" s="44">
        <v>2200</v>
      </c>
      <c r="H40" s="44">
        <v>3900</v>
      </c>
      <c r="I40" s="44">
        <v>6800</v>
      </c>
      <c r="J40" s="44">
        <v>10200</v>
      </c>
      <c r="K40" s="44">
        <v>14100</v>
      </c>
      <c r="L40" s="44">
        <v>18300</v>
      </c>
      <c r="M40" s="44">
        <v>21300</v>
      </c>
    </row>
    <row r="41" spans="1:13" x14ac:dyDescent="0.35">
      <c r="A41" s="58">
        <v>2011</v>
      </c>
      <c r="B41" s="33" t="s">
        <v>41</v>
      </c>
      <c r="C41" s="44">
        <v>39350</v>
      </c>
      <c r="D41" s="44">
        <v>1</v>
      </c>
      <c r="E41" s="44">
        <v>12400</v>
      </c>
      <c r="F41" s="44">
        <v>9700</v>
      </c>
      <c r="G41" s="44">
        <v>1500</v>
      </c>
      <c r="H41" s="44">
        <v>2800</v>
      </c>
      <c r="I41" s="44">
        <v>5600</v>
      </c>
      <c r="J41" s="44">
        <v>9900</v>
      </c>
      <c r="K41" s="44">
        <v>16300</v>
      </c>
      <c r="L41" s="44">
        <v>26100</v>
      </c>
      <c r="M41" s="44">
        <v>33500</v>
      </c>
    </row>
    <row r="42" spans="1:13" x14ac:dyDescent="0.35">
      <c r="A42" s="59">
        <v>2012</v>
      </c>
      <c r="B42" s="32" t="s">
        <v>13</v>
      </c>
      <c r="C42" s="43">
        <v>2778260</v>
      </c>
      <c r="D42" s="43">
        <v>100</v>
      </c>
      <c r="E42" s="43">
        <v>14000</v>
      </c>
      <c r="F42" s="43">
        <v>7800</v>
      </c>
      <c r="G42" s="43">
        <v>3300</v>
      </c>
      <c r="H42" s="43">
        <v>5300</v>
      </c>
      <c r="I42" s="43">
        <v>8800</v>
      </c>
      <c r="J42" s="43">
        <v>12900</v>
      </c>
      <c r="K42" s="43">
        <v>18000</v>
      </c>
      <c r="L42" s="43">
        <v>23900</v>
      </c>
      <c r="M42" s="43">
        <v>28600</v>
      </c>
    </row>
    <row r="43" spans="1:13" x14ac:dyDescent="0.35">
      <c r="A43" s="58">
        <v>2012</v>
      </c>
      <c r="B43" s="33" t="s">
        <v>38</v>
      </c>
      <c r="C43" s="44">
        <v>1888010</v>
      </c>
      <c r="D43" s="44">
        <v>68</v>
      </c>
      <c r="E43" s="44">
        <v>15400</v>
      </c>
      <c r="F43" s="44">
        <v>7900</v>
      </c>
      <c r="G43" s="44">
        <v>4400</v>
      </c>
      <c r="H43" s="44">
        <v>6600</v>
      </c>
      <c r="I43" s="44">
        <v>10100</v>
      </c>
      <c r="J43" s="44">
        <v>14300</v>
      </c>
      <c r="K43" s="44">
        <v>19400</v>
      </c>
      <c r="L43" s="44">
        <v>25500</v>
      </c>
      <c r="M43" s="44">
        <v>30200</v>
      </c>
    </row>
    <row r="44" spans="1:13" x14ac:dyDescent="0.35">
      <c r="A44" s="58">
        <v>2012</v>
      </c>
      <c r="B44" s="33" t="s">
        <v>39</v>
      </c>
      <c r="C44" s="44">
        <v>345810</v>
      </c>
      <c r="D44" s="44">
        <v>12</v>
      </c>
      <c r="E44" s="44">
        <v>11700</v>
      </c>
      <c r="F44" s="44">
        <v>7300</v>
      </c>
      <c r="G44" s="44">
        <v>2100</v>
      </c>
      <c r="H44" s="44">
        <v>3700</v>
      </c>
      <c r="I44" s="44">
        <v>6700</v>
      </c>
      <c r="J44" s="44">
        <v>10500</v>
      </c>
      <c r="K44" s="44">
        <v>15100</v>
      </c>
      <c r="L44" s="44">
        <v>20800</v>
      </c>
      <c r="M44" s="44">
        <v>25400</v>
      </c>
    </row>
    <row r="45" spans="1:13" x14ac:dyDescent="0.35">
      <c r="A45" s="58">
        <v>2012</v>
      </c>
      <c r="B45" s="33" t="s">
        <v>40</v>
      </c>
      <c r="C45" s="44">
        <v>507050</v>
      </c>
      <c r="D45" s="44">
        <v>18</v>
      </c>
      <c r="E45" s="44">
        <v>10700</v>
      </c>
      <c r="F45" s="44">
        <v>5800</v>
      </c>
      <c r="G45" s="44">
        <v>2100</v>
      </c>
      <c r="H45" s="44">
        <v>3800</v>
      </c>
      <c r="I45" s="44">
        <v>6800</v>
      </c>
      <c r="J45" s="44">
        <v>10100</v>
      </c>
      <c r="K45" s="44">
        <v>13800</v>
      </c>
      <c r="L45" s="44">
        <v>17900</v>
      </c>
      <c r="M45" s="44">
        <v>20800</v>
      </c>
    </row>
    <row r="46" spans="1:13" x14ac:dyDescent="0.35">
      <c r="A46" s="58">
        <v>2012</v>
      </c>
      <c r="B46" s="33" t="s">
        <v>41</v>
      </c>
      <c r="C46" s="44">
        <v>37390</v>
      </c>
      <c r="D46" s="44">
        <v>1</v>
      </c>
      <c r="E46" s="44">
        <v>12400</v>
      </c>
      <c r="F46" s="44">
        <v>9700</v>
      </c>
      <c r="G46" s="44">
        <v>1500</v>
      </c>
      <c r="H46" s="44">
        <v>2800</v>
      </c>
      <c r="I46" s="44">
        <v>5600</v>
      </c>
      <c r="J46" s="44">
        <v>9800</v>
      </c>
      <c r="K46" s="44">
        <v>16200</v>
      </c>
      <c r="L46" s="44">
        <v>25800</v>
      </c>
      <c r="M46" s="44">
        <v>33700</v>
      </c>
    </row>
    <row r="47" spans="1:13" x14ac:dyDescent="0.35">
      <c r="A47" s="59">
        <v>2013</v>
      </c>
      <c r="B47" s="32" t="s">
        <v>13</v>
      </c>
      <c r="C47" s="43">
        <v>3184030</v>
      </c>
      <c r="D47" s="43">
        <v>100</v>
      </c>
      <c r="E47" s="43">
        <v>13500</v>
      </c>
      <c r="F47" s="43">
        <v>7600</v>
      </c>
      <c r="G47" s="43">
        <v>3100</v>
      </c>
      <c r="H47" s="43">
        <v>5000</v>
      </c>
      <c r="I47" s="43">
        <v>8400</v>
      </c>
      <c r="J47" s="43">
        <v>12400</v>
      </c>
      <c r="K47" s="43">
        <v>17300</v>
      </c>
      <c r="L47" s="43">
        <v>23200</v>
      </c>
      <c r="M47" s="43">
        <v>27700</v>
      </c>
    </row>
    <row r="48" spans="1:13" x14ac:dyDescent="0.35">
      <c r="A48" s="58">
        <v>2013</v>
      </c>
      <c r="B48" s="33" t="s">
        <v>38</v>
      </c>
      <c r="C48" s="44">
        <v>2156630</v>
      </c>
      <c r="D48" s="44">
        <v>68</v>
      </c>
      <c r="E48" s="44">
        <v>14900</v>
      </c>
      <c r="F48" s="44">
        <v>7700</v>
      </c>
      <c r="G48" s="44">
        <v>4300</v>
      </c>
      <c r="H48" s="44">
        <v>6300</v>
      </c>
      <c r="I48" s="44">
        <v>9700</v>
      </c>
      <c r="J48" s="44">
        <v>13800</v>
      </c>
      <c r="K48" s="44">
        <v>18800</v>
      </c>
      <c r="L48" s="44">
        <v>24700</v>
      </c>
      <c r="M48" s="44">
        <v>29300</v>
      </c>
    </row>
    <row r="49" spans="1:13" x14ac:dyDescent="0.35">
      <c r="A49" s="58">
        <v>2013</v>
      </c>
      <c r="B49" s="33" t="s">
        <v>39</v>
      </c>
      <c r="C49" s="44">
        <v>401720</v>
      </c>
      <c r="D49" s="44">
        <v>13</v>
      </c>
      <c r="E49" s="44">
        <v>11900</v>
      </c>
      <c r="F49" s="44">
        <v>7400</v>
      </c>
      <c r="G49" s="44">
        <v>2200</v>
      </c>
      <c r="H49" s="44">
        <v>3800</v>
      </c>
      <c r="I49" s="44">
        <v>6800</v>
      </c>
      <c r="J49" s="44">
        <v>10600</v>
      </c>
      <c r="K49" s="44">
        <v>15400</v>
      </c>
      <c r="L49" s="44">
        <v>21200</v>
      </c>
      <c r="M49" s="44">
        <v>25800</v>
      </c>
    </row>
    <row r="50" spans="1:13" x14ac:dyDescent="0.35">
      <c r="A50" s="58">
        <v>2013</v>
      </c>
      <c r="B50" s="33" t="s">
        <v>40</v>
      </c>
      <c r="C50" s="44">
        <v>597320</v>
      </c>
      <c r="D50" s="44">
        <v>19</v>
      </c>
      <c r="E50" s="44">
        <v>9800</v>
      </c>
      <c r="F50" s="44">
        <v>5500</v>
      </c>
      <c r="G50" s="44">
        <v>1800</v>
      </c>
      <c r="H50" s="44">
        <v>3300</v>
      </c>
      <c r="I50" s="44">
        <v>6100</v>
      </c>
      <c r="J50" s="44">
        <v>9300</v>
      </c>
      <c r="K50" s="44">
        <v>12800</v>
      </c>
      <c r="L50" s="44">
        <v>16600</v>
      </c>
      <c r="M50" s="44">
        <v>19300</v>
      </c>
    </row>
    <row r="51" spans="1:13" x14ac:dyDescent="0.35">
      <c r="A51" s="58">
        <v>2013</v>
      </c>
      <c r="B51" s="33" t="s">
        <v>41</v>
      </c>
      <c r="C51" s="44">
        <v>28360</v>
      </c>
      <c r="D51" s="44">
        <v>1</v>
      </c>
      <c r="E51" s="44">
        <v>11600</v>
      </c>
      <c r="F51" s="44">
        <v>9000</v>
      </c>
      <c r="G51" s="44">
        <v>1500</v>
      </c>
      <c r="H51" s="44">
        <v>2700</v>
      </c>
      <c r="I51" s="44">
        <v>5400</v>
      </c>
      <c r="J51" s="44">
        <v>9300</v>
      </c>
      <c r="K51" s="44">
        <v>15200</v>
      </c>
      <c r="L51" s="44">
        <v>23700</v>
      </c>
      <c r="M51" s="44">
        <v>30700</v>
      </c>
    </row>
    <row r="52" spans="1:13" x14ac:dyDescent="0.35">
      <c r="A52" s="59">
        <v>2014</v>
      </c>
      <c r="B52" s="32" t="s">
        <v>13</v>
      </c>
      <c r="C52" s="43">
        <v>3415650</v>
      </c>
      <c r="D52" s="43">
        <v>100</v>
      </c>
      <c r="E52" s="43">
        <v>13100</v>
      </c>
      <c r="F52" s="43">
        <v>7400</v>
      </c>
      <c r="G52" s="43">
        <v>3000</v>
      </c>
      <c r="H52" s="43">
        <v>4800</v>
      </c>
      <c r="I52" s="43">
        <v>8100</v>
      </c>
      <c r="J52" s="43">
        <v>12000</v>
      </c>
      <c r="K52" s="43">
        <v>16800</v>
      </c>
      <c r="L52" s="43">
        <v>22500</v>
      </c>
      <c r="M52" s="43">
        <v>26900</v>
      </c>
    </row>
    <row r="53" spans="1:13" x14ac:dyDescent="0.35">
      <c r="A53" s="58">
        <v>2014</v>
      </c>
      <c r="B53" s="33" t="s">
        <v>38</v>
      </c>
      <c r="C53" s="5">
        <v>2308740</v>
      </c>
      <c r="D53" s="5">
        <v>68</v>
      </c>
      <c r="E53" s="5">
        <v>14400</v>
      </c>
      <c r="F53" s="5">
        <v>7600</v>
      </c>
      <c r="G53" s="5">
        <v>4100</v>
      </c>
      <c r="H53" s="5">
        <v>6100</v>
      </c>
      <c r="I53" s="5">
        <v>9400</v>
      </c>
      <c r="J53" s="5">
        <v>13400</v>
      </c>
      <c r="K53" s="7">
        <v>18200</v>
      </c>
      <c r="L53" s="7">
        <v>24000</v>
      </c>
      <c r="M53" s="44">
        <v>28600</v>
      </c>
    </row>
    <row r="54" spans="1:13" x14ac:dyDescent="0.35">
      <c r="A54" s="58">
        <v>2014</v>
      </c>
      <c r="B54" s="33" t="s">
        <v>39</v>
      </c>
      <c r="C54" s="5">
        <v>437660</v>
      </c>
      <c r="D54" s="5">
        <v>13</v>
      </c>
      <c r="E54" s="5">
        <v>11500</v>
      </c>
      <c r="F54" s="5">
        <v>7200</v>
      </c>
      <c r="G54" s="5">
        <v>2000</v>
      </c>
      <c r="H54" s="5">
        <v>3600</v>
      </c>
      <c r="I54" s="5">
        <v>6500</v>
      </c>
      <c r="J54" s="5">
        <v>10300</v>
      </c>
      <c r="K54" s="7">
        <v>14900</v>
      </c>
      <c r="L54" s="7">
        <v>20500</v>
      </c>
      <c r="M54" s="44">
        <v>25100</v>
      </c>
    </row>
    <row r="55" spans="1:13" x14ac:dyDescent="0.35">
      <c r="A55" s="58">
        <v>2014</v>
      </c>
      <c r="B55" s="33" t="s">
        <v>40</v>
      </c>
      <c r="C55" s="5">
        <v>637840</v>
      </c>
      <c r="D55" s="5">
        <v>19</v>
      </c>
      <c r="E55" s="5">
        <v>9500</v>
      </c>
      <c r="F55" s="5">
        <v>5300</v>
      </c>
      <c r="G55" s="5">
        <v>1700</v>
      </c>
      <c r="H55" s="5">
        <v>3200</v>
      </c>
      <c r="I55" s="5">
        <v>5900</v>
      </c>
      <c r="J55" s="5">
        <v>9000</v>
      </c>
      <c r="K55" s="7">
        <v>12400</v>
      </c>
      <c r="L55" s="7">
        <v>16000</v>
      </c>
      <c r="M55" s="44">
        <v>18700</v>
      </c>
    </row>
    <row r="56" spans="1:13" x14ac:dyDescent="0.35">
      <c r="A56" s="58">
        <v>2014</v>
      </c>
      <c r="B56" s="33" t="s">
        <v>41</v>
      </c>
      <c r="C56" s="5">
        <v>31410</v>
      </c>
      <c r="D56" s="5">
        <v>1</v>
      </c>
      <c r="E56" s="5">
        <v>11200</v>
      </c>
      <c r="F56" s="5">
        <v>8900</v>
      </c>
      <c r="G56" s="5">
        <v>1400</v>
      </c>
      <c r="H56" s="5">
        <v>2600</v>
      </c>
      <c r="I56" s="5">
        <v>5100</v>
      </c>
      <c r="J56" s="5">
        <v>8900</v>
      </c>
      <c r="K56" s="7">
        <v>14700</v>
      </c>
      <c r="L56" s="7">
        <v>22800</v>
      </c>
      <c r="M56" s="44">
        <v>29900</v>
      </c>
    </row>
    <row r="57" spans="1:13" x14ac:dyDescent="0.35">
      <c r="A57" s="59">
        <v>2015</v>
      </c>
      <c r="B57" s="32" t="s">
        <v>13</v>
      </c>
      <c r="C57" s="18">
        <v>3404980</v>
      </c>
      <c r="D57" s="18">
        <v>100</v>
      </c>
      <c r="E57" s="18">
        <v>13100</v>
      </c>
      <c r="F57" s="18">
        <v>7500</v>
      </c>
      <c r="G57" s="18">
        <v>2900</v>
      </c>
      <c r="H57" s="18">
        <v>4800</v>
      </c>
      <c r="I57" s="18">
        <v>8000</v>
      </c>
      <c r="J57" s="18">
        <v>12000</v>
      </c>
      <c r="K57" s="20">
        <v>16800</v>
      </c>
      <c r="L57" s="20">
        <v>22600</v>
      </c>
      <c r="M57" s="43">
        <v>27100</v>
      </c>
    </row>
    <row r="58" spans="1:13" x14ac:dyDescent="0.35">
      <c r="A58" s="58">
        <v>2015</v>
      </c>
      <c r="B58" s="33" t="s">
        <v>38</v>
      </c>
      <c r="C58" s="5">
        <v>2283450</v>
      </c>
      <c r="D58" s="5">
        <v>67.06</v>
      </c>
      <c r="E58" s="5">
        <v>14400</v>
      </c>
      <c r="F58" s="5">
        <v>7700</v>
      </c>
      <c r="G58" s="5">
        <v>4000</v>
      </c>
      <c r="H58" s="5">
        <v>6000</v>
      </c>
      <c r="I58" s="5">
        <v>9300</v>
      </c>
      <c r="J58" s="5">
        <v>13300</v>
      </c>
      <c r="K58" s="7">
        <v>18300</v>
      </c>
      <c r="L58" s="7">
        <v>24200</v>
      </c>
      <c r="M58" s="44">
        <v>28800</v>
      </c>
    </row>
    <row r="59" spans="1:13" x14ac:dyDescent="0.35">
      <c r="A59" s="58">
        <v>2015</v>
      </c>
      <c r="B59" s="33" t="s">
        <v>39</v>
      </c>
      <c r="C59" s="5">
        <v>441050</v>
      </c>
      <c r="D59" s="5">
        <v>12.95</v>
      </c>
      <c r="E59" s="5">
        <v>11700</v>
      </c>
      <c r="F59" s="5">
        <v>7300</v>
      </c>
      <c r="G59" s="5">
        <v>2100</v>
      </c>
      <c r="H59" s="5">
        <v>3700</v>
      </c>
      <c r="I59" s="5">
        <v>6600</v>
      </c>
      <c r="J59" s="5">
        <v>10400</v>
      </c>
      <c r="K59" s="7">
        <v>15200</v>
      </c>
      <c r="L59" s="7">
        <v>20900</v>
      </c>
      <c r="M59" s="44">
        <v>25500</v>
      </c>
    </row>
    <row r="60" spans="1:13" x14ac:dyDescent="0.35">
      <c r="A60" s="58">
        <v>2015</v>
      </c>
      <c r="B60" s="33" t="s">
        <v>40</v>
      </c>
      <c r="C60" s="5">
        <v>654500</v>
      </c>
      <c r="D60" s="5">
        <v>19.22</v>
      </c>
      <c r="E60" s="5">
        <v>9600</v>
      </c>
      <c r="F60" s="5">
        <v>5400</v>
      </c>
      <c r="G60" s="5">
        <v>1700</v>
      </c>
      <c r="H60" s="5">
        <v>3200</v>
      </c>
      <c r="I60" s="5">
        <v>5900</v>
      </c>
      <c r="J60" s="5">
        <v>9000</v>
      </c>
      <c r="K60" s="7">
        <v>12500</v>
      </c>
      <c r="L60" s="7">
        <v>16300</v>
      </c>
      <c r="M60" s="44">
        <v>19100</v>
      </c>
    </row>
    <row r="61" spans="1:13" x14ac:dyDescent="0.35">
      <c r="A61" s="58">
        <v>2015</v>
      </c>
      <c r="B61" s="33" t="s">
        <v>41</v>
      </c>
      <c r="C61" s="5">
        <v>25980</v>
      </c>
      <c r="D61" s="5">
        <v>0.76</v>
      </c>
      <c r="E61" s="5">
        <v>10600</v>
      </c>
      <c r="F61" s="5">
        <v>8500</v>
      </c>
      <c r="G61" s="5">
        <v>1200</v>
      </c>
      <c r="H61" s="5">
        <v>2300</v>
      </c>
      <c r="I61" s="5">
        <v>4800</v>
      </c>
      <c r="J61" s="5">
        <v>8400</v>
      </c>
      <c r="K61" s="7">
        <v>13700</v>
      </c>
      <c r="L61" s="7">
        <v>21500</v>
      </c>
      <c r="M61" s="44">
        <v>28200</v>
      </c>
    </row>
    <row r="62" spans="1:13" x14ac:dyDescent="0.35">
      <c r="A62" s="59">
        <v>2016</v>
      </c>
      <c r="B62" s="32" t="s">
        <v>13</v>
      </c>
      <c r="C62" s="18">
        <v>2439260</v>
      </c>
      <c r="D62" s="18">
        <v>100</v>
      </c>
      <c r="E62" s="18">
        <v>13400</v>
      </c>
      <c r="F62" s="18">
        <v>7400</v>
      </c>
      <c r="G62" s="18">
        <v>3600</v>
      </c>
      <c r="H62" s="18">
        <v>5300</v>
      </c>
      <c r="I62" s="18">
        <v>8400</v>
      </c>
      <c r="J62" s="18">
        <v>12300</v>
      </c>
      <c r="K62" s="20">
        <v>17100</v>
      </c>
      <c r="L62" s="20">
        <v>22800</v>
      </c>
      <c r="M62" s="43">
        <v>27400</v>
      </c>
    </row>
    <row r="63" spans="1:13" x14ac:dyDescent="0.35">
      <c r="A63" s="58">
        <v>2016</v>
      </c>
      <c r="B63" s="33" t="s">
        <v>38</v>
      </c>
      <c r="C63" s="5">
        <v>1700950</v>
      </c>
      <c r="D63" s="5">
        <v>70</v>
      </c>
      <c r="E63" s="5">
        <v>14600</v>
      </c>
      <c r="F63" s="5">
        <v>7500</v>
      </c>
      <c r="G63" s="5">
        <v>4500</v>
      </c>
      <c r="H63" s="5">
        <v>6400</v>
      </c>
      <c r="I63" s="5">
        <v>9500</v>
      </c>
      <c r="J63" s="5">
        <v>13400</v>
      </c>
      <c r="K63" s="7">
        <v>18300</v>
      </c>
      <c r="L63" s="7">
        <v>24200</v>
      </c>
      <c r="M63" s="44">
        <v>28800</v>
      </c>
    </row>
    <row r="64" spans="1:13" x14ac:dyDescent="0.35">
      <c r="A64" s="58">
        <v>2016</v>
      </c>
      <c r="B64" s="33" t="s">
        <v>39</v>
      </c>
      <c r="C64" s="5">
        <v>308730</v>
      </c>
      <c r="D64" s="5">
        <v>13</v>
      </c>
      <c r="E64" s="5">
        <v>12000</v>
      </c>
      <c r="F64" s="5">
        <v>7300</v>
      </c>
      <c r="G64" s="5">
        <v>2800</v>
      </c>
      <c r="H64" s="5">
        <v>4200</v>
      </c>
      <c r="I64" s="5">
        <v>7000</v>
      </c>
      <c r="J64" s="5">
        <v>10700</v>
      </c>
      <c r="K64" s="7">
        <v>15300</v>
      </c>
      <c r="L64" s="7">
        <v>21100</v>
      </c>
      <c r="M64" s="44">
        <v>25800</v>
      </c>
    </row>
    <row r="65" spans="1:13" x14ac:dyDescent="0.35">
      <c r="A65" s="58">
        <v>2016</v>
      </c>
      <c r="B65" s="33" t="s">
        <v>40</v>
      </c>
      <c r="C65" s="5">
        <v>425590</v>
      </c>
      <c r="D65" s="5">
        <v>17</v>
      </c>
      <c r="E65" s="5">
        <v>9800</v>
      </c>
      <c r="F65" s="5">
        <v>5400</v>
      </c>
      <c r="G65" s="5">
        <v>2300</v>
      </c>
      <c r="H65" s="5">
        <v>3700</v>
      </c>
      <c r="I65" s="5">
        <v>6300</v>
      </c>
      <c r="J65" s="5">
        <v>9200</v>
      </c>
      <c r="K65" s="7">
        <v>12600</v>
      </c>
      <c r="L65" s="7">
        <v>16400</v>
      </c>
      <c r="M65" s="44">
        <v>19300</v>
      </c>
    </row>
    <row r="66" spans="1:13" x14ac:dyDescent="0.35">
      <c r="A66" s="58">
        <v>2016</v>
      </c>
      <c r="B66" s="33" t="s">
        <v>41</v>
      </c>
      <c r="C66" s="5">
        <v>3990</v>
      </c>
      <c r="D66" s="5">
        <v>0</v>
      </c>
      <c r="E66" s="5">
        <v>19100</v>
      </c>
      <c r="F66" s="5">
        <v>11600</v>
      </c>
      <c r="G66" s="5">
        <v>3600</v>
      </c>
      <c r="H66" s="5">
        <v>5500</v>
      </c>
      <c r="I66" s="5">
        <v>10000</v>
      </c>
      <c r="J66" s="5">
        <v>17200</v>
      </c>
      <c r="K66" s="7">
        <v>26700</v>
      </c>
      <c r="L66" s="7">
        <v>36700</v>
      </c>
      <c r="M66" s="44">
        <v>42100</v>
      </c>
    </row>
    <row r="67" spans="1:13" x14ac:dyDescent="0.35">
      <c r="A67" s="59">
        <v>2017</v>
      </c>
      <c r="B67" s="32" t="s">
        <v>13</v>
      </c>
      <c r="C67" s="18">
        <v>18257260</v>
      </c>
      <c r="D67" s="18">
        <v>100</v>
      </c>
      <c r="E67" s="18">
        <v>13400</v>
      </c>
      <c r="F67" s="18">
        <v>7400</v>
      </c>
      <c r="G67" s="18">
        <v>3400</v>
      </c>
      <c r="H67" s="18">
        <v>5200</v>
      </c>
      <c r="I67" s="18">
        <v>8300</v>
      </c>
      <c r="J67" s="18">
        <v>12200</v>
      </c>
      <c r="K67" s="20">
        <v>17100</v>
      </c>
      <c r="L67" s="20">
        <v>22800</v>
      </c>
      <c r="M67" s="43">
        <v>27300</v>
      </c>
    </row>
    <row r="68" spans="1:13" x14ac:dyDescent="0.35">
      <c r="A68" s="58">
        <v>2017</v>
      </c>
      <c r="B68" s="33" t="s">
        <v>38</v>
      </c>
      <c r="C68" s="5">
        <v>12774770</v>
      </c>
      <c r="D68" s="5">
        <v>70</v>
      </c>
      <c r="E68" s="5">
        <v>14500</v>
      </c>
      <c r="F68" s="5">
        <v>7600</v>
      </c>
      <c r="G68" s="5">
        <v>4300</v>
      </c>
      <c r="H68" s="5">
        <v>6100</v>
      </c>
      <c r="I68" s="5">
        <v>9400</v>
      </c>
      <c r="J68" s="5">
        <v>13400</v>
      </c>
      <c r="K68" s="7">
        <v>18300</v>
      </c>
      <c r="L68" s="7">
        <v>24100</v>
      </c>
      <c r="M68" s="44">
        <v>28700</v>
      </c>
    </row>
    <row r="69" spans="1:13" x14ac:dyDescent="0.35">
      <c r="A69" s="58">
        <v>2017</v>
      </c>
      <c r="B69" s="33" t="s">
        <v>39</v>
      </c>
      <c r="C69" s="5">
        <v>2232390</v>
      </c>
      <c r="D69" s="5">
        <v>12</v>
      </c>
      <c r="E69" s="5">
        <v>12300</v>
      </c>
      <c r="F69" s="5">
        <v>7300</v>
      </c>
      <c r="G69" s="5">
        <v>2700</v>
      </c>
      <c r="H69" s="5">
        <v>4400</v>
      </c>
      <c r="I69" s="5">
        <v>7300</v>
      </c>
      <c r="J69" s="5">
        <v>11100</v>
      </c>
      <c r="K69" s="7">
        <v>15700</v>
      </c>
      <c r="L69" s="7">
        <v>21400</v>
      </c>
      <c r="M69" s="44">
        <v>25900</v>
      </c>
    </row>
    <row r="70" spans="1:13" x14ac:dyDescent="0.35">
      <c r="A70" s="58">
        <v>2017</v>
      </c>
      <c r="B70" s="33" t="s">
        <v>40</v>
      </c>
      <c r="C70" s="5">
        <v>3131110</v>
      </c>
      <c r="D70" s="5">
        <v>17</v>
      </c>
      <c r="E70" s="5">
        <v>9800</v>
      </c>
      <c r="F70" s="5">
        <v>5300</v>
      </c>
      <c r="G70" s="5">
        <v>2100</v>
      </c>
      <c r="H70" s="5">
        <v>3600</v>
      </c>
      <c r="I70" s="5">
        <v>6200</v>
      </c>
      <c r="J70" s="5">
        <v>9200</v>
      </c>
      <c r="K70" s="7">
        <v>12600</v>
      </c>
      <c r="L70" s="7">
        <v>16300</v>
      </c>
      <c r="M70" s="44">
        <v>19100</v>
      </c>
    </row>
    <row r="71" spans="1:13" x14ac:dyDescent="0.35">
      <c r="A71" s="58">
        <v>2017</v>
      </c>
      <c r="B71" s="33" t="s">
        <v>41</v>
      </c>
      <c r="C71" s="5">
        <v>119000</v>
      </c>
      <c r="D71" s="5">
        <v>1</v>
      </c>
      <c r="E71" s="5">
        <v>11400</v>
      </c>
      <c r="F71" s="5">
        <v>9100</v>
      </c>
      <c r="G71" s="5">
        <v>1600</v>
      </c>
      <c r="H71" s="5">
        <v>2800</v>
      </c>
      <c r="I71" s="5">
        <v>5300</v>
      </c>
      <c r="J71" s="5">
        <v>9000</v>
      </c>
      <c r="K71" s="7">
        <v>14800</v>
      </c>
      <c r="L71" s="7">
        <v>23100</v>
      </c>
      <c r="M71" s="44">
        <v>30700</v>
      </c>
    </row>
    <row r="72" spans="1:13" x14ac:dyDescent="0.35">
      <c r="A72" s="59">
        <v>2018</v>
      </c>
      <c r="B72" s="32" t="s">
        <v>13</v>
      </c>
      <c r="C72" s="18">
        <v>18211100</v>
      </c>
      <c r="D72" s="18">
        <v>100</v>
      </c>
      <c r="E72" s="18">
        <v>13200</v>
      </c>
      <c r="F72" s="18">
        <v>7500</v>
      </c>
      <c r="G72" s="18">
        <v>3300</v>
      </c>
      <c r="H72" s="18">
        <v>5000</v>
      </c>
      <c r="I72" s="18">
        <v>8100</v>
      </c>
      <c r="J72" s="18">
        <v>12000</v>
      </c>
      <c r="K72" s="20">
        <v>16900</v>
      </c>
      <c r="L72" s="20">
        <v>22700</v>
      </c>
      <c r="M72" s="43">
        <v>27300</v>
      </c>
    </row>
    <row r="73" spans="1:13" x14ac:dyDescent="0.35">
      <c r="A73" s="58">
        <v>2018</v>
      </c>
      <c r="B73" s="33" t="s">
        <v>38</v>
      </c>
      <c r="C73" s="5">
        <v>12743810</v>
      </c>
      <c r="D73" s="5">
        <v>70</v>
      </c>
      <c r="E73" s="5">
        <v>14300</v>
      </c>
      <c r="F73" s="5">
        <v>7600</v>
      </c>
      <c r="G73" s="5">
        <v>4000</v>
      </c>
      <c r="H73" s="5">
        <v>5800</v>
      </c>
      <c r="I73" s="5">
        <v>9100</v>
      </c>
      <c r="J73" s="5">
        <v>13100</v>
      </c>
      <c r="K73" s="7">
        <v>18000</v>
      </c>
      <c r="L73" s="7">
        <v>24000</v>
      </c>
      <c r="M73" s="44">
        <v>28700</v>
      </c>
    </row>
    <row r="74" spans="1:13" x14ac:dyDescent="0.35">
      <c r="A74" s="58">
        <v>2018</v>
      </c>
      <c r="B74" s="33" t="s">
        <v>39</v>
      </c>
      <c r="C74" s="5">
        <v>2212490</v>
      </c>
      <c r="D74" s="5">
        <v>12</v>
      </c>
      <c r="E74" s="5">
        <v>12200</v>
      </c>
      <c r="F74" s="5">
        <v>7400</v>
      </c>
      <c r="G74" s="5">
        <v>2700</v>
      </c>
      <c r="H74" s="5">
        <v>4200</v>
      </c>
      <c r="I74" s="5">
        <v>7200</v>
      </c>
      <c r="J74" s="5">
        <v>11000</v>
      </c>
      <c r="K74" s="7">
        <v>15700</v>
      </c>
      <c r="L74" s="7">
        <v>21500</v>
      </c>
      <c r="M74" s="44">
        <v>26200</v>
      </c>
    </row>
    <row r="75" spans="1:13" x14ac:dyDescent="0.35">
      <c r="A75" s="58">
        <v>2018</v>
      </c>
      <c r="B75" s="33" t="s">
        <v>40</v>
      </c>
      <c r="C75" s="5">
        <v>3090020</v>
      </c>
      <c r="D75" s="5">
        <v>17</v>
      </c>
      <c r="E75" s="5">
        <v>9700</v>
      </c>
      <c r="F75" s="5">
        <v>5400</v>
      </c>
      <c r="G75" s="5">
        <v>2000</v>
      </c>
      <c r="H75" s="5">
        <v>3400</v>
      </c>
      <c r="I75" s="5">
        <v>6000</v>
      </c>
      <c r="J75" s="5">
        <v>9100</v>
      </c>
      <c r="K75" s="7">
        <v>12500</v>
      </c>
      <c r="L75" s="7">
        <v>16300</v>
      </c>
      <c r="M75" s="44">
        <v>19200</v>
      </c>
    </row>
    <row r="76" spans="1:13" x14ac:dyDescent="0.35">
      <c r="A76" s="58">
        <v>2018</v>
      </c>
      <c r="B76" s="33" t="s">
        <v>41</v>
      </c>
      <c r="C76" s="5">
        <v>164790</v>
      </c>
      <c r="D76" s="5">
        <v>1</v>
      </c>
      <c r="E76" s="5">
        <v>11500</v>
      </c>
      <c r="F76" s="5">
        <v>8100</v>
      </c>
      <c r="G76" s="5">
        <v>1900</v>
      </c>
      <c r="H76" s="5">
        <v>3300</v>
      </c>
      <c r="I76" s="5">
        <v>6100</v>
      </c>
      <c r="J76" s="5">
        <v>10000</v>
      </c>
      <c r="K76" s="7">
        <v>15000</v>
      </c>
      <c r="L76" s="7">
        <v>20900</v>
      </c>
      <c r="M76" s="44">
        <v>27500</v>
      </c>
    </row>
    <row r="77" spans="1:13" x14ac:dyDescent="0.35">
      <c r="A77" s="59">
        <v>2019</v>
      </c>
      <c r="B77" s="32" t="s">
        <v>13</v>
      </c>
      <c r="C77" s="18">
        <v>18229130</v>
      </c>
      <c r="D77" s="18">
        <v>100</v>
      </c>
      <c r="E77" s="18">
        <v>13300</v>
      </c>
      <c r="F77" s="18">
        <v>7600</v>
      </c>
      <c r="G77" s="18">
        <v>3300</v>
      </c>
      <c r="H77" s="18">
        <v>5100</v>
      </c>
      <c r="I77" s="18">
        <v>8200</v>
      </c>
      <c r="J77" s="18">
        <v>12100</v>
      </c>
      <c r="K77" s="20">
        <v>17000</v>
      </c>
      <c r="L77" s="20">
        <v>22900</v>
      </c>
      <c r="M77" s="43">
        <v>27600</v>
      </c>
    </row>
    <row r="78" spans="1:13" x14ac:dyDescent="0.35">
      <c r="A78" s="58">
        <v>2019</v>
      </c>
      <c r="B78" s="33" t="s">
        <v>38</v>
      </c>
      <c r="C78" s="5">
        <v>12715860</v>
      </c>
      <c r="D78" s="5">
        <v>70</v>
      </c>
      <c r="E78" s="5">
        <v>14400</v>
      </c>
      <c r="F78" s="5">
        <v>7700</v>
      </c>
      <c r="G78" s="5">
        <v>4000</v>
      </c>
      <c r="H78" s="5">
        <v>5900</v>
      </c>
      <c r="I78" s="5">
        <v>9100</v>
      </c>
      <c r="J78" s="5">
        <v>13200</v>
      </c>
      <c r="K78" s="7">
        <v>18200</v>
      </c>
      <c r="L78" s="7">
        <v>24300</v>
      </c>
      <c r="M78" s="44">
        <v>29000</v>
      </c>
    </row>
    <row r="79" spans="1:13" x14ac:dyDescent="0.35">
      <c r="A79" s="58">
        <v>2019</v>
      </c>
      <c r="B79" s="33" t="s">
        <v>39</v>
      </c>
      <c r="C79" s="5">
        <v>2212380</v>
      </c>
      <c r="D79" s="5">
        <v>12</v>
      </c>
      <c r="E79" s="5">
        <v>12400</v>
      </c>
      <c r="F79" s="5">
        <v>7500</v>
      </c>
      <c r="G79" s="5">
        <v>2700</v>
      </c>
      <c r="H79" s="5">
        <v>4300</v>
      </c>
      <c r="I79" s="5">
        <v>7300</v>
      </c>
      <c r="J79" s="5">
        <v>11100</v>
      </c>
      <c r="K79" s="7">
        <v>15900</v>
      </c>
      <c r="L79" s="7">
        <v>21800</v>
      </c>
      <c r="M79" s="44">
        <v>26500</v>
      </c>
    </row>
    <row r="80" spans="1:13" x14ac:dyDescent="0.35">
      <c r="A80" s="58">
        <v>2019</v>
      </c>
      <c r="B80" s="33" t="s">
        <v>40</v>
      </c>
      <c r="C80" s="5">
        <v>3113070</v>
      </c>
      <c r="D80" s="5">
        <v>17</v>
      </c>
      <c r="E80" s="5">
        <v>9900</v>
      </c>
      <c r="F80" s="5">
        <v>5500</v>
      </c>
      <c r="G80" s="5">
        <v>2100</v>
      </c>
      <c r="H80" s="5">
        <v>3600</v>
      </c>
      <c r="I80" s="5">
        <v>6200</v>
      </c>
      <c r="J80" s="5">
        <v>9300</v>
      </c>
      <c r="K80" s="7">
        <v>12800</v>
      </c>
      <c r="L80" s="7">
        <v>16700</v>
      </c>
      <c r="M80" s="44">
        <v>19500</v>
      </c>
    </row>
    <row r="81" spans="1:13" x14ac:dyDescent="0.35">
      <c r="A81" s="58">
        <v>2019</v>
      </c>
      <c r="B81" s="33" t="s">
        <v>41</v>
      </c>
      <c r="C81" s="5">
        <v>187830</v>
      </c>
      <c r="D81" s="5">
        <v>1</v>
      </c>
      <c r="E81" s="5">
        <v>11000</v>
      </c>
      <c r="F81" s="5">
        <v>7900</v>
      </c>
      <c r="G81" s="5">
        <v>1900</v>
      </c>
      <c r="H81" s="5">
        <v>3300</v>
      </c>
      <c r="I81" s="5">
        <v>5800</v>
      </c>
      <c r="J81" s="5">
        <v>9500</v>
      </c>
      <c r="K81" s="7">
        <v>14300</v>
      </c>
      <c r="L81" s="7">
        <v>20300</v>
      </c>
      <c r="M81" s="44">
        <v>26400</v>
      </c>
    </row>
    <row r="82" spans="1:13" x14ac:dyDescent="0.35">
      <c r="A82" s="59">
        <v>2020</v>
      </c>
      <c r="B82" s="32" t="s">
        <v>13</v>
      </c>
      <c r="C82" s="18">
        <v>19618409</v>
      </c>
      <c r="D82" s="18">
        <v>100</v>
      </c>
      <c r="E82" s="18">
        <v>13513.420177186539</v>
      </c>
      <c r="F82" s="18">
        <v>7710.311330036855</v>
      </c>
      <c r="G82" s="18">
        <v>3140.698556079104</v>
      </c>
      <c r="H82" s="18">
        <v>4994.5068372045798</v>
      </c>
      <c r="I82" s="18">
        <v>8241.5445642376526</v>
      </c>
      <c r="J82" s="18">
        <v>12320.93461991504</v>
      </c>
      <c r="K82" s="18">
        <v>17330.531206020161</v>
      </c>
      <c r="L82" s="18">
        <v>23323.710151342919</v>
      </c>
      <c r="M82" s="18">
        <v>28047.810657244889</v>
      </c>
    </row>
    <row r="83" spans="1:13" x14ac:dyDescent="0.35">
      <c r="A83" s="58">
        <v>2020</v>
      </c>
      <c r="B83" s="33" t="s">
        <v>38</v>
      </c>
      <c r="C83" s="6">
        <v>13241630</v>
      </c>
      <c r="D83" s="6">
        <v>67.495942204079853</v>
      </c>
      <c r="E83" s="6">
        <v>14688.93819137691</v>
      </c>
      <c r="F83" s="6">
        <v>7866.3195551577992</v>
      </c>
      <c r="G83" s="6">
        <v>3985.656821620657</v>
      </c>
      <c r="H83" s="6">
        <v>5941.609098773858</v>
      </c>
      <c r="I83" s="6">
        <v>9349.8875571265853</v>
      </c>
      <c r="J83" s="6">
        <v>13529.495056197369</v>
      </c>
      <c r="K83" s="6">
        <v>18632.831146671371</v>
      </c>
      <c r="L83" s="6">
        <v>24772.03647474723</v>
      </c>
      <c r="M83" s="6">
        <v>29565.614034780789</v>
      </c>
    </row>
    <row r="84" spans="1:13" x14ac:dyDescent="0.35">
      <c r="A84" s="58">
        <v>2020</v>
      </c>
      <c r="B84" s="33" t="s">
        <v>39</v>
      </c>
      <c r="C84" s="6">
        <v>2855104</v>
      </c>
      <c r="D84" s="6">
        <v>14.55318828351473</v>
      </c>
      <c r="E84" s="6">
        <v>12486.49663199532</v>
      </c>
      <c r="F84" s="6">
        <v>7576.3619055352428</v>
      </c>
      <c r="G84" s="6">
        <v>2552.2497510339308</v>
      </c>
      <c r="H84" s="6">
        <v>4248.9076086989526</v>
      </c>
      <c r="I84" s="6">
        <v>7287.2604563992691</v>
      </c>
      <c r="J84" s="6">
        <v>11208.835559592941</v>
      </c>
      <c r="K84" s="6">
        <v>16136.638391854651</v>
      </c>
      <c r="L84" s="6">
        <v>22073.720008722052</v>
      </c>
      <c r="M84" s="6">
        <v>26813.79473234875</v>
      </c>
    </row>
    <row r="85" spans="1:13" x14ac:dyDescent="0.35">
      <c r="A85" s="58">
        <v>2020</v>
      </c>
      <c r="B85" s="33" t="s">
        <v>40</v>
      </c>
      <c r="C85" s="6">
        <v>3351441</v>
      </c>
      <c r="D85" s="6">
        <v>17.083143694272049</v>
      </c>
      <c r="E85" s="6">
        <v>9824.0869698373353</v>
      </c>
      <c r="F85" s="6">
        <v>5482.4039616330701</v>
      </c>
      <c r="G85" s="6">
        <v>1895.0656214365611</v>
      </c>
      <c r="H85" s="6">
        <v>3394.1236069597821</v>
      </c>
      <c r="I85" s="6">
        <v>6103.7751906780568</v>
      </c>
      <c r="J85" s="6">
        <v>9259.4591723353788</v>
      </c>
      <c r="K85" s="6">
        <v>12776.27072446071</v>
      </c>
      <c r="L85" s="6">
        <v>16574.890138523078</v>
      </c>
      <c r="M85" s="6">
        <v>19368.24169767915</v>
      </c>
    </row>
    <row r="86" spans="1:13" x14ac:dyDescent="0.35">
      <c r="A86" s="58">
        <v>2020</v>
      </c>
      <c r="B86" s="33" t="s">
        <v>41</v>
      </c>
      <c r="C86" s="17">
        <v>170234</v>
      </c>
      <c r="D86" s="17">
        <v>0.86772581813336647</v>
      </c>
      <c r="E86" s="17">
        <v>11931.958736016581</v>
      </c>
      <c r="F86" s="17">
        <v>9369.003919908555</v>
      </c>
      <c r="G86" s="17">
        <v>1445.2250612083919</v>
      </c>
      <c r="H86" s="17">
        <v>2765.6639192564362</v>
      </c>
      <c r="I86" s="17">
        <v>5575.3899234601722</v>
      </c>
      <c r="J86" s="17">
        <v>9552.7225902239788</v>
      </c>
      <c r="K86" s="17">
        <v>15275.95631199498</v>
      </c>
      <c r="L86" s="17">
        <v>24546.075710895551</v>
      </c>
      <c r="M86" s="17">
        <v>32371.816573165888</v>
      </c>
    </row>
    <row r="87" spans="1:13" x14ac:dyDescent="0.35">
      <c r="A87" s="59">
        <v>2021</v>
      </c>
      <c r="B87" s="32" t="s">
        <v>13</v>
      </c>
      <c r="C87" s="53">
        <v>18694416</v>
      </c>
      <c r="D87" s="53">
        <v>100</v>
      </c>
      <c r="E87" s="53">
        <v>12783.92366118557</v>
      </c>
      <c r="F87" s="53">
        <v>7469.7956144178643</v>
      </c>
      <c r="G87" s="53">
        <v>3057.3931700152211</v>
      </c>
      <c r="H87" s="53">
        <v>4693.6418952038048</v>
      </c>
      <c r="I87" s="53">
        <v>7670.514270787151</v>
      </c>
      <c r="J87" s="53">
        <v>11528.784795032811</v>
      </c>
      <c r="K87" s="53">
        <v>16358.44098716898</v>
      </c>
      <c r="L87" s="53">
        <v>22243.44051329701</v>
      </c>
      <c r="M87" s="53">
        <v>26918.340991908459</v>
      </c>
    </row>
    <row r="88" spans="1:13" x14ac:dyDescent="0.35">
      <c r="A88" s="58">
        <v>2021</v>
      </c>
      <c r="B88" s="33" t="s">
        <v>38</v>
      </c>
      <c r="C88" s="6">
        <v>12571042</v>
      </c>
      <c r="D88" s="6">
        <v>67.244903504875467</v>
      </c>
      <c r="E88" s="6">
        <v>13800.553403333721</v>
      </c>
      <c r="F88" s="6">
        <v>7636.3761671543798</v>
      </c>
      <c r="G88" s="6">
        <v>3749.161568350527</v>
      </c>
      <c r="H88" s="6">
        <v>5480.6720181269102</v>
      </c>
      <c r="I88" s="6">
        <v>8594.2001178054234</v>
      </c>
      <c r="J88" s="6">
        <v>12556.41577148175</v>
      </c>
      <c r="K88" s="6">
        <v>17504.421060443641</v>
      </c>
      <c r="L88" s="6">
        <v>23550.040465969949</v>
      </c>
      <c r="M88" s="6">
        <v>28311.182622717461</v>
      </c>
    </row>
    <row r="89" spans="1:13" x14ac:dyDescent="0.35">
      <c r="A89" s="58">
        <v>2021</v>
      </c>
      <c r="B89" s="33" t="s">
        <v>39</v>
      </c>
      <c r="C89" s="6">
        <v>2818650</v>
      </c>
      <c r="D89" s="6">
        <v>15.077496938123129</v>
      </c>
      <c r="E89" s="6">
        <v>12015.87250380496</v>
      </c>
      <c r="F89" s="6">
        <v>7443.0790774548877</v>
      </c>
      <c r="G89" s="6">
        <v>2596.9440012676941</v>
      </c>
      <c r="H89" s="6">
        <v>4100.9388834922029</v>
      </c>
      <c r="I89" s="6">
        <v>6897.4913903073611</v>
      </c>
      <c r="J89" s="6">
        <v>10649.89967073482</v>
      </c>
      <c r="K89" s="6">
        <v>15490.88506387788</v>
      </c>
      <c r="L89" s="6">
        <v>21442.17660356472</v>
      </c>
      <c r="M89" s="6">
        <v>26204.677835774059</v>
      </c>
    </row>
    <row r="90" spans="1:13" x14ac:dyDescent="0.35">
      <c r="A90" s="58">
        <v>2021</v>
      </c>
      <c r="B90" s="33" t="s">
        <v>40</v>
      </c>
      <c r="C90" s="6">
        <v>3144341</v>
      </c>
      <c r="D90" s="6">
        <v>16.81968027244071</v>
      </c>
      <c r="E90" s="6">
        <v>9466.970957652451</v>
      </c>
      <c r="F90" s="6">
        <v>5398.0909450256586</v>
      </c>
      <c r="G90" s="6">
        <v>1942.0792391591669</v>
      </c>
      <c r="H90" s="6">
        <v>3291.6320152313519</v>
      </c>
      <c r="I90" s="6">
        <v>5775.7391800592404</v>
      </c>
      <c r="J90" s="6">
        <v>8811.2556810417245</v>
      </c>
      <c r="K90" s="6">
        <v>12293.059176972431</v>
      </c>
      <c r="L90" s="6">
        <v>16135.42450014797</v>
      </c>
      <c r="M90" s="6">
        <v>18969.147942028882</v>
      </c>
    </row>
    <row r="91" spans="1:13" x14ac:dyDescent="0.35">
      <c r="A91" s="58">
        <v>2021</v>
      </c>
      <c r="B91" s="33" t="s">
        <v>41</v>
      </c>
      <c r="C91" s="17">
        <v>160383</v>
      </c>
      <c r="D91" s="17">
        <v>0.85791928456069444</v>
      </c>
      <c r="E91" s="17">
        <v>11626.709919617349</v>
      </c>
      <c r="F91" s="17">
        <v>8932.5636294338146</v>
      </c>
      <c r="G91" s="17">
        <v>1705.772037357679</v>
      </c>
      <c r="H91" s="17">
        <v>2987.2561091647558</v>
      </c>
      <c r="I91" s="17">
        <v>5660.2777867300656</v>
      </c>
      <c r="J91" s="17">
        <v>9521.5258419712663</v>
      </c>
      <c r="K91" s="17">
        <v>14852.542431310871</v>
      </c>
      <c r="L91" s="17">
        <v>23208.52556133442</v>
      </c>
      <c r="M91" s="17">
        <v>31063.420908076689</v>
      </c>
    </row>
    <row r="92" spans="1:13" x14ac:dyDescent="0.35">
      <c r="A92" s="59">
        <v>2022</v>
      </c>
      <c r="B92" s="32" t="s">
        <v>13</v>
      </c>
      <c r="C92" s="53">
        <v>18903028</v>
      </c>
      <c r="D92" s="53">
        <v>100</v>
      </c>
      <c r="E92" s="53">
        <v>10972.827022033331</v>
      </c>
      <c r="F92" s="53">
        <v>6831.2110584130423</v>
      </c>
      <c r="G92" s="53">
        <v>2403.619945729441</v>
      </c>
      <c r="H92" s="53">
        <v>3749.8815202989381</v>
      </c>
      <c r="I92" s="53">
        <v>6317.011883091086</v>
      </c>
      <c r="J92" s="53">
        <v>9748.0546709865812</v>
      </c>
      <c r="K92" s="53">
        <v>14096.64727829981</v>
      </c>
      <c r="L92" s="53">
        <v>19446.46298718901</v>
      </c>
      <c r="M92" s="53">
        <v>23749.92550248123</v>
      </c>
    </row>
    <row r="93" spans="1:13" x14ac:dyDescent="0.35">
      <c r="A93" s="58">
        <v>2022</v>
      </c>
      <c r="B93" s="33" t="s">
        <v>38</v>
      </c>
      <c r="C93" s="6">
        <v>12682483</v>
      </c>
      <c r="D93" s="6">
        <v>67.092335682939265</v>
      </c>
      <c r="E93" s="6">
        <v>11863.387341008291</v>
      </c>
      <c r="F93" s="6">
        <v>7000.3119375286842</v>
      </c>
      <c r="G93" s="6">
        <v>2955.0827416066309</v>
      </c>
      <c r="H93" s="6">
        <v>4404.3149180758282</v>
      </c>
      <c r="I93" s="6">
        <v>7101.1383266545154</v>
      </c>
      <c r="J93" s="6">
        <v>10645.725308127039</v>
      </c>
      <c r="K93" s="6">
        <v>15111.868641538351</v>
      </c>
      <c r="L93" s="6">
        <v>20601.14825630077</v>
      </c>
      <c r="M93" s="6">
        <v>25009.472906608898</v>
      </c>
    </row>
    <row r="94" spans="1:13" x14ac:dyDescent="0.35">
      <c r="A94" s="58">
        <v>2022</v>
      </c>
      <c r="B94" s="33" t="s">
        <v>39</v>
      </c>
      <c r="C94" s="6">
        <v>2869701</v>
      </c>
      <c r="D94" s="6">
        <v>15.18117097430105</v>
      </c>
      <c r="E94" s="6">
        <v>10238.828659002371</v>
      </c>
      <c r="F94" s="6">
        <v>6862.3975878717756</v>
      </c>
      <c r="G94" s="6">
        <v>2018.256043367498</v>
      </c>
      <c r="H94" s="6">
        <v>3206.8209459588579</v>
      </c>
      <c r="I94" s="6">
        <v>5559.1706792127834</v>
      </c>
      <c r="J94" s="6">
        <v>8851.8077547738267</v>
      </c>
      <c r="K94" s="6">
        <v>13215.404791965429</v>
      </c>
      <c r="L94" s="6">
        <v>18734.724173899089</v>
      </c>
      <c r="M94" s="6">
        <v>23237.380058290499</v>
      </c>
    </row>
    <row r="95" spans="1:13" x14ac:dyDescent="0.35">
      <c r="A95" s="58">
        <v>2022</v>
      </c>
      <c r="B95" s="33" t="s">
        <v>40</v>
      </c>
      <c r="C95" s="6">
        <v>3183738</v>
      </c>
      <c r="D95" s="6">
        <v>16.842476242430578</v>
      </c>
      <c r="E95" s="6">
        <v>8115.3580774369302</v>
      </c>
      <c r="F95" s="6">
        <v>4888.9586551143238</v>
      </c>
      <c r="G95" s="6">
        <v>1548.5626874795371</v>
      </c>
      <c r="H95" s="6">
        <v>2629.2087271153632</v>
      </c>
      <c r="I95" s="6">
        <v>4760.2186160784786</v>
      </c>
      <c r="J95" s="6">
        <v>7454.3497442010321</v>
      </c>
      <c r="K95" s="6">
        <v>10607.346588138549</v>
      </c>
      <c r="L95" s="6">
        <v>14095.693638915211</v>
      </c>
      <c r="M95" s="6">
        <v>16681.55944763255</v>
      </c>
    </row>
    <row r="96" spans="1:13" x14ac:dyDescent="0.35">
      <c r="A96" s="64">
        <v>2022</v>
      </c>
      <c r="B96" s="39" t="s">
        <v>41</v>
      </c>
      <c r="C96" s="17">
        <v>167106</v>
      </c>
      <c r="D96" s="17">
        <v>0.88401710032911129</v>
      </c>
      <c r="E96" s="17">
        <v>10429.891359841629</v>
      </c>
      <c r="F96" s="17">
        <v>8379.3353967918501</v>
      </c>
      <c r="G96" s="17">
        <v>1456.8460532725101</v>
      </c>
      <c r="H96" s="17">
        <v>2497.8936387480871</v>
      </c>
      <c r="I96" s="17">
        <v>4838.693562738511</v>
      </c>
      <c r="J96" s="17">
        <v>8719.3224665940197</v>
      </c>
      <c r="K96" s="17">
        <v>13389.77619812836</v>
      </c>
      <c r="L96" s="17">
        <v>20656.57080543835</v>
      </c>
      <c r="M96" s="17">
        <v>28236.081697036381</v>
      </c>
    </row>
    <row r="97" spans="1:16" x14ac:dyDescent="0.35">
      <c r="A97" s="59">
        <v>2023</v>
      </c>
      <c r="B97" s="32" t="s">
        <v>13</v>
      </c>
      <c r="C97" s="53">
        <v>18967313</v>
      </c>
      <c r="D97" s="53">
        <v>100</v>
      </c>
      <c r="E97" s="53">
        <v>11262.108240334441</v>
      </c>
      <c r="F97" s="53">
        <v>6931.9865612271606</v>
      </c>
      <c r="G97" s="53">
        <v>2410.751534656521</v>
      </c>
      <c r="H97" s="53">
        <v>3831.829957963967</v>
      </c>
      <c r="I97" s="53">
        <v>6521.0481356732071</v>
      </c>
      <c r="J97" s="53">
        <v>10069.357895482241</v>
      </c>
      <c r="K97" s="53">
        <v>14506.08958041426</v>
      </c>
      <c r="L97" s="53">
        <v>19880.669929930711</v>
      </c>
      <c r="M97" s="53">
        <v>24189.59906425689</v>
      </c>
      <c r="P97" s="106"/>
    </row>
    <row r="98" spans="1:16" x14ac:dyDescent="0.35">
      <c r="A98" s="58">
        <v>2023</v>
      </c>
      <c r="B98" s="33" t="s">
        <v>38</v>
      </c>
      <c r="C98" s="6">
        <v>12672806</v>
      </c>
      <c r="D98" s="6">
        <v>66.813923511464168</v>
      </c>
      <c r="E98" s="6">
        <v>12271.941323184279</v>
      </c>
      <c r="F98" s="6">
        <v>7077.8368150611277</v>
      </c>
      <c r="G98" s="6">
        <v>3114.7748538817559</v>
      </c>
      <c r="H98" s="6">
        <v>4646.157234220047</v>
      </c>
      <c r="I98" s="6">
        <v>7459.7214771474619</v>
      </c>
      <c r="J98" s="6">
        <v>11098.587947977139</v>
      </c>
      <c r="K98" s="6">
        <v>15617.5524492532</v>
      </c>
      <c r="L98" s="6">
        <v>21117.440362401601</v>
      </c>
      <c r="M98" s="6">
        <v>25518.60160375249</v>
      </c>
    </row>
    <row r="99" spans="1:16" x14ac:dyDescent="0.35">
      <c r="A99" s="58">
        <v>2023</v>
      </c>
      <c r="B99" s="33" t="s">
        <v>39</v>
      </c>
      <c r="C99" s="6">
        <v>2867332</v>
      </c>
      <c r="D99" s="6">
        <v>15.11722825473487</v>
      </c>
      <c r="E99" s="6">
        <v>10158.86357447443</v>
      </c>
      <c r="F99" s="6">
        <v>6901.8326876195324</v>
      </c>
      <c r="G99" s="6">
        <v>1824.6499367726669</v>
      </c>
      <c r="H99" s="6">
        <v>3020.773318093537</v>
      </c>
      <c r="I99" s="6">
        <v>5427.7071052170149</v>
      </c>
      <c r="J99" s="6">
        <v>8784.2487678363304</v>
      </c>
      <c r="K99" s="6">
        <v>13203.391697282639</v>
      </c>
      <c r="L99" s="6">
        <v>18722.337120053911</v>
      </c>
      <c r="M99" s="6">
        <v>23212.1601390291</v>
      </c>
    </row>
    <row r="100" spans="1:16" x14ac:dyDescent="0.35">
      <c r="A100" s="58">
        <v>2023</v>
      </c>
      <c r="B100" s="33" t="s">
        <v>40</v>
      </c>
      <c r="C100" s="6">
        <v>3279163</v>
      </c>
      <c r="D100" s="6">
        <v>17.288495212790551</v>
      </c>
      <c r="E100" s="6">
        <v>8357.5891104112943</v>
      </c>
      <c r="F100" s="6">
        <v>5064.7354746290011</v>
      </c>
      <c r="G100" s="6">
        <v>1521.2841300707969</v>
      </c>
      <c r="H100" s="6">
        <v>2641.1092855356092</v>
      </c>
      <c r="I100" s="6">
        <v>4873.3918347697472</v>
      </c>
      <c r="J100" s="6">
        <v>7684.6990788903386</v>
      </c>
      <c r="K100" s="6">
        <v>10947.063652094739</v>
      </c>
      <c r="L100" s="6">
        <v>14556.62248491637</v>
      </c>
      <c r="M100" s="6">
        <v>17240.516265325619</v>
      </c>
    </row>
    <row r="101" spans="1:16" x14ac:dyDescent="0.35">
      <c r="A101" s="64">
        <v>2023</v>
      </c>
      <c r="B101" s="39" t="s">
        <v>41</v>
      </c>
      <c r="C101" s="17">
        <v>148012</v>
      </c>
      <c r="D101" s="17">
        <v>0.78035302101040882</v>
      </c>
      <c r="E101" s="17">
        <v>10521.23349045849</v>
      </c>
      <c r="F101" s="17">
        <v>8895.3205430566995</v>
      </c>
      <c r="G101" s="17">
        <v>1357.494601694395</v>
      </c>
      <c r="H101" s="17">
        <v>2362.910816664823</v>
      </c>
      <c r="I101" s="17">
        <v>4575.9850625881054</v>
      </c>
      <c r="J101" s="17">
        <v>8147.7485038238283</v>
      </c>
      <c r="K101" s="17">
        <v>13393.930578295371</v>
      </c>
      <c r="L101" s="17">
        <v>22049.63748801568</v>
      </c>
      <c r="M101" s="17">
        <v>30043.63711870656</v>
      </c>
    </row>
    <row r="102" spans="1:16" x14ac:dyDescent="0.35">
      <c r="A102" s="59">
        <v>2024</v>
      </c>
      <c r="B102" s="32" t="s">
        <v>13</v>
      </c>
      <c r="C102" s="53">
        <v>18942019</v>
      </c>
      <c r="D102" s="53">
        <v>100</v>
      </c>
      <c r="E102" s="53">
        <v>11191.38595410471</v>
      </c>
      <c r="F102" s="53">
        <v>6846.6595907153469</v>
      </c>
      <c r="G102" s="53">
        <v>2456.4435703298132</v>
      </c>
      <c r="H102" s="53">
        <v>3873.299362221263</v>
      </c>
      <c r="I102" s="53">
        <v>6521.2385749093373</v>
      </c>
      <c r="J102" s="53">
        <v>10012.25327364865</v>
      </c>
      <c r="K102" s="53">
        <v>14384.67930034078</v>
      </c>
      <c r="L102" s="53">
        <v>19697.240598310971</v>
      </c>
      <c r="M102" s="121">
        <v>23942.097442725961</v>
      </c>
    </row>
    <row r="103" spans="1:16" x14ac:dyDescent="0.35">
      <c r="A103" s="58">
        <v>2024</v>
      </c>
      <c r="B103" s="33" t="s">
        <v>38</v>
      </c>
      <c r="C103" s="6">
        <v>12516429</v>
      </c>
      <c r="D103" s="6">
        <v>66.077586555055191</v>
      </c>
      <c r="E103" s="6">
        <v>12127.07884891641</v>
      </c>
      <c r="F103" s="6">
        <v>6994.6129268160639</v>
      </c>
      <c r="G103" s="6">
        <v>3113.4778596974211</v>
      </c>
      <c r="H103" s="6">
        <v>4616.6188431123619</v>
      </c>
      <c r="I103" s="6">
        <v>7373.1842346177536</v>
      </c>
      <c r="J103" s="6">
        <v>10957.825363931979</v>
      </c>
      <c r="K103" s="6">
        <v>15420.55889892513</v>
      </c>
      <c r="L103" s="6">
        <v>20866.980622874671</v>
      </c>
      <c r="M103" s="146">
        <v>25209.563482812951</v>
      </c>
    </row>
    <row r="104" spans="1:16" x14ac:dyDescent="0.35">
      <c r="A104" s="58">
        <v>2024</v>
      </c>
      <c r="B104" s="33" t="s">
        <v>39</v>
      </c>
      <c r="C104" s="6">
        <v>3010060</v>
      </c>
      <c r="D104" s="6">
        <v>15.890914268431469</v>
      </c>
      <c r="E104" s="6">
        <v>10403.25904520618</v>
      </c>
      <c r="F104" s="6">
        <v>6871.2281684316486</v>
      </c>
      <c r="G104" s="6">
        <v>1975.152916822414</v>
      </c>
      <c r="H104" s="6">
        <v>3232.799452669075</v>
      </c>
      <c r="I104" s="6">
        <v>5697.9655146870773</v>
      </c>
      <c r="J104" s="6">
        <v>9081.64721703947</v>
      </c>
      <c r="K104" s="6">
        <v>13481.02872406178</v>
      </c>
      <c r="L104" s="6">
        <v>18942.025649478881</v>
      </c>
      <c r="M104" s="146">
        <v>23348.63023332581</v>
      </c>
    </row>
    <row r="105" spans="1:16" x14ac:dyDescent="0.35">
      <c r="A105" s="58">
        <v>2024</v>
      </c>
      <c r="B105" s="33" t="s">
        <v>40</v>
      </c>
      <c r="C105" s="6">
        <v>3270949</v>
      </c>
      <c r="D105" s="6">
        <v>17.26821728982533</v>
      </c>
      <c r="E105" s="6">
        <v>8357.0235823256335</v>
      </c>
      <c r="F105" s="6">
        <v>5017.7971241535288</v>
      </c>
      <c r="G105" s="6">
        <v>1547.1470095409891</v>
      </c>
      <c r="H105" s="6">
        <v>2683.9792167857058</v>
      </c>
      <c r="I105" s="6">
        <v>4910.2570261686906</v>
      </c>
      <c r="J105" s="6">
        <v>7694.2671635436191</v>
      </c>
      <c r="K105" s="6">
        <v>10934.879333493231</v>
      </c>
      <c r="L105" s="6">
        <v>14520.13429470733</v>
      </c>
      <c r="M105" s="146">
        <v>17169.343255868851</v>
      </c>
    </row>
    <row r="106" spans="1:16" x14ac:dyDescent="0.35">
      <c r="A106" s="58">
        <v>2024</v>
      </c>
      <c r="B106" s="33" t="s">
        <v>41</v>
      </c>
      <c r="C106" s="6">
        <v>144581</v>
      </c>
      <c r="D106" s="6">
        <v>0.76328188668800301</v>
      </c>
      <c r="E106" s="6">
        <v>10719.888076032579</v>
      </c>
      <c r="F106" s="6">
        <v>9098.2112738065753</v>
      </c>
      <c r="G106" s="6">
        <v>1363.486199954873</v>
      </c>
      <c r="H106" s="6">
        <v>2383.878348272146</v>
      </c>
      <c r="I106" s="6">
        <v>4576.9265353770415</v>
      </c>
      <c r="J106" s="6">
        <v>8177.7218275886316</v>
      </c>
      <c r="K106" s="6">
        <v>13690.92310619278</v>
      </c>
      <c r="L106" s="6">
        <v>23045.68877693918</v>
      </c>
      <c r="M106" s="146">
        <v>30828.880097275811</v>
      </c>
    </row>
    <row r="107" spans="1:16" x14ac:dyDescent="0.35">
      <c r="A107"/>
      <c r="B107" s="134"/>
      <c r="C107" s="157"/>
      <c r="D107" s="157"/>
      <c r="E107" s="157"/>
      <c r="F107" s="157"/>
      <c r="G107" s="157"/>
      <c r="H107" s="157"/>
      <c r="I107" s="157"/>
      <c r="J107" s="157"/>
      <c r="K107" s="156"/>
      <c r="L107" s="156"/>
      <c r="M107"/>
    </row>
  </sheetData>
  <phoneticPr fontId="38" type="noConversion"/>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3712E5-DB56-46AA-835C-28E29D575A8E}">
  <sheetPr>
    <pageSetUpPr fitToPage="1"/>
  </sheetPr>
  <dimension ref="A1:P107"/>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26.84375" style="8" customWidth="1"/>
    <col min="3" max="4" width="11.765625" style="3" customWidth="1"/>
    <col min="5" max="10" width="13.765625" style="3" customWidth="1"/>
    <col min="11" max="12" width="13.765625" style="4" customWidth="1"/>
    <col min="13" max="13" width="13.765625" style="1" customWidth="1"/>
    <col min="14" max="14" width="8.69140625" style="1" bestFit="1"/>
    <col min="15" max="16384" width="8.69140625" style="1"/>
  </cols>
  <sheetData>
    <row r="1" spans="1:14" ht="18" x14ac:dyDescent="0.4">
      <c r="A1" s="10" t="s">
        <v>233</v>
      </c>
    </row>
    <row r="2" spans="1:14" x14ac:dyDescent="0.35">
      <c r="A2" s="9" t="s">
        <v>339</v>
      </c>
    </row>
    <row r="3" spans="1:14" x14ac:dyDescent="0.35">
      <c r="A3" s="11" t="s">
        <v>201</v>
      </c>
    </row>
    <row r="4" spans="1:14" x14ac:dyDescent="0.35">
      <c r="A4" s="12" t="s">
        <v>202</v>
      </c>
    </row>
    <row r="5" spans="1:14" ht="22" customHeight="1" x14ac:dyDescent="0.35">
      <c r="A5" s="56" t="s">
        <v>232</v>
      </c>
    </row>
    <row r="6" spans="1:14" s="61" customFormat="1" ht="46.5" customHeight="1" x14ac:dyDescent="0.35">
      <c r="A6" s="62" t="s">
        <v>1</v>
      </c>
      <c r="B6" s="63" t="s">
        <v>114</v>
      </c>
      <c r="C6" s="29" t="s">
        <v>2</v>
      </c>
      <c r="D6" s="29" t="s">
        <v>3</v>
      </c>
      <c r="E6" s="29" t="s">
        <v>4</v>
      </c>
      <c r="F6" s="29" t="s">
        <v>5</v>
      </c>
      <c r="G6" s="29" t="s">
        <v>6</v>
      </c>
      <c r="H6" s="29" t="s">
        <v>7</v>
      </c>
      <c r="I6" s="29" t="s">
        <v>8</v>
      </c>
      <c r="J6" s="29" t="s">
        <v>9</v>
      </c>
      <c r="K6" s="29" t="s">
        <v>10</v>
      </c>
      <c r="L6" s="29" t="s">
        <v>11</v>
      </c>
      <c r="M6" s="29" t="s">
        <v>12</v>
      </c>
      <c r="N6" s="158"/>
    </row>
    <row r="7" spans="1:14" s="13" customFormat="1" x14ac:dyDescent="0.35">
      <c r="A7" s="59">
        <v>2005</v>
      </c>
      <c r="B7" s="32" t="s">
        <v>13</v>
      </c>
      <c r="C7" s="43">
        <v>2996480</v>
      </c>
      <c r="D7" s="43">
        <v>100</v>
      </c>
      <c r="E7" s="43">
        <v>4600</v>
      </c>
      <c r="F7" s="43">
        <v>3400</v>
      </c>
      <c r="G7" s="43">
        <v>1100</v>
      </c>
      <c r="H7" s="43">
        <v>1500</v>
      </c>
      <c r="I7" s="43">
        <v>2400</v>
      </c>
      <c r="J7" s="43">
        <v>3800</v>
      </c>
      <c r="K7" s="43">
        <v>5800</v>
      </c>
      <c r="L7" s="43">
        <v>8800</v>
      </c>
      <c r="M7" s="43">
        <v>11400</v>
      </c>
    </row>
    <row r="8" spans="1:14" x14ac:dyDescent="0.35">
      <c r="A8" s="58">
        <v>2005</v>
      </c>
      <c r="B8" s="33" t="s">
        <v>38</v>
      </c>
      <c r="C8" s="44">
        <v>1801160</v>
      </c>
      <c r="D8" s="44">
        <v>60</v>
      </c>
      <c r="E8" s="44">
        <v>4900</v>
      </c>
      <c r="F8" s="44">
        <v>3400</v>
      </c>
      <c r="G8" s="44">
        <v>1300</v>
      </c>
      <c r="H8" s="44">
        <v>1800</v>
      </c>
      <c r="I8" s="44">
        <v>2700</v>
      </c>
      <c r="J8" s="44">
        <v>4100</v>
      </c>
      <c r="K8" s="44">
        <v>6100</v>
      </c>
      <c r="L8" s="44">
        <v>9000</v>
      </c>
      <c r="M8" s="44">
        <v>11600</v>
      </c>
      <c r="N8"/>
    </row>
    <row r="9" spans="1:14" x14ac:dyDescent="0.35">
      <c r="A9" s="58">
        <v>2005</v>
      </c>
      <c r="B9" s="33" t="s">
        <v>39</v>
      </c>
      <c r="C9" s="44">
        <v>168510</v>
      </c>
      <c r="D9" s="44">
        <v>6</v>
      </c>
      <c r="E9" s="44">
        <v>4400</v>
      </c>
      <c r="F9" s="44">
        <v>3500</v>
      </c>
      <c r="G9" s="44">
        <v>800</v>
      </c>
      <c r="H9" s="44">
        <v>1300</v>
      </c>
      <c r="I9" s="44">
        <v>2100</v>
      </c>
      <c r="J9" s="44">
        <v>3400</v>
      </c>
      <c r="K9" s="44">
        <v>5700</v>
      </c>
      <c r="L9" s="44">
        <v>8900</v>
      </c>
      <c r="M9" s="44">
        <v>11400</v>
      </c>
      <c r="N9"/>
    </row>
    <row r="10" spans="1:14" x14ac:dyDescent="0.35">
      <c r="A10" s="58">
        <v>2005</v>
      </c>
      <c r="B10" s="33" t="s">
        <v>40</v>
      </c>
      <c r="C10" s="44">
        <v>466130</v>
      </c>
      <c r="D10" s="44">
        <v>16</v>
      </c>
      <c r="E10" s="44">
        <v>4000</v>
      </c>
      <c r="F10" s="44">
        <v>3100</v>
      </c>
      <c r="G10" s="44">
        <v>900</v>
      </c>
      <c r="H10" s="44">
        <v>1300</v>
      </c>
      <c r="I10" s="44">
        <v>2000</v>
      </c>
      <c r="J10" s="44">
        <v>3200</v>
      </c>
      <c r="K10" s="44">
        <v>5100</v>
      </c>
      <c r="L10" s="44">
        <v>7800</v>
      </c>
      <c r="M10" s="44">
        <v>10100</v>
      </c>
      <c r="N10"/>
    </row>
    <row r="11" spans="1:14" x14ac:dyDescent="0.35">
      <c r="A11" s="58">
        <v>2005</v>
      </c>
      <c r="B11" s="33" t="s">
        <v>41</v>
      </c>
      <c r="C11" s="44">
        <v>560680</v>
      </c>
      <c r="D11" s="44">
        <v>19</v>
      </c>
      <c r="E11" s="44">
        <v>4300</v>
      </c>
      <c r="F11" s="44">
        <v>3700</v>
      </c>
      <c r="G11" s="44">
        <v>800</v>
      </c>
      <c r="H11" s="44">
        <v>1200</v>
      </c>
      <c r="I11" s="44">
        <v>1900</v>
      </c>
      <c r="J11" s="44">
        <v>3200</v>
      </c>
      <c r="K11" s="44">
        <v>5500</v>
      </c>
      <c r="L11" s="44">
        <v>8900</v>
      </c>
      <c r="M11" s="44">
        <v>11800</v>
      </c>
      <c r="N11"/>
    </row>
    <row r="12" spans="1:14" x14ac:dyDescent="0.35">
      <c r="A12" s="59">
        <v>2006</v>
      </c>
      <c r="B12" s="32" t="s">
        <v>13</v>
      </c>
      <c r="C12" s="43">
        <v>3389650</v>
      </c>
      <c r="D12" s="43">
        <v>100</v>
      </c>
      <c r="E12" s="43">
        <v>4500</v>
      </c>
      <c r="F12" s="43">
        <v>3300</v>
      </c>
      <c r="G12" s="43">
        <v>1100</v>
      </c>
      <c r="H12" s="43">
        <v>1500</v>
      </c>
      <c r="I12" s="43">
        <v>2300</v>
      </c>
      <c r="J12" s="43">
        <v>3700</v>
      </c>
      <c r="K12" s="43">
        <v>5700</v>
      </c>
      <c r="L12" s="43">
        <v>8400</v>
      </c>
      <c r="M12" s="43">
        <v>10800</v>
      </c>
      <c r="N12"/>
    </row>
    <row r="13" spans="1:14" x14ac:dyDescent="0.35">
      <c r="A13" s="58">
        <v>2006</v>
      </c>
      <c r="B13" s="33" t="s">
        <v>38</v>
      </c>
      <c r="C13" s="44">
        <v>2044160</v>
      </c>
      <c r="D13" s="44">
        <v>60</v>
      </c>
      <c r="E13" s="44">
        <v>4800</v>
      </c>
      <c r="F13" s="44">
        <v>3200</v>
      </c>
      <c r="G13" s="44">
        <v>1300</v>
      </c>
      <c r="H13" s="44">
        <v>1800</v>
      </c>
      <c r="I13" s="44">
        <v>2700</v>
      </c>
      <c r="J13" s="44">
        <v>4000</v>
      </c>
      <c r="K13" s="44">
        <v>5900</v>
      </c>
      <c r="L13" s="44">
        <v>8600</v>
      </c>
      <c r="M13" s="44">
        <v>11000</v>
      </c>
      <c r="N13"/>
    </row>
    <row r="14" spans="1:14" x14ac:dyDescent="0.35">
      <c r="A14" s="58">
        <v>2006</v>
      </c>
      <c r="B14" s="33" t="s">
        <v>39</v>
      </c>
      <c r="C14" s="44">
        <v>194910</v>
      </c>
      <c r="D14" s="44">
        <v>6</v>
      </c>
      <c r="E14" s="44">
        <v>4200</v>
      </c>
      <c r="F14" s="44">
        <v>3300</v>
      </c>
      <c r="G14" s="44">
        <v>800</v>
      </c>
      <c r="H14" s="44">
        <v>1200</v>
      </c>
      <c r="I14" s="44">
        <v>2000</v>
      </c>
      <c r="J14" s="44">
        <v>3300</v>
      </c>
      <c r="K14" s="44">
        <v>5400</v>
      </c>
      <c r="L14" s="44">
        <v>8400</v>
      </c>
      <c r="M14" s="44">
        <v>10800</v>
      </c>
      <c r="N14"/>
    </row>
    <row r="15" spans="1:14" x14ac:dyDescent="0.35">
      <c r="A15" s="58">
        <v>2006</v>
      </c>
      <c r="B15" s="33" t="s">
        <v>40</v>
      </c>
      <c r="C15" s="44">
        <v>536120</v>
      </c>
      <c r="D15" s="44">
        <v>16</v>
      </c>
      <c r="E15" s="44">
        <v>3900</v>
      </c>
      <c r="F15" s="44">
        <v>2900</v>
      </c>
      <c r="G15" s="44">
        <v>900</v>
      </c>
      <c r="H15" s="44">
        <v>1200</v>
      </c>
      <c r="I15" s="44">
        <v>1900</v>
      </c>
      <c r="J15" s="44">
        <v>3100</v>
      </c>
      <c r="K15" s="44">
        <v>5000</v>
      </c>
      <c r="L15" s="44">
        <v>7500</v>
      </c>
      <c r="M15" s="44">
        <v>9600</v>
      </c>
      <c r="N15"/>
    </row>
    <row r="16" spans="1:14" x14ac:dyDescent="0.35">
      <c r="A16" s="58">
        <v>2006</v>
      </c>
      <c r="B16" s="33" t="s">
        <v>41</v>
      </c>
      <c r="C16" s="44">
        <v>614460</v>
      </c>
      <c r="D16" s="44">
        <v>18</v>
      </c>
      <c r="E16" s="44">
        <v>4200</v>
      </c>
      <c r="F16" s="44">
        <v>3500</v>
      </c>
      <c r="G16" s="44">
        <v>800</v>
      </c>
      <c r="H16" s="44">
        <v>1200</v>
      </c>
      <c r="I16" s="44">
        <v>1900</v>
      </c>
      <c r="J16" s="44">
        <v>3200</v>
      </c>
      <c r="K16" s="44">
        <v>5300</v>
      </c>
      <c r="L16" s="44">
        <v>8600</v>
      </c>
      <c r="M16" s="44">
        <v>11300</v>
      </c>
      <c r="N16"/>
    </row>
    <row r="17" spans="1:14" x14ac:dyDescent="0.35">
      <c r="A17" s="59">
        <v>2007</v>
      </c>
      <c r="B17" s="32" t="s">
        <v>13</v>
      </c>
      <c r="C17" s="43">
        <v>3395530</v>
      </c>
      <c r="D17" s="43">
        <v>100</v>
      </c>
      <c r="E17" s="43">
        <v>4500</v>
      </c>
      <c r="F17" s="43">
        <v>3300</v>
      </c>
      <c r="G17" s="43">
        <v>1100</v>
      </c>
      <c r="H17" s="43">
        <v>1500</v>
      </c>
      <c r="I17" s="43">
        <v>2300</v>
      </c>
      <c r="J17" s="43">
        <v>3600</v>
      </c>
      <c r="K17" s="43">
        <v>5600</v>
      </c>
      <c r="L17" s="43">
        <v>8400</v>
      </c>
      <c r="M17" s="43">
        <v>10900</v>
      </c>
      <c r="N17"/>
    </row>
    <row r="18" spans="1:14" x14ac:dyDescent="0.35">
      <c r="A18" s="58">
        <v>2007</v>
      </c>
      <c r="B18" s="33" t="s">
        <v>38</v>
      </c>
      <c r="C18" s="44">
        <v>2044580</v>
      </c>
      <c r="D18" s="44">
        <v>60</v>
      </c>
      <c r="E18" s="44">
        <v>4700</v>
      </c>
      <c r="F18" s="44">
        <v>3200</v>
      </c>
      <c r="G18" s="44">
        <v>1300</v>
      </c>
      <c r="H18" s="44">
        <v>1800</v>
      </c>
      <c r="I18" s="44">
        <v>2600</v>
      </c>
      <c r="J18" s="44">
        <v>3900</v>
      </c>
      <c r="K18" s="44">
        <v>5800</v>
      </c>
      <c r="L18" s="44">
        <v>8500</v>
      </c>
      <c r="M18" s="44">
        <v>11000</v>
      </c>
      <c r="N18"/>
    </row>
    <row r="19" spans="1:14" x14ac:dyDescent="0.35">
      <c r="A19" s="58">
        <v>2007</v>
      </c>
      <c r="B19" s="33" t="s">
        <v>39</v>
      </c>
      <c r="C19" s="44">
        <v>196740</v>
      </c>
      <c r="D19" s="44">
        <v>6</v>
      </c>
      <c r="E19" s="44">
        <v>4200</v>
      </c>
      <c r="F19" s="44">
        <v>3300</v>
      </c>
      <c r="G19" s="44">
        <v>800</v>
      </c>
      <c r="H19" s="44">
        <v>1200</v>
      </c>
      <c r="I19" s="44">
        <v>2000</v>
      </c>
      <c r="J19" s="44">
        <v>3300</v>
      </c>
      <c r="K19" s="44">
        <v>5300</v>
      </c>
      <c r="L19" s="44">
        <v>8400</v>
      </c>
      <c r="M19" s="44">
        <v>10900</v>
      </c>
      <c r="N19"/>
    </row>
    <row r="20" spans="1:14" x14ac:dyDescent="0.35">
      <c r="A20" s="58">
        <v>2007</v>
      </c>
      <c r="B20" s="33" t="s">
        <v>40</v>
      </c>
      <c r="C20" s="44">
        <v>537600</v>
      </c>
      <c r="D20" s="44">
        <v>16</v>
      </c>
      <c r="E20" s="44">
        <v>3900</v>
      </c>
      <c r="F20" s="44">
        <v>3000</v>
      </c>
      <c r="G20" s="44">
        <v>900</v>
      </c>
      <c r="H20" s="44">
        <v>1200</v>
      </c>
      <c r="I20" s="44">
        <v>1900</v>
      </c>
      <c r="J20" s="44">
        <v>3100</v>
      </c>
      <c r="K20" s="44">
        <v>4900</v>
      </c>
      <c r="L20" s="44">
        <v>7500</v>
      </c>
      <c r="M20" s="44">
        <v>9700</v>
      </c>
      <c r="N20"/>
    </row>
    <row r="21" spans="1:14" x14ac:dyDescent="0.35">
      <c r="A21" s="58">
        <v>2007</v>
      </c>
      <c r="B21" s="33" t="s">
        <v>41</v>
      </c>
      <c r="C21" s="44">
        <v>616610</v>
      </c>
      <c r="D21" s="44">
        <v>18</v>
      </c>
      <c r="E21" s="44">
        <v>4100</v>
      </c>
      <c r="F21" s="44">
        <v>3600</v>
      </c>
      <c r="G21" s="44">
        <v>700</v>
      </c>
      <c r="H21" s="44">
        <v>1100</v>
      </c>
      <c r="I21" s="44">
        <v>1800</v>
      </c>
      <c r="J21" s="44">
        <v>3100</v>
      </c>
      <c r="K21" s="44">
        <v>5200</v>
      </c>
      <c r="L21" s="44">
        <v>8600</v>
      </c>
      <c r="M21" s="44">
        <v>11400</v>
      </c>
      <c r="N21"/>
    </row>
    <row r="22" spans="1:14" x14ac:dyDescent="0.35">
      <c r="A22" s="59">
        <v>2008</v>
      </c>
      <c r="B22" s="32" t="s">
        <v>13</v>
      </c>
      <c r="C22" s="43">
        <v>3403390</v>
      </c>
      <c r="D22" s="43">
        <v>100</v>
      </c>
      <c r="E22" s="43">
        <v>4300</v>
      </c>
      <c r="F22" s="43">
        <v>3200</v>
      </c>
      <c r="G22" s="43">
        <v>1000</v>
      </c>
      <c r="H22" s="43">
        <v>1400</v>
      </c>
      <c r="I22" s="43">
        <v>2200</v>
      </c>
      <c r="J22" s="43">
        <v>3500</v>
      </c>
      <c r="K22" s="43">
        <v>5300</v>
      </c>
      <c r="L22" s="43">
        <v>8000</v>
      </c>
      <c r="M22" s="43">
        <v>10400</v>
      </c>
      <c r="N22"/>
    </row>
    <row r="23" spans="1:14" x14ac:dyDescent="0.35">
      <c r="A23" s="58">
        <v>2008</v>
      </c>
      <c r="B23" s="33" t="s">
        <v>38</v>
      </c>
      <c r="C23" s="44">
        <v>2046360</v>
      </c>
      <c r="D23" s="44">
        <v>60</v>
      </c>
      <c r="E23" s="44">
        <v>4500</v>
      </c>
      <c r="F23" s="44">
        <v>3100</v>
      </c>
      <c r="G23" s="44">
        <v>1300</v>
      </c>
      <c r="H23" s="44">
        <v>1700</v>
      </c>
      <c r="I23" s="44">
        <v>2500</v>
      </c>
      <c r="J23" s="44">
        <v>3800</v>
      </c>
      <c r="K23" s="44">
        <v>5600</v>
      </c>
      <c r="L23" s="44">
        <v>8100</v>
      </c>
      <c r="M23" s="44">
        <v>10600</v>
      </c>
      <c r="N23"/>
    </row>
    <row r="24" spans="1:14" x14ac:dyDescent="0.35">
      <c r="A24" s="58">
        <v>2008</v>
      </c>
      <c r="B24" s="33" t="s">
        <v>39</v>
      </c>
      <c r="C24" s="44">
        <v>199240</v>
      </c>
      <c r="D24" s="44">
        <v>6</v>
      </c>
      <c r="E24" s="44">
        <v>4100</v>
      </c>
      <c r="F24" s="44">
        <v>3200</v>
      </c>
      <c r="G24" s="44">
        <v>800</v>
      </c>
      <c r="H24" s="44">
        <v>1200</v>
      </c>
      <c r="I24" s="44">
        <v>2000</v>
      </c>
      <c r="J24" s="44">
        <v>3200</v>
      </c>
      <c r="K24" s="44">
        <v>5100</v>
      </c>
      <c r="L24" s="44">
        <v>8100</v>
      </c>
      <c r="M24" s="44">
        <v>10400</v>
      </c>
      <c r="N24"/>
    </row>
    <row r="25" spans="1:14" x14ac:dyDescent="0.35">
      <c r="A25" s="58">
        <v>2008</v>
      </c>
      <c r="B25" s="33" t="s">
        <v>40</v>
      </c>
      <c r="C25" s="44">
        <v>539950</v>
      </c>
      <c r="D25" s="44">
        <v>16</v>
      </c>
      <c r="E25" s="44">
        <v>3700</v>
      </c>
      <c r="F25" s="44">
        <v>2800</v>
      </c>
      <c r="G25" s="44">
        <v>900</v>
      </c>
      <c r="H25" s="44">
        <v>1200</v>
      </c>
      <c r="I25" s="44">
        <v>1800</v>
      </c>
      <c r="J25" s="44">
        <v>3000</v>
      </c>
      <c r="K25" s="44">
        <v>4700</v>
      </c>
      <c r="L25" s="44">
        <v>7100</v>
      </c>
      <c r="M25" s="44">
        <v>9200</v>
      </c>
      <c r="N25"/>
    </row>
    <row r="26" spans="1:14" x14ac:dyDescent="0.35">
      <c r="A26" s="58">
        <v>2008</v>
      </c>
      <c r="B26" s="33" t="s">
        <v>41</v>
      </c>
      <c r="C26" s="44">
        <v>617840</v>
      </c>
      <c r="D26" s="44">
        <v>18</v>
      </c>
      <c r="E26" s="44">
        <v>4000</v>
      </c>
      <c r="F26" s="44">
        <v>3500</v>
      </c>
      <c r="G26" s="44">
        <v>600</v>
      </c>
      <c r="H26" s="44">
        <v>1000</v>
      </c>
      <c r="I26" s="44">
        <v>1700</v>
      </c>
      <c r="J26" s="44">
        <v>2900</v>
      </c>
      <c r="K26" s="44">
        <v>5000</v>
      </c>
      <c r="L26" s="44">
        <v>8200</v>
      </c>
      <c r="M26" s="44">
        <v>11000</v>
      </c>
      <c r="N26"/>
    </row>
    <row r="27" spans="1:14" x14ac:dyDescent="0.35">
      <c r="A27" s="59">
        <v>2009</v>
      </c>
      <c r="B27" s="32" t="s">
        <v>13</v>
      </c>
      <c r="C27" s="43">
        <v>3425800</v>
      </c>
      <c r="D27" s="43">
        <v>100</v>
      </c>
      <c r="E27" s="43">
        <v>4200</v>
      </c>
      <c r="F27" s="43">
        <v>3100</v>
      </c>
      <c r="G27" s="43">
        <v>1000</v>
      </c>
      <c r="H27" s="43">
        <v>1400</v>
      </c>
      <c r="I27" s="43">
        <v>2200</v>
      </c>
      <c r="J27" s="43">
        <v>3400</v>
      </c>
      <c r="K27" s="43">
        <v>5300</v>
      </c>
      <c r="L27" s="43">
        <v>7900</v>
      </c>
      <c r="M27" s="43">
        <v>10300</v>
      </c>
      <c r="N27"/>
    </row>
    <row r="28" spans="1:14" x14ac:dyDescent="0.35">
      <c r="A28" s="58">
        <v>2009</v>
      </c>
      <c r="B28" s="33" t="s">
        <v>38</v>
      </c>
      <c r="C28" s="44">
        <v>2058340</v>
      </c>
      <c r="D28" s="44">
        <v>60</v>
      </c>
      <c r="E28" s="44">
        <v>4500</v>
      </c>
      <c r="F28" s="44">
        <v>3100</v>
      </c>
      <c r="G28" s="44">
        <v>1300</v>
      </c>
      <c r="H28" s="44">
        <v>1700</v>
      </c>
      <c r="I28" s="44">
        <v>2500</v>
      </c>
      <c r="J28" s="44">
        <v>3700</v>
      </c>
      <c r="K28" s="44">
        <v>5500</v>
      </c>
      <c r="L28" s="44">
        <v>8100</v>
      </c>
      <c r="M28" s="44">
        <v>10400</v>
      </c>
      <c r="N28"/>
    </row>
    <row r="29" spans="1:14" x14ac:dyDescent="0.35">
      <c r="A29" s="58">
        <v>2009</v>
      </c>
      <c r="B29" s="33" t="s">
        <v>39</v>
      </c>
      <c r="C29" s="44">
        <v>200680</v>
      </c>
      <c r="D29" s="44">
        <v>6</v>
      </c>
      <c r="E29" s="44">
        <v>4000</v>
      </c>
      <c r="F29" s="44">
        <v>3100</v>
      </c>
      <c r="G29" s="44">
        <v>900</v>
      </c>
      <c r="H29" s="44">
        <v>1200</v>
      </c>
      <c r="I29" s="44">
        <v>2000</v>
      </c>
      <c r="J29" s="44">
        <v>3100</v>
      </c>
      <c r="K29" s="44">
        <v>5000</v>
      </c>
      <c r="L29" s="44">
        <v>7900</v>
      </c>
      <c r="M29" s="44">
        <v>10200</v>
      </c>
      <c r="N29"/>
    </row>
    <row r="30" spans="1:14" x14ac:dyDescent="0.35">
      <c r="A30" s="58">
        <v>2009</v>
      </c>
      <c r="B30" s="33" t="s">
        <v>40</v>
      </c>
      <c r="C30" s="44">
        <v>542990</v>
      </c>
      <c r="D30" s="44">
        <v>16</v>
      </c>
      <c r="E30" s="44">
        <v>3700</v>
      </c>
      <c r="F30" s="44">
        <v>2800</v>
      </c>
      <c r="G30" s="44">
        <v>900</v>
      </c>
      <c r="H30" s="44">
        <v>1200</v>
      </c>
      <c r="I30" s="44">
        <v>1800</v>
      </c>
      <c r="J30" s="44">
        <v>2900</v>
      </c>
      <c r="K30" s="44">
        <v>4600</v>
      </c>
      <c r="L30" s="44">
        <v>7000</v>
      </c>
      <c r="M30" s="44">
        <v>9000</v>
      </c>
      <c r="N30"/>
    </row>
    <row r="31" spans="1:14" x14ac:dyDescent="0.35">
      <c r="A31" s="58">
        <v>2009</v>
      </c>
      <c r="B31" s="33" t="s">
        <v>41</v>
      </c>
      <c r="C31" s="44">
        <v>623790</v>
      </c>
      <c r="D31" s="44">
        <v>18</v>
      </c>
      <c r="E31" s="44">
        <v>4000</v>
      </c>
      <c r="F31" s="44">
        <v>3500</v>
      </c>
      <c r="G31" s="44">
        <v>700</v>
      </c>
      <c r="H31" s="44">
        <v>1100</v>
      </c>
      <c r="I31" s="44">
        <v>1800</v>
      </c>
      <c r="J31" s="44">
        <v>3000</v>
      </c>
      <c r="K31" s="44">
        <v>5000</v>
      </c>
      <c r="L31" s="44">
        <v>8200</v>
      </c>
      <c r="M31" s="44">
        <v>11000</v>
      </c>
      <c r="N31"/>
    </row>
    <row r="32" spans="1:14" x14ac:dyDescent="0.35">
      <c r="A32" s="59">
        <v>2010</v>
      </c>
      <c r="B32" s="32" t="s">
        <v>13</v>
      </c>
      <c r="C32" s="43">
        <v>3458030</v>
      </c>
      <c r="D32" s="43">
        <v>100</v>
      </c>
      <c r="E32" s="43">
        <v>4200</v>
      </c>
      <c r="F32" s="43">
        <v>3100</v>
      </c>
      <c r="G32" s="43">
        <v>1000</v>
      </c>
      <c r="H32" s="43">
        <v>1400</v>
      </c>
      <c r="I32" s="43">
        <v>2200</v>
      </c>
      <c r="J32" s="43">
        <v>3500</v>
      </c>
      <c r="K32" s="43">
        <v>5300</v>
      </c>
      <c r="L32" s="43">
        <v>7800</v>
      </c>
      <c r="M32" s="43">
        <v>10200</v>
      </c>
      <c r="N32"/>
    </row>
    <row r="33" spans="1:14" x14ac:dyDescent="0.35">
      <c r="A33" s="58">
        <v>2010</v>
      </c>
      <c r="B33" s="33" t="s">
        <v>38</v>
      </c>
      <c r="C33" s="44">
        <v>2074800</v>
      </c>
      <c r="D33" s="44">
        <v>60</v>
      </c>
      <c r="E33" s="44">
        <v>4500</v>
      </c>
      <c r="F33" s="44">
        <v>3100</v>
      </c>
      <c r="G33" s="44">
        <v>1300</v>
      </c>
      <c r="H33" s="44">
        <v>1700</v>
      </c>
      <c r="I33" s="44">
        <v>2500</v>
      </c>
      <c r="J33" s="44">
        <v>3700</v>
      </c>
      <c r="K33" s="44">
        <v>5500</v>
      </c>
      <c r="L33" s="44">
        <v>8000</v>
      </c>
      <c r="M33" s="44">
        <v>10300</v>
      </c>
      <c r="N33"/>
    </row>
    <row r="34" spans="1:14" x14ac:dyDescent="0.35">
      <c r="A34" s="58">
        <v>2010</v>
      </c>
      <c r="B34" s="33" t="s">
        <v>39</v>
      </c>
      <c r="C34" s="44">
        <v>203170</v>
      </c>
      <c r="D34" s="44">
        <v>6</v>
      </c>
      <c r="E34" s="44">
        <v>4000</v>
      </c>
      <c r="F34" s="44">
        <v>3100</v>
      </c>
      <c r="G34" s="44">
        <v>900</v>
      </c>
      <c r="H34" s="44">
        <v>1300</v>
      </c>
      <c r="I34" s="44">
        <v>2000</v>
      </c>
      <c r="J34" s="44">
        <v>3100</v>
      </c>
      <c r="K34" s="44">
        <v>5000</v>
      </c>
      <c r="L34" s="44">
        <v>7800</v>
      </c>
      <c r="M34" s="44">
        <v>10100</v>
      </c>
      <c r="N34"/>
    </row>
    <row r="35" spans="1:14" x14ac:dyDescent="0.35">
      <c r="A35" s="58">
        <v>2010</v>
      </c>
      <c r="B35" s="33" t="s">
        <v>40</v>
      </c>
      <c r="C35" s="44">
        <v>547840</v>
      </c>
      <c r="D35" s="44">
        <v>16</v>
      </c>
      <c r="E35" s="44">
        <v>3600</v>
      </c>
      <c r="F35" s="44">
        <v>2700</v>
      </c>
      <c r="G35" s="44">
        <v>900</v>
      </c>
      <c r="H35" s="44">
        <v>1200</v>
      </c>
      <c r="I35" s="44">
        <v>1800</v>
      </c>
      <c r="J35" s="44">
        <v>3000</v>
      </c>
      <c r="K35" s="44">
        <v>4600</v>
      </c>
      <c r="L35" s="44">
        <v>6900</v>
      </c>
      <c r="M35" s="44">
        <v>8900</v>
      </c>
      <c r="N35"/>
    </row>
    <row r="36" spans="1:14" x14ac:dyDescent="0.35">
      <c r="A36" s="58">
        <v>2010</v>
      </c>
      <c r="B36" s="33" t="s">
        <v>41</v>
      </c>
      <c r="C36" s="44">
        <v>632220</v>
      </c>
      <c r="D36" s="44">
        <v>18</v>
      </c>
      <c r="E36" s="44">
        <v>4000</v>
      </c>
      <c r="F36" s="44">
        <v>3400</v>
      </c>
      <c r="G36" s="44">
        <v>700</v>
      </c>
      <c r="H36" s="44">
        <v>1100</v>
      </c>
      <c r="I36" s="44">
        <v>1800</v>
      </c>
      <c r="J36" s="44">
        <v>3000</v>
      </c>
      <c r="K36" s="44">
        <v>5000</v>
      </c>
      <c r="L36" s="44">
        <v>8100</v>
      </c>
      <c r="M36" s="44">
        <v>10800</v>
      </c>
      <c r="N36"/>
    </row>
    <row r="37" spans="1:14" x14ac:dyDescent="0.35">
      <c r="A37" s="59">
        <v>2011</v>
      </c>
      <c r="B37" s="32" t="s">
        <v>13</v>
      </c>
      <c r="C37" s="43">
        <v>3528760</v>
      </c>
      <c r="D37" s="43">
        <v>100</v>
      </c>
      <c r="E37" s="43">
        <v>4200</v>
      </c>
      <c r="F37" s="43">
        <v>3000</v>
      </c>
      <c r="G37" s="43">
        <v>1000</v>
      </c>
      <c r="H37" s="43">
        <v>1400</v>
      </c>
      <c r="I37" s="43">
        <v>2200</v>
      </c>
      <c r="J37" s="43">
        <v>3400</v>
      </c>
      <c r="K37" s="43">
        <v>5200</v>
      </c>
      <c r="L37" s="43">
        <v>7700</v>
      </c>
      <c r="M37" s="43">
        <v>9900</v>
      </c>
      <c r="N37"/>
    </row>
    <row r="38" spans="1:14" x14ac:dyDescent="0.35">
      <c r="A38" s="58">
        <v>2011</v>
      </c>
      <c r="B38" s="33" t="s">
        <v>38</v>
      </c>
      <c r="C38" s="44">
        <v>2337880</v>
      </c>
      <c r="D38" s="44">
        <v>66</v>
      </c>
      <c r="E38" s="44">
        <v>4400</v>
      </c>
      <c r="F38" s="44">
        <v>3100</v>
      </c>
      <c r="G38" s="44">
        <v>1200</v>
      </c>
      <c r="H38" s="44">
        <v>1600</v>
      </c>
      <c r="I38" s="44">
        <v>2400</v>
      </c>
      <c r="J38" s="44">
        <v>3700</v>
      </c>
      <c r="K38" s="44">
        <v>5400</v>
      </c>
      <c r="L38" s="44">
        <v>7900</v>
      </c>
      <c r="M38" s="44">
        <v>10200</v>
      </c>
      <c r="N38"/>
    </row>
    <row r="39" spans="1:14" x14ac:dyDescent="0.35">
      <c r="A39" s="58">
        <v>2011</v>
      </c>
      <c r="B39" s="33" t="s">
        <v>39</v>
      </c>
      <c r="C39" s="44">
        <v>501500</v>
      </c>
      <c r="D39" s="44">
        <v>14</v>
      </c>
      <c r="E39" s="44">
        <v>3900</v>
      </c>
      <c r="F39" s="44">
        <v>3100</v>
      </c>
      <c r="G39" s="44">
        <v>800</v>
      </c>
      <c r="H39" s="44">
        <v>1200</v>
      </c>
      <c r="I39" s="44">
        <v>1900</v>
      </c>
      <c r="J39" s="44">
        <v>3100</v>
      </c>
      <c r="K39" s="44">
        <v>4900</v>
      </c>
      <c r="L39" s="44">
        <v>7700</v>
      </c>
      <c r="M39" s="44">
        <v>10000</v>
      </c>
      <c r="N39"/>
    </row>
    <row r="40" spans="1:14" x14ac:dyDescent="0.35">
      <c r="A40" s="58">
        <v>2011</v>
      </c>
      <c r="B40" s="33" t="s">
        <v>40</v>
      </c>
      <c r="C40" s="44">
        <v>630580</v>
      </c>
      <c r="D40" s="44">
        <v>18</v>
      </c>
      <c r="E40" s="44">
        <v>3500</v>
      </c>
      <c r="F40" s="44">
        <v>2600</v>
      </c>
      <c r="G40" s="44">
        <v>900</v>
      </c>
      <c r="H40" s="44">
        <v>1200</v>
      </c>
      <c r="I40" s="44">
        <v>1800</v>
      </c>
      <c r="J40" s="44">
        <v>2900</v>
      </c>
      <c r="K40" s="44">
        <v>4500</v>
      </c>
      <c r="L40" s="44">
        <v>6600</v>
      </c>
      <c r="M40" s="44">
        <v>8400</v>
      </c>
      <c r="N40"/>
    </row>
    <row r="41" spans="1:14" x14ac:dyDescent="0.35">
      <c r="A41" s="58">
        <v>2011</v>
      </c>
      <c r="B41" s="33" t="s">
        <v>41</v>
      </c>
      <c r="C41" s="44">
        <v>58810</v>
      </c>
      <c r="D41" s="44">
        <v>2</v>
      </c>
      <c r="E41" s="44">
        <v>4600</v>
      </c>
      <c r="F41" s="44">
        <v>4600</v>
      </c>
      <c r="G41" s="44">
        <v>600</v>
      </c>
      <c r="H41" s="44">
        <v>1000</v>
      </c>
      <c r="I41" s="44">
        <v>1700</v>
      </c>
      <c r="J41" s="44">
        <v>3000</v>
      </c>
      <c r="K41" s="44">
        <v>5700</v>
      </c>
      <c r="L41" s="44">
        <v>10700</v>
      </c>
      <c r="M41" s="44">
        <v>15100</v>
      </c>
      <c r="N41"/>
    </row>
    <row r="42" spans="1:14" x14ac:dyDescent="0.35">
      <c r="A42" s="59">
        <v>2012</v>
      </c>
      <c r="B42" s="32" t="s">
        <v>13</v>
      </c>
      <c r="C42" s="43">
        <v>3498160</v>
      </c>
      <c r="D42" s="43">
        <v>100</v>
      </c>
      <c r="E42" s="43">
        <v>4100</v>
      </c>
      <c r="F42" s="43">
        <v>3100</v>
      </c>
      <c r="G42" s="43">
        <v>1000</v>
      </c>
      <c r="H42" s="43">
        <v>1400</v>
      </c>
      <c r="I42" s="43">
        <v>2100</v>
      </c>
      <c r="J42" s="43">
        <v>3300</v>
      </c>
      <c r="K42" s="43">
        <v>5100</v>
      </c>
      <c r="L42" s="43">
        <v>7600</v>
      </c>
      <c r="M42" s="43">
        <v>10100</v>
      </c>
      <c r="N42"/>
    </row>
    <row r="43" spans="1:14" x14ac:dyDescent="0.35">
      <c r="A43" s="58">
        <v>2012</v>
      </c>
      <c r="B43" s="33" t="s">
        <v>38</v>
      </c>
      <c r="C43" s="44">
        <v>2320540</v>
      </c>
      <c r="D43" s="44">
        <v>66</v>
      </c>
      <c r="E43" s="44">
        <v>4300</v>
      </c>
      <c r="F43" s="44">
        <v>3100</v>
      </c>
      <c r="G43" s="44">
        <v>1100</v>
      </c>
      <c r="H43" s="44">
        <v>1500</v>
      </c>
      <c r="I43" s="44">
        <v>2300</v>
      </c>
      <c r="J43" s="44">
        <v>3500</v>
      </c>
      <c r="K43" s="44">
        <v>5300</v>
      </c>
      <c r="L43" s="44">
        <v>7800</v>
      </c>
      <c r="M43" s="44">
        <v>10300</v>
      </c>
      <c r="N43"/>
    </row>
    <row r="44" spans="1:14" x14ac:dyDescent="0.35">
      <c r="A44" s="58">
        <v>2012</v>
      </c>
      <c r="B44" s="33" t="s">
        <v>39</v>
      </c>
      <c r="C44" s="44">
        <v>495780</v>
      </c>
      <c r="D44" s="44">
        <v>14</v>
      </c>
      <c r="E44" s="44">
        <v>3900</v>
      </c>
      <c r="F44" s="44">
        <v>3200</v>
      </c>
      <c r="G44" s="44">
        <v>800</v>
      </c>
      <c r="H44" s="44">
        <v>1200</v>
      </c>
      <c r="I44" s="44">
        <v>1900</v>
      </c>
      <c r="J44" s="44">
        <v>3000</v>
      </c>
      <c r="K44" s="44">
        <v>4800</v>
      </c>
      <c r="L44" s="44">
        <v>7800</v>
      </c>
      <c r="M44" s="44">
        <v>10300</v>
      </c>
      <c r="N44"/>
    </row>
    <row r="45" spans="1:14" x14ac:dyDescent="0.35">
      <c r="A45" s="58">
        <v>2012</v>
      </c>
      <c r="B45" s="33" t="s">
        <v>40</v>
      </c>
      <c r="C45" s="44">
        <v>624360</v>
      </c>
      <c r="D45" s="44">
        <v>18</v>
      </c>
      <c r="E45" s="44">
        <v>3500</v>
      </c>
      <c r="F45" s="44">
        <v>2600</v>
      </c>
      <c r="G45" s="44">
        <v>900</v>
      </c>
      <c r="H45" s="44">
        <v>1200</v>
      </c>
      <c r="I45" s="44">
        <v>1800</v>
      </c>
      <c r="J45" s="44">
        <v>2800</v>
      </c>
      <c r="K45" s="44">
        <v>4400</v>
      </c>
      <c r="L45" s="44">
        <v>6500</v>
      </c>
      <c r="M45" s="44">
        <v>8500</v>
      </c>
      <c r="N45"/>
    </row>
    <row r="46" spans="1:14" x14ac:dyDescent="0.35">
      <c r="A46" s="58">
        <v>2012</v>
      </c>
      <c r="B46" s="33" t="s">
        <v>41</v>
      </c>
      <c r="C46" s="44">
        <v>57490</v>
      </c>
      <c r="D46" s="44">
        <v>2</v>
      </c>
      <c r="E46" s="44">
        <v>4600</v>
      </c>
      <c r="F46" s="44">
        <v>4600</v>
      </c>
      <c r="G46" s="44">
        <v>600</v>
      </c>
      <c r="H46" s="44">
        <v>1000</v>
      </c>
      <c r="I46" s="44">
        <v>1700</v>
      </c>
      <c r="J46" s="44">
        <v>2900</v>
      </c>
      <c r="K46" s="44">
        <v>5700</v>
      </c>
      <c r="L46" s="44">
        <v>10900</v>
      </c>
      <c r="M46" s="44">
        <v>15300</v>
      </c>
      <c r="N46"/>
    </row>
    <row r="47" spans="1:14" x14ac:dyDescent="0.35">
      <c r="A47" s="59">
        <v>2013</v>
      </c>
      <c r="B47" s="32" t="s">
        <v>13</v>
      </c>
      <c r="C47" s="43">
        <v>3998160</v>
      </c>
      <c r="D47" s="43">
        <v>100</v>
      </c>
      <c r="E47" s="43">
        <v>4000</v>
      </c>
      <c r="F47" s="43">
        <v>2900</v>
      </c>
      <c r="G47" s="43">
        <v>1000</v>
      </c>
      <c r="H47" s="43">
        <v>1400</v>
      </c>
      <c r="I47" s="43">
        <v>2100</v>
      </c>
      <c r="J47" s="43">
        <v>3300</v>
      </c>
      <c r="K47" s="43">
        <v>5000</v>
      </c>
      <c r="L47" s="43">
        <v>7300</v>
      </c>
      <c r="M47" s="43">
        <v>9400</v>
      </c>
      <c r="N47"/>
    </row>
    <row r="48" spans="1:14" x14ac:dyDescent="0.35">
      <c r="A48" s="58">
        <v>2013</v>
      </c>
      <c r="B48" s="33" t="s">
        <v>38</v>
      </c>
      <c r="C48" s="44">
        <v>2614160</v>
      </c>
      <c r="D48" s="44">
        <v>65</v>
      </c>
      <c r="E48" s="44">
        <v>4200</v>
      </c>
      <c r="F48" s="44">
        <v>2900</v>
      </c>
      <c r="G48" s="44">
        <v>1100</v>
      </c>
      <c r="H48" s="44">
        <v>1500</v>
      </c>
      <c r="I48" s="44">
        <v>2300</v>
      </c>
      <c r="J48" s="44">
        <v>3500</v>
      </c>
      <c r="K48" s="44">
        <v>5100</v>
      </c>
      <c r="L48" s="44">
        <v>7500</v>
      </c>
      <c r="M48" s="44">
        <v>9700</v>
      </c>
      <c r="N48"/>
    </row>
    <row r="49" spans="1:14" x14ac:dyDescent="0.35">
      <c r="A49" s="58">
        <v>2013</v>
      </c>
      <c r="B49" s="33" t="s">
        <v>39</v>
      </c>
      <c r="C49" s="44">
        <v>574270</v>
      </c>
      <c r="D49" s="44">
        <v>14</v>
      </c>
      <c r="E49" s="44">
        <v>3800</v>
      </c>
      <c r="F49" s="44">
        <v>3000</v>
      </c>
      <c r="G49" s="44">
        <v>800</v>
      </c>
      <c r="H49" s="44">
        <v>1200</v>
      </c>
      <c r="I49" s="44">
        <v>1900</v>
      </c>
      <c r="J49" s="44">
        <v>3000</v>
      </c>
      <c r="K49" s="44">
        <v>4800</v>
      </c>
      <c r="L49" s="44">
        <v>7400</v>
      </c>
      <c r="M49" s="44">
        <v>9600</v>
      </c>
      <c r="N49"/>
    </row>
    <row r="50" spans="1:14" x14ac:dyDescent="0.35">
      <c r="A50" s="58">
        <v>2013</v>
      </c>
      <c r="B50" s="33" t="s">
        <v>40</v>
      </c>
      <c r="C50" s="44">
        <v>749720</v>
      </c>
      <c r="D50" s="44">
        <v>19</v>
      </c>
      <c r="E50" s="44">
        <v>3500</v>
      </c>
      <c r="F50" s="44">
        <v>2500</v>
      </c>
      <c r="G50" s="44">
        <v>800</v>
      </c>
      <c r="H50" s="44">
        <v>1100</v>
      </c>
      <c r="I50" s="44">
        <v>1800</v>
      </c>
      <c r="J50" s="44">
        <v>2900</v>
      </c>
      <c r="K50" s="44">
        <v>4400</v>
      </c>
      <c r="L50" s="44">
        <v>6400</v>
      </c>
      <c r="M50" s="44">
        <v>8200</v>
      </c>
      <c r="N50"/>
    </row>
    <row r="51" spans="1:14" x14ac:dyDescent="0.35">
      <c r="A51" s="58">
        <v>2013</v>
      </c>
      <c r="B51" s="33" t="s">
        <v>41</v>
      </c>
      <c r="C51" s="44">
        <v>60010</v>
      </c>
      <c r="D51" s="44">
        <v>2</v>
      </c>
      <c r="E51" s="44">
        <v>3900</v>
      </c>
      <c r="F51" s="44">
        <v>3800</v>
      </c>
      <c r="G51" s="44">
        <v>600</v>
      </c>
      <c r="H51" s="44">
        <v>1000</v>
      </c>
      <c r="I51" s="44">
        <v>1600</v>
      </c>
      <c r="J51" s="44">
        <v>2700</v>
      </c>
      <c r="K51" s="44">
        <v>4800</v>
      </c>
      <c r="L51" s="44">
        <v>8500</v>
      </c>
      <c r="M51" s="44">
        <v>11800</v>
      </c>
      <c r="N51"/>
    </row>
    <row r="52" spans="1:14" x14ac:dyDescent="0.35">
      <c r="A52" s="59">
        <v>2014</v>
      </c>
      <c r="B52" s="32" t="s">
        <v>13</v>
      </c>
      <c r="C52" s="43">
        <v>3846180</v>
      </c>
      <c r="D52" s="43">
        <v>100</v>
      </c>
      <c r="E52" s="43">
        <v>4100</v>
      </c>
      <c r="F52" s="43">
        <v>3300</v>
      </c>
      <c r="G52" s="43">
        <v>1000</v>
      </c>
      <c r="H52" s="43">
        <v>1400</v>
      </c>
      <c r="I52" s="43">
        <v>2100</v>
      </c>
      <c r="J52" s="43">
        <v>3300</v>
      </c>
      <c r="K52" s="43">
        <v>5000</v>
      </c>
      <c r="L52" s="43">
        <v>7400</v>
      </c>
      <c r="M52" s="43">
        <v>9800</v>
      </c>
      <c r="N52"/>
    </row>
    <row r="53" spans="1:14" x14ac:dyDescent="0.35">
      <c r="A53" s="58">
        <v>2014</v>
      </c>
      <c r="B53" s="33" t="s">
        <v>38</v>
      </c>
      <c r="C53" s="5">
        <v>2556340</v>
      </c>
      <c r="D53" s="5">
        <v>66</v>
      </c>
      <c r="E53" s="5">
        <v>4300</v>
      </c>
      <c r="F53" s="5">
        <v>3400</v>
      </c>
      <c r="G53" s="5">
        <v>1100</v>
      </c>
      <c r="H53" s="5">
        <v>1500</v>
      </c>
      <c r="I53" s="5">
        <v>2300</v>
      </c>
      <c r="J53" s="5">
        <v>3500</v>
      </c>
      <c r="K53" s="7">
        <v>5100</v>
      </c>
      <c r="L53" s="7">
        <v>7600</v>
      </c>
      <c r="M53" s="44">
        <v>10000</v>
      </c>
      <c r="N53"/>
    </row>
    <row r="54" spans="1:14" x14ac:dyDescent="0.35">
      <c r="A54" s="58">
        <v>2014</v>
      </c>
      <c r="B54" s="33" t="s">
        <v>39</v>
      </c>
      <c r="C54" s="5">
        <v>548010</v>
      </c>
      <c r="D54" s="5">
        <v>14</v>
      </c>
      <c r="E54" s="5">
        <v>4000</v>
      </c>
      <c r="F54" s="5">
        <v>3500</v>
      </c>
      <c r="G54" s="5">
        <v>800</v>
      </c>
      <c r="H54" s="5">
        <v>1200</v>
      </c>
      <c r="I54" s="5">
        <v>1900</v>
      </c>
      <c r="J54" s="5">
        <v>3100</v>
      </c>
      <c r="K54" s="7">
        <v>4900</v>
      </c>
      <c r="L54" s="7">
        <v>7700</v>
      </c>
      <c r="M54" s="44">
        <v>10200</v>
      </c>
      <c r="N54"/>
    </row>
    <row r="55" spans="1:14" x14ac:dyDescent="0.35">
      <c r="A55" s="58">
        <v>2014</v>
      </c>
      <c r="B55" s="33" t="s">
        <v>40</v>
      </c>
      <c r="C55" s="5">
        <v>731070</v>
      </c>
      <c r="D55" s="5">
        <v>19</v>
      </c>
      <c r="E55" s="5">
        <v>3600</v>
      </c>
      <c r="F55" s="5">
        <v>2900</v>
      </c>
      <c r="G55" s="5">
        <v>800</v>
      </c>
      <c r="H55" s="5">
        <v>1200</v>
      </c>
      <c r="I55" s="5">
        <v>1800</v>
      </c>
      <c r="J55" s="5">
        <v>2900</v>
      </c>
      <c r="K55" s="7">
        <v>4400</v>
      </c>
      <c r="L55" s="7">
        <v>6600</v>
      </c>
      <c r="M55" s="44">
        <v>8500</v>
      </c>
      <c r="N55"/>
    </row>
    <row r="56" spans="1:14" x14ac:dyDescent="0.35">
      <c r="A56" s="58">
        <v>2014</v>
      </c>
      <c r="B56" s="33" t="s">
        <v>41</v>
      </c>
      <c r="C56" s="5">
        <v>10780</v>
      </c>
      <c r="D56" s="5">
        <v>0</v>
      </c>
      <c r="E56" s="5">
        <v>6700</v>
      </c>
      <c r="F56" s="5">
        <v>7400</v>
      </c>
      <c r="G56" s="5">
        <v>1000</v>
      </c>
      <c r="H56" s="5">
        <v>1500</v>
      </c>
      <c r="I56" s="5">
        <v>2400</v>
      </c>
      <c r="J56" s="5">
        <v>4300</v>
      </c>
      <c r="K56" s="7">
        <v>7800</v>
      </c>
      <c r="L56" s="7">
        <v>14200</v>
      </c>
      <c r="M56" s="44">
        <v>21600</v>
      </c>
      <c r="N56"/>
    </row>
    <row r="57" spans="1:14" x14ac:dyDescent="0.35">
      <c r="A57" s="59">
        <v>2015</v>
      </c>
      <c r="B57" s="32" t="s">
        <v>13</v>
      </c>
      <c r="C57" s="18">
        <v>3724360</v>
      </c>
      <c r="D57" s="18">
        <v>100</v>
      </c>
      <c r="E57" s="18">
        <v>4000</v>
      </c>
      <c r="F57" s="18">
        <v>3000</v>
      </c>
      <c r="G57" s="18">
        <v>1000</v>
      </c>
      <c r="H57" s="18">
        <v>1400</v>
      </c>
      <c r="I57" s="18">
        <v>2100</v>
      </c>
      <c r="J57" s="18">
        <v>3300</v>
      </c>
      <c r="K57" s="20">
        <v>4900</v>
      </c>
      <c r="L57" s="20">
        <v>7300</v>
      </c>
      <c r="M57" s="43">
        <v>9500</v>
      </c>
      <c r="N57"/>
    </row>
    <row r="58" spans="1:14" x14ac:dyDescent="0.35">
      <c r="A58" s="58">
        <v>2015</v>
      </c>
      <c r="B58" s="33" t="s">
        <v>38</v>
      </c>
      <c r="C58" s="5">
        <v>2455950</v>
      </c>
      <c r="D58" s="5">
        <v>65.94</v>
      </c>
      <c r="E58" s="5">
        <v>4100</v>
      </c>
      <c r="F58" s="5">
        <v>3000</v>
      </c>
      <c r="G58" s="5">
        <v>1100</v>
      </c>
      <c r="H58" s="5">
        <v>1500</v>
      </c>
      <c r="I58" s="5">
        <v>2300</v>
      </c>
      <c r="J58" s="5">
        <v>3400</v>
      </c>
      <c r="K58" s="7">
        <v>5000</v>
      </c>
      <c r="L58" s="7">
        <v>7400</v>
      </c>
      <c r="M58" s="44">
        <v>9800</v>
      </c>
      <c r="N58"/>
    </row>
    <row r="59" spans="1:14" x14ac:dyDescent="0.35">
      <c r="A59" s="58">
        <v>2015</v>
      </c>
      <c r="B59" s="33" t="s">
        <v>39</v>
      </c>
      <c r="C59" s="5">
        <v>534600</v>
      </c>
      <c r="D59" s="5">
        <v>14.35</v>
      </c>
      <c r="E59" s="5">
        <v>3900</v>
      </c>
      <c r="F59" s="5">
        <v>3100</v>
      </c>
      <c r="G59" s="5">
        <v>800</v>
      </c>
      <c r="H59" s="5">
        <v>1200</v>
      </c>
      <c r="I59" s="5">
        <v>1900</v>
      </c>
      <c r="J59" s="5">
        <v>3000</v>
      </c>
      <c r="K59" s="7">
        <v>4800</v>
      </c>
      <c r="L59" s="7">
        <v>7500</v>
      </c>
      <c r="M59" s="44">
        <v>9900</v>
      </c>
      <c r="N59"/>
    </row>
    <row r="60" spans="1:14" x14ac:dyDescent="0.35">
      <c r="A60" s="58">
        <v>2015</v>
      </c>
      <c r="B60" s="33" t="s">
        <v>40</v>
      </c>
      <c r="C60" s="5">
        <v>729860</v>
      </c>
      <c r="D60" s="5">
        <v>19.600000000000001</v>
      </c>
      <c r="E60" s="5">
        <v>3500</v>
      </c>
      <c r="F60" s="5">
        <v>2700</v>
      </c>
      <c r="G60" s="5">
        <v>800</v>
      </c>
      <c r="H60" s="5">
        <v>1200</v>
      </c>
      <c r="I60" s="5">
        <v>1800</v>
      </c>
      <c r="J60" s="5">
        <v>2900</v>
      </c>
      <c r="K60" s="7">
        <v>4400</v>
      </c>
      <c r="L60" s="7">
        <v>6500</v>
      </c>
      <c r="M60" s="44">
        <v>8500</v>
      </c>
      <c r="N60"/>
    </row>
    <row r="61" spans="1:14" x14ac:dyDescent="0.35">
      <c r="A61" s="58">
        <v>2015</v>
      </c>
      <c r="B61" s="33" t="s">
        <v>41</v>
      </c>
      <c r="C61" s="5">
        <v>3950</v>
      </c>
      <c r="D61" s="5">
        <v>0</v>
      </c>
      <c r="E61" s="5">
        <v>5800</v>
      </c>
      <c r="F61" s="5">
        <v>4400</v>
      </c>
      <c r="G61" s="5">
        <v>1000</v>
      </c>
      <c r="H61" s="5">
        <v>1600</v>
      </c>
      <c r="I61" s="5">
        <v>2800</v>
      </c>
      <c r="J61" s="5">
        <v>4500</v>
      </c>
      <c r="K61" s="7">
        <v>7400</v>
      </c>
      <c r="L61" s="7">
        <v>11700</v>
      </c>
      <c r="M61" s="44">
        <v>15300</v>
      </c>
      <c r="N61"/>
    </row>
    <row r="62" spans="1:14" x14ac:dyDescent="0.35">
      <c r="A62" s="59">
        <v>2016</v>
      </c>
      <c r="B62" s="32" t="s">
        <v>13</v>
      </c>
      <c r="C62" s="18">
        <v>4111300</v>
      </c>
      <c r="D62" s="18">
        <v>100</v>
      </c>
      <c r="E62" s="18">
        <v>3900</v>
      </c>
      <c r="F62" s="18">
        <v>2900</v>
      </c>
      <c r="G62" s="18">
        <v>1000</v>
      </c>
      <c r="H62" s="18">
        <v>1300</v>
      </c>
      <c r="I62" s="18">
        <v>2000</v>
      </c>
      <c r="J62" s="18">
        <v>3200</v>
      </c>
      <c r="K62" s="20">
        <v>4800</v>
      </c>
      <c r="L62" s="20">
        <v>7200</v>
      </c>
      <c r="M62" s="43">
        <v>9500</v>
      </c>
      <c r="N62"/>
    </row>
    <row r="63" spans="1:14" x14ac:dyDescent="0.35">
      <c r="A63" s="58">
        <v>2016</v>
      </c>
      <c r="B63" s="33" t="s">
        <v>38</v>
      </c>
      <c r="C63" s="5">
        <v>2713270</v>
      </c>
      <c r="D63" s="5">
        <v>66</v>
      </c>
      <c r="E63" s="5">
        <v>4100</v>
      </c>
      <c r="F63" s="5">
        <v>3000</v>
      </c>
      <c r="G63" s="5">
        <v>1100</v>
      </c>
      <c r="H63" s="5">
        <v>1500</v>
      </c>
      <c r="I63" s="5">
        <v>2200</v>
      </c>
      <c r="J63" s="5">
        <v>3300</v>
      </c>
      <c r="K63" s="7">
        <v>4900</v>
      </c>
      <c r="L63" s="7">
        <v>7400</v>
      </c>
      <c r="M63" s="44">
        <v>9700</v>
      </c>
      <c r="N63"/>
    </row>
    <row r="64" spans="1:14" x14ac:dyDescent="0.35">
      <c r="A64" s="58">
        <v>2016</v>
      </c>
      <c r="B64" s="33" t="s">
        <v>39</v>
      </c>
      <c r="C64" s="5">
        <v>621840</v>
      </c>
      <c r="D64" s="5">
        <v>15</v>
      </c>
      <c r="E64" s="5">
        <v>3800</v>
      </c>
      <c r="F64" s="5">
        <v>3000</v>
      </c>
      <c r="G64" s="5">
        <v>800</v>
      </c>
      <c r="H64" s="5">
        <v>1200</v>
      </c>
      <c r="I64" s="5">
        <v>1800</v>
      </c>
      <c r="J64" s="5">
        <v>2900</v>
      </c>
      <c r="K64" s="7">
        <v>4700</v>
      </c>
      <c r="L64" s="7">
        <v>7400</v>
      </c>
      <c r="M64" s="44">
        <v>9700</v>
      </c>
      <c r="N64"/>
    </row>
    <row r="65" spans="1:14" x14ac:dyDescent="0.35">
      <c r="A65" s="58">
        <v>2016</v>
      </c>
      <c r="B65" s="33" t="s">
        <v>40</v>
      </c>
      <c r="C65" s="5">
        <v>766600</v>
      </c>
      <c r="D65" s="5">
        <v>19</v>
      </c>
      <c r="E65" s="5">
        <v>3400</v>
      </c>
      <c r="F65" s="5">
        <v>2500</v>
      </c>
      <c r="G65" s="5">
        <v>800</v>
      </c>
      <c r="H65" s="5">
        <v>1100</v>
      </c>
      <c r="I65" s="5">
        <v>1700</v>
      </c>
      <c r="J65" s="5">
        <v>2800</v>
      </c>
      <c r="K65" s="7">
        <v>4200</v>
      </c>
      <c r="L65" s="7">
        <v>6300</v>
      </c>
      <c r="M65" s="44">
        <v>8100</v>
      </c>
      <c r="N65"/>
    </row>
    <row r="66" spans="1:14" x14ac:dyDescent="0.35">
      <c r="A66" s="58">
        <v>2016</v>
      </c>
      <c r="B66" s="33" t="s">
        <v>41</v>
      </c>
      <c r="C66" s="5">
        <v>9590</v>
      </c>
      <c r="D66" s="5">
        <v>0</v>
      </c>
      <c r="E66" s="5">
        <v>7500</v>
      </c>
      <c r="F66" s="5">
        <v>6100</v>
      </c>
      <c r="G66" s="5">
        <v>1000</v>
      </c>
      <c r="H66" s="5">
        <v>1500</v>
      </c>
      <c r="I66" s="5">
        <v>2900</v>
      </c>
      <c r="J66" s="5">
        <v>5400</v>
      </c>
      <c r="K66" s="7">
        <v>10400</v>
      </c>
      <c r="L66" s="7">
        <v>17500</v>
      </c>
      <c r="M66" s="44">
        <v>20700</v>
      </c>
      <c r="N66"/>
    </row>
    <row r="67" spans="1:14" x14ac:dyDescent="0.35">
      <c r="A67" s="59">
        <v>2017</v>
      </c>
      <c r="B67" s="32" t="s">
        <v>13</v>
      </c>
      <c r="C67" s="18">
        <v>22230420</v>
      </c>
      <c r="D67" s="18">
        <v>100</v>
      </c>
      <c r="E67" s="18">
        <v>3800</v>
      </c>
      <c r="F67" s="18">
        <v>2900</v>
      </c>
      <c r="G67" s="18">
        <v>900</v>
      </c>
      <c r="H67" s="18">
        <v>1300</v>
      </c>
      <c r="I67" s="18">
        <v>2000</v>
      </c>
      <c r="J67" s="18">
        <v>3000</v>
      </c>
      <c r="K67" s="20">
        <v>4600</v>
      </c>
      <c r="L67" s="20">
        <v>7100</v>
      </c>
      <c r="M67" s="43">
        <v>9400</v>
      </c>
      <c r="N67"/>
    </row>
    <row r="68" spans="1:14" x14ac:dyDescent="0.35">
      <c r="A68" s="58">
        <v>2017</v>
      </c>
      <c r="B68" s="33" t="s">
        <v>38</v>
      </c>
      <c r="C68" s="5">
        <v>15018600</v>
      </c>
      <c r="D68" s="5">
        <v>68</v>
      </c>
      <c r="E68" s="5">
        <v>3900</v>
      </c>
      <c r="F68" s="5">
        <v>3000</v>
      </c>
      <c r="G68" s="5">
        <v>1000</v>
      </c>
      <c r="H68" s="5">
        <v>1400</v>
      </c>
      <c r="I68" s="5">
        <v>2100</v>
      </c>
      <c r="J68" s="5">
        <v>3200</v>
      </c>
      <c r="K68" s="7">
        <v>4700</v>
      </c>
      <c r="L68" s="7">
        <v>7200</v>
      </c>
      <c r="M68" s="44">
        <v>9600</v>
      </c>
      <c r="N68"/>
    </row>
    <row r="69" spans="1:14" x14ac:dyDescent="0.35">
      <c r="A69" s="58">
        <v>2017</v>
      </c>
      <c r="B69" s="33" t="s">
        <v>39</v>
      </c>
      <c r="C69" s="5">
        <v>3039310</v>
      </c>
      <c r="D69" s="5">
        <v>14</v>
      </c>
      <c r="E69" s="5">
        <v>3800</v>
      </c>
      <c r="F69" s="5">
        <v>3100</v>
      </c>
      <c r="G69" s="5">
        <v>800</v>
      </c>
      <c r="H69" s="5">
        <v>1200</v>
      </c>
      <c r="I69" s="5">
        <v>1800</v>
      </c>
      <c r="J69" s="5">
        <v>2900</v>
      </c>
      <c r="K69" s="7">
        <v>4800</v>
      </c>
      <c r="L69" s="7">
        <v>7600</v>
      </c>
      <c r="M69" s="44">
        <v>9900</v>
      </c>
      <c r="N69"/>
    </row>
    <row r="70" spans="1:14" x14ac:dyDescent="0.35">
      <c r="A70" s="58">
        <v>2017</v>
      </c>
      <c r="B70" s="33" t="s">
        <v>40</v>
      </c>
      <c r="C70" s="5">
        <v>3876280</v>
      </c>
      <c r="D70" s="5">
        <v>17</v>
      </c>
      <c r="E70" s="5">
        <v>3300</v>
      </c>
      <c r="F70" s="5">
        <v>2500</v>
      </c>
      <c r="G70" s="5">
        <v>800</v>
      </c>
      <c r="H70" s="5">
        <v>1100</v>
      </c>
      <c r="I70" s="5">
        <v>1600</v>
      </c>
      <c r="J70" s="5">
        <v>2600</v>
      </c>
      <c r="K70" s="7">
        <v>4100</v>
      </c>
      <c r="L70" s="7">
        <v>6200</v>
      </c>
      <c r="M70" s="44">
        <v>8100</v>
      </c>
      <c r="N70"/>
    </row>
    <row r="71" spans="1:14" x14ac:dyDescent="0.35">
      <c r="A71" s="58">
        <v>2017</v>
      </c>
      <c r="B71" s="33" t="s">
        <v>41</v>
      </c>
      <c r="C71" s="5">
        <v>296240</v>
      </c>
      <c r="D71" s="5">
        <v>1</v>
      </c>
      <c r="E71" s="5">
        <v>3700</v>
      </c>
      <c r="F71" s="5">
        <v>3900</v>
      </c>
      <c r="G71" s="5">
        <v>500</v>
      </c>
      <c r="H71" s="5">
        <v>800</v>
      </c>
      <c r="I71" s="5">
        <v>1400</v>
      </c>
      <c r="J71" s="5">
        <v>2300</v>
      </c>
      <c r="K71" s="7">
        <v>4300</v>
      </c>
      <c r="L71" s="7">
        <v>8300</v>
      </c>
      <c r="M71" s="44">
        <v>12100</v>
      </c>
      <c r="N71"/>
    </row>
    <row r="72" spans="1:14" x14ac:dyDescent="0.35">
      <c r="A72" s="59">
        <v>2018</v>
      </c>
      <c r="B72" s="32" t="s">
        <v>13</v>
      </c>
      <c r="C72" s="18">
        <v>22438970</v>
      </c>
      <c r="D72" s="18">
        <v>100</v>
      </c>
      <c r="E72" s="18">
        <v>3700</v>
      </c>
      <c r="F72" s="18">
        <v>2900</v>
      </c>
      <c r="G72" s="18">
        <v>900</v>
      </c>
      <c r="H72" s="18">
        <v>1200</v>
      </c>
      <c r="I72" s="18">
        <v>1900</v>
      </c>
      <c r="J72" s="18">
        <v>2900</v>
      </c>
      <c r="K72" s="20">
        <v>4500</v>
      </c>
      <c r="L72" s="20">
        <v>6900</v>
      </c>
      <c r="M72" s="43">
        <v>9100</v>
      </c>
      <c r="N72"/>
    </row>
    <row r="73" spans="1:14" x14ac:dyDescent="0.35">
      <c r="A73" s="58">
        <v>2018</v>
      </c>
      <c r="B73" s="33" t="s">
        <v>38</v>
      </c>
      <c r="C73" s="5">
        <v>15186690</v>
      </c>
      <c r="D73" s="5">
        <v>68</v>
      </c>
      <c r="E73" s="5">
        <v>3800</v>
      </c>
      <c r="F73" s="5">
        <v>2900</v>
      </c>
      <c r="G73" s="5">
        <v>1000</v>
      </c>
      <c r="H73" s="5">
        <v>1300</v>
      </c>
      <c r="I73" s="5">
        <v>2000</v>
      </c>
      <c r="J73" s="5">
        <v>3100</v>
      </c>
      <c r="K73" s="7">
        <v>4600</v>
      </c>
      <c r="L73" s="7">
        <v>7000</v>
      </c>
      <c r="M73" s="44">
        <v>9300</v>
      </c>
      <c r="N73"/>
    </row>
    <row r="74" spans="1:14" x14ac:dyDescent="0.35">
      <c r="A74" s="58">
        <v>2018</v>
      </c>
      <c r="B74" s="33" t="s">
        <v>39</v>
      </c>
      <c r="C74" s="5">
        <v>3051250</v>
      </c>
      <c r="D74" s="5">
        <v>14</v>
      </c>
      <c r="E74" s="5">
        <v>3700</v>
      </c>
      <c r="F74" s="5">
        <v>3000</v>
      </c>
      <c r="G74" s="5">
        <v>800</v>
      </c>
      <c r="H74" s="5">
        <v>1100</v>
      </c>
      <c r="I74" s="5">
        <v>1800</v>
      </c>
      <c r="J74" s="5">
        <v>2900</v>
      </c>
      <c r="K74" s="7">
        <v>4600</v>
      </c>
      <c r="L74" s="7">
        <v>7400</v>
      </c>
      <c r="M74" s="44">
        <v>9700</v>
      </c>
      <c r="N74"/>
    </row>
    <row r="75" spans="1:14" x14ac:dyDescent="0.35">
      <c r="A75" s="58">
        <v>2018</v>
      </c>
      <c r="B75" s="33" t="s">
        <v>40</v>
      </c>
      <c r="C75" s="5">
        <v>3883440</v>
      </c>
      <c r="D75" s="5">
        <v>17</v>
      </c>
      <c r="E75" s="5">
        <v>3200</v>
      </c>
      <c r="F75" s="5">
        <v>2500</v>
      </c>
      <c r="G75" s="5">
        <v>800</v>
      </c>
      <c r="H75" s="5">
        <v>1000</v>
      </c>
      <c r="I75" s="5">
        <v>1600</v>
      </c>
      <c r="J75" s="5">
        <v>2600</v>
      </c>
      <c r="K75" s="7">
        <v>4000</v>
      </c>
      <c r="L75" s="7">
        <v>6000</v>
      </c>
      <c r="M75" s="44">
        <v>7900</v>
      </c>
      <c r="N75"/>
    </row>
    <row r="76" spans="1:14" x14ac:dyDescent="0.35">
      <c r="A76" s="58">
        <v>2018</v>
      </c>
      <c r="B76" s="33" t="s">
        <v>41</v>
      </c>
      <c r="C76" s="5">
        <v>317590</v>
      </c>
      <c r="D76" s="5">
        <v>1</v>
      </c>
      <c r="E76" s="5">
        <v>3500</v>
      </c>
      <c r="F76" s="5">
        <v>3800</v>
      </c>
      <c r="G76" s="5">
        <v>400</v>
      </c>
      <c r="H76" s="5">
        <v>700</v>
      </c>
      <c r="I76" s="5">
        <v>1300</v>
      </c>
      <c r="J76" s="5">
        <v>2200</v>
      </c>
      <c r="K76" s="7">
        <v>4000</v>
      </c>
      <c r="L76" s="7">
        <v>7800</v>
      </c>
      <c r="M76" s="44">
        <v>11500</v>
      </c>
      <c r="N76"/>
    </row>
    <row r="77" spans="1:14" x14ac:dyDescent="0.35">
      <c r="A77" s="59">
        <v>2019</v>
      </c>
      <c r="B77" s="32" t="s">
        <v>13</v>
      </c>
      <c r="C77" s="18">
        <v>22428150</v>
      </c>
      <c r="D77" s="18">
        <v>100</v>
      </c>
      <c r="E77" s="18">
        <v>3600</v>
      </c>
      <c r="F77" s="18">
        <v>2800</v>
      </c>
      <c r="G77" s="18">
        <v>900</v>
      </c>
      <c r="H77" s="18">
        <v>1200</v>
      </c>
      <c r="I77" s="18">
        <v>1900</v>
      </c>
      <c r="J77" s="18">
        <v>2900</v>
      </c>
      <c r="K77" s="20">
        <v>4400</v>
      </c>
      <c r="L77" s="20">
        <v>6800</v>
      </c>
      <c r="M77" s="43">
        <v>9000</v>
      </c>
      <c r="N77"/>
    </row>
    <row r="78" spans="1:14" x14ac:dyDescent="0.35">
      <c r="A78" s="58">
        <v>2019</v>
      </c>
      <c r="B78" s="33" t="s">
        <v>38</v>
      </c>
      <c r="C78" s="5">
        <v>15125590</v>
      </c>
      <c r="D78" s="5">
        <v>67</v>
      </c>
      <c r="E78" s="5">
        <v>3800</v>
      </c>
      <c r="F78" s="5">
        <v>2900</v>
      </c>
      <c r="G78" s="5">
        <v>1000</v>
      </c>
      <c r="H78" s="5">
        <v>1300</v>
      </c>
      <c r="I78" s="5">
        <v>2000</v>
      </c>
      <c r="J78" s="5">
        <v>3000</v>
      </c>
      <c r="K78" s="7">
        <v>4600</v>
      </c>
      <c r="L78" s="7">
        <v>6900</v>
      </c>
      <c r="M78" s="44">
        <v>9200</v>
      </c>
      <c r="N78"/>
    </row>
    <row r="79" spans="1:14" x14ac:dyDescent="0.35">
      <c r="A79" s="58">
        <v>2019</v>
      </c>
      <c r="B79" s="33" t="s">
        <v>39</v>
      </c>
      <c r="C79" s="5">
        <v>3030110</v>
      </c>
      <c r="D79" s="5">
        <v>14</v>
      </c>
      <c r="E79" s="5">
        <v>3700</v>
      </c>
      <c r="F79" s="5">
        <v>2900</v>
      </c>
      <c r="G79" s="5">
        <v>800</v>
      </c>
      <c r="H79" s="5">
        <v>1200</v>
      </c>
      <c r="I79" s="5">
        <v>1800</v>
      </c>
      <c r="J79" s="5">
        <v>2800</v>
      </c>
      <c r="K79" s="7">
        <v>4500</v>
      </c>
      <c r="L79" s="7">
        <v>7200</v>
      </c>
      <c r="M79" s="44">
        <v>9500</v>
      </c>
      <c r="N79"/>
    </row>
    <row r="80" spans="1:14" x14ac:dyDescent="0.35">
      <c r="A80" s="58">
        <v>2019</v>
      </c>
      <c r="B80" s="33" t="s">
        <v>40</v>
      </c>
      <c r="C80" s="5">
        <v>3857090</v>
      </c>
      <c r="D80" s="5">
        <v>17</v>
      </c>
      <c r="E80" s="5">
        <v>3200</v>
      </c>
      <c r="F80" s="5">
        <v>2400</v>
      </c>
      <c r="G80" s="5">
        <v>800</v>
      </c>
      <c r="H80" s="5">
        <v>1000</v>
      </c>
      <c r="I80" s="5">
        <v>1600</v>
      </c>
      <c r="J80" s="5">
        <v>2500</v>
      </c>
      <c r="K80" s="7">
        <v>3900</v>
      </c>
      <c r="L80" s="7">
        <v>5900</v>
      </c>
      <c r="M80" s="44">
        <v>7700</v>
      </c>
      <c r="N80"/>
    </row>
    <row r="81" spans="1:14" x14ac:dyDescent="0.35">
      <c r="A81" s="58">
        <v>2019</v>
      </c>
      <c r="B81" s="33" t="s">
        <v>41</v>
      </c>
      <c r="C81" s="5">
        <v>415350</v>
      </c>
      <c r="D81" s="5">
        <v>2</v>
      </c>
      <c r="E81" s="5">
        <v>3100</v>
      </c>
      <c r="F81" s="5">
        <v>3500</v>
      </c>
      <c r="G81" s="5">
        <v>300</v>
      </c>
      <c r="H81" s="5">
        <v>500</v>
      </c>
      <c r="I81" s="5">
        <v>1100</v>
      </c>
      <c r="J81" s="5">
        <v>2000</v>
      </c>
      <c r="K81" s="7">
        <v>3600</v>
      </c>
      <c r="L81" s="7">
        <v>6900</v>
      </c>
      <c r="M81" s="44">
        <v>10200</v>
      </c>
      <c r="N81"/>
    </row>
    <row r="82" spans="1:14" x14ac:dyDescent="0.35">
      <c r="A82" s="59">
        <v>2020</v>
      </c>
      <c r="B82" s="32" t="s">
        <v>13</v>
      </c>
      <c r="C82" s="18">
        <v>22746415</v>
      </c>
      <c r="D82" s="18">
        <v>100</v>
      </c>
      <c r="E82" s="18">
        <v>3823.4916568067429</v>
      </c>
      <c r="F82" s="18">
        <v>3013.725291989057</v>
      </c>
      <c r="G82" s="18">
        <v>884.79999998706103</v>
      </c>
      <c r="H82" s="18">
        <v>1249.3999999993771</v>
      </c>
      <c r="I82" s="18">
        <v>1944</v>
      </c>
      <c r="J82" s="18">
        <v>3017</v>
      </c>
      <c r="K82" s="18">
        <v>4673.5</v>
      </c>
      <c r="L82" s="18">
        <v>7297.5</v>
      </c>
      <c r="M82" s="18">
        <v>9723.3000000217526</v>
      </c>
      <c r="N82"/>
    </row>
    <row r="83" spans="1:14" x14ac:dyDescent="0.35">
      <c r="A83" s="58">
        <v>2020</v>
      </c>
      <c r="B83" s="33" t="s">
        <v>38</v>
      </c>
      <c r="C83" s="6">
        <v>14868975</v>
      </c>
      <c r="D83" s="6">
        <v>65.368432783803513</v>
      </c>
      <c r="E83" s="6">
        <v>3988.948722964049</v>
      </c>
      <c r="F83" s="6">
        <v>3055.0132439744539</v>
      </c>
      <c r="G83" s="6">
        <v>1007</v>
      </c>
      <c r="H83" s="6">
        <v>1382.5</v>
      </c>
      <c r="I83" s="6">
        <v>2095.7000005155101</v>
      </c>
      <c r="J83" s="6">
        <v>3176.199999560356</v>
      </c>
      <c r="K83" s="6">
        <v>4842.8000013385763</v>
      </c>
      <c r="L83" s="6">
        <v>7488.1999980561977</v>
      </c>
      <c r="M83" s="6">
        <v>9968.3999972256443</v>
      </c>
      <c r="N83"/>
    </row>
    <row r="84" spans="1:14" x14ac:dyDescent="0.35">
      <c r="A84" s="58">
        <v>2020</v>
      </c>
      <c r="B84" s="33" t="s">
        <v>39</v>
      </c>
      <c r="C84" s="6">
        <v>3629697</v>
      </c>
      <c r="D84" s="6">
        <v>15.95722666626807</v>
      </c>
      <c r="E84" s="6">
        <v>3798.055961204725</v>
      </c>
      <c r="F84" s="6">
        <v>3137.9023064142439</v>
      </c>
      <c r="G84" s="6">
        <v>768.69999998197363</v>
      </c>
      <c r="H84" s="6">
        <v>1154.099999933391</v>
      </c>
      <c r="I84" s="6">
        <v>1830.399999908655</v>
      </c>
      <c r="J84" s="6">
        <v>2885.3999998025761</v>
      </c>
      <c r="K84" s="6">
        <v>4677.7999996911576</v>
      </c>
      <c r="L84" s="6">
        <v>7622.7999995157224</v>
      </c>
      <c r="M84" s="6">
        <v>10105.200000311541</v>
      </c>
      <c r="N84"/>
    </row>
    <row r="85" spans="1:14" x14ac:dyDescent="0.35">
      <c r="A85" s="58">
        <v>2020</v>
      </c>
      <c r="B85" s="33" t="s">
        <v>40</v>
      </c>
      <c r="C85" s="6">
        <v>3889086</v>
      </c>
      <c r="D85" s="6">
        <v>17.097577794127119</v>
      </c>
      <c r="E85" s="6">
        <v>3232.0350067650761</v>
      </c>
      <c r="F85" s="6">
        <v>2529.449160950554</v>
      </c>
      <c r="G85" s="6">
        <v>753.09999994576469</v>
      </c>
      <c r="H85" s="6">
        <v>1037.8000000713421</v>
      </c>
      <c r="I85" s="6">
        <v>1606.6000000729771</v>
      </c>
      <c r="J85" s="6">
        <v>2564.300000010177</v>
      </c>
      <c r="K85" s="6">
        <v>4020.3999997418082</v>
      </c>
      <c r="L85" s="6">
        <v>6151.9000002368457</v>
      </c>
      <c r="M85" s="6">
        <v>8110.5999994518552</v>
      </c>
      <c r="N85"/>
    </row>
    <row r="86" spans="1:14" x14ac:dyDescent="0.35">
      <c r="A86" s="58">
        <v>2020</v>
      </c>
      <c r="B86" s="33" t="s">
        <v>41</v>
      </c>
      <c r="C86" s="17">
        <v>358657</v>
      </c>
      <c r="D86" s="17">
        <v>1.5767627558012991</v>
      </c>
      <c r="E86" s="17">
        <v>3634.9345256937522</v>
      </c>
      <c r="F86" s="17">
        <v>3886.1622380970539</v>
      </c>
      <c r="G86" s="17">
        <v>357.20000000206193</v>
      </c>
      <c r="H86" s="17">
        <v>650</v>
      </c>
      <c r="I86" s="17">
        <v>1314.1999999920729</v>
      </c>
      <c r="J86" s="17">
        <v>2312</v>
      </c>
      <c r="K86" s="17">
        <v>4342.2999999716549</v>
      </c>
      <c r="L86" s="17">
        <v>8338.8400000161273</v>
      </c>
      <c r="M86" s="17">
        <v>11928.960000032181</v>
      </c>
      <c r="N86"/>
    </row>
    <row r="87" spans="1:14" x14ac:dyDescent="0.35">
      <c r="A87" s="59">
        <v>2021</v>
      </c>
      <c r="B87" s="32" t="s">
        <v>13</v>
      </c>
      <c r="C87" s="53">
        <v>23039404</v>
      </c>
      <c r="D87" s="53">
        <v>100</v>
      </c>
      <c r="E87" s="53">
        <v>3574.089734691087</v>
      </c>
      <c r="F87" s="53">
        <v>2882.5531564289072</v>
      </c>
      <c r="G87" s="53">
        <v>839.39999998550184</v>
      </c>
      <c r="H87" s="53">
        <v>1164.2000000207349</v>
      </c>
      <c r="I87" s="53">
        <v>1799.9000000261381</v>
      </c>
      <c r="J87" s="53">
        <v>2795.6999999844902</v>
      </c>
      <c r="K87" s="53">
        <v>4340</v>
      </c>
      <c r="L87" s="53">
        <v>6820</v>
      </c>
      <c r="M87" s="53">
        <v>9151.8000000586617</v>
      </c>
      <c r="N87"/>
    </row>
    <row r="88" spans="1:14" x14ac:dyDescent="0.35">
      <c r="A88" s="58">
        <v>2021</v>
      </c>
      <c r="B88" s="33" t="s">
        <v>38</v>
      </c>
      <c r="C88" s="6">
        <v>14854513</v>
      </c>
      <c r="D88" s="6">
        <v>64.474380500467802</v>
      </c>
      <c r="E88" s="6">
        <v>3721.3228782275619</v>
      </c>
      <c r="F88" s="6">
        <v>2930.6303689968881</v>
      </c>
      <c r="G88" s="6">
        <v>944.70000021351416</v>
      </c>
      <c r="H88" s="6">
        <v>1279.7999996426261</v>
      </c>
      <c r="I88" s="6">
        <v>1933.0999995481311</v>
      </c>
      <c r="J88" s="6">
        <v>2932.1999997804751</v>
      </c>
      <c r="K88" s="6">
        <v>4477.9000010622312</v>
      </c>
      <c r="L88" s="6">
        <v>7003.300001865935</v>
      </c>
      <c r="M88" s="6">
        <v>9406.6000025720914</v>
      </c>
      <c r="N88"/>
    </row>
    <row r="89" spans="1:14" x14ac:dyDescent="0.35">
      <c r="A89" s="58">
        <v>2021</v>
      </c>
      <c r="B89" s="33" t="s">
        <v>39</v>
      </c>
      <c r="C89" s="6">
        <v>3872186</v>
      </c>
      <c r="D89" s="6">
        <v>16.806797606396419</v>
      </c>
      <c r="E89" s="6">
        <v>3554.7704998533732</v>
      </c>
      <c r="F89" s="6">
        <v>2985.0805826862638</v>
      </c>
      <c r="G89" s="6">
        <v>759.0999999456177</v>
      </c>
      <c r="H89" s="6">
        <v>1085</v>
      </c>
      <c r="I89" s="6">
        <v>1694.699999882698</v>
      </c>
      <c r="J89" s="6">
        <v>2682.5</v>
      </c>
      <c r="K89" s="6">
        <v>4360.5</v>
      </c>
      <c r="L89" s="6">
        <v>7096.099999596514</v>
      </c>
      <c r="M89" s="6">
        <v>9456.7999996829167</v>
      </c>
      <c r="N89"/>
    </row>
    <row r="90" spans="1:14" x14ac:dyDescent="0.35">
      <c r="A90" s="58">
        <v>2021</v>
      </c>
      <c r="B90" s="33" t="s">
        <v>40</v>
      </c>
      <c r="C90" s="6">
        <v>3968708</v>
      </c>
      <c r="D90" s="6">
        <v>17.22574073530722</v>
      </c>
      <c r="E90" s="6">
        <v>3049.0204974152971</v>
      </c>
      <c r="F90" s="6">
        <v>2406.988822132681</v>
      </c>
      <c r="G90" s="6">
        <v>700.30000001735141</v>
      </c>
      <c r="H90" s="6">
        <v>971</v>
      </c>
      <c r="I90" s="6">
        <v>1508.399999940515</v>
      </c>
      <c r="J90" s="6">
        <v>2415.8000000412362</v>
      </c>
      <c r="K90" s="6">
        <v>3798.6000002536111</v>
      </c>
      <c r="L90" s="6">
        <v>5799.2000004279407</v>
      </c>
      <c r="M90" s="6">
        <v>7621.2000005080281</v>
      </c>
      <c r="N90"/>
    </row>
    <row r="91" spans="1:14" x14ac:dyDescent="0.35">
      <c r="A91" s="58">
        <v>2021</v>
      </c>
      <c r="B91" s="33" t="s">
        <v>41</v>
      </c>
      <c r="C91" s="17">
        <v>343997</v>
      </c>
      <c r="D91" s="17">
        <v>1.4930811578285621</v>
      </c>
      <c r="E91" s="17">
        <v>3491.4654923275871</v>
      </c>
      <c r="F91" s="17">
        <v>3789.7980543184021</v>
      </c>
      <c r="G91" s="17">
        <v>445.5</v>
      </c>
      <c r="H91" s="17">
        <v>730.36000000636943</v>
      </c>
      <c r="I91" s="17">
        <v>1275.3999999933201</v>
      </c>
      <c r="J91" s="17">
        <v>2168.8999999862499</v>
      </c>
      <c r="K91" s="17">
        <v>4105</v>
      </c>
      <c r="L91" s="17">
        <v>7913</v>
      </c>
      <c r="M91" s="17">
        <v>11503.719999917559</v>
      </c>
      <c r="N91"/>
    </row>
    <row r="92" spans="1:14" x14ac:dyDescent="0.35">
      <c r="A92" s="59">
        <v>2022</v>
      </c>
      <c r="B92" s="32" t="s">
        <v>13</v>
      </c>
      <c r="C92" s="53">
        <v>23229326</v>
      </c>
      <c r="D92" s="53">
        <v>100</v>
      </c>
      <c r="E92" s="53">
        <v>3257.2102824558442</v>
      </c>
      <c r="F92" s="53">
        <v>2687.689013764028</v>
      </c>
      <c r="G92" s="53">
        <v>727.7999999936095</v>
      </c>
      <c r="H92" s="53">
        <v>1042.7000000176599</v>
      </c>
      <c r="I92" s="53">
        <v>1630.200000027882</v>
      </c>
      <c r="J92" s="53">
        <v>2539.0999999545429</v>
      </c>
      <c r="K92" s="53">
        <v>3945.6999999356149</v>
      </c>
      <c r="L92" s="53">
        <v>6194.5</v>
      </c>
      <c r="M92" s="53">
        <v>8351.800000111145</v>
      </c>
      <c r="N92"/>
    </row>
    <row r="93" spans="1:14" x14ac:dyDescent="0.35">
      <c r="A93" s="58">
        <v>2022</v>
      </c>
      <c r="B93" s="33" t="s">
        <v>38</v>
      </c>
      <c r="C93" s="6">
        <v>14992048</v>
      </c>
      <c r="D93" s="6">
        <v>64.53931551866809</v>
      </c>
      <c r="E93" s="6">
        <v>3360.1993294005802</v>
      </c>
      <c r="F93" s="6">
        <v>2728.458617512179</v>
      </c>
      <c r="G93" s="6">
        <v>808.29999987331007</v>
      </c>
      <c r="H93" s="6">
        <v>1131.899999732118</v>
      </c>
      <c r="I93" s="6">
        <v>1730.200000465702</v>
      </c>
      <c r="J93" s="6">
        <v>2634</v>
      </c>
      <c r="K93" s="6">
        <v>4029.1999989904562</v>
      </c>
      <c r="L93" s="6">
        <v>6305.6000008837182</v>
      </c>
      <c r="M93" s="6">
        <v>8533.3000020874788</v>
      </c>
      <c r="N93"/>
    </row>
    <row r="94" spans="1:14" x14ac:dyDescent="0.35">
      <c r="A94" s="58">
        <v>2022</v>
      </c>
      <c r="B94" s="33" t="s">
        <v>39</v>
      </c>
      <c r="C94" s="6">
        <v>3945788</v>
      </c>
      <c r="D94" s="6">
        <v>16.986235416387029</v>
      </c>
      <c r="E94" s="6">
        <v>3268.4967649462501</v>
      </c>
      <c r="F94" s="6">
        <v>2781.0338921935781</v>
      </c>
      <c r="G94" s="6">
        <v>671.90000004992703</v>
      </c>
      <c r="H94" s="6">
        <v>977.80000006583634</v>
      </c>
      <c r="I94" s="6">
        <v>1547.1000000657159</v>
      </c>
      <c r="J94" s="6">
        <v>2467.1999999709442</v>
      </c>
      <c r="K94" s="6">
        <v>4014.100000259773</v>
      </c>
      <c r="L94" s="6">
        <v>6497.529999798101</v>
      </c>
      <c r="M94" s="6">
        <v>8684</v>
      </c>
      <c r="N94"/>
    </row>
    <row r="95" spans="1:14" x14ac:dyDescent="0.35">
      <c r="A95" s="58">
        <v>2022</v>
      </c>
      <c r="B95" s="33" t="s">
        <v>40</v>
      </c>
      <c r="C95" s="6">
        <v>3916447</v>
      </c>
      <c r="D95" s="6">
        <v>16.85992525138267</v>
      </c>
      <c r="E95" s="6">
        <v>2857.219728550313</v>
      </c>
      <c r="F95" s="6">
        <v>2265.3069600156759</v>
      </c>
      <c r="G95" s="6">
        <v>619.20000000797415</v>
      </c>
      <c r="H95" s="6">
        <v>894.19999994686373</v>
      </c>
      <c r="I95" s="6">
        <v>1414.199999896269</v>
      </c>
      <c r="J95" s="6">
        <v>2270.5</v>
      </c>
      <c r="K95" s="6">
        <v>3577.5</v>
      </c>
      <c r="L95" s="6">
        <v>5424.2999995999926</v>
      </c>
      <c r="M95" s="6">
        <v>7105.0999995824241</v>
      </c>
      <c r="N95"/>
    </row>
    <row r="96" spans="1:14" x14ac:dyDescent="0.35">
      <c r="A96" s="64">
        <v>2022</v>
      </c>
      <c r="B96" s="39" t="s">
        <v>41</v>
      </c>
      <c r="C96" s="17">
        <v>375043</v>
      </c>
      <c r="D96" s="17">
        <v>1.6145238135622191</v>
      </c>
      <c r="E96" s="17">
        <v>3198.5263513783439</v>
      </c>
      <c r="F96" s="17">
        <v>3573.975611965192</v>
      </c>
      <c r="G96" s="17">
        <v>349.40000000236932</v>
      </c>
      <c r="H96" s="17">
        <v>602.69999999640663</v>
      </c>
      <c r="I96" s="17">
        <v>1139.300000007516</v>
      </c>
      <c r="J96" s="17">
        <v>1985.7999999927561</v>
      </c>
      <c r="K96" s="17">
        <v>3745.25</v>
      </c>
      <c r="L96" s="17">
        <v>7175.5799999616202</v>
      </c>
      <c r="M96" s="17">
        <v>10567.719999917361</v>
      </c>
      <c r="N96"/>
    </row>
    <row r="97" spans="1:16" x14ac:dyDescent="0.35">
      <c r="A97" s="59">
        <v>2023</v>
      </c>
      <c r="B97" s="32" t="s">
        <v>13</v>
      </c>
      <c r="C97" s="53">
        <v>23397419</v>
      </c>
      <c r="D97" s="53">
        <v>100</v>
      </c>
      <c r="E97" s="53">
        <v>3326.9985711348932</v>
      </c>
      <c r="F97" s="53">
        <v>2708.27155097167</v>
      </c>
      <c r="G97" s="53">
        <v>734</v>
      </c>
      <c r="H97" s="53">
        <v>1056.399999986784</v>
      </c>
      <c r="I97" s="53">
        <v>1660.2999999713079</v>
      </c>
      <c r="J97" s="53">
        <v>2604.6999999922582</v>
      </c>
      <c r="K97" s="53">
        <v>4067.0999999361202</v>
      </c>
      <c r="L97" s="53">
        <v>6350.199999888473</v>
      </c>
      <c r="M97" s="53">
        <v>8484.1999998969641</v>
      </c>
      <c r="N97"/>
    </row>
    <row r="98" spans="1:16" x14ac:dyDescent="0.35">
      <c r="A98" s="58">
        <v>2023</v>
      </c>
      <c r="B98" s="33" t="s">
        <v>38</v>
      </c>
      <c r="C98" s="6">
        <v>14785651</v>
      </c>
      <c r="D98" s="6">
        <v>63.193512925506873</v>
      </c>
      <c r="E98" s="6">
        <v>3465.33883072872</v>
      </c>
      <c r="F98" s="6">
        <v>2762.4091328544469</v>
      </c>
      <c r="G98" s="6">
        <v>834.20000013783817</v>
      </c>
      <c r="H98" s="6">
        <v>1168.5</v>
      </c>
      <c r="I98" s="6">
        <v>1787.900000359238</v>
      </c>
      <c r="J98" s="6">
        <v>2728.7000000058711</v>
      </c>
      <c r="K98" s="6">
        <v>4187.8000010594587</v>
      </c>
      <c r="L98" s="6">
        <v>6525.1999982268771</v>
      </c>
      <c r="M98" s="6">
        <v>8754.1000022911994</v>
      </c>
      <c r="N98" s="159"/>
      <c r="P98" s="106"/>
    </row>
    <row r="99" spans="1:16" x14ac:dyDescent="0.35">
      <c r="A99" s="58">
        <v>2023</v>
      </c>
      <c r="B99" s="33" t="s">
        <v>39</v>
      </c>
      <c r="C99" s="6">
        <v>4195973</v>
      </c>
      <c r="D99" s="6">
        <v>17.933486595252241</v>
      </c>
      <c r="E99" s="6">
        <v>3260.7237289220302</v>
      </c>
      <c r="F99" s="6">
        <v>2777.4162009724309</v>
      </c>
      <c r="G99" s="6">
        <v>626.0999999504894</v>
      </c>
      <c r="H99" s="6">
        <v>942.80000006892317</v>
      </c>
      <c r="I99" s="6">
        <v>1520.19999988481</v>
      </c>
      <c r="J99" s="6">
        <v>2462.100000194891</v>
      </c>
      <c r="K99" s="6">
        <v>4048.899999731987</v>
      </c>
      <c r="L99" s="6">
        <v>6515.7999995190676</v>
      </c>
      <c r="M99" s="6">
        <v>8658.7999996563613</v>
      </c>
      <c r="N99"/>
    </row>
    <row r="100" spans="1:16" x14ac:dyDescent="0.35">
      <c r="A100" s="58">
        <v>2023</v>
      </c>
      <c r="B100" s="33" t="s">
        <v>40</v>
      </c>
      <c r="C100" s="6">
        <v>4042346</v>
      </c>
      <c r="D100" s="6">
        <v>17.27688853202142</v>
      </c>
      <c r="E100" s="6">
        <v>2895.615215194633</v>
      </c>
      <c r="F100" s="6">
        <v>2254.471041593707</v>
      </c>
      <c r="G100" s="6">
        <v>638.90000004872138</v>
      </c>
      <c r="H100" s="6">
        <v>911.30000005992326</v>
      </c>
      <c r="I100" s="6">
        <v>1433.10000004874</v>
      </c>
      <c r="J100" s="6">
        <v>2312.5</v>
      </c>
      <c r="K100" s="6">
        <v>3655</v>
      </c>
      <c r="L100" s="6">
        <v>5515.3670002987856</v>
      </c>
      <c r="M100" s="6">
        <v>7130.7000004954571</v>
      </c>
      <c r="N100"/>
    </row>
    <row r="101" spans="1:16" x14ac:dyDescent="0.35">
      <c r="A101" s="64">
        <v>2023</v>
      </c>
      <c r="B101" s="39" t="s">
        <v>41</v>
      </c>
      <c r="C101" s="17">
        <v>373449</v>
      </c>
      <c r="D101" s="17">
        <v>1.596111947219478</v>
      </c>
      <c r="E101" s="17">
        <v>3263.90410377324</v>
      </c>
      <c r="F101" s="17">
        <v>3591.5391848240979</v>
      </c>
      <c r="G101" s="17">
        <v>376.35740000009451</v>
      </c>
      <c r="H101" s="17">
        <v>640</v>
      </c>
      <c r="I101" s="17">
        <v>1177.3999999932821</v>
      </c>
      <c r="J101" s="17">
        <v>2048.6000000140002</v>
      </c>
      <c r="K101" s="17">
        <v>3847.5</v>
      </c>
      <c r="L101" s="17">
        <v>7275.099999948975</v>
      </c>
      <c r="M101" s="17">
        <v>10628.5</v>
      </c>
      <c r="N101"/>
    </row>
    <row r="102" spans="1:16" x14ac:dyDescent="0.35">
      <c r="A102" s="59">
        <v>2024</v>
      </c>
      <c r="B102" s="32" t="s">
        <v>13</v>
      </c>
      <c r="C102" s="53">
        <v>23484625</v>
      </c>
      <c r="D102" s="53">
        <v>100</v>
      </c>
      <c r="E102" s="53">
        <v>3334.0620372472658</v>
      </c>
      <c r="F102" s="53">
        <v>2829.9850210909399</v>
      </c>
      <c r="G102" s="53">
        <v>696.10000001277569</v>
      </c>
      <c r="H102" s="53">
        <v>1007.399999983809</v>
      </c>
      <c r="I102" s="53">
        <v>1596.799999971616</v>
      </c>
      <c r="J102" s="53">
        <v>2537.9000000468091</v>
      </c>
      <c r="K102" s="53">
        <v>4061.0999999349951</v>
      </c>
      <c r="L102" s="53">
        <v>6545.800000115406</v>
      </c>
      <c r="M102" s="53">
        <v>8845.300000077279</v>
      </c>
      <c r="N102"/>
    </row>
    <row r="103" spans="1:16" x14ac:dyDescent="0.35">
      <c r="A103" s="58">
        <v>2024</v>
      </c>
      <c r="B103" s="33" t="s">
        <v>38</v>
      </c>
      <c r="C103" s="6">
        <v>14779838</v>
      </c>
      <c r="D103" s="6">
        <v>62.934102630976653</v>
      </c>
      <c r="E103" s="6">
        <v>3472.1582961608701</v>
      </c>
      <c r="F103" s="6">
        <v>2902.5709360257092</v>
      </c>
      <c r="G103" s="6">
        <v>774.5</v>
      </c>
      <c r="H103" s="6">
        <v>1100.399999737047</v>
      </c>
      <c r="I103" s="6">
        <v>1708.5</v>
      </c>
      <c r="J103" s="6">
        <v>2654.3931725815</v>
      </c>
      <c r="K103" s="6">
        <v>4190.0999989721186</v>
      </c>
      <c r="L103" s="6">
        <v>6755.8000018162811</v>
      </c>
      <c r="M103" s="6">
        <v>9152.8000021398366</v>
      </c>
      <c r="N103"/>
    </row>
    <row r="104" spans="1:16" x14ac:dyDescent="0.35">
      <c r="A104" s="58">
        <v>2024</v>
      </c>
      <c r="B104" s="33" t="s">
        <v>39</v>
      </c>
      <c r="C104" s="6">
        <v>4276882</v>
      </c>
      <c r="D104" s="6">
        <v>18.211412786024901</v>
      </c>
      <c r="E104" s="6">
        <v>3287.8912885518548</v>
      </c>
      <c r="F104" s="6">
        <v>2876.277322143284</v>
      </c>
      <c r="G104" s="6">
        <v>607.19999999482411</v>
      </c>
      <c r="H104" s="6">
        <v>920.4000000647635</v>
      </c>
      <c r="I104" s="6">
        <v>1491.899999920618</v>
      </c>
      <c r="J104" s="6">
        <v>2430.200000021131</v>
      </c>
      <c r="K104" s="6">
        <v>4064.7000003194271</v>
      </c>
      <c r="L104" s="6">
        <v>6711.389999617144</v>
      </c>
      <c r="M104" s="6">
        <v>8994.5</v>
      </c>
      <c r="N104"/>
    </row>
    <row r="105" spans="1:16" x14ac:dyDescent="0.35">
      <c r="A105" s="58">
        <v>2024</v>
      </c>
      <c r="B105" s="33" t="s">
        <v>40</v>
      </c>
      <c r="C105" s="6">
        <v>4056627</v>
      </c>
      <c r="D105" s="6">
        <v>17.2735438611432</v>
      </c>
      <c r="E105" s="6">
        <v>2877.7223792068439</v>
      </c>
      <c r="F105" s="6">
        <v>2328.278500201583</v>
      </c>
      <c r="G105" s="6">
        <v>625.80000000091559</v>
      </c>
      <c r="H105" s="6">
        <v>881.59999993831821</v>
      </c>
      <c r="I105" s="6">
        <v>1384.8999999616281</v>
      </c>
      <c r="J105" s="6">
        <v>2248.30000008242</v>
      </c>
      <c r="K105" s="6">
        <v>3606.5163936269391</v>
      </c>
      <c r="L105" s="6">
        <v>5561.0999998412053</v>
      </c>
      <c r="M105" s="6">
        <v>7310.9000004859936</v>
      </c>
      <c r="N105"/>
    </row>
    <row r="106" spans="1:16" x14ac:dyDescent="0.35">
      <c r="A106" s="58">
        <v>2024</v>
      </c>
      <c r="B106" s="33" t="s">
        <v>41</v>
      </c>
      <c r="C106" s="17">
        <v>371278</v>
      </c>
      <c r="D106" s="17">
        <v>1.580940721855256</v>
      </c>
      <c r="E106" s="17">
        <v>3354.60267485244</v>
      </c>
      <c r="F106" s="17">
        <v>3690.3083357849041</v>
      </c>
      <c r="G106" s="17">
        <v>385</v>
      </c>
      <c r="H106" s="17">
        <v>641.69999999597985</v>
      </c>
      <c r="I106" s="17">
        <v>1164.584299188517</v>
      </c>
      <c r="J106" s="17">
        <v>2051.8999999860421</v>
      </c>
      <c r="K106" s="17">
        <v>4021.275000014678</v>
      </c>
      <c r="L106" s="17">
        <v>7689.6300000697474</v>
      </c>
      <c r="M106" s="17">
        <v>11033.73000001752</v>
      </c>
      <c r="N106"/>
    </row>
    <row r="107" spans="1:16" x14ac:dyDescent="0.35">
      <c r="A107"/>
      <c r="B107" s="134"/>
      <c r="C107" s="157"/>
      <c r="D107" s="157"/>
      <c r="E107" s="157"/>
      <c r="F107" s="157"/>
      <c r="G107" s="157"/>
      <c r="H107" s="157"/>
      <c r="I107" s="157"/>
      <c r="J107" s="157"/>
      <c r="K107" s="156"/>
      <c r="L107" s="156"/>
      <c r="M107"/>
    </row>
  </sheetData>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BA17A6-91BE-43CC-A023-18440E22C2D8}">
  <sheetPr>
    <pageSetUpPr fitToPage="1"/>
  </sheetPr>
  <dimension ref="A1:M246"/>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24.84375" style="8"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234</v>
      </c>
    </row>
    <row r="2" spans="1:13" x14ac:dyDescent="0.35">
      <c r="A2" s="9" t="s">
        <v>339</v>
      </c>
    </row>
    <row r="3" spans="1:13" x14ac:dyDescent="0.35">
      <c r="A3" s="11" t="s">
        <v>201</v>
      </c>
    </row>
    <row r="4" spans="1:13" x14ac:dyDescent="0.35">
      <c r="A4" s="12" t="s">
        <v>202</v>
      </c>
    </row>
    <row r="5" spans="1:13" ht="22" customHeight="1" x14ac:dyDescent="0.35">
      <c r="A5" s="56" t="s">
        <v>232</v>
      </c>
    </row>
    <row r="6" spans="1:13" s="61" customFormat="1" ht="46.5" customHeight="1" x14ac:dyDescent="0.35">
      <c r="A6" s="62" t="s">
        <v>1</v>
      </c>
      <c r="B6" s="63" t="s">
        <v>235</v>
      </c>
      <c r="C6" s="29" t="s">
        <v>2</v>
      </c>
      <c r="D6" s="29" t="s">
        <v>3</v>
      </c>
      <c r="E6" s="29" t="s">
        <v>4</v>
      </c>
      <c r="F6" s="29" t="s">
        <v>5</v>
      </c>
      <c r="G6" s="29" t="s">
        <v>6</v>
      </c>
      <c r="H6" s="29" t="s">
        <v>7</v>
      </c>
      <c r="I6" s="29" t="s">
        <v>8</v>
      </c>
      <c r="J6" s="29" t="s">
        <v>9</v>
      </c>
      <c r="K6" s="29" t="s">
        <v>10</v>
      </c>
      <c r="L6" s="29" t="s">
        <v>11</v>
      </c>
      <c r="M6" s="29" t="s">
        <v>12</v>
      </c>
    </row>
    <row r="7" spans="1:13" s="13" customFormat="1" x14ac:dyDescent="0.35">
      <c r="A7" s="65">
        <v>2005</v>
      </c>
      <c r="B7" s="32" t="s">
        <v>13</v>
      </c>
      <c r="C7" s="43">
        <v>2536840</v>
      </c>
      <c r="D7" s="43">
        <v>100</v>
      </c>
      <c r="E7" s="43">
        <v>18600</v>
      </c>
      <c r="F7" s="43">
        <v>9000</v>
      </c>
      <c r="G7" s="43">
        <v>5200</v>
      </c>
      <c r="H7" s="43">
        <v>8000</v>
      </c>
      <c r="I7" s="43">
        <v>12400</v>
      </c>
      <c r="J7" s="43">
        <v>17700</v>
      </c>
      <c r="K7" s="43">
        <v>23700</v>
      </c>
      <c r="L7" s="43">
        <v>30500</v>
      </c>
      <c r="M7" s="43">
        <v>35400</v>
      </c>
    </row>
    <row r="8" spans="1:13" x14ac:dyDescent="0.35">
      <c r="A8" s="68">
        <v>2005</v>
      </c>
      <c r="B8" s="33" t="s">
        <v>42</v>
      </c>
      <c r="C8" s="44">
        <v>518040</v>
      </c>
      <c r="D8" s="44">
        <v>20</v>
      </c>
      <c r="E8" s="44">
        <v>16200</v>
      </c>
      <c r="F8" s="44">
        <v>8100</v>
      </c>
      <c r="G8" s="44">
        <v>4000</v>
      </c>
      <c r="H8" s="44">
        <v>6500</v>
      </c>
      <c r="I8" s="44">
        <v>10600</v>
      </c>
      <c r="J8" s="44">
        <v>15300</v>
      </c>
      <c r="K8" s="44">
        <v>20800</v>
      </c>
      <c r="L8" s="44">
        <v>26600</v>
      </c>
      <c r="M8" s="44">
        <v>30900</v>
      </c>
    </row>
    <row r="9" spans="1:13" x14ac:dyDescent="0.35">
      <c r="A9" s="68">
        <v>2005</v>
      </c>
      <c r="B9" s="33" t="s">
        <v>43</v>
      </c>
      <c r="C9" s="44">
        <v>203640</v>
      </c>
      <c r="D9" s="44">
        <v>8</v>
      </c>
      <c r="E9" s="44">
        <v>17200</v>
      </c>
      <c r="F9" s="44">
        <v>8500</v>
      </c>
      <c r="G9" s="44">
        <v>4400</v>
      </c>
      <c r="H9" s="44">
        <v>7100</v>
      </c>
      <c r="I9" s="44">
        <v>11400</v>
      </c>
      <c r="J9" s="44">
        <v>16400</v>
      </c>
      <c r="K9" s="44">
        <v>22100</v>
      </c>
      <c r="L9" s="44">
        <v>28200</v>
      </c>
      <c r="M9" s="44">
        <v>32800</v>
      </c>
    </row>
    <row r="10" spans="1:13" x14ac:dyDescent="0.35">
      <c r="A10" s="68">
        <v>2005</v>
      </c>
      <c r="B10" s="33" t="s">
        <v>44</v>
      </c>
      <c r="C10" s="44">
        <v>496470</v>
      </c>
      <c r="D10" s="44">
        <v>20</v>
      </c>
      <c r="E10" s="44">
        <v>17600</v>
      </c>
      <c r="F10" s="44">
        <v>8600</v>
      </c>
      <c r="G10" s="44">
        <v>4800</v>
      </c>
      <c r="H10" s="44">
        <v>7500</v>
      </c>
      <c r="I10" s="44">
        <v>11800</v>
      </c>
      <c r="J10" s="44">
        <v>16800</v>
      </c>
      <c r="K10" s="44">
        <v>22500</v>
      </c>
      <c r="L10" s="44">
        <v>28700</v>
      </c>
      <c r="M10" s="44">
        <v>33400</v>
      </c>
    </row>
    <row r="11" spans="1:13" x14ac:dyDescent="0.35">
      <c r="A11" s="68">
        <v>2005</v>
      </c>
      <c r="B11" s="33" t="s">
        <v>45</v>
      </c>
      <c r="C11" s="44">
        <v>411900</v>
      </c>
      <c r="D11" s="44">
        <v>16</v>
      </c>
      <c r="E11" s="44">
        <v>18700</v>
      </c>
      <c r="F11" s="44">
        <v>8700</v>
      </c>
      <c r="G11" s="44">
        <v>5700</v>
      </c>
      <c r="H11" s="44">
        <v>8500</v>
      </c>
      <c r="I11" s="44">
        <v>12800</v>
      </c>
      <c r="J11" s="44">
        <v>17800</v>
      </c>
      <c r="K11" s="44">
        <v>23600</v>
      </c>
      <c r="L11" s="44">
        <v>30000</v>
      </c>
      <c r="M11" s="44">
        <v>34600</v>
      </c>
    </row>
    <row r="12" spans="1:13" x14ac:dyDescent="0.35">
      <c r="A12" s="68">
        <v>2005</v>
      </c>
      <c r="B12" s="33" t="s">
        <v>46</v>
      </c>
      <c r="C12" s="44">
        <v>320320</v>
      </c>
      <c r="D12" s="44">
        <v>13</v>
      </c>
      <c r="E12" s="44">
        <v>19600</v>
      </c>
      <c r="F12" s="44">
        <v>8700</v>
      </c>
      <c r="G12" s="44">
        <v>6500</v>
      </c>
      <c r="H12" s="44">
        <v>9400</v>
      </c>
      <c r="I12" s="44">
        <v>13700</v>
      </c>
      <c r="J12" s="44">
        <v>18800</v>
      </c>
      <c r="K12" s="44">
        <v>24600</v>
      </c>
      <c r="L12" s="44">
        <v>31100</v>
      </c>
      <c r="M12" s="44">
        <v>35700</v>
      </c>
    </row>
    <row r="13" spans="1:13" x14ac:dyDescent="0.35">
      <c r="A13" s="68">
        <v>2005</v>
      </c>
      <c r="B13" s="33" t="s">
        <v>47</v>
      </c>
      <c r="C13" s="44">
        <v>185870</v>
      </c>
      <c r="D13" s="44">
        <v>7</v>
      </c>
      <c r="E13" s="44">
        <v>20300</v>
      </c>
      <c r="F13" s="44">
        <v>9000</v>
      </c>
      <c r="G13" s="44">
        <v>7000</v>
      </c>
      <c r="H13" s="44">
        <v>9900</v>
      </c>
      <c r="I13" s="44">
        <v>14200</v>
      </c>
      <c r="J13" s="44">
        <v>19500</v>
      </c>
      <c r="K13" s="44">
        <v>25400</v>
      </c>
      <c r="L13" s="44">
        <v>32300</v>
      </c>
      <c r="M13" s="44">
        <v>37100</v>
      </c>
    </row>
    <row r="14" spans="1:13" x14ac:dyDescent="0.35">
      <c r="A14" s="68">
        <v>2005</v>
      </c>
      <c r="B14" s="33" t="s">
        <v>48</v>
      </c>
      <c r="C14" s="44">
        <v>115240</v>
      </c>
      <c r="D14" s="44">
        <v>5</v>
      </c>
      <c r="E14" s="44">
        <v>21000</v>
      </c>
      <c r="F14" s="44">
        <v>9200</v>
      </c>
      <c r="G14" s="44">
        <v>7300</v>
      </c>
      <c r="H14" s="44">
        <v>10200</v>
      </c>
      <c r="I14" s="44">
        <v>14600</v>
      </c>
      <c r="J14" s="44">
        <v>20100</v>
      </c>
      <c r="K14" s="44">
        <v>26400</v>
      </c>
      <c r="L14" s="44">
        <v>33600</v>
      </c>
      <c r="M14" s="44">
        <v>38300</v>
      </c>
    </row>
    <row r="15" spans="1:13" x14ac:dyDescent="0.35">
      <c r="A15" s="68">
        <v>2005</v>
      </c>
      <c r="B15" s="33" t="s">
        <v>49</v>
      </c>
      <c r="C15" s="44">
        <v>157160</v>
      </c>
      <c r="D15" s="44">
        <v>6</v>
      </c>
      <c r="E15" s="44">
        <v>22100</v>
      </c>
      <c r="F15" s="44">
        <v>9600</v>
      </c>
      <c r="G15" s="44">
        <v>7500</v>
      </c>
      <c r="H15" s="44">
        <v>10600</v>
      </c>
      <c r="I15" s="44">
        <v>15300</v>
      </c>
      <c r="J15" s="44">
        <v>21200</v>
      </c>
      <c r="K15" s="44">
        <v>28000</v>
      </c>
      <c r="L15" s="44">
        <v>35300</v>
      </c>
      <c r="M15" s="44">
        <v>40100</v>
      </c>
    </row>
    <row r="16" spans="1:13" x14ac:dyDescent="0.35">
      <c r="A16" s="68">
        <v>2005</v>
      </c>
      <c r="B16" s="33" t="s">
        <v>50</v>
      </c>
      <c r="C16" s="44">
        <v>72040</v>
      </c>
      <c r="D16" s="44">
        <v>3</v>
      </c>
      <c r="E16" s="44">
        <v>24500</v>
      </c>
      <c r="F16" s="44">
        <v>10100</v>
      </c>
      <c r="G16" s="44">
        <v>8800</v>
      </c>
      <c r="H16" s="44">
        <v>12200</v>
      </c>
      <c r="I16" s="44">
        <v>17600</v>
      </c>
      <c r="J16" s="44">
        <v>23500</v>
      </c>
      <c r="K16" s="44">
        <v>31200</v>
      </c>
      <c r="L16" s="44">
        <v>38700</v>
      </c>
      <c r="M16" s="44">
        <v>43100</v>
      </c>
    </row>
    <row r="17" spans="1:13" x14ac:dyDescent="0.35">
      <c r="A17" s="68">
        <v>2005</v>
      </c>
      <c r="B17" s="33" t="s">
        <v>51</v>
      </c>
      <c r="C17" s="44">
        <v>23250</v>
      </c>
      <c r="D17" s="44">
        <v>1</v>
      </c>
      <c r="E17" s="44">
        <v>25300</v>
      </c>
      <c r="F17" s="44">
        <v>10500</v>
      </c>
      <c r="G17" s="44">
        <v>8900</v>
      </c>
      <c r="H17" s="44">
        <v>12500</v>
      </c>
      <c r="I17" s="44">
        <v>18000</v>
      </c>
      <c r="J17" s="44">
        <v>24300</v>
      </c>
      <c r="K17" s="44">
        <v>32500</v>
      </c>
      <c r="L17" s="44">
        <v>40400</v>
      </c>
      <c r="M17" s="44">
        <v>44500</v>
      </c>
    </row>
    <row r="18" spans="1:13" x14ac:dyDescent="0.35">
      <c r="A18" s="68">
        <v>2005</v>
      </c>
      <c r="B18" s="33" t="s">
        <v>41</v>
      </c>
      <c r="C18" s="44">
        <v>32920</v>
      </c>
      <c r="D18" s="44">
        <v>1</v>
      </c>
      <c r="E18" s="44">
        <v>15800</v>
      </c>
      <c r="F18" s="44">
        <v>10600</v>
      </c>
      <c r="G18" s="44">
        <v>2300</v>
      </c>
      <c r="H18" s="44">
        <v>4200</v>
      </c>
      <c r="I18" s="44">
        <v>8200</v>
      </c>
      <c r="J18" s="44">
        <v>13500</v>
      </c>
      <c r="K18" s="44">
        <v>21400</v>
      </c>
      <c r="L18" s="44">
        <v>31300</v>
      </c>
      <c r="M18" s="44">
        <v>38000</v>
      </c>
    </row>
    <row r="19" spans="1:13" x14ac:dyDescent="0.35">
      <c r="A19" s="65">
        <v>2006</v>
      </c>
      <c r="B19" s="32" t="s">
        <v>13</v>
      </c>
      <c r="C19" s="43">
        <v>2568050</v>
      </c>
      <c r="D19" s="43">
        <v>100</v>
      </c>
      <c r="E19" s="43">
        <v>17800</v>
      </c>
      <c r="F19" s="43">
        <v>9000</v>
      </c>
      <c r="G19" s="43">
        <v>4400</v>
      </c>
      <c r="H19" s="43">
        <v>7200</v>
      </c>
      <c r="I19" s="43">
        <v>11600</v>
      </c>
      <c r="J19" s="43">
        <v>16800</v>
      </c>
      <c r="K19" s="43">
        <v>22800</v>
      </c>
      <c r="L19" s="43">
        <v>29600</v>
      </c>
      <c r="M19" s="43">
        <v>34500</v>
      </c>
    </row>
    <row r="20" spans="1:13" x14ac:dyDescent="0.35">
      <c r="A20" s="68">
        <v>2006</v>
      </c>
      <c r="B20" s="33" t="s">
        <v>42</v>
      </c>
      <c r="C20" s="44">
        <v>530250</v>
      </c>
      <c r="D20" s="44">
        <v>21</v>
      </c>
      <c r="E20" s="44">
        <v>15300</v>
      </c>
      <c r="F20" s="44">
        <v>8000</v>
      </c>
      <c r="G20" s="44">
        <v>3300</v>
      </c>
      <c r="H20" s="44">
        <v>5800</v>
      </c>
      <c r="I20" s="44">
        <v>9800</v>
      </c>
      <c r="J20" s="44">
        <v>14500</v>
      </c>
      <c r="K20" s="44">
        <v>19800</v>
      </c>
      <c r="L20" s="44">
        <v>25600</v>
      </c>
      <c r="M20" s="44">
        <v>29900</v>
      </c>
    </row>
    <row r="21" spans="1:13" x14ac:dyDescent="0.35">
      <c r="A21" s="68">
        <v>2006</v>
      </c>
      <c r="B21" s="33" t="s">
        <v>43</v>
      </c>
      <c r="C21" s="44">
        <v>207200</v>
      </c>
      <c r="D21" s="44">
        <v>8</v>
      </c>
      <c r="E21" s="44">
        <v>16300</v>
      </c>
      <c r="F21" s="44">
        <v>8400</v>
      </c>
      <c r="G21" s="44">
        <v>3700</v>
      </c>
      <c r="H21" s="44">
        <v>6300</v>
      </c>
      <c r="I21" s="44">
        <v>10600</v>
      </c>
      <c r="J21" s="44">
        <v>15500</v>
      </c>
      <c r="K21" s="44">
        <v>21100</v>
      </c>
      <c r="L21" s="44">
        <v>27200</v>
      </c>
      <c r="M21" s="44">
        <v>31700</v>
      </c>
    </row>
    <row r="22" spans="1:13" x14ac:dyDescent="0.35">
      <c r="A22" s="68">
        <v>2006</v>
      </c>
      <c r="B22" s="33" t="s">
        <v>44</v>
      </c>
      <c r="C22" s="44">
        <v>505260</v>
      </c>
      <c r="D22" s="44">
        <v>20</v>
      </c>
      <c r="E22" s="44">
        <v>16800</v>
      </c>
      <c r="F22" s="44">
        <v>8500</v>
      </c>
      <c r="G22" s="44">
        <v>4000</v>
      </c>
      <c r="H22" s="44">
        <v>6700</v>
      </c>
      <c r="I22" s="44">
        <v>11000</v>
      </c>
      <c r="J22" s="44">
        <v>15900</v>
      </c>
      <c r="K22" s="44">
        <v>21500</v>
      </c>
      <c r="L22" s="44">
        <v>27800</v>
      </c>
      <c r="M22" s="44">
        <v>32400</v>
      </c>
    </row>
    <row r="23" spans="1:13" x14ac:dyDescent="0.35">
      <c r="A23" s="68">
        <v>2006</v>
      </c>
      <c r="B23" s="33" t="s">
        <v>45</v>
      </c>
      <c r="C23" s="44">
        <v>416670</v>
      </c>
      <c r="D23" s="44">
        <v>16</v>
      </c>
      <c r="E23" s="44">
        <v>17900</v>
      </c>
      <c r="F23" s="44">
        <v>8600</v>
      </c>
      <c r="G23" s="44">
        <v>4900</v>
      </c>
      <c r="H23" s="44">
        <v>7600</v>
      </c>
      <c r="I23" s="44">
        <v>12100</v>
      </c>
      <c r="J23" s="44">
        <v>17000</v>
      </c>
      <c r="K23" s="44">
        <v>22700</v>
      </c>
      <c r="L23" s="44">
        <v>29100</v>
      </c>
      <c r="M23" s="44">
        <v>33600</v>
      </c>
    </row>
    <row r="24" spans="1:13" x14ac:dyDescent="0.35">
      <c r="A24" s="68">
        <v>2006</v>
      </c>
      <c r="B24" s="33" t="s">
        <v>46</v>
      </c>
      <c r="C24" s="44">
        <v>323090</v>
      </c>
      <c r="D24" s="44">
        <v>13</v>
      </c>
      <c r="E24" s="44">
        <v>18900</v>
      </c>
      <c r="F24" s="44">
        <v>8700</v>
      </c>
      <c r="G24" s="44">
        <v>5700</v>
      </c>
      <c r="H24" s="44">
        <v>8600</v>
      </c>
      <c r="I24" s="44">
        <v>13100</v>
      </c>
      <c r="J24" s="44">
        <v>18100</v>
      </c>
      <c r="K24" s="44">
        <v>23800</v>
      </c>
      <c r="L24" s="44">
        <v>30200</v>
      </c>
      <c r="M24" s="44">
        <v>34800</v>
      </c>
    </row>
    <row r="25" spans="1:13" x14ac:dyDescent="0.35">
      <c r="A25" s="68">
        <v>2006</v>
      </c>
      <c r="B25" s="33" t="s">
        <v>47</v>
      </c>
      <c r="C25" s="44">
        <v>186350</v>
      </c>
      <c r="D25" s="44">
        <v>7</v>
      </c>
      <c r="E25" s="44">
        <v>19600</v>
      </c>
      <c r="F25" s="44">
        <v>8900</v>
      </c>
      <c r="G25" s="44">
        <v>6300</v>
      </c>
      <c r="H25" s="44">
        <v>9100</v>
      </c>
      <c r="I25" s="44">
        <v>13500</v>
      </c>
      <c r="J25" s="44">
        <v>18700</v>
      </c>
      <c r="K25" s="44">
        <v>24700</v>
      </c>
      <c r="L25" s="44">
        <v>31400</v>
      </c>
      <c r="M25" s="44">
        <v>36200</v>
      </c>
    </row>
    <row r="26" spans="1:13" x14ac:dyDescent="0.35">
      <c r="A26" s="68">
        <v>2006</v>
      </c>
      <c r="B26" s="33" t="s">
        <v>48</v>
      </c>
      <c r="C26" s="44">
        <v>114700</v>
      </c>
      <c r="D26" s="44">
        <v>4</v>
      </c>
      <c r="E26" s="44">
        <v>20400</v>
      </c>
      <c r="F26" s="44">
        <v>9200</v>
      </c>
      <c r="G26" s="44">
        <v>6600</v>
      </c>
      <c r="H26" s="44">
        <v>9500</v>
      </c>
      <c r="I26" s="44">
        <v>14100</v>
      </c>
      <c r="J26" s="44">
        <v>19400</v>
      </c>
      <c r="K26" s="44">
        <v>25700</v>
      </c>
      <c r="L26" s="44">
        <v>32800</v>
      </c>
      <c r="M26" s="44">
        <v>37600</v>
      </c>
    </row>
    <row r="27" spans="1:13" x14ac:dyDescent="0.35">
      <c r="A27" s="68">
        <v>2006</v>
      </c>
      <c r="B27" s="33" t="s">
        <v>49</v>
      </c>
      <c r="C27" s="44">
        <v>155990</v>
      </c>
      <c r="D27" s="44">
        <v>6</v>
      </c>
      <c r="E27" s="44">
        <v>21400</v>
      </c>
      <c r="F27" s="44">
        <v>9600</v>
      </c>
      <c r="G27" s="44">
        <v>6800</v>
      </c>
      <c r="H27" s="44">
        <v>9800</v>
      </c>
      <c r="I27" s="44">
        <v>14700</v>
      </c>
      <c r="J27" s="44">
        <v>20600</v>
      </c>
      <c r="K27" s="44">
        <v>27200</v>
      </c>
      <c r="L27" s="44">
        <v>34600</v>
      </c>
      <c r="M27" s="44">
        <v>39400</v>
      </c>
    </row>
    <row r="28" spans="1:13" x14ac:dyDescent="0.35">
      <c r="A28" s="68">
        <v>2006</v>
      </c>
      <c r="B28" s="33" t="s">
        <v>50</v>
      </c>
      <c r="C28" s="44">
        <v>71470</v>
      </c>
      <c r="D28" s="44">
        <v>3</v>
      </c>
      <c r="E28" s="44">
        <v>23900</v>
      </c>
      <c r="F28" s="44">
        <v>10200</v>
      </c>
      <c r="G28" s="44">
        <v>8100</v>
      </c>
      <c r="H28" s="44">
        <v>11500</v>
      </c>
      <c r="I28" s="44">
        <v>16900</v>
      </c>
      <c r="J28" s="44">
        <v>23100</v>
      </c>
      <c r="K28" s="44">
        <v>30500</v>
      </c>
      <c r="L28" s="44">
        <v>38200</v>
      </c>
      <c r="M28" s="44">
        <v>42600</v>
      </c>
    </row>
    <row r="29" spans="1:13" x14ac:dyDescent="0.35">
      <c r="A29" s="68">
        <v>2006</v>
      </c>
      <c r="B29" s="33" t="s">
        <v>51</v>
      </c>
      <c r="C29" s="44">
        <v>23200</v>
      </c>
      <c r="D29" s="44">
        <v>1</v>
      </c>
      <c r="E29" s="44">
        <v>24800</v>
      </c>
      <c r="F29" s="44">
        <v>10700</v>
      </c>
      <c r="G29" s="44">
        <v>8200</v>
      </c>
      <c r="H29" s="44">
        <v>11900</v>
      </c>
      <c r="I29" s="44">
        <v>17300</v>
      </c>
      <c r="J29" s="44">
        <v>23800</v>
      </c>
      <c r="K29" s="44">
        <v>32100</v>
      </c>
      <c r="L29" s="44">
        <v>40200</v>
      </c>
      <c r="M29" s="44">
        <v>44500</v>
      </c>
    </row>
    <row r="30" spans="1:13" x14ac:dyDescent="0.35">
      <c r="A30" s="68">
        <v>2006</v>
      </c>
      <c r="B30" s="33" t="s">
        <v>41</v>
      </c>
      <c r="C30" s="44">
        <v>33880</v>
      </c>
      <c r="D30" s="44">
        <v>1</v>
      </c>
      <c r="E30" s="44">
        <v>15000</v>
      </c>
      <c r="F30" s="44">
        <v>10500</v>
      </c>
      <c r="G30" s="44">
        <v>1700</v>
      </c>
      <c r="H30" s="44">
        <v>3500</v>
      </c>
      <c r="I30" s="44">
        <v>7400</v>
      </c>
      <c r="J30" s="44">
        <v>12600</v>
      </c>
      <c r="K30" s="44">
        <v>20300</v>
      </c>
      <c r="L30" s="44">
        <v>30500</v>
      </c>
      <c r="M30" s="44">
        <v>37000</v>
      </c>
    </row>
    <row r="31" spans="1:13" x14ac:dyDescent="0.35">
      <c r="A31" s="65">
        <v>2007</v>
      </c>
      <c r="B31" s="32" t="s">
        <v>13</v>
      </c>
      <c r="C31" s="43">
        <v>2647990</v>
      </c>
      <c r="D31" s="43">
        <v>100</v>
      </c>
      <c r="E31" s="43">
        <v>17200</v>
      </c>
      <c r="F31" s="43">
        <v>8800</v>
      </c>
      <c r="G31" s="43">
        <v>4400</v>
      </c>
      <c r="H31" s="43">
        <v>6900</v>
      </c>
      <c r="I31" s="43">
        <v>11200</v>
      </c>
      <c r="J31" s="43">
        <v>16100</v>
      </c>
      <c r="K31" s="43">
        <v>22100</v>
      </c>
      <c r="L31" s="43">
        <v>28800</v>
      </c>
      <c r="M31" s="43">
        <v>33800</v>
      </c>
    </row>
    <row r="32" spans="1:13" x14ac:dyDescent="0.35">
      <c r="A32" s="68">
        <v>2007</v>
      </c>
      <c r="B32" s="33" t="s">
        <v>42</v>
      </c>
      <c r="C32" s="44">
        <v>544330</v>
      </c>
      <c r="D32" s="44">
        <v>21</v>
      </c>
      <c r="E32" s="44">
        <v>14800</v>
      </c>
      <c r="F32" s="44">
        <v>7900</v>
      </c>
      <c r="G32" s="44">
        <v>3300</v>
      </c>
      <c r="H32" s="44">
        <v>5500</v>
      </c>
      <c r="I32" s="44">
        <v>9400</v>
      </c>
      <c r="J32" s="44">
        <v>13900</v>
      </c>
      <c r="K32" s="44">
        <v>19100</v>
      </c>
      <c r="L32" s="44">
        <v>25000</v>
      </c>
      <c r="M32" s="44">
        <v>29300</v>
      </c>
    </row>
    <row r="33" spans="1:13" x14ac:dyDescent="0.35">
      <c r="A33" s="68">
        <v>2007</v>
      </c>
      <c r="B33" s="33" t="s">
        <v>43</v>
      </c>
      <c r="C33" s="44">
        <v>212810</v>
      </c>
      <c r="D33" s="44">
        <v>8</v>
      </c>
      <c r="E33" s="44">
        <v>15800</v>
      </c>
      <c r="F33" s="44">
        <v>8300</v>
      </c>
      <c r="G33" s="44">
        <v>3600</v>
      </c>
      <c r="H33" s="44">
        <v>6100</v>
      </c>
      <c r="I33" s="44">
        <v>10200</v>
      </c>
      <c r="J33" s="44">
        <v>14900</v>
      </c>
      <c r="K33" s="44">
        <v>20400</v>
      </c>
      <c r="L33" s="44">
        <v>26500</v>
      </c>
      <c r="M33" s="44">
        <v>31000</v>
      </c>
    </row>
    <row r="34" spans="1:13" x14ac:dyDescent="0.35">
      <c r="A34" s="68">
        <v>2007</v>
      </c>
      <c r="B34" s="33" t="s">
        <v>44</v>
      </c>
      <c r="C34" s="44">
        <v>519600</v>
      </c>
      <c r="D34" s="44">
        <v>20</v>
      </c>
      <c r="E34" s="44">
        <v>16200</v>
      </c>
      <c r="F34" s="44">
        <v>8300</v>
      </c>
      <c r="G34" s="44">
        <v>3900</v>
      </c>
      <c r="H34" s="44">
        <v>6400</v>
      </c>
      <c r="I34" s="44">
        <v>10500</v>
      </c>
      <c r="J34" s="44">
        <v>15200</v>
      </c>
      <c r="K34" s="44">
        <v>20800</v>
      </c>
      <c r="L34" s="44">
        <v>27000</v>
      </c>
      <c r="M34" s="44">
        <v>31700</v>
      </c>
    </row>
    <row r="35" spans="1:13" x14ac:dyDescent="0.35">
      <c r="A35" s="68">
        <v>2007</v>
      </c>
      <c r="B35" s="33" t="s">
        <v>45</v>
      </c>
      <c r="C35" s="44">
        <v>429050</v>
      </c>
      <c r="D35" s="44">
        <v>16</v>
      </c>
      <c r="E35" s="44">
        <v>17200</v>
      </c>
      <c r="F35" s="44">
        <v>8500</v>
      </c>
      <c r="G35" s="44">
        <v>4700</v>
      </c>
      <c r="H35" s="44">
        <v>7400</v>
      </c>
      <c r="I35" s="44">
        <v>11500</v>
      </c>
      <c r="J35" s="44">
        <v>16300</v>
      </c>
      <c r="K35" s="44">
        <v>21900</v>
      </c>
      <c r="L35" s="44">
        <v>28300</v>
      </c>
      <c r="M35" s="44">
        <v>33000</v>
      </c>
    </row>
    <row r="36" spans="1:13" x14ac:dyDescent="0.35">
      <c r="A36" s="68">
        <v>2007</v>
      </c>
      <c r="B36" s="33" t="s">
        <v>46</v>
      </c>
      <c r="C36" s="44">
        <v>332830</v>
      </c>
      <c r="D36" s="44">
        <v>13</v>
      </c>
      <c r="E36" s="44">
        <v>18200</v>
      </c>
      <c r="F36" s="44">
        <v>8500</v>
      </c>
      <c r="G36" s="44">
        <v>5600</v>
      </c>
      <c r="H36" s="44">
        <v>8300</v>
      </c>
      <c r="I36" s="44">
        <v>12500</v>
      </c>
      <c r="J36" s="44">
        <v>17300</v>
      </c>
      <c r="K36" s="44">
        <v>23000</v>
      </c>
      <c r="L36" s="44">
        <v>29400</v>
      </c>
      <c r="M36" s="44">
        <v>34100</v>
      </c>
    </row>
    <row r="37" spans="1:13" x14ac:dyDescent="0.35">
      <c r="A37" s="68">
        <v>2007</v>
      </c>
      <c r="B37" s="33" t="s">
        <v>47</v>
      </c>
      <c r="C37" s="44">
        <v>193380</v>
      </c>
      <c r="D37" s="44">
        <v>7</v>
      </c>
      <c r="E37" s="44">
        <v>18900</v>
      </c>
      <c r="F37" s="44">
        <v>8800</v>
      </c>
      <c r="G37" s="44">
        <v>6100</v>
      </c>
      <c r="H37" s="44">
        <v>8700</v>
      </c>
      <c r="I37" s="44">
        <v>12900</v>
      </c>
      <c r="J37" s="44">
        <v>18000</v>
      </c>
      <c r="K37" s="44">
        <v>23900</v>
      </c>
      <c r="L37" s="44">
        <v>30700</v>
      </c>
      <c r="M37" s="44">
        <v>35600</v>
      </c>
    </row>
    <row r="38" spans="1:13" x14ac:dyDescent="0.35">
      <c r="A38" s="68">
        <v>2007</v>
      </c>
      <c r="B38" s="33" t="s">
        <v>48</v>
      </c>
      <c r="C38" s="44">
        <v>119580</v>
      </c>
      <c r="D38" s="44">
        <v>5</v>
      </c>
      <c r="E38" s="44">
        <v>19700</v>
      </c>
      <c r="F38" s="44">
        <v>9000</v>
      </c>
      <c r="G38" s="44">
        <v>6400</v>
      </c>
      <c r="H38" s="44">
        <v>9100</v>
      </c>
      <c r="I38" s="44">
        <v>13500</v>
      </c>
      <c r="J38" s="44">
        <v>18700</v>
      </c>
      <c r="K38" s="44">
        <v>24800</v>
      </c>
      <c r="L38" s="44">
        <v>31800</v>
      </c>
      <c r="M38" s="44">
        <v>36800</v>
      </c>
    </row>
    <row r="39" spans="1:13" x14ac:dyDescent="0.35">
      <c r="A39" s="68">
        <v>2007</v>
      </c>
      <c r="B39" s="33" t="s">
        <v>49</v>
      </c>
      <c r="C39" s="44">
        <v>162500</v>
      </c>
      <c r="D39" s="44">
        <v>6</v>
      </c>
      <c r="E39" s="44">
        <v>20800</v>
      </c>
      <c r="F39" s="44">
        <v>9500</v>
      </c>
      <c r="G39" s="44">
        <v>6700</v>
      </c>
      <c r="H39" s="44">
        <v>9500</v>
      </c>
      <c r="I39" s="44">
        <v>14200</v>
      </c>
      <c r="J39" s="44">
        <v>19800</v>
      </c>
      <c r="K39" s="44">
        <v>26400</v>
      </c>
      <c r="L39" s="44">
        <v>33800</v>
      </c>
      <c r="M39" s="44">
        <v>38700</v>
      </c>
    </row>
    <row r="40" spans="1:13" x14ac:dyDescent="0.35">
      <c r="A40" s="68">
        <v>2007</v>
      </c>
      <c r="B40" s="33" t="s">
        <v>50</v>
      </c>
      <c r="C40" s="44">
        <v>74760</v>
      </c>
      <c r="D40" s="44">
        <v>3</v>
      </c>
      <c r="E40" s="44">
        <v>23300</v>
      </c>
      <c r="F40" s="44">
        <v>10100</v>
      </c>
      <c r="G40" s="44">
        <v>7800</v>
      </c>
      <c r="H40" s="44">
        <v>11100</v>
      </c>
      <c r="I40" s="44">
        <v>16200</v>
      </c>
      <c r="J40" s="44">
        <v>22300</v>
      </c>
      <c r="K40" s="44">
        <v>29700</v>
      </c>
      <c r="L40" s="44">
        <v>37500</v>
      </c>
      <c r="M40" s="44">
        <v>42200</v>
      </c>
    </row>
    <row r="41" spans="1:13" x14ac:dyDescent="0.35">
      <c r="A41" s="68">
        <v>2007</v>
      </c>
      <c r="B41" s="33" t="s">
        <v>51</v>
      </c>
      <c r="C41" s="44">
        <v>24280</v>
      </c>
      <c r="D41" s="44">
        <v>1</v>
      </c>
      <c r="E41" s="44">
        <v>24300</v>
      </c>
      <c r="F41" s="44">
        <v>10600</v>
      </c>
      <c r="G41" s="44">
        <v>8200</v>
      </c>
      <c r="H41" s="44">
        <v>11600</v>
      </c>
      <c r="I41" s="44">
        <v>16700</v>
      </c>
      <c r="J41" s="44">
        <v>23100</v>
      </c>
      <c r="K41" s="44">
        <v>31400</v>
      </c>
      <c r="L41" s="44">
        <v>39800</v>
      </c>
      <c r="M41" s="44">
        <v>44200</v>
      </c>
    </row>
    <row r="42" spans="1:13" x14ac:dyDescent="0.35">
      <c r="A42" s="68">
        <v>2007</v>
      </c>
      <c r="B42" s="33" t="s">
        <v>41</v>
      </c>
      <c r="C42" s="44">
        <v>34870</v>
      </c>
      <c r="D42" s="44">
        <v>1</v>
      </c>
      <c r="E42" s="44">
        <v>14700</v>
      </c>
      <c r="F42" s="44">
        <v>10500</v>
      </c>
      <c r="G42" s="44">
        <v>1800</v>
      </c>
      <c r="H42" s="44">
        <v>3600</v>
      </c>
      <c r="I42" s="44">
        <v>7100</v>
      </c>
      <c r="J42" s="44">
        <v>12300</v>
      </c>
      <c r="K42" s="44">
        <v>19800</v>
      </c>
      <c r="L42" s="44">
        <v>29900</v>
      </c>
      <c r="M42" s="44">
        <v>36900</v>
      </c>
    </row>
    <row r="43" spans="1:13" x14ac:dyDescent="0.35">
      <c r="A43" s="65">
        <v>2008</v>
      </c>
      <c r="B43" s="32" t="s">
        <v>13</v>
      </c>
      <c r="C43" s="43">
        <v>2704310</v>
      </c>
      <c r="D43" s="43">
        <v>100</v>
      </c>
      <c r="E43" s="43">
        <v>16600</v>
      </c>
      <c r="F43" s="43">
        <v>8700</v>
      </c>
      <c r="G43" s="43">
        <v>4100</v>
      </c>
      <c r="H43" s="43">
        <v>6500</v>
      </c>
      <c r="I43" s="43">
        <v>10600</v>
      </c>
      <c r="J43" s="43">
        <v>15500</v>
      </c>
      <c r="K43" s="43">
        <v>21300</v>
      </c>
      <c r="L43" s="43">
        <v>27900</v>
      </c>
      <c r="M43" s="43">
        <v>32900</v>
      </c>
    </row>
    <row r="44" spans="1:13" x14ac:dyDescent="0.35">
      <c r="A44" s="68">
        <v>2008</v>
      </c>
      <c r="B44" s="33" t="s">
        <v>42</v>
      </c>
      <c r="C44" s="44">
        <v>551470</v>
      </c>
      <c r="D44" s="44">
        <v>20</v>
      </c>
      <c r="E44" s="44">
        <v>14200</v>
      </c>
      <c r="F44" s="44">
        <v>7700</v>
      </c>
      <c r="G44" s="44">
        <v>3000</v>
      </c>
      <c r="H44" s="44">
        <v>5100</v>
      </c>
      <c r="I44" s="44">
        <v>8900</v>
      </c>
      <c r="J44" s="44">
        <v>13300</v>
      </c>
      <c r="K44" s="44">
        <v>18300</v>
      </c>
      <c r="L44" s="44">
        <v>23900</v>
      </c>
      <c r="M44" s="44">
        <v>28200</v>
      </c>
    </row>
    <row r="45" spans="1:13" x14ac:dyDescent="0.35">
      <c r="A45" s="68">
        <v>2008</v>
      </c>
      <c r="B45" s="33" t="s">
        <v>43</v>
      </c>
      <c r="C45" s="44">
        <v>216370</v>
      </c>
      <c r="D45" s="44">
        <v>8</v>
      </c>
      <c r="E45" s="44">
        <v>15200</v>
      </c>
      <c r="F45" s="44">
        <v>8100</v>
      </c>
      <c r="G45" s="44">
        <v>3300</v>
      </c>
      <c r="H45" s="44">
        <v>5700</v>
      </c>
      <c r="I45" s="44">
        <v>9700</v>
      </c>
      <c r="J45" s="44">
        <v>14300</v>
      </c>
      <c r="K45" s="44">
        <v>19600</v>
      </c>
      <c r="L45" s="44">
        <v>25500</v>
      </c>
      <c r="M45" s="44">
        <v>30000</v>
      </c>
    </row>
    <row r="46" spans="1:13" x14ac:dyDescent="0.35">
      <c r="A46" s="68">
        <v>2008</v>
      </c>
      <c r="B46" s="33" t="s">
        <v>44</v>
      </c>
      <c r="C46" s="44">
        <v>528250</v>
      </c>
      <c r="D46" s="44">
        <v>20</v>
      </c>
      <c r="E46" s="44">
        <v>15500</v>
      </c>
      <c r="F46" s="44">
        <v>8100</v>
      </c>
      <c r="G46" s="44">
        <v>3600</v>
      </c>
      <c r="H46" s="44">
        <v>6000</v>
      </c>
      <c r="I46" s="44">
        <v>9900</v>
      </c>
      <c r="J46" s="44">
        <v>14600</v>
      </c>
      <c r="K46" s="44">
        <v>19900</v>
      </c>
      <c r="L46" s="44">
        <v>26000</v>
      </c>
      <c r="M46" s="44">
        <v>30500</v>
      </c>
    </row>
    <row r="47" spans="1:13" x14ac:dyDescent="0.35">
      <c r="A47" s="68">
        <v>2008</v>
      </c>
      <c r="B47" s="33" t="s">
        <v>45</v>
      </c>
      <c r="C47" s="44">
        <v>437720</v>
      </c>
      <c r="D47" s="44">
        <v>16</v>
      </c>
      <c r="E47" s="44">
        <v>16600</v>
      </c>
      <c r="F47" s="44">
        <v>8300</v>
      </c>
      <c r="G47" s="44">
        <v>4400</v>
      </c>
      <c r="H47" s="44">
        <v>6900</v>
      </c>
      <c r="I47" s="44">
        <v>11000</v>
      </c>
      <c r="J47" s="44">
        <v>15700</v>
      </c>
      <c r="K47" s="44">
        <v>21100</v>
      </c>
      <c r="L47" s="44">
        <v>27400</v>
      </c>
      <c r="M47" s="44">
        <v>31900</v>
      </c>
    </row>
    <row r="48" spans="1:13" x14ac:dyDescent="0.35">
      <c r="A48" s="68">
        <v>2008</v>
      </c>
      <c r="B48" s="33" t="s">
        <v>46</v>
      </c>
      <c r="C48" s="44">
        <v>340880</v>
      </c>
      <c r="D48" s="44">
        <v>13</v>
      </c>
      <c r="E48" s="44">
        <v>17600</v>
      </c>
      <c r="F48" s="44">
        <v>8400</v>
      </c>
      <c r="G48" s="44">
        <v>5300</v>
      </c>
      <c r="H48" s="44">
        <v>7900</v>
      </c>
      <c r="I48" s="44">
        <v>12000</v>
      </c>
      <c r="J48" s="44">
        <v>16700</v>
      </c>
      <c r="K48" s="44">
        <v>22200</v>
      </c>
      <c r="L48" s="44">
        <v>28400</v>
      </c>
      <c r="M48" s="44">
        <v>33000</v>
      </c>
    </row>
    <row r="49" spans="1:13" x14ac:dyDescent="0.35">
      <c r="A49" s="68">
        <v>2008</v>
      </c>
      <c r="B49" s="33" t="s">
        <v>47</v>
      </c>
      <c r="C49" s="44">
        <v>198570</v>
      </c>
      <c r="D49" s="44">
        <v>7</v>
      </c>
      <c r="E49" s="44">
        <v>18300</v>
      </c>
      <c r="F49" s="44">
        <v>8700</v>
      </c>
      <c r="G49" s="44">
        <v>5800</v>
      </c>
      <c r="H49" s="44">
        <v>8300</v>
      </c>
      <c r="I49" s="44">
        <v>12400</v>
      </c>
      <c r="J49" s="44">
        <v>17300</v>
      </c>
      <c r="K49" s="44">
        <v>23100</v>
      </c>
      <c r="L49" s="44">
        <v>29700</v>
      </c>
      <c r="M49" s="44">
        <v>34600</v>
      </c>
    </row>
    <row r="50" spans="1:13" x14ac:dyDescent="0.35">
      <c r="A50" s="68">
        <v>2008</v>
      </c>
      <c r="B50" s="33" t="s">
        <v>48</v>
      </c>
      <c r="C50" s="44">
        <v>123640</v>
      </c>
      <c r="D50" s="44">
        <v>5</v>
      </c>
      <c r="E50" s="44">
        <v>19100</v>
      </c>
      <c r="F50" s="44">
        <v>8900</v>
      </c>
      <c r="G50" s="44">
        <v>6200</v>
      </c>
      <c r="H50" s="44">
        <v>8700</v>
      </c>
      <c r="I50" s="44">
        <v>13000</v>
      </c>
      <c r="J50" s="44">
        <v>18100</v>
      </c>
      <c r="K50" s="44">
        <v>24100</v>
      </c>
      <c r="L50" s="44">
        <v>31100</v>
      </c>
      <c r="M50" s="44">
        <v>36000</v>
      </c>
    </row>
    <row r="51" spans="1:13" x14ac:dyDescent="0.35">
      <c r="A51" s="68">
        <v>2008</v>
      </c>
      <c r="B51" s="33" t="s">
        <v>49</v>
      </c>
      <c r="C51" s="44">
        <v>168410</v>
      </c>
      <c r="D51" s="44">
        <v>6</v>
      </c>
      <c r="E51" s="44">
        <v>20300</v>
      </c>
      <c r="F51" s="44">
        <v>9400</v>
      </c>
      <c r="G51" s="44">
        <v>6500</v>
      </c>
      <c r="H51" s="44">
        <v>9200</v>
      </c>
      <c r="I51" s="44">
        <v>13700</v>
      </c>
      <c r="J51" s="44">
        <v>19300</v>
      </c>
      <c r="K51" s="44">
        <v>25700</v>
      </c>
      <c r="L51" s="44">
        <v>33100</v>
      </c>
      <c r="M51" s="44">
        <v>38000</v>
      </c>
    </row>
    <row r="52" spans="1:13" x14ac:dyDescent="0.35">
      <c r="A52" s="68">
        <v>2008</v>
      </c>
      <c r="B52" s="33" t="s">
        <v>50</v>
      </c>
      <c r="C52" s="44">
        <v>77790</v>
      </c>
      <c r="D52" s="44">
        <v>3</v>
      </c>
      <c r="E52" s="44">
        <v>22800</v>
      </c>
      <c r="F52" s="44">
        <v>10000</v>
      </c>
      <c r="G52" s="44">
        <v>7700</v>
      </c>
      <c r="H52" s="44">
        <v>10800</v>
      </c>
      <c r="I52" s="44">
        <v>15800</v>
      </c>
      <c r="J52" s="44">
        <v>21800</v>
      </c>
      <c r="K52" s="44">
        <v>29000</v>
      </c>
      <c r="L52" s="44">
        <v>37000</v>
      </c>
      <c r="M52" s="44">
        <v>41700</v>
      </c>
    </row>
    <row r="53" spans="1:13" x14ac:dyDescent="0.35">
      <c r="A53" s="68">
        <v>2008</v>
      </c>
      <c r="B53" s="33" t="s">
        <v>51</v>
      </c>
      <c r="C53" s="44">
        <v>25340</v>
      </c>
      <c r="D53" s="44">
        <v>1</v>
      </c>
      <c r="E53" s="44">
        <v>24000</v>
      </c>
      <c r="F53" s="44">
        <v>10600</v>
      </c>
      <c r="G53" s="44">
        <v>8200</v>
      </c>
      <c r="H53" s="44">
        <v>11300</v>
      </c>
      <c r="I53" s="44">
        <v>16400</v>
      </c>
      <c r="J53" s="44">
        <v>22700</v>
      </c>
      <c r="K53" s="44">
        <v>30900</v>
      </c>
      <c r="L53" s="44">
        <v>39500</v>
      </c>
      <c r="M53" s="44">
        <v>44000</v>
      </c>
    </row>
    <row r="54" spans="1:13" x14ac:dyDescent="0.35">
      <c r="A54" s="68">
        <v>2008</v>
      </c>
      <c r="B54" s="33" t="s">
        <v>41</v>
      </c>
      <c r="C54" s="5">
        <v>35890</v>
      </c>
      <c r="D54" s="5">
        <v>1</v>
      </c>
      <c r="E54" s="5">
        <v>14200</v>
      </c>
      <c r="F54" s="5">
        <v>10300</v>
      </c>
      <c r="G54" s="5">
        <v>1700</v>
      </c>
      <c r="H54" s="5">
        <v>3300</v>
      </c>
      <c r="I54" s="5">
        <v>6800</v>
      </c>
      <c r="J54" s="5">
        <v>11700</v>
      </c>
      <c r="K54" s="7">
        <v>19000</v>
      </c>
      <c r="L54" s="7">
        <v>29100</v>
      </c>
      <c r="M54" s="44">
        <v>36300</v>
      </c>
    </row>
    <row r="55" spans="1:13" x14ac:dyDescent="0.35">
      <c r="A55" s="65">
        <v>2009</v>
      </c>
      <c r="B55" s="32" t="s">
        <v>13</v>
      </c>
      <c r="C55" s="18">
        <v>2966700</v>
      </c>
      <c r="D55" s="18">
        <v>100</v>
      </c>
      <c r="E55" s="18">
        <v>15100</v>
      </c>
      <c r="F55" s="18">
        <v>8200</v>
      </c>
      <c r="G55" s="18">
        <v>3600</v>
      </c>
      <c r="H55" s="18">
        <v>5800</v>
      </c>
      <c r="I55" s="18">
        <v>9600</v>
      </c>
      <c r="J55" s="18">
        <v>14100</v>
      </c>
      <c r="K55" s="20">
        <v>19400</v>
      </c>
      <c r="L55" s="20">
        <v>25600</v>
      </c>
      <c r="M55" s="43">
        <v>30500</v>
      </c>
    </row>
    <row r="56" spans="1:13" x14ac:dyDescent="0.35">
      <c r="A56" s="68">
        <v>2009</v>
      </c>
      <c r="B56" s="33" t="s">
        <v>42</v>
      </c>
      <c r="C56" s="5">
        <v>607220</v>
      </c>
      <c r="D56" s="5">
        <v>20</v>
      </c>
      <c r="E56" s="5">
        <v>12800</v>
      </c>
      <c r="F56" s="5">
        <v>7200</v>
      </c>
      <c r="G56" s="5">
        <v>2600</v>
      </c>
      <c r="H56" s="5">
        <v>4500</v>
      </c>
      <c r="I56" s="5">
        <v>8000</v>
      </c>
      <c r="J56" s="5">
        <v>12000</v>
      </c>
      <c r="K56" s="7">
        <v>16600</v>
      </c>
      <c r="L56" s="7">
        <v>21800</v>
      </c>
      <c r="M56" s="44">
        <v>25800</v>
      </c>
    </row>
    <row r="57" spans="1:13" x14ac:dyDescent="0.35">
      <c r="A57" s="68">
        <v>2009</v>
      </c>
      <c r="B57" s="33" t="s">
        <v>43</v>
      </c>
      <c r="C57" s="5">
        <v>236590</v>
      </c>
      <c r="D57" s="5">
        <v>8</v>
      </c>
      <c r="E57" s="5">
        <v>13800</v>
      </c>
      <c r="F57" s="5">
        <v>7600</v>
      </c>
      <c r="G57" s="5">
        <v>2900</v>
      </c>
      <c r="H57" s="5">
        <v>5000</v>
      </c>
      <c r="I57" s="5">
        <v>8700</v>
      </c>
      <c r="J57" s="5">
        <v>12900</v>
      </c>
      <c r="K57" s="7">
        <v>17800</v>
      </c>
      <c r="L57" s="7">
        <v>23300</v>
      </c>
      <c r="M57" s="44">
        <v>27600</v>
      </c>
    </row>
    <row r="58" spans="1:13" x14ac:dyDescent="0.35">
      <c r="A58" s="68">
        <v>2009</v>
      </c>
      <c r="B58" s="33" t="s">
        <v>44</v>
      </c>
      <c r="C58" s="5">
        <v>579230</v>
      </c>
      <c r="D58" s="5">
        <v>20</v>
      </c>
      <c r="E58" s="5">
        <v>14100</v>
      </c>
      <c r="F58" s="5">
        <v>7600</v>
      </c>
      <c r="G58" s="5">
        <v>3200</v>
      </c>
      <c r="H58" s="5">
        <v>5300</v>
      </c>
      <c r="I58" s="5">
        <v>8900</v>
      </c>
      <c r="J58" s="5">
        <v>13100</v>
      </c>
      <c r="K58" s="7">
        <v>18100</v>
      </c>
      <c r="L58" s="7">
        <v>23700</v>
      </c>
      <c r="M58" s="44">
        <v>28100</v>
      </c>
    </row>
    <row r="59" spans="1:13" x14ac:dyDescent="0.35">
      <c r="A59" s="68">
        <v>2009</v>
      </c>
      <c r="B59" s="33" t="s">
        <v>45</v>
      </c>
      <c r="C59" s="5">
        <v>478910</v>
      </c>
      <c r="D59" s="5">
        <v>16</v>
      </c>
      <c r="E59" s="5">
        <v>15100</v>
      </c>
      <c r="F59" s="5">
        <v>7800</v>
      </c>
      <c r="G59" s="5">
        <v>4000</v>
      </c>
      <c r="H59" s="5">
        <v>6200</v>
      </c>
      <c r="I59" s="5">
        <v>9900</v>
      </c>
      <c r="J59" s="5">
        <v>14200</v>
      </c>
      <c r="K59" s="7">
        <v>19200</v>
      </c>
      <c r="L59" s="7">
        <v>25000</v>
      </c>
      <c r="M59" s="44">
        <v>29400</v>
      </c>
    </row>
    <row r="60" spans="1:13" x14ac:dyDescent="0.35">
      <c r="A60" s="68">
        <v>2009</v>
      </c>
      <c r="B60" s="33" t="s">
        <v>46</v>
      </c>
      <c r="C60" s="5">
        <v>372370</v>
      </c>
      <c r="D60" s="5">
        <v>13</v>
      </c>
      <c r="E60" s="5">
        <v>16100</v>
      </c>
      <c r="F60" s="5">
        <v>7800</v>
      </c>
      <c r="G60" s="5">
        <v>4800</v>
      </c>
      <c r="H60" s="5">
        <v>7100</v>
      </c>
      <c r="I60" s="5">
        <v>10800</v>
      </c>
      <c r="J60" s="5">
        <v>15100</v>
      </c>
      <c r="K60" s="7">
        <v>20200</v>
      </c>
      <c r="L60" s="7">
        <v>26000</v>
      </c>
      <c r="M60" s="44">
        <v>30500</v>
      </c>
    </row>
    <row r="61" spans="1:13" x14ac:dyDescent="0.35">
      <c r="A61" s="68">
        <v>2009</v>
      </c>
      <c r="B61" s="33" t="s">
        <v>47</v>
      </c>
      <c r="C61" s="5">
        <v>216340</v>
      </c>
      <c r="D61" s="5">
        <v>7</v>
      </c>
      <c r="E61" s="5">
        <v>16800</v>
      </c>
      <c r="F61" s="5">
        <v>8200</v>
      </c>
      <c r="G61" s="5">
        <v>5300</v>
      </c>
      <c r="H61" s="5">
        <v>7600</v>
      </c>
      <c r="I61" s="5">
        <v>11300</v>
      </c>
      <c r="J61" s="5">
        <v>15800</v>
      </c>
      <c r="K61" s="7">
        <v>21100</v>
      </c>
      <c r="L61" s="7">
        <v>27300</v>
      </c>
      <c r="M61" s="44">
        <v>32100</v>
      </c>
    </row>
    <row r="62" spans="1:13" x14ac:dyDescent="0.35">
      <c r="A62" s="68">
        <v>2009</v>
      </c>
      <c r="B62" s="33" t="s">
        <v>48</v>
      </c>
      <c r="C62" s="5">
        <v>134150</v>
      </c>
      <c r="D62" s="5">
        <v>5</v>
      </c>
      <c r="E62" s="5">
        <v>17600</v>
      </c>
      <c r="F62" s="5">
        <v>8400</v>
      </c>
      <c r="G62" s="5">
        <v>5700</v>
      </c>
      <c r="H62" s="5">
        <v>8000</v>
      </c>
      <c r="I62" s="5">
        <v>11800</v>
      </c>
      <c r="J62" s="5">
        <v>16500</v>
      </c>
      <c r="K62" s="7">
        <v>22100</v>
      </c>
      <c r="L62" s="7">
        <v>28700</v>
      </c>
      <c r="M62" s="44">
        <v>33700</v>
      </c>
    </row>
    <row r="63" spans="1:13" x14ac:dyDescent="0.35">
      <c r="A63" s="68">
        <v>2009</v>
      </c>
      <c r="B63" s="33" t="s">
        <v>49</v>
      </c>
      <c r="C63" s="5">
        <v>184230</v>
      </c>
      <c r="D63" s="5">
        <v>6</v>
      </c>
      <c r="E63" s="5">
        <v>18700</v>
      </c>
      <c r="F63" s="5">
        <v>8900</v>
      </c>
      <c r="G63" s="5">
        <v>6000</v>
      </c>
      <c r="H63" s="5">
        <v>8400</v>
      </c>
      <c r="I63" s="5">
        <v>12500</v>
      </c>
      <c r="J63" s="5">
        <v>17600</v>
      </c>
      <c r="K63" s="7">
        <v>23700</v>
      </c>
      <c r="L63" s="7">
        <v>30800</v>
      </c>
      <c r="M63" s="44">
        <v>35800</v>
      </c>
    </row>
    <row r="64" spans="1:13" x14ac:dyDescent="0.35">
      <c r="A64" s="68">
        <v>2009</v>
      </c>
      <c r="B64" s="33" t="s">
        <v>50</v>
      </c>
      <c r="C64" s="5">
        <v>86090</v>
      </c>
      <c r="D64" s="5">
        <v>3</v>
      </c>
      <c r="E64" s="5">
        <v>21300</v>
      </c>
      <c r="F64" s="5">
        <v>9700</v>
      </c>
      <c r="G64" s="5">
        <v>7100</v>
      </c>
      <c r="H64" s="5">
        <v>9800</v>
      </c>
      <c r="I64" s="5">
        <v>14500</v>
      </c>
      <c r="J64" s="5">
        <v>20100</v>
      </c>
      <c r="K64" s="7">
        <v>27100</v>
      </c>
      <c r="L64" s="7">
        <v>35000</v>
      </c>
      <c r="M64" s="44">
        <v>40100</v>
      </c>
    </row>
    <row r="65" spans="1:13" x14ac:dyDescent="0.35">
      <c r="A65" s="68">
        <v>2009</v>
      </c>
      <c r="B65" s="33" t="s">
        <v>51</v>
      </c>
      <c r="C65" s="5">
        <v>28650</v>
      </c>
      <c r="D65" s="5">
        <v>1</v>
      </c>
      <c r="E65" s="5">
        <v>22700</v>
      </c>
      <c r="F65" s="5">
        <v>10500</v>
      </c>
      <c r="G65" s="5">
        <v>7600</v>
      </c>
      <c r="H65" s="5">
        <v>10500</v>
      </c>
      <c r="I65" s="5">
        <v>15200</v>
      </c>
      <c r="J65" s="5">
        <v>21100</v>
      </c>
      <c r="K65" s="7">
        <v>29200</v>
      </c>
      <c r="L65" s="7">
        <v>38200</v>
      </c>
      <c r="M65" s="44">
        <v>43000</v>
      </c>
    </row>
    <row r="66" spans="1:13" x14ac:dyDescent="0.35">
      <c r="A66" s="68">
        <v>2009</v>
      </c>
      <c r="B66" s="33" t="s">
        <v>41</v>
      </c>
      <c r="C66" s="5">
        <v>42930</v>
      </c>
      <c r="D66" s="5">
        <v>1</v>
      </c>
      <c r="E66" s="5">
        <v>13200</v>
      </c>
      <c r="F66" s="5">
        <v>10000</v>
      </c>
      <c r="G66" s="5">
        <v>1600</v>
      </c>
      <c r="H66" s="5">
        <v>3000</v>
      </c>
      <c r="I66" s="5">
        <v>6100</v>
      </c>
      <c r="J66" s="5">
        <v>10700</v>
      </c>
      <c r="K66" s="7">
        <v>17600</v>
      </c>
      <c r="L66" s="7">
        <v>27300</v>
      </c>
      <c r="M66" s="44">
        <v>34700</v>
      </c>
    </row>
    <row r="67" spans="1:13" x14ac:dyDescent="0.35">
      <c r="A67" s="65">
        <v>2010</v>
      </c>
      <c r="B67" s="32" t="s">
        <v>13</v>
      </c>
      <c r="C67" s="18">
        <v>2770390</v>
      </c>
      <c r="D67" s="18">
        <v>100</v>
      </c>
      <c r="E67" s="18">
        <v>15000</v>
      </c>
      <c r="F67" s="18">
        <v>8000</v>
      </c>
      <c r="G67" s="18">
        <v>3900</v>
      </c>
      <c r="H67" s="18">
        <v>6000</v>
      </c>
      <c r="I67" s="18">
        <v>9600</v>
      </c>
      <c r="J67" s="18">
        <v>14000</v>
      </c>
      <c r="K67" s="20">
        <v>19100</v>
      </c>
      <c r="L67" s="20">
        <v>25200</v>
      </c>
      <c r="M67" s="43">
        <v>30000</v>
      </c>
    </row>
    <row r="68" spans="1:13" x14ac:dyDescent="0.35">
      <c r="A68" s="68">
        <v>2010</v>
      </c>
      <c r="B68" s="33" t="s">
        <v>42</v>
      </c>
      <c r="C68" s="5">
        <v>566670</v>
      </c>
      <c r="D68" s="5">
        <v>20</v>
      </c>
      <c r="E68" s="5">
        <v>12700</v>
      </c>
      <c r="F68" s="5">
        <v>6900</v>
      </c>
      <c r="G68" s="5">
        <v>2800</v>
      </c>
      <c r="H68" s="5">
        <v>4700</v>
      </c>
      <c r="I68" s="5">
        <v>8000</v>
      </c>
      <c r="J68" s="5">
        <v>11800</v>
      </c>
      <c r="K68" s="7">
        <v>16300</v>
      </c>
      <c r="L68" s="7">
        <v>21300</v>
      </c>
      <c r="M68" s="44">
        <v>25100</v>
      </c>
    </row>
    <row r="69" spans="1:13" x14ac:dyDescent="0.35">
      <c r="A69" s="68">
        <v>2010</v>
      </c>
      <c r="B69" s="33" t="s">
        <v>43</v>
      </c>
      <c r="C69" s="5">
        <v>221420</v>
      </c>
      <c r="D69" s="5">
        <v>8</v>
      </c>
      <c r="E69" s="5">
        <v>13700</v>
      </c>
      <c r="F69" s="5">
        <v>7400</v>
      </c>
      <c r="G69" s="5">
        <v>3100</v>
      </c>
      <c r="H69" s="5">
        <v>5200</v>
      </c>
      <c r="I69" s="5">
        <v>8700</v>
      </c>
      <c r="J69" s="5">
        <v>12800</v>
      </c>
      <c r="K69" s="7">
        <v>17500</v>
      </c>
      <c r="L69" s="7">
        <v>22900</v>
      </c>
      <c r="M69" s="44">
        <v>27000</v>
      </c>
    </row>
    <row r="70" spans="1:13" x14ac:dyDescent="0.35">
      <c r="A70" s="68">
        <v>2010</v>
      </c>
      <c r="B70" s="33" t="s">
        <v>44</v>
      </c>
      <c r="C70" s="5">
        <v>541130</v>
      </c>
      <c r="D70" s="5">
        <v>20</v>
      </c>
      <c r="E70" s="5">
        <v>13900</v>
      </c>
      <c r="F70" s="5">
        <v>7400</v>
      </c>
      <c r="G70" s="5">
        <v>3400</v>
      </c>
      <c r="H70" s="5">
        <v>5500</v>
      </c>
      <c r="I70" s="5">
        <v>8900</v>
      </c>
      <c r="J70" s="5">
        <v>13000</v>
      </c>
      <c r="K70" s="7">
        <v>17800</v>
      </c>
      <c r="L70" s="7">
        <v>23200</v>
      </c>
      <c r="M70" s="44">
        <v>27500</v>
      </c>
    </row>
    <row r="71" spans="1:13" x14ac:dyDescent="0.35">
      <c r="A71" s="68">
        <v>2010</v>
      </c>
      <c r="B71" s="33" t="s">
        <v>45</v>
      </c>
      <c r="C71" s="5">
        <v>447760</v>
      </c>
      <c r="D71" s="5">
        <v>16</v>
      </c>
      <c r="E71" s="5">
        <v>15000</v>
      </c>
      <c r="F71" s="5">
        <v>7600</v>
      </c>
      <c r="G71" s="5">
        <v>4200</v>
      </c>
      <c r="H71" s="5">
        <v>6400</v>
      </c>
      <c r="I71" s="5">
        <v>9900</v>
      </c>
      <c r="J71" s="5">
        <v>14000</v>
      </c>
      <c r="K71" s="7">
        <v>18900</v>
      </c>
      <c r="L71" s="7">
        <v>24500</v>
      </c>
      <c r="M71" s="44">
        <v>28800</v>
      </c>
    </row>
    <row r="72" spans="1:13" x14ac:dyDescent="0.35">
      <c r="A72" s="68">
        <v>2010</v>
      </c>
      <c r="B72" s="33" t="s">
        <v>46</v>
      </c>
      <c r="C72" s="5">
        <v>348600</v>
      </c>
      <c r="D72" s="5">
        <v>13</v>
      </c>
      <c r="E72" s="5">
        <v>16000</v>
      </c>
      <c r="F72" s="5">
        <v>7600</v>
      </c>
      <c r="G72" s="5">
        <v>5100</v>
      </c>
      <c r="H72" s="5">
        <v>7300</v>
      </c>
      <c r="I72" s="5">
        <v>10900</v>
      </c>
      <c r="J72" s="5">
        <v>15000</v>
      </c>
      <c r="K72" s="7">
        <v>20000</v>
      </c>
      <c r="L72" s="7">
        <v>25600</v>
      </c>
      <c r="M72" s="44">
        <v>29900</v>
      </c>
    </row>
    <row r="73" spans="1:13" x14ac:dyDescent="0.35">
      <c r="A73" s="68">
        <v>2010</v>
      </c>
      <c r="B73" s="33" t="s">
        <v>47</v>
      </c>
      <c r="C73" s="5">
        <v>202690</v>
      </c>
      <c r="D73" s="5">
        <v>7</v>
      </c>
      <c r="E73" s="5">
        <v>16700</v>
      </c>
      <c r="F73" s="5">
        <v>7900</v>
      </c>
      <c r="G73" s="5">
        <v>5700</v>
      </c>
      <c r="H73" s="5">
        <v>7800</v>
      </c>
      <c r="I73" s="5">
        <v>11400</v>
      </c>
      <c r="J73" s="5">
        <v>15700</v>
      </c>
      <c r="K73" s="7">
        <v>20900</v>
      </c>
      <c r="L73" s="7">
        <v>27000</v>
      </c>
      <c r="M73" s="44">
        <v>31700</v>
      </c>
    </row>
    <row r="74" spans="1:13" x14ac:dyDescent="0.35">
      <c r="A74" s="68">
        <v>2010</v>
      </c>
      <c r="B74" s="33" t="s">
        <v>48</v>
      </c>
      <c r="C74" s="5">
        <v>125840</v>
      </c>
      <c r="D74" s="5">
        <v>5</v>
      </c>
      <c r="E74" s="5">
        <v>17500</v>
      </c>
      <c r="F74" s="5">
        <v>8200</v>
      </c>
      <c r="G74" s="5">
        <v>6100</v>
      </c>
      <c r="H74" s="5">
        <v>8200</v>
      </c>
      <c r="I74" s="5">
        <v>11900</v>
      </c>
      <c r="J74" s="5">
        <v>16400</v>
      </c>
      <c r="K74" s="7">
        <v>21900</v>
      </c>
      <c r="L74" s="7">
        <v>28400</v>
      </c>
      <c r="M74" s="44">
        <v>33200</v>
      </c>
    </row>
    <row r="75" spans="1:13" x14ac:dyDescent="0.35">
      <c r="A75" s="68">
        <v>2010</v>
      </c>
      <c r="B75" s="33" t="s">
        <v>49</v>
      </c>
      <c r="C75" s="5">
        <v>172140</v>
      </c>
      <c r="D75" s="5">
        <v>6</v>
      </c>
      <c r="E75" s="5">
        <v>18700</v>
      </c>
      <c r="F75" s="5">
        <v>8700</v>
      </c>
      <c r="G75" s="5">
        <v>6500</v>
      </c>
      <c r="H75" s="5">
        <v>8700</v>
      </c>
      <c r="I75" s="5">
        <v>12700</v>
      </c>
      <c r="J75" s="5">
        <v>17600</v>
      </c>
      <c r="K75" s="7">
        <v>23500</v>
      </c>
      <c r="L75" s="7">
        <v>30400</v>
      </c>
      <c r="M75" s="44">
        <v>35400</v>
      </c>
    </row>
    <row r="76" spans="1:13" x14ac:dyDescent="0.35">
      <c r="A76" s="68">
        <v>2010</v>
      </c>
      <c r="B76" s="33" t="s">
        <v>50</v>
      </c>
      <c r="C76" s="5">
        <v>80350</v>
      </c>
      <c r="D76" s="5">
        <v>3</v>
      </c>
      <c r="E76" s="5">
        <v>21400</v>
      </c>
      <c r="F76" s="5">
        <v>9600</v>
      </c>
      <c r="G76" s="5">
        <v>7600</v>
      </c>
      <c r="H76" s="5">
        <v>10100</v>
      </c>
      <c r="I76" s="5">
        <v>14600</v>
      </c>
      <c r="J76" s="5">
        <v>20200</v>
      </c>
      <c r="K76" s="7">
        <v>27000</v>
      </c>
      <c r="L76" s="7">
        <v>34800</v>
      </c>
      <c r="M76" s="44">
        <v>39900</v>
      </c>
    </row>
    <row r="77" spans="1:13" x14ac:dyDescent="0.35">
      <c r="A77" s="68">
        <v>2010</v>
      </c>
      <c r="B77" s="33" t="s">
        <v>51</v>
      </c>
      <c r="C77" s="5">
        <v>26450</v>
      </c>
      <c r="D77" s="5">
        <v>1</v>
      </c>
      <c r="E77" s="5">
        <v>22800</v>
      </c>
      <c r="F77" s="5">
        <v>10400</v>
      </c>
      <c r="G77" s="5">
        <v>7900</v>
      </c>
      <c r="H77" s="5">
        <v>10800</v>
      </c>
      <c r="I77" s="5">
        <v>15300</v>
      </c>
      <c r="J77" s="5">
        <v>21200</v>
      </c>
      <c r="K77" s="7">
        <v>29300</v>
      </c>
      <c r="L77" s="7">
        <v>38200</v>
      </c>
      <c r="M77" s="44">
        <v>42800</v>
      </c>
    </row>
    <row r="78" spans="1:13" x14ac:dyDescent="0.35">
      <c r="A78" s="68">
        <v>2010</v>
      </c>
      <c r="B78" s="33" t="s">
        <v>41</v>
      </c>
      <c r="C78" s="5">
        <v>37350</v>
      </c>
      <c r="D78" s="5">
        <v>1</v>
      </c>
      <c r="E78" s="5">
        <v>13300</v>
      </c>
      <c r="F78" s="5">
        <v>10000</v>
      </c>
      <c r="G78" s="5">
        <v>1700</v>
      </c>
      <c r="H78" s="5">
        <v>3200</v>
      </c>
      <c r="I78" s="5">
        <v>6300</v>
      </c>
      <c r="J78" s="5">
        <v>10700</v>
      </c>
      <c r="K78" s="7">
        <v>17600</v>
      </c>
      <c r="L78" s="7">
        <v>27300</v>
      </c>
      <c r="M78" s="44">
        <v>35000</v>
      </c>
    </row>
    <row r="79" spans="1:13" x14ac:dyDescent="0.35">
      <c r="A79" s="65">
        <v>2011</v>
      </c>
      <c r="B79" s="32" t="s">
        <v>13</v>
      </c>
      <c r="C79" s="18">
        <v>2909210</v>
      </c>
      <c r="D79" s="18">
        <v>100</v>
      </c>
      <c r="E79" s="18">
        <v>14100</v>
      </c>
      <c r="F79" s="18">
        <v>7800</v>
      </c>
      <c r="G79" s="18">
        <v>3300</v>
      </c>
      <c r="H79" s="18">
        <v>5300</v>
      </c>
      <c r="I79" s="18">
        <v>8800</v>
      </c>
      <c r="J79" s="18">
        <v>12900</v>
      </c>
      <c r="K79" s="20">
        <v>18000</v>
      </c>
      <c r="L79" s="20">
        <v>24000</v>
      </c>
      <c r="M79" s="43">
        <v>28700</v>
      </c>
    </row>
    <row r="80" spans="1:13" x14ac:dyDescent="0.35">
      <c r="A80" s="68">
        <v>2011</v>
      </c>
      <c r="B80" s="33" t="s">
        <v>42</v>
      </c>
      <c r="C80" s="5">
        <v>591440</v>
      </c>
      <c r="D80" s="5">
        <v>20</v>
      </c>
      <c r="E80" s="5">
        <v>11800</v>
      </c>
      <c r="F80" s="5">
        <v>6800</v>
      </c>
      <c r="G80" s="5">
        <v>2300</v>
      </c>
      <c r="H80" s="5">
        <v>4100</v>
      </c>
      <c r="I80" s="5">
        <v>7200</v>
      </c>
      <c r="J80" s="5">
        <v>10900</v>
      </c>
      <c r="K80" s="7">
        <v>15300</v>
      </c>
      <c r="L80" s="7">
        <v>20300</v>
      </c>
      <c r="M80" s="44">
        <v>24000</v>
      </c>
    </row>
    <row r="81" spans="1:13" x14ac:dyDescent="0.35">
      <c r="A81" s="68">
        <v>2011</v>
      </c>
      <c r="B81" s="33" t="s">
        <v>43</v>
      </c>
      <c r="C81" s="5">
        <v>230920</v>
      </c>
      <c r="D81" s="5">
        <v>8</v>
      </c>
      <c r="E81" s="5">
        <v>12700</v>
      </c>
      <c r="F81" s="5">
        <v>7200</v>
      </c>
      <c r="G81" s="5">
        <v>2700</v>
      </c>
      <c r="H81" s="5">
        <v>4600</v>
      </c>
      <c r="I81" s="5">
        <v>7900</v>
      </c>
      <c r="J81" s="5">
        <v>11800</v>
      </c>
      <c r="K81" s="7">
        <v>16400</v>
      </c>
      <c r="L81" s="7">
        <v>21700</v>
      </c>
      <c r="M81" s="44">
        <v>25800</v>
      </c>
    </row>
    <row r="82" spans="1:13" x14ac:dyDescent="0.35">
      <c r="A82" s="68">
        <v>2011</v>
      </c>
      <c r="B82" s="33" t="s">
        <v>44</v>
      </c>
      <c r="C82" s="5">
        <v>566480</v>
      </c>
      <c r="D82" s="5">
        <v>19</v>
      </c>
      <c r="E82" s="5">
        <v>13000</v>
      </c>
      <c r="F82" s="5">
        <v>7200</v>
      </c>
      <c r="G82" s="5">
        <v>3000</v>
      </c>
      <c r="H82" s="5">
        <v>4800</v>
      </c>
      <c r="I82" s="5">
        <v>8100</v>
      </c>
      <c r="J82" s="5">
        <v>12000</v>
      </c>
      <c r="K82" s="7">
        <v>16700</v>
      </c>
      <c r="L82" s="7">
        <v>22100</v>
      </c>
      <c r="M82" s="44">
        <v>26300</v>
      </c>
    </row>
    <row r="83" spans="1:13" x14ac:dyDescent="0.35">
      <c r="A83" s="68">
        <v>2011</v>
      </c>
      <c r="B83" s="33" t="s">
        <v>45</v>
      </c>
      <c r="C83" s="5">
        <v>470120</v>
      </c>
      <c r="D83" s="5">
        <v>16</v>
      </c>
      <c r="E83" s="5">
        <v>13900</v>
      </c>
      <c r="F83" s="5">
        <v>7400</v>
      </c>
      <c r="G83" s="5">
        <v>3600</v>
      </c>
      <c r="H83" s="5">
        <v>5600</v>
      </c>
      <c r="I83" s="5">
        <v>9000</v>
      </c>
      <c r="J83" s="5">
        <v>12900</v>
      </c>
      <c r="K83" s="7">
        <v>17700</v>
      </c>
      <c r="L83" s="7">
        <v>23200</v>
      </c>
      <c r="M83" s="44">
        <v>27500</v>
      </c>
    </row>
    <row r="84" spans="1:13" x14ac:dyDescent="0.35">
      <c r="A84" s="68">
        <v>2011</v>
      </c>
      <c r="B84" s="33" t="s">
        <v>46</v>
      </c>
      <c r="C84" s="5">
        <v>366660</v>
      </c>
      <c r="D84" s="5">
        <v>13</v>
      </c>
      <c r="E84" s="5">
        <v>14900</v>
      </c>
      <c r="F84" s="5">
        <v>7400</v>
      </c>
      <c r="G84" s="5">
        <v>4500</v>
      </c>
      <c r="H84" s="5">
        <v>6500</v>
      </c>
      <c r="I84" s="5">
        <v>9900</v>
      </c>
      <c r="J84" s="5">
        <v>13900</v>
      </c>
      <c r="K84" s="7">
        <v>18700</v>
      </c>
      <c r="L84" s="7">
        <v>24300</v>
      </c>
      <c r="M84" s="44">
        <v>28600</v>
      </c>
    </row>
    <row r="85" spans="1:13" x14ac:dyDescent="0.35">
      <c r="A85" s="68">
        <v>2011</v>
      </c>
      <c r="B85" s="33" t="s">
        <v>47</v>
      </c>
      <c r="C85" s="5">
        <v>214250</v>
      </c>
      <c r="D85" s="5">
        <v>7</v>
      </c>
      <c r="E85" s="5">
        <v>15700</v>
      </c>
      <c r="F85" s="5">
        <v>7700</v>
      </c>
      <c r="G85" s="5">
        <v>5000</v>
      </c>
      <c r="H85" s="5">
        <v>7100</v>
      </c>
      <c r="I85" s="5">
        <v>10400</v>
      </c>
      <c r="J85" s="5">
        <v>14600</v>
      </c>
      <c r="K85" s="7">
        <v>19600</v>
      </c>
      <c r="L85" s="7">
        <v>25600</v>
      </c>
      <c r="M85" s="44">
        <v>30200</v>
      </c>
    </row>
    <row r="86" spans="1:13" x14ac:dyDescent="0.35">
      <c r="A86" s="68">
        <v>2011</v>
      </c>
      <c r="B86" s="33" t="s">
        <v>48</v>
      </c>
      <c r="C86" s="5">
        <v>133360</v>
      </c>
      <c r="D86" s="5">
        <v>5</v>
      </c>
      <c r="E86" s="5">
        <v>16400</v>
      </c>
      <c r="F86" s="5">
        <v>8000</v>
      </c>
      <c r="G86" s="5">
        <v>5400</v>
      </c>
      <c r="H86" s="5">
        <v>7500</v>
      </c>
      <c r="I86" s="5">
        <v>10900</v>
      </c>
      <c r="J86" s="5">
        <v>15300</v>
      </c>
      <c r="K86" s="7">
        <v>20600</v>
      </c>
      <c r="L86" s="7">
        <v>26900</v>
      </c>
      <c r="M86" s="44">
        <v>31600</v>
      </c>
    </row>
    <row r="87" spans="1:13" x14ac:dyDescent="0.35">
      <c r="A87" s="68">
        <v>2011</v>
      </c>
      <c r="B87" s="33" t="s">
        <v>49</v>
      </c>
      <c r="C87" s="5">
        <v>182990</v>
      </c>
      <c r="D87" s="5">
        <v>6</v>
      </c>
      <c r="E87" s="5">
        <v>17600</v>
      </c>
      <c r="F87" s="5">
        <v>8600</v>
      </c>
      <c r="G87" s="5">
        <v>5900</v>
      </c>
      <c r="H87" s="5">
        <v>8000</v>
      </c>
      <c r="I87" s="5">
        <v>11700</v>
      </c>
      <c r="J87" s="5">
        <v>16400</v>
      </c>
      <c r="K87" s="7">
        <v>22200</v>
      </c>
      <c r="L87" s="7">
        <v>29000</v>
      </c>
      <c r="M87" s="44">
        <v>34000</v>
      </c>
    </row>
    <row r="88" spans="1:13" x14ac:dyDescent="0.35">
      <c r="A88" s="68">
        <v>2011</v>
      </c>
      <c r="B88" s="33" t="s">
        <v>50</v>
      </c>
      <c r="C88" s="5">
        <v>85330</v>
      </c>
      <c r="D88" s="5">
        <v>3</v>
      </c>
      <c r="E88" s="5">
        <v>20200</v>
      </c>
      <c r="F88" s="5">
        <v>9500</v>
      </c>
      <c r="G88" s="5">
        <v>6800</v>
      </c>
      <c r="H88" s="5">
        <v>9300</v>
      </c>
      <c r="I88" s="5">
        <v>13500</v>
      </c>
      <c r="J88" s="5">
        <v>18900</v>
      </c>
      <c r="K88" s="7">
        <v>25500</v>
      </c>
      <c r="L88" s="7">
        <v>33400</v>
      </c>
      <c r="M88" s="44">
        <v>38700</v>
      </c>
    </row>
    <row r="89" spans="1:13" x14ac:dyDescent="0.35">
      <c r="A89" s="68">
        <v>2011</v>
      </c>
      <c r="B89" s="33" t="s">
        <v>51</v>
      </c>
      <c r="C89" s="5">
        <v>28320</v>
      </c>
      <c r="D89" s="5">
        <v>1</v>
      </c>
      <c r="E89" s="5">
        <v>21700</v>
      </c>
      <c r="F89" s="5">
        <v>10300</v>
      </c>
      <c r="G89" s="5">
        <v>7400</v>
      </c>
      <c r="H89" s="5">
        <v>9900</v>
      </c>
      <c r="I89" s="5">
        <v>14300</v>
      </c>
      <c r="J89" s="5">
        <v>20000</v>
      </c>
      <c r="K89" s="7">
        <v>28000</v>
      </c>
      <c r="L89" s="7">
        <v>36900</v>
      </c>
      <c r="M89" s="44">
        <v>42200</v>
      </c>
    </row>
    <row r="90" spans="1:13" x14ac:dyDescent="0.35">
      <c r="A90" s="68">
        <v>2011</v>
      </c>
      <c r="B90" s="33" t="s">
        <v>41</v>
      </c>
      <c r="C90" s="5">
        <v>39350</v>
      </c>
      <c r="D90" s="5">
        <v>1</v>
      </c>
      <c r="E90" s="5">
        <v>12400</v>
      </c>
      <c r="F90" s="5">
        <v>9700</v>
      </c>
      <c r="G90" s="5">
        <v>1500</v>
      </c>
      <c r="H90" s="5">
        <v>2800</v>
      </c>
      <c r="I90" s="5">
        <v>5600</v>
      </c>
      <c r="J90" s="5">
        <v>9900</v>
      </c>
      <c r="K90" s="7">
        <v>16300</v>
      </c>
      <c r="L90" s="7">
        <v>26100</v>
      </c>
      <c r="M90" s="44">
        <v>33500</v>
      </c>
    </row>
    <row r="91" spans="1:13" x14ac:dyDescent="0.35">
      <c r="A91" s="65">
        <v>2012</v>
      </c>
      <c r="B91" s="32" t="s">
        <v>13</v>
      </c>
      <c r="C91" s="18">
        <v>2778260</v>
      </c>
      <c r="D91" s="18">
        <v>100</v>
      </c>
      <c r="E91" s="18">
        <v>14000</v>
      </c>
      <c r="F91" s="18">
        <v>7800</v>
      </c>
      <c r="G91" s="18">
        <v>3300</v>
      </c>
      <c r="H91" s="18">
        <v>5300</v>
      </c>
      <c r="I91" s="18">
        <v>8800</v>
      </c>
      <c r="J91" s="18">
        <v>12900</v>
      </c>
      <c r="K91" s="20">
        <v>18000</v>
      </c>
      <c r="L91" s="20">
        <v>23900</v>
      </c>
      <c r="M91" s="43">
        <v>28600</v>
      </c>
    </row>
    <row r="92" spans="1:13" x14ac:dyDescent="0.35">
      <c r="A92" s="68">
        <v>2012</v>
      </c>
      <c r="B92" s="33" t="s">
        <v>42</v>
      </c>
      <c r="C92" s="5">
        <v>566870</v>
      </c>
      <c r="D92" s="5">
        <v>20</v>
      </c>
      <c r="E92" s="5">
        <v>11700</v>
      </c>
      <c r="F92" s="5">
        <v>6700</v>
      </c>
      <c r="G92" s="5">
        <v>2300</v>
      </c>
      <c r="H92" s="5">
        <v>4000</v>
      </c>
      <c r="I92" s="5">
        <v>7200</v>
      </c>
      <c r="J92" s="5">
        <v>10900</v>
      </c>
      <c r="K92" s="7">
        <v>15100</v>
      </c>
      <c r="L92" s="7">
        <v>20000</v>
      </c>
      <c r="M92" s="44">
        <v>23700</v>
      </c>
    </row>
    <row r="93" spans="1:13" x14ac:dyDescent="0.35">
      <c r="A93" s="68">
        <v>2012</v>
      </c>
      <c r="B93" s="33" t="s">
        <v>43</v>
      </c>
      <c r="C93" s="5">
        <v>221050</v>
      </c>
      <c r="D93" s="5">
        <v>8</v>
      </c>
      <c r="E93" s="5">
        <v>12700</v>
      </c>
      <c r="F93" s="5">
        <v>7100</v>
      </c>
      <c r="G93" s="5">
        <v>2600</v>
      </c>
      <c r="H93" s="5">
        <v>4500</v>
      </c>
      <c r="I93" s="5">
        <v>7800</v>
      </c>
      <c r="J93" s="5">
        <v>11800</v>
      </c>
      <c r="K93" s="7">
        <v>16300</v>
      </c>
      <c r="L93" s="7">
        <v>21600</v>
      </c>
      <c r="M93" s="44">
        <v>25500</v>
      </c>
    </row>
    <row r="94" spans="1:13" x14ac:dyDescent="0.35">
      <c r="A94" s="68">
        <v>2012</v>
      </c>
      <c r="B94" s="33" t="s">
        <v>44</v>
      </c>
      <c r="C94" s="5">
        <v>542220</v>
      </c>
      <c r="D94" s="5">
        <v>20</v>
      </c>
      <c r="E94" s="5">
        <v>13000</v>
      </c>
      <c r="F94" s="5">
        <v>7200</v>
      </c>
      <c r="G94" s="5">
        <v>2900</v>
      </c>
      <c r="H94" s="5">
        <v>4800</v>
      </c>
      <c r="I94" s="5">
        <v>8100</v>
      </c>
      <c r="J94" s="5">
        <v>12000</v>
      </c>
      <c r="K94" s="7">
        <v>16600</v>
      </c>
      <c r="L94" s="7">
        <v>22000</v>
      </c>
      <c r="M94" s="44">
        <v>26100</v>
      </c>
    </row>
    <row r="95" spans="1:13" x14ac:dyDescent="0.35">
      <c r="A95" s="68">
        <v>2012</v>
      </c>
      <c r="B95" s="33" t="s">
        <v>45</v>
      </c>
      <c r="C95" s="5">
        <v>449080</v>
      </c>
      <c r="D95" s="5">
        <v>16</v>
      </c>
      <c r="E95" s="5">
        <v>14000</v>
      </c>
      <c r="F95" s="5">
        <v>7300</v>
      </c>
      <c r="G95" s="5">
        <v>3700</v>
      </c>
      <c r="H95" s="5">
        <v>5700</v>
      </c>
      <c r="I95" s="5">
        <v>9000</v>
      </c>
      <c r="J95" s="5">
        <v>13000</v>
      </c>
      <c r="K95" s="7">
        <v>17800</v>
      </c>
      <c r="L95" s="7">
        <v>23200</v>
      </c>
      <c r="M95" s="44">
        <v>27400</v>
      </c>
    </row>
    <row r="96" spans="1:13" x14ac:dyDescent="0.35">
      <c r="A96" s="68">
        <v>2012</v>
      </c>
      <c r="B96" s="33" t="s">
        <v>46</v>
      </c>
      <c r="C96" s="5">
        <v>349690</v>
      </c>
      <c r="D96" s="5">
        <v>13</v>
      </c>
      <c r="E96" s="5">
        <v>14900</v>
      </c>
      <c r="F96" s="5">
        <v>7400</v>
      </c>
      <c r="G96" s="5">
        <v>4500</v>
      </c>
      <c r="H96" s="5">
        <v>6500</v>
      </c>
      <c r="I96" s="5">
        <v>10000</v>
      </c>
      <c r="J96" s="5">
        <v>14000</v>
      </c>
      <c r="K96" s="7">
        <v>18700</v>
      </c>
      <c r="L96" s="7">
        <v>24300</v>
      </c>
      <c r="M96" s="44">
        <v>28500</v>
      </c>
    </row>
    <row r="97" spans="1:13" x14ac:dyDescent="0.35">
      <c r="A97" s="68">
        <v>2012</v>
      </c>
      <c r="B97" s="33" t="s">
        <v>47</v>
      </c>
      <c r="C97" s="5">
        <v>203880</v>
      </c>
      <c r="D97" s="5">
        <v>7</v>
      </c>
      <c r="E97" s="5">
        <v>15700</v>
      </c>
      <c r="F97" s="5">
        <v>7700</v>
      </c>
      <c r="G97" s="5">
        <v>5000</v>
      </c>
      <c r="H97" s="5">
        <v>7000</v>
      </c>
      <c r="I97" s="5">
        <v>10500</v>
      </c>
      <c r="J97" s="5">
        <v>14700</v>
      </c>
      <c r="K97" s="7">
        <v>19700</v>
      </c>
      <c r="L97" s="7">
        <v>25600</v>
      </c>
      <c r="M97" s="44">
        <v>30200</v>
      </c>
    </row>
    <row r="98" spans="1:13" x14ac:dyDescent="0.35">
      <c r="A98" s="68">
        <v>2012</v>
      </c>
      <c r="B98" s="33" t="s">
        <v>48</v>
      </c>
      <c r="C98" s="5">
        <v>126730</v>
      </c>
      <c r="D98" s="5">
        <v>5</v>
      </c>
      <c r="E98" s="5">
        <v>16500</v>
      </c>
      <c r="F98" s="5">
        <v>8100</v>
      </c>
      <c r="G98" s="5">
        <v>5400</v>
      </c>
      <c r="H98" s="5">
        <v>7500</v>
      </c>
      <c r="I98" s="5">
        <v>11000</v>
      </c>
      <c r="J98" s="5">
        <v>15400</v>
      </c>
      <c r="K98" s="7">
        <v>20800</v>
      </c>
      <c r="L98" s="7">
        <v>27100</v>
      </c>
      <c r="M98" s="44">
        <v>31800</v>
      </c>
    </row>
    <row r="99" spans="1:13" x14ac:dyDescent="0.35">
      <c r="A99" s="68">
        <v>2012</v>
      </c>
      <c r="B99" s="33" t="s">
        <v>49</v>
      </c>
      <c r="C99" s="5">
        <v>173760</v>
      </c>
      <c r="D99" s="5">
        <v>6</v>
      </c>
      <c r="E99" s="5">
        <v>17700</v>
      </c>
      <c r="F99" s="5">
        <v>8600</v>
      </c>
      <c r="G99" s="5">
        <v>5800</v>
      </c>
      <c r="H99" s="5">
        <v>8000</v>
      </c>
      <c r="I99" s="5">
        <v>11800</v>
      </c>
      <c r="J99" s="5">
        <v>16500</v>
      </c>
      <c r="K99" s="7">
        <v>22300</v>
      </c>
      <c r="L99" s="7">
        <v>29100</v>
      </c>
      <c r="M99" s="44">
        <v>34100</v>
      </c>
    </row>
    <row r="100" spans="1:13" x14ac:dyDescent="0.35">
      <c r="A100" s="68">
        <v>2012</v>
      </c>
      <c r="B100" s="33" t="s">
        <v>50</v>
      </c>
      <c r="C100" s="5">
        <v>80760</v>
      </c>
      <c r="D100" s="5">
        <v>3</v>
      </c>
      <c r="E100" s="5">
        <v>20400</v>
      </c>
      <c r="F100" s="5">
        <v>9500</v>
      </c>
      <c r="G100" s="5">
        <v>6800</v>
      </c>
      <c r="H100" s="5">
        <v>9300</v>
      </c>
      <c r="I100" s="5">
        <v>13700</v>
      </c>
      <c r="J100" s="5">
        <v>19100</v>
      </c>
      <c r="K100" s="7">
        <v>25800</v>
      </c>
      <c r="L100" s="7">
        <v>33600</v>
      </c>
      <c r="M100" s="44">
        <v>38700</v>
      </c>
    </row>
    <row r="101" spans="1:13" x14ac:dyDescent="0.35">
      <c r="A101" s="68">
        <v>2012</v>
      </c>
      <c r="B101" s="33" t="s">
        <v>51</v>
      </c>
      <c r="C101" s="5">
        <v>26830</v>
      </c>
      <c r="D101" s="5">
        <v>1</v>
      </c>
      <c r="E101" s="5">
        <v>22000</v>
      </c>
      <c r="F101" s="5">
        <v>10400</v>
      </c>
      <c r="G101" s="5">
        <v>7400</v>
      </c>
      <c r="H101" s="5">
        <v>10000</v>
      </c>
      <c r="I101" s="5">
        <v>14500</v>
      </c>
      <c r="J101" s="5">
        <v>20200</v>
      </c>
      <c r="K101" s="7">
        <v>28400</v>
      </c>
      <c r="L101" s="7">
        <v>37200</v>
      </c>
      <c r="M101" s="44">
        <v>42500</v>
      </c>
    </row>
    <row r="102" spans="1:13" x14ac:dyDescent="0.35">
      <c r="A102" s="68">
        <v>2012</v>
      </c>
      <c r="B102" s="33" t="s">
        <v>41</v>
      </c>
      <c r="C102" s="5">
        <v>37390</v>
      </c>
      <c r="D102" s="5">
        <v>1</v>
      </c>
      <c r="E102" s="5">
        <v>12400</v>
      </c>
      <c r="F102" s="5">
        <v>9700</v>
      </c>
      <c r="G102" s="5">
        <v>1500</v>
      </c>
      <c r="H102" s="5">
        <v>2800</v>
      </c>
      <c r="I102" s="5">
        <v>5600</v>
      </c>
      <c r="J102" s="5">
        <v>9800</v>
      </c>
      <c r="K102" s="7">
        <v>16200</v>
      </c>
      <c r="L102" s="7">
        <v>25800</v>
      </c>
      <c r="M102" s="44">
        <v>33700</v>
      </c>
    </row>
    <row r="103" spans="1:13" x14ac:dyDescent="0.35">
      <c r="A103" s="65">
        <v>2013</v>
      </c>
      <c r="B103" s="32" t="s">
        <v>13</v>
      </c>
      <c r="C103" s="18">
        <v>3184030</v>
      </c>
      <c r="D103" s="18">
        <v>100</v>
      </c>
      <c r="E103" s="18">
        <v>13500</v>
      </c>
      <c r="F103" s="18">
        <v>7600</v>
      </c>
      <c r="G103" s="18">
        <v>3100</v>
      </c>
      <c r="H103" s="18">
        <v>5000</v>
      </c>
      <c r="I103" s="18">
        <v>8400</v>
      </c>
      <c r="J103" s="18">
        <v>12400</v>
      </c>
      <c r="K103" s="20">
        <v>17300</v>
      </c>
      <c r="L103" s="20">
        <v>23200</v>
      </c>
      <c r="M103" s="43">
        <v>27700</v>
      </c>
    </row>
    <row r="104" spans="1:13" x14ac:dyDescent="0.35">
      <c r="A104" s="68">
        <v>2013</v>
      </c>
      <c r="B104" s="33" t="s">
        <v>42</v>
      </c>
      <c r="C104" s="5">
        <v>590980</v>
      </c>
      <c r="D104" s="5">
        <v>19</v>
      </c>
      <c r="E104" s="5">
        <v>11200</v>
      </c>
      <c r="F104" s="5">
        <v>6500</v>
      </c>
      <c r="G104" s="5">
        <v>2200</v>
      </c>
      <c r="H104" s="5">
        <v>3800</v>
      </c>
      <c r="I104" s="5">
        <v>6800</v>
      </c>
      <c r="J104" s="5">
        <v>10400</v>
      </c>
      <c r="K104" s="7">
        <v>14500</v>
      </c>
      <c r="L104" s="7">
        <v>19200</v>
      </c>
      <c r="M104" s="44">
        <v>22800</v>
      </c>
    </row>
    <row r="105" spans="1:13" x14ac:dyDescent="0.35">
      <c r="A105" s="68">
        <v>2013</v>
      </c>
      <c r="B105" s="33" t="s">
        <v>43</v>
      </c>
      <c r="C105" s="5">
        <v>260510</v>
      </c>
      <c r="D105" s="5">
        <v>8</v>
      </c>
      <c r="E105" s="5">
        <v>11700</v>
      </c>
      <c r="F105" s="5">
        <v>6700</v>
      </c>
      <c r="G105" s="5">
        <v>2300</v>
      </c>
      <c r="H105" s="5">
        <v>4000</v>
      </c>
      <c r="I105" s="5">
        <v>7100</v>
      </c>
      <c r="J105" s="5">
        <v>10900</v>
      </c>
      <c r="K105" s="7">
        <v>15300</v>
      </c>
      <c r="L105" s="7">
        <v>20200</v>
      </c>
      <c r="M105" s="44">
        <v>23900</v>
      </c>
    </row>
    <row r="106" spans="1:13" x14ac:dyDescent="0.35">
      <c r="A106" s="68">
        <v>2013</v>
      </c>
      <c r="B106" s="33" t="s">
        <v>44</v>
      </c>
      <c r="C106" s="5">
        <v>671420</v>
      </c>
      <c r="D106" s="5">
        <v>21</v>
      </c>
      <c r="E106" s="5">
        <v>12200</v>
      </c>
      <c r="F106" s="5">
        <v>6800</v>
      </c>
      <c r="G106" s="5">
        <v>2700</v>
      </c>
      <c r="H106" s="5">
        <v>4400</v>
      </c>
      <c r="I106" s="5">
        <v>7600</v>
      </c>
      <c r="J106" s="5">
        <v>11300</v>
      </c>
      <c r="K106" s="7">
        <v>15700</v>
      </c>
      <c r="L106" s="7">
        <v>20600</v>
      </c>
      <c r="M106" s="44">
        <v>24400</v>
      </c>
    </row>
    <row r="107" spans="1:13" x14ac:dyDescent="0.35">
      <c r="A107" s="68">
        <v>2013</v>
      </c>
      <c r="B107" s="33" t="s">
        <v>45</v>
      </c>
      <c r="C107" s="5">
        <v>540950</v>
      </c>
      <c r="D107" s="5">
        <v>17</v>
      </c>
      <c r="E107" s="5">
        <v>13300</v>
      </c>
      <c r="F107" s="5">
        <v>7000</v>
      </c>
      <c r="G107" s="5">
        <v>3400</v>
      </c>
      <c r="H107" s="5">
        <v>5300</v>
      </c>
      <c r="I107" s="5">
        <v>8500</v>
      </c>
      <c r="J107" s="5">
        <v>12400</v>
      </c>
      <c r="K107" s="7">
        <v>16900</v>
      </c>
      <c r="L107" s="7">
        <v>22100</v>
      </c>
      <c r="M107" s="44">
        <v>25900</v>
      </c>
    </row>
    <row r="108" spans="1:13" x14ac:dyDescent="0.35">
      <c r="A108" s="68">
        <v>2013</v>
      </c>
      <c r="B108" s="33" t="s">
        <v>46</v>
      </c>
      <c r="C108" s="5">
        <v>409570</v>
      </c>
      <c r="D108" s="5">
        <v>13</v>
      </c>
      <c r="E108" s="5">
        <v>14500</v>
      </c>
      <c r="F108" s="5">
        <v>7300</v>
      </c>
      <c r="G108" s="5">
        <v>4400</v>
      </c>
      <c r="H108" s="5">
        <v>6400</v>
      </c>
      <c r="I108" s="5">
        <v>9600</v>
      </c>
      <c r="J108" s="5">
        <v>13600</v>
      </c>
      <c r="K108" s="7">
        <v>18300</v>
      </c>
      <c r="L108" s="7">
        <v>23700</v>
      </c>
      <c r="M108" s="44">
        <v>27800</v>
      </c>
    </row>
    <row r="109" spans="1:13" x14ac:dyDescent="0.35">
      <c r="A109" s="68">
        <v>2013</v>
      </c>
      <c r="B109" s="33" t="s">
        <v>47</v>
      </c>
      <c r="C109" s="5">
        <v>233160</v>
      </c>
      <c r="D109" s="5">
        <v>7</v>
      </c>
      <c r="E109" s="5">
        <v>15400</v>
      </c>
      <c r="F109" s="5">
        <v>7700</v>
      </c>
      <c r="G109" s="5">
        <v>4900</v>
      </c>
      <c r="H109" s="5">
        <v>6800</v>
      </c>
      <c r="I109" s="5">
        <v>10100</v>
      </c>
      <c r="J109" s="5">
        <v>14300</v>
      </c>
      <c r="K109" s="7">
        <v>19300</v>
      </c>
      <c r="L109" s="7">
        <v>25300</v>
      </c>
      <c r="M109" s="44">
        <v>29900</v>
      </c>
    </row>
    <row r="110" spans="1:13" x14ac:dyDescent="0.35">
      <c r="A110" s="68">
        <v>2013</v>
      </c>
      <c r="B110" s="33" t="s">
        <v>48</v>
      </c>
      <c r="C110" s="5">
        <v>142220</v>
      </c>
      <c r="D110" s="5">
        <v>4</v>
      </c>
      <c r="E110" s="5">
        <v>16200</v>
      </c>
      <c r="F110" s="5">
        <v>8000</v>
      </c>
      <c r="G110" s="5">
        <v>5300</v>
      </c>
      <c r="H110" s="5">
        <v>7300</v>
      </c>
      <c r="I110" s="5">
        <v>10700</v>
      </c>
      <c r="J110" s="5">
        <v>15100</v>
      </c>
      <c r="K110" s="7">
        <v>20300</v>
      </c>
      <c r="L110" s="7">
        <v>26600</v>
      </c>
      <c r="M110" s="44">
        <v>31300</v>
      </c>
    </row>
    <row r="111" spans="1:13" x14ac:dyDescent="0.35">
      <c r="A111" s="68">
        <v>2013</v>
      </c>
      <c r="B111" s="33" t="s">
        <v>49</v>
      </c>
      <c r="C111" s="5">
        <v>194810</v>
      </c>
      <c r="D111" s="5">
        <v>6</v>
      </c>
      <c r="E111" s="5">
        <v>17800</v>
      </c>
      <c r="F111" s="5">
        <v>8400</v>
      </c>
      <c r="G111" s="5">
        <v>6100</v>
      </c>
      <c r="H111" s="5">
        <v>8200</v>
      </c>
      <c r="I111" s="5">
        <v>12000</v>
      </c>
      <c r="J111" s="5">
        <v>16600</v>
      </c>
      <c r="K111" s="7">
        <v>22300</v>
      </c>
      <c r="L111" s="7">
        <v>29000</v>
      </c>
      <c r="M111" s="44">
        <v>33900</v>
      </c>
    </row>
    <row r="112" spans="1:13" x14ac:dyDescent="0.35">
      <c r="A112" s="68">
        <v>2013</v>
      </c>
      <c r="B112" s="33" t="s">
        <v>50</v>
      </c>
      <c r="C112" s="5">
        <v>84730</v>
      </c>
      <c r="D112" s="5">
        <v>3</v>
      </c>
      <c r="E112" s="5">
        <v>20800</v>
      </c>
      <c r="F112" s="5">
        <v>9400</v>
      </c>
      <c r="G112" s="5">
        <v>7400</v>
      </c>
      <c r="H112" s="5">
        <v>10000</v>
      </c>
      <c r="I112" s="5">
        <v>14300</v>
      </c>
      <c r="J112" s="5">
        <v>19500</v>
      </c>
      <c r="K112" s="7">
        <v>26100</v>
      </c>
      <c r="L112" s="7">
        <v>33800</v>
      </c>
      <c r="M112" s="44">
        <v>39000</v>
      </c>
    </row>
    <row r="113" spans="1:13" x14ac:dyDescent="0.35">
      <c r="A113" s="68">
        <v>2013</v>
      </c>
      <c r="B113" s="33" t="s">
        <v>51</v>
      </c>
      <c r="C113" s="5">
        <v>27320</v>
      </c>
      <c r="D113" s="5">
        <v>1</v>
      </c>
      <c r="E113" s="5">
        <v>23500</v>
      </c>
      <c r="F113" s="5">
        <v>10600</v>
      </c>
      <c r="G113" s="5">
        <v>8000</v>
      </c>
      <c r="H113" s="5">
        <v>10900</v>
      </c>
      <c r="I113" s="5">
        <v>15700</v>
      </c>
      <c r="J113" s="5">
        <v>22100</v>
      </c>
      <c r="K113" s="7">
        <v>30500</v>
      </c>
      <c r="L113" s="7">
        <v>38900</v>
      </c>
      <c r="M113" s="44">
        <v>43500</v>
      </c>
    </row>
    <row r="114" spans="1:13" x14ac:dyDescent="0.35">
      <c r="A114" s="68">
        <v>2013</v>
      </c>
      <c r="B114" s="33" t="s">
        <v>41</v>
      </c>
      <c r="C114" s="5">
        <v>28360</v>
      </c>
      <c r="D114" s="5">
        <v>1</v>
      </c>
      <c r="E114" s="5">
        <v>11600</v>
      </c>
      <c r="F114" s="5">
        <v>9000</v>
      </c>
      <c r="G114" s="5">
        <v>1500</v>
      </c>
      <c r="H114" s="5">
        <v>2700</v>
      </c>
      <c r="I114" s="5">
        <v>5400</v>
      </c>
      <c r="J114" s="5">
        <v>9300</v>
      </c>
      <c r="K114" s="7">
        <v>15200</v>
      </c>
      <c r="L114" s="7">
        <v>23700</v>
      </c>
      <c r="M114" s="44">
        <v>30700</v>
      </c>
    </row>
    <row r="115" spans="1:13" ht="16.5" customHeight="1" x14ac:dyDescent="0.35">
      <c r="A115" s="65">
        <v>2014</v>
      </c>
      <c r="B115" s="32" t="s">
        <v>13</v>
      </c>
      <c r="C115" s="18">
        <v>3415650</v>
      </c>
      <c r="D115" s="18">
        <v>100</v>
      </c>
      <c r="E115" s="18">
        <v>13100</v>
      </c>
      <c r="F115" s="18">
        <v>7400</v>
      </c>
      <c r="G115" s="18">
        <v>3000</v>
      </c>
      <c r="H115" s="18">
        <v>4800</v>
      </c>
      <c r="I115" s="18">
        <v>8100</v>
      </c>
      <c r="J115" s="18">
        <v>12000</v>
      </c>
      <c r="K115" s="20">
        <v>16800</v>
      </c>
      <c r="L115" s="20">
        <v>22500</v>
      </c>
      <c r="M115" s="43">
        <v>26900</v>
      </c>
    </row>
    <row r="116" spans="1:13" ht="16.5" customHeight="1" x14ac:dyDescent="0.35">
      <c r="A116" s="68">
        <v>2014</v>
      </c>
      <c r="B116" s="33" t="s">
        <v>42</v>
      </c>
      <c r="C116" s="5">
        <v>629260</v>
      </c>
      <c r="D116" s="5">
        <v>18</v>
      </c>
      <c r="E116" s="5">
        <v>10800</v>
      </c>
      <c r="F116" s="5">
        <v>6300</v>
      </c>
      <c r="G116" s="5">
        <v>2000</v>
      </c>
      <c r="H116" s="5">
        <v>3600</v>
      </c>
      <c r="I116" s="5">
        <v>6500</v>
      </c>
      <c r="J116" s="5">
        <v>10000</v>
      </c>
      <c r="K116" s="7">
        <v>14100</v>
      </c>
      <c r="L116" s="7">
        <v>18700</v>
      </c>
      <c r="M116" s="44">
        <v>22100</v>
      </c>
    </row>
    <row r="117" spans="1:13" ht="16.5" customHeight="1" x14ac:dyDescent="0.35">
      <c r="A117" s="68">
        <v>2014</v>
      </c>
      <c r="B117" s="33" t="s">
        <v>43</v>
      </c>
      <c r="C117" s="5">
        <v>277390</v>
      </c>
      <c r="D117" s="5">
        <v>8</v>
      </c>
      <c r="E117" s="5">
        <v>11300</v>
      </c>
      <c r="F117" s="5">
        <v>6600</v>
      </c>
      <c r="G117" s="5">
        <v>2200</v>
      </c>
      <c r="H117" s="5">
        <v>3800</v>
      </c>
      <c r="I117" s="5">
        <v>6900</v>
      </c>
      <c r="J117" s="5">
        <v>10500</v>
      </c>
      <c r="K117" s="7">
        <v>14700</v>
      </c>
      <c r="L117" s="7">
        <v>19500</v>
      </c>
      <c r="M117" s="44">
        <v>23200</v>
      </c>
    </row>
    <row r="118" spans="1:13" ht="16.5" customHeight="1" x14ac:dyDescent="0.35">
      <c r="A118" s="68">
        <v>2014</v>
      </c>
      <c r="B118" s="33" t="s">
        <v>44</v>
      </c>
      <c r="C118" s="5">
        <v>718110</v>
      </c>
      <c r="D118" s="5">
        <v>21</v>
      </c>
      <c r="E118" s="5">
        <v>11800</v>
      </c>
      <c r="F118" s="5">
        <v>6600</v>
      </c>
      <c r="G118" s="5">
        <v>2500</v>
      </c>
      <c r="H118" s="5">
        <v>4300</v>
      </c>
      <c r="I118" s="5">
        <v>7300</v>
      </c>
      <c r="J118" s="5">
        <v>10900</v>
      </c>
      <c r="K118" s="7">
        <v>15200</v>
      </c>
      <c r="L118" s="7">
        <v>20000</v>
      </c>
      <c r="M118" s="44">
        <v>23700</v>
      </c>
    </row>
    <row r="119" spans="1:13" ht="16.5" customHeight="1" x14ac:dyDescent="0.35">
      <c r="A119" s="68">
        <v>2014</v>
      </c>
      <c r="B119" s="33" t="s">
        <v>45</v>
      </c>
      <c r="C119" s="5">
        <v>580390</v>
      </c>
      <c r="D119" s="5">
        <v>17</v>
      </c>
      <c r="E119" s="5">
        <v>12900</v>
      </c>
      <c r="F119" s="5">
        <v>6800</v>
      </c>
      <c r="G119" s="5">
        <v>3200</v>
      </c>
      <c r="H119" s="5">
        <v>5100</v>
      </c>
      <c r="I119" s="5">
        <v>8300</v>
      </c>
      <c r="J119" s="5">
        <v>12000</v>
      </c>
      <c r="K119" s="7">
        <v>16400</v>
      </c>
      <c r="L119" s="7">
        <v>21400</v>
      </c>
      <c r="M119" s="44">
        <v>25200</v>
      </c>
    </row>
    <row r="120" spans="1:13" ht="16.5" customHeight="1" x14ac:dyDescent="0.35">
      <c r="A120" s="68">
        <v>2014</v>
      </c>
      <c r="B120" s="33" t="s">
        <v>46</v>
      </c>
      <c r="C120" s="5">
        <v>439980</v>
      </c>
      <c r="D120" s="5">
        <v>13</v>
      </c>
      <c r="E120" s="5">
        <v>14000</v>
      </c>
      <c r="F120" s="5">
        <v>7100</v>
      </c>
      <c r="G120" s="5">
        <v>4200</v>
      </c>
      <c r="H120" s="5">
        <v>6100</v>
      </c>
      <c r="I120" s="5">
        <v>9300</v>
      </c>
      <c r="J120" s="5">
        <v>13100</v>
      </c>
      <c r="K120" s="7">
        <v>17700</v>
      </c>
      <c r="L120" s="7">
        <v>23000</v>
      </c>
      <c r="M120" s="44">
        <v>27100</v>
      </c>
    </row>
    <row r="121" spans="1:13" ht="16.5" customHeight="1" x14ac:dyDescent="0.35">
      <c r="A121" s="68">
        <v>2014</v>
      </c>
      <c r="B121" s="33" t="s">
        <v>47</v>
      </c>
      <c r="C121" s="5">
        <v>251780</v>
      </c>
      <c r="D121" s="5">
        <v>7</v>
      </c>
      <c r="E121" s="5">
        <v>14900</v>
      </c>
      <c r="F121" s="5">
        <v>7600</v>
      </c>
      <c r="G121" s="5">
        <v>4600</v>
      </c>
      <c r="H121" s="5">
        <v>6600</v>
      </c>
      <c r="I121" s="5">
        <v>9800</v>
      </c>
      <c r="J121" s="5">
        <v>13800</v>
      </c>
      <c r="K121" s="7">
        <v>18700</v>
      </c>
      <c r="L121" s="7">
        <v>24600</v>
      </c>
      <c r="M121" s="44">
        <v>29100</v>
      </c>
    </row>
    <row r="122" spans="1:13" x14ac:dyDescent="0.35">
      <c r="A122" s="68">
        <v>2014</v>
      </c>
      <c r="B122" s="33" t="s">
        <v>48</v>
      </c>
      <c r="C122" s="5">
        <v>153680</v>
      </c>
      <c r="D122" s="5">
        <v>5</v>
      </c>
      <c r="E122" s="5">
        <v>15700</v>
      </c>
      <c r="F122" s="5">
        <v>7800</v>
      </c>
      <c r="G122" s="5">
        <v>5100</v>
      </c>
      <c r="H122" s="5">
        <v>7000</v>
      </c>
      <c r="I122" s="5">
        <v>10400</v>
      </c>
      <c r="J122" s="5">
        <v>14600</v>
      </c>
      <c r="K122" s="7">
        <v>19700</v>
      </c>
      <c r="L122" s="7">
        <v>25800</v>
      </c>
      <c r="M122" s="44">
        <v>30500</v>
      </c>
    </row>
    <row r="123" spans="1:13" x14ac:dyDescent="0.35">
      <c r="A123" s="68">
        <v>2014</v>
      </c>
      <c r="B123" s="33" t="s">
        <v>49</v>
      </c>
      <c r="C123" s="5">
        <v>210960</v>
      </c>
      <c r="D123" s="5">
        <v>6</v>
      </c>
      <c r="E123" s="5">
        <v>17200</v>
      </c>
      <c r="F123" s="5">
        <v>8300</v>
      </c>
      <c r="G123" s="5">
        <v>5700</v>
      </c>
      <c r="H123" s="5">
        <v>7900</v>
      </c>
      <c r="I123" s="5">
        <v>11600</v>
      </c>
      <c r="J123" s="5">
        <v>16100</v>
      </c>
      <c r="K123" s="7">
        <v>21600</v>
      </c>
      <c r="L123" s="7">
        <v>28200</v>
      </c>
      <c r="M123" s="44">
        <v>33000</v>
      </c>
    </row>
    <row r="124" spans="1:13" x14ac:dyDescent="0.35">
      <c r="A124" s="68">
        <v>2014</v>
      </c>
      <c r="B124" s="33" t="s">
        <v>50</v>
      </c>
      <c r="C124" s="5">
        <v>92610</v>
      </c>
      <c r="D124" s="5">
        <v>3</v>
      </c>
      <c r="E124" s="5">
        <v>20200</v>
      </c>
      <c r="F124" s="5">
        <v>9300</v>
      </c>
      <c r="G124" s="5">
        <v>7000</v>
      </c>
      <c r="H124" s="5">
        <v>9600</v>
      </c>
      <c r="I124" s="5">
        <v>13800</v>
      </c>
      <c r="J124" s="5">
        <v>18900</v>
      </c>
      <c r="K124" s="7">
        <v>25500</v>
      </c>
      <c r="L124" s="7">
        <v>33200</v>
      </c>
      <c r="M124" s="44">
        <v>38400</v>
      </c>
    </row>
    <row r="125" spans="1:13" x14ac:dyDescent="0.35">
      <c r="A125" s="68">
        <v>2014</v>
      </c>
      <c r="B125" s="33" t="s">
        <v>51</v>
      </c>
      <c r="C125" s="5">
        <v>30100</v>
      </c>
      <c r="D125" s="5">
        <v>1</v>
      </c>
      <c r="E125" s="5">
        <v>22900</v>
      </c>
      <c r="F125" s="5">
        <v>10600</v>
      </c>
      <c r="G125" s="5">
        <v>7400</v>
      </c>
      <c r="H125" s="5">
        <v>10300</v>
      </c>
      <c r="I125" s="5">
        <v>15100</v>
      </c>
      <c r="J125" s="5">
        <v>21600</v>
      </c>
      <c r="K125" s="7">
        <v>29700</v>
      </c>
      <c r="L125" s="7">
        <v>38400</v>
      </c>
      <c r="M125" s="44">
        <v>43000</v>
      </c>
    </row>
    <row r="126" spans="1:13" x14ac:dyDescent="0.35">
      <c r="A126" s="68">
        <v>2014</v>
      </c>
      <c r="B126" s="33" t="s">
        <v>41</v>
      </c>
      <c r="C126" s="5">
        <v>31410</v>
      </c>
      <c r="D126" s="5">
        <v>1</v>
      </c>
      <c r="E126" s="5">
        <v>11200</v>
      </c>
      <c r="F126" s="5">
        <v>8900</v>
      </c>
      <c r="G126" s="5">
        <v>1400</v>
      </c>
      <c r="H126" s="5">
        <v>2600</v>
      </c>
      <c r="I126" s="5">
        <v>5100</v>
      </c>
      <c r="J126" s="5">
        <v>8900</v>
      </c>
      <c r="K126" s="7">
        <v>14700</v>
      </c>
      <c r="L126" s="7">
        <v>22800</v>
      </c>
      <c r="M126" s="44">
        <v>29900</v>
      </c>
    </row>
    <row r="127" spans="1:13" x14ac:dyDescent="0.35">
      <c r="A127" s="65">
        <v>2015</v>
      </c>
      <c r="B127" s="32" t="s">
        <v>13</v>
      </c>
      <c r="C127" s="18">
        <v>3404980</v>
      </c>
      <c r="D127" s="18">
        <v>100</v>
      </c>
      <c r="E127" s="18">
        <v>13100</v>
      </c>
      <c r="F127" s="18">
        <v>7500</v>
      </c>
      <c r="G127" s="18">
        <v>2900</v>
      </c>
      <c r="H127" s="18">
        <v>4800</v>
      </c>
      <c r="I127" s="18">
        <v>8000</v>
      </c>
      <c r="J127" s="18">
        <v>12000</v>
      </c>
      <c r="K127" s="20">
        <v>16800</v>
      </c>
      <c r="L127" s="20">
        <v>22600</v>
      </c>
      <c r="M127" s="43">
        <v>27100</v>
      </c>
    </row>
    <row r="128" spans="1:13" x14ac:dyDescent="0.35">
      <c r="A128" s="68">
        <v>2015</v>
      </c>
      <c r="B128" s="33" t="s">
        <v>42</v>
      </c>
      <c r="C128" s="5">
        <v>516750</v>
      </c>
      <c r="D128" s="5">
        <v>15.18</v>
      </c>
      <c r="E128" s="5">
        <v>10800</v>
      </c>
      <c r="F128" s="5">
        <v>6400</v>
      </c>
      <c r="G128" s="5">
        <v>2000</v>
      </c>
      <c r="H128" s="5">
        <v>3500</v>
      </c>
      <c r="I128" s="5">
        <v>6400</v>
      </c>
      <c r="J128" s="5">
        <v>9900</v>
      </c>
      <c r="K128" s="7">
        <v>14000</v>
      </c>
      <c r="L128" s="7">
        <v>18700</v>
      </c>
      <c r="M128" s="44">
        <v>22300</v>
      </c>
    </row>
    <row r="129" spans="1:13" x14ac:dyDescent="0.35">
      <c r="A129" s="68">
        <v>2015</v>
      </c>
      <c r="B129" s="33" t="s">
        <v>43</v>
      </c>
      <c r="C129" s="5">
        <v>268940</v>
      </c>
      <c r="D129" s="5">
        <v>7.9</v>
      </c>
      <c r="E129" s="5">
        <v>11300</v>
      </c>
      <c r="F129" s="5">
        <v>6500</v>
      </c>
      <c r="G129" s="5">
        <v>2200</v>
      </c>
      <c r="H129" s="5">
        <v>3900</v>
      </c>
      <c r="I129" s="5">
        <v>6800</v>
      </c>
      <c r="J129" s="5">
        <v>10400</v>
      </c>
      <c r="K129" s="7">
        <v>14700</v>
      </c>
      <c r="L129" s="7">
        <v>19500</v>
      </c>
      <c r="M129" s="44">
        <v>23100</v>
      </c>
    </row>
    <row r="130" spans="1:13" x14ac:dyDescent="0.35">
      <c r="A130" s="68">
        <v>2015</v>
      </c>
      <c r="B130" s="33" t="s">
        <v>44</v>
      </c>
      <c r="C130" s="5">
        <v>707180</v>
      </c>
      <c r="D130" s="5">
        <v>20.77</v>
      </c>
      <c r="E130" s="5">
        <v>11700</v>
      </c>
      <c r="F130" s="5">
        <v>6600</v>
      </c>
      <c r="G130" s="5">
        <v>2400</v>
      </c>
      <c r="H130" s="5">
        <v>4100</v>
      </c>
      <c r="I130" s="5">
        <v>7100</v>
      </c>
      <c r="J130" s="5">
        <v>10800</v>
      </c>
      <c r="K130" s="7">
        <v>15100</v>
      </c>
      <c r="L130" s="7">
        <v>20000</v>
      </c>
      <c r="M130" s="44">
        <v>23700</v>
      </c>
    </row>
    <row r="131" spans="1:13" x14ac:dyDescent="0.35">
      <c r="A131" s="68">
        <v>2015</v>
      </c>
      <c r="B131" s="33" t="s">
        <v>45</v>
      </c>
      <c r="C131" s="5">
        <v>608880</v>
      </c>
      <c r="D131" s="5">
        <v>17.88</v>
      </c>
      <c r="E131" s="5">
        <v>12600</v>
      </c>
      <c r="F131" s="5">
        <v>6800</v>
      </c>
      <c r="G131" s="5">
        <v>3000</v>
      </c>
      <c r="H131" s="5">
        <v>4800</v>
      </c>
      <c r="I131" s="5">
        <v>8000</v>
      </c>
      <c r="J131" s="5">
        <v>11700</v>
      </c>
      <c r="K131" s="7">
        <v>16100</v>
      </c>
      <c r="L131" s="7">
        <v>21200</v>
      </c>
      <c r="M131" s="44">
        <v>25000</v>
      </c>
    </row>
    <row r="132" spans="1:13" x14ac:dyDescent="0.35">
      <c r="A132" s="68">
        <v>2015</v>
      </c>
      <c r="B132" s="33" t="s">
        <v>46</v>
      </c>
      <c r="C132" s="5">
        <v>466620</v>
      </c>
      <c r="D132" s="5">
        <v>13.7</v>
      </c>
      <c r="E132" s="5">
        <v>13700</v>
      </c>
      <c r="F132" s="5">
        <v>7100</v>
      </c>
      <c r="G132" s="5">
        <v>3900</v>
      </c>
      <c r="H132" s="5">
        <v>5900</v>
      </c>
      <c r="I132" s="5">
        <v>9000</v>
      </c>
      <c r="J132" s="5">
        <v>12800</v>
      </c>
      <c r="K132" s="7">
        <v>17400</v>
      </c>
      <c r="L132" s="7">
        <v>22600</v>
      </c>
      <c r="M132" s="44">
        <v>26600</v>
      </c>
    </row>
    <row r="133" spans="1:13" x14ac:dyDescent="0.35">
      <c r="A133" s="68">
        <v>2015</v>
      </c>
      <c r="B133" s="33" t="s">
        <v>47</v>
      </c>
      <c r="C133" s="5">
        <v>272020</v>
      </c>
      <c r="D133" s="5">
        <v>7.99</v>
      </c>
      <c r="E133" s="5">
        <v>14800</v>
      </c>
      <c r="F133" s="5">
        <v>7600</v>
      </c>
      <c r="G133" s="5">
        <v>4600</v>
      </c>
      <c r="H133" s="5">
        <v>6400</v>
      </c>
      <c r="I133" s="5">
        <v>9700</v>
      </c>
      <c r="J133" s="5">
        <v>13700</v>
      </c>
      <c r="K133" s="7">
        <v>18600</v>
      </c>
      <c r="L133" s="7">
        <v>24400</v>
      </c>
      <c r="M133" s="44">
        <v>28900</v>
      </c>
    </row>
    <row r="134" spans="1:13" x14ac:dyDescent="0.35">
      <c r="A134" s="68">
        <v>2015</v>
      </c>
      <c r="B134" s="33" t="s">
        <v>48</v>
      </c>
      <c r="C134" s="5">
        <v>167170</v>
      </c>
      <c r="D134" s="5">
        <v>4.91</v>
      </c>
      <c r="E134" s="5">
        <v>15600</v>
      </c>
      <c r="F134" s="5">
        <v>7800</v>
      </c>
      <c r="G134" s="5">
        <v>4800</v>
      </c>
      <c r="H134" s="5">
        <v>6800</v>
      </c>
      <c r="I134" s="5">
        <v>10200</v>
      </c>
      <c r="J134" s="5">
        <v>14500</v>
      </c>
      <c r="K134" s="7">
        <v>19600</v>
      </c>
      <c r="L134" s="7">
        <v>25700</v>
      </c>
      <c r="M134" s="44">
        <v>30300</v>
      </c>
    </row>
    <row r="135" spans="1:13" x14ac:dyDescent="0.35">
      <c r="A135" s="68">
        <v>2015</v>
      </c>
      <c r="B135" s="33" t="s">
        <v>49</v>
      </c>
      <c r="C135" s="5">
        <v>229780</v>
      </c>
      <c r="D135" s="5">
        <v>6.75</v>
      </c>
      <c r="E135" s="5">
        <v>17100</v>
      </c>
      <c r="F135" s="5">
        <v>8400</v>
      </c>
      <c r="G135" s="5">
        <v>5400</v>
      </c>
      <c r="H135" s="5">
        <v>7600</v>
      </c>
      <c r="I135" s="5">
        <v>11300</v>
      </c>
      <c r="J135" s="5">
        <v>15900</v>
      </c>
      <c r="K135" s="7">
        <v>21500</v>
      </c>
      <c r="L135" s="7">
        <v>28200</v>
      </c>
      <c r="M135" s="44">
        <v>33200</v>
      </c>
    </row>
    <row r="136" spans="1:13" x14ac:dyDescent="0.35">
      <c r="A136" s="68">
        <v>2015</v>
      </c>
      <c r="B136" s="33" t="s">
        <v>50</v>
      </c>
      <c r="C136" s="5">
        <v>105060</v>
      </c>
      <c r="D136" s="5">
        <v>3.09</v>
      </c>
      <c r="E136" s="5">
        <v>19700</v>
      </c>
      <c r="F136" s="5">
        <v>9300</v>
      </c>
      <c r="G136" s="5">
        <v>6500</v>
      </c>
      <c r="H136" s="5">
        <v>9000</v>
      </c>
      <c r="I136" s="5">
        <v>13200</v>
      </c>
      <c r="J136" s="5">
        <v>18400</v>
      </c>
      <c r="K136" s="7">
        <v>25000</v>
      </c>
      <c r="L136" s="7">
        <v>32700</v>
      </c>
      <c r="M136" s="44">
        <v>37700</v>
      </c>
    </row>
    <row r="137" spans="1:13" x14ac:dyDescent="0.35">
      <c r="A137" s="68">
        <v>2015</v>
      </c>
      <c r="B137" s="33" t="s">
        <v>51</v>
      </c>
      <c r="C137" s="5">
        <v>36590</v>
      </c>
      <c r="D137" s="5">
        <v>1.07</v>
      </c>
      <c r="E137" s="5">
        <v>22300</v>
      </c>
      <c r="F137" s="5">
        <v>10800</v>
      </c>
      <c r="G137" s="5">
        <v>6800</v>
      </c>
      <c r="H137" s="5">
        <v>9500</v>
      </c>
      <c r="I137" s="5">
        <v>14300</v>
      </c>
      <c r="J137" s="5">
        <v>20900</v>
      </c>
      <c r="K137" s="7">
        <v>29300</v>
      </c>
      <c r="L137" s="7">
        <v>38000</v>
      </c>
      <c r="M137" s="44">
        <v>43000</v>
      </c>
    </row>
    <row r="138" spans="1:13" x14ac:dyDescent="0.35">
      <c r="A138" s="68">
        <v>2015</v>
      </c>
      <c r="B138" s="33" t="s">
        <v>41</v>
      </c>
      <c r="C138" s="5">
        <v>25980</v>
      </c>
      <c r="D138" s="5">
        <v>0.76</v>
      </c>
      <c r="E138" s="5">
        <v>10600</v>
      </c>
      <c r="F138" s="5">
        <v>8500</v>
      </c>
      <c r="G138" s="5">
        <v>1200</v>
      </c>
      <c r="H138" s="5">
        <v>2300</v>
      </c>
      <c r="I138" s="5">
        <v>4800</v>
      </c>
      <c r="J138" s="5">
        <v>8400</v>
      </c>
      <c r="K138" s="7">
        <v>13700</v>
      </c>
      <c r="L138" s="7">
        <v>21500</v>
      </c>
      <c r="M138" s="44">
        <v>28200</v>
      </c>
    </row>
    <row r="139" spans="1:13" x14ac:dyDescent="0.35">
      <c r="A139" s="65">
        <v>2016</v>
      </c>
      <c r="B139" s="32" t="s">
        <v>13</v>
      </c>
      <c r="C139" s="18">
        <v>2439260</v>
      </c>
      <c r="D139" s="18">
        <v>100</v>
      </c>
      <c r="E139" s="18">
        <v>13400</v>
      </c>
      <c r="F139" s="18">
        <v>7400</v>
      </c>
      <c r="G139" s="18">
        <v>3600</v>
      </c>
      <c r="H139" s="18">
        <v>5300</v>
      </c>
      <c r="I139" s="18">
        <v>8400</v>
      </c>
      <c r="J139" s="18">
        <v>12300</v>
      </c>
      <c r="K139" s="20">
        <v>17100</v>
      </c>
      <c r="L139" s="20">
        <v>22800</v>
      </c>
      <c r="M139" s="43">
        <v>27400</v>
      </c>
    </row>
    <row r="140" spans="1:13" x14ac:dyDescent="0.35">
      <c r="A140" s="68">
        <v>2016</v>
      </c>
      <c r="B140" s="33" t="s">
        <v>42</v>
      </c>
      <c r="C140" s="5">
        <v>345780</v>
      </c>
      <c r="D140" s="5">
        <v>14</v>
      </c>
      <c r="E140" s="5">
        <v>11100</v>
      </c>
      <c r="F140" s="5">
        <v>6300</v>
      </c>
      <c r="G140" s="5">
        <v>2600</v>
      </c>
      <c r="H140" s="5">
        <v>4100</v>
      </c>
      <c r="I140" s="5">
        <v>6800</v>
      </c>
      <c r="J140" s="5">
        <v>10200</v>
      </c>
      <c r="K140" s="7">
        <v>14200</v>
      </c>
      <c r="L140" s="7">
        <v>18900</v>
      </c>
      <c r="M140" s="44">
        <v>22400</v>
      </c>
    </row>
    <row r="141" spans="1:13" x14ac:dyDescent="0.35">
      <c r="A141" s="68">
        <v>2016</v>
      </c>
      <c r="B141" s="33" t="s">
        <v>43</v>
      </c>
      <c r="C141" s="5">
        <v>188680</v>
      </c>
      <c r="D141" s="5">
        <v>8</v>
      </c>
      <c r="E141" s="5">
        <v>11600</v>
      </c>
      <c r="F141" s="5">
        <v>6400</v>
      </c>
      <c r="G141" s="5">
        <v>2900</v>
      </c>
      <c r="H141" s="5">
        <v>4500</v>
      </c>
      <c r="I141" s="5">
        <v>7300</v>
      </c>
      <c r="J141" s="5">
        <v>10700</v>
      </c>
      <c r="K141" s="7">
        <v>14900</v>
      </c>
      <c r="L141" s="7">
        <v>19700</v>
      </c>
      <c r="M141" s="44">
        <v>23200</v>
      </c>
    </row>
    <row r="142" spans="1:13" x14ac:dyDescent="0.35">
      <c r="A142" s="68">
        <v>2016</v>
      </c>
      <c r="B142" s="33" t="s">
        <v>44</v>
      </c>
      <c r="C142" s="5">
        <v>489610</v>
      </c>
      <c r="D142" s="5">
        <v>20</v>
      </c>
      <c r="E142" s="5">
        <v>12000</v>
      </c>
      <c r="F142" s="5">
        <v>6500</v>
      </c>
      <c r="G142" s="5">
        <v>3100</v>
      </c>
      <c r="H142" s="5">
        <v>4700</v>
      </c>
      <c r="I142" s="5">
        <v>7600</v>
      </c>
      <c r="J142" s="5">
        <v>11100</v>
      </c>
      <c r="K142" s="7">
        <v>15300</v>
      </c>
      <c r="L142" s="7">
        <v>20100</v>
      </c>
      <c r="M142" s="44">
        <v>23800</v>
      </c>
    </row>
    <row r="143" spans="1:13" x14ac:dyDescent="0.35">
      <c r="A143" s="68">
        <v>2016</v>
      </c>
      <c r="B143" s="33" t="s">
        <v>45</v>
      </c>
      <c r="C143" s="5">
        <v>437670</v>
      </c>
      <c r="D143" s="5">
        <v>18</v>
      </c>
      <c r="E143" s="5">
        <v>12800</v>
      </c>
      <c r="F143" s="5">
        <v>6700</v>
      </c>
      <c r="G143" s="5">
        <v>3600</v>
      </c>
      <c r="H143" s="5">
        <v>5300</v>
      </c>
      <c r="I143" s="5">
        <v>8200</v>
      </c>
      <c r="J143" s="5">
        <v>11800</v>
      </c>
      <c r="K143" s="7">
        <v>16200</v>
      </c>
      <c r="L143" s="7">
        <v>21100</v>
      </c>
      <c r="M143" s="44">
        <v>25000</v>
      </c>
    </row>
    <row r="144" spans="1:13" x14ac:dyDescent="0.35">
      <c r="A144" s="68">
        <v>2016</v>
      </c>
      <c r="B144" s="33" t="s">
        <v>46</v>
      </c>
      <c r="C144" s="5">
        <v>346780</v>
      </c>
      <c r="D144" s="5">
        <v>14</v>
      </c>
      <c r="E144" s="5">
        <v>13800</v>
      </c>
      <c r="F144" s="5">
        <v>7000</v>
      </c>
      <c r="G144" s="5">
        <v>4400</v>
      </c>
      <c r="H144" s="5">
        <v>6200</v>
      </c>
      <c r="I144" s="5">
        <v>9200</v>
      </c>
      <c r="J144" s="5">
        <v>12900</v>
      </c>
      <c r="K144" s="7">
        <v>17300</v>
      </c>
      <c r="L144" s="7">
        <v>22500</v>
      </c>
      <c r="M144" s="44">
        <v>26600</v>
      </c>
    </row>
    <row r="145" spans="1:13" x14ac:dyDescent="0.35">
      <c r="A145" s="68">
        <v>2016</v>
      </c>
      <c r="B145" s="33" t="s">
        <v>47</v>
      </c>
      <c r="C145" s="5">
        <v>207000</v>
      </c>
      <c r="D145" s="5">
        <v>8</v>
      </c>
      <c r="E145" s="5">
        <v>14800</v>
      </c>
      <c r="F145" s="5">
        <v>7400</v>
      </c>
      <c r="G145" s="5">
        <v>4800</v>
      </c>
      <c r="H145" s="5">
        <v>6600</v>
      </c>
      <c r="I145" s="5">
        <v>9800</v>
      </c>
      <c r="J145" s="5">
        <v>13700</v>
      </c>
      <c r="K145" s="7">
        <v>18500</v>
      </c>
      <c r="L145" s="7">
        <v>24300</v>
      </c>
      <c r="M145" s="44">
        <v>28700</v>
      </c>
    </row>
    <row r="146" spans="1:13" x14ac:dyDescent="0.35">
      <c r="A146" s="68">
        <v>2016</v>
      </c>
      <c r="B146" s="33" t="s">
        <v>48</v>
      </c>
      <c r="C146" s="5">
        <v>128850</v>
      </c>
      <c r="D146" s="5">
        <v>5</v>
      </c>
      <c r="E146" s="5">
        <v>15600</v>
      </c>
      <c r="F146" s="5">
        <v>7700</v>
      </c>
      <c r="G146" s="5">
        <v>5200</v>
      </c>
      <c r="H146" s="5">
        <v>7000</v>
      </c>
      <c r="I146" s="5">
        <v>10300</v>
      </c>
      <c r="J146" s="5">
        <v>14500</v>
      </c>
      <c r="K146" s="7">
        <v>19500</v>
      </c>
      <c r="L146" s="7">
        <v>25500</v>
      </c>
      <c r="M146" s="44">
        <v>30100</v>
      </c>
    </row>
    <row r="147" spans="1:13" x14ac:dyDescent="0.35">
      <c r="A147" s="68">
        <v>2016</v>
      </c>
      <c r="B147" s="33" t="s">
        <v>49</v>
      </c>
      <c r="C147" s="5">
        <v>179950</v>
      </c>
      <c r="D147" s="5">
        <v>7</v>
      </c>
      <c r="E147" s="5">
        <v>17100</v>
      </c>
      <c r="F147" s="5">
        <v>8300</v>
      </c>
      <c r="G147" s="5">
        <v>5800</v>
      </c>
      <c r="H147" s="5">
        <v>7900</v>
      </c>
      <c r="I147" s="5">
        <v>11500</v>
      </c>
      <c r="J147" s="5">
        <v>15900</v>
      </c>
      <c r="K147" s="7">
        <v>21500</v>
      </c>
      <c r="L147" s="7">
        <v>28000</v>
      </c>
      <c r="M147" s="44">
        <v>33000</v>
      </c>
    </row>
    <row r="148" spans="1:13" x14ac:dyDescent="0.35">
      <c r="A148" s="68">
        <v>2016</v>
      </c>
      <c r="B148" s="33" t="s">
        <v>50</v>
      </c>
      <c r="C148" s="5">
        <v>82540</v>
      </c>
      <c r="D148" s="5">
        <v>3</v>
      </c>
      <c r="E148" s="5">
        <v>19900</v>
      </c>
      <c r="F148" s="5">
        <v>9200</v>
      </c>
      <c r="G148" s="5">
        <v>7000</v>
      </c>
      <c r="H148" s="5">
        <v>9400</v>
      </c>
      <c r="I148" s="5">
        <v>13500</v>
      </c>
      <c r="J148" s="5">
        <v>18500</v>
      </c>
      <c r="K148" s="7">
        <v>24900</v>
      </c>
      <c r="L148" s="7">
        <v>32600</v>
      </c>
      <c r="M148" s="44">
        <v>37800</v>
      </c>
    </row>
    <row r="149" spans="1:13" x14ac:dyDescent="0.35">
      <c r="A149" s="68">
        <v>2016</v>
      </c>
      <c r="B149" s="33" t="s">
        <v>51</v>
      </c>
      <c r="C149" s="5">
        <v>28400</v>
      </c>
      <c r="D149" s="5">
        <v>1</v>
      </c>
      <c r="E149" s="5">
        <v>22600</v>
      </c>
      <c r="F149" s="5">
        <v>10700</v>
      </c>
      <c r="G149" s="5">
        <v>7300</v>
      </c>
      <c r="H149" s="5">
        <v>9900</v>
      </c>
      <c r="I149" s="5">
        <v>14600</v>
      </c>
      <c r="J149" s="5">
        <v>21100</v>
      </c>
      <c r="K149" s="7">
        <v>29600</v>
      </c>
      <c r="L149" s="7">
        <v>38100</v>
      </c>
      <c r="M149" s="44">
        <v>42900</v>
      </c>
    </row>
    <row r="150" spans="1:13" x14ac:dyDescent="0.35">
      <c r="A150" s="68">
        <v>2016</v>
      </c>
      <c r="B150" s="33" t="s">
        <v>41</v>
      </c>
      <c r="C150" s="5">
        <v>3990</v>
      </c>
      <c r="D150" s="5">
        <v>0</v>
      </c>
      <c r="E150" s="5">
        <v>19100</v>
      </c>
      <c r="F150" s="5">
        <v>11600</v>
      </c>
      <c r="G150" s="5">
        <v>3600</v>
      </c>
      <c r="H150" s="5">
        <v>5500</v>
      </c>
      <c r="I150" s="5">
        <v>10000</v>
      </c>
      <c r="J150" s="5">
        <v>17200</v>
      </c>
      <c r="K150" s="7">
        <v>26700</v>
      </c>
      <c r="L150" s="7">
        <v>36700</v>
      </c>
      <c r="M150" s="44">
        <v>42100</v>
      </c>
    </row>
    <row r="151" spans="1:13" x14ac:dyDescent="0.35">
      <c r="A151" s="65">
        <v>2017</v>
      </c>
      <c r="B151" s="32" t="s">
        <v>13</v>
      </c>
      <c r="C151" s="18">
        <v>18257260</v>
      </c>
      <c r="D151" s="18">
        <v>100</v>
      </c>
      <c r="E151" s="18">
        <v>13400</v>
      </c>
      <c r="F151" s="18">
        <v>7400</v>
      </c>
      <c r="G151" s="18">
        <v>3400</v>
      </c>
      <c r="H151" s="18">
        <v>5200</v>
      </c>
      <c r="I151" s="18">
        <v>8300</v>
      </c>
      <c r="J151" s="18">
        <v>12200</v>
      </c>
      <c r="K151" s="20">
        <v>17100</v>
      </c>
      <c r="L151" s="20">
        <v>22800</v>
      </c>
      <c r="M151" s="43">
        <v>27300</v>
      </c>
    </row>
    <row r="152" spans="1:13" x14ac:dyDescent="0.35">
      <c r="A152" s="68">
        <v>2017</v>
      </c>
      <c r="B152" s="33" t="s">
        <v>42</v>
      </c>
      <c r="C152" s="5">
        <v>2581910</v>
      </c>
      <c r="D152" s="5">
        <v>14</v>
      </c>
      <c r="E152" s="5">
        <v>9800</v>
      </c>
      <c r="F152" s="5">
        <v>5400</v>
      </c>
      <c r="G152" s="5">
        <v>2000</v>
      </c>
      <c r="H152" s="5">
        <v>3400</v>
      </c>
      <c r="I152" s="5">
        <v>6000</v>
      </c>
      <c r="J152" s="5">
        <v>9100</v>
      </c>
      <c r="K152" s="7">
        <v>12700</v>
      </c>
      <c r="L152" s="7">
        <v>16700</v>
      </c>
      <c r="M152" s="44">
        <v>19500</v>
      </c>
    </row>
    <row r="153" spans="1:13" x14ac:dyDescent="0.35">
      <c r="A153" s="68">
        <v>2017</v>
      </c>
      <c r="B153" s="33" t="s">
        <v>43</v>
      </c>
      <c r="C153" s="5">
        <v>1630490</v>
      </c>
      <c r="D153" s="5">
        <v>9</v>
      </c>
      <c r="E153" s="5">
        <v>11000</v>
      </c>
      <c r="F153" s="5">
        <v>5900</v>
      </c>
      <c r="G153" s="5">
        <v>2500</v>
      </c>
      <c r="H153" s="5">
        <v>4200</v>
      </c>
      <c r="I153" s="5">
        <v>7000</v>
      </c>
      <c r="J153" s="5">
        <v>10300</v>
      </c>
      <c r="K153" s="7">
        <v>14100</v>
      </c>
      <c r="L153" s="7">
        <v>18400</v>
      </c>
      <c r="M153" s="44">
        <v>21500</v>
      </c>
    </row>
    <row r="154" spans="1:13" x14ac:dyDescent="0.35">
      <c r="A154" s="68">
        <v>2017</v>
      </c>
      <c r="B154" s="33" t="s">
        <v>44</v>
      </c>
      <c r="C154" s="5">
        <v>3802930</v>
      </c>
      <c r="D154" s="5">
        <v>21</v>
      </c>
      <c r="E154" s="5">
        <v>12100</v>
      </c>
      <c r="F154" s="5">
        <v>6200</v>
      </c>
      <c r="G154" s="5">
        <v>3200</v>
      </c>
      <c r="H154" s="5">
        <v>5000</v>
      </c>
      <c r="I154" s="5">
        <v>7900</v>
      </c>
      <c r="J154" s="5">
        <v>11400</v>
      </c>
      <c r="K154" s="7">
        <v>15400</v>
      </c>
      <c r="L154" s="7">
        <v>19900</v>
      </c>
      <c r="M154" s="44">
        <v>23200</v>
      </c>
    </row>
    <row r="155" spans="1:13" x14ac:dyDescent="0.35">
      <c r="A155" s="68">
        <v>2017</v>
      </c>
      <c r="B155" s="33" t="s">
        <v>45</v>
      </c>
      <c r="C155" s="5">
        <v>3144610</v>
      </c>
      <c r="D155" s="5">
        <v>17</v>
      </c>
      <c r="E155" s="5">
        <v>13200</v>
      </c>
      <c r="F155" s="5">
        <v>6700</v>
      </c>
      <c r="G155" s="5">
        <v>3800</v>
      </c>
      <c r="H155" s="5">
        <v>5600</v>
      </c>
      <c r="I155" s="5">
        <v>8700</v>
      </c>
      <c r="J155" s="5">
        <v>12400</v>
      </c>
      <c r="K155" s="7">
        <v>16800</v>
      </c>
      <c r="L155" s="7">
        <v>21700</v>
      </c>
      <c r="M155" s="44">
        <v>25400</v>
      </c>
    </row>
    <row r="156" spans="1:13" x14ac:dyDescent="0.35">
      <c r="A156" s="68">
        <v>2017</v>
      </c>
      <c r="B156" s="33" t="s">
        <v>46</v>
      </c>
      <c r="C156" s="5">
        <v>2372580</v>
      </c>
      <c r="D156" s="5">
        <v>13</v>
      </c>
      <c r="E156" s="5">
        <v>14000</v>
      </c>
      <c r="F156" s="5">
        <v>7000</v>
      </c>
      <c r="G156" s="5">
        <v>4400</v>
      </c>
      <c r="H156" s="5">
        <v>6100</v>
      </c>
      <c r="I156" s="5">
        <v>9200</v>
      </c>
      <c r="J156" s="5">
        <v>13000</v>
      </c>
      <c r="K156" s="7">
        <v>17600</v>
      </c>
      <c r="L156" s="7">
        <v>22900</v>
      </c>
      <c r="M156" s="44">
        <v>26800</v>
      </c>
    </row>
    <row r="157" spans="1:13" x14ac:dyDescent="0.35">
      <c r="A157" s="68">
        <v>2017</v>
      </c>
      <c r="B157" s="33" t="s">
        <v>47</v>
      </c>
      <c r="C157" s="5">
        <v>1475690</v>
      </c>
      <c r="D157" s="5">
        <v>8</v>
      </c>
      <c r="E157" s="5">
        <v>14800</v>
      </c>
      <c r="F157" s="5">
        <v>7300</v>
      </c>
      <c r="G157" s="5">
        <v>4900</v>
      </c>
      <c r="H157" s="5">
        <v>6700</v>
      </c>
      <c r="I157" s="5">
        <v>9900</v>
      </c>
      <c r="J157" s="5">
        <v>13800</v>
      </c>
      <c r="K157" s="7">
        <v>18500</v>
      </c>
      <c r="L157" s="7">
        <v>24100</v>
      </c>
      <c r="M157" s="44">
        <v>28400</v>
      </c>
    </row>
    <row r="158" spans="1:13" x14ac:dyDescent="0.35">
      <c r="A158" s="68">
        <v>2017</v>
      </c>
      <c r="B158" s="33" t="s">
        <v>48</v>
      </c>
      <c r="C158" s="5">
        <v>1031490</v>
      </c>
      <c r="D158" s="5">
        <v>6</v>
      </c>
      <c r="E158" s="5">
        <v>15800</v>
      </c>
      <c r="F158" s="5">
        <v>7700</v>
      </c>
      <c r="G158" s="5">
        <v>5400</v>
      </c>
      <c r="H158" s="5">
        <v>7300</v>
      </c>
      <c r="I158" s="5">
        <v>10600</v>
      </c>
      <c r="J158" s="5">
        <v>14700</v>
      </c>
      <c r="K158" s="7">
        <v>19700</v>
      </c>
      <c r="L158" s="7">
        <v>25700</v>
      </c>
      <c r="M158" s="44">
        <v>30300</v>
      </c>
    </row>
    <row r="159" spans="1:13" x14ac:dyDescent="0.35">
      <c r="A159" s="68">
        <v>2017</v>
      </c>
      <c r="B159" s="33" t="s">
        <v>49</v>
      </c>
      <c r="C159" s="5">
        <v>1364340</v>
      </c>
      <c r="D159" s="5">
        <v>7</v>
      </c>
      <c r="E159" s="5">
        <v>17800</v>
      </c>
      <c r="F159" s="5">
        <v>8300</v>
      </c>
      <c r="G159" s="5">
        <v>6200</v>
      </c>
      <c r="H159" s="5">
        <v>8500</v>
      </c>
      <c r="I159" s="5">
        <v>12100</v>
      </c>
      <c r="J159" s="5">
        <v>16500</v>
      </c>
      <c r="K159" s="7">
        <v>22000</v>
      </c>
      <c r="L159" s="7">
        <v>28700</v>
      </c>
      <c r="M159" s="44">
        <v>33700</v>
      </c>
    </row>
    <row r="160" spans="1:13" x14ac:dyDescent="0.35">
      <c r="A160" s="68">
        <v>2017</v>
      </c>
      <c r="B160" s="33" t="s">
        <v>50</v>
      </c>
      <c r="C160" s="5">
        <v>529280</v>
      </c>
      <c r="D160" s="5">
        <v>3</v>
      </c>
      <c r="E160" s="5">
        <v>21700</v>
      </c>
      <c r="F160" s="5">
        <v>9500</v>
      </c>
      <c r="G160" s="5">
        <v>7800</v>
      </c>
      <c r="H160" s="5">
        <v>10700</v>
      </c>
      <c r="I160" s="5">
        <v>15200</v>
      </c>
      <c r="J160" s="5">
        <v>20500</v>
      </c>
      <c r="K160" s="7">
        <v>27300</v>
      </c>
      <c r="L160" s="7">
        <v>35000</v>
      </c>
      <c r="M160" s="44">
        <v>39900</v>
      </c>
    </row>
    <row r="161" spans="1:13" x14ac:dyDescent="0.35">
      <c r="A161" s="68">
        <v>2017</v>
      </c>
      <c r="B161" s="33" t="s">
        <v>51</v>
      </c>
      <c r="C161" s="5">
        <v>204940</v>
      </c>
      <c r="D161" s="5">
        <v>1</v>
      </c>
      <c r="E161" s="5">
        <v>26500</v>
      </c>
      <c r="F161" s="5">
        <v>10500</v>
      </c>
      <c r="G161" s="5">
        <v>9700</v>
      </c>
      <c r="H161" s="5">
        <v>13600</v>
      </c>
      <c r="I161" s="5">
        <v>19300</v>
      </c>
      <c r="J161" s="5">
        <v>25900</v>
      </c>
      <c r="K161" s="7">
        <v>33800</v>
      </c>
      <c r="L161" s="7">
        <v>41200</v>
      </c>
      <c r="M161" s="44">
        <v>45000</v>
      </c>
    </row>
    <row r="162" spans="1:13" x14ac:dyDescent="0.35">
      <c r="A162" s="68">
        <v>2017</v>
      </c>
      <c r="B162" s="33" t="s">
        <v>41</v>
      </c>
      <c r="C162" s="5">
        <v>119000</v>
      </c>
      <c r="D162" s="5">
        <v>1</v>
      </c>
      <c r="E162" s="5">
        <v>11400</v>
      </c>
      <c r="F162" s="5">
        <v>9100</v>
      </c>
      <c r="G162" s="5">
        <v>1600</v>
      </c>
      <c r="H162" s="5">
        <v>2800</v>
      </c>
      <c r="I162" s="5">
        <v>5300</v>
      </c>
      <c r="J162" s="5">
        <v>9000</v>
      </c>
      <c r="K162" s="7">
        <v>14800</v>
      </c>
      <c r="L162" s="7">
        <v>23100</v>
      </c>
      <c r="M162" s="44">
        <v>30700</v>
      </c>
    </row>
    <row r="163" spans="1:13" x14ac:dyDescent="0.35">
      <c r="A163" s="65">
        <v>2018</v>
      </c>
      <c r="B163" s="32" t="s">
        <v>13</v>
      </c>
      <c r="C163" s="18">
        <v>18211100</v>
      </c>
      <c r="D163" s="18">
        <v>100</v>
      </c>
      <c r="E163" s="18">
        <v>13200</v>
      </c>
      <c r="F163" s="18">
        <v>7500</v>
      </c>
      <c r="G163" s="18">
        <v>3300</v>
      </c>
      <c r="H163" s="18">
        <v>5000</v>
      </c>
      <c r="I163" s="18">
        <v>8100</v>
      </c>
      <c r="J163" s="18">
        <v>12000</v>
      </c>
      <c r="K163" s="20">
        <v>16900</v>
      </c>
      <c r="L163" s="20">
        <v>22700</v>
      </c>
      <c r="M163" s="43">
        <v>27300</v>
      </c>
    </row>
    <row r="164" spans="1:13" x14ac:dyDescent="0.35">
      <c r="A164" s="68">
        <v>2018</v>
      </c>
      <c r="B164" s="33" t="s">
        <v>42</v>
      </c>
      <c r="C164" s="5">
        <v>2550710</v>
      </c>
      <c r="D164" s="5">
        <v>14</v>
      </c>
      <c r="E164" s="5">
        <v>9600</v>
      </c>
      <c r="F164" s="5">
        <v>5500</v>
      </c>
      <c r="G164" s="5">
        <v>1900</v>
      </c>
      <c r="H164" s="5">
        <v>3200</v>
      </c>
      <c r="I164" s="5">
        <v>5800</v>
      </c>
      <c r="J164" s="5">
        <v>9000</v>
      </c>
      <c r="K164" s="7">
        <v>12600</v>
      </c>
      <c r="L164" s="7">
        <v>16600</v>
      </c>
      <c r="M164" s="44">
        <v>19600</v>
      </c>
    </row>
    <row r="165" spans="1:13" x14ac:dyDescent="0.35">
      <c r="A165" s="68">
        <v>2018</v>
      </c>
      <c r="B165" s="33" t="s">
        <v>43</v>
      </c>
      <c r="C165" s="5">
        <v>1611960</v>
      </c>
      <c r="D165" s="5">
        <v>9</v>
      </c>
      <c r="E165" s="5">
        <v>10800</v>
      </c>
      <c r="F165" s="5">
        <v>6000</v>
      </c>
      <c r="G165" s="5">
        <v>2300</v>
      </c>
      <c r="H165" s="5">
        <v>3900</v>
      </c>
      <c r="I165" s="5">
        <v>6700</v>
      </c>
      <c r="J165" s="5">
        <v>10100</v>
      </c>
      <c r="K165" s="7">
        <v>14000</v>
      </c>
      <c r="L165" s="7">
        <v>18300</v>
      </c>
      <c r="M165" s="44">
        <v>21500</v>
      </c>
    </row>
    <row r="166" spans="1:13" x14ac:dyDescent="0.35">
      <c r="A166" s="68">
        <v>2018</v>
      </c>
      <c r="B166" s="33" t="s">
        <v>44</v>
      </c>
      <c r="C166" s="5">
        <v>3771420</v>
      </c>
      <c r="D166" s="5">
        <v>21</v>
      </c>
      <c r="E166" s="5">
        <v>11900</v>
      </c>
      <c r="F166" s="5">
        <v>6300</v>
      </c>
      <c r="G166" s="5">
        <v>3000</v>
      </c>
      <c r="H166" s="5">
        <v>4700</v>
      </c>
      <c r="I166" s="5">
        <v>7600</v>
      </c>
      <c r="J166" s="5">
        <v>11100</v>
      </c>
      <c r="K166" s="7">
        <v>15200</v>
      </c>
      <c r="L166" s="7">
        <v>19800</v>
      </c>
      <c r="M166" s="44">
        <v>23200</v>
      </c>
    </row>
    <row r="167" spans="1:13" x14ac:dyDescent="0.35">
      <c r="A167" s="68">
        <v>2018</v>
      </c>
      <c r="B167" s="33" t="s">
        <v>45</v>
      </c>
      <c r="C167" s="5">
        <v>3130770</v>
      </c>
      <c r="D167" s="5">
        <v>17</v>
      </c>
      <c r="E167" s="5">
        <v>13000</v>
      </c>
      <c r="F167" s="5">
        <v>6800</v>
      </c>
      <c r="G167" s="5">
        <v>3600</v>
      </c>
      <c r="H167" s="5">
        <v>5300</v>
      </c>
      <c r="I167" s="5">
        <v>8400</v>
      </c>
      <c r="J167" s="5">
        <v>12100</v>
      </c>
      <c r="K167" s="7">
        <v>16600</v>
      </c>
      <c r="L167" s="7">
        <v>21600</v>
      </c>
      <c r="M167" s="44">
        <v>25400</v>
      </c>
    </row>
    <row r="168" spans="1:13" x14ac:dyDescent="0.35">
      <c r="A168" s="68">
        <v>2018</v>
      </c>
      <c r="B168" s="33" t="s">
        <v>46</v>
      </c>
      <c r="C168" s="5">
        <v>2368880</v>
      </c>
      <c r="D168" s="5">
        <v>13</v>
      </c>
      <c r="E168" s="5">
        <v>13800</v>
      </c>
      <c r="F168" s="5">
        <v>7100</v>
      </c>
      <c r="G168" s="5">
        <v>4200</v>
      </c>
      <c r="H168" s="5">
        <v>5900</v>
      </c>
      <c r="I168" s="5">
        <v>8900</v>
      </c>
      <c r="J168" s="5">
        <v>12700</v>
      </c>
      <c r="K168" s="7">
        <v>17400</v>
      </c>
      <c r="L168" s="7">
        <v>22700</v>
      </c>
      <c r="M168" s="44">
        <v>26800</v>
      </c>
    </row>
    <row r="169" spans="1:13" x14ac:dyDescent="0.35">
      <c r="A169" s="68">
        <v>2018</v>
      </c>
      <c r="B169" s="33" t="s">
        <v>47</v>
      </c>
      <c r="C169" s="5">
        <v>1477850</v>
      </c>
      <c r="D169" s="5">
        <v>8</v>
      </c>
      <c r="E169" s="5">
        <v>14600</v>
      </c>
      <c r="F169" s="5">
        <v>7300</v>
      </c>
      <c r="G169" s="5">
        <v>4700</v>
      </c>
      <c r="H169" s="5">
        <v>6500</v>
      </c>
      <c r="I169" s="5">
        <v>9600</v>
      </c>
      <c r="J169" s="5">
        <v>13500</v>
      </c>
      <c r="K169" s="7">
        <v>18300</v>
      </c>
      <c r="L169" s="7">
        <v>23900</v>
      </c>
      <c r="M169" s="44">
        <v>28300</v>
      </c>
    </row>
    <row r="170" spans="1:13" x14ac:dyDescent="0.35">
      <c r="A170" s="68">
        <v>2018</v>
      </c>
      <c r="B170" s="33" t="s">
        <v>48</v>
      </c>
      <c r="C170" s="5">
        <v>1036060</v>
      </c>
      <c r="D170" s="5">
        <v>6</v>
      </c>
      <c r="E170" s="5">
        <v>15600</v>
      </c>
      <c r="F170" s="5">
        <v>7700</v>
      </c>
      <c r="G170" s="5">
        <v>5200</v>
      </c>
      <c r="H170" s="5">
        <v>7000</v>
      </c>
      <c r="I170" s="5">
        <v>10300</v>
      </c>
      <c r="J170" s="5">
        <v>14500</v>
      </c>
      <c r="K170" s="7">
        <v>19500</v>
      </c>
      <c r="L170" s="7">
        <v>25500</v>
      </c>
      <c r="M170" s="44">
        <v>30100</v>
      </c>
    </row>
    <row r="171" spans="1:13" x14ac:dyDescent="0.35">
      <c r="A171" s="68">
        <v>2018</v>
      </c>
      <c r="B171" s="33" t="s">
        <v>49</v>
      </c>
      <c r="C171" s="5">
        <v>1367490</v>
      </c>
      <c r="D171" s="5">
        <v>8</v>
      </c>
      <c r="E171" s="5">
        <v>17500</v>
      </c>
      <c r="F171" s="5">
        <v>8400</v>
      </c>
      <c r="G171" s="5">
        <v>6000</v>
      </c>
      <c r="H171" s="5">
        <v>8200</v>
      </c>
      <c r="I171" s="5">
        <v>11800</v>
      </c>
      <c r="J171" s="5">
        <v>16300</v>
      </c>
      <c r="K171" s="7">
        <v>21800</v>
      </c>
      <c r="L171" s="7">
        <v>28600</v>
      </c>
      <c r="M171" s="44">
        <v>33600</v>
      </c>
    </row>
    <row r="172" spans="1:13" x14ac:dyDescent="0.35">
      <c r="A172" s="68">
        <v>2018</v>
      </c>
      <c r="B172" s="33" t="s">
        <v>50</v>
      </c>
      <c r="C172" s="5">
        <v>528000</v>
      </c>
      <c r="D172" s="5">
        <v>3</v>
      </c>
      <c r="E172" s="5">
        <v>21500</v>
      </c>
      <c r="F172" s="5">
        <v>9600</v>
      </c>
      <c r="G172" s="5">
        <v>7500</v>
      </c>
      <c r="H172" s="5">
        <v>10500</v>
      </c>
      <c r="I172" s="5">
        <v>15000</v>
      </c>
      <c r="J172" s="5">
        <v>20300</v>
      </c>
      <c r="K172" s="7">
        <v>27100</v>
      </c>
      <c r="L172" s="7">
        <v>34900</v>
      </c>
      <c r="M172" s="44">
        <v>39900</v>
      </c>
    </row>
    <row r="173" spans="1:13" x14ac:dyDescent="0.35">
      <c r="A173" s="68">
        <v>2018</v>
      </c>
      <c r="B173" s="33" t="s">
        <v>51</v>
      </c>
      <c r="C173" s="5">
        <v>203180</v>
      </c>
      <c r="D173" s="5">
        <v>1</v>
      </c>
      <c r="E173" s="5">
        <v>26500</v>
      </c>
      <c r="F173" s="5">
        <v>10500</v>
      </c>
      <c r="G173" s="5">
        <v>9800</v>
      </c>
      <c r="H173" s="5">
        <v>13700</v>
      </c>
      <c r="I173" s="5">
        <v>19300</v>
      </c>
      <c r="J173" s="5">
        <v>25900</v>
      </c>
      <c r="K173" s="7">
        <v>33800</v>
      </c>
      <c r="L173" s="7">
        <v>41200</v>
      </c>
      <c r="M173" s="44">
        <v>44800</v>
      </c>
    </row>
    <row r="174" spans="1:13" x14ac:dyDescent="0.35">
      <c r="A174" s="68">
        <v>2018</v>
      </c>
      <c r="B174" s="33" t="s">
        <v>41</v>
      </c>
      <c r="C174" s="5">
        <v>164790</v>
      </c>
      <c r="D174" s="5">
        <v>1</v>
      </c>
      <c r="E174" s="5">
        <v>11500</v>
      </c>
      <c r="F174" s="5">
        <v>8100</v>
      </c>
      <c r="G174" s="5">
        <v>1900</v>
      </c>
      <c r="H174" s="5">
        <v>3300</v>
      </c>
      <c r="I174" s="5">
        <v>6100</v>
      </c>
      <c r="J174" s="5">
        <v>10000</v>
      </c>
      <c r="K174" s="7">
        <v>15000</v>
      </c>
      <c r="L174" s="7">
        <v>20900</v>
      </c>
      <c r="M174" s="44">
        <v>27500</v>
      </c>
    </row>
    <row r="175" spans="1:13" x14ac:dyDescent="0.35">
      <c r="A175" s="65">
        <v>2019</v>
      </c>
      <c r="B175" s="32" t="s">
        <v>13</v>
      </c>
      <c r="C175" s="18">
        <v>18229130</v>
      </c>
      <c r="D175" s="18">
        <v>100</v>
      </c>
      <c r="E175" s="18">
        <v>13300</v>
      </c>
      <c r="F175" s="18">
        <v>7600</v>
      </c>
      <c r="G175" s="18">
        <v>3300</v>
      </c>
      <c r="H175" s="18">
        <v>5100</v>
      </c>
      <c r="I175" s="18">
        <v>8200</v>
      </c>
      <c r="J175" s="18">
        <v>12100</v>
      </c>
      <c r="K175" s="20">
        <v>17000</v>
      </c>
      <c r="L175" s="20">
        <v>22900</v>
      </c>
      <c r="M175" s="43">
        <v>27600</v>
      </c>
    </row>
    <row r="176" spans="1:13" x14ac:dyDescent="0.35">
      <c r="A176" s="68">
        <v>2019</v>
      </c>
      <c r="B176" s="33" t="s">
        <v>42</v>
      </c>
      <c r="C176" s="5">
        <v>2547420</v>
      </c>
      <c r="D176" s="5">
        <v>14</v>
      </c>
      <c r="E176" s="5">
        <v>9800</v>
      </c>
      <c r="F176" s="5">
        <v>5600</v>
      </c>
      <c r="G176" s="5">
        <v>1900</v>
      </c>
      <c r="H176" s="5">
        <v>3300</v>
      </c>
      <c r="I176" s="5">
        <v>5900</v>
      </c>
      <c r="J176" s="5">
        <v>9100</v>
      </c>
      <c r="K176" s="7">
        <v>12800</v>
      </c>
      <c r="L176" s="7">
        <v>16900</v>
      </c>
      <c r="M176" s="44">
        <v>19800</v>
      </c>
    </row>
    <row r="177" spans="1:13" x14ac:dyDescent="0.35">
      <c r="A177" s="68">
        <v>2019</v>
      </c>
      <c r="B177" s="33" t="s">
        <v>43</v>
      </c>
      <c r="C177" s="5">
        <v>1615740</v>
      </c>
      <c r="D177" s="5">
        <v>9</v>
      </c>
      <c r="E177" s="5">
        <v>11000</v>
      </c>
      <c r="F177" s="5">
        <v>6100</v>
      </c>
      <c r="G177" s="5">
        <v>2400</v>
      </c>
      <c r="H177" s="5">
        <v>4000</v>
      </c>
      <c r="I177" s="5">
        <v>6800</v>
      </c>
      <c r="J177" s="5">
        <v>10200</v>
      </c>
      <c r="K177" s="7">
        <v>14200</v>
      </c>
      <c r="L177" s="7">
        <v>18600</v>
      </c>
      <c r="M177" s="44">
        <v>21800</v>
      </c>
    </row>
    <row r="178" spans="1:13" x14ac:dyDescent="0.35">
      <c r="A178" s="68">
        <v>2019</v>
      </c>
      <c r="B178" s="33" t="s">
        <v>44</v>
      </c>
      <c r="C178" s="5">
        <v>3774130</v>
      </c>
      <c r="D178" s="5">
        <v>21</v>
      </c>
      <c r="E178" s="5">
        <v>12000</v>
      </c>
      <c r="F178" s="5">
        <v>6400</v>
      </c>
      <c r="G178" s="5">
        <v>3000</v>
      </c>
      <c r="H178" s="5">
        <v>4700</v>
      </c>
      <c r="I178" s="5">
        <v>7700</v>
      </c>
      <c r="J178" s="5">
        <v>11300</v>
      </c>
      <c r="K178" s="7">
        <v>15400</v>
      </c>
      <c r="L178" s="7">
        <v>20100</v>
      </c>
      <c r="M178" s="44">
        <v>23500</v>
      </c>
    </row>
    <row r="179" spans="1:13" x14ac:dyDescent="0.35">
      <c r="A179" s="68">
        <v>2019</v>
      </c>
      <c r="B179" s="33" t="s">
        <v>45</v>
      </c>
      <c r="C179" s="5">
        <v>3128920</v>
      </c>
      <c r="D179" s="5">
        <v>17</v>
      </c>
      <c r="E179" s="5">
        <v>13200</v>
      </c>
      <c r="F179" s="5">
        <v>6900</v>
      </c>
      <c r="G179" s="5">
        <v>3600</v>
      </c>
      <c r="H179" s="5">
        <v>5400</v>
      </c>
      <c r="I179" s="5">
        <v>8500</v>
      </c>
      <c r="J179" s="5">
        <v>12200</v>
      </c>
      <c r="K179" s="7">
        <v>16800</v>
      </c>
      <c r="L179" s="7">
        <v>21900</v>
      </c>
      <c r="M179" s="44">
        <v>25800</v>
      </c>
    </row>
    <row r="180" spans="1:13" x14ac:dyDescent="0.35">
      <c r="A180" s="68">
        <v>2019</v>
      </c>
      <c r="B180" s="33" t="s">
        <v>46</v>
      </c>
      <c r="C180" s="5">
        <v>2367880</v>
      </c>
      <c r="D180" s="5">
        <v>13</v>
      </c>
      <c r="E180" s="5">
        <v>13900</v>
      </c>
      <c r="F180" s="5">
        <v>7100</v>
      </c>
      <c r="G180" s="5">
        <v>4300</v>
      </c>
      <c r="H180" s="5">
        <v>6000</v>
      </c>
      <c r="I180" s="5">
        <v>9000</v>
      </c>
      <c r="J180" s="5">
        <v>12900</v>
      </c>
      <c r="K180" s="7">
        <v>17500</v>
      </c>
      <c r="L180" s="7">
        <v>23000</v>
      </c>
      <c r="M180" s="44">
        <v>27100</v>
      </c>
    </row>
    <row r="181" spans="1:13" x14ac:dyDescent="0.35">
      <c r="A181" s="68">
        <v>2019</v>
      </c>
      <c r="B181" s="33" t="s">
        <v>47</v>
      </c>
      <c r="C181" s="5">
        <v>1476750</v>
      </c>
      <c r="D181" s="5">
        <v>8</v>
      </c>
      <c r="E181" s="5">
        <v>14700</v>
      </c>
      <c r="F181" s="5">
        <v>7400</v>
      </c>
      <c r="G181" s="5">
        <v>4800</v>
      </c>
      <c r="H181" s="5">
        <v>6500</v>
      </c>
      <c r="I181" s="5">
        <v>9600</v>
      </c>
      <c r="J181" s="5">
        <v>13600</v>
      </c>
      <c r="K181" s="7">
        <v>18500</v>
      </c>
      <c r="L181" s="7">
        <v>24200</v>
      </c>
      <c r="M181" s="44">
        <v>28500</v>
      </c>
    </row>
    <row r="182" spans="1:13" x14ac:dyDescent="0.35">
      <c r="A182" s="68">
        <v>2019</v>
      </c>
      <c r="B182" s="33" t="s">
        <v>48</v>
      </c>
      <c r="C182" s="5">
        <v>1035130</v>
      </c>
      <c r="D182" s="5">
        <v>6</v>
      </c>
      <c r="E182" s="5">
        <v>15700</v>
      </c>
      <c r="F182" s="5">
        <v>7800</v>
      </c>
      <c r="G182" s="5">
        <v>5200</v>
      </c>
      <c r="H182" s="5">
        <v>7000</v>
      </c>
      <c r="I182" s="5">
        <v>10400</v>
      </c>
      <c r="J182" s="5">
        <v>14500</v>
      </c>
      <c r="K182" s="7">
        <v>19600</v>
      </c>
      <c r="L182" s="7">
        <v>25700</v>
      </c>
      <c r="M182" s="44">
        <v>30400</v>
      </c>
    </row>
    <row r="183" spans="1:13" x14ac:dyDescent="0.35">
      <c r="A183" s="68">
        <v>2019</v>
      </c>
      <c r="B183" s="33" t="s">
        <v>49</v>
      </c>
      <c r="C183" s="5">
        <v>1367020</v>
      </c>
      <c r="D183" s="5">
        <v>7</v>
      </c>
      <c r="E183" s="5">
        <v>17600</v>
      </c>
      <c r="F183" s="5">
        <v>8400</v>
      </c>
      <c r="G183" s="5">
        <v>6000</v>
      </c>
      <c r="H183" s="5">
        <v>8200</v>
      </c>
      <c r="I183" s="5">
        <v>11900</v>
      </c>
      <c r="J183" s="5">
        <v>16400</v>
      </c>
      <c r="K183" s="7">
        <v>22000</v>
      </c>
      <c r="L183" s="7">
        <v>28800</v>
      </c>
      <c r="M183" s="44">
        <v>33900</v>
      </c>
    </row>
    <row r="184" spans="1:13" x14ac:dyDescent="0.35">
      <c r="A184" s="68">
        <v>2019</v>
      </c>
      <c r="B184" s="33" t="s">
        <v>50</v>
      </c>
      <c r="C184" s="5">
        <v>526410</v>
      </c>
      <c r="D184" s="5">
        <v>3</v>
      </c>
      <c r="E184" s="5">
        <v>21700</v>
      </c>
      <c r="F184" s="5">
        <v>9600</v>
      </c>
      <c r="G184" s="5">
        <v>7600</v>
      </c>
      <c r="H184" s="5">
        <v>10500</v>
      </c>
      <c r="I184" s="5">
        <v>15100</v>
      </c>
      <c r="J184" s="5">
        <v>20400</v>
      </c>
      <c r="K184" s="7">
        <v>27300</v>
      </c>
      <c r="L184" s="7">
        <v>35100</v>
      </c>
      <c r="M184" s="44">
        <v>40100</v>
      </c>
    </row>
    <row r="185" spans="1:13" x14ac:dyDescent="0.35">
      <c r="A185" s="68">
        <v>2019</v>
      </c>
      <c r="B185" s="33" t="s">
        <v>51</v>
      </c>
      <c r="C185" s="5">
        <v>201920</v>
      </c>
      <c r="D185" s="5">
        <v>1</v>
      </c>
      <c r="E185" s="5">
        <v>26700</v>
      </c>
      <c r="F185" s="5">
        <v>10500</v>
      </c>
      <c r="G185" s="5">
        <v>10000</v>
      </c>
      <c r="H185" s="5">
        <v>13800</v>
      </c>
      <c r="I185" s="5">
        <v>19400</v>
      </c>
      <c r="J185" s="5">
        <v>26100</v>
      </c>
      <c r="K185" s="7">
        <v>34000</v>
      </c>
      <c r="L185" s="7">
        <v>41400</v>
      </c>
      <c r="M185" s="44">
        <v>45100</v>
      </c>
    </row>
    <row r="186" spans="1:13" x14ac:dyDescent="0.35">
      <c r="A186" s="68">
        <v>2019</v>
      </c>
      <c r="B186" s="33" t="s">
        <v>41</v>
      </c>
      <c r="C186" s="5">
        <v>187830</v>
      </c>
      <c r="D186" s="5">
        <v>1</v>
      </c>
      <c r="E186" s="5">
        <v>11000</v>
      </c>
      <c r="F186" s="5">
        <v>7900</v>
      </c>
      <c r="G186" s="5">
        <v>1900</v>
      </c>
      <c r="H186" s="5">
        <v>3300</v>
      </c>
      <c r="I186" s="5">
        <v>5800</v>
      </c>
      <c r="J186" s="5">
        <v>9500</v>
      </c>
      <c r="K186" s="7">
        <v>14300</v>
      </c>
      <c r="L186" s="7">
        <v>20300</v>
      </c>
      <c r="M186" s="44">
        <v>26400</v>
      </c>
    </row>
    <row r="187" spans="1:13" x14ac:dyDescent="0.35">
      <c r="A187" s="65">
        <v>2020</v>
      </c>
      <c r="B187" s="32" t="s">
        <v>13</v>
      </c>
      <c r="C187" s="18">
        <v>19618409</v>
      </c>
      <c r="D187" s="18">
        <v>100</v>
      </c>
      <c r="E187" s="18">
        <v>13513.420177186539</v>
      </c>
      <c r="F187" s="18">
        <v>7710.311330036855</v>
      </c>
      <c r="G187" s="18">
        <v>3140.698556079104</v>
      </c>
      <c r="H187" s="18">
        <v>4994.5068372045798</v>
      </c>
      <c r="I187" s="18">
        <v>8241.5445642376526</v>
      </c>
      <c r="J187" s="18">
        <v>12320.93461991504</v>
      </c>
      <c r="K187" s="18">
        <v>17330.531206020161</v>
      </c>
      <c r="L187" s="18">
        <v>23323.710151342919</v>
      </c>
      <c r="M187" s="18">
        <v>28047.810657244889</v>
      </c>
    </row>
    <row r="188" spans="1:13" x14ac:dyDescent="0.35">
      <c r="A188" s="68">
        <v>2020</v>
      </c>
      <c r="B188" s="33" t="s">
        <v>42</v>
      </c>
      <c r="C188" s="6">
        <v>2954112</v>
      </c>
      <c r="D188" s="6">
        <v>15.05785713816039</v>
      </c>
      <c r="E188" s="6">
        <v>9657.733197927264</v>
      </c>
      <c r="F188" s="6">
        <v>5650.3286376796423</v>
      </c>
      <c r="G188" s="6">
        <v>1614.262483699051</v>
      </c>
      <c r="H188" s="6">
        <v>3024.3570364151278</v>
      </c>
      <c r="I188" s="6">
        <v>5734.5624366707016</v>
      </c>
      <c r="J188" s="6">
        <v>8997.8076098473357</v>
      </c>
      <c r="K188" s="6">
        <v>12722.801135689369</v>
      </c>
      <c r="L188" s="6">
        <v>16779.625475007611</v>
      </c>
      <c r="M188" s="6">
        <v>19733.95425235161</v>
      </c>
    </row>
    <row r="189" spans="1:13" x14ac:dyDescent="0.35">
      <c r="A189" s="68">
        <v>2020</v>
      </c>
      <c r="B189" s="33" t="s">
        <v>43</v>
      </c>
      <c r="C189" s="6">
        <v>1772843</v>
      </c>
      <c r="D189" s="6">
        <v>9.0366298306860671</v>
      </c>
      <c r="E189" s="6">
        <v>11125.07569794693</v>
      </c>
      <c r="F189" s="6">
        <v>6151.9519903974569</v>
      </c>
      <c r="G189" s="6">
        <v>2179.3590873600101</v>
      </c>
      <c r="H189" s="6">
        <v>3880.843117475848</v>
      </c>
      <c r="I189" s="6">
        <v>6923.6852907793473</v>
      </c>
      <c r="J189" s="6">
        <v>10469.65340671993</v>
      </c>
      <c r="K189" s="6">
        <v>14469.999359446159</v>
      </c>
      <c r="L189" s="6">
        <v>18842.483921050109</v>
      </c>
      <c r="M189" s="6">
        <v>21975.436939859879</v>
      </c>
    </row>
    <row r="190" spans="1:13" x14ac:dyDescent="0.35">
      <c r="A190" s="68">
        <v>2020</v>
      </c>
      <c r="B190" s="33" t="s">
        <v>44</v>
      </c>
      <c r="C190" s="6">
        <v>3873049</v>
      </c>
      <c r="D190" s="6">
        <v>19.741911793153051</v>
      </c>
      <c r="E190" s="6">
        <v>12303.030805393801</v>
      </c>
      <c r="F190" s="6">
        <v>6521.0737194407302</v>
      </c>
      <c r="G190" s="6">
        <v>2954.0994536883691</v>
      </c>
      <c r="H190" s="6">
        <v>4793.6905254893563</v>
      </c>
      <c r="I190" s="6">
        <v>7898.4540720493842</v>
      </c>
      <c r="J190" s="6">
        <v>11555.71703881635</v>
      </c>
      <c r="K190" s="6">
        <v>15766.12959451335</v>
      </c>
      <c r="L190" s="6">
        <v>20459.791611048811</v>
      </c>
      <c r="M190" s="6">
        <v>23937.96958931657</v>
      </c>
    </row>
    <row r="191" spans="1:13" x14ac:dyDescent="0.35">
      <c r="A191" s="68">
        <v>2020</v>
      </c>
      <c r="B191" s="33" t="s">
        <v>45</v>
      </c>
      <c r="C191" s="6">
        <v>3183259</v>
      </c>
      <c r="D191" s="6">
        <v>16.225877439908611</v>
      </c>
      <c r="E191" s="6">
        <v>13483.639717022519</v>
      </c>
      <c r="F191" s="6">
        <v>7074.2911185066532</v>
      </c>
      <c r="G191" s="6">
        <v>3625.1813342496348</v>
      </c>
      <c r="H191" s="6">
        <v>5440.4915808518308</v>
      </c>
      <c r="I191" s="6">
        <v>8637.7037000556029</v>
      </c>
      <c r="J191" s="6">
        <v>12577.805752993771</v>
      </c>
      <c r="K191" s="6">
        <v>17219.619079475429</v>
      </c>
      <c r="L191" s="6">
        <v>22440.42461424294</v>
      </c>
      <c r="M191" s="6">
        <v>26386.769795624601</v>
      </c>
    </row>
    <row r="192" spans="1:13" x14ac:dyDescent="0.35">
      <c r="A192" s="68">
        <v>2020</v>
      </c>
      <c r="B192" s="33" t="s">
        <v>46</v>
      </c>
      <c r="C192" s="6">
        <v>2447553</v>
      </c>
      <c r="D192" s="6">
        <v>12.47579760417881</v>
      </c>
      <c r="E192" s="6">
        <v>14416.210646570909</v>
      </c>
      <c r="F192" s="6">
        <v>7471.3391938116692</v>
      </c>
      <c r="G192" s="6">
        <v>4254.2542541717121</v>
      </c>
      <c r="H192" s="6">
        <v>6047.5918750768033</v>
      </c>
      <c r="I192" s="6">
        <v>9278.0527561808758</v>
      </c>
      <c r="J192" s="6">
        <v>13353.000774583479</v>
      </c>
      <c r="K192" s="6">
        <v>18292.24476861133</v>
      </c>
      <c r="L192" s="6">
        <v>24008.649602566929</v>
      </c>
      <c r="M192" s="6">
        <v>28327.44346048739</v>
      </c>
    </row>
    <row r="193" spans="1:13" x14ac:dyDescent="0.35">
      <c r="A193" s="68">
        <v>2020</v>
      </c>
      <c r="B193" s="33" t="s">
        <v>47</v>
      </c>
      <c r="C193" s="6">
        <v>1584694</v>
      </c>
      <c r="D193" s="6">
        <v>8.0775867196978108</v>
      </c>
      <c r="E193" s="6">
        <v>15234.64935236181</v>
      </c>
      <c r="F193" s="6">
        <v>7742.5393134424612</v>
      </c>
      <c r="G193" s="6">
        <v>4778.4006717552247</v>
      </c>
      <c r="H193" s="6">
        <v>6594.1474830813659</v>
      </c>
      <c r="I193" s="6">
        <v>9911.5373535222225</v>
      </c>
      <c r="J193" s="6">
        <v>14106.00323598419</v>
      </c>
      <c r="K193" s="6">
        <v>19218.89518335809</v>
      </c>
      <c r="L193" s="6">
        <v>25248.67235300281</v>
      </c>
      <c r="M193" s="6">
        <v>29828.95285797137</v>
      </c>
    </row>
    <row r="194" spans="1:13" x14ac:dyDescent="0.35">
      <c r="A194" s="68">
        <v>2020</v>
      </c>
      <c r="B194" s="33" t="s">
        <v>48</v>
      </c>
      <c r="C194" s="6">
        <v>1138264</v>
      </c>
      <c r="D194" s="6">
        <v>5.8020199293428938</v>
      </c>
      <c r="E194" s="6">
        <v>16017.248152566101</v>
      </c>
      <c r="F194" s="6">
        <v>8066.9533752423686</v>
      </c>
      <c r="G194" s="6">
        <v>5116.4463625791514</v>
      </c>
      <c r="H194" s="6">
        <v>6956.4275836792522</v>
      </c>
      <c r="I194" s="6">
        <v>10421.35260008741</v>
      </c>
      <c r="J194" s="6">
        <v>14834.0039638362</v>
      </c>
      <c r="K194" s="6">
        <v>20216.425291900508</v>
      </c>
      <c r="L194" s="6">
        <v>26589.32677547658</v>
      </c>
      <c r="M194" s="6">
        <v>31364.715953672759</v>
      </c>
    </row>
    <row r="195" spans="1:13" x14ac:dyDescent="0.35">
      <c r="A195" s="68">
        <v>2020</v>
      </c>
      <c r="B195" s="33" t="s">
        <v>49</v>
      </c>
      <c r="C195" s="6">
        <v>1572889</v>
      </c>
      <c r="D195" s="6">
        <v>8.0174136445009374</v>
      </c>
      <c r="E195" s="6">
        <v>17186.825793271819</v>
      </c>
      <c r="F195" s="6">
        <v>8680.1027245962159</v>
      </c>
      <c r="G195" s="6">
        <v>5668.866406233532</v>
      </c>
      <c r="H195" s="6">
        <v>7583.4175935179583</v>
      </c>
      <c r="I195" s="6">
        <v>11125.240909218361</v>
      </c>
      <c r="J195" s="6">
        <v>15726.200508444899</v>
      </c>
      <c r="K195" s="6">
        <v>21642.19555572337</v>
      </c>
      <c r="L195" s="6">
        <v>28930.123746473251</v>
      </c>
      <c r="M195" s="6">
        <v>34268.816469145131</v>
      </c>
    </row>
    <row r="196" spans="1:13" x14ac:dyDescent="0.35">
      <c r="A196" s="68">
        <v>2020</v>
      </c>
      <c r="B196" s="33" t="s">
        <v>50</v>
      </c>
      <c r="C196" s="6">
        <v>654812</v>
      </c>
      <c r="D196" s="6">
        <v>3.337742627345571</v>
      </c>
      <c r="E196" s="6">
        <v>20062.285103896171</v>
      </c>
      <c r="F196" s="6">
        <v>9627.4046315260202</v>
      </c>
      <c r="G196" s="6">
        <v>6979.7879886682986</v>
      </c>
      <c r="H196" s="6">
        <v>9259.1861237833109</v>
      </c>
      <c r="I196" s="6">
        <v>13207.20255470624</v>
      </c>
      <c r="J196" s="6">
        <v>18462.11621611159</v>
      </c>
      <c r="K196" s="6">
        <v>25449.432876704032</v>
      </c>
      <c r="L196" s="6">
        <v>33784.500796086773</v>
      </c>
      <c r="M196" s="6">
        <v>39221.375964145373</v>
      </c>
    </row>
    <row r="197" spans="1:13" x14ac:dyDescent="0.35">
      <c r="A197" s="68">
        <v>2020</v>
      </c>
      <c r="B197" s="33" t="s">
        <v>51</v>
      </c>
      <c r="C197" s="6">
        <v>266700</v>
      </c>
      <c r="D197" s="6">
        <v>1.3594374548924939</v>
      </c>
      <c r="E197" s="6">
        <v>24097.615133476302</v>
      </c>
      <c r="F197" s="6">
        <v>10227.11266847126</v>
      </c>
      <c r="G197" s="6">
        <v>8869.0933913645404</v>
      </c>
      <c r="H197" s="6">
        <v>11803.28489812859</v>
      </c>
      <c r="I197" s="6">
        <v>16752.86809167594</v>
      </c>
      <c r="J197" s="6">
        <v>23078.24577644284</v>
      </c>
      <c r="K197" s="6">
        <v>30756.626602122189</v>
      </c>
      <c r="L197" s="6">
        <v>38691.250847058793</v>
      </c>
      <c r="M197" s="6">
        <v>43092.666678705587</v>
      </c>
    </row>
    <row r="198" spans="1:13" x14ac:dyDescent="0.35">
      <c r="A198" s="69">
        <v>2020</v>
      </c>
      <c r="B198" s="39" t="s">
        <v>41</v>
      </c>
      <c r="C198" s="17">
        <v>170234</v>
      </c>
      <c r="D198" s="17">
        <v>0.86772581813336647</v>
      </c>
      <c r="E198" s="17">
        <v>11931.958736016581</v>
      </c>
      <c r="F198" s="17">
        <v>9369.003919908555</v>
      </c>
      <c r="G198" s="17">
        <v>1445.2250612083919</v>
      </c>
      <c r="H198" s="17">
        <v>2765.6639192564362</v>
      </c>
      <c r="I198" s="17">
        <v>5575.3899234601722</v>
      </c>
      <c r="J198" s="17">
        <v>9552.7225902239788</v>
      </c>
      <c r="K198" s="17">
        <v>15275.95631199498</v>
      </c>
      <c r="L198" s="17">
        <v>24546.075710895551</v>
      </c>
      <c r="M198" s="17">
        <v>32371.816573165888</v>
      </c>
    </row>
    <row r="199" spans="1:13" x14ac:dyDescent="0.35">
      <c r="A199" s="70">
        <v>2021</v>
      </c>
      <c r="B199" s="45" t="s">
        <v>13</v>
      </c>
      <c r="C199" s="53">
        <v>18694416</v>
      </c>
      <c r="D199" s="53">
        <v>100</v>
      </c>
      <c r="E199" s="53">
        <v>12783.92366118557</v>
      </c>
      <c r="F199" s="53">
        <v>7469.7956144178643</v>
      </c>
      <c r="G199" s="53">
        <v>3057.3931700152211</v>
      </c>
      <c r="H199" s="53">
        <v>4693.6418952038048</v>
      </c>
      <c r="I199" s="53">
        <v>7670.514270787151</v>
      </c>
      <c r="J199" s="53">
        <v>11528.784795032811</v>
      </c>
      <c r="K199" s="53">
        <v>16358.44098716898</v>
      </c>
      <c r="L199" s="53">
        <v>22243.44051329701</v>
      </c>
      <c r="M199" s="53">
        <v>26918.340991908459</v>
      </c>
    </row>
    <row r="200" spans="1:13" x14ac:dyDescent="0.35">
      <c r="A200" s="68">
        <v>2021</v>
      </c>
      <c r="B200" s="33" t="s">
        <v>42</v>
      </c>
      <c r="C200" s="6">
        <v>2337274</v>
      </c>
      <c r="D200" s="6">
        <v>12.50252481810611</v>
      </c>
      <c r="E200" s="6">
        <v>9312.9664110768554</v>
      </c>
      <c r="F200" s="6">
        <v>5586.7309032476523</v>
      </c>
      <c r="G200" s="6">
        <v>1654.52747058209</v>
      </c>
      <c r="H200" s="6">
        <v>2928.2543017863341</v>
      </c>
      <c r="I200" s="6">
        <v>5412.9000608079477</v>
      </c>
      <c r="J200" s="6">
        <v>8549.2954406993722</v>
      </c>
      <c r="K200" s="6">
        <v>12250.75027574559</v>
      </c>
      <c r="L200" s="6">
        <v>16380.381434361219</v>
      </c>
      <c r="M200" s="6">
        <v>19411.728080199209</v>
      </c>
    </row>
    <row r="201" spans="1:13" x14ac:dyDescent="0.35">
      <c r="A201" s="68">
        <v>2021</v>
      </c>
      <c r="B201" s="33" t="s">
        <v>43</v>
      </c>
      <c r="C201" s="6">
        <v>1464065</v>
      </c>
      <c r="D201" s="6">
        <v>7.8315631790797848</v>
      </c>
      <c r="E201" s="6">
        <v>10706.614599781949</v>
      </c>
      <c r="F201" s="6">
        <v>6057.503557251679</v>
      </c>
      <c r="G201" s="6">
        <v>2254.0757006362478</v>
      </c>
      <c r="H201" s="6">
        <v>3797.168378920901</v>
      </c>
      <c r="I201" s="6">
        <v>6569.1603849619414</v>
      </c>
      <c r="J201" s="6">
        <v>9926.7484740136442</v>
      </c>
      <c r="K201" s="6">
        <v>13858.31938942518</v>
      </c>
      <c r="L201" s="6">
        <v>18300.701409376081</v>
      </c>
      <c r="M201" s="6">
        <v>21582.525092103369</v>
      </c>
    </row>
    <row r="202" spans="1:13" x14ac:dyDescent="0.35">
      <c r="A202" s="68">
        <v>2021</v>
      </c>
      <c r="B202" s="33" t="s">
        <v>44</v>
      </c>
      <c r="C202" s="6">
        <v>3267765</v>
      </c>
      <c r="D202" s="6">
        <v>17.479898810425532</v>
      </c>
      <c r="E202" s="6">
        <v>11539.819013734001</v>
      </c>
      <c r="F202" s="6">
        <v>6352.0403772488389</v>
      </c>
      <c r="G202" s="6">
        <v>2734.5605832872288</v>
      </c>
      <c r="H202" s="6">
        <v>4366.0261053423301</v>
      </c>
      <c r="I202" s="6">
        <v>7233.4218202254633</v>
      </c>
      <c r="J202" s="6">
        <v>10700.423744154979</v>
      </c>
      <c r="K202" s="6">
        <v>14797.266425416699</v>
      </c>
      <c r="L202" s="6">
        <v>19499.20255474962</v>
      </c>
      <c r="M202" s="6">
        <v>23009.9086542636</v>
      </c>
    </row>
    <row r="203" spans="1:13" x14ac:dyDescent="0.35">
      <c r="A203" s="68">
        <v>2021</v>
      </c>
      <c r="B203" s="33" t="s">
        <v>45</v>
      </c>
      <c r="C203" s="6">
        <v>2910979</v>
      </c>
      <c r="D203" s="6">
        <v>15.571382384985981</v>
      </c>
      <c r="E203" s="6">
        <v>12385.63277546164</v>
      </c>
      <c r="F203" s="6">
        <v>6750.2702504057424</v>
      </c>
      <c r="G203" s="6">
        <v>3227.8250553778998</v>
      </c>
      <c r="H203" s="6">
        <v>4855.2429423477197</v>
      </c>
      <c r="I203" s="6">
        <v>7769.5037383308736</v>
      </c>
      <c r="J203" s="6">
        <v>11427.97544499373</v>
      </c>
      <c r="K203" s="6">
        <v>15822.14625616016</v>
      </c>
      <c r="L203" s="6">
        <v>20891.193357649201</v>
      </c>
      <c r="M203" s="6">
        <v>24737.616399504848</v>
      </c>
    </row>
    <row r="204" spans="1:13" x14ac:dyDescent="0.35">
      <c r="A204" s="68">
        <v>2021</v>
      </c>
      <c r="B204" s="33" t="s">
        <v>46</v>
      </c>
      <c r="C204" s="6">
        <v>2415553</v>
      </c>
      <c r="D204" s="6">
        <v>12.92125413278489</v>
      </c>
      <c r="E204" s="6">
        <v>12956.575320752871</v>
      </c>
      <c r="F204" s="6">
        <v>7042.2852153285539</v>
      </c>
      <c r="G204" s="6">
        <v>3630.0293324022609</v>
      </c>
      <c r="H204" s="6">
        <v>5215.3351255891184</v>
      </c>
      <c r="I204" s="6">
        <v>8122.8867153267338</v>
      </c>
      <c r="J204" s="6">
        <v>11868.4370915461</v>
      </c>
      <c r="K204" s="6">
        <v>16468.27979027338</v>
      </c>
      <c r="L204" s="6">
        <v>21893.864311371311</v>
      </c>
      <c r="M204" s="6">
        <v>26057.811094134981</v>
      </c>
    </row>
    <row r="205" spans="1:13" x14ac:dyDescent="0.35">
      <c r="A205" s="68">
        <v>2021</v>
      </c>
      <c r="B205" s="33" t="s">
        <v>47</v>
      </c>
      <c r="C205" s="6">
        <v>1726494</v>
      </c>
      <c r="D205" s="6">
        <v>9.2353459985056503</v>
      </c>
      <c r="E205" s="6">
        <v>13547.3543601028</v>
      </c>
      <c r="F205" s="6">
        <v>7336.8025823517492</v>
      </c>
      <c r="G205" s="6">
        <v>3979.67384816701</v>
      </c>
      <c r="H205" s="6">
        <v>5533.9878675269929</v>
      </c>
      <c r="I205" s="6">
        <v>8480.1823005954939</v>
      </c>
      <c r="J205" s="6">
        <v>12363.48244627912</v>
      </c>
      <c r="K205" s="6">
        <v>17175.00332253554</v>
      </c>
      <c r="L205" s="6">
        <v>22934.990325976269</v>
      </c>
      <c r="M205" s="6">
        <v>27379.643334119599</v>
      </c>
    </row>
    <row r="206" spans="1:13" x14ac:dyDescent="0.35">
      <c r="A206" s="68">
        <v>2021</v>
      </c>
      <c r="B206" s="33" t="s">
        <v>48</v>
      </c>
      <c r="C206" s="6">
        <v>1258193</v>
      </c>
      <c r="D206" s="6">
        <v>6.7303145495424941</v>
      </c>
      <c r="E206" s="6">
        <v>14088.93485229776</v>
      </c>
      <c r="F206" s="6">
        <v>7572.1695712572982</v>
      </c>
      <c r="G206" s="6">
        <v>4234.642791752558</v>
      </c>
      <c r="H206" s="6">
        <v>5807.6868181063774</v>
      </c>
      <c r="I206" s="6">
        <v>8844.4179763679349</v>
      </c>
      <c r="J206" s="6">
        <v>12856.03140487666</v>
      </c>
      <c r="K206" s="6">
        <v>17829.598531190499</v>
      </c>
      <c r="L206" s="6">
        <v>23808.11097038017</v>
      </c>
      <c r="M206" s="6">
        <v>28463.37612512663</v>
      </c>
    </row>
    <row r="207" spans="1:13" x14ac:dyDescent="0.35">
      <c r="A207" s="68">
        <v>2021</v>
      </c>
      <c r="B207" s="33" t="s">
        <v>49</v>
      </c>
      <c r="C207" s="6">
        <v>1976646</v>
      </c>
      <c r="D207" s="6">
        <v>10.573456801218081</v>
      </c>
      <c r="E207" s="6">
        <v>15342.379802959351</v>
      </c>
      <c r="F207" s="6">
        <v>8112.2876611631373</v>
      </c>
      <c r="G207" s="6">
        <v>4741.1287695894789</v>
      </c>
      <c r="H207" s="6">
        <v>6432.6453685760434</v>
      </c>
      <c r="I207" s="6">
        <v>9703.77118642188</v>
      </c>
      <c r="J207" s="6">
        <v>14002.53774167126</v>
      </c>
      <c r="K207" s="6">
        <v>19372.864826754889</v>
      </c>
      <c r="L207" s="6">
        <v>25961.775049729182</v>
      </c>
      <c r="M207" s="6">
        <v>31054.36161804408</v>
      </c>
    </row>
    <row r="208" spans="1:13" x14ac:dyDescent="0.35">
      <c r="A208" s="68">
        <v>2021</v>
      </c>
      <c r="B208" s="33" t="s">
        <v>50</v>
      </c>
      <c r="C208" s="6">
        <v>844797</v>
      </c>
      <c r="D208" s="6">
        <v>4.518980427096519</v>
      </c>
      <c r="E208" s="6">
        <v>18302.313913013761</v>
      </c>
      <c r="F208" s="6">
        <v>9184.9684320937577</v>
      </c>
      <c r="G208" s="6">
        <v>5923.1427357945386</v>
      </c>
      <c r="H208" s="6">
        <v>8053.0809316635732</v>
      </c>
      <c r="I208" s="6">
        <v>11834.135890922271</v>
      </c>
      <c r="J208" s="6">
        <v>16771.268968575339</v>
      </c>
      <c r="K208" s="6">
        <v>23203.25582123303</v>
      </c>
      <c r="L208" s="6">
        <v>31014.732072111128</v>
      </c>
      <c r="M208" s="6">
        <v>36523.371903464773</v>
      </c>
    </row>
    <row r="209" spans="1:13" x14ac:dyDescent="0.35">
      <c r="A209" s="68">
        <v>2021</v>
      </c>
      <c r="B209" s="33" t="s">
        <v>51</v>
      </c>
      <c r="C209" s="6">
        <v>332267</v>
      </c>
      <c r="D209" s="6">
        <v>1.7773596136942711</v>
      </c>
      <c r="E209" s="6">
        <v>23221.926040356331</v>
      </c>
      <c r="F209" s="6">
        <v>10208.482404907239</v>
      </c>
      <c r="G209" s="6">
        <v>8195.7058218383772</v>
      </c>
      <c r="H209" s="6">
        <v>11080.334468503779</v>
      </c>
      <c r="I209" s="6">
        <v>15878.609501911749</v>
      </c>
      <c r="J209" s="6">
        <v>22048.376944540909</v>
      </c>
      <c r="K209" s="6">
        <v>29719.418535037341</v>
      </c>
      <c r="L209" s="6">
        <v>37850.278108587227</v>
      </c>
      <c r="M209" s="6">
        <v>42502.039196157588</v>
      </c>
    </row>
    <row r="210" spans="1:13" x14ac:dyDescent="0.35">
      <c r="A210" s="69">
        <v>2021</v>
      </c>
      <c r="B210" s="39" t="s">
        <v>41</v>
      </c>
      <c r="C210" s="17">
        <v>160383</v>
      </c>
      <c r="D210" s="17">
        <v>0.85791928456069444</v>
      </c>
      <c r="E210" s="17">
        <v>11626.709919617349</v>
      </c>
      <c r="F210" s="17">
        <v>8932.5636294338146</v>
      </c>
      <c r="G210" s="17">
        <v>1705.772037357679</v>
      </c>
      <c r="H210" s="17">
        <v>2987.2561091647558</v>
      </c>
      <c r="I210" s="17">
        <v>5660.2777867300656</v>
      </c>
      <c r="J210" s="17">
        <v>9521.5258419712663</v>
      </c>
      <c r="K210" s="17">
        <v>14852.542431310871</v>
      </c>
      <c r="L210" s="17">
        <v>23208.52556133442</v>
      </c>
      <c r="M210" s="17">
        <v>31063.420908076689</v>
      </c>
    </row>
    <row r="211" spans="1:13" x14ac:dyDescent="0.35">
      <c r="A211" s="70">
        <v>2022</v>
      </c>
      <c r="B211" s="45" t="s">
        <v>13</v>
      </c>
      <c r="C211" s="53">
        <v>18903028</v>
      </c>
      <c r="D211" s="53">
        <v>100</v>
      </c>
      <c r="E211" s="53">
        <v>10972.827022033331</v>
      </c>
      <c r="F211" s="53">
        <v>6831.2110584130423</v>
      </c>
      <c r="G211" s="53">
        <v>2403.619945729441</v>
      </c>
      <c r="H211" s="53">
        <v>3749.8815202989381</v>
      </c>
      <c r="I211" s="53">
        <v>6317.011883091086</v>
      </c>
      <c r="J211" s="53">
        <v>9748.0546709865812</v>
      </c>
      <c r="K211" s="53">
        <v>14096.64727829981</v>
      </c>
      <c r="L211" s="53">
        <v>19446.46298718901</v>
      </c>
      <c r="M211" s="53">
        <v>23749.92550248123</v>
      </c>
    </row>
    <row r="212" spans="1:13" x14ac:dyDescent="0.35">
      <c r="A212" s="68">
        <v>2022</v>
      </c>
      <c r="B212" s="33" t="s">
        <v>42</v>
      </c>
      <c r="C212" s="6">
        <v>2020070</v>
      </c>
      <c r="D212" s="6">
        <v>10.68648895827695</v>
      </c>
      <c r="E212" s="6">
        <v>7692.9123826629566</v>
      </c>
      <c r="F212" s="6">
        <v>4955.5170387808485</v>
      </c>
      <c r="G212" s="6">
        <v>1244.7795495861169</v>
      </c>
      <c r="H212" s="6">
        <v>2199.6769324230131</v>
      </c>
      <c r="I212" s="6">
        <v>4220.8073969374791</v>
      </c>
      <c r="J212" s="6">
        <v>6918.9167905928307</v>
      </c>
      <c r="K212" s="6">
        <v>10193.96689607585</v>
      </c>
      <c r="L212" s="6">
        <v>13875.479270003239</v>
      </c>
      <c r="M212" s="6">
        <v>16615.44314193635</v>
      </c>
    </row>
    <row r="213" spans="1:13" x14ac:dyDescent="0.35">
      <c r="A213" s="68">
        <v>2022</v>
      </c>
      <c r="B213" s="33" t="s">
        <v>43</v>
      </c>
      <c r="C213" s="6">
        <v>1233621</v>
      </c>
      <c r="D213" s="6">
        <v>6.5260496889704651</v>
      </c>
      <c r="E213" s="6">
        <v>9025.8589876472324</v>
      </c>
      <c r="F213" s="6">
        <v>5433.2512984121786</v>
      </c>
      <c r="G213" s="6">
        <v>1746.9391024097349</v>
      </c>
      <c r="H213" s="6">
        <v>2947.7546252131601</v>
      </c>
      <c r="I213" s="6">
        <v>5284.3832568974476</v>
      </c>
      <c r="J213" s="6">
        <v>8239.4659994043013</v>
      </c>
      <c r="K213" s="6">
        <v>11782.467098369971</v>
      </c>
      <c r="L213" s="6">
        <v>15786.071242890141</v>
      </c>
      <c r="M213" s="6">
        <v>18790.875485598441</v>
      </c>
    </row>
    <row r="214" spans="1:13" x14ac:dyDescent="0.35">
      <c r="A214" s="68">
        <v>2022</v>
      </c>
      <c r="B214" s="33" t="s">
        <v>44</v>
      </c>
      <c r="C214" s="6">
        <v>3068202</v>
      </c>
      <c r="D214" s="6">
        <v>16.231272577070719</v>
      </c>
      <c r="E214" s="6">
        <v>9662.5555809797988</v>
      </c>
      <c r="F214" s="6">
        <v>5712.0717969775042</v>
      </c>
      <c r="G214" s="6">
        <v>2036.5944929173941</v>
      </c>
      <c r="H214" s="6">
        <v>3323.622748723014</v>
      </c>
      <c r="I214" s="6">
        <v>5756.3895926969344</v>
      </c>
      <c r="J214" s="6">
        <v>8832.6772496073409</v>
      </c>
      <c r="K214" s="6">
        <v>12502.33492262769</v>
      </c>
      <c r="L214" s="6">
        <v>16730.39727783003</v>
      </c>
      <c r="M214" s="6">
        <v>19966.62923471562</v>
      </c>
    </row>
    <row r="215" spans="1:13" x14ac:dyDescent="0.35">
      <c r="A215" s="68">
        <v>2022</v>
      </c>
      <c r="B215" s="33" t="s">
        <v>45</v>
      </c>
      <c r="C215" s="6">
        <v>2816996</v>
      </c>
      <c r="D215" s="6">
        <v>14.90235321028991</v>
      </c>
      <c r="E215" s="6">
        <v>10384.097194889389</v>
      </c>
      <c r="F215" s="6">
        <v>6028.9161514656707</v>
      </c>
      <c r="G215" s="6">
        <v>2425.643952070262</v>
      </c>
      <c r="H215" s="6">
        <v>3745.9321977647019</v>
      </c>
      <c r="I215" s="6">
        <v>6241.2374382036323</v>
      </c>
      <c r="J215" s="6">
        <v>9468.3204689757167</v>
      </c>
      <c r="K215" s="6">
        <v>13378.37280774449</v>
      </c>
      <c r="L215" s="6">
        <v>17906.246167605939</v>
      </c>
      <c r="M215" s="6">
        <v>21346.694831743869</v>
      </c>
    </row>
    <row r="216" spans="1:13" x14ac:dyDescent="0.35">
      <c r="A216" s="68">
        <v>2022</v>
      </c>
      <c r="B216" s="33" t="s">
        <v>46</v>
      </c>
      <c r="C216" s="6">
        <v>2406026</v>
      </c>
      <c r="D216" s="6">
        <v>12.728257081352259</v>
      </c>
      <c r="E216" s="6">
        <v>10866.152752264959</v>
      </c>
      <c r="F216" s="6">
        <v>6304.2849613228127</v>
      </c>
      <c r="G216" s="6">
        <v>2712.8787917343939</v>
      </c>
      <c r="H216" s="6">
        <v>4034.0327122927151</v>
      </c>
      <c r="I216" s="6">
        <v>6529.2180786137833</v>
      </c>
      <c r="J216" s="6">
        <v>9838.0010490414134</v>
      </c>
      <c r="K216" s="6">
        <v>13942.158642562879</v>
      </c>
      <c r="L216" s="6">
        <v>18769.819793564981</v>
      </c>
      <c r="M216" s="6">
        <v>22468.66717768733</v>
      </c>
    </row>
    <row r="217" spans="1:13" x14ac:dyDescent="0.35">
      <c r="A217" s="68">
        <v>2022</v>
      </c>
      <c r="B217" s="33" t="s">
        <v>47</v>
      </c>
      <c r="C217" s="6">
        <v>1785735</v>
      </c>
      <c r="D217" s="6">
        <v>9.4468198428315286</v>
      </c>
      <c r="E217" s="6">
        <v>11318.952975728511</v>
      </c>
      <c r="F217" s="6">
        <v>6530.9673215568391</v>
      </c>
      <c r="G217" s="6">
        <v>3007.948659991815</v>
      </c>
      <c r="H217" s="6">
        <v>4321.545922541568</v>
      </c>
      <c r="I217" s="6">
        <v>6825.0068249995347</v>
      </c>
      <c r="J217" s="6">
        <v>10203.8104328559</v>
      </c>
      <c r="K217" s="6">
        <v>14455.85862636707</v>
      </c>
      <c r="L217" s="6">
        <v>19522.418896010629</v>
      </c>
      <c r="M217" s="6">
        <v>23442.006999139081</v>
      </c>
    </row>
    <row r="218" spans="1:13" x14ac:dyDescent="0.35">
      <c r="A218" s="68">
        <v>2022</v>
      </c>
      <c r="B218" s="33" t="s">
        <v>48</v>
      </c>
      <c r="C218" s="6">
        <v>1378085</v>
      </c>
      <c r="D218" s="6">
        <v>7.2902870376111171</v>
      </c>
      <c r="E218" s="6">
        <v>11765.671784143789</v>
      </c>
      <c r="F218" s="6">
        <v>6742.6480495659271</v>
      </c>
      <c r="G218" s="6">
        <v>3270.6916117176452</v>
      </c>
      <c r="H218" s="6">
        <v>4589.0569400170016</v>
      </c>
      <c r="I218" s="6">
        <v>7122.0621744791624</v>
      </c>
      <c r="J218" s="6">
        <v>10583.878282520231</v>
      </c>
      <c r="K218" s="6">
        <v>14956.27008692772</v>
      </c>
      <c r="L218" s="6">
        <v>20232.815498407999</v>
      </c>
      <c r="M218" s="6">
        <v>24392.970046023231</v>
      </c>
    </row>
    <row r="219" spans="1:13" x14ac:dyDescent="0.35">
      <c r="A219" s="68">
        <v>2022</v>
      </c>
      <c r="B219" s="33" t="s">
        <v>49</v>
      </c>
      <c r="C219" s="6">
        <v>2410906</v>
      </c>
      <c r="D219" s="6">
        <v>12.754073051153499</v>
      </c>
      <c r="E219" s="6">
        <v>12750.635463008601</v>
      </c>
      <c r="F219" s="6">
        <v>7170.6330513401936</v>
      </c>
      <c r="G219" s="6">
        <v>3733.3748151612122</v>
      </c>
      <c r="H219" s="6">
        <v>5132.6972941111026</v>
      </c>
      <c r="I219" s="6">
        <v>7838.7009582264691</v>
      </c>
      <c r="J219" s="6">
        <v>11474.409496324741</v>
      </c>
      <c r="K219" s="6">
        <v>16078.853999020999</v>
      </c>
      <c r="L219" s="6">
        <v>21805.403116685939</v>
      </c>
      <c r="M219" s="6">
        <v>26377.524002564329</v>
      </c>
    </row>
    <row r="220" spans="1:13" x14ac:dyDescent="0.35">
      <c r="A220" s="68">
        <v>2022</v>
      </c>
      <c r="B220" s="33" t="s">
        <v>50</v>
      </c>
      <c r="C220" s="6">
        <v>1137702</v>
      </c>
      <c r="D220" s="6">
        <v>6.0186230481169476</v>
      </c>
      <c r="E220" s="6">
        <v>15211.70744061089</v>
      </c>
      <c r="F220" s="6">
        <v>8294.6672910399629</v>
      </c>
      <c r="G220" s="6">
        <v>4672.8411712872439</v>
      </c>
      <c r="H220" s="6">
        <v>6378.6800451807976</v>
      </c>
      <c r="I220" s="6">
        <v>9489.9914842664566</v>
      </c>
      <c r="J220" s="6">
        <v>13646.8358692563</v>
      </c>
      <c r="K220" s="6">
        <v>19152.55176153878</v>
      </c>
      <c r="L220" s="6">
        <v>26189.069867072911</v>
      </c>
      <c r="M220" s="6">
        <v>31652.828982438579</v>
      </c>
    </row>
    <row r="221" spans="1:13" x14ac:dyDescent="0.35">
      <c r="A221" s="68">
        <v>2022</v>
      </c>
      <c r="B221" s="33" t="s">
        <v>51</v>
      </c>
      <c r="C221" s="6">
        <v>478579</v>
      </c>
      <c r="D221" s="6">
        <v>2.5317584039974972</v>
      </c>
      <c r="E221" s="6">
        <v>19820.02935542502</v>
      </c>
      <c r="F221" s="6">
        <v>9787.5400266179277</v>
      </c>
      <c r="G221" s="6">
        <v>6325.8952258405861</v>
      </c>
      <c r="H221" s="6">
        <v>8741.0802368826317</v>
      </c>
      <c r="I221" s="6">
        <v>12822.125591011139</v>
      </c>
      <c r="J221" s="6">
        <v>18266.01492137849</v>
      </c>
      <c r="K221" s="6">
        <v>25381.35880644216</v>
      </c>
      <c r="L221" s="6">
        <v>33748.481939815458</v>
      </c>
      <c r="M221" s="6">
        <v>39128.4532929493</v>
      </c>
    </row>
    <row r="222" spans="1:13" x14ac:dyDescent="0.35">
      <c r="A222" s="69">
        <v>2022</v>
      </c>
      <c r="B222" s="39" t="s">
        <v>41</v>
      </c>
      <c r="C222" s="17">
        <v>167106</v>
      </c>
      <c r="D222" s="17">
        <v>0.88401710032911129</v>
      </c>
      <c r="E222" s="17">
        <v>10429.891359841629</v>
      </c>
      <c r="F222" s="17">
        <v>8379.3353967918501</v>
      </c>
      <c r="G222" s="17">
        <v>1456.8460532725101</v>
      </c>
      <c r="H222" s="17">
        <v>2497.8936387480871</v>
      </c>
      <c r="I222" s="17">
        <v>4838.693562738511</v>
      </c>
      <c r="J222" s="17">
        <v>8719.3224665940197</v>
      </c>
      <c r="K222" s="17">
        <v>13389.77619812836</v>
      </c>
      <c r="L222" s="17">
        <v>20656.57080543835</v>
      </c>
      <c r="M222" s="17">
        <v>28236.081697036381</v>
      </c>
    </row>
    <row r="223" spans="1:13" x14ac:dyDescent="0.35">
      <c r="A223" s="70">
        <v>2023</v>
      </c>
      <c r="B223" s="45" t="s">
        <v>13</v>
      </c>
      <c r="C223" s="53">
        <v>18967313</v>
      </c>
      <c r="D223" s="53">
        <v>100</v>
      </c>
      <c r="E223" s="53">
        <v>11262.108240334441</v>
      </c>
      <c r="F223" s="53">
        <v>6931.9865612271606</v>
      </c>
      <c r="G223" s="53">
        <v>2410.751534656521</v>
      </c>
      <c r="H223" s="53">
        <v>3831.829957963967</v>
      </c>
      <c r="I223" s="53">
        <v>6521.0481356732071</v>
      </c>
      <c r="J223" s="53">
        <v>10069.357895482241</v>
      </c>
      <c r="K223" s="53">
        <v>14506.08958041426</v>
      </c>
      <c r="L223" s="53">
        <v>19880.669929930711</v>
      </c>
      <c r="M223" s="53">
        <v>24189.59906425689</v>
      </c>
    </row>
    <row r="224" spans="1:13" x14ac:dyDescent="0.35">
      <c r="A224" s="68">
        <v>2023</v>
      </c>
      <c r="B224" s="33" t="s">
        <v>42</v>
      </c>
      <c r="C224" s="6">
        <v>1957644</v>
      </c>
      <c r="D224" s="6">
        <v>10.32114564672392</v>
      </c>
      <c r="E224" s="6">
        <v>7757.3563085463584</v>
      </c>
      <c r="F224" s="6">
        <v>5012.2264130316298</v>
      </c>
      <c r="G224" s="6">
        <v>1197.305062511595</v>
      </c>
      <c r="H224" s="6">
        <v>2163.4475212399102</v>
      </c>
      <c r="I224" s="6">
        <v>4248.3194656489877</v>
      </c>
      <c r="J224" s="6">
        <v>7001.7078534385482</v>
      </c>
      <c r="K224" s="6">
        <v>10299.29274206361</v>
      </c>
      <c r="L224" s="6">
        <v>13985.1795809307</v>
      </c>
      <c r="M224" s="6">
        <v>16710.372092437439</v>
      </c>
    </row>
    <row r="225" spans="1:13" x14ac:dyDescent="0.35">
      <c r="A225" s="68">
        <v>2023</v>
      </c>
      <c r="B225" s="33" t="s">
        <v>43</v>
      </c>
      <c r="C225" s="6">
        <v>1216917</v>
      </c>
      <c r="D225" s="6">
        <v>6.4158639655495744</v>
      </c>
      <c r="E225" s="6">
        <v>9196.3853347892145</v>
      </c>
      <c r="F225" s="6">
        <v>5507.2367388895746</v>
      </c>
      <c r="G225" s="6">
        <v>1704.5115918989629</v>
      </c>
      <c r="H225" s="6">
        <v>2947.7228058363648</v>
      </c>
      <c r="I225" s="6">
        <v>5395.6334305549899</v>
      </c>
      <c r="J225" s="6">
        <v>8446.2414423618138</v>
      </c>
      <c r="K225" s="6">
        <v>12033.290371388601</v>
      </c>
      <c r="L225" s="6">
        <v>16049.674191878161</v>
      </c>
      <c r="M225" s="6">
        <v>19032.87241502896</v>
      </c>
    </row>
    <row r="226" spans="1:13" x14ac:dyDescent="0.35">
      <c r="A226" s="68">
        <v>2023</v>
      </c>
      <c r="B226" s="33" t="s">
        <v>44</v>
      </c>
      <c r="C226" s="6">
        <v>3220094</v>
      </c>
      <c r="D226" s="6">
        <v>16.977069972958219</v>
      </c>
      <c r="E226" s="6">
        <v>9879.2159428498508</v>
      </c>
      <c r="F226" s="6">
        <v>5790.7155771200287</v>
      </c>
      <c r="G226" s="6">
        <v>2015.599492074218</v>
      </c>
      <c r="H226" s="6">
        <v>3361.5678786854169</v>
      </c>
      <c r="I226" s="6">
        <v>5918.56961228821</v>
      </c>
      <c r="J226" s="6">
        <v>9086.6772546158281</v>
      </c>
      <c r="K226" s="6">
        <v>12814.96831516469</v>
      </c>
      <c r="L226" s="6">
        <v>17052.226503257451</v>
      </c>
      <c r="M226" s="6">
        <v>20258.983458999821</v>
      </c>
    </row>
    <row r="227" spans="1:13" x14ac:dyDescent="0.35">
      <c r="A227" s="68">
        <v>2023</v>
      </c>
      <c r="B227" s="33" t="s">
        <v>45</v>
      </c>
      <c r="C227" s="6">
        <v>2756780</v>
      </c>
      <c r="D227" s="6">
        <v>14.53437289720479</v>
      </c>
      <c r="E227" s="6">
        <v>10675.82986507004</v>
      </c>
      <c r="F227" s="6">
        <v>6128.1106365514579</v>
      </c>
      <c r="G227" s="6">
        <v>2426.6450431396902</v>
      </c>
      <c r="H227" s="6">
        <v>3832.2538015281339</v>
      </c>
      <c r="I227" s="6">
        <v>6463.2327975274347</v>
      </c>
      <c r="J227" s="6">
        <v>9812.892310853973</v>
      </c>
      <c r="K227" s="6">
        <v>13781.528071332241</v>
      </c>
      <c r="L227" s="6">
        <v>18312.020156982071</v>
      </c>
      <c r="M227" s="6">
        <v>21738.467065551111</v>
      </c>
    </row>
    <row r="228" spans="1:13" x14ac:dyDescent="0.35">
      <c r="A228" s="68">
        <v>2023</v>
      </c>
      <c r="B228" s="33" t="s">
        <v>46</v>
      </c>
      <c r="C228" s="6">
        <v>2357035</v>
      </c>
      <c r="D228" s="6">
        <v>12.426826087596069</v>
      </c>
      <c r="E228" s="6">
        <v>11185.78434195216</v>
      </c>
      <c r="F228" s="6">
        <v>6388.8806828988872</v>
      </c>
      <c r="G228" s="6">
        <v>2758.1590616721492</v>
      </c>
      <c r="H228" s="6">
        <v>4150.3954545761744</v>
      </c>
      <c r="I228" s="6">
        <v>6777.9456839221821</v>
      </c>
      <c r="J228" s="6">
        <v>10210.18336454871</v>
      </c>
      <c r="K228" s="6">
        <v>14384.682479119339</v>
      </c>
      <c r="L228" s="6">
        <v>19194.693690189109</v>
      </c>
      <c r="M228" s="6">
        <v>22857.690119284722</v>
      </c>
    </row>
    <row r="229" spans="1:13" x14ac:dyDescent="0.35">
      <c r="A229" s="68">
        <v>2023</v>
      </c>
      <c r="B229" s="33" t="s">
        <v>47</v>
      </c>
      <c r="C229" s="6">
        <v>1706714</v>
      </c>
      <c r="D229" s="6">
        <v>8.9981854572653486</v>
      </c>
      <c r="E229" s="6">
        <v>11642.187618782469</v>
      </c>
      <c r="F229" s="6">
        <v>6593.402131782359</v>
      </c>
      <c r="G229" s="6">
        <v>3060.857926000815</v>
      </c>
      <c r="H229" s="6">
        <v>4449.0136480322899</v>
      </c>
      <c r="I229" s="6">
        <v>7085.0841997677962</v>
      </c>
      <c r="J229" s="6">
        <v>10584.875444511141</v>
      </c>
      <c r="K229" s="6">
        <v>14903.584399131551</v>
      </c>
      <c r="L229" s="6">
        <v>19929.033470348601</v>
      </c>
      <c r="M229" s="6">
        <v>23807.53720015924</v>
      </c>
    </row>
    <row r="230" spans="1:13" x14ac:dyDescent="0.35">
      <c r="A230" s="68">
        <v>2023</v>
      </c>
      <c r="B230" s="33" t="s">
        <v>48</v>
      </c>
      <c r="C230" s="6">
        <v>1426510</v>
      </c>
      <c r="D230" s="6">
        <v>7.5208860633026937</v>
      </c>
      <c r="E230" s="6">
        <v>12084.84830589394</v>
      </c>
      <c r="F230" s="6">
        <v>6815.5338558321982</v>
      </c>
      <c r="G230" s="6">
        <v>3311.612007222479</v>
      </c>
      <c r="H230" s="6">
        <v>4705.7706611243366</v>
      </c>
      <c r="I230" s="6">
        <v>7375.9667415525764</v>
      </c>
      <c r="J230" s="6">
        <v>10962.54357143945</v>
      </c>
      <c r="K230" s="6">
        <v>15395.23610834604</v>
      </c>
      <c r="L230" s="6">
        <v>20667.527605853491</v>
      </c>
      <c r="M230" s="6">
        <v>24783.000549330001</v>
      </c>
    </row>
    <row r="231" spans="1:13" x14ac:dyDescent="0.35">
      <c r="A231" s="68">
        <v>2023</v>
      </c>
      <c r="B231" s="33" t="s">
        <v>49</v>
      </c>
      <c r="C231" s="6">
        <v>2512773</v>
      </c>
      <c r="D231" s="6">
        <v>13.24791234267078</v>
      </c>
      <c r="E231" s="6">
        <v>13083.715117165249</v>
      </c>
      <c r="F231" s="6">
        <v>7252.3279441935892</v>
      </c>
      <c r="G231" s="6">
        <v>3833.0733000460609</v>
      </c>
      <c r="H231" s="6">
        <v>5282.2185711816237</v>
      </c>
      <c r="I231" s="6">
        <v>8095.0515733993516</v>
      </c>
      <c r="J231" s="6">
        <v>11854.921864435961</v>
      </c>
      <c r="K231" s="6">
        <v>16534.82512409694</v>
      </c>
      <c r="L231" s="6">
        <v>22258.921042956488</v>
      </c>
      <c r="M231" s="6">
        <v>26827.19985778871</v>
      </c>
    </row>
    <row r="232" spans="1:13" x14ac:dyDescent="0.35">
      <c r="A232" s="68">
        <v>2023</v>
      </c>
      <c r="B232" s="33" t="s">
        <v>50</v>
      </c>
      <c r="C232" s="6">
        <v>1210614</v>
      </c>
      <c r="D232" s="6">
        <v>6.3826331120280457</v>
      </c>
      <c r="E232" s="6">
        <v>15580.366180343321</v>
      </c>
      <c r="F232" s="6">
        <v>8350.3303380231555</v>
      </c>
      <c r="G232" s="6">
        <v>4842.3329391312964</v>
      </c>
      <c r="H232" s="6">
        <v>6608.1187743660148</v>
      </c>
      <c r="I232" s="6">
        <v>9812.1837253245922</v>
      </c>
      <c r="J232" s="6">
        <v>14066.414344330869</v>
      </c>
      <c r="K232" s="6">
        <v>19610.343489544099</v>
      </c>
      <c r="L232" s="6">
        <v>26661.048400672869</v>
      </c>
      <c r="M232" s="6">
        <v>32106.495024950611</v>
      </c>
    </row>
    <row r="233" spans="1:13" x14ac:dyDescent="0.35">
      <c r="A233" s="68">
        <v>2023</v>
      </c>
      <c r="B233" s="33" t="s">
        <v>51</v>
      </c>
      <c r="C233" s="6">
        <v>454220</v>
      </c>
      <c r="D233" s="6">
        <v>2.3947514336901601</v>
      </c>
      <c r="E233" s="6">
        <v>20302.547306232638</v>
      </c>
      <c r="F233" s="6">
        <v>9750.9522471082637</v>
      </c>
      <c r="G233" s="6">
        <v>6777.4987511298305</v>
      </c>
      <c r="H233" s="6">
        <v>9221.7888326660122</v>
      </c>
      <c r="I233" s="6">
        <v>13364.10594565043</v>
      </c>
      <c r="J233" s="6">
        <v>18801.81326408427</v>
      </c>
      <c r="K233" s="6">
        <v>25914.24805013289</v>
      </c>
      <c r="L233" s="6">
        <v>34133.466055319273</v>
      </c>
      <c r="M233" s="6">
        <v>39451.72213745254</v>
      </c>
    </row>
    <row r="234" spans="1:13" x14ac:dyDescent="0.35">
      <c r="A234" s="69">
        <v>2023</v>
      </c>
      <c r="B234" s="39" t="s">
        <v>41</v>
      </c>
      <c r="C234" s="17">
        <v>148012</v>
      </c>
      <c r="D234" s="17">
        <v>0.78035302101040882</v>
      </c>
      <c r="E234" s="17">
        <v>10521.23349045849</v>
      </c>
      <c r="F234" s="17">
        <v>8895.3205430566995</v>
      </c>
      <c r="G234" s="17">
        <v>1357.494601694395</v>
      </c>
      <c r="H234" s="17">
        <v>2362.910816664823</v>
      </c>
      <c r="I234" s="17">
        <v>4575.9850625881054</v>
      </c>
      <c r="J234" s="17">
        <v>8147.7485038238283</v>
      </c>
      <c r="K234" s="17">
        <v>13393.930578295371</v>
      </c>
      <c r="L234" s="17">
        <v>22049.63748801568</v>
      </c>
      <c r="M234" s="17">
        <v>30043.63711870656</v>
      </c>
    </row>
    <row r="235" spans="1:13" x14ac:dyDescent="0.35">
      <c r="A235" s="70">
        <v>2024</v>
      </c>
      <c r="B235" s="45" t="s">
        <v>13</v>
      </c>
      <c r="C235" s="53">
        <v>18942019</v>
      </c>
      <c r="D235" s="53">
        <v>100</v>
      </c>
      <c r="E235" s="53">
        <v>11191.38595410471</v>
      </c>
      <c r="F235" s="53">
        <v>6846.6595907153469</v>
      </c>
      <c r="G235" s="53">
        <v>2456.4435703298132</v>
      </c>
      <c r="H235" s="53">
        <v>3873.299362221263</v>
      </c>
      <c r="I235" s="53">
        <v>6521.2385749093373</v>
      </c>
      <c r="J235" s="53">
        <v>10012.25327364865</v>
      </c>
      <c r="K235" s="53">
        <v>14384.67930034078</v>
      </c>
      <c r="L235" s="53">
        <v>19697.240598310971</v>
      </c>
      <c r="M235" s="53">
        <v>23942.097442725961</v>
      </c>
    </row>
    <row r="236" spans="1:13" x14ac:dyDescent="0.35">
      <c r="A236" s="68">
        <v>2024</v>
      </c>
      <c r="B236" s="33" t="s">
        <v>42</v>
      </c>
      <c r="C236" s="6">
        <v>1711339</v>
      </c>
      <c r="D236" s="6">
        <v>9.0346176930769637</v>
      </c>
      <c r="E236" s="6">
        <v>7497.371249190136</v>
      </c>
      <c r="F236" s="6">
        <v>4804.0711512132702</v>
      </c>
      <c r="G236" s="6">
        <v>1183.280121799382</v>
      </c>
      <c r="H236" s="6">
        <v>2128.3624824154349</v>
      </c>
      <c r="I236" s="6">
        <v>4138.2229461842053</v>
      </c>
      <c r="J236" s="6">
        <v>6779.2439176412117</v>
      </c>
      <c r="K236" s="6">
        <v>9939.8344193412559</v>
      </c>
      <c r="L236" s="6">
        <v>13471.88358306462</v>
      </c>
      <c r="M236" s="6">
        <v>16095.468338292379</v>
      </c>
    </row>
    <row r="237" spans="1:13" x14ac:dyDescent="0.35">
      <c r="A237" s="68">
        <v>2024</v>
      </c>
      <c r="B237" s="33" t="s">
        <v>43</v>
      </c>
      <c r="C237" s="6">
        <v>1113896</v>
      </c>
      <c r="D237" s="6">
        <v>5.8805558161461038</v>
      </c>
      <c r="E237" s="6">
        <v>8925.1916052724555</v>
      </c>
      <c r="F237" s="6">
        <v>5291.0261905418638</v>
      </c>
      <c r="G237" s="6">
        <v>1708.656303660202</v>
      </c>
      <c r="H237" s="6">
        <v>2923.8111294225951</v>
      </c>
      <c r="I237" s="6">
        <v>5276.4368159324167</v>
      </c>
      <c r="J237" s="6">
        <v>8213.7473441205839</v>
      </c>
      <c r="K237" s="6">
        <v>11668.78340772324</v>
      </c>
      <c r="L237" s="6">
        <v>15497.923332598069</v>
      </c>
      <c r="M237" s="6">
        <v>18330.959791510799</v>
      </c>
    </row>
    <row r="238" spans="1:13" x14ac:dyDescent="0.35">
      <c r="A238" s="68">
        <v>2024</v>
      </c>
      <c r="B238" s="33" t="s">
        <v>44</v>
      </c>
      <c r="C238" s="6">
        <v>2941871</v>
      </c>
      <c r="D238" s="6">
        <v>15.530926243923631</v>
      </c>
      <c r="E238" s="6">
        <v>9640.9306949014936</v>
      </c>
      <c r="F238" s="6">
        <v>5603.8897139400178</v>
      </c>
      <c r="G238" s="6">
        <v>1990.2286964951261</v>
      </c>
      <c r="H238" s="6">
        <v>3323.54120174741</v>
      </c>
      <c r="I238" s="6">
        <v>5814.8081930888466</v>
      </c>
      <c r="J238" s="6">
        <v>8887.7055895441044</v>
      </c>
      <c r="K238" s="6">
        <v>12497.675541187669</v>
      </c>
      <c r="L238" s="6">
        <v>16586.101554836659</v>
      </c>
      <c r="M238" s="6">
        <v>19654.52847872159</v>
      </c>
    </row>
    <row r="239" spans="1:13" x14ac:dyDescent="0.35">
      <c r="A239" s="68">
        <v>2024</v>
      </c>
      <c r="B239" s="33" t="s">
        <v>45</v>
      </c>
      <c r="C239" s="6">
        <v>2722195</v>
      </c>
      <c r="D239" s="6">
        <v>14.371197706010109</v>
      </c>
      <c r="E239" s="6">
        <v>10452.39331232607</v>
      </c>
      <c r="F239" s="6">
        <v>5916.9650657489992</v>
      </c>
      <c r="G239" s="6">
        <v>2419.6374046932528</v>
      </c>
      <c r="H239" s="6">
        <v>3826.8016458687639</v>
      </c>
      <c r="I239" s="6">
        <v>6405.1895123969043</v>
      </c>
      <c r="J239" s="6">
        <v>9645.9860537019813</v>
      </c>
      <c r="K239" s="6">
        <v>13462.018803059191</v>
      </c>
      <c r="L239" s="6">
        <v>17811.880165066301</v>
      </c>
      <c r="M239" s="6">
        <v>21096.80751788992</v>
      </c>
    </row>
    <row r="240" spans="1:13" x14ac:dyDescent="0.35">
      <c r="A240" s="68">
        <v>2024</v>
      </c>
      <c r="B240" s="33" t="s">
        <v>46</v>
      </c>
      <c r="C240" s="6">
        <v>2325323</v>
      </c>
      <c r="D240" s="6">
        <v>12.276003946569791</v>
      </c>
      <c r="E240" s="6">
        <v>11029.660656417431</v>
      </c>
      <c r="F240" s="6">
        <v>6238.8036320577576</v>
      </c>
      <c r="G240" s="6">
        <v>2721.6967544391518</v>
      </c>
      <c r="H240" s="6">
        <v>4128.3794091492427</v>
      </c>
      <c r="I240" s="6">
        <v>6737.5886521553766</v>
      </c>
      <c r="J240" s="6">
        <v>10114.02428680493</v>
      </c>
      <c r="K240" s="6">
        <v>14174.46411151764</v>
      </c>
      <c r="L240" s="6">
        <v>18827.123080199439</v>
      </c>
      <c r="M240" s="6">
        <v>22370.836225047289</v>
      </c>
    </row>
    <row r="241" spans="1:13" x14ac:dyDescent="0.35">
      <c r="A241" s="68">
        <v>2024</v>
      </c>
      <c r="B241" s="33" t="s">
        <v>47</v>
      </c>
      <c r="C241" s="6">
        <v>1745055</v>
      </c>
      <c r="D241" s="6">
        <v>9.2126135022882192</v>
      </c>
      <c r="E241" s="6">
        <v>11464.76497102658</v>
      </c>
      <c r="F241" s="6">
        <v>6443.7959095043188</v>
      </c>
      <c r="G241" s="6">
        <v>3012.3455814396948</v>
      </c>
      <c r="H241" s="6">
        <v>4412.4421894288198</v>
      </c>
      <c r="I241" s="6">
        <v>7021.8481199007347</v>
      </c>
      <c r="J241" s="6">
        <v>10458.758041270959</v>
      </c>
      <c r="K241" s="6">
        <v>14666.528878474601</v>
      </c>
      <c r="L241" s="6">
        <v>19575.803291549371</v>
      </c>
      <c r="M241" s="6">
        <v>23317.784187317491</v>
      </c>
    </row>
    <row r="242" spans="1:13" x14ac:dyDescent="0.35">
      <c r="A242" s="68">
        <v>2024</v>
      </c>
      <c r="B242" s="33" t="s">
        <v>48</v>
      </c>
      <c r="C242" s="6">
        <v>1440873</v>
      </c>
      <c r="D242" s="6">
        <v>7.6067551193988354</v>
      </c>
      <c r="E242" s="6">
        <v>11884.38108951691</v>
      </c>
      <c r="F242" s="6">
        <v>6680.0073306173699</v>
      </c>
      <c r="G242" s="6">
        <v>3257.4057754041678</v>
      </c>
      <c r="H242" s="6">
        <v>4640.7923050115342</v>
      </c>
      <c r="I242" s="6">
        <v>7271.2599220178517</v>
      </c>
      <c r="J242" s="6">
        <v>10800.326017486281</v>
      </c>
      <c r="K242" s="6">
        <v>15145.877344631081</v>
      </c>
      <c r="L242" s="6">
        <v>20307.198642743839</v>
      </c>
      <c r="M242" s="6">
        <v>24267.421816823091</v>
      </c>
    </row>
    <row r="243" spans="1:13" x14ac:dyDescent="0.35">
      <c r="A243" s="68">
        <v>2024</v>
      </c>
      <c r="B243" s="33" t="s">
        <v>49</v>
      </c>
      <c r="C243" s="6">
        <v>2765238</v>
      </c>
      <c r="D243" s="6">
        <v>14.5984332504365</v>
      </c>
      <c r="E243" s="6">
        <v>12686.531775825661</v>
      </c>
      <c r="F243" s="6">
        <v>7042.5727940764164</v>
      </c>
      <c r="G243" s="6">
        <v>3707.4263057333719</v>
      </c>
      <c r="H243" s="6">
        <v>5114.4481411002771</v>
      </c>
      <c r="I243" s="6">
        <v>7834.4688492575488</v>
      </c>
      <c r="J243" s="6">
        <v>11500.94424135816</v>
      </c>
      <c r="K243" s="6">
        <v>16064.85577112278</v>
      </c>
      <c r="L243" s="6">
        <v>21586.527100021121</v>
      </c>
      <c r="M243" s="6">
        <v>25952.140207526259</v>
      </c>
    </row>
    <row r="244" spans="1:13" x14ac:dyDescent="0.35">
      <c r="A244" s="68">
        <v>2024</v>
      </c>
      <c r="B244" s="33" t="s">
        <v>50</v>
      </c>
      <c r="C244" s="6">
        <v>1433005</v>
      </c>
      <c r="D244" s="6">
        <v>7.5652178365991496</v>
      </c>
      <c r="E244" s="6">
        <v>14841.288863313741</v>
      </c>
      <c r="F244" s="6">
        <v>8018.5944672396417</v>
      </c>
      <c r="G244" s="6">
        <v>4616.0314741863313</v>
      </c>
      <c r="H244" s="6">
        <v>6267.1636523737661</v>
      </c>
      <c r="I244" s="6">
        <v>9309.7143540580328</v>
      </c>
      <c r="J244" s="6">
        <v>13386.42692555901</v>
      </c>
      <c r="K244" s="6">
        <v>18679.377868407289</v>
      </c>
      <c r="L244" s="6">
        <v>25320.936614817379</v>
      </c>
      <c r="M244" s="6">
        <v>30527.66393339774</v>
      </c>
    </row>
    <row r="245" spans="1:13" x14ac:dyDescent="0.35">
      <c r="A245" s="68">
        <v>2024</v>
      </c>
      <c r="B245" s="33" t="s">
        <v>51</v>
      </c>
      <c r="C245" s="6">
        <v>598643</v>
      </c>
      <c r="D245" s="6">
        <v>3.1603969988626872</v>
      </c>
      <c r="E245" s="6">
        <v>19581.742675262562</v>
      </c>
      <c r="F245" s="6">
        <v>9592.8818103901158</v>
      </c>
      <c r="G245" s="6">
        <v>6607.3405179962174</v>
      </c>
      <c r="H245" s="6">
        <v>8836.8503239855854</v>
      </c>
      <c r="I245" s="6">
        <v>12711.10933119802</v>
      </c>
      <c r="J245" s="6">
        <v>17991.98713127257</v>
      </c>
      <c r="K245" s="6">
        <v>24950.695272000499</v>
      </c>
      <c r="L245" s="6">
        <v>33159.746896385252</v>
      </c>
      <c r="M245" s="6">
        <v>38597.630798688842</v>
      </c>
    </row>
    <row r="246" spans="1:13" x14ac:dyDescent="0.35">
      <c r="A246" s="68">
        <v>2024</v>
      </c>
      <c r="B246" s="33" t="s">
        <v>41</v>
      </c>
      <c r="C246" s="17">
        <v>144581</v>
      </c>
      <c r="D246" s="17">
        <v>0.76328188668800301</v>
      </c>
      <c r="E246" s="17">
        <v>10719.888076032579</v>
      </c>
      <c r="F246" s="17">
        <v>9098.2112738065753</v>
      </c>
      <c r="G246" s="17">
        <v>1363.486199954873</v>
      </c>
      <c r="H246" s="17">
        <v>2383.878348272146</v>
      </c>
      <c r="I246" s="17">
        <v>4576.9265353770415</v>
      </c>
      <c r="J246" s="17">
        <v>8177.7218275886316</v>
      </c>
      <c r="K246" s="17">
        <v>13690.92310619278</v>
      </c>
      <c r="L246" s="17">
        <v>23045.68877693918</v>
      </c>
      <c r="M246" s="17">
        <v>30828.880097275811</v>
      </c>
    </row>
  </sheetData>
  <phoneticPr fontId="38" type="noConversion"/>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03EA8E-638C-409B-B673-0B1362AD0D15}">
  <sheetPr>
    <pageSetUpPr fitToPage="1"/>
  </sheetPr>
  <dimension ref="A1:M246"/>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24.84375" style="8"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236</v>
      </c>
    </row>
    <row r="2" spans="1:13" x14ac:dyDescent="0.35">
      <c r="A2" s="9" t="s">
        <v>339</v>
      </c>
    </row>
    <row r="3" spans="1:13" x14ac:dyDescent="0.35">
      <c r="A3" s="11" t="s">
        <v>201</v>
      </c>
    </row>
    <row r="4" spans="1:13" x14ac:dyDescent="0.35">
      <c r="A4" s="12" t="s">
        <v>202</v>
      </c>
    </row>
    <row r="5" spans="1:13" ht="22" customHeight="1" x14ac:dyDescent="0.35">
      <c r="A5" s="56" t="s">
        <v>232</v>
      </c>
    </row>
    <row r="6" spans="1:13" s="61" customFormat="1" ht="46.5" customHeight="1" x14ac:dyDescent="0.35">
      <c r="A6" s="62" t="s">
        <v>1</v>
      </c>
      <c r="B6" s="63" t="s">
        <v>235</v>
      </c>
      <c r="C6" s="29" t="s">
        <v>2</v>
      </c>
      <c r="D6" s="29" t="s">
        <v>3</v>
      </c>
      <c r="E6" s="29" t="s">
        <v>4</v>
      </c>
      <c r="F6" s="29" t="s">
        <v>5</v>
      </c>
      <c r="G6" s="29" t="s">
        <v>6</v>
      </c>
      <c r="H6" s="29" t="s">
        <v>7</v>
      </c>
      <c r="I6" s="29" t="s">
        <v>8</v>
      </c>
      <c r="J6" s="29" t="s">
        <v>9</v>
      </c>
      <c r="K6" s="29" t="s">
        <v>10</v>
      </c>
      <c r="L6" s="29" t="s">
        <v>11</v>
      </c>
      <c r="M6" s="29" t="s">
        <v>12</v>
      </c>
    </row>
    <row r="7" spans="1:13" s="13" customFormat="1" x14ac:dyDescent="0.35">
      <c r="A7" s="65">
        <v>2005</v>
      </c>
      <c r="B7" s="32" t="s">
        <v>13</v>
      </c>
      <c r="C7" s="43">
        <v>3042170</v>
      </c>
      <c r="D7" s="43">
        <v>100</v>
      </c>
      <c r="E7" s="43">
        <v>4600</v>
      </c>
      <c r="F7" s="43">
        <v>3400</v>
      </c>
      <c r="G7" s="43">
        <v>1100</v>
      </c>
      <c r="H7" s="43">
        <v>1500</v>
      </c>
      <c r="I7" s="43">
        <v>2400</v>
      </c>
      <c r="J7" s="43">
        <v>3700</v>
      </c>
      <c r="K7" s="43">
        <v>5800</v>
      </c>
      <c r="L7" s="43">
        <v>8800</v>
      </c>
      <c r="M7" s="43">
        <v>11500</v>
      </c>
    </row>
    <row r="8" spans="1:13" x14ac:dyDescent="0.35">
      <c r="A8" s="68">
        <v>2005</v>
      </c>
      <c r="B8" s="33" t="s">
        <v>42</v>
      </c>
      <c r="C8" s="44">
        <v>620380</v>
      </c>
      <c r="D8" s="44">
        <v>20</v>
      </c>
      <c r="E8" s="44">
        <v>3900</v>
      </c>
      <c r="F8" s="44">
        <v>3100</v>
      </c>
      <c r="G8" s="44">
        <v>900</v>
      </c>
      <c r="H8" s="44">
        <v>1200</v>
      </c>
      <c r="I8" s="44">
        <v>1900</v>
      </c>
      <c r="J8" s="44">
        <v>3000</v>
      </c>
      <c r="K8" s="44">
        <v>4800</v>
      </c>
      <c r="L8" s="44">
        <v>7600</v>
      </c>
      <c r="M8" s="44">
        <v>10100</v>
      </c>
    </row>
    <row r="9" spans="1:13" x14ac:dyDescent="0.35">
      <c r="A9" s="68">
        <v>2005</v>
      </c>
      <c r="B9" s="33" t="s">
        <v>43</v>
      </c>
      <c r="C9" s="44">
        <v>246430</v>
      </c>
      <c r="D9" s="44">
        <v>8</v>
      </c>
      <c r="E9" s="44">
        <v>4200</v>
      </c>
      <c r="F9" s="44">
        <v>3300</v>
      </c>
      <c r="G9" s="44">
        <v>1000</v>
      </c>
      <c r="H9" s="44">
        <v>1400</v>
      </c>
      <c r="I9" s="44">
        <v>2100</v>
      </c>
      <c r="J9" s="44">
        <v>3300</v>
      </c>
      <c r="K9" s="44">
        <v>5200</v>
      </c>
      <c r="L9" s="44">
        <v>8100</v>
      </c>
      <c r="M9" s="44">
        <v>10700</v>
      </c>
    </row>
    <row r="10" spans="1:13" x14ac:dyDescent="0.35">
      <c r="A10" s="68">
        <v>2005</v>
      </c>
      <c r="B10" s="33" t="s">
        <v>44</v>
      </c>
      <c r="C10" s="44">
        <v>579700</v>
      </c>
      <c r="D10" s="44">
        <v>19</v>
      </c>
      <c r="E10" s="44">
        <v>4400</v>
      </c>
      <c r="F10" s="44">
        <v>3300</v>
      </c>
      <c r="G10" s="44">
        <v>1000</v>
      </c>
      <c r="H10" s="44">
        <v>1500</v>
      </c>
      <c r="I10" s="44">
        <v>2300</v>
      </c>
      <c r="J10" s="44">
        <v>3500</v>
      </c>
      <c r="K10" s="44">
        <v>5400</v>
      </c>
      <c r="L10" s="44">
        <v>8400</v>
      </c>
      <c r="M10" s="44">
        <v>11000</v>
      </c>
    </row>
    <row r="11" spans="1:13" x14ac:dyDescent="0.35">
      <c r="A11" s="68">
        <v>2005</v>
      </c>
      <c r="B11" s="33" t="s">
        <v>45</v>
      </c>
      <c r="C11" s="44">
        <v>485060</v>
      </c>
      <c r="D11" s="44">
        <v>16</v>
      </c>
      <c r="E11" s="44">
        <v>4700</v>
      </c>
      <c r="F11" s="44">
        <v>3400</v>
      </c>
      <c r="G11" s="44">
        <v>1200</v>
      </c>
      <c r="H11" s="44">
        <v>1600</v>
      </c>
      <c r="I11" s="44">
        <v>2500</v>
      </c>
      <c r="J11" s="44">
        <v>3900</v>
      </c>
      <c r="K11" s="44">
        <v>5800</v>
      </c>
      <c r="L11" s="44">
        <v>8800</v>
      </c>
      <c r="M11" s="44">
        <v>11400</v>
      </c>
    </row>
    <row r="12" spans="1:13" x14ac:dyDescent="0.35">
      <c r="A12" s="68">
        <v>2005</v>
      </c>
      <c r="B12" s="33" t="s">
        <v>46</v>
      </c>
      <c r="C12" s="44">
        <v>373160</v>
      </c>
      <c r="D12" s="44">
        <v>12</v>
      </c>
      <c r="E12" s="44">
        <v>4900</v>
      </c>
      <c r="F12" s="44">
        <v>3400</v>
      </c>
      <c r="G12" s="44">
        <v>1300</v>
      </c>
      <c r="H12" s="44">
        <v>1800</v>
      </c>
      <c r="I12" s="44">
        <v>2800</v>
      </c>
      <c r="J12" s="44">
        <v>4100</v>
      </c>
      <c r="K12" s="44">
        <v>6100</v>
      </c>
      <c r="L12" s="44">
        <v>8900</v>
      </c>
      <c r="M12" s="44">
        <v>11500</v>
      </c>
    </row>
    <row r="13" spans="1:13" x14ac:dyDescent="0.35">
      <c r="A13" s="68">
        <v>2005</v>
      </c>
      <c r="B13" s="33" t="s">
        <v>47</v>
      </c>
      <c r="C13" s="44">
        <v>221260</v>
      </c>
      <c r="D13" s="44">
        <v>7</v>
      </c>
      <c r="E13" s="44">
        <v>5100</v>
      </c>
      <c r="F13" s="44">
        <v>3400</v>
      </c>
      <c r="G13" s="44">
        <v>1300</v>
      </c>
      <c r="H13" s="44">
        <v>1800</v>
      </c>
      <c r="I13" s="44">
        <v>2800</v>
      </c>
      <c r="J13" s="44">
        <v>4300</v>
      </c>
      <c r="K13" s="44">
        <v>6300</v>
      </c>
      <c r="L13" s="44">
        <v>9200</v>
      </c>
      <c r="M13" s="44">
        <v>11900</v>
      </c>
    </row>
    <row r="14" spans="1:13" x14ac:dyDescent="0.35">
      <c r="A14" s="68">
        <v>2005</v>
      </c>
      <c r="B14" s="33" t="s">
        <v>48</v>
      </c>
      <c r="C14" s="44">
        <v>139400</v>
      </c>
      <c r="D14" s="44">
        <v>5</v>
      </c>
      <c r="E14" s="44">
        <v>5200</v>
      </c>
      <c r="F14" s="44">
        <v>3500</v>
      </c>
      <c r="G14" s="44">
        <v>1300</v>
      </c>
      <c r="H14" s="44">
        <v>1900</v>
      </c>
      <c r="I14" s="44">
        <v>2900</v>
      </c>
      <c r="J14" s="44">
        <v>4400</v>
      </c>
      <c r="K14" s="44">
        <v>6500</v>
      </c>
      <c r="L14" s="44">
        <v>9500</v>
      </c>
      <c r="M14" s="44">
        <v>12100</v>
      </c>
    </row>
    <row r="15" spans="1:13" x14ac:dyDescent="0.35">
      <c r="A15" s="68">
        <v>2005</v>
      </c>
      <c r="B15" s="33" t="s">
        <v>49</v>
      </c>
      <c r="C15" s="44">
        <v>196080</v>
      </c>
      <c r="D15" s="44">
        <v>6</v>
      </c>
      <c r="E15" s="44">
        <v>5500</v>
      </c>
      <c r="F15" s="44">
        <v>3700</v>
      </c>
      <c r="G15" s="44">
        <v>1400</v>
      </c>
      <c r="H15" s="44">
        <v>2000</v>
      </c>
      <c r="I15" s="44">
        <v>3000</v>
      </c>
      <c r="J15" s="44">
        <v>4600</v>
      </c>
      <c r="K15" s="44">
        <v>6800</v>
      </c>
      <c r="L15" s="44">
        <v>10000</v>
      </c>
      <c r="M15" s="44">
        <v>12700</v>
      </c>
    </row>
    <row r="16" spans="1:13" x14ac:dyDescent="0.35">
      <c r="A16" s="68">
        <v>2005</v>
      </c>
      <c r="B16" s="33" t="s">
        <v>50</v>
      </c>
      <c r="C16" s="44">
        <v>95940</v>
      </c>
      <c r="D16" s="44">
        <v>3</v>
      </c>
      <c r="E16" s="44">
        <v>6200</v>
      </c>
      <c r="F16" s="44">
        <v>4000</v>
      </c>
      <c r="G16" s="44">
        <v>1600</v>
      </c>
      <c r="H16" s="44">
        <v>2200</v>
      </c>
      <c r="I16" s="44">
        <v>3500</v>
      </c>
      <c r="J16" s="44">
        <v>5300</v>
      </c>
      <c r="K16" s="44">
        <v>7700</v>
      </c>
      <c r="L16" s="44">
        <v>11200</v>
      </c>
      <c r="M16" s="44">
        <v>14300</v>
      </c>
    </row>
    <row r="17" spans="1:13" x14ac:dyDescent="0.35">
      <c r="A17" s="68">
        <v>2005</v>
      </c>
      <c r="B17" s="33" t="s">
        <v>51</v>
      </c>
      <c r="C17" s="44">
        <v>33510</v>
      </c>
      <c r="D17" s="44">
        <v>1</v>
      </c>
      <c r="E17" s="44">
        <v>6700</v>
      </c>
      <c r="F17" s="44">
        <v>4400</v>
      </c>
      <c r="G17" s="44">
        <v>1700</v>
      </c>
      <c r="H17" s="44">
        <v>2300</v>
      </c>
      <c r="I17" s="44">
        <v>3600</v>
      </c>
      <c r="J17" s="44">
        <v>5600</v>
      </c>
      <c r="K17" s="44">
        <v>8500</v>
      </c>
      <c r="L17" s="44">
        <v>12700</v>
      </c>
      <c r="M17" s="44">
        <v>16000</v>
      </c>
    </row>
    <row r="18" spans="1:13" x14ac:dyDescent="0.35">
      <c r="A18" s="68">
        <v>2005</v>
      </c>
      <c r="B18" s="33" t="s">
        <v>41</v>
      </c>
      <c r="C18" s="44">
        <v>51250</v>
      </c>
      <c r="D18" s="44">
        <v>2</v>
      </c>
      <c r="E18" s="44">
        <v>5000</v>
      </c>
      <c r="F18" s="44">
        <v>4800</v>
      </c>
      <c r="G18" s="44">
        <v>700</v>
      </c>
      <c r="H18" s="44">
        <v>1100</v>
      </c>
      <c r="I18" s="44">
        <v>1800</v>
      </c>
      <c r="J18" s="44">
        <v>3200</v>
      </c>
      <c r="K18" s="44">
        <v>6400</v>
      </c>
      <c r="L18" s="44">
        <v>11600</v>
      </c>
      <c r="M18" s="44">
        <v>15700</v>
      </c>
    </row>
    <row r="19" spans="1:13" x14ac:dyDescent="0.35">
      <c r="A19" s="65">
        <v>2006</v>
      </c>
      <c r="B19" s="32" t="s">
        <v>13</v>
      </c>
      <c r="C19" s="43">
        <v>3423910</v>
      </c>
      <c r="D19" s="43">
        <v>100</v>
      </c>
      <c r="E19" s="43">
        <v>4500</v>
      </c>
      <c r="F19" s="43">
        <v>3300</v>
      </c>
      <c r="G19" s="43">
        <v>1100</v>
      </c>
      <c r="H19" s="43">
        <v>1500</v>
      </c>
      <c r="I19" s="43">
        <v>2300</v>
      </c>
      <c r="J19" s="43">
        <v>3700</v>
      </c>
      <c r="K19" s="43">
        <v>5700</v>
      </c>
      <c r="L19" s="43">
        <v>8400</v>
      </c>
      <c r="M19" s="43">
        <v>10900</v>
      </c>
    </row>
    <row r="20" spans="1:13" x14ac:dyDescent="0.35">
      <c r="A20" s="68">
        <v>2006</v>
      </c>
      <c r="B20" s="33" t="s">
        <v>42</v>
      </c>
      <c r="C20" s="44">
        <v>708680</v>
      </c>
      <c r="D20" s="44">
        <v>21</v>
      </c>
      <c r="E20" s="44">
        <v>3800</v>
      </c>
      <c r="F20" s="44">
        <v>3000</v>
      </c>
      <c r="G20" s="44">
        <v>900</v>
      </c>
      <c r="H20" s="44">
        <v>1200</v>
      </c>
      <c r="I20" s="44">
        <v>1900</v>
      </c>
      <c r="J20" s="44">
        <v>2900</v>
      </c>
      <c r="K20" s="44">
        <v>4600</v>
      </c>
      <c r="L20" s="44">
        <v>7300</v>
      </c>
      <c r="M20" s="44">
        <v>9600</v>
      </c>
    </row>
    <row r="21" spans="1:13" x14ac:dyDescent="0.35">
      <c r="A21" s="68">
        <v>2006</v>
      </c>
      <c r="B21" s="33" t="s">
        <v>43</v>
      </c>
      <c r="C21" s="44">
        <v>277710</v>
      </c>
      <c r="D21" s="44">
        <v>8</v>
      </c>
      <c r="E21" s="44">
        <v>4000</v>
      </c>
      <c r="F21" s="44">
        <v>3100</v>
      </c>
      <c r="G21" s="44">
        <v>1000</v>
      </c>
      <c r="H21" s="44">
        <v>1300</v>
      </c>
      <c r="I21" s="44">
        <v>2100</v>
      </c>
      <c r="J21" s="44">
        <v>3200</v>
      </c>
      <c r="K21" s="44">
        <v>5000</v>
      </c>
      <c r="L21" s="44">
        <v>7700</v>
      </c>
      <c r="M21" s="44">
        <v>10100</v>
      </c>
    </row>
    <row r="22" spans="1:13" x14ac:dyDescent="0.35">
      <c r="A22" s="68">
        <v>2006</v>
      </c>
      <c r="B22" s="33" t="s">
        <v>44</v>
      </c>
      <c r="C22" s="44">
        <v>665420</v>
      </c>
      <c r="D22" s="44">
        <v>19</v>
      </c>
      <c r="E22" s="44">
        <v>4200</v>
      </c>
      <c r="F22" s="44">
        <v>3100</v>
      </c>
      <c r="G22" s="44">
        <v>1000</v>
      </c>
      <c r="H22" s="44">
        <v>1400</v>
      </c>
      <c r="I22" s="44">
        <v>2200</v>
      </c>
      <c r="J22" s="44">
        <v>3400</v>
      </c>
      <c r="K22" s="44">
        <v>5200</v>
      </c>
      <c r="L22" s="44">
        <v>7900</v>
      </c>
      <c r="M22" s="44">
        <v>10400</v>
      </c>
    </row>
    <row r="23" spans="1:13" x14ac:dyDescent="0.35">
      <c r="A23" s="68">
        <v>2006</v>
      </c>
      <c r="B23" s="33" t="s">
        <v>45</v>
      </c>
      <c r="C23" s="44">
        <v>544740</v>
      </c>
      <c r="D23" s="44">
        <v>16</v>
      </c>
      <c r="E23" s="44">
        <v>4600</v>
      </c>
      <c r="F23" s="44">
        <v>3200</v>
      </c>
      <c r="G23" s="44">
        <v>1100</v>
      </c>
      <c r="H23" s="44">
        <v>1600</v>
      </c>
      <c r="I23" s="44">
        <v>2500</v>
      </c>
      <c r="J23" s="44">
        <v>3800</v>
      </c>
      <c r="K23" s="44">
        <v>5700</v>
      </c>
      <c r="L23" s="44">
        <v>8300</v>
      </c>
      <c r="M23" s="44">
        <v>10800</v>
      </c>
    </row>
    <row r="24" spans="1:13" x14ac:dyDescent="0.35">
      <c r="A24" s="68">
        <v>2006</v>
      </c>
      <c r="B24" s="33" t="s">
        <v>46</v>
      </c>
      <c r="C24" s="44">
        <v>417540</v>
      </c>
      <c r="D24" s="44">
        <v>12</v>
      </c>
      <c r="E24" s="44">
        <v>4800</v>
      </c>
      <c r="F24" s="44">
        <v>3200</v>
      </c>
      <c r="G24" s="44">
        <v>1300</v>
      </c>
      <c r="H24" s="44">
        <v>1800</v>
      </c>
      <c r="I24" s="44">
        <v>2700</v>
      </c>
      <c r="J24" s="44">
        <v>4100</v>
      </c>
      <c r="K24" s="44">
        <v>6000</v>
      </c>
      <c r="L24" s="44">
        <v>8500</v>
      </c>
      <c r="M24" s="44">
        <v>10900</v>
      </c>
    </row>
    <row r="25" spans="1:13" x14ac:dyDescent="0.35">
      <c r="A25" s="68">
        <v>2006</v>
      </c>
      <c r="B25" s="33" t="s">
        <v>47</v>
      </c>
      <c r="C25" s="44">
        <v>245210</v>
      </c>
      <c r="D25" s="44">
        <v>7</v>
      </c>
      <c r="E25" s="44">
        <v>5000</v>
      </c>
      <c r="F25" s="44">
        <v>3300</v>
      </c>
      <c r="G25" s="44">
        <v>1300</v>
      </c>
      <c r="H25" s="44">
        <v>1800</v>
      </c>
      <c r="I25" s="44">
        <v>2800</v>
      </c>
      <c r="J25" s="44">
        <v>4200</v>
      </c>
      <c r="K25" s="44">
        <v>6200</v>
      </c>
      <c r="L25" s="44">
        <v>8800</v>
      </c>
      <c r="M25" s="44">
        <v>11300</v>
      </c>
    </row>
    <row r="26" spans="1:13" x14ac:dyDescent="0.35">
      <c r="A26" s="68">
        <v>2006</v>
      </c>
      <c r="B26" s="33" t="s">
        <v>48</v>
      </c>
      <c r="C26" s="44">
        <v>153800</v>
      </c>
      <c r="D26" s="44">
        <v>4</v>
      </c>
      <c r="E26" s="44">
        <v>5200</v>
      </c>
      <c r="F26" s="44">
        <v>3400</v>
      </c>
      <c r="G26" s="44">
        <v>1400</v>
      </c>
      <c r="H26" s="44">
        <v>1900</v>
      </c>
      <c r="I26" s="44">
        <v>3000</v>
      </c>
      <c r="J26" s="44">
        <v>4400</v>
      </c>
      <c r="K26" s="44">
        <v>6400</v>
      </c>
      <c r="L26" s="44">
        <v>9200</v>
      </c>
      <c r="M26" s="44">
        <v>11600</v>
      </c>
    </row>
    <row r="27" spans="1:13" x14ac:dyDescent="0.35">
      <c r="A27" s="68">
        <v>2006</v>
      </c>
      <c r="B27" s="33" t="s">
        <v>49</v>
      </c>
      <c r="C27" s="44">
        <v>214270</v>
      </c>
      <c r="D27" s="44">
        <v>6</v>
      </c>
      <c r="E27" s="44">
        <v>5400</v>
      </c>
      <c r="F27" s="44">
        <v>3500</v>
      </c>
      <c r="G27" s="44">
        <v>1400</v>
      </c>
      <c r="H27" s="44">
        <v>2000</v>
      </c>
      <c r="I27" s="44">
        <v>3100</v>
      </c>
      <c r="J27" s="44">
        <v>4700</v>
      </c>
      <c r="K27" s="44">
        <v>6800</v>
      </c>
      <c r="L27" s="44">
        <v>9700</v>
      </c>
      <c r="M27" s="44">
        <v>12300</v>
      </c>
    </row>
    <row r="28" spans="1:13" x14ac:dyDescent="0.35">
      <c r="A28" s="68">
        <v>2006</v>
      </c>
      <c r="B28" s="33" t="s">
        <v>50</v>
      </c>
      <c r="C28" s="44">
        <v>104020</v>
      </c>
      <c r="D28" s="44">
        <v>3</v>
      </c>
      <c r="E28" s="44">
        <v>6100</v>
      </c>
      <c r="F28" s="44">
        <v>3900</v>
      </c>
      <c r="G28" s="44">
        <v>1600</v>
      </c>
      <c r="H28" s="44">
        <v>2300</v>
      </c>
      <c r="I28" s="44">
        <v>3500</v>
      </c>
      <c r="J28" s="44">
        <v>5300</v>
      </c>
      <c r="K28" s="44">
        <v>7700</v>
      </c>
      <c r="L28" s="44">
        <v>11000</v>
      </c>
      <c r="M28" s="44">
        <v>13900</v>
      </c>
    </row>
    <row r="29" spans="1:13" x14ac:dyDescent="0.35">
      <c r="A29" s="68">
        <v>2006</v>
      </c>
      <c r="B29" s="33" t="s">
        <v>51</v>
      </c>
      <c r="C29" s="44">
        <v>35780</v>
      </c>
      <c r="D29" s="44">
        <v>1</v>
      </c>
      <c r="E29" s="44">
        <v>6800</v>
      </c>
      <c r="F29" s="44">
        <v>4400</v>
      </c>
      <c r="G29" s="44">
        <v>1800</v>
      </c>
      <c r="H29" s="44">
        <v>2400</v>
      </c>
      <c r="I29" s="44">
        <v>3700</v>
      </c>
      <c r="J29" s="44">
        <v>5700</v>
      </c>
      <c r="K29" s="44">
        <v>8500</v>
      </c>
      <c r="L29" s="44">
        <v>12700</v>
      </c>
      <c r="M29" s="44">
        <v>16000</v>
      </c>
    </row>
    <row r="30" spans="1:13" x14ac:dyDescent="0.35">
      <c r="A30" s="68">
        <v>2006</v>
      </c>
      <c r="B30" s="33" t="s">
        <v>41</v>
      </c>
      <c r="C30" s="44">
        <v>56750</v>
      </c>
      <c r="D30" s="44">
        <v>2</v>
      </c>
      <c r="E30" s="44">
        <v>4900</v>
      </c>
      <c r="F30" s="44">
        <v>4700</v>
      </c>
      <c r="G30" s="44">
        <v>700</v>
      </c>
      <c r="H30" s="44">
        <v>1000</v>
      </c>
      <c r="I30" s="44">
        <v>1800</v>
      </c>
      <c r="J30" s="44">
        <v>3200</v>
      </c>
      <c r="K30" s="44">
        <v>6200</v>
      </c>
      <c r="L30" s="44">
        <v>11400</v>
      </c>
      <c r="M30" s="44">
        <v>15700</v>
      </c>
    </row>
    <row r="31" spans="1:13" x14ac:dyDescent="0.35">
      <c r="A31" s="65">
        <v>2007</v>
      </c>
      <c r="B31" s="32" t="s">
        <v>13</v>
      </c>
      <c r="C31" s="43">
        <v>3427950</v>
      </c>
      <c r="D31" s="43">
        <v>100</v>
      </c>
      <c r="E31" s="43">
        <v>4500</v>
      </c>
      <c r="F31" s="43">
        <v>3300</v>
      </c>
      <c r="G31" s="43">
        <v>1000</v>
      </c>
      <c r="H31" s="43">
        <v>1400</v>
      </c>
      <c r="I31" s="43">
        <v>2300</v>
      </c>
      <c r="J31" s="43">
        <v>3600</v>
      </c>
      <c r="K31" s="43">
        <v>5600</v>
      </c>
      <c r="L31" s="43">
        <v>8400</v>
      </c>
      <c r="M31" s="43">
        <v>11000</v>
      </c>
    </row>
    <row r="32" spans="1:13" x14ac:dyDescent="0.35">
      <c r="A32" s="68">
        <v>2007</v>
      </c>
      <c r="B32" s="33" t="s">
        <v>42</v>
      </c>
      <c r="C32" s="44">
        <v>707680</v>
      </c>
      <c r="D32" s="44">
        <v>21</v>
      </c>
      <c r="E32" s="44">
        <v>3700</v>
      </c>
      <c r="F32" s="44">
        <v>3000</v>
      </c>
      <c r="G32" s="44">
        <v>900</v>
      </c>
      <c r="H32" s="44">
        <v>1200</v>
      </c>
      <c r="I32" s="44">
        <v>1800</v>
      </c>
      <c r="J32" s="44">
        <v>2800</v>
      </c>
      <c r="K32" s="44">
        <v>4600</v>
      </c>
      <c r="L32" s="44">
        <v>7200</v>
      </c>
      <c r="M32" s="44">
        <v>9700</v>
      </c>
    </row>
    <row r="33" spans="1:13" x14ac:dyDescent="0.35">
      <c r="A33" s="68">
        <v>2007</v>
      </c>
      <c r="B33" s="33" t="s">
        <v>43</v>
      </c>
      <c r="C33" s="44">
        <v>277200</v>
      </c>
      <c r="D33" s="44">
        <v>8</v>
      </c>
      <c r="E33" s="44">
        <v>4000</v>
      </c>
      <c r="F33" s="44">
        <v>3100</v>
      </c>
      <c r="G33" s="44">
        <v>900</v>
      </c>
      <c r="H33" s="44">
        <v>1300</v>
      </c>
      <c r="I33" s="44">
        <v>2000</v>
      </c>
      <c r="J33" s="44">
        <v>3100</v>
      </c>
      <c r="K33" s="44">
        <v>4900</v>
      </c>
      <c r="L33" s="44">
        <v>7600</v>
      </c>
      <c r="M33" s="44">
        <v>10200</v>
      </c>
    </row>
    <row r="34" spans="1:13" x14ac:dyDescent="0.35">
      <c r="A34" s="68">
        <v>2007</v>
      </c>
      <c r="B34" s="33" t="s">
        <v>44</v>
      </c>
      <c r="C34" s="44">
        <v>665330</v>
      </c>
      <c r="D34" s="44">
        <v>19</v>
      </c>
      <c r="E34" s="44">
        <v>4200</v>
      </c>
      <c r="F34" s="44">
        <v>3100</v>
      </c>
      <c r="G34" s="44">
        <v>1000</v>
      </c>
      <c r="H34" s="44">
        <v>1400</v>
      </c>
      <c r="I34" s="44">
        <v>2200</v>
      </c>
      <c r="J34" s="44">
        <v>3300</v>
      </c>
      <c r="K34" s="44">
        <v>5100</v>
      </c>
      <c r="L34" s="44">
        <v>7800</v>
      </c>
      <c r="M34" s="44">
        <v>10400</v>
      </c>
    </row>
    <row r="35" spans="1:13" x14ac:dyDescent="0.35">
      <c r="A35" s="68">
        <v>2007</v>
      </c>
      <c r="B35" s="33" t="s">
        <v>45</v>
      </c>
      <c r="C35" s="44">
        <v>545710</v>
      </c>
      <c r="D35" s="44">
        <v>16</v>
      </c>
      <c r="E35" s="44">
        <v>4500</v>
      </c>
      <c r="F35" s="44">
        <v>3200</v>
      </c>
      <c r="G35" s="44">
        <v>1100</v>
      </c>
      <c r="H35" s="44">
        <v>1600</v>
      </c>
      <c r="I35" s="44">
        <v>2400</v>
      </c>
      <c r="J35" s="44">
        <v>3700</v>
      </c>
      <c r="K35" s="44">
        <v>5600</v>
      </c>
      <c r="L35" s="44">
        <v>8300</v>
      </c>
      <c r="M35" s="44">
        <v>10800</v>
      </c>
    </row>
    <row r="36" spans="1:13" x14ac:dyDescent="0.35">
      <c r="A36" s="68">
        <v>2007</v>
      </c>
      <c r="B36" s="33" t="s">
        <v>46</v>
      </c>
      <c r="C36" s="44">
        <v>418420</v>
      </c>
      <c r="D36" s="44">
        <v>12</v>
      </c>
      <c r="E36" s="44">
        <v>4800</v>
      </c>
      <c r="F36" s="44">
        <v>3200</v>
      </c>
      <c r="G36" s="44">
        <v>1300</v>
      </c>
      <c r="H36" s="44">
        <v>1800</v>
      </c>
      <c r="I36" s="44">
        <v>2700</v>
      </c>
      <c r="J36" s="44">
        <v>4100</v>
      </c>
      <c r="K36" s="44">
        <v>5900</v>
      </c>
      <c r="L36" s="44">
        <v>8500</v>
      </c>
      <c r="M36" s="44">
        <v>10900</v>
      </c>
    </row>
    <row r="37" spans="1:13" x14ac:dyDescent="0.35">
      <c r="A37" s="68">
        <v>2007</v>
      </c>
      <c r="B37" s="33" t="s">
        <v>47</v>
      </c>
      <c r="C37" s="44">
        <v>246530</v>
      </c>
      <c r="D37" s="44">
        <v>7</v>
      </c>
      <c r="E37" s="44">
        <v>4900</v>
      </c>
      <c r="F37" s="44">
        <v>3300</v>
      </c>
      <c r="G37" s="44">
        <v>1300</v>
      </c>
      <c r="H37" s="44">
        <v>1800</v>
      </c>
      <c r="I37" s="44">
        <v>2800</v>
      </c>
      <c r="J37" s="44">
        <v>4200</v>
      </c>
      <c r="K37" s="44">
        <v>6100</v>
      </c>
      <c r="L37" s="44">
        <v>8800</v>
      </c>
      <c r="M37" s="44">
        <v>11300</v>
      </c>
    </row>
    <row r="38" spans="1:13" x14ac:dyDescent="0.35">
      <c r="A38" s="68">
        <v>2007</v>
      </c>
      <c r="B38" s="33" t="s">
        <v>48</v>
      </c>
      <c r="C38" s="44">
        <v>154730</v>
      </c>
      <c r="D38" s="44">
        <v>5</v>
      </c>
      <c r="E38" s="44">
        <v>5100</v>
      </c>
      <c r="F38" s="44">
        <v>3400</v>
      </c>
      <c r="G38" s="44">
        <v>1400</v>
      </c>
      <c r="H38" s="44">
        <v>1900</v>
      </c>
      <c r="I38" s="44">
        <v>2900</v>
      </c>
      <c r="J38" s="44">
        <v>4400</v>
      </c>
      <c r="K38" s="44">
        <v>6300</v>
      </c>
      <c r="L38" s="44">
        <v>9100</v>
      </c>
      <c r="M38" s="44">
        <v>11700</v>
      </c>
    </row>
    <row r="39" spans="1:13" x14ac:dyDescent="0.35">
      <c r="A39" s="68">
        <v>2007</v>
      </c>
      <c r="B39" s="33" t="s">
        <v>49</v>
      </c>
      <c r="C39" s="44">
        <v>215220</v>
      </c>
      <c r="D39" s="44">
        <v>6</v>
      </c>
      <c r="E39" s="44">
        <v>5400</v>
      </c>
      <c r="F39" s="44">
        <v>3500</v>
      </c>
      <c r="G39" s="44">
        <v>1400</v>
      </c>
      <c r="H39" s="44">
        <v>2000</v>
      </c>
      <c r="I39" s="44">
        <v>3100</v>
      </c>
      <c r="J39" s="44">
        <v>4600</v>
      </c>
      <c r="K39" s="44">
        <v>6700</v>
      </c>
      <c r="L39" s="44">
        <v>9600</v>
      </c>
      <c r="M39" s="44">
        <v>12300</v>
      </c>
    </row>
    <row r="40" spans="1:13" x14ac:dyDescent="0.35">
      <c r="A40" s="68">
        <v>2007</v>
      </c>
      <c r="B40" s="33" t="s">
        <v>50</v>
      </c>
      <c r="C40" s="44">
        <v>104260</v>
      </c>
      <c r="D40" s="44">
        <v>3</v>
      </c>
      <c r="E40" s="44">
        <v>6100</v>
      </c>
      <c r="F40" s="44">
        <v>3900</v>
      </c>
      <c r="G40" s="44">
        <v>1600</v>
      </c>
      <c r="H40" s="44">
        <v>2300</v>
      </c>
      <c r="I40" s="44">
        <v>3500</v>
      </c>
      <c r="J40" s="44">
        <v>5200</v>
      </c>
      <c r="K40" s="44">
        <v>7600</v>
      </c>
      <c r="L40" s="44">
        <v>11000</v>
      </c>
      <c r="M40" s="44">
        <v>13900</v>
      </c>
    </row>
    <row r="41" spans="1:13" x14ac:dyDescent="0.35">
      <c r="A41" s="68">
        <v>2007</v>
      </c>
      <c r="B41" s="33" t="s">
        <v>51</v>
      </c>
      <c r="C41" s="44">
        <v>35850</v>
      </c>
      <c r="D41" s="44">
        <v>1</v>
      </c>
      <c r="E41" s="44">
        <v>6700</v>
      </c>
      <c r="F41" s="44">
        <v>4400</v>
      </c>
      <c r="G41" s="44">
        <v>1800</v>
      </c>
      <c r="H41" s="44">
        <v>2400</v>
      </c>
      <c r="I41" s="44">
        <v>3700</v>
      </c>
      <c r="J41" s="44">
        <v>5700</v>
      </c>
      <c r="K41" s="44">
        <v>8500</v>
      </c>
      <c r="L41" s="44">
        <v>12700</v>
      </c>
      <c r="M41" s="44">
        <v>15900</v>
      </c>
    </row>
    <row r="42" spans="1:13" x14ac:dyDescent="0.35">
      <c r="A42" s="68">
        <v>2007</v>
      </c>
      <c r="B42" s="33" t="s">
        <v>41</v>
      </c>
      <c r="C42" s="44">
        <v>57030</v>
      </c>
      <c r="D42" s="44">
        <v>2</v>
      </c>
      <c r="E42" s="44">
        <v>4900</v>
      </c>
      <c r="F42" s="44">
        <v>4700</v>
      </c>
      <c r="G42" s="44">
        <v>600</v>
      </c>
      <c r="H42" s="44">
        <v>1000</v>
      </c>
      <c r="I42" s="44">
        <v>1800</v>
      </c>
      <c r="J42" s="44">
        <v>3200</v>
      </c>
      <c r="K42" s="44">
        <v>6200</v>
      </c>
      <c r="L42" s="44">
        <v>11400</v>
      </c>
      <c r="M42" s="44">
        <v>15600</v>
      </c>
    </row>
    <row r="43" spans="1:13" x14ac:dyDescent="0.35">
      <c r="A43" s="65">
        <v>2008</v>
      </c>
      <c r="B43" s="32" t="s">
        <v>13</v>
      </c>
      <c r="C43" s="43">
        <v>3449910</v>
      </c>
      <c r="D43" s="43">
        <v>100</v>
      </c>
      <c r="E43" s="43">
        <v>4300</v>
      </c>
      <c r="F43" s="43">
        <v>3200</v>
      </c>
      <c r="G43" s="43">
        <v>1000</v>
      </c>
      <c r="H43" s="43">
        <v>1400</v>
      </c>
      <c r="I43" s="43">
        <v>2200</v>
      </c>
      <c r="J43" s="43">
        <v>3500</v>
      </c>
      <c r="K43" s="43">
        <v>5300</v>
      </c>
      <c r="L43" s="43">
        <v>8000</v>
      </c>
      <c r="M43" s="43">
        <v>10500</v>
      </c>
    </row>
    <row r="44" spans="1:13" x14ac:dyDescent="0.35">
      <c r="A44" s="68">
        <v>2008</v>
      </c>
      <c r="B44" s="33" t="s">
        <v>42</v>
      </c>
      <c r="C44" s="44">
        <v>711640</v>
      </c>
      <c r="D44" s="44">
        <v>21</v>
      </c>
      <c r="E44" s="44">
        <v>3500</v>
      </c>
      <c r="F44" s="44">
        <v>2900</v>
      </c>
      <c r="G44" s="44">
        <v>800</v>
      </c>
      <c r="H44" s="44">
        <v>1100</v>
      </c>
      <c r="I44" s="44">
        <v>1700</v>
      </c>
      <c r="J44" s="44">
        <v>2700</v>
      </c>
      <c r="K44" s="44">
        <v>4300</v>
      </c>
      <c r="L44" s="44">
        <v>6800</v>
      </c>
      <c r="M44" s="44">
        <v>9200</v>
      </c>
    </row>
    <row r="45" spans="1:13" x14ac:dyDescent="0.35">
      <c r="A45" s="68">
        <v>2008</v>
      </c>
      <c r="B45" s="33" t="s">
        <v>43</v>
      </c>
      <c r="C45" s="44">
        <v>278690</v>
      </c>
      <c r="D45" s="44">
        <v>8</v>
      </c>
      <c r="E45" s="44">
        <v>3800</v>
      </c>
      <c r="F45" s="44">
        <v>3000</v>
      </c>
      <c r="G45" s="44">
        <v>900</v>
      </c>
      <c r="H45" s="44">
        <v>1200</v>
      </c>
      <c r="I45" s="44">
        <v>1900</v>
      </c>
      <c r="J45" s="44">
        <v>3000</v>
      </c>
      <c r="K45" s="44">
        <v>4600</v>
      </c>
      <c r="L45" s="44">
        <v>7300</v>
      </c>
      <c r="M45" s="44">
        <v>9700</v>
      </c>
    </row>
    <row r="46" spans="1:13" x14ac:dyDescent="0.35">
      <c r="A46" s="68">
        <v>2008</v>
      </c>
      <c r="B46" s="33" t="s">
        <v>44</v>
      </c>
      <c r="C46" s="44">
        <v>669630</v>
      </c>
      <c r="D46" s="44">
        <v>19</v>
      </c>
      <c r="E46" s="44">
        <v>4000</v>
      </c>
      <c r="F46" s="44">
        <v>3000</v>
      </c>
      <c r="G46" s="44">
        <v>900</v>
      </c>
      <c r="H46" s="44">
        <v>1300</v>
      </c>
      <c r="I46" s="44">
        <v>2100</v>
      </c>
      <c r="J46" s="44">
        <v>3200</v>
      </c>
      <c r="K46" s="44">
        <v>4800</v>
      </c>
      <c r="L46" s="44">
        <v>7400</v>
      </c>
      <c r="M46" s="44">
        <v>9900</v>
      </c>
    </row>
    <row r="47" spans="1:13" x14ac:dyDescent="0.35">
      <c r="A47" s="68">
        <v>2008</v>
      </c>
      <c r="B47" s="33" t="s">
        <v>45</v>
      </c>
      <c r="C47" s="44">
        <v>549580</v>
      </c>
      <c r="D47" s="44">
        <v>16</v>
      </c>
      <c r="E47" s="44">
        <v>4300</v>
      </c>
      <c r="F47" s="44">
        <v>3100</v>
      </c>
      <c r="G47" s="44">
        <v>1100</v>
      </c>
      <c r="H47" s="44">
        <v>1500</v>
      </c>
      <c r="I47" s="44">
        <v>2300</v>
      </c>
      <c r="J47" s="44">
        <v>3600</v>
      </c>
      <c r="K47" s="44">
        <v>5300</v>
      </c>
      <c r="L47" s="44">
        <v>7900</v>
      </c>
      <c r="M47" s="44">
        <v>10300</v>
      </c>
    </row>
    <row r="48" spans="1:13" x14ac:dyDescent="0.35">
      <c r="A48" s="68">
        <v>2008</v>
      </c>
      <c r="B48" s="33" t="s">
        <v>46</v>
      </c>
      <c r="C48" s="44">
        <v>420500</v>
      </c>
      <c r="D48" s="44">
        <v>12</v>
      </c>
      <c r="E48" s="44">
        <v>4600</v>
      </c>
      <c r="F48" s="44">
        <v>3100</v>
      </c>
      <c r="G48" s="44">
        <v>1200</v>
      </c>
      <c r="H48" s="44">
        <v>1700</v>
      </c>
      <c r="I48" s="44">
        <v>2600</v>
      </c>
      <c r="J48" s="44">
        <v>3900</v>
      </c>
      <c r="K48" s="44">
        <v>5600</v>
      </c>
      <c r="L48" s="44">
        <v>8100</v>
      </c>
      <c r="M48" s="44">
        <v>10500</v>
      </c>
    </row>
    <row r="49" spans="1:13" x14ac:dyDescent="0.35">
      <c r="A49" s="68">
        <v>2008</v>
      </c>
      <c r="B49" s="33" t="s">
        <v>47</v>
      </c>
      <c r="C49" s="44">
        <v>248190</v>
      </c>
      <c r="D49" s="44">
        <v>7</v>
      </c>
      <c r="E49" s="44">
        <v>4700</v>
      </c>
      <c r="F49" s="44">
        <v>3200</v>
      </c>
      <c r="G49" s="44">
        <v>1300</v>
      </c>
      <c r="H49" s="44">
        <v>1800</v>
      </c>
      <c r="I49" s="44">
        <v>2700</v>
      </c>
      <c r="J49" s="44">
        <v>4000</v>
      </c>
      <c r="K49" s="44">
        <v>5800</v>
      </c>
      <c r="L49" s="44">
        <v>8400</v>
      </c>
      <c r="M49" s="44">
        <v>10800</v>
      </c>
    </row>
    <row r="50" spans="1:13" x14ac:dyDescent="0.35">
      <c r="A50" s="68">
        <v>2008</v>
      </c>
      <c r="B50" s="33" t="s">
        <v>48</v>
      </c>
      <c r="C50" s="44">
        <v>155900</v>
      </c>
      <c r="D50" s="44">
        <v>5</v>
      </c>
      <c r="E50" s="44">
        <v>4900</v>
      </c>
      <c r="F50" s="44">
        <v>3300</v>
      </c>
      <c r="G50" s="44">
        <v>1300</v>
      </c>
      <c r="H50" s="44">
        <v>1900</v>
      </c>
      <c r="I50" s="44">
        <v>2800</v>
      </c>
      <c r="J50" s="44">
        <v>4200</v>
      </c>
      <c r="K50" s="44">
        <v>6100</v>
      </c>
      <c r="L50" s="44">
        <v>8700</v>
      </c>
      <c r="M50" s="44">
        <v>11300</v>
      </c>
    </row>
    <row r="51" spans="1:13" x14ac:dyDescent="0.35">
      <c r="A51" s="68">
        <v>2008</v>
      </c>
      <c r="B51" s="33" t="s">
        <v>49</v>
      </c>
      <c r="C51" s="44">
        <v>216860</v>
      </c>
      <c r="D51" s="44">
        <v>6</v>
      </c>
      <c r="E51" s="44">
        <v>5200</v>
      </c>
      <c r="F51" s="44">
        <v>3400</v>
      </c>
      <c r="G51" s="44">
        <v>1400</v>
      </c>
      <c r="H51" s="44">
        <v>1900</v>
      </c>
      <c r="I51" s="44">
        <v>3000</v>
      </c>
      <c r="J51" s="44">
        <v>4400</v>
      </c>
      <c r="K51" s="44">
        <v>6400</v>
      </c>
      <c r="L51" s="44">
        <v>9300</v>
      </c>
      <c r="M51" s="44">
        <v>11900</v>
      </c>
    </row>
    <row r="52" spans="1:13" x14ac:dyDescent="0.35">
      <c r="A52" s="68">
        <v>2008</v>
      </c>
      <c r="B52" s="33" t="s">
        <v>50</v>
      </c>
      <c r="C52" s="44">
        <v>104920</v>
      </c>
      <c r="D52" s="44">
        <v>3</v>
      </c>
      <c r="E52" s="44">
        <v>5900</v>
      </c>
      <c r="F52" s="44">
        <v>3800</v>
      </c>
      <c r="G52" s="44">
        <v>1600</v>
      </c>
      <c r="H52" s="44">
        <v>2200</v>
      </c>
      <c r="I52" s="44">
        <v>3400</v>
      </c>
      <c r="J52" s="44">
        <v>5000</v>
      </c>
      <c r="K52" s="44">
        <v>7300</v>
      </c>
      <c r="L52" s="44">
        <v>10700</v>
      </c>
      <c r="M52" s="44">
        <v>13600</v>
      </c>
    </row>
    <row r="53" spans="1:13" x14ac:dyDescent="0.35">
      <c r="A53" s="68">
        <v>2008</v>
      </c>
      <c r="B53" s="33" t="s">
        <v>51</v>
      </c>
      <c r="C53" s="44">
        <v>36090</v>
      </c>
      <c r="D53" s="44">
        <v>1</v>
      </c>
      <c r="E53" s="44">
        <v>6600</v>
      </c>
      <c r="F53" s="44">
        <v>4400</v>
      </c>
      <c r="G53" s="44">
        <v>1800</v>
      </c>
      <c r="H53" s="44">
        <v>2400</v>
      </c>
      <c r="I53" s="44">
        <v>3600</v>
      </c>
      <c r="J53" s="44">
        <v>5500</v>
      </c>
      <c r="K53" s="44">
        <v>8300</v>
      </c>
      <c r="L53" s="44">
        <v>12500</v>
      </c>
      <c r="M53" s="44">
        <v>15900</v>
      </c>
    </row>
    <row r="54" spans="1:13" x14ac:dyDescent="0.35">
      <c r="A54" s="68">
        <v>2008</v>
      </c>
      <c r="B54" s="33" t="s">
        <v>41</v>
      </c>
      <c r="C54" s="5">
        <v>57930</v>
      </c>
      <c r="D54" s="5">
        <v>2</v>
      </c>
      <c r="E54" s="5">
        <v>4700</v>
      </c>
      <c r="F54" s="5">
        <v>4700</v>
      </c>
      <c r="G54" s="5">
        <v>600</v>
      </c>
      <c r="H54" s="5">
        <v>1000</v>
      </c>
      <c r="I54" s="5">
        <v>1700</v>
      </c>
      <c r="J54" s="5">
        <v>3000</v>
      </c>
      <c r="K54" s="7">
        <v>6000</v>
      </c>
      <c r="L54" s="7">
        <v>11100</v>
      </c>
      <c r="M54" s="44">
        <v>15400</v>
      </c>
    </row>
    <row r="55" spans="1:13" x14ac:dyDescent="0.35">
      <c r="A55" s="65">
        <v>2009</v>
      </c>
      <c r="B55" s="32" t="s">
        <v>13</v>
      </c>
      <c r="C55" s="18">
        <v>3488990</v>
      </c>
      <c r="D55" s="18">
        <v>100</v>
      </c>
      <c r="E55" s="18">
        <v>4200</v>
      </c>
      <c r="F55" s="18">
        <v>3200</v>
      </c>
      <c r="G55" s="18">
        <v>1000</v>
      </c>
      <c r="H55" s="18">
        <v>1400</v>
      </c>
      <c r="I55" s="18">
        <v>2200</v>
      </c>
      <c r="J55" s="18">
        <v>3400</v>
      </c>
      <c r="K55" s="20">
        <v>5300</v>
      </c>
      <c r="L55" s="20">
        <v>7900</v>
      </c>
      <c r="M55" s="43">
        <v>10400</v>
      </c>
    </row>
    <row r="56" spans="1:13" x14ac:dyDescent="0.35">
      <c r="A56" s="68">
        <v>2009</v>
      </c>
      <c r="B56" s="33" t="s">
        <v>42</v>
      </c>
      <c r="C56" s="5">
        <v>718740</v>
      </c>
      <c r="D56" s="5">
        <v>21</v>
      </c>
      <c r="E56" s="5">
        <v>3500</v>
      </c>
      <c r="F56" s="5">
        <v>2800</v>
      </c>
      <c r="G56" s="5">
        <v>800</v>
      </c>
      <c r="H56" s="5">
        <v>1100</v>
      </c>
      <c r="I56" s="5">
        <v>1700</v>
      </c>
      <c r="J56" s="5">
        <v>2700</v>
      </c>
      <c r="K56" s="7">
        <v>4300</v>
      </c>
      <c r="L56" s="7">
        <v>6700</v>
      </c>
      <c r="M56" s="44">
        <v>9100</v>
      </c>
    </row>
    <row r="57" spans="1:13" x14ac:dyDescent="0.35">
      <c r="A57" s="68">
        <v>2009</v>
      </c>
      <c r="B57" s="33" t="s">
        <v>43</v>
      </c>
      <c r="C57" s="5">
        <v>281310</v>
      </c>
      <c r="D57" s="5">
        <v>8</v>
      </c>
      <c r="E57" s="5">
        <v>3700</v>
      </c>
      <c r="F57" s="5">
        <v>3000</v>
      </c>
      <c r="G57" s="5">
        <v>900</v>
      </c>
      <c r="H57" s="5">
        <v>1200</v>
      </c>
      <c r="I57" s="5">
        <v>1900</v>
      </c>
      <c r="J57" s="5">
        <v>2900</v>
      </c>
      <c r="K57" s="7">
        <v>4600</v>
      </c>
      <c r="L57" s="7">
        <v>7200</v>
      </c>
      <c r="M57" s="44">
        <v>9600</v>
      </c>
    </row>
    <row r="58" spans="1:13" x14ac:dyDescent="0.35">
      <c r="A58" s="68">
        <v>2009</v>
      </c>
      <c r="B58" s="33" t="s">
        <v>44</v>
      </c>
      <c r="C58" s="5">
        <v>677610</v>
      </c>
      <c r="D58" s="5">
        <v>19</v>
      </c>
      <c r="E58" s="5">
        <v>3900</v>
      </c>
      <c r="F58" s="5">
        <v>3000</v>
      </c>
      <c r="G58" s="5">
        <v>900</v>
      </c>
      <c r="H58" s="5">
        <v>1300</v>
      </c>
      <c r="I58" s="5">
        <v>2100</v>
      </c>
      <c r="J58" s="5">
        <v>3100</v>
      </c>
      <c r="K58" s="7">
        <v>4800</v>
      </c>
      <c r="L58" s="7">
        <v>7300</v>
      </c>
      <c r="M58" s="44">
        <v>9800</v>
      </c>
    </row>
    <row r="59" spans="1:13" x14ac:dyDescent="0.35">
      <c r="A59" s="68">
        <v>2009</v>
      </c>
      <c r="B59" s="33" t="s">
        <v>45</v>
      </c>
      <c r="C59" s="5">
        <v>555590</v>
      </c>
      <c r="D59" s="5">
        <v>16</v>
      </c>
      <c r="E59" s="5">
        <v>4300</v>
      </c>
      <c r="F59" s="5">
        <v>3100</v>
      </c>
      <c r="G59" s="5">
        <v>1100</v>
      </c>
      <c r="H59" s="5">
        <v>1500</v>
      </c>
      <c r="I59" s="5">
        <v>2300</v>
      </c>
      <c r="J59" s="5">
        <v>3500</v>
      </c>
      <c r="K59" s="7">
        <v>5300</v>
      </c>
      <c r="L59" s="7">
        <v>7800</v>
      </c>
      <c r="M59" s="44">
        <v>10200</v>
      </c>
    </row>
    <row r="60" spans="1:13" x14ac:dyDescent="0.35">
      <c r="A60" s="68">
        <v>2009</v>
      </c>
      <c r="B60" s="33" t="s">
        <v>46</v>
      </c>
      <c r="C60" s="5">
        <v>425940</v>
      </c>
      <c r="D60" s="5">
        <v>12</v>
      </c>
      <c r="E60" s="5">
        <v>4500</v>
      </c>
      <c r="F60" s="5">
        <v>3000</v>
      </c>
      <c r="G60" s="5">
        <v>1200</v>
      </c>
      <c r="H60" s="5">
        <v>1700</v>
      </c>
      <c r="I60" s="5">
        <v>2600</v>
      </c>
      <c r="J60" s="5">
        <v>3900</v>
      </c>
      <c r="K60" s="7">
        <v>5600</v>
      </c>
      <c r="L60" s="7">
        <v>8000</v>
      </c>
      <c r="M60" s="44">
        <v>10300</v>
      </c>
    </row>
    <row r="61" spans="1:13" x14ac:dyDescent="0.35">
      <c r="A61" s="68">
        <v>2009</v>
      </c>
      <c r="B61" s="33" t="s">
        <v>47</v>
      </c>
      <c r="C61" s="5">
        <v>251530</v>
      </c>
      <c r="D61" s="5">
        <v>7</v>
      </c>
      <c r="E61" s="5">
        <v>4700</v>
      </c>
      <c r="F61" s="5">
        <v>3100</v>
      </c>
      <c r="G61" s="5">
        <v>1300</v>
      </c>
      <c r="H61" s="5">
        <v>1800</v>
      </c>
      <c r="I61" s="5">
        <v>2700</v>
      </c>
      <c r="J61" s="5">
        <v>4000</v>
      </c>
      <c r="K61" s="7">
        <v>5800</v>
      </c>
      <c r="L61" s="7">
        <v>8300</v>
      </c>
      <c r="M61" s="44">
        <v>10700</v>
      </c>
    </row>
    <row r="62" spans="1:13" x14ac:dyDescent="0.35">
      <c r="A62" s="68">
        <v>2009</v>
      </c>
      <c r="B62" s="33" t="s">
        <v>48</v>
      </c>
      <c r="C62" s="5">
        <v>157960</v>
      </c>
      <c r="D62" s="5">
        <v>5</v>
      </c>
      <c r="E62" s="5">
        <v>4900</v>
      </c>
      <c r="F62" s="5">
        <v>3200</v>
      </c>
      <c r="G62" s="5">
        <v>1400</v>
      </c>
      <c r="H62" s="5">
        <v>1900</v>
      </c>
      <c r="I62" s="5">
        <v>2900</v>
      </c>
      <c r="J62" s="5">
        <v>4200</v>
      </c>
      <c r="K62" s="7">
        <v>6000</v>
      </c>
      <c r="L62" s="7">
        <v>8700</v>
      </c>
      <c r="M62" s="44">
        <v>11100</v>
      </c>
    </row>
    <row r="63" spans="1:13" x14ac:dyDescent="0.35">
      <c r="A63" s="68">
        <v>2009</v>
      </c>
      <c r="B63" s="33" t="s">
        <v>49</v>
      </c>
      <c r="C63" s="5">
        <v>219270</v>
      </c>
      <c r="D63" s="5">
        <v>6</v>
      </c>
      <c r="E63" s="5">
        <v>5200</v>
      </c>
      <c r="F63" s="5">
        <v>3400</v>
      </c>
      <c r="G63" s="5">
        <v>1500</v>
      </c>
      <c r="H63" s="5">
        <v>2000</v>
      </c>
      <c r="I63" s="5">
        <v>3000</v>
      </c>
      <c r="J63" s="5">
        <v>4400</v>
      </c>
      <c r="K63" s="7">
        <v>6400</v>
      </c>
      <c r="L63" s="7">
        <v>9200</v>
      </c>
      <c r="M63" s="44">
        <v>11800</v>
      </c>
    </row>
    <row r="64" spans="1:13" x14ac:dyDescent="0.35">
      <c r="A64" s="68">
        <v>2009</v>
      </c>
      <c r="B64" s="33" t="s">
        <v>50</v>
      </c>
      <c r="C64" s="5">
        <v>105920</v>
      </c>
      <c r="D64" s="5">
        <v>3</v>
      </c>
      <c r="E64" s="5">
        <v>5900</v>
      </c>
      <c r="F64" s="5">
        <v>3800</v>
      </c>
      <c r="G64" s="5">
        <v>1700</v>
      </c>
      <c r="H64" s="5">
        <v>2300</v>
      </c>
      <c r="I64" s="5">
        <v>3400</v>
      </c>
      <c r="J64" s="5">
        <v>5000</v>
      </c>
      <c r="K64" s="7">
        <v>7300</v>
      </c>
      <c r="L64" s="7">
        <v>10600</v>
      </c>
      <c r="M64" s="44">
        <v>13600</v>
      </c>
    </row>
    <row r="65" spans="1:13" x14ac:dyDescent="0.35">
      <c r="A65" s="68">
        <v>2009</v>
      </c>
      <c r="B65" s="33" t="s">
        <v>51</v>
      </c>
      <c r="C65" s="5">
        <v>36380</v>
      </c>
      <c r="D65" s="5">
        <v>1</v>
      </c>
      <c r="E65" s="5">
        <v>6600</v>
      </c>
      <c r="F65" s="5">
        <v>4300</v>
      </c>
      <c r="G65" s="5">
        <v>1900</v>
      </c>
      <c r="H65" s="5">
        <v>2500</v>
      </c>
      <c r="I65" s="5">
        <v>3700</v>
      </c>
      <c r="J65" s="5">
        <v>5500</v>
      </c>
      <c r="K65" s="7">
        <v>8300</v>
      </c>
      <c r="L65" s="7">
        <v>12700</v>
      </c>
      <c r="M65" s="44">
        <v>15900</v>
      </c>
    </row>
    <row r="66" spans="1:13" x14ac:dyDescent="0.35">
      <c r="A66" s="68">
        <v>2009</v>
      </c>
      <c r="B66" s="33" t="s">
        <v>41</v>
      </c>
      <c r="C66" s="5">
        <v>58740</v>
      </c>
      <c r="D66" s="5">
        <v>2</v>
      </c>
      <c r="E66" s="5">
        <v>4700</v>
      </c>
      <c r="F66" s="5">
        <v>4700</v>
      </c>
      <c r="G66" s="5">
        <v>600</v>
      </c>
      <c r="H66" s="5">
        <v>1000</v>
      </c>
      <c r="I66" s="5">
        <v>1700</v>
      </c>
      <c r="J66" s="5">
        <v>3000</v>
      </c>
      <c r="K66" s="7">
        <v>5900</v>
      </c>
      <c r="L66" s="7">
        <v>11100</v>
      </c>
      <c r="M66" s="44">
        <v>15400</v>
      </c>
    </row>
    <row r="67" spans="1:13" x14ac:dyDescent="0.35">
      <c r="A67" s="65">
        <v>2010</v>
      </c>
      <c r="B67" s="32" t="s">
        <v>13</v>
      </c>
      <c r="C67" s="18">
        <v>3524330</v>
      </c>
      <c r="D67" s="18">
        <v>100</v>
      </c>
      <c r="E67" s="18">
        <v>4200</v>
      </c>
      <c r="F67" s="18">
        <v>3100</v>
      </c>
      <c r="G67" s="18">
        <v>1000</v>
      </c>
      <c r="H67" s="18">
        <v>1400</v>
      </c>
      <c r="I67" s="18">
        <v>2200</v>
      </c>
      <c r="J67" s="18">
        <v>3400</v>
      </c>
      <c r="K67" s="20">
        <v>5300</v>
      </c>
      <c r="L67" s="20">
        <v>7900</v>
      </c>
      <c r="M67" s="43">
        <v>10300</v>
      </c>
    </row>
    <row r="68" spans="1:13" x14ac:dyDescent="0.35">
      <c r="A68" s="68">
        <v>2010</v>
      </c>
      <c r="B68" s="33" t="s">
        <v>42</v>
      </c>
      <c r="C68" s="5">
        <v>725380</v>
      </c>
      <c r="D68" s="5">
        <v>21</v>
      </c>
      <c r="E68" s="5">
        <v>3500</v>
      </c>
      <c r="F68" s="5">
        <v>2800</v>
      </c>
      <c r="G68" s="5">
        <v>800</v>
      </c>
      <c r="H68" s="5">
        <v>1100</v>
      </c>
      <c r="I68" s="5">
        <v>1700</v>
      </c>
      <c r="J68" s="5">
        <v>2700</v>
      </c>
      <c r="K68" s="7">
        <v>4300</v>
      </c>
      <c r="L68" s="7">
        <v>6700</v>
      </c>
      <c r="M68" s="44">
        <v>8900</v>
      </c>
    </row>
    <row r="69" spans="1:13" x14ac:dyDescent="0.35">
      <c r="A69" s="68">
        <v>2010</v>
      </c>
      <c r="B69" s="33" t="s">
        <v>43</v>
      </c>
      <c r="C69" s="5">
        <v>283840</v>
      </c>
      <c r="D69" s="5">
        <v>8</v>
      </c>
      <c r="E69" s="5">
        <v>3700</v>
      </c>
      <c r="F69" s="5">
        <v>2900</v>
      </c>
      <c r="G69" s="5">
        <v>900</v>
      </c>
      <c r="H69" s="5">
        <v>1200</v>
      </c>
      <c r="I69" s="5">
        <v>1900</v>
      </c>
      <c r="J69" s="5">
        <v>2900</v>
      </c>
      <c r="K69" s="7">
        <v>4500</v>
      </c>
      <c r="L69" s="7">
        <v>7100</v>
      </c>
      <c r="M69" s="44">
        <v>9400</v>
      </c>
    </row>
    <row r="70" spans="1:13" x14ac:dyDescent="0.35">
      <c r="A70" s="68">
        <v>2010</v>
      </c>
      <c r="B70" s="33" t="s">
        <v>44</v>
      </c>
      <c r="C70" s="5">
        <v>684510</v>
      </c>
      <c r="D70" s="5">
        <v>19</v>
      </c>
      <c r="E70" s="5">
        <v>3900</v>
      </c>
      <c r="F70" s="5">
        <v>2900</v>
      </c>
      <c r="G70" s="5">
        <v>900</v>
      </c>
      <c r="H70" s="5">
        <v>1300</v>
      </c>
      <c r="I70" s="5">
        <v>2100</v>
      </c>
      <c r="J70" s="5">
        <v>3200</v>
      </c>
      <c r="K70" s="7">
        <v>4800</v>
      </c>
      <c r="L70" s="7">
        <v>7300</v>
      </c>
      <c r="M70" s="44">
        <v>9600</v>
      </c>
    </row>
    <row r="71" spans="1:13" x14ac:dyDescent="0.35">
      <c r="A71" s="68">
        <v>2010</v>
      </c>
      <c r="B71" s="33" t="s">
        <v>45</v>
      </c>
      <c r="C71" s="5">
        <v>561080</v>
      </c>
      <c r="D71" s="5">
        <v>16</v>
      </c>
      <c r="E71" s="5">
        <v>4300</v>
      </c>
      <c r="F71" s="5">
        <v>3000</v>
      </c>
      <c r="G71" s="5">
        <v>1100</v>
      </c>
      <c r="H71" s="5">
        <v>1500</v>
      </c>
      <c r="I71" s="5">
        <v>2300</v>
      </c>
      <c r="J71" s="5">
        <v>3500</v>
      </c>
      <c r="K71" s="7">
        <v>5200</v>
      </c>
      <c r="L71" s="7">
        <v>7700</v>
      </c>
      <c r="M71" s="44">
        <v>10000</v>
      </c>
    </row>
    <row r="72" spans="1:13" x14ac:dyDescent="0.35">
      <c r="A72" s="68">
        <v>2010</v>
      </c>
      <c r="B72" s="33" t="s">
        <v>46</v>
      </c>
      <c r="C72" s="5">
        <v>430400</v>
      </c>
      <c r="D72" s="5">
        <v>12</v>
      </c>
      <c r="E72" s="5">
        <v>4500</v>
      </c>
      <c r="F72" s="5">
        <v>3000</v>
      </c>
      <c r="G72" s="5">
        <v>1300</v>
      </c>
      <c r="H72" s="5">
        <v>1800</v>
      </c>
      <c r="I72" s="5">
        <v>2600</v>
      </c>
      <c r="J72" s="5">
        <v>3900</v>
      </c>
      <c r="K72" s="7">
        <v>5600</v>
      </c>
      <c r="L72" s="7">
        <v>8000</v>
      </c>
      <c r="M72" s="44">
        <v>10200</v>
      </c>
    </row>
    <row r="73" spans="1:13" x14ac:dyDescent="0.35">
      <c r="A73" s="68">
        <v>2010</v>
      </c>
      <c r="B73" s="33" t="s">
        <v>47</v>
      </c>
      <c r="C73" s="5">
        <v>254180</v>
      </c>
      <c r="D73" s="5">
        <v>7</v>
      </c>
      <c r="E73" s="5">
        <v>4700</v>
      </c>
      <c r="F73" s="5">
        <v>3100</v>
      </c>
      <c r="G73" s="5">
        <v>1400</v>
      </c>
      <c r="H73" s="5">
        <v>1900</v>
      </c>
      <c r="I73" s="5">
        <v>2800</v>
      </c>
      <c r="J73" s="5">
        <v>4000</v>
      </c>
      <c r="K73" s="7">
        <v>5800</v>
      </c>
      <c r="L73" s="7">
        <v>8300</v>
      </c>
      <c r="M73" s="44">
        <v>10600</v>
      </c>
    </row>
    <row r="74" spans="1:13" x14ac:dyDescent="0.35">
      <c r="A74" s="68">
        <v>2010</v>
      </c>
      <c r="B74" s="33" t="s">
        <v>48</v>
      </c>
      <c r="C74" s="5">
        <v>159730</v>
      </c>
      <c r="D74" s="5">
        <v>5</v>
      </c>
      <c r="E74" s="5">
        <v>4900</v>
      </c>
      <c r="F74" s="5">
        <v>3200</v>
      </c>
      <c r="G74" s="5">
        <v>1500</v>
      </c>
      <c r="H74" s="5">
        <v>2000</v>
      </c>
      <c r="I74" s="5">
        <v>2900</v>
      </c>
      <c r="J74" s="5">
        <v>4200</v>
      </c>
      <c r="K74" s="7">
        <v>6000</v>
      </c>
      <c r="L74" s="7">
        <v>8700</v>
      </c>
      <c r="M74" s="44">
        <v>11100</v>
      </c>
    </row>
    <row r="75" spans="1:13" x14ac:dyDescent="0.35">
      <c r="A75" s="68">
        <v>2010</v>
      </c>
      <c r="B75" s="33" t="s">
        <v>49</v>
      </c>
      <c r="C75" s="5">
        <v>221930</v>
      </c>
      <c r="D75" s="5">
        <v>6</v>
      </c>
      <c r="E75" s="5">
        <v>5200</v>
      </c>
      <c r="F75" s="5">
        <v>3400</v>
      </c>
      <c r="G75" s="5">
        <v>1600</v>
      </c>
      <c r="H75" s="5">
        <v>2100</v>
      </c>
      <c r="I75" s="5">
        <v>3000</v>
      </c>
      <c r="J75" s="5">
        <v>4400</v>
      </c>
      <c r="K75" s="7">
        <v>6400</v>
      </c>
      <c r="L75" s="7">
        <v>9200</v>
      </c>
      <c r="M75" s="44">
        <v>11800</v>
      </c>
    </row>
    <row r="76" spans="1:13" x14ac:dyDescent="0.35">
      <c r="A76" s="68">
        <v>2010</v>
      </c>
      <c r="B76" s="33" t="s">
        <v>50</v>
      </c>
      <c r="C76" s="5">
        <v>107270</v>
      </c>
      <c r="D76" s="5">
        <v>3</v>
      </c>
      <c r="E76" s="5">
        <v>6000</v>
      </c>
      <c r="F76" s="5">
        <v>3800</v>
      </c>
      <c r="G76" s="5">
        <v>1800</v>
      </c>
      <c r="H76" s="5">
        <v>2300</v>
      </c>
      <c r="I76" s="5">
        <v>3500</v>
      </c>
      <c r="J76" s="5">
        <v>5100</v>
      </c>
      <c r="K76" s="7">
        <v>7400</v>
      </c>
      <c r="L76" s="7">
        <v>10600</v>
      </c>
      <c r="M76" s="44">
        <v>13500</v>
      </c>
    </row>
    <row r="77" spans="1:13" x14ac:dyDescent="0.35">
      <c r="A77" s="68">
        <v>2010</v>
      </c>
      <c r="B77" s="33" t="s">
        <v>51</v>
      </c>
      <c r="C77" s="5">
        <v>36860</v>
      </c>
      <c r="D77" s="5">
        <v>1</v>
      </c>
      <c r="E77" s="5">
        <v>6700</v>
      </c>
      <c r="F77" s="5">
        <v>4400</v>
      </c>
      <c r="G77" s="5">
        <v>2000</v>
      </c>
      <c r="H77" s="5">
        <v>2600</v>
      </c>
      <c r="I77" s="5">
        <v>3700</v>
      </c>
      <c r="J77" s="5">
        <v>5500</v>
      </c>
      <c r="K77" s="7">
        <v>8400</v>
      </c>
      <c r="L77" s="7">
        <v>12800</v>
      </c>
      <c r="M77" s="44">
        <v>16000</v>
      </c>
    </row>
    <row r="78" spans="1:13" x14ac:dyDescent="0.35">
      <c r="A78" s="68">
        <v>2010</v>
      </c>
      <c r="B78" s="33" t="s">
        <v>41</v>
      </c>
      <c r="C78" s="5">
        <v>59160</v>
      </c>
      <c r="D78" s="5">
        <v>2</v>
      </c>
      <c r="E78" s="5">
        <v>4700</v>
      </c>
      <c r="F78" s="5">
        <v>4600</v>
      </c>
      <c r="G78" s="5">
        <v>600</v>
      </c>
      <c r="H78" s="5">
        <v>1000</v>
      </c>
      <c r="I78" s="5">
        <v>1700</v>
      </c>
      <c r="J78" s="5">
        <v>3000</v>
      </c>
      <c r="K78" s="7">
        <v>5900</v>
      </c>
      <c r="L78" s="7">
        <v>10800</v>
      </c>
      <c r="M78" s="44">
        <v>15100</v>
      </c>
    </row>
    <row r="79" spans="1:13" x14ac:dyDescent="0.35">
      <c r="A79" s="65">
        <v>2011</v>
      </c>
      <c r="B79" s="32" t="s">
        <v>13</v>
      </c>
      <c r="C79" s="18">
        <v>3528760</v>
      </c>
      <c r="D79" s="18">
        <v>100</v>
      </c>
      <c r="E79" s="18">
        <v>4200</v>
      </c>
      <c r="F79" s="18">
        <v>3000</v>
      </c>
      <c r="G79" s="18">
        <v>1000</v>
      </c>
      <c r="H79" s="18">
        <v>1400</v>
      </c>
      <c r="I79" s="18">
        <v>2200</v>
      </c>
      <c r="J79" s="18">
        <v>3400</v>
      </c>
      <c r="K79" s="20">
        <v>5200</v>
      </c>
      <c r="L79" s="20">
        <v>7700</v>
      </c>
      <c r="M79" s="43">
        <v>9900</v>
      </c>
    </row>
    <row r="80" spans="1:13" x14ac:dyDescent="0.35">
      <c r="A80" s="68">
        <v>2011</v>
      </c>
      <c r="B80" s="33" t="s">
        <v>42</v>
      </c>
      <c r="C80" s="5">
        <v>725820</v>
      </c>
      <c r="D80" s="5">
        <v>21</v>
      </c>
      <c r="E80" s="5">
        <v>3400</v>
      </c>
      <c r="F80" s="5">
        <v>2700</v>
      </c>
      <c r="G80" s="5">
        <v>800</v>
      </c>
      <c r="H80" s="5">
        <v>1100</v>
      </c>
      <c r="I80" s="5">
        <v>1700</v>
      </c>
      <c r="J80" s="5">
        <v>2700</v>
      </c>
      <c r="K80" s="7">
        <v>4200</v>
      </c>
      <c r="L80" s="7">
        <v>6500</v>
      </c>
      <c r="M80" s="44">
        <v>8600</v>
      </c>
    </row>
    <row r="81" spans="1:13" x14ac:dyDescent="0.35">
      <c r="A81" s="68">
        <v>2011</v>
      </c>
      <c r="B81" s="33" t="s">
        <v>43</v>
      </c>
      <c r="C81" s="5">
        <v>283950</v>
      </c>
      <c r="D81" s="5">
        <v>8</v>
      </c>
      <c r="E81" s="5">
        <v>3700</v>
      </c>
      <c r="F81" s="5">
        <v>2800</v>
      </c>
      <c r="G81" s="5">
        <v>900</v>
      </c>
      <c r="H81" s="5">
        <v>1200</v>
      </c>
      <c r="I81" s="5">
        <v>1900</v>
      </c>
      <c r="J81" s="5">
        <v>2900</v>
      </c>
      <c r="K81" s="7">
        <v>4500</v>
      </c>
      <c r="L81" s="7">
        <v>6800</v>
      </c>
      <c r="M81" s="44">
        <v>9100</v>
      </c>
    </row>
    <row r="82" spans="1:13" x14ac:dyDescent="0.35">
      <c r="A82" s="68">
        <v>2011</v>
      </c>
      <c r="B82" s="33" t="s">
        <v>44</v>
      </c>
      <c r="C82" s="5">
        <v>685520</v>
      </c>
      <c r="D82" s="5">
        <v>19</v>
      </c>
      <c r="E82" s="5">
        <v>3800</v>
      </c>
      <c r="F82" s="5">
        <v>2800</v>
      </c>
      <c r="G82" s="5">
        <v>1000</v>
      </c>
      <c r="H82" s="5">
        <v>1400</v>
      </c>
      <c r="I82" s="5">
        <v>2100</v>
      </c>
      <c r="J82" s="5">
        <v>3100</v>
      </c>
      <c r="K82" s="7">
        <v>4700</v>
      </c>
      <c r="L82" s="7">
        <v>7000</v>
      </c>
      <c r="M82" s="44">
        <v>9300</v>
      </c>
    </row>
    <row r="83" spans="1:13" x14ac:dyDescent="0.35">
      <c r="A83" s="68">
        <v>2011</v>
      </c>
      <c r="B83" s="33" t="s">
        <v>45</v>
      </c>
      <c r="C83" s="5">
        <v>562000</v>
      </c>
      <c r="D83" s="5">
        <v>16</v>
      </c>
      <c r="E83" s="5">
        <v>4200</v>
      </c>
      <c r="F83" s="5">
        <v>2900</v>
      </c>
      <c r="G83" s="5">
        <v>1100</v>
      </c>
      <c r="H83" s="5">
        <v>1500</v>
      </c>
      <c r="I83" s="5">
        <v>2300</v>
      </c>
      <c r="J83" s="5">
        <v>3500</v>
      </c>
      <c r="K83" s="7">
        <v>5200</v>
      </c>
      <c r="L83" s="7">
        <v>7500</v>
      </c>
      <c r="M83" s="44">
        <v>9700</v>
      </c>
    </row>
    <row r="84" spans="1:13" x14ac:dyDescent="0.35">
      <c r="A84" s="68">
        <v>2011</v>
      </c>
      <c r="B84" s="33" t="s">
        <v>46</v>
      </c>
      <c r="C84" s="5">
        <v>430980</v>
      </c>
      <c r="D84" s="5">
        <v>12</v>
      </c>
      <c r="E84" s="5">
        <v>4500</v>
      </c>
      <c r="F84" s="5">
        <v>2900</v>
      </c>
      <c r="G84" s="5">
        <v>1300</v>
      </c>
      <c r="H84" s="5">
        <v>1700</v>
      </c>
      <c r="I84" s="5">
        <v>2600</v>
      </c>
      <c r="J84" s="5">
        <v>3900</v>
      </c>
      <c r="K84" s="7">
        <v>5500</v>
      </c>
      <c r="L84" s="7">
        <v>7800</v>
      </c>
      <c r="M84" s="44">
        <v>9900</v>
      </c>
    </row>
    <row r="85" spans="1:13" x14ac:dyDescent="0.35">
      <c r="A85" s="68">
        <v>2011</v>
      </c>
      <c r="B85" s="33" t="s">
        <v>47</v>
      </c>
      <c r="C85" s="5">
        <v>254770</v>
      </c>
      <c r="D85" s="5">
        <v>7</v>
      </c>
      <c r="E85" s="5">
        <v>4700</v>
      </c>
      <c r="F85" s="5">
        <v>3000</v>
      </c>
      <c r="G85" s="5">
        <v>1400</v>
      </c>
      <c r="H85" s="5">
        <v>1900</v>
      </c>
      <c r="I85" s="5">
        <v>2800</v>
      </c>
      <c r="J85" s="5">
        <v>4000</v>
      </c>
      <c r="K85" s="7">
        <v>5700</v>
      </c>
      <c r="L85" s="7">
        <v>8100</v>
      </c>
      <c r="M85" s="44">
        <v>10300</v>
      </c>
    </row>
    <row r="86" spans="1:13" x14ac:dyDescent="0.35">
      <c r="A86" s="68">
        <v>2011</v>
      </c>
      <c r="B86" s="33" t="s">
        <v>48</v>
      </c>
      <c r="C86" s="5">
        <v>160020</v>
      </c>
      <c r="D86" s="5">
        <v>5</v>
      </c>
      <c r="E86" s="5">
        <v>4900</v>
      </c>
      <c r="F86" s="5">
        <v>3100</v>
      </c>
      <c r="G86" s="5">
        <v>1500</v>
      </c>
      <c r="H86" s="5">
        <v>2000</v>
      </c>
      <c r="I86" s="5">
        <v>2900</v>
      </c>
      <c r="J86" s="5">
        <v>4200</v>
      </c>
      <c r="K86" s="7">
        <v>6000</v>
      </c>
      <c r="L86" s="7">
        <v>8500</v>
      </c>
      <c r="M86" s="44">
        <v>10700</v>
      </c>
    </row>
    <row r="87" spans="1:13" x14ac:dyDescent="0.35">
      <c r="A87" s="68">
        <v>2011</v>
      </c>
      <c r="B87" s="33" t="s">
        <v>49</v>
      </c>
      <c r="C87" s="5">
        <v>222520</v>
      </c>
      <c r="D87" s="5">
        <v>6</v>
      </c>
      <c r="E87" s="5">
        <v>5200</v>
      </c>
      <c r="F87" s="5">
        <v>3300</v>
      </c>
      <c r="G87" s="5">
        <v>1600</v>
      </c>
      <c r="H87" s="5">
        <v>2100</v>
      </c>
      <c r="I87" s="5">
        <v>3000</v>
      </c>
      <c r="J87" s="5">
        <v>4400</v>
      </c>
      <c r="K87" s="7">
        <v>6300</v>
      </c>
      <c r="L87" s="7">
        <v>9000</v>
      </c>
      <c r="M87" s="44">
        <v>11500</v>
      </c>
    </row>
    <row r="88" spans="1:13" x14ac:dyDescent="0.35">
      <c r="A88" s="68">
        <v>2011</v>
      </c>
      <c r="B88" s="33" t="s">
        <v>50</v>
      </c>
      <c r="C88" s="5">
        <v>107480</v>
      </c>
      <c r="D88" s="5">
        <v>3</v>
      </c>
      <c r="E88" s="5">
        <v>5900</v>
      </c>
      <c r="F88" s="5">
        <v>3700</v>
      </c>
      <c r="G88" s="5">
        <v>1800</v>
      </c>
      <c r="H88" s="5">
        <v>2400</v>
      </c>
      <c r="I88" s="5">
        <v>3500</v>
      </c>
      <c r="J88" s="5">
        <v>5100</v>
      </c>
      <c r="K88" s="7">
        <v>7300</v>
      </c>
      <c r="L88" s="7">
        <v>10500</v>
      </c>
      <c r="M88" s="44">
        <v>13300</v>
      </c>
    </row>
    <row r="89" spans="1:13" x14ac:dyDescent="0.35">
      <c r="A89" s="68">
        <v>2011</v>
      </c>
      <c r="B89" s="33" t="s">
        <v>51</v>
      </c>
      <c r="C89" s="5">
        <v>36910</v>
      </c>
      <c r="D89" s="5">
        <v>1</v>
      </c>
      <c r="E89" s="5">
        <v>6700</v>
      </c>
      <c r="F89" s="5">
        <v>4300</v>
      </c>
      <c r="G89" s="5">
        <v>2000</v>
      </c>
      <c r="H89" s="5">
        <v>2600</v>
      </c>
      <c r="I89" s="5">
        <v>3700</v>
      </c>
      <c r="J89" s="5">
        <v>5500</v>
      </c>
      <c r="K89" s="7">
        <v>8400</v>
      </c>
      <c r="L89" s="7">
        <v>12600</v>
      </c>
      <c r="M89" s="44">
        <v>15900</v>
      </c>
    </row>
    <row r="90" spans="1:13" x14ac:dyDescent="0.35">
      <c r="A90" s="68">
        <v>2011</v>
      </c>
      <c r="B90" s="33" t="s">
        <v>41</v>
      </c>
      <c r="C90" s="5">
        <v>58810</v>
      </c>
      <c r="D90" s="5">
        <v>2</v>
      </c>
      <c r="E90" s="5">
        <v>4600</v>
      </c>
      <c r="F90" s="5">
        <v>4600</v>
      </c>
      <c r="G90" s="5">
        <v>600</v>
      </c>
      <c r="H90" s="5">
        <v>1000</v>
      </c>
      <c r="I90" s="5">
        <v>1700</v>
      </c>
      <c r="J90" s="5">
        <v>3000</v>
      </c>
      <c r="K90" s="7">
        <v>5700</v>
      </c>
      <c r="L90" s="7">
        <v>10700</v>
      </c>
      <c r="M90" s="44">
        <v>15100</v>
      </c>
    </row>
    <row r="91" spans="1:13" x14ac:dyDescent="0.35">
      <c r="A91" s="65">
        <v>2012</v>
      </c>
      <c r="B91" s="32" t="s">
        <v>13</v>
      </c>
      <c r="C91" s="18">
        <v>3498160</v>
      </c>
      <c r="D91" s="18">
        <v>100</v>
      </c>
      <c r="E91" s="18">
        <v>4100</v>
      </c>
      <c r="F91" s="18">
        <v>3100</v>
      </c>
      <c r="G91" s="18">
        <v>1000</v>
      </c>
      <c r="H91" s="18">
        <v>1400</v>
      </c>
      <c r="I91" s="18">
        <v>2100</v>
      </c>
      <c r="J91" s="18">
        <v>3300</v>
      </c>
      <c r="K91" s="20">
        <v>5100</v>
      </c>
      <c r="L91" s="20">
        <v>7600</v>
      </c>
      <c r="M91" s="43">
        <v>10100</v>
      </c>
    </row>
    <row r="92" spans="1:13" x14ac:dyDescent="0.35">
      <c r="A92" s="68">
        <v>2012</v>
      </c>
      <c r="B92" s="33" t="s">
        <v>42</v>
      </c>
      <c r="C92" s="5">
        <v>718190</v>
      </c>
      <c r="D92" s="5">
        <v>21</v>
      </c>
      <c r="E92" s="5">
        <v>3400</v>
      </c>
      <c r="F92" s="5">
        <v>2700</v>
      </c>
      <c r="G92" s="5">
        <v>800</v>
      </c>
      <c r="H92" s="5">
        <v>1100</v>
      </c>
      <c r="I92" s="5">
        <v>1700</v>
      </c>
      <c r="J92" s="5">
        <v>2600</v>
      </c>
      <c r="K92" s="7">
        <v>4100</v>
      </c>
      <c r="L92" s="7">
        <v>6500</v>
      </c>
      <c r="M92" s="44">
        <v>8700</v>
      </c>
    </row>
    <row r="93" spans="1:13" x14ac:dyDescent="0.35">
      <c r="A93" s="68">
        <v>2012</v>
      </c>
      <c r="B93" s="33" t="s">
        <v>43</v>
      </c>
      <c r="C93" s="5">
        <v>281560</v>
      </c>
      <c r="D93" s="5">
        <v>8</v>
      </c>
      <c r="E93" s="5">
        <v>3600</v>
      </c>
      <c r="F93" s="5">
        <v>2900</v>
      </c>
      <c r="G93" s="5">
        <v>900</v>
      </c>
      <c r="H93" s="5">
        <v>1200</v>
      </c>
      <c r="I93" s="5">
        <v>1800</v>
      </c>
      <c r="J93" s="5">
        <v>2900</v>
      </c>
      <c r="K93" s="7">
        <v>4400</v>
      </c>
      <c r="L93" s="7">
        <v>6800</v>
      </c>
      <c r="M93" s="44">
        <v>9200</v>
      </c>
    </row>
    <row r="94" spans="1:13" x14ac:dyDescent="0.35">
      <c r="A94" s="68">
        <v>2012</v>
      </c>
      <c r="B94" s="33" t="s">
        <v>44</v>
      </c>
      <c r="C94" s="5">
        <v>680260</v>
      </c>
      <c r="D94" s="5">
        <v>19</v>
      </c>
      <c r="E94" s="5">
        <v>3800</v>
      </c>
      <c r="F94" s="5">
        <v>2900</v>
      </c>
      <c r="G94" s="5">
        <v>1000</v>
      </c>
      <c r="H94" s="5">
        <v>1300</v>
      </c>
      <c r="I94" s="5">
        <v>2000</v>
      </c>
      <c r="J94" s="5">
        <v>3100</v>
      </c>
      <c r="K94" s="7">
        <v>4600</v>
      </c>
      <c r="L94" s="7">
        <v>7000</v>
      </c>
      <c r="M94" s="44">
        <v>9400</v>
      </c>
    </row>
    <row r="95" spans="1:13" x14ac:dyDescent="0.35">
      <c r="A95" s="68">
        <v>2012</v>
      </c>
      <c r="B95" s="33" t="s">
        <v>45</v>
      </c>
      <c r="C95" s="5">
        <v>558050</v>
      </c>
      <c r="D95" s="5">
        <v>16</v>
      </c>
      <c r="E95" s="5">
        <v>4100</v>
      </c>
      <c r="F95" s="5">
        <v>3000</v>
      </c>
      <c r="G95" s="5">
        <v>1100</v>
      </c>
      <c r="H95" s="5">
        <v>1500</v>
      </c>
      <c r="I95" s="5">
        <v>2300</v>
      </c>
      <c r="J95" s="5">
        <v>3400</v>
      </c>
      <c r="K95" s="7">
        <v>5000</v>
      </c>
      <c r="L95" s="7">
        <v>7500</v>
      </c>
      <c r="M95" s="44">
        <v>9800</v>
      </c>
    </row>
    <row r="96" spans="1:13" x14ac:dyDescent="0.35">
      <c r="A96" s="68">
        <v>2012</v>
      </c>
      <c r="B96" s="33" t="s">
        <v>46</v>
      </c>
      <c r="C96" s="5">
        <v>427710</v>
      </c>
      <c r="D96" s="5">
        <v>12</v>
      </c>
      <c r="E96" s="5">
        <v>4400</v>
      </c>
      <c r="F96" s="5">
        <v>3000</v>
      </c>
      <c r="G96" s="5">
        <v>1200</v>
      </c>
      <c r="H96" s="5">
        <v>1700</v>
      </c>
      <c r="I96" s="5">
        <v>2500</v>
      </c>
      <c r="J96" s="5">
        <v>3700</v>
      </c>
      <c r="K96" s="7">
        <v>5300</v>
      </c>
      <c r="L96" s="7">
        <v>7700</v>
      </c>
      <c r="M96" s="44">
        <v>10000</v>
      </c>
    </row>
    <row r="97" spans="1:13" x14ac:dyDescent="0.35">
      <c r="A97" s="68">
        <v>2012</v>
      </c>
      <c r="B97" s="33" t="s">
        <v>47</v>
      </c>
      <c r="C97" s="5">
        <v>252680</v>
      </c>
      <c r="D97" s="5">
        <v>7</v>
      </c>
      <c r="E97" s="5">
        <v>4600</v>
      </c>
      <c r="F97" s="5">
        <v>3100</v>
      </c>
      <c r="G97" s="5">
        <v>1300</v>
      </c>
      <c r="H97" s="5">
        <v>1800</v>
      </c>
      <c r="I97" s="5">
        <v>2700</v>
      </c>
      <c r="J97" s="5">
        <v>3900</v>
      </c>
      <c r="K97" s="7">
        <v>5600</v>
      </c>
      <c r="L97" s="7">
        <v>8100</v>
      </c>
      <c r="M97" s="44">
        <v>10400</v>
      </c>
    </row>
    <row r="98" spans="1:13" x14ac:dyDescent="0.35">
      <c r="A98" s="68">
        <v>2012</v>
      </c>
      <c r="B98" s="33" t="s">
        <v>48</v>
      </c>
      <c r="C98" s="5">
        <v>158850</v>
      </c>
      <c r="D98" s="5">
        <v>5</v>
      </c>
      <c r="E98" s="5">
        <v>4800</v>
      </c>
      <c r="F98" s="5">
        <v>3100</v>
      </c>
      <c r="G98" s="5">
        <v>1400</v>
      </c>
      <c r="H98" s="5">
        <v>1900</v>
      </c>
      <c r="I98" s="5">
        <v>2800</v>
      </c>
      <c r="J98" s="5">
        <v>4000</v>
      </c>
      <c r="K98" s="7">
        <v>5800</v>
      </c>
      <c r="L98" s="7">
        <v>8400</v>
      </c>
      <c r="M98" s="44">
        <v>10800</v>
      </c>
    </row>
    <row r="99" spans="1:13" x14ac:dyDescent="0.35">
      <c r="A99" s="68">
        <v>2012</v>
      </c>
      <c r="B99" s="33" t="s">
        <v>49</v>
      </c>
      <c r="C99" s="5">
        <v>220500</v>
      </c>
      <c r="D99" s="5">
        <v>6</v>
      </c>
      <c r="E99" s="5">
        <v>5000</v>
      </c>
      <c r="F99" s="5">
        <v>3300</v>
      </c>
      <c r="G99" s="5">
        <v>1500</v>
      </c>
      <c r="H99" s="5">
        <v>2000</v>
      </c>
      <c r="I99" s="5">
        <v>2900</v>
      </c>
      <c r="J99" s="5">
        <v>4300</v>
      </c>
      <c r="K99" s="7">
        <v>6200</v>
      </c>
      <c r="L99" s="7">
        <v>8900</v>
      </c>
      <c r="M99" s="44">
        <v>11500</v>
      </c>
    </row>
    <row r="100" spans="1:13" x14ac:dyDescent="0.35">
      <c r="A100" s="68">
        <v>2012</v>
      </c>
      <c r="B100" s="33" t="s">
        <v>50</v>
      </c>
      <c r="C100" s="5">
        <v>106380</v>
      </c>
      <c r="D100" s="5">
        <v>3</v>
      </c>
      <c r="E100" s="5">
        <v>5800</v>
      </c>
      <c r="F100" s="5">
        <v>3800</v>
      </c>
      <c r="G100" s="5">
        <v>1700</v>
      </c>
      <c r="H100" s="5">
        <v>2300</v>
      </c>
      <c r="I100" s="5">
        <v>3300</v>
      </c>
      <c r="J100" s="5">
        <v>4900</v>
      </c>
      <c r="K100" s="7">
        <v>7100</v>
      </c>
      <c r="L100" s="7">
        <v>10500</v>
      </c>
      <c r="M100" s="44">
        <v>13500</v>
      </c>
    </row>
    <row r="101" spans="1:13" x14ac:dyDescent="0.35">
      <c r="A101" s="68">
        <v>2012</v>
      </c>
      <c r="B101" s="33" t="s">
        <v>51</v>
      </c>
      <c r="C101" s="5">
        <v>36490</v>
      </c>
      <c r="D101" s="5">
        <v>1</v>
      </c>
      <c r="E101" s="5">
        <v>6500</v>
      </c>
      <c r="F101" s="5">
        <v>4300</v>
      </c>
      <c r="G101" s="5">
        <v>1800</v>
      </c>
      <c r="H101" s="5">
        <v>2400</v>
      </c>
      <c r="I101" s="5">
        <v>3600</v>
      </c>
      <c r="J101" s="5">
        <v>5300</v>
      </c>
      <c r="K101" s="7">
        <v>8200</v>
      </c>
      <c r="L101" s="7">
        <v>12500</v>
      </c>
      <c r="M101" s="44">
        <v>15800</v>
      </c>
    </row>
    <row r="102" spans="1:13" x14ac:dyDescent="0.35">
      <c r="A102" s="68">
        <v>2012</v>
      </c>
      <c r="B102" s="33" t="s">
        <v>41</v>
      </c>
      <c r="C102" s="5">
        <v>57490</v>
      </c>
      <c r="D102" s="5">
        <v>2</v>
      </c>
      <c r="E102" s="5">
        <v>4600</v>
      </c>
      <c r="F102" s="5">
        <v>4600</v>
      </c>
      <c r="G102" s="5">
        <v>600</v>
      </c>
      <c r="H102" s="5">
        <v>1000</v>
      </c>
      <c r="I102" s="5">
        <v>1700</v>
      </c>
      <c r="J102" s="5">
        <v>2900</v>
      </c>
      <c r="K102" s="7">
        <v>5700</v>
      </c>
      <c r="L102" s="7">
        <v>10900</v>
      </c>
      <c r="M102" s="44">
        <v>15300</v>
      </c>
    </row>
    <row r="103" spans="1:13" x14ac:dyDescent="0.35">
      <c r="A103" s="65">
        <v>2013</v>
      </c>
      <c r="B103" s="32" t="s">
        <v>13</v>
      </c>
      <c r="C103" s="18">
        <v>3998160</v>
      </c>
      <c r="D103" s="18">
        <v>100</v>
      </c>
      <c r="E103" s="18">
        <v>4000</v>
      </c>
      <c r="F103" s="18">
        <v>2900</v>
      </c>
      <c r="G103" s="18">
        <v>1000</v>
      </c>
      <c r="H103" s="18">
        <v>1400</v>
      </c>
      <c r="I103" s="18">
        <v>2100</v>
      </c>
      <c r="J103" s="18">
        <v>3300</v>
      </c>
      <c r="K103" s="20">
        <v>5000</v>
      </c>
      <c r="L103" s="20">
        <v>7300</v>
      </c>
      <c r="M103" s="43">
        <v>9400</v>
      </c>
    </row>
    <row r="104" spans="1:13" x14ac:dyDescent="0.35">
      <c r="A104" s="68">
        <v>2013</v>
      </c>
      <c r="B104" s="33" t="s">
        <v>42</v>
      </c>
      <c r="C104" s="5">
        <v>740940</v>
      </c>
      <c r="D104" s="5">
        <v>19</v>
      </c>
      <c r="E104" s="5">
        <v>3300</v>
      </c>
      <c r="F104" s="5">
        <v>2600</v>
      </c>
      <c r="G104" s="5">
        <v>800</v>
      </c>
      <c r="H104" s="5">
        <v>1100</v>
      </c>
      <c r="I104" s="5">
        <v>1700</v>
      </c>
      <c r="J104" s="5">
        <v>2600</v>
      </c>
      <c r="K104" s="7">
        <v>4100</v>
      </c>
      <c r="L104" s="7">
        <v>6200</v>
      </c>
      <c r="M104" s="44">
        <v>8200</v>
      </c>
    </row>
    <row r="105" spans="1:13" x14ac:dyDescent="0.35">
      <c r="A105" s="68">
        <v>2013</v>
      </c>
      <c r="B105" s="33" t="s">
        <v>43</v>
      </c>
      <c r="C105" s="5">
        <v>329670</v>
      </c>
      <c r="D105" s="5">
        <v>8</v>
      </c>
      <c r="E105" s="5">
        <v>3500</v>
      </c>
      <c r="F105" s="5">
        <v>2600</v>
      </c>
      <c r="G105" s="5">
        <v>900</v>
      </c>
      <c r="H105" s="5">
        <v>1200</v>
      </c>
      <c r="I105" s="5">
        <v>1800</v>
      </c>
      <c r="J105" s="5">
        <v>2800</v>
      </c>
      <c r="K105" s="7">
        <v>4300</v>
      </c>
      <c r="L105" s="7">
        <v>6500</v>
      </c>
      <c r="M105" s="44">
        <v>8500</v>
      </c>
    </row>
    <row r="106" spans="1:13" x14ac:dyDescent="0.35">
      <c r="A106" s="68">
        <v>2013</v>
      </c>
      <c r="B106" s="33" t="s">
        <v>44</v>
      </c>
      <c r="C106" s="5">
        <v>833640</v>
      </c>
      <c r="D106" s="5">
        <v>21</v>
      </c>
      <c r="E106" s="5">
        <v>3700</v>
      </c>
      <c r="F106" s="5">
        <v>2700</v>
      </c>
      <c r="G106" s="5">
        <v>900</v>
      </c>
      <c r="H106" s="5">
        <v>1300</v>
      </c>
      <c r="I106" s="5">
        <v>2000</v>
      </c>
      <c r="J106" s="5">
        <v>3000</v>
      </c>
      <c r="K106" s="7">
        <v>4500</v>
      </c>
      <c r="L106" s="7">
        <v>6600</v>
      </c>
      <c r="M106" s="44">
        <v>8700</v>
      </c>
    </row>
    <row r="107" spans="1:13" x14ac:dyDescent="0.35">
      <c r="A107" s="68">
        <v>2013</v>
      </c>
      <c r="B107" s="33" t="s">
        <v>45</v>
      </c>
      <c r="C107" s="5">
        <v>666000</v>
      </c>
      <c r="D107" s="5">
        <v>17</v>
      </c>
      <c r="E107" s="5">
        <v>4000</v>
      </c>
      <c r="F107" s="5">
        <v>2800</v>
      </c>
      <c r="G107" s="5">
        <v>1000</v>
      </c>
      <c r="H107" s="5">
        <v>1500</v>
      </c>
      <c r="I107" s="5">
        <v>2200</v>
      </c>
      <c r="J107" s="5">
        <v>3300</v>
      </c>
      <c r="K107" s="7">
        <v>4900</v>
      </c>
      <c r="L107" s="7">
        <v>7100</v>
      </c>
      <c r="M107" s="44">
        <v>9100</v>
      </c>
    </row>
    <row r="108" spans="1:13" x14ac:dyDescent="0.35">
      <c r="A108" s="68">
        <v>2013</v>
      </c>
      <c r="B108" s="33" t="s">
        <v>46</v>
      </c>
      <c r="C108" s="5">
        <v>500110</v>
      </c>
      <c r="D108" s="5">
        <v>13</v>
      </c>
      <c r="E108" s="5">
        <v>4300</v>
      </c>
      <c r="F108" s="5">
        <v>2800</v>
      </c>
      <c r="G108" s="5">
        <v>1300</v>
      </c>
      <c r="H108" s="5">
        <v>1700</v>
      </c>
      <c r="I108" s="5">
        <v>2600</v>
      </c>
      <c r="J108" s="5">
        <v>3700</v>
      </c>
      <c r="K108" s="7">
        <v>5300</v>
      </c>
      <c r="L108" s="7">
        <v>7400</v>
      </c>
      <c r="M108" s="44">
        <v>9400</v>
      </c>
    </row>
    <row r="109" spans="1:13" x14ac:dyDescent="0.35">
      <c r="A109" s="68">
        <v>2013</v>
      </c>
      <c r="B109" s="33" t="s">
        <v>47</v>
      </c>
      <c r="C109" s="5">
        <v>290310</v>
      </c>
      <c r="D109" s="5">
        <v>7</v>
      </c>
      <c r="E109" s="5">
        <v>4500</v>
      </c>
      <c r="F109" s="5">
        <v>2900</v>
      </c>
      <c r="G109" s="5">
        <v>1300</v>
      </c>
      <c r="H109" s="5">
        <v>1800</v>
      </c>
      <c r="I109" s="5">
        <v>2700</v>
      </c>
      <c r="J109" s="5">
        <v>3900</v>
      </c>
      <c r="K109" s="7">
        <v>5500</v>
      </c>
      <c r="L109" s="7">
        <v>7700</v>
      </c>
      <c r="M109" s="44">
        <v>9800</v>
      </c>
    </row>
    <row r="110" spans="1:13" x14ac:dyDescent="0.35">
      <c r="A110" s="68">
        <v>2013</v>
      </c>
      <c r="B110" s="33" t="s">
        <v>48</v>
      </c>
      <c r="C110" s="5">
        <v>179220</v>
      </c>
      <c r="D110" s="5">
        <v>4</v>
      </c>
      <c r="E110" s="5">
        <v>4600</v>
      </c>
      <c r="F110" s="5">
        <v>3000</v>
      </c>
      <c r="G110" s="5">
        <v>1400</v>
      </c>
      <c r="H110" s="5">
        <v>1900</v>
      </c>
      <c r="I110" s="5">
        <v>2800</v>
      </c>
      <c r="J110" s="5">
        <v>4000</v>
      </c>
      <c r="K110" s="7">
        <v>5700</v>
      </c>
      <c r="L110" s="7">
        <v>8000</v>
      </c>
      <c r="M110" s="44">
        <v>10200</v>
      </c>
    </row>
    <row r="111" spans="1:13" x14ac:dyDescent="0.35">
      <c r="A111" s="68">
        <v>2013</v>
      </c>
      <c r="B111" s="33" t="s">
        <v>49</v>
      </c>
      <c r="C111" s="5">
        <v>247140</v>
      </c>
      <c r="D111" s="5">
        <v>6</v>
      </c>
      <c r="E111" s="5">
        <v>5000</v>
      </c>
      <c r="F111" s="5">
        <v>3200</v>
      </c>
      <c r="G111" s="5">
        <v>1500</v>
      </c>
      <c r="H111" s="5">
        <v>2000</v>
      </c>
      <c r="I111" s="5">
        <v>3000</v>
      </c>
      <c r="J111" s="5">
        <v>4300</v>
      </c>
      <c r="K111" s="7">
        <v>6100</v>
      </c>
      <c r="L111" s="7">
        <v>8700</v>
      </c>
      <c r="M111" s="44">
        <v>11000</v>
      </c>
    </row>
    <row r="112" spans="1:13" x14ac:dyDescent="0.35">
      <c r="A112" s="68">
        <v>2013</v>
      </c>
      <c r="B112" s="33" t="s">
        <v>50</v>
      </c>
      <c r="C112" s="5">
        <v>112790</v>
      </c>
      <c r="D112" s="5">
        <v>3</v>
      </c>
      <c r="E112" s="5">
        <v>5800</v>
      </c>
      <c r="F112" s="5">
        <v>3700</v>
      </c>
      <c r="G112" s="5">
        <v>1800</v>
      </c>
      <c r="H112" s="5">
        <v>2400</v>
      </c>
      <c r="I112" s="5">
        <v>3500</v>
      </c>
      <c r="J112" s="5">
        <v>5000</v>
      </c>
      <c r="K112" s="7">
        <v>7100</v>
      </c>
      <c r="L112" s="7">
        <v>10300</v>
      </c>
      <c r="M112" s="44">
        <v>13100</v>
      </c>
    </row>
    <row r="113" spans="1:13" x14ac:dyDescent="0.35">
      <c r="A113" s="68">
        <v>2013</v>
      </c>
      <c r="B113" s="33" t="s">
        <v>51</v>
      </c>
      <c r="C113" s="5">
        <v>38320</v>
      </c>
      <c r="D113" s="5">
        <v>1</v>
      </c>
      <c r="E113" s="5">
        <v>6900</v>
      </c>
      <c r="F113" s="5">
        <v>4300</v>
      </c>
      <c r="G113" s="5">
        <v>2000</v>
      </c>
      <c r="H113" s="5">
        <v>2700</v>
      </c>
      <c r="I113" s="5">
        <v>3900</v>
      </c>
      <c r="J113" s="5">
        <v>5800</v>
      </c>
      <c r="K113" s="7">
        <v>8700</v>
      </c>
      <c r="L113" s="7">
        <v>12900</v>
      </c>
      <c r="M113" s="44">
        <v>16000</v>
      </c>
    </row>
    <row r="114" spans="1:13" x14ac:dyDescent="0.35">
      <c r="A114" s="68">
        <v>2013</v>
      </c>
      <c r="B114" s="33" t="s">
        <v>41</v>
      </c>
      <c r="C114" s="5">
        <v>60010</v>
      </c>
      <c r="D114" s="5">
        <v>2</v>
      </c>
      <c r="E114" s="5">
        <v>3900</v>
      </c>
      <c r="F114" s="5">
        <v>3800</v>
      </c>
      <c r="G114" s="5">
        <v>600</v>
      </c>
      <c r="H114" s="5">
        <v>1000</v>
      </c>
      <c r="I114" s="5">
        <v>1600</v>
      </c>
      <c r="J114" s="5">
        <v>2700</v>
      </c>
      <c r="K114" s="7">
        <v>4800</v>
      </c>
      <c r="L114" s="7">
        <v>8500</v>
      </c>
      <c r="M114" s="44">
        <v>11800</v>
      </c>
    </row>
    <row r="115" spans="1:13" ht="16.5" customHeight="1" x14ac:dyDescent="0.35">
      <c r="A115" s="65">
        <v>2014</v>
      </c>
      <c r="B115" s="32" t="s">
        <v>13</v>
      </c>
      <c r="C115" s="18">
        <v>3846180</v>
      </c>
      <c r="D115" s="18">
        <v>100</v>
      </c>
      <c r="E115" s="18">
        <v>4100</v>
      </c>
      <c r="F115" s="18">
        <v>3300</v>
      </c>
      <c r="G115" s="18">
        <v>1000</v>
      </c>
      <c r="H115" s="18">
        <v>1400</v>
      </c>
      <c r="I115" s="18">
        <v>2100</v>
      </c>
      <c r="J115" s="18">
        <v>3300</v>
      </c>
      <c r="K115" s="20">
        <v>5000</v>
      </c>
      <c r="L115" s="20">
        <v>7400</v>
      </c>
      <c r="M115" s="43">
        <v>9800</v>
      </c>
    </row>
    <row r="116" spans="1:13" ht="16.5" customHeight="1" x14ac:dyDescent="0.35">
      <c r="A116" s="68">
        <v>2014</v>
      </c>
      <c r="B116" s="33" t="s">
        <v>42</v>
      </c>
      <c r="C116" s="5">
        <v>720040</v>
      </c>
      <c r="D116" s="5">
        <v>19</v>
      </c>
      <c r="E116" s="5">
        <v>3400</v>
      </c>
      <c r="F116" s="5">
        <v>3000</v>
      </c>
      <c r="G116" s="5">
        <v>800</v>
      </c>
      <c r="H116" s="5">
        <v>1100</v>
      </c>
      <c r="I116" s="5">
        <v>1700</v>
      </c>
      <c r="J116" s="5">
        <v>2600</v>
      </c>
      <c r="K116" s="7">
        <v>4100</v>
      </c>
      <c r="L116" s="7">
        <v>6400</v>
      </c>
      <c r="M116" s="44">
        <v>8500</v>
      </c>
    </row>
    <row r="117" spans="1:13" ht="16.5" customHeight="1" x14ac:dyDescent="0.35">
      <c r="A117" s="68">
        <v>2014</v>
      </c>
      <c r="B117" s="33" t="s">
        <v>43</v>
      </c>
      <c r="C117" s="5">
        <v>320800</v>
      </c>
      <c r="D117" s="5">
        <v>8</v>
      </c>
      <c r="E117" s="5">
        <v>3600</v>
      </c>
      <c r="F117" s="5">
        <v>3000</v>
      </c>
      <c r="G117" s="5">
        <v>900</v>
      </c>
      <c r="H117" s="5">
        <v>1200</v>
      </c>
      <c r="I117" s="5">
        <v>1800</v>
      </c>
      <c r="J117" s="5">
        <v>2800</v>
      </c>
      <c r="K117" s="7">
        <v>4300</v>
      </c>
      <c r="L117" s="7">
        <v>6600</v>
      </c>
      <c r="M117" s="44">
        <v>8800</v>
      </c>
    </row>
    <row r="118" spans="1:13" ht="16.5" customHeight="1" x14ac:dyDescent="0.35">
      <c r="A118" s="68">
        <v>2014</v>
      </c>
      <c r="B118" s="33" t="s">
        <v>44</v>
      </c>
      <c r="C118" s="5">
        <v>813380</v>
      </c>
      <c r="D118" s="5">
        <v>21</v>
      </c>
      <c r="E118" s="5">
        <v>3700</v>
      </c>
      <c r="F118" s="5">
        <v>3000</v>
      </c>
      <c r="G118" s="5">
        <v>900</v>
      </c>
      <c r="H118" s="5">
        <v>1300</v>
      </c>
      <c r="I118" s="5">
        <v>2000</v>
      </c>
      <c r="J118" s="5">
        <v>3000</v>
      </c>
      <c r="K118" s="7">
        <v>4500</v>
      </c>
      <c r="L118" s="7">
        <v>6800</v>
      </c>
      <c r="M118" s="44">
        <v>9000</v>
      </c>
    </row>
    <row r="119" spans="1:13" ht="16.5" customHeight="1" x14ac:dyDescent="0.35">
      <c r="A119" s="68">
        <v>2014</v>
      </c>
      <c r="B119" s="33" t="s">
        <v>45</v>
      </c>
      <c r="C119" s="5">
        <v>650610</v>
      </c>
      <c r="D119" s="5">
        <v>17</v>
      </c>
      <c r="E119" s="5">
        <v>4100</v>
      </c>
      <c r="F119" s="5">
        <v>3100</v>
      </c>
      <c r="G119" s="5">
        <v>1100</v>
      </c>
      <c r="H119" s="5">
        <v>1500</v>
      </c>
      <c r="I119" s="5">
        <v>2200</v>
      </c>
      <c r="J119" s="5">
        <v>3300</v>
      </c>
      <c r="K119" s="7">
        <v>4900</v>
      </c>
      <c r="L119" s="7">
        <v>7200</v>
      </c>
      <c r="M119" s="44">
        <v>9500</v>
      </c>
    </row>
    <row r="120" spans="1:13" ht="16.5" customHeight="1" x14ac:dyDescent="0.35">
      <c r="A120" s="68">
        <v>2014</v>
      </c>
      <c r="B120" s="33" t="s">
        <v>46</v>
      </c>
      <c r="C120" s="5">
        <v>488300</v>
      </c>
      <c r="D120" s="5">
        <v>13</v>
      </c>
      <c r="E120" s="5">
        <v>4400</v>
      </c>
      <c r="F120" s="5">
        <v>3200</v>
      </c>
      <c r="G120" s="5">
        <v>1300</v>
      </c>
      <c r="H120" s="5">
        <v>1700</v>
      </c>
      <c r="I120" s="5">
        <v>2500</v>
      </c>
      <c r="J120" s="5">
        <v>3700</v>
      </c>
      <c r="K120" s="7">
        <v>5300</v>
      </c>
      <c r="L120" s="7">
        <v>7500</v>
      </c>
      <c r="M120" s="44">
        <v>9700</v>
      </c>
    </row>
    <row r="121" spans="1:13" ht="16.5" customHeight="1" x14ac:dyDescent="0.35">
      <c r="A121" s="68">
        <v>2014</v>
      </c>
      <c r="B121" s="33" t="s">
        <v>47</v>
      </c>
      <c r="C121" s="5">
        <v>282610</v>
      </c>
      <c r="D121" s="5">
        <v>7</v>
      </c>
      <c r="E121" s="5">
        <v>4600</v>
      </c>
      <c r="F121" s="5">
        <v>3400</v>
      </c>
      <c r="G121" s="5">
        <v>1300</v>
      </c>
      <c r="H121" s="5">
        <v>1800</v>
      </c>
      <c r="I121" s="5">
        <v>2600</v>
      </c>
      <c r="J121" s="5">
        <v>3800</v>
      </c>
      <c r="K121" s="7">
        <v>5500</v>
      </c>
      <c r="L121" s="7">
        <v>7900</v>
      </c>
      <c r="M121" s="44">
        <v>10200</v>
      </c>
    </row>
    <row r="122" spans="1:13" x14ac:dyDescent="0.35">
      <c r="A122" s="68">
        <v>2014</v>
      </c>
      <c r="B122" s="33" t="s">
        <v>48</v>
      </c>
      <c r="C122" s="5">
        <v>174040</v>
      </c>
      <c r="D122" s="5">
        <v>4</v>
      </c>
      <c r="E122" s="5">
        <v>4700</v>
      </c>
      <c r="F122" s="5">
        <v>3500</v>
      </c>
      <c r="G122" s="5">
        <v>1400</v>
      </c>
      <c r="H122" s="5">
        <v>1900</v>
      </c>
      <c r="I122" s="5">
        <v>2700</v>
      </c>
      <c r="J122" s="5">
        <v>4000</v>
      </c>
      <c r="K122" s="7">
        <v>5700</v>
      </c>
      <c r="L122" s="7">
        <v>8200</v>
      </c>
      <c r="M122" s="44">
        <v>10600</v>
      </c>
    </row>
    <row r="123" spans="1:13" x14ac:dyDescent="0.35">
      <c r="A123" s="68">
        <v>2014</v>
      </c>
      <c r="B123" s="33" t="s">
        <v>49</v>
      </c>
      <c r="C123" s="5">
        <v>239620</v>
      </c>
      <c r="D123" s="5">
        <v>6</v>
      </c>
      <c r="E123" s="5">
        <v>5100</v>
      </c>
      <c r="F123" s="5">
        <v>3800</v>
      </c>
      <c r="G123" s="5">
        <v>1500</v>
      </c>
      <c r="H123" s="5">
        <v>2000</v>
      </c>
      <c r="I123" s="5">
        <v>3000</v>
      </c>
      <c r="J123" s="5">
        <v>4300</v>
      </c>
      <c r="K123" s="7">
        <v>6100</v>
      </c>
      <c r="L123" s="7">
        <v>8900</v>
      </c>
      <c r="M123" s="44">
        <v>11500</v>
      </c>
    </row>
    <row r="124" spans="1:13" x14ac:dyDescent="0.35">
      <c r="A124" s="68">
        <v>2014</v>
      </c>
      <c r="B124" s="33" t="s">
        <v>50</v>
      </c>
      <c r="C124" s="5">
        <v>108840</v>
      </c>
      <c r="D124" s="5">
        <v>3</v>
      </c>
      <c r="E124" s="5">
        <v>6100</v>
      </c>
      <c r="F124" s="5">
        <v>4600</v>
      </c>
      <c r="G124" s="5">
        <v>1800</v>
      </c>
      <c r="H124" s="5">
        <v>2300</v>
      </c>
      <c r="I124" s="5">
        <v>3400</v>
      </c>
      <c r="J124" s="5">
        <v>4900</v>
      </c>
      <c r="K124" s="7">
        <v>7200</v>
      </c>
      <c r="L124" s="7">
        <v>10700</v>
      </c>
      <c r="M124" s="44">
        <v>14200</v>
      </c>
    </row>
    <row r="125" spans="1:13" x14ac:dyDescent="0.35">
      <c r="A125" s="68">
        <v>2014</v>
      </c>
      <c r="B125" s="33" t="s">
        <v>51</v>
      </c>
      <c r="C125" s="5">
        <v>37180</v>
      </c>
      <c r="D125" s="5">
        <v>1</v>
      </c>
      <c r="E125" s="5">
        <v>7400</v>
      </c>
      <c r="F125" s="5">
        <v>5800</v>
      </c>
      <c r="G125" s="5">
        <v>2000</v>
      </c>
      <c r="H125" s="5">
        <v>2600</v>
      </c>
      <c r="I125" s="5">
        <v>3900</v>
      </c>
      <c r="J125" s="5">
        <v>5800</v>
      </c>
      <c r="K125" s="7">
        <v>8900</v>
      </c>
      <c r="L125" s="7">
        <v>13800</v>
      </c>
      <c r="M125" s="44">
        <v>18300</v>
      </c>
    </row>
    <row r="126" spans="1:13" x14ac:dyDescent="0.35">
      <c r="A126" s="68">
        <v>2014</v>
      </c>
      <c r="B126" s="33" t="s">
        <v>41</v>
      </c>
      <c r="C126" s="5">
        <v>10780</v>
      </c>
      <c r="D126" s="5">
        <v>2</v>
      </c>
      <c r="E126" s="5">
        <v>6700</v>
      </c>
      <c r="F126" s="5">
        <v>7400</v>
      </c>
      <c r="G126" s="5">
        <v>1000</v>
      </c>
      <c r="H126" s="5">
        <v>1500</v>
      </c>
      <c r="I126" s="5">
        <v>2400</v>
      </c>
      <c r="J126" s="5">
        <v>4300</v>
      </c>
      <c r="K126" s="7">
        <v>7800</v>
      </c>
      <c r="L126" s="7">
        <v>14200</v>
      </c>
      <c r="M126" s="44">
        <v>21600</v>
      </c>
    </row>
    <row r="127" spans="1:13" x14ac:dyDescent="0.35">
      <c r="A127" s="65">
        <v>2015</v>
      </c>
      <c r="B127" s="32" t="s">
        <v>13</v>
      </c>
      <c r="C127" s="18">
        <v>3724360</v>
      </c>
      <c r="D127" s="18">
        <v>100</v>
      </c>
      <c r="E127" s="18">
        <v>4000</v>
      </c>
      <c r="F127" s="18">
        <v>3000</v>
      </c>
      <c r="G127" s="18">
        <v>1000</v>
      </c>
      <c r="H127" s="18">
        <v>1400</v>
      </c>
      <c r="I127" s="18">
        <v>2100</v>
      </c>
      <c r="J127" s="18">
        <v>3300</v>
      </c>
      <c r="K127" s="20">
        <v>4900</v>
      </c>
      <c r="L127" s="20">
        <v>7300</v>
      </c>
      <c r="M127" s="43">
        <v>9500</v>
      </c>
    </row>
    <row r="128" spans="1:13" x14ac:dyDescent="0.35">
      <c r="A128" s="68">
        <v>2015</v>
      </c>
      <c r="B128" s="33" t="s">
        <v>42</v>
      </c>
      <c r="C128" s="5">
        <v>571140</v>
      </c>
      <c r="D128" s="5">
        <v>15.34</v>
      </c>
      <c r="E128" s="5">
        <v>3300</v>
      </c>
      <c r="F128" s="5">
        <v>2700</v>
      </c>
      <c r="G128" s="5">
        <v>800</v>
      </c>
      <c r="H128" s="5">
        <v>1100</v>
      </c>
      <c r="I128" s="5">
        <v>1600</v>
      </c>
      <c r="J128" s="5">
        <v>2500</v>
      </c>
      <c r="K128" s="7">
        <v>3900</v>
      </c>
      <c r="L128" s="7">
        <v>6100</v>
      </c>
      <c r="M128" s="44">
        <v>8300</v>
      </c>
    </row>
    <row r="129" spans="1:13" x14ac:dyDescent="0.35">
      <c r="A129" s="68">
        <v>2015</v>
      </c>
      <c r="B129" s="33" t="s">
        <v>43</v>
      </c>
      <c r="C129" s="5">
        <v>306080</v>
      </c>
      <c r="D129" s="5">
        <v>8.2200000000000006</v>
      </c>
      <c r="E129" s="5">
        <v>3500</v>
      </c>
      <c r="F129" s="5">
        <v>2800</v>
      </c>
      <c r="G129" s="5">
        <v>900</v>
      </c>
      <c r="H129" s="5">
        <v>1200</v>
      </c>
      <c r="I129" s="5">
        <v>1800</v>
      </c>
      <c r="J129" s="5">
        <v>2700</v>
      </c>
      <c r="K129" s="7">
        <v>4200</v>
      </c>
      <c r="L129" s="7">
        <v>6600</v>
      </c>
      <c r="M129" s="44">
        <v>8800</v>
      </c>
    </row>
    <row r="130" spans="1:13" x14ac:dyDescent="0.35">
      <c r="A130" s="68">
        <v>2015</v>
      </c>
      <c r="B130" s="33" t="s">
        <v>44</v>
      </c>
      <c r="C130" s="5">
        <v>775470</v>
      </c>
      <c r="D130" s="5">
        <v>20.82</v>
      </c>
      <c r="E130" s="5">
        <v>3700</v>
      </c>
      <c r="F130" s="5">
        <v>2800</v>
      </c>
      <c r="G130" s="5">
        <v>900</v>
      </c>
      <c r="H130" s="5">
        <v>1300</v>
      </c>
      <c r="I130" s="5">
        <v>2000</v>
      </c>
      <c r="J130" s="5">
        <v>3000</v>
      </c>
      <c r="K130" s="7">
        <v>4400</v>
      </c>
      <c r="L130" s="7">
        <v>6600</v>
      </c>
      <c r="M130" s="44">
        <v>8800</v>
      </c>
    </row>
    <row r="131" spans="1:13" x14ac:dyDescent="0.35">
      <c r="A131" s="68">
        <v>2015</v>
      </c>
      <c r="B131" s="33" t="s">
        <v>45</v>
      </c>
      <c r="C131" s="5">
        <v>664370</v>
      </c>
      <c r="D131" s="5">
        <v>17.84</v>
      </c>
      <c r="E131" s="5">
        <v>3900</v>
      </c>
      <c r="F131" s="5">
        <v>2800</v>
      </c>
      <c r="G131" s="5">
        <v>1000</v>
      </c>
      <c r="H131" s="5">
        <v>1400</v>
      </c>
      <c r="I131" s="5">
        <v>2200</v>
      </c>
      <c r="J131" s="5">
        <v>3200</v>
      </c>
      <c r="K131" s="7">
        <v>4800</v>
      </c>
      <c r="L131" s="7">
        <v>7000</v>
      </c>
      <c r="M131" s="44">
        <v>9100</v>
      </c>
    </row>
    <row r="132" spans="1:13" x14ac:dyDescent="0.35">
      <c r="A132" s="68">
        <v>2015</v>
      </c>
      <c r="B132" s="33" t="s">
        <v>46</v>
      </c>
      <c r="C132" s="5">
        <v>503820</v>
      </c>
      <c r="D132" s="5">
        <v>13.53</v>
      </c>
      <c r="E132" s="5">
        <v>4200</v>
      </c>
      <c r="F132" s="5">
        <v>2800</v>
      </c>
      <c r="G132" s="5">
        <v>1200</v>
      </c>
      <c r="H132" s="5">
        <v>1600</v>
      </c>
      <c r="I132" s="5">
        <v>2500</v>
      </c>
      <c r="J132" s="5">
        <v>3600</v>
      </c>
      <c r="K132" s="7">
        <v>5100</v>
      </c>
      <c r="L132" s="7">
        <v>7300</v>
      </c>
      <c r="M132" s="44">
        <v>9400</v>
      </c>
    </row>
    <row r="133" spans="1:13" x14ac:dyDescent="0.35">
      <c r="A133" s="68">
        <v>2015</v>
      </c>
      <c r="B133" s="33" t="s">
        <v>47</v>
      </c>
      <c r="C133" s="5">
        <v>296260</v>
      </c>
      <c r="D133" s="5">
        <v>7.95</v>
      </c>
      <c r="E133" s="5">
        <v>4400</v>
      </c>
      <c r="F133" s="5">
        <v>2900</v>
      </c>
      <c r="G133" s="5">
        <v>1300</v>
      </c>
      <c r="H133" s="5">
        <v>1700</v>
      </c>
      <c r="I133" s="5">
        <v>2600</v>
      </c>
      <c r="J133" s="5">
        <v>3700</v>
      </c>
      <c r="K133" s="7">
        <v>5300</v>
      </c>
      <c r="L133" s="7">
        <v>7600</v>
      </c>
      <c r="M133" s="44">
        <v>9700</v>
      </c>
    </row>
    <row r="134" spans="1:13" x14ac:dyDescent="0.35">
      <c r="A134" s="68">
        <v>2015</v>
      </c>
      <c r="B134" s="33" t="s">
        <v>48</v>
      </c>
      <c r="C134" s="5">
        <v>184410</v>
      </c>
      <c r="D134" s="5">
        <v>4.95</v>
      </c>
      <c r="E134" s="5">
        <v>4500</v>
      </c>
      <c r="F134" s="5">
        <v>3000</v>
      </c>
      <c r="G134" s="5">
        <v>1400</v>
      </c>
      <c r="H134" s="5">
        <v>1800</v>
      </c>
      <c r="I134" s="5">
        <v>2700</v>
      </c>
      <c r="J134" s="5">
        <v>3900</v>
      </c>
      <c r="K134" s="7">
        <v>5500</v>
      </c>
      <c r="L134" s="7">
        <v>7900</v>
      </c>
      <c r="M134" s="44">
        <v>10200</v>
      </c>
    </row>
    <row r="135" spans="1:13" x14ac:dyDescent="0.35">
      <c r="A135" s="68">
        <v>2015</v>
      </c>
      <c r="B135" s="33" t="s">
        <v>49</v>
      </c>
      <c r="C135" s="5">
        <v>255760</v>
      </c>
      <c r="D135" s="5">
        <v>6.87</v>
      </c>
      <c r="E135" s="5">
        <v>4900</v>
      </c>
      <c r="F135" s="5">
        <v>3200</v>
      </c>
      <c r="G135" s="5">
        <v>1400</v>
      </c>
      <c r="H135" s="5">
        <v>1900</v>
      </c>
      <c r="I135" s="5">
        <v>2900</v>
      </c>
      <c r="J135" s="5">
        <v>4200</v>
      </c>
      <c r="K135" s="7">
        <v>5900</v>
      </c>
      <c r="L135" s="7">
        <v>8500</v>
      </c>
      <c r="M135" s="44">
        <v>11000</v>
      </c>
    </row>
    <row r="136" spans="1:13" x14ac:dyDescent="0.35">
      <c r="A136" s="68">
        <v>2015</v>
      </c>
      <c r="B136" s="33" t="s">
        <v>50</v>
      </c>
      <c r="C136" s="5">
        <v>119510</v>
      </c>
      <c r="D136" s="5">
        <v>3.21</v>
      </c>
      <c r="E136" s="5">
        <v>5600</v>
      </c>
      <c r="F136" s="5">
        <v>3600</v>
      </c>
      <c r="G136" s="5">
        <v>1700</v>
      </c>
      <c r="H136" s="5">
        <v>2200</v>
      </c>
      <c r="I136" s="5">
        <v>3300</v>
      </c>
      <c r="J136" s="5">
        <v>4700</v>
      </c>
      <c r="K136" s="7">
        <v>6800</v>
      </c>
      <c r="L136" s="7">
        <v>9900</v>
      </c>
      <c r="M136" s="44">
        <v>12700</v>
      </c>
    </row>
    <row r="137" spans="1:13" x14ac:dyDescent="0.35">
      <c r="A137" s="68">
        <v>2015</v>
      </c>
      <c r="B137" s="33" t="s">
        <v>51</v>
      </c>
      <c r="C137" s="5">
        <v>43600</v>
      </c>
      <c r="D137" s="5">
        <v>1.17</v>
      </c>
      <c r="E137" s="5">
        <v>6500</v>
      </c>
      <c r="F137" s="5">
        <v>4300</v>
      </c>
      <c r="G137" s="5">
        <v>1800</v>
      </c>
      <c r="H137" s="5">
        <v>2400</v>
      </c>
      <c r="I137" s="5">
        <v>3600</v>
      </c>
      <c r="J137" s="5">
        <v>5400</v>
      </c>
      <c r="K137" s="7">
        <v>8200</v>
      </c>
      <c r="L137" s="7">
        <v>12400</v>
      </c>
      <c r="M137" s="44">
        <v>15500</v>
      </c>
    </row>
    <row r="138" spans="1:13" x14ac:dyDescent="0.35">
      <c r="A138" s="68">
        <v>2015</v>
      </c>
      <c r="B138" s="33" t="s">
        <v>41</v>
      </c>
      <c r="C138" s="5">
        <v>3950</v>
      </c>
      <c r="D138" s="5">
        <v>0</v>
      </c>
      <c r="E138" s="5">
        <v>5800</v>
      </c>
      <c r="F138" s="5">
        <v>4400</v>
      </c>
      <c r="G138" s="5">
        <v>1000</v>
      </c>
      <c r="H138" s="5">
        <v>1600</v>
      </c>
      <c r="I138" s="5">
        <v>2800</v>
      </c>
      <c r="J138" s="5">
        <v>4500</v>
      </c>
      <c r="K138" s="7">
        <v>7400</v>
      </c>
      <c r="L138" s="7">
        <v>11700</v>
      </c>
      <c r="M138" s="44">
        <v>15300</v>
      </c>
    </row>
    <row r="139" spans="1:13" x14ac:dyDescent="0.35">
      <c r="A139" s="65">
        <v>2016</v>
      </c>
      <c r="B139" s="32" t="s">
        <v>13</v>
      </c>
      <c r="C139" s="18">
        <v>4111300</v>
      </c>
      <c r="D139" s="18">
        <v>100</v>
      </c>
      <c r="E139" s="18">
        <v>3900</v>
      </c>
      <c r="F139" s="18">
        <v>2900</v>
      </c>
      <c r="G139" s="18">
        <v>1000</v>
      </c>
      <c r="H139" s="18">
        <v>1300</v>
      </c>
      <c r="I139" s="18">
        <v>2000</v>
      </c>
      <c r="J139" s="18">
        <v>3200</v>
      </c>
      <c r="K139" s="20">
        <v>4800</v>
      </c>
      <c r="L139" s="20">
        <v>7200</v>
      </c>
      <c r="M139" s="43">
        <v>9500</v>
      </c>
    </row>
    <row r="140" spans="1:13" x14ac:dyDescent="0.35">
      <c r="A140" s="68">
        <v>2016</v>
      </c>
      <c r="B140" s="33" t="s">
        <v>42</v>
      </c>
      <c r="C140" s="5">
        <v>614200</v>
      </c>
      <c r="D140" s="5">
        <v>15</v>
      </c>
      <c r="E140" s="5">
        <v>3100</v>
      </c>
      <c r="F140" s="5">
        <v>2600</v>
      </c>
      <c r="G140" s="5">
        <v>800</v>
      </c>
      <c r="H140" s="5">
        <v>1100</v>
      </c>
      <c r="I140" s="5">
        <v>1600</v>
      </c>
      <c r="J140" s="5">
        <v>2400</v>
      </c>
      <c r="K140" s="7">
        <v>3800</v>
      </c>
      <c r="L140" s="7">
        <v>6000</v>
      </c>
      <c r="M140" s="44">
        <v>8000</v>
      </c>
    </row>
    <row r="141" spans="1:13" x14ac:dyDescent="0.35">
      <c r="A141" s="68">
        <v>2016</v>
      </c>
      <c r="B141" s="33" t="s">
        <v>43</v>
      </c>
      <c r="C141" s="5">
        <v>331310</v>
      </c>
      <c r="D141" s="5">
        <v>8</v>
      </c>
      <c r="E141" s="5">
        <v>3400</v>
      </c>
      <c r="F141" s="5">
        <v>2700</v>
      </c>
      <c r="G141" s="5">
        <v>800</v>
      </c>
      <c r="H141" s="5">
        <v>1100</v>
      </c>
      <c r="I141" s="5">
        <v>1700</v>
      </c>
      <c r="J141" s="5">
        <v>2600</v>
      </c>
      <c r="K141" s="7">
        <v>4100</v>
      </c>
      <c r="L141" s="7">
        <v>6400</v>
      </c>
      <c r="M141" s="44">
        <v>8600</v>
      </c>
    </row>
    <row r="142" spans="1:13" x14ac:dyDescent="0.35">
      <c r="A142" s="68">
        <v>2016</v>
      </c>
      <c r="B142" s="33" t="s">
        <v>44</v>
      </c>
      <c r="C142" s="5">
        <v>846550</v>
      </c>
      <c r="D142" s="5">
        <v>21</v>
      </c>
      <c r="E142" s="5">
        <v>3500</v>
      </c>
      <c r="F142" s="5">
        <v>2700</v>
      </c>
      <c r="G142" s="5">
        <v>900</v>
      </c>
      <c r="H142" s="5">
        <v>1200</v>
      </c>
      <c r="I142" s="5">
        <v>1900</v>
      </c>
      <c r="J142" s="5">
        <v>2900</v>
      </c>
      <c r="K142" s="7">
        <v>4300</v>
      </c>
      <c r="L142" s="7">
        <v>6500</v>
      </c>
      <c r="M142" s="44">
        <v>8700</v>
      </c>
    </row>
    <row r="143" spans="1:13" x14ac:dyDescent="0.35">
      <c r="A143" s="68">
        <v>2016</v>
      </c>
      <c r="B143" s="33" t="s">
        <v>45</v>
      </c>
      <c r="C143" s="5">
        <v>728120</v>
      </c>
      <c r="D143" s="5">
        <v>18</v>
      </c>
      <c r="E143" s="5">
        <v>3800</v>
      </c>
      <c r="F143" s="5">
        <v>2800</v>
      </c>
      <c r="G143" s="5">
        <v>1000</v>
      </c>
      <c r="H143" s="5">
        <v>1400</v>
      </c>
      <c r="I143" s="5">
        <v>2100</v>
      </c>
      <c r="J143" s="5">
        <v>3100</v>
      </c>
      <c r="K143" s="7">
        <v>4600</v>
      </c>
      <c r="L143" s="7">
        <v>6900</v>
      </c>
      <c r="M143" s="44">
        <v>9000</v>
      </c>
    </row>
    <row r="144" spans="1:13" x14ac:dyDescent="0.35">
      <c r="A144" s="68">
        <v>2016</v>
      </c>
      <c r="B144" s="33" t="s">
        <v>46</v>
      </c>
      <c r="C144" s="5">
        <v>560290</v>
      </c>
      <c r="D144" s="5">
        <v>14</v>
      </c>
      <c r="E144" s="5">
        <v>4100</v>
      </c>
      <c r="F144" s="5">
        <v>2800</v>
      </c>
      <c r="G144" s="5">
        <v>1100</v>
      </c>
      <c r="H144" s="5">
        <v>1600</v>
      </c>
      <c r="I144" s="5">
        <v>2300</v>
      </c>
      <c r="J144" s="5">
        <v>3400</v>
      </c>
      <c r="K144" s="7">
        <v>5000</v>
      </c>
      <c r="L144" s="7">
        <v>7200</v>
      </c>
      <c r="M144" s="44">
        <v>9300</v>
      </c>
    </row>
    <row r="145" spans="1:13" x14ac:dyDescent="0.35">
      <c r="A145" s="68">
        <v>2016</v>
      </c>
      <c r="B145" s="33" t="s">
        <v>47</v>
      </c>
      <c r="C145" s="5">
        <v>332530</v>
      </c>
      <c r="D145" s="5">
        <v>8</v>
      </c>
      <c r="E145" s="5">
        <v>4300</v>
      </c>
      <c r="F145" s="5">
        <v>2900</v>
      </c>
      <c r="G145" s="5">
        <v>1200</v>
      </c>
      <c r="H145" s="5">
        <v>1700</v>
      </c>
      <c r="I145" s="5">
        <v>2500</v>
      </c>
      <c r="J145" s="5">
        <v>3600</v>
      </c>
      <c r="K145" s="7">
        <v>5200</v>
      </c>
      <c r="L145" s="7">
        <v>7500</v>
      </c>
      <c r="M145" s="44">
        <v>9700</v>
      </c>
    </row>
    <row r="146" spans="1:13" x14ac:dyDescent="0.35">
      <c r="A146" s="68">
        <v>2016</v>
      </c>
      <c r="B146" s="33" t="s">
        <v>48</v>
      </c>
      <c r="C146" s="5">
        <v>207990</v>
      </c>
      <c r="D146" s="5">
        <v>5</v>
      </c>
      <c r="E146" s="5">
        <v>4400</v>
      </c>
      <c r="F146" s="5">
        <v>3000</v>
      </c>
      <c r="G146" s="5">
        <v>1300</v>
      </c>
      <c r="H146" s="5">
        <v>1700</v>
      </c>
      <c r="I146" s="5">
        <v>2600</v>
      </c>
      <c r="J146" s="5">
        <v>3700</v>
      </c>
      <c r="K146" s="7">
        <v>5400</v>
      </c>
      <c r="L146" s="7">
        <v>7800</v>
      </c>
      <c r="M146" s="44">
        <v>10200</v>
      </c>
    </row>
    <row r="147" spans="1:13" x14ac:dyDescent="0.35">
      <c r="A147" s="68">
        <v>2016</v>
      </c>
      <c r="B147" s="33" t="s">
        <v>49</v>
      </c>
      <c r="C147" s="5">
        <v>291850</v>
      </c>
      <c r="D147" s="5">
        <v>7</v>
      </c>
      <c r="E147" s="5">
        <v>4800</v>
      </c>
      <c r="F147" s="5">
        <v>3200</v>
      </c>
      <c r="G147" s="5">
        <v>1400</v>
      </c>
      <c r="H147" s="5">
        <v>1800</v>
      </c>
      <c r="I147" s="5">
        <v>2700</v>
      </c>
      <c r="J147" s="5">
        <v>4000</v>
      </c>
      <c r="K147" s="7">
        <v>5800</v>
      </c>
      <c r="L147" s="7">
        <v>8500</v>
      </c>
      <c r="M147" s="44">
        <v>10900</v>
      </c>
    </row>
    <row r="148" spans="1:13" x14ac:dyDescent="0.35">
      <c r="A148" s="68">
        <v>2016</v>
      </c>
      <c r="B148" s="33" t="s">
        <v>50</v>
      </c>
      <c r="C148" s="5">
        <v>138000</v>
      </c>
      <c r="D148" s="5">
        <v>3</v>
      </c>
      <c r="E148" s="5">
        <v>5500</v>
      </c>
      <c r="F148" s="5">
        <v>3700</v>
      </c>
      <c r="G148" s="5">
        <v>1600</v>
      </c>
      <c r="H148" s="5">
        <v>2100</v>
      </c>
      <c r="I148" s="5">
        <v>3200</v>
      </c>
      <c r="J148" s="5">
        <v>4600</v>
      </c>
      <c r="K148" s="7">
        <v>6800</v>
      </c>
      <c r="L148" s="7">
        <v>10000</v>
      </c>
      <c r="M148" s="44">
        <v>12900</v>
      </c>
    </row>
    <row r="149" spans="1:13" x14ac:dyDescent="0.35">
      <c r="A149" s="68">
        <v>2016</v>
      </c>
      <c r="B149" s="33" t="s">
        <v>51</v>
      </c>
      <c r="C149" s="5">
        <v>50880</v>
      </c>
      <c r="D149" s="5">
        <v>1</v>
      </c>
      <c r="E149" s="5">
        <v>6500</v>
      </c>
      <c r="F149" s="5">
        <v>4400</v>
      </c>
      <c r="G149" s="5">
        <v>1700</v>
      </c>
      <c r="H149" s="5">
        <v>2300</v>
      </c>
      <c r="I149" s="5">
        <v>3500</v>
      </c>
      <c r="J149" s="5">
        <v>5300</v>
      </c>
      <c r="K149" s="7">
        <v>8200</v>
      </c>
      <c r="L149" s="7">
        <v>12400</v>
      </c>
      <c r="M149" s="44">
        <v>15800</v>
      </c>
    </row>
    <row r="150" spans="1:13" x14ac:dyDescent="0.35">
      <c r="A150" s="68">
        <v>2016</v>
      </c>
      <c r="B150" s="33" t="s">
        <v>41</v>
      </c>
      <c r="C150" s="5">
        <v>9590</v>
      </c>
      <c r="D150" s="5">
        <v>0</v>
      </c>
      <c r="E150" s="5">
        <v>7500</v>
      </c>
      <c r="F150" s="5">
        <v>6100</v>
      </c>
      <c r="G150" s="5">
        <v>1000</v>
      </c>
      <c r="H150" s="5">
        <v>1500</v>
      </c>
      <c r="I150" s="5">
        <v>2900</v>
      </c>
      <c r="J150" s="5">
        <v>5400</v>
      </c>
      <c r="K150" s="7">
        <v>10400</v>
      </c>
      <c r="L150" s="7">
        <v>17500</v>
      </c>
      <c r="M150" s="44">
        <v>20700</v>
      </c>
    </row>
    <row r="151" spans="1:13" x14ac:dyDescent="0.35">
      <c r="A151" s="65">
        <v>2017</v>
      </c>
      <c r="B151" s="32" t="s">
        <v>13</v>
      </c>
      <c r="C151" s="18">
        <v>22230420</v>
      </c>
      <c r="D151" s="18">
        <v>100</v>
      </c>
      <c r="E151" s="18">
        <v>3800</v>
      </c>
      <c r="F151" s="18">
        <v>2900</v>
      </c>
      <c r="G151" s="18">
        <v>900</v>
      </c>
      <c r="H151" s="18">
        <v>1300</v>
      </c>
      <c r="I151" s="18">
        <v>2000</v>
      </c>
      <c r="J151" s="18">
        <v>3000</v>
      </c>
      <c r="K151" s="20">
        <v>4600</v>
      </c>
      <c r="L151" s="20">
        <v>7100</v>
      </c>
      <c r="M151" s="43">
        <v>9400</v>
      </c>
    </row>
    <row r="152" spans="1:13" x14ac:dyDescent="0.35">
      <c r="A152" s="68">
        <v>2017</v>
      </c>
      <c r="B152" s="33" t="s">
        <v>42</v>
      </c>
      <c r="C152" s="5">
        <v>3326460</v>
      </c>
      <c r="D152" s="5">
        <v>15</v>
      </c>
      <c r="E152" s="5">
        <v>2900</v>
      </c>
      <c r="F152" s="5">
        <v>2400</v>
      </c>
      <c r="G152" s="5">
        <v>700</v>
      </c>
      <c r="H152" s="5">
        <v>1000</v>
      </c>
      <c r="I152" s="5">
        <v>1400</v>
      </c>
      <c r="J152" s="5">
        <v>2100</v>
      </c>
      <c r="K152" s="7">
        <v>3400</v>
      </c>
      <c r="L152" s="7">
        <v>5600</v>
      </c>
      <c r="M152" s="44">
        <v>7800</v>
      </c>
    </row>
    <row r="153" spans="1:13" x14ac:dyDescent="0.35">
      <c r="A153" s="68">
        <v>2017</v>
      </c>
      <c r="B153" s="33" t="s">
        <v>43</v>
      </c>
      <c r="C153" s="5">
        <v>1970920</v>
      </c>
      <c r="D153" s="5">
        <v>9</v>
      </c>
      <c r="E153" s="5">
        <v>3300</v>
      </c>
      <c r="F153" s="5">
        <v>2600</v>
      </c>
      <c r="G153" s="5">
        <v>800</v>
      </c>
      <c r="H153" s="5">
        <v>1100</v>
      </c>
      <c r="I153" s="5">
        <v>1700</v>
      </c>
      <c r="J153" s="5">
        <v>2600</v>
      </c>
      <c r="K153" s="7">
        <v>3900</v>
      </c>
      <c r="L153" s="7">
        <v>6100</v>
      </c>
      <c r="M153" s="44">
        <v>8300</v>
      </c>
    </row>
    <row r="154" spans="1:13" x14ac:dyDescent="0.35">
      <c r="A154" s="68">
        <v>2017</v>
      </c>
      <c r="B154" s="33" t="s">
        <v>44</v>
      </c>
      <c r="C154" s="5">
        <v>4497120</v>
      </c>
      <c r="D154" s="5">
        <v>20</v>
      </c>
      <c r="E154" s="5">
        <v>3500</v>
      </c>
      <c r="F154" s="5">
        <v>2700</v>
      </c>
      <c r="G154" s="5">
        <v>900</v>
      </c>
      <c r="H154" s="5">
        <v>1300</v>
      </c>
      <c r="I154" s="5">
        <v>1900</v>
      </c>
      <c r="J154" s="5">
        <v>2800</v>
      </c>
      <c r="K154" s="7">
        <v>4200</v>
      </c>
      <c r="L154" s="7">
        <v>6400</v>
      </c>
      <c r="M154" s="44">
        <v>8600</v>
      </c>
    </row>
    <row r="155" spans="1:13" x14ac:dyDescent="0.35">
      <c r="A155" s="68">
        <v>2017</v>
      </c>
      <c r="B155" s="33" t="s">
        <v>45</v>
      </c>
      <c r="C155" s="5">
        <v>3710850</v>
      </c>
      <c r="D155" s="5">
        <v>17</v>
      </c>
      <c r="E155" s="5">
        <v>3800</v>
      </c>
      <c r="F155" s="5">
        <v>2800</v>
      </c>
      <c r="G155" s="5">
        <v>1000</v>
      </c>
      <c r="H155" s="5">
        <v>1400</v>
      </c>
      <c r="I155" s="5">
        <v>2100</v>
      </c>
      <c r="J155" s="5">
        <v>3100</v>
      </c>
      <c r="K155" s="7">
        <v>4500</v>
      </c>
      <c r="L155" s="7">
        <v>6800</v>
      </c>
      <c r="M155" s="44">
        <v>9000</v>
      </c>
    </row>
    <row r="156" spans="1:13" x14ac:dyDescent="0.35">
      <c r="A156" s="68">
        <v>2017</v>
      </c>
      <c r="B156" s="33" t="s">
        <v>46</v>
      </c>
      <c r="C156" s="5">
        <v>2793410</v>
      </c>
      <c r="D156" s="5">
        <v>13</v>
      </c>
      <c r="E156" s="5">
        <v>3900</v>
      </c>
      <c r="F156" s="5">
        <v>2800</v>
      </c>
      <c r="G156" s="5">
        <v>1000</v>
      </c>
      <c r="H156" s="5">
        <v>1400</v>
      </c>
      <c r="I156" s="5">
        <v>2200</v>
      </c>
      <c r="J156" s="5">
        <v>3300</v>
      </c>
      <c r="K156" s="7">
        <v>4800</v>
      </c>
      <c r="L156" s="7">
        <v>7000</v>
      </c>
      <c r="M156" s="44">
        <v>9200</v>
      </c>
    </row>
    <row r="157" spans="1:13" x14ac:dyDescent="0.35">
      <c r="A157" s="68">
        <v>2017</v>
      </c>
      <c r="B157" s="33" t="s">
        <v>47</v>
      </c>
      <c r="C157" s="5">
        <v>1749840</v>
      </c>
      <c r="D157" s="5">
        <v>8</v>
      </c>
      <c r="E157" s="5">
        <v>4100</v>
      </c>
      <c r="F157" s="5">
        <v>2900</v>
      </c>
      <c r="G157" s="5">
        <v>1100</v>
      </c>
      <c r="H157" s="5">
        <v>1500</v>
      </c>
      <c r="I157" s="5">
        <v>2300</v>
      </c>
      <c r="J157" s="5">
        <v>3400</v>
      </c>
      <c r="K157" s="7">
        <v>5000</v>
      </c>
      <c r="L157" s="7">
        <v>7300</v>
      </c>
      <c r="M157" s="44">
        <v>9500</v>
      </c>
    </row>
    <row r="158" spans="1:13" x14ac:dyDescent="0.35">
      <c r="A158" s="68">
        <v>2017</v>
      </c>
      <c r="B158" s="33" t="s">
        <v>48</v>
      </c>
      <c r="C158" s="5">
        <v>1235690</v>
      </c>
      <c r="D158" s="5">
        <v>6</v>
      </c>
      <c r="E158" s="5">
        <v>4300</v>
      </c>
      <c r="F158" s="5">
        <v>3000</v>
      </c>
      <c r="G158" s="5">
        <v>1100</v>
      </c>
      <c r="H158" s="5">
        <v>1600</v>
      </c>
      <c r="I158" s="5">
        <v>2400</v>
      </c>
      <c r="J158" s="5">
        <v>3600</v>
      </c>
      <c r="K158" s="7">
        <v>5200</v>
      </c>
      <c r="L158" s="7">
        <v>7600</v>
      </c>
      <c r="M158" s="44">
        <v>10000</v>
      </c>
    </row>
    <row r="159" spans="1:13" x14ac:dyDescent="0.35">
      <c r="A159" s="68">
        <v>2017</v>
      </c>
      <c r="B159" s="33" t="s">
        <v>49</v>
      </c>
      <c r="C159" s="5">
        <v>1673750</v>
      </c>
      <c r="D159" s="5">
        <v>8</v>
      </c>
      <c r="E159" s="5">
        <v>4700</v>
      </c>
      <c r="F159" s="5">
        <v>3200</v>
      </c>
      <c r="G159" s="5">
        <v>1200</v>
      </c>
      <c r="H159" s="5">
        <v>1700</v>
      </c>
      <c r="I159" s="5">
        <v>2700</v>
      </c>
      <c r="J159" s="5">
        <v>3900</v>
      </c>
      <c r="K159" s="7">
        <v>5700</v>
      </c>
      <c r="L159" s="7">
        <v>8400</v>
      </c>
      <c r="M159" s="44">
        <v>10900</v>
      </c>
    </row>
    <row r="160" spans="1:13" x14ac:dyDescent="0.35">
      <c r="A160" s="68">
        <v>2017</v>
      </c>
      <c r="B160" s="33" t="s">
        <v>50</v>
      </c>
      <c r="C160" s="5">
        <v>692170</v>
      </c>
      <c r="D160" s="5">
        <v>3</v>
      </c>
      <c r="E160" s="5">
        <v>5600</v>
      </c>
      <c r="F160" s="5">
        <v>3800</v>
      </c>
      <c r="G160" s="5">
        <v>1500</v>
      </c>
      <c r="H160" s="5">
        <v>2100</v>
      </c>
      <c r="I160" s="5">
        <v>3200</v>
      </c>
      <c r="J160" s="5">
        <v>4700</v>
      </c>
      <c r="K160" s="7">
        <v>6900</v>
      </c>
      <c r="L160" s="7">
        <v>10300</v>
      </c>
      <c r="M160" s="44">
        <v>13400</v>
      </c>
    </row>
    <row r="161" spans="1:13" x14ac:dyDescent="0.35">
      <c r="A161" s="68">
        <v>2017</v>
      </c>
      <c r="B161" s="33" t="s">
        <v>51</v>
      </c>
      <c r="C161" s="5">
        <v>283990</v>
      </c>
      <c r="D161" s="5">
        <v>1</v>
      </c>
      <c r="E161" s="5">
        <v>7100</v>
      </c>
      <c r="F161" s="5">
        <v>4500</v>
      </c>
      <c r="G161" s="5">
        <v>1900</v>
      </c>
      <c r="H161" s="5">
        <v>2700</v>
      </c>
      <c r="I161" s="5">
        <v>4100</v>
      </c>
      <c r="J161" s="5">
        <v>6000</v>
      </c>
      <c r="K161" s="7">
        <v>9000</v>
      </c>
      <c r="L161" s="7">
        <v>13400</v>
      </c>
      <c r="M161" s="44">
        <v>16700</v>
      </c>
    </row>
    <row r="162" spans="1:13" x14ac:dyDescent="0.35">
      <c r="A162" s="68">
        <v>2017</v>
      </c>
      <c r="B162" s="33" t="s">
        <v>41</v>
      </c>
      <c r="C162" s="5">
        <v>296240</v>
      </c>
      <c r="D162" s="5">
        <v>1</v>
      </c>
      <c r="E162" s="5">
        <v>3700</v>
      </c>
      <c r="F162" s="5">
        <v>3900</v>
      </c>
      <c r="G162" s="5">
        <v>500</v>
      </c>
      <c r="H162" s="5">
        <v>800</v>
      </c>
      <c r="I162" s="5">
        <v>1400</v>
      </c>
      <c r="J162" s="5">
        <v>2300</v>
      </c>
      <c r="K162" s="7">
        <v>4300</v>
      </c>
      <c r="L162" s="7">
        <v>8300</v>
      </c>
      <c r="M162" s="44">
        <v>12100</v>
      </c>
    </row>
    <row r="163" spans="1:13" x14ac:dyDescent="0.35">
      <c r="A163" s="65">
        <v>2018</v>
      </c>
      <c r="B163" s="32" t="s">
        <v>13</v>
      </c>
      <c r="C163" s="18">
        <v>22438970</v>
      </c>
      <c r="D163" s="18">
        <v>100</v>
      </c>
      <c r="E163" s="18">
        <v>3700</v>
      </c>
      <c r="F163" s="18">
        <v>2900</v>
      </c>
      <c r="G163" s="18">
        <v>900</v>
      </c>
      <c r="H163" s="18">
        <v>1200</v>
      </c>
      <c r="I163" s="18">
        <v>1900</v>
      </c>
      <c r="J163" s="18">
        <v>2900</v>
      </c>
      <c r="K163" s="20">
        <v>4500</v>
      </c>
      <c r="L163" s="20">
        <v>6900</v>
      </c>
      <c r="M163" s="43">
        <v>9100</v>
      </c>
    </row>
    <row r="164" spans="1:13" x14ac:dyDescent="0.35">
      <c r="A164" s="68">
        <v>2018</v>
      </c>
      <c r="B164" s="33" t="s">
        <v>42</v>
      </c>
      <c r="C164" s="5">
        <v>3333910</v>
      </c>
      <c r="D164" s="5">
        <v>15</v>
      </c>
      <c r="E164" s="5">
        <v>2800</v>
      </c>
      <c r="F164" s="5">
        <v>2400</v>
      </c>
      <c r="G164" s="5">
        <v>700</v>
      </c>
      <c r="H164" s="5">
        <v>1000</v>
      </c>
      <c r="I164" s="5">
        <v>1400</v>
      </c>
      <c r="J164" s="5">
        <v>2100</v>
      </c>
      <c r="K164" s="7">
        <v>3200</v>
      </c>
      <c r="L164" s="7">
        <v>5400</v>
      </c>
      <c r="M164" s="44">
        <v>7500</v>
      </c>
    </row>
    <row r="165" spans="1:13" x14ac:dyDescent="0.35">
      <c r="A165" s="68">
        <v>2018</v>
      </c>
      <c r="B165" s="33" t="s">
        <v>43</v>
      </c>
      <c r="C165" s="5">
        <v>1977040</v>
      </c>
      <c r="D165" s="5">
        <v>9</v>
      </c>
      <c r="E165" s="5">
        <v>3200</v>
      </c>
      <c r="F165" s="5">
        <v>2500</v>
      </c>
      <c r="G165" s="5">
        <v>800</v>
      </c>
      <c r="H165" s="5">
        <v>1100</v>
      </c>
      <c r="I165" s="5">
        <v>1700</v>
      </c>
      <c r="J165" s="5">
        <v>2500</v>
      </c>
      <c r="K165" s="7">
        <v>3800</v>
      </c>
      <c r="L165" s="7">
        <v>5900</v>
      </c>
      <c r="M165" s="44">
        <v>8000</v>
      </c>
    </row>
    <row r="166" spans="1:13" x14ac:dyDescent="0.35">
      <c r="A166" s="68">
        <v>2018</v>
      </c>
      <c r="B166" s="33" t="s">
        <v>44</v>
      </c>
      <c r="C166" s="5">
        <v>4517820</v>
      </c>
      <c r="D166" s="5">
        <v>20</v>
      </c>
      <c r="E166" s="5">
        <v>3400</v>
      </c>
      <c r="F166" s="5">
        <v>2600</v>
      </c>
      <c r="G166" s="5">
        <v>900</v>
      </c>
      <c r="H166" s="5">
        <v>1200</v>
      </c>
      <c r="I166" s="5">
        <v>1900</v>
      </c>
      <c r="J166" s="5">
        <v>2800</v>
      </c>
      <c r="K166" s="7">
        <v>4100</v>
      </c>
      <c r="L166" s="7">
        <v>6200</v>
      </c>
      <c r="M166" s="44">
        <v>8300</v>
      </c>
    </row>
    <row r="167" spans="1:13" x14ac:dyDescent="0.35">
      <c r="A167" s="68">
        <v>2018</v>
      </c>
      <c r="B167" s="33" t="s">
        <v>45</v>
      </c>
      <c r="C167" s="5">
        <v>3739470</v>
      </c>
      <c r="D167" s="5">
        <v>17</v>
      </c>
      <c r="E167" s="5">
        <v>3600</v>
      </c>
      <c r="F167" s="5">
        <v>2700</v>
      </c>
      <c r="G167" s="5">
        <v>900</v>
      </c>
      <c r="H167" s="5">
        <v>1300</v>
      </c>
      <c r="I167" s="5">
        <v>2000</v>
      </c>
      <c r="J167" s="5">
        <v>3000</v>
      </c>
      <c r="K167" s="7">
        <v>4400</v>
      </c>
      <c r="L167" s="7">
        <v>6600</v>
      </c>
      <c r="M167" s="44">
        <v>8700</v>
      </c>
    </row>
    <row r="168" spans="1:13" x14ac:dyDescent="0.35">
      <c r="A168" s="68">
        <v>2018</v>
      </c>
      <c r="B168" s="33" t="s">
        <v>46</v>
      </c>
      <c r="C168" s="5">
        <v>2826240</v>
      </c>
      <c r="D168" s="5">
        <v>13</v>
      </c>
      <c r="E168" s="5">
        <v>3800</v>
      </c>
      <c r="F168" s="5">
        <v>2700</v>
      </c>
      <c r="G168" s="5">
        <v>1000</v>
      </c>
      <c r="H168" s="5">
        <v>1400</v>
      </c>
      <c r="I168" s="5">
        <v>2200</v>
      </c>
      <c r="J168" s="5">
        <v>3200</v>
      </c>
      <c r="K168" s="7">
        <v>4600</v>
      </c>
      <c r="L168" s="7">
        <v>6800</v>
      </c>
      <c r="M168" s="44">
        <v>9000</v>
      </c>
    </row>
    <row r="169" spans="1:13" x14ac:dyDescent="0.35">
      <c r="A169" s="68">
        <v>2018</v>
      </c>
      <c r="B169" s="33" t="s">
        <v>47</v>
      </c>
      <c r="C169" s="5">
        <v>1777450</v>
      </c>
      <c r="D169" s="5">
        <v>8</v>
      </c>
      <c r="E169" s="5">
        <v>4000</v>
      </c>
      <c r="F169" s="5">
        <v>2800</v>
      </c>
      <c r="G169" s="5">
        <v>1100</v>
      </c>
      <c r="H169" s="5">
        <v>1500</v>
      </c>
      <c r="I169" s="5">
        <v>2300</v>
      </c>
      <c r="J169" s="5">
        <v>3300</v>
      </c>
      <c r="K169" s="7">
        <v>4800</v>
      </c>
      <c r="L169" s="7">
        <v>7100</v>
      </c>
      <c r="M169" s="44">
        <v>9300</v>
      </c>
    </row>
    <row r="170" spans="1:13" x14ac:dyDescent="0.35">
      <c r="A170" s="68">
        <v>2018</v>
      </c>
      <c r="B170" s="33" t="s">
        <v>48</v>
      </c>
      <c r="C170" s="5">
        <v>1259330</v>
      </c>
      <c r="D170" s="5">
        <v>6</v>
      </c>
      <c r="E170" s="5">
        <v>4200</v>
      </c>
      <c r="F170" s="5">
        <v>2900</v>
      </c>
      <c r="G170" s="5">
        <v>1100</v>
      </c>
      <c r="H170" s="5">
        <v>1600</v>
      </c>
      <c r="I170" s="5">
        <v>2400</v>
      </c>
      <c r="J170" s="5">
        <v>3500</v>
      </c>
      <c r="K170" s="7">
        <v>5100</v>
      </c>
      <c r="L170" s="7">
        <v>7400</v>
      </c>
      <c r="M170" s="44">
        <v>9700</v>
      </c>
    </row>
    <row r="171" spans="1:13" x14ac:dyDescent="0.35">
      <c r="A171" s="68">
        <v>2018</v>
      </c>
      <c r="B171" s="33" t="s">
        <v>49</v>
      </c>
      <c r="C171" s="5">
        <v>1704450</v>
      </c>
      <c r="D171" s="5">
        <v>8</v>
      </c>
      <c r="E171" s="5">
        <v>4600</v>
      </c>
      <c r="F171" s="5">
        <v>3200</v>
      </c>
      <c r="G171" s="5">
        <v>1300</v>
      </c>
      <c r="H171" s="5">
        <v>1700</v>
      </c>
      <c r="I171" s="5">
        <v>2600</v>
      </c>
      <c r="J171" s="5">
        <v>3800</v>
      </c>
      <c r="K171" s="7">
        <v>5500</v>
      </c>
      <c r="L171" s="7">
        <v>8200</v>
      </c>
      <c r="M171" s="44">
        <v>10700</v>
      </c>
    </row>
    <row r="172" spans="1:13" x14ac:dyDescent="0.35">
      <c r="A172" s="68">
        <v>2018</v>
      </c>
      <c r="B172" s="33" t="s">
        <v>50</v>
      </c>
      <c r="C172" s="5">
        <v>700180</v>
      </c>
      <c r="D172" s="5">
        <v>3</v>
      </c>
      <c r="E172" s="5">
        <v>5500</v>
      </c>
      <c r="F172" s="5">
        <v>3700</v>
      </c>
      <c r="G172" s="5">
        <v>1500</v>
      </c>
      <c r="H172" s="5">
        <v>2100</v>
      </c>
      <c r="I172" s="5">
        <v>3200</v>
      </c>
      <c r="J172" s="5">
        <v>4600</v>
      </c>
      <c r="K172" s="7">
        <v>6800</v>
      </c>
      <c r="L172" s="7">
        <v>10200</v>
      </c>
      <c r="M172" s="44">
        <v>13100</v>
      </c>
    </row>
    <row r="173" spans="1:13" x14ac:dyDescent="0.35">
      <c r="A173" s="68">
        <v>2018</v>
      </c>
      <c r="B173" s="33" t="s">
        <v>51</v>
      </c>
      <c r="C173" s="5">
        <v>285500</v>
      </c>
      <c r="D173" s="5">
        <v>1</v>
      </c>
      <c r="E173" s="5">
        <v>7100</v>
      </c>
      <c r="F173" s="5">
        <v>4500</v>
      </c>
      <c r="G173" s="5">
        <v>2000</v>
      </c>
      <c r="H173" s="5">
        <v>2800</v>
      </c>
      <c r="I173" s="5">
        <v>4000</v>
      </c>
      <c r="J173" s="5">
        <v>5900</v>
      </c>
      <c r="K173" s="7">
        <v>8900</v>
      </c>
      <c r="L173" s="7">
        <v>13300</v>
      </c>
      <c r="M173" s="44">
        <v>16700</v>
      </c>
    </row>
    <row r="174" spans="1:13" x14ac:dyDescent="0.35">
      <c r="A174" s="68">
        <v>2018</v>
      </c>
      <c r="B174" s="33" t="s">
        <v>41</v>
      </c>
      <c r="C174" s="5">
        <v>317590</v>
      </c>
      <c r="D174" s="5">
        <v>1</v>
      </c>
      <c r="E174" s="5">
        <v>3500</v>
      </c>
      <c r="F174" s="5">
        <v>3800</v>
      </c>
      <c r="G174" s="5">
        <v>400</v>
      </c>
      <c r="H174" s="5">
        <v>700</v>
      </c>
      <c r="I174" s="5">
        <v>1300</v>
      </c>
      <c r="J174" s="5">
        <v>2200</v>
      </c>
      <c r="K174" s="7">
        <v>4000</v>
      </c>
      <c r="L174" s="7">
        <v>7800</v>
      </c>
      <c r="M174" s="44">
        <v>11500</v>
      </c>
    </row>
    <row r="175" spans="1:13" x14ac:dyDescent="0.35">
      <c r="A175" s="65">
        <v>2019</v>
      </c>
      <c r="B175" s="32" t="s">
        <v>13</v>
      </c>
      <c r="C175" s="18">
        <v>22428150</v>
      </c>
      <c r="D175" s="18">
        <v>100</v>
      </c>
      <c r="E175" s="18">
        <v>3600</v>
      </c>
      <c r="F175" s="18">
        <v>2800</v>
      </c>
      <c r="G175" s="18">
        <v>900</v>
      </c>
      <c r="H175" s="18">
        <v>1200</v>
      </c>
      <c r="I175" s="18">
        <v>1900</v>
      </c>
      <c r="J175" s="18">
        <v>2900</v>
      </c>
      <c r="K175" s="20">
        <v>4400</v>
      </c>
      <c r="L175" s="20">
        <v>6800</v>
      </c>
      <c r="M175" s="43">
        <v>9000</v>
      </c>
    </row>
    <row r="176" spans="1:13" x14ac:dyDescent="0.35">
      <c r="A176" s="68">
        <v>2019</v>
      </c>
      <c r="B176" s="33" t="s">
        <v>42</v>
      </c>
      <c r="C176" s="5">
        <v>3304520</v>
      </c>
      <c r="D176" s="5">
        <v>15</v>
      </c>
      <c r="E176" s="5">
        <v>2700</v>
      </c>
      <c r="F176" s="5">
        <v>2300</v>
      </c>
      <c r="G176" s="5">
        <v>700</v>
      </c>
      <c r="H176" s="5">
        <v>900</v>
      </c>
      <c r="I176" s="5">
        <v>1400</v>
      </c>
      <c r="J176" s="5">
        <v>2000</v>
      </c>
      <c r="K176" s="7">
        <v>3200</v>
      </c>
      <c r="L176" s="7">
        <v>5300</v>
      </c>
      <c r="M176" s="44">
        <v>7300</v>
      </c>
    </row>
    <row r="177" spans="1:13" x14ac:dyDescent="0.35">
      <c r="A177" s="68">
        <v>2019</v>
      </c>
      <c r="B177" s="33" t="s">
        <v>43</v>
      </c>
      <c r="C177" s="5">
        <v>1963250</v>
      </c>
      <c r="D177" s="5">
        <v>9</v>
      </c>
      <c r="E177" s="5">
        <v>3100</v>
      </c>
      <c r="F177" s="5">
        <v>2500</v>
      </c>
      <c r="G177" s="5">
        <v>800</v>
      </c>
      <c r="H177" s="5">
        <v>1100</v>
      </c>
      <c r="I177" s="5">
        <v>1600</v>
      </c>
      <c r="J177" s="5">
        <v>2400</v>
      </c>
      <c r="K177" s="7">
        <v>3700</v>
      </c>
      <c r="L177" s="7">
        <v>5700</v>
      </c>
      <c r="M177" s="44">
        <v>7800</v>
      </c>
    </row>
    <row r="178" spans="1:13" x14ac:dyDescent="0.35">
      <c r="A178" s="68">
        <v>2019</v>
      </c>
      <c r="B178" s="33" t="s">
        <v>44</v>
      </c>
      <c r="C178" s="5">
        <v>4490300</v>
      </c>
      <c r="D178" s="5">
        <v>20</v>
      </c>
      <c r="E178" s="5">
        <v>3400</v>
      </c>
      <c r="F178" s="5">
        <v>2500</v>
      </c>
      <c r="G178" s="5">
        <v>900</v>
      </c>
      <c r="H178" s="5">
        <v>1200</v>
      </c>
      <c r="I178" s="5">
        <v>1800</v>
      </c>
      <c r="J178" s="5">
        <v>2700</v>
      </c>
      <c r="K178" s="7">
        <v>4000</v>
      </c>
      <c r="L178" s="7">
        <v>6100</v>
      </c>
      <c r="M178" s="44">
        <v>8100</v>
      </c>
    </row>
    <row r="179" spans="1:13" x14ac:dyDescent="0.35">
      <c r="A179" s="68">
        <v>2019</v>
      </c>
      <c r="B179" s="33" t="s">
        <v>45</v>
      </c>
      <c r="C179" s="5">
        <v>3722560</v>
      </c>
      <c r="D179" s="5">
        <v>17</v>
      </c>
      <c r="E179" s="5">
        <v>3600</v>
      </c>
      <c r="F179" s="5">
        <v>2600</v>
      </c>
      <c r="G179" s="5">
        <v>900</v>
      </c>
      <c r="H179" s="5">
        <v>1300</v>
      </c>
      <c r="I179" s="5">
        <v>2000</v>
      </c>
      <c r="J179" s="5">
        <v>3000</v>
      </c>
      <c r="K179" s="7">
        <v>4300</v>
      </c>
      <c r="L179" s="7">
        <v>6500</v>
      </c>
      <c r="M179" s="44">
        <v>8500</v>
      </c>
    </row>
    <row r="180" spans="1:13" x14ac:dyDescent="0.35">
      <c r="A180" s="68">
        <v>2019</v>
      </c>
      <c r="B180" s="33" t="s">
        <v>46</v>
      </c>
      <c r="C180" s="5">
        <v>2817440</v>
      </c>
      <c r="D180" s="5">
        <v>13</v>
      </c>
      <c r="E180" s="5">
        <v>3800</v>
      </c>
      <c r="F180" s="5">
        <v>2700</v>
      </c>
      <c r="G180" s="5">
        <v>1100</v>
      </c>
      <c r="H180" s="5">
        <v>1400</v>
      </c>
      <c r="I180" s="5">
        <v>2200</v>
      </c>
      <c r="J180" s="5">
        <v>3200</v>
      </c>
      <c r="K180" s="7">
        <v>4600</v>
      </c>
      <c r="L180" s="7">
        <v>6800</v>
      </c>
      <c r="M180" s="44">
        <v>8800</v>
      </c>
    </row>
    <row r="181" spans="1:13" x14ac:dyDescent="0.35">
      <c r="A181" s="68">
        <v>2019</v>
      </c>
      <c r="B181" s="33" t="s">
        <v>47</v>
      </c>
      <c r="C181" s="5">
        <v>1775840</v>
      </c>
      <c r="D181" s="5">
        <v>8</v>
      </c>
      <c r="E181" s="5">
        <v>4000</v>
      </c>
      <c r="F181" s="5">
        <v>2800</v>
      </c>
      <c r="G181" s="5">
        <v>1100</v>
      </c>
      <c r="H181" s="5">
        <v>1500</v>
      </c>
      <c r="I181" s="5">
        <v>2300</v>
      </c>
      <c r="J181" s="5">
        <v>3300</v>
      </c>
      <c r="K181" s="7">
        <v>4800</v>
      </c>
      <c r="L181" s="7">
        <v>7100</v>
      </c>
      <c r="M181" s="44">
        <v>9200</v>
      </c>
    </row>
    <row r="182" spans="1:13" x14ac:dyDescent="0.35">
      <c r="A182" s="68">
        <v>2019</v>
      </c>
      <c r="B182" s="33" t="s">
        <v>48</v>
      </c>
      <c r="C182" s="5">
        <v>1258260</v>
      </c>
      <c r="D182" s="5">
        <v>6</v>
      </c>
      <c r="E182" s="5">
        <v>4200</v>
      </c>
      <c r="F182" s="5">
        <v>2900</v>
      </c>
      <c r="G182" s="5">
        <v>1200</v>
      </c>
      <c r="H182" s="5">
        <v>1600</v>
      </c>
      <c r="I182" s="5">
        <v>2400</v>
      </c>
      <c r="J182" s="5">
        <v>3500</v>
      </c>
      <c r="K182" s="7">
        <v>5100</v>
      </c>
      <c r="L182" s="7">
        <v>7400</v>
      </c>
      <c r="M182" s="44">
        <v>9700</v>
      </c>
    </row>
    <row r="183" spans="1:13" x14ac:dyDescent="0.35">
      <c r="A183" s="68">
        <v>2019</v>
      </c>
      <c r="B183" s="33" t="s">
        <v>49</v>
      </c>
      <c r="C183" s="5">
        <v>1701500</v>
      </c>
      <c r="D183" s="5">
        <v>8</v>
      </c>
      <c r="E183" s="5">
        <v>4600</v>
      </c>
      <c r="F183" s="5">
        <v>3100</v>
      </c>
      <c r="G183" s="5">
        <v>1300</v>
      </c>
      <c r="H183" s="5">
        <v>1800</v>
      </c>
      <c r="I183" s="5">
        <v>2700</v>
      </c>
      <c r="J183" s="5">
        <v>3900</v>
      </c>
      <c r="K183" s="7">
        <v>5600</v>
      </c>
      <c r="L183" s="7">
        <v>8200</v>
      </c>
      <c r="M183" s="44">
        <v>10700</v>
      </c>
    </row>
    <row r="184" spans="1:13" x14ac:dyDescent="0.35">
      <c r="A184" s="68">
        <v>2019</v>
      </c>
      <c r="B184" s="33" t="s">
        <v>50</v>
      </c>
      <c r="C184" s="5">
        <v>696270</v>
      </c>
      <c r="D184" s="5">
        <v>3</v>
      </c>
      <c r="E184" s="5">
        <v>5600</v>
      </c>
      <c r="F184" s="5">
        <v>3700</v>
      </c>
      <c r="G184" s="5">
        <v>1600</v>
      </c>
      <c r="H184" s="5">
        <v>2200</v>
      </c>
      <c r="I184" s="5">
        <v>3200</v>
      </c>
      <c r="J184" s="5">
        <v>4600</v>
      </c>
      <c r="K184" s="7">
        <v>6800</v>
      </c>
      <c r="L184" s="7">
        <v>10200</v>
      </c>
      <c r="M184" s="44">
        <v>13200</v>
      </c>
    </row>
    <row r="185" spans="1:13" x14ac:dyDescent="0.35">
      <c r="A185" s="68">
        <v>2019</v>
      </c>
      <c r="B185" s="33" t="s">
        <v>51</v>
      </c>
      <c r="C185" s="5">
        <v>282870</v>
      </c>
      <c r="D185" s="5">
        <v>1</v>
      </c>
      <c r="E185" s="5">
        <v>7200</v>
      </c>
      <c r="F185" s="5">
        <v>4500</v>
      </c>
      <c r="G185" s="5">
        <v>2100</v>
      </c>
      <c r="H185" s="5">
        <v>2800</v>
      </c>
      <c r="I185" s="5">
        <v>4100</v>
      </c>
      <c r="J185" s="5">
        <v>5900</v>
      </c>
      <c r="K185" s="7">
        <v>9000</v>
      </c>
      <c r="L185" s="7">
        <v>13400</v>
      </c>
      <c r="M185" s="44">
        <v>16700</v>
      </c>
    </row>
    <row r="186" spans="1:13" x14ac:dyDescent="0.35">
      <c r="A186" s="68">
        <v>2019</v>
      </c>
      <c r="B186" s="33" t="s">
        <v>41</v>
      </c>
      <c r="C186" s="5">
        <v>415350</v>
      </c>
      <c r="D186" s="5">
        <v>2</v>
      </c>
      <c r="E186" s="5">
        <v>3100</v>
      </c>
      <c r="F186" s="5">
        <v>3500</v>
      </c>
      <c r="G186" s="5">
        <v>300</v>
      </c>
      <c r="H186" s="5">
        <v>500</v>
      </c>
      <c r="I186" s="5">
        <v>1100</v>
      </c>
      <c r="J186" s="5">
        <v>2000</v>
      </c>
      <c r="K186" s="7">
        <v>3600</v>
      </c>
      <c r="L186" s="7">
        <v>6900</v>
      </c>
      <c r="M186" s="44">
        <v>10200</v>
      </c>
    </row>
    <row r="187" spans="1:13" x14ac:dyDescent="0.35">
      <c r="A187" s="65">
        <v>2020</v>
      </c>
      <c r="B187" s="32" t="s">
        <v>13</v>
      </c>
      <c r="C187" s="18">
        <v>22746415</v>
      </c>
      <c r="D187" s="18">
        <v>100</v>
      </c>
      <c r="E187" s="18">
        <v>3823.4916568067429</v>
      </c>
      <c r="F187" s="18">
        <v>3013.725291989057</v>
      </c>
      <c r="G187" s="18">
        <v>884.79999998706103</v>
      </c>
      <c r="H187" s="18">
        <v>1249.3999999993771</v>
      </c>
      <c r="I187" s="18">
        <v>1944</v>
      </c>
      <c r="J187" s="18">
        <v>3017</v>
      </c>
      <c r="K187" s="18">
        <v>4673.5</v>
      </c>
      <c r="L187" s="18">
        <v>7297.5</v>
      </c>
      <c r="M187" s="18">
        <v>9723.3000000217526</v>
      </c>
    </row>
    <row r="188" spans="1:13" x14ac:dyDescent="0.35">
      <c r="A188" s="68">
        <v>2020</v>
      </c>
      <c r="B188" s="33" t="s">
        <v>42</v>
      </c>
      <c r="C188" s="6">
        <v>3592630</v>
      </c>
      <c r="D188" s="6">
        <v>15.79426911889192</v>
      </c>
      <c r="E188" s="6">
        <v>2784.1041214296652</v>
      </c>
      <c r="F188" s="6">
        <v>2484.994948805258</v>
      </c>
      <c r="G188" s="6">
        <v>634</v>
      </c>
      <c r="H188" s="6">
        <v>902.30000004208057</v>
      </c>
      <c r="I188" s="6">
        <v>1346.800000091142</v>
      </c>
      <c r="J188" s="6">
        <v>2019.5</v>
      </c>
      <c r="K188" s="6">
        <v>3246.20000010183</v>
      </c>
      <c r="L188" s="6">
        <v>5602</v>
      </c>
      <c r="M188" s="6">
        <v>7835.8549996147603</v>
      </c>
    </row>
    <row r="189" spans="1:13" x14ac:dyDescent="0.35">
      <c r="A189" s="68">
        <v>2020</v>
      </c>
      <c r="B189" s="33" t="s">
        <v>43</v>
      </c>
      <c r="C189" s="6">
        <v>2028090</v>
      </c>
      <c r="D189" s="6">
        <v>8.9160863371216958</v>
      </c>
      <c r="E189" s="6">
        <v>3186.4425724019961</v>
      </c>
      <c r="F189" s="6">
        <v>2633.309254924784</v>
      </c>
      <c r="G189" s="6">
        <v>751.09999998371791</v>
      </c>
      <c r="H189" s="6">
        <v>1083.5</v>
      </c>
      <c r="I189" s="6">
        <v>1632.099999941028</v>
      </c>
      <c r="J189" s="6">
        <v>2449.099999993402</v>
      </c>
      <c r="K189" s="6">
        <v>3777</v>
      </c>
      <c r="L189" s="6">
        <v>6081.2000001377892</v>
      </c>
      <c r="M189" s="6">
        <v>8367.7000003086141</v>
      </c>
    </row>
    <row r="190" spans="1:13" x14ac:dyDescent="0.35">
      <c r="A190" s="68">
        <v>2020</v>
      </c>
      <c r="B190" s="33" t="s">
        <v>44</v>
      </c>
      <c r="C190" s="6">
        <v>4361666</v>
      </c>
      <c r="D190" s="6">
        <v>19.175179912966509</v>
      </c>
      <c r="E190" s="6">
        <v>3517.2500210963558</v>
      </c>
      <c r="F190" s="6">
        <v>2734.4551259735922</v>
      </c>
      <c r="G190" s="6">
        <v>896.09999993545546</v>
      </c>
      <c r="H190" s="6">
        <v>1259</v>
      </c>
      <c r="I190" s="6">
        <v>1888</v>
      </c>
      <c r="J190" s="6">
        <v>2792.6000002232208</v>
      </c>
      <c r="K190" s="6">
        <v>4196.799999658263</v>
      </c>
      <c r="L190" s="6">
        <v>6518.0999995589164</v>
      </c>
      <c r="M190" s="6">
        <v>8807.0999992769739</v>
      </c>
    </row>
    <row r="191" spans="1:13" x14ac:dyDescent="0.35">
      <c r="A191" s="68">
        <v>2020</v>
      </c>
      <c r="B191" s="33" t="s">
        <v>45</v>
      </c>
      <c r="C191" s="6">
        <v>3605738</v>
      </c>
      <c r="D191" s="6">
        <v>15.851895782258429</v>
      </c>
      <c r="E191" s="6">
        <v>3785.8654157723909</v>
      </c>
      <c r="F191" s="6">
        <v>2828.862307305576</v>
      </c>
      <c r="G191" s="6">
        <v>1002.599999937957</v>
      </c>
      <c r="H191" s="6">
        <v>1393.099999997741</v>
      </c>
      <c r="I191" s="6">
        <v>2083</v>
      </c>
      <c r="J191" s="6">
        <v>3054.7999999370381</v>
      </c>
      <c r="K191" s="6">
        <v>4533.399999736449</v>
      </c>
      <c r="L191" s="6">
        <v>6954.5999997039789</v>
      </c>
      <c r="M191" s="6">
        <v>9252.2000005318278</v>
      </c>
    </row>
    <row r="192" spans="1:13" x14ac:dyDescent="0.35">
      <c r="A192" s="68">
        <v>2020</v>
      </c>
      <c r="B192" s="33" t="s">
        <v>46</v>
      </c>
      <c r="C192" s="6">
        <v>2775915</v>
      </c>
      <c r="D192" s="6">
        <v>12.203747271822831</v>
      </c>
      <c r="E192" s="6">
        <v>4026.7216446283028</v>
      </c>
      <c r="F192" s="6">
        <v>2916.5597106480081</v>
      </c>
      <c r="G192" s="6">
        <v>1101.9699999549609</v>
      </c>
      <c r="H192" s="6">
        <v>1522</v>
      </c>
      <c r="I192" s="6">
        <v>2257.1000000738291</v>
      </c>
      <c r="J192" s="6">
        <v>3281.8999998301078</v>
      </c>
      <c r="K192" s="6">
        <v>4838.5</v>
      </c>
      <c r="L192" s="6">
        <v>7318.6599998675019</v>
      </c>
      <c r="M192" s="6">
        <v>9650.5999996253468</v>
      </c>
    </row>
    <row r="193" spans="1:13" x14ac:dyDescent="0.35">
      <c r="A193" s="68">
        <v>2020</v>
      </c>
      <c r="B193" s="33" t="s">
        <v>47</v>
      </c>
      <c r="C193" s="6">
        <v>1794156</v>
      </c>
      <c r="D193" s="6">
        <v>7.8876429538456936</v>
      </c>
      <c r="E193" s="6">
        <v>4293.8999871892538</v>
      </c>
      <c r="F193" s="6">
        <v>3012.7313495282001</v>
      </c>
      <c r="G193" s="6">
        <v>1202.900000039547</v>
      </c>
      <c r="H193" s="6">
        <v>1656.0999999451769</v>
      </c>
      <c r="I193" s="6">
        <v>2441.0999999413661</v>
      </c>
      <c r="J193" s="6">
        <v>3540.3000001148698</v>
      </c>
      <c r="K193" s="6">
        <v>5183.8000000660568</v>
      </c>
      <c r="L193" s="6">
        <v>7737.2000002075247</v>
      </c>
      <c r="M193" s="6">
        <v>10111.399999825881</v>
      </c>
    </row>
    <row r="194" spans="1:13" x14ac:dyDescent="0.35">
      <c r="A194" s="68">
        <v>2020</v>
      </c>
      <c r="B194" s="33" t="s">
        <v>48</v>
      </c>
      <c r="C194" s="6">
        <v>1292051</v>
      </c>
      <c r="D194" s="6">
        <v>5.6802401609220619</v>
      </c>
      <c r="E194" s="6">
        <v>4519.2617508180629</v>
      </c>
      <c r="F194" s="6">
        <v>3118.265990595818</v>
      </c>
      <c r="G194" s="6">
        <v>1286.7999999704309</v>
      </c>
      <c r="H194" s="6">
        <v>1760.2000000211499</v>
      </c>
      <c r="I194" s="6">
        <v>2580.0999999407709</v>
      </c>
      <c r="J194" s="6">
        <v>3739.3000000909942</v>
      </c>
      <c r="K194" s="6">
        <v>5473.8999998910667</v>
      </c>
      <c r="L194" s="6">
        <v>8139.2000000297776</v>
      </c>
      <c r="M194" s="6">
        <v>10584.700000199169</v>
      </c>
    </row>
    <row r="195" spans="1:13" x14ac:dyDescent="0.35">
      <c r="A195" s="68">
        <v>2020</v>
      </c>
      <c r="B195" s="33" t="s">
        <v>49</v>
      </c>
      <c r="C195" s="6">
        <v>1832123</v>
      </c>
      <c r="D195" s="6">
        <v>8.0545571686791089</v>
      </c>
      <c r="E195" s="6">
        <v>4841.4999888669226</v>
      </c>
      <c r="F195" s="6">
        <v>3315.3282669927212</v>
      </c>
      <c r="G195" s="6">
        <v>1403.400000048513</v>
      </c>
      <c r="H195" s="6">
        <v>1903.8000000525799</v>
      </c>
      <c r="I195" s="6">
        <v>2771.69999990416</v>
      </c>
      <c r="J195" s="6">
        <v>3996.5666666196821</v>
      </c>
      <c r="K195" s="6">
        <v>5852.2000000438438</v>
      </c>
      <c r="L195" s="6">
        <v>8783.7999997161587</v>
      </c>
      <c r="M195" s="6">
        <v>11385.790000524041</v>
      </c>
    </row>
    <row r="196" spans="1:13" x14ac:dyDescent="0.35">
      <c r="A196" s="68">
        <v>2020</v>
      </c>
      <c r="B196" s="33" t="s">
        <v>50</v>
      </c>
      <c r="C196" s="6">
        <v>780914</v>
      </c>
      <c r="D196" s="6">
        <v>3.433130011916163</v>
      </c>
      <c r="E196" s="6">
        <v>5627.0445356594046</v>
      </c>
      <c r="F196" s="6">
        <v>3772.4747056850101</v>
      </c>
      <c r="G196" s="6">
        <v>1682.4000000036719</v>
      </c>
      <c r="H196" s="6">
        <v>2237.0999999735918</v>
      </c>
      <c r="I196" s="6">
        <v>3210.7000000014582</v>
      </c>
      <c r="J196" s="6">
        <v>4609.5999999381002</v>
      </c>
      <c r="K196" s="6">
        <v>6839.6000000205868</v>
      </c>
      <c r="L196" s="6">
        <v>10398.600000144101</v>
      </c>
      <c r="M196" s="6">
        <v>13414.100000197461</v>
      </c>
    </row>
    <row r="197" spans="1:13" x14ac:dyDescent="0.35">
      <c r="A197" s="68">
        <v>2020</v>
      </c>
      <c r="B197" s="33" t="s">
        <v>51</v>
      </c>
      <c r="C197" s="6">
        <v>324475</v>
      </c>
      <c r="D197" s="6">
        <v>1.426488525774281</v>
      </c>
      <c r="E197" s="6">
        <v>6857.6466245492529</v>
      </c>
      <c r="F197" s="6">
        <v>4320.0564489391036</v>
      </c>
      <c r="G197" s="6">
        <v>2131.2699999901479</v>
      </c>
      <c r="H197" s="6">
        <v>2774.799999985767</v>
      </c>
      <c r="I197" s="6">
        <v>3932</v>
      </c>
      <c r="J197" s="6">
        <v>5664</v>
      </c>
      <c r="K197" s="6">
        <v>8544.8000000169322</v>
      </c>
      <c r="L197" s="6">
        <v>12789.460000032001</v>
      </c>
      <c r="M197" s="6">
        <v>16037.609999976061</v>
      </c>
    </row>
    <row r="198" spans="1:13" x14ac:dyDescent="0.35">
      <c r="A198" s="69">
        <v>2020</v>
      </c>
      <c r="B198" s="39" t="s">
        <v>41</v>
      </c>
      <c r="C198" s="17">
        <v>358657</v>
      </c>
      <c r="D198" s="17">
        <v>1.5767627558012991</v>
      </c>
      <c r="E198" s="17">
        <v>3634.9345256937522</v>
      </c>
      <c r="F198" s="17">
        <v>3886.1622380970539</v>
      </c>
      <c r="G198" s="17">
        <v>357.20000000206193</v>
      </c>
      <c r="H198" s="17">
        <v>650</v>
      </c>
      <c r="I198" s="17">
        <v>1314.1999999920729</v>
      </c>
      <c r="J198" s="17">
        <v>2312</v>
      </c>
      <c r="K198" s="17">
        <v>4342.2999999716549</v>
      </c>
      <c r="L198" s="17">
        <v>8338.8400000161273</v>
      </c>
      <c r="M198" s="17">
        <v>11928.960000032181</v>
      </c>
    </row>
    <row r="199" spans="1:13" x14ac:dyDescent="0.35">
      <c r="A199" s="70">
        <v>2021</v>
      </c>
      <c r="B199" s="45" t="s">
        <v>13</v>
      </c>
      <c r="C199" s="53">
        <v>23039404</v>
      </c>
      <c r="D199" s="53">
        <v>100</v>
      </c>
      <c r="E199" s="53">
        <v>3574.089734691087</v>
      </c>
      <c r="F199" s="53">
        <v>2882.5531564289072</v>
      </c>
      <c r="G199" s="53">
        <v>839.39999998550184</v>
      </c>
      <c r="H199" s="53">
        <v>1164.2000000207349</v>
      </c>
      <c r="I199" s="53">
        <v>1799.9000000261381</v>
      </c>
      <c r="J199" s="53">
        <v>2795.6999999844902</v>
      </c>
      <c r="K199" s="53">
        <v>4340</v>
      </c>
      <c r="L199" s="53">
        <v>6820</v>
      </c>
      <c r="M199" s="53">
        <v>9151.8000000586617</v>
      </c>
    </row>
    <row r="200" spans="1:13" x14ac:dyDescent="0.35">
      <c r="A200" s="68">
        <v>2021</v>
      </c>
      <c r="B200" s="33" t="s">
        <v>42</v>
      </c>
      <c r="C200" s="6">
        <v>3045341</v>
      </c>
      <c r="D200" s="6">
        <v>13.21796779118071</v>
      </c>
      <c r="E200" s="6">
        <v>2577.648494850167</v>
      </c>
      <c r="F200" s="6">
        <v>2312.484204456</v>
      </c>
      <c r="G200" s="6">
        <v>603.79999996869549</v>
      </c>
      <c r="H200" s="6">
        <v>848.40000004873968</v>
      </c>
      <c r="I200" s="6">
        <v>1258</v>
      </c>
      <c r="J200" s="6">
        <v>1877.1000000442771</v>
      </c>
      <c r="K200" s="6">
        <v>2998.899999829589</v>
      </c>
      <c r="L200" s="6">
        <v>5117</v>
      </c>
      <c r="M200" s="6">
        <v>7159.7999995906703</v>
      </c>
    </row>
    <row r="201" spans="1:13" x14ac:dyDescent="0.35">
      <c r="A201" s="68">
        <v>2021</v>
      </c>
      <c r="B201" s="33" t="s">
        <v>43</v>
      </c>
      <c r="C201" s="6">
        <v>1782947</v>
      </c>
      <c r="D201" s="6">
        <v>7.7386854278001289</v>
      </c>
      <c r="E201" s="6">
        <v>2950.8916761180972</v>
      </c>
      <c r="F201" s="6">
        <v>2446.2294991972872</v>
      </c>
      <c r="G201" s="6">
        <v>714.79999997594825</v>
      </c>
      <c r="H201" s="6">
        <v>1012.5</v>
      </c>
      <c r="I201" s="6">
        <v>1514</v>
      </c>
      <c r="J201" s="6">
        <v>2273.6999999281338</v>
      </c>
      <c r="K201" s="6">
        <v>3505</v>
      </c>
      <c r="L201" s="6">
        <v>5573.3000000129678</v>
      </c>
      <c r="M201" s="6">
        <v>7636.1000002398923</v>
      </c>
    </row>
    <row r="202" spans="1:13" x14ac:dyDescent="0.35">
      <c r="A202" s="68">
        <v>2021</v>
      </c>
      <c r="B202" s="33" t="s">
        <v>44</v>
      </c>
      <c r="C202" s="6">
        <v>3915870</v>
      </c>
      <c r="D202" s="6">
        <v>16.996403205569031</v>
      </c>
      <c r="E202" s="6">
        <v>3186.3956396165358</v>
      </c>
      <c r="F202" s="6">
        <v>2535.7450342125881</v>
      </c>
      <c r="G202" s="6">
        <v>792</v>
      </c>
      <c r="H202" s="6">
        <v>1119.4000000582621</v>
      </c>
      <c r="I202" s="6">
        <v>1692.399999909381</v>
      </c>
      <c r="J202" s="6">
        <v>2520.899999813792</v>
      </c>
      <c r="K202" s="6">
        <v>3793.8999997482738</v>
      </c>
      <c r="L202" s="6">
        <v>5891.2999995712726</v>
      </c>
      <c r="M202" s="6">
        <v>7980.5</v>
      </c>
    </row>
    <row r="203" spans="1:13" x14ac:dyDescent="0.35">
      <c r="A203" s="68">
        <v>2021</v>
      </c>
      <c r="B203" s="33" t="s">
        <v>45</v>
      </c>
      <c r="C203" s="6">
        <v>3485295</v>
      </c>
      <c r="D203" s="6">
        <v>15.127539757538869</v>
      </c>
      <c r="E203" s="6">
        <v>3426.1899064652721</v>
      </c>
      <c r="F203" s="6">
        <v>2641.971423104409</v>
      </c>
      <c r="G203" s="6">
        <v>881.90000005617321</v>
      </c>
      <c r="H203" s="6">
        <v>1224.5</v>
      </c>
      <c r="I203" s="6">
        <v>1855.8999999165239</v>
      </c>
      <c r="J203" s="6">
        <v>2749.6000001803332</v>
      </c>
      <c r="K203" s="6">
        <v>4090.2000002220898</v>
      </c>
      <c r="L203" s="6">
        <v>6277.2999995894716</v>
      </c>
      <c r="M203" s="6">
        <v>8421.7999994997353</v>
      </c>
    </row>
    <row r="204" spans="1:13" x14ac:dyDescent="0.35">
      <c r="A204" s="68">
        <v>2021</v>
      </c>
      <c r="B204" s="33" t="s">
        <v>46</v>
      </c>
      <c r="C204" s="6">
        <v>2893212</v>
      </c>
      <c r="D204" s="6">
        <v>12.557668592468801</v>
      </c>
      <c r="E204" s="6">
        <v>3629.0567110354041</v>
      </c>
      <c r="F204" s="6">
        <v>2725.1166241783608</v>
      </c>
      <c r="G204" s="6">
        <v>958.80000001702183</v>
      </c>
      <c r="H204" s="6">
        <v>1315.9099999546099</v>
      </c>
      <c r="I204" s="6">
        <v>1985.5</v>
      </c>
      <c r="J204" s="6">
        <v>2939</v>
      </c>
      <c r="K204" s="6">
        <v>4355.8999997714782</v>
      </c>
      <c r="L204" s="6">
        <v>6622.2000003605208</v>
      </c>
      <c r="M204" s="6">
        <v>8796.5999996859082</v>
      </c>
    </row>
    <row r="205" spans="1:13" x14ac:dyDescent="0.35">
      <c r="A205" s="68">
        <v>2021</v>
      </c>
      <c r="B205" s="33" t="s">
        <v>47</v>
      </c>
      <c r="C205" s="6">
        <v>2070367</v>
      </c>
      <c r="D205" s="6">
        <v>8.986200337474008</v>
      </c>
      <c r="E205" s="6">
        <v>3811.1241811924801</v>
      </c>
      <c r="F205" s="6">
        <v>2813.1708713833918</v>
      </c>
      <c r="G205" s="6">
        <v>1030</v>
      </c>
      <c r="H205" s="6">
        <v>1400.900000053831</v>
      </c>
      <c r="I205" s="6">
        <v>2096.699999920274</v>
      </c>
      <c r="J205" s="6">
        <v>3096.1000000807662</v>
      </c>
      <c r="K205" s="6">
        <v>4583.6999999504887</v>
      </c>
      <c r="L205" s="6">
        <v>6960.8999997522787</v>
      </c>
      <c r="M205" s="6">
        <v>9196.6000000938657</v>
      </c>
    </row>
    <row r="206" spans="1:13" x14ac:dyDescent="0.35">
      <c r="A206" s="68">
        <v>2021</v>
      </c>
      <c r="B206" s="33" t="s">
        <v>48</v>
      </c>
      <c r="C206" s="6">
        <v>1514783</v>
      </c>
      <c r="D206" s="6">
        <v>6.5747490690297372</v>
      </c>
      <c r="E206" s="6">
        <v>3995.7730477101941</v>
      </c>
      <c r="F206" s="6">
        <v>2910.1017161799841</v>
      </c>
      <c r="G206" s="6">
        <v>1095.5</v>
      </c>
      <c r="H206" s="6">
        <v>1480.9000000416629</v>
      </c>
      <c r="I206" s="6">
        <v>2209</v>
      </c>
      <c r="J206" s="6">
        <v>3255.1999999069922</v>
      </c>
      <c r="K206" s="6">
        <v>4819.399999882563</v>
      </c>
      <c r="L206" s="6">
        <v>7291.7000000648968</v>
      </c>
      <c r="M206" s="6">
        <v>9575</v>
      </c>
    </row>
    <row r="207" spans="1:13" x14ac:dyDescent="0.35">
      <c r="A207" s="68">
        <v>2021</v>
      </c>
      <c r="B207" s="33" t="s">
        <v>49</v>
      </c>
      <c r="C207" s="6">
        <v>2433448</v>
      </c>
      <c r="D207" s="6">
        <v>10.56211349911656</v>
      </c>
      <c r="E207" s="6">
        <v>4349.7970495380168</v>
      </c>
      <c r="F207" s="6">
        <v>3122.8002637867112</v>
      </c>
      <c r="G207" s="6">
        <v>1197.800000025411</v>
      </c>
      <c r="H207" s="6">
        <v>1619.0999999352091</v>
      </c>
      <c r="I207" s="6">
        <v>2412.6000000531531</v>
      </c>
      <c r="J207" s="6">
        <v>3543.699999868848</v>
      </c>
      <c r="K207" s="6">
        <v>5255.1000002307401</v>
      </c>
      <c r="L207" s="6">
        <v>7987.7999996337148</v>
      </c>
      <c r="M207" s="6">
        <v>10445.165000594239</v>
      </c>
    </row>
    <row r="208" spans="1:13" x14ac:dyDescent="0.35">
      <c r="A208" s="68">
        <v>2021</v>
      </c>
      <c r="B208" s="33" t="s">
        <v>50</v>
      </c>
      <c r="C208" s="6">
        <v>1100017</v>
      </c>
      <c r="D208" s="6">
        <v>4.774502847382684</v>
      </c>
      <c r="E208" s="6">
        <v>5110.4937911499828</v>
      </c>
      <c r="F208" s="6">
        <v>3606.4092840166641</v>
      </c>
      <c r="G208" s="6">
        <v>1378.5</v>
      </c>
      <c r="H208" s="6">
        <v>1870.0999999631949</v>
      </c>
      <c r="I208" s="6">
        <v>2812.400000056427</v>
      </c>
      <c r="J208" s="6">
        <v>4134</v>
      </c>
      <c r="K208" s="6">
        <v>6243.3999998991903</v>
      </c>
      <c r="L208" s="6">
        <v>9585.1000001986558</v>
      </c>
      <c r="M208" s="6">
        <v>12445.20000019974</v>
      </c>
    </row>
    <row r="209" spans="1:13" x14ac:dyDescent="0.35">
      <c r="A209" s="68">
        <v>2021</v>
      </c>
      <c r="B209" s="33" t="s">
        <v>51</v>
      </c>
      <c r="C209" s="6">
        <v>454127</v>
      </c>
      <c r="D209" s="6">
        <v>1.9710883146109159</v>
      </c>
      <c r="E209" s="6">
        <v>6527.9705870323714</v>
      </c>
      <c r="F209" s="6">
        <v>4325.8322177869431</v>
      </c>
      <c r="G209" s="6">
        <v>1761.399999985571</v>
      </c>
      <c r="H209" s="6">
        <v>2409.1599999908858</v>
      </c>
      <c r="I209" s="6">
        <v>3597.5999999783699</v>
      </c>
      <c r="J209" s="6">
        <v>5321.5</v>
      </c>
      <c r="K209" s="6">
        <v>8231</v>
      </c>
      <c r="L209" s="6">
        <v>12459.30000010557</v>
      </c>
      <c r="M209" s="6">
        <v>15708.470000050591</v>
      </c>
    </row>
    <row r="210" spans="1:13" x14ac:dyDescent="0.35">
      <c r="A210" s="69">
        <v>2021</v>
      </c>
      <c r="B210" s="39" t="s">
        <v>41</v>
      </c>
      <c r="C210" s="17">
        <v>343997</v>
      </c>
      <c r="D210" s="17">
        <v>1.4930811578285621</v>
      </c>
      <c r="E210" s="17">
        <v>3491.4654923275871</v>
      </c>
      <c r="F210" s="17">
        <v>3789.7980543184021</v>
      </c>
      <c r="G210" s="17">
        <v>445.5</v>
      </c>
      <c r="H210" s="17">
        <v>730.36000000636943</v>
      </c>
      <c r="I210" s="17">
        <v>1275.3999999933201</v>
      </c>
      <c r="J210" s="17">
        <v>2168.8999999862499</v>
      </c>
      <c r="K210" s="17">
        <v>4105</v>
      </c>
      <c r="L210" s="17">
        <v>7913</v>
      </c>
      <c r="M210" s="17">
        <v>11503.719999917559</v>
      </c>
    </row>
    <row r="211" spans="1:13" x14ac:dyDescent="0.35">
      <c r="A211" s="70">
        <v>2022</v>
      </c>
      <c r="B211" s="45" t="s">
        <v>13</v>
      </c>
      <c r="C211" s="53">
        <v>23229326</v>
      </c>
      <c r="D211" s="53">
        <v>100</v>
      </c>
      <c r="E211" s="53">
        <v>3257.2102824558442</v>
      </c>
      <c r="F211" s="53">
        <v>2687.689013764028</v>
      </c>
      <c r="G211" s="53">
        <v>727.7999999936095</v>
      </c>
      <c r="H211" s="53">
        <v>1042.7000000176599</v>
      </c>
      <c r="I211" s="53">
        <v>1630.200000027882</v>
      </c>
      <c r="J211" s="53">
        <v>2539.0999999545429</v>
      </c>
      <c r="K211" s="53">
        <v>3945.6999999356149</v>
      </c>
      <c r="L211" s="53">
        <v>6194.5</v>
      </c>
      <c r="M211" s="53">
        <v>8351.800000111145</v>
      </c>
    </row>
    <row r="212" spans="1:13" x14ac:dyDescent="0.35">
      <c r="A212" s="68">
        <v>2022</v>
      </c>
      <c r="B212" s="33" t="s">
        <v>42</v>
      </c>
      <c r="C212" s="6">
        <v>2631339</v>
      </c>
      <c r="D212" s="6">
        <v>11.327659700501</v>
      </c>
      <c r="E212" s="6">
        <v>2411.1234442330519</v>
      </c>
      <c r="F212" s="6">
        <v>2193.2953658012311</v>
      </c>
      <c r="G212" s="6">
        <v>520.69440000064412</v>
      </c>
      <c r="H212" s="6">
        <v>763.09999996462864</v>
      </c>
      <c r="I212" s="6">
        <v>1154.3000000320831</v>
      </c>
      <c r="J212" s="6">
        <v>1744.400000038461</v>
      </c>
      <c r="K212" s="6">
        <v>2831.8000001260648</v>
      </c>
      <c r="L212" s="6">
        <v>4818.1000002294331</v>
      </c>
      <c r="M212" s="6">
        <v>6720.3999997818692</v>
      </c>
    </row>
    <row r="213" spans="1:13" x14ac:dyDescent="0.35">
      <c r="A213" s="68">
        <v>2022</v>
      </c>
      <c r="B213" s="33" t="s">
        <v>43</v>
      </c>
      <c r="C213" s="6">
        <v>1484567</v>
      </c>
      <c r="D213" s="6">
        <v>6.3909172396995073</v>
      </c>
      <c r="E213" s="6">
        <v>2677.2715842982948</v>
      </c>
      <c r="F213" s="6">
        <v>2296.3678846030848</v>
      </c>
      <c r="G213" s="6">
        <v>604.89999998454266</v>
      </c>
      <c r="H213" s="6">
        <v>889.70000002488132</v>
      </c>
      <c r="I213" s="6">
        <v>1343</v>
      </c>
      <c r="J213" s="6">
        <v>2028.199999969306</v>
      </c>
      <c r="K213" s="6">
        <v>3186.3000000888628</v>
      </c>
      <c r="L213" s="6">
        <v>5118.3000001273167</v>
      </c>
      <c r="M213" s="6">
        <v>7050.7999999736458</v>
      </c>
    </row>
    <row r="214" spans="1:13" x14ac:dyDescent="0.35">
      <c r="A214" s="68">
        <v>2022</v>
      </c>
      <c r="B214" s="33" t="s">
        <v>44</v>
      </c>
      <c r="C214" s="6">
        <v>3645507</v>
      </c>
      <c r="D214" s="6">
        <v>15.693554776406341</v>
      </c>
      <c r="E214" s="6">
        <v>2870.9874493333418</v>
      </c>
      <c r="F214" s="6">
        <v>2365.5576096728569</v>
      </c>
      <c r="G214" s="6">
        <v>652</v>
      </c>
      <c r="H214" s="6">
        <v>967.30000005408101</v>
      </c>
      <c r="I214" s="6">
        <v>1489.300000101978</v>
      </c>
      <c r="J214" s="6">
        <v>2244.5279999248742</v>
      </c>
      <c r="K214" s="6">
        <v>3433</v>
      </c>
      <c r="L214" s="6">
        <v>5363.1000000515414</v>
      </c>
      <c r="M214" s="6">
        <v>7268.4000003619567</v>
      </c>
    </row>
    <row r="215" spans="1:13" x14ac:dyDescent="0.35">
      <c r="A215" s="68">
        <v>2022</v>
      </c>
      <c r="B215" s="33" t="s">
        <v>45</v>
      </c>
      <c r="C215" s="6">
        <v>3344874</v>
      </c>
      <c r="D215" s="6">
        <v>14.3993588104967</v>
      </c>
      <c r="E215" s="6">
        <v>3049.791958025738</v>
      </c>
      <c r="F215" s="6">
        <v>2434.543568408666</v>
      </c>
      <c r="G215" s="6">
        <v>726.20000000764844</v>
      </c>
      <c r="H215" s="6">
        <v>1056.0999999387359</v>
      </c>
      <c r="I215" s="6">
        <v>1628.1999998977469</v>
      </c>
      <c r="J215" s="6">
        <v>2429.800000131444</v>
      </c>
      <c r="K215" s="6">
        <v>3642.1000002232472</v>
      </c>
      <c r="L215" s="6">
        <v>5594.5</v>
      </c>
      <c r="M215" s="6">
        <v>7542.8349994081573</v>
      </c>
    </row>
    <row r="216" spans="1:13" x14ac:dyDescent="0.35">
      <c r="A216" s="68">
        <v>2022</v>
      </c>
      <c r="B216" s="33" t="s">
        <v>46</v>
      </c>
      <c r="C216" s="6">
        <v>2871756</v>
      </c>
      <c r="D216" s="6">
        <v>12.36263161488198</v>
      </c>
      <c r="E216" s="6">
        <v>3203.860623019089</v>
      </c>
      <c r="F216" s="6">
        <v>2494.6675716970858</v>
      </c>
      <c r="G216" s="6">
        <v>788</v>
      </c>
      <c r="H216" s="6">
        <v>1124.3000000414861</v>
      </c>
      <c r="I216" s="6">
        <v>1728.3000000936449</v>
      </c>
      <c r="J216" s="6">
        <v>2577.800000125641</v>
      </c>
      <c r="K216" s="6">
        <v>3845</v>
      </c>
      <c r="L216" s="6">
        <v>5849.3500002667224</v>
      </c>
      <c r="M216" s="6">
        <v>7821</v>
      </c>
    </row>
    <row r="217" spans="1:13" x14ac:dyDescent="0.35">
      <c r="A217" s="68">
        <v>2022</v>
      </c>
      <c r="B217" s="33" t="s">
        <v>47</v>
      </c>
      <c r="C217" s="6">
        <v>2142643</v>
      </c>
      <c r="D217" s="6">
        <v>9.2238707227235093</v>
      </c>
      <c r="E217" s="6">
        <v>3333.810857581836</v>
      </c>
      <c r="F217" s="6">
        <v>2553.574926180178</v>
      </c>
      <c r="G217" s="6">
        <v>847.5</v>
      </c>
      <c r="H217" s="6">
        <v>1189.400000048096</v>
      </c>
      <c r="I217" s="6">
        <v>1815</v>
      </c>
      <c r="J217" s="6">
        <v>2697.6999998926331</v>
      </c>
      <c r="K217" s="6">
        <v>4001.8000001345349</v>
      </c>
      <c r="L217" s="6">
        <v>6061.7000001693077</v>
      </c>
      <c r="M217" s="6">
        <v>8069.2000003169942</v>
      </c>
    </row>
    <row r="218" spans="1:13" x14ac:dyDescent="0.35">
      <c r="A218" s="68">
        <v>2022</v>
      </c>
      <c r="B218" s="33" t="s">
        <v>48</v>
      </c>
      <c r="C218" s="6">
        <v>1666444</v>
      </c>
      <c r="D218" s="6">
        <v>7.1738801203272109</v>
      </c>
      <c r="E218" s="6">
        <v>3482.669020161678</v>
      </c>
      <c r="F218" s="6">
        <v>2629.9172806860038</v>
      </c>
      <c r="G218" s="6">
        <v>907.5</v>
      </c>
      <c r="H218" s="6">
        <v>1259.7000000333369</v>
      </c>
      <c r="I218" s="6">
        <v>1906.8000000390839</v>
      </c>
      <c r="J218" s="6">
        <v>2825.699999911601</v>
      </c>
      <c r="K218" s="6">
        <v>4187.6999998783167</v>
      </c>
      <c r="L218" s="6">
        <v>6327.1000001986567</v>
      </c>
      <c r="M218" s="6">
        <v>8387.1849999078113</v>
      </c>
    </row>
    <row r="219" spans="1:13" x14ac:dyDescent="0.35">
      <c r="A219" s="68">
        <v>2022</v>
      </c>
      <c r="B219" s="33" t="s">
        <v>49</v>
      </c>
      <c r="C219" s="6">
        <v>2962233</v>
      </c>
      <c r="D219" s="6">
        <v>12.752126342365679</v>
      </c>
      <c r="E219" s="6">
        <v>3776.8976875373801</v>
      </c>
      <c r="F219" s="6">
        <v>2798.4292982626262</v>
      </c>
      <c r="G219" s="6">
        <v>1009.400000055077</v>
      </c>
      <c r="H219" s="6">
        <v>1385.599999933984</v>
      </c>
      <c r="I219" s="6">
        <v>2080.8999999312318</v>
      </c>
      <c r="J219" s="6">
        <v>3071.6999999155901</v>
      </c>
      <c r="K219" s="6">
        <v>4542.5</v>
      </c>
      <c r="L219" s="6">
        <v>6875.7000003843887</v>
      </c>
      <c r="M219" s="6">
        <v>9067.7000004758975</v>
      </c>
    </row>
    <row r="220" spans="1:13" x14ac:dyDescent="0.35">
      <c r="A220" s="68">
        <v>2022</v>
      </c>
      <c r="B220" s="33" t="s">
        <v>50</v>
      </c>
      <c r="C220" s="6">
        <v>1461137</v>
      </c>
      <c r="D220" s="6">
        <v>6.2900533575532931</v>
      </c>
      <c r="E220" s="6">
        <v>4434.1764707719549</v>
      </c>
      <c r="F220" s="6">
        <v>3255.4352806252559</v>
      </c>
      <c r="G220" s="6">
        <v>1179.2000000302039</v>
      </c>
      <c r="H220" s="6">
        <v>1606</v>
      </c>
      <c r="I220" s="6">
        <v>2413.1999999459299</v>
      </c>
      <c r="J220" s="6">
        <v>3561.3000000981278</v>
      </c>
      <c r="K220" s="6">
        <v>5363.3999998644931</v>
      </c>
      <c r="L220" s="6">
        <v>8276.6000002220808</v>
      </c>
      <c r="M220" s="6">
        <v>10865.420000069869</v>
      </c>
    </row>
    <row r="221" spans="1:13" x14ac:dyDescent="0.35">
      <c r="A221" s="68">
        <v>2022</v>
      </c>
      <c r="B221" s="33" t="s">
        <v>51</v>
      </c>
      <c r="C221" s="6">
        <v>643783</v>
      </c>
      <c r="D221" s="6">
        <v>2.7714235014825661</v>
      </c>
      <c r="E221" s="6">
        <v>5688.6126015197206</v>
      </c>
      <c r="F221" s="6">
        <v>4026.863475273115</v>
      </c>
      <c r="G221" s="6">
        <v>1419.3999999843979</v>
      </c>
      <c r="H221" s="6">
        <v>1969.099999999665</v>
      </c>
      <c r="I221" s="6">
        <v>3026.7999999677718</v>
      </c>
      <c r="J221" s="6">
        <v>4554.4000000542801</v>
      </c>
      <c r="K221" s="6">
        <v>7126.4000000386677</v>
      </c>
      <c r="L221" s="6">
        <v>10986.579999938131</v>
      </c>
      <c r="M221" s="6">
        <v>14132.79000001796</v>
      </c>
    </row>
    <row r="222" spans="1:13" x14ac:dyDescent="0.35">
      <c r="A222" s="69">
        <v>2022</v>
      </c>
      <c r="B222" s="39" t="s">
        <v>41</v>
      </c>
      <c r="C222" s="17">
        <v>375043</v>
      </c>
      <c r="D222" s="17">
        <v>1.6145238135622191</v>
      </c>
      <c r="E222" s="17">
        <v>3198.5263513783439</v>
      </c>
      <c r="F222" s="17">
        <v>3573.975611965192</v>
      </c>
      <c r="G222" s="17">
        <v>349.40000000236932</v>
      </c>
      <c r="H222" s="17">
        <v>602.69999999640663</v>
      </c>
      <c r="I222" s="17">
        <v>1139.300000007516</v>
      </c>
      <c r="J222" s="17">
        <v>1985.7999999927561</v>
      </c>
      <c r="K222" s="17">
        <v>3745.25</v>
      </c>
      <c r="L222" s="17">
        <v>7175.5799999616202</v>
      </c>
      <c r="M222" s="17">
        <v>10567.719999917361</v>
      </c>
    </row>
    <row r="223" spans="1:13" x14ac:dyDescent="0.35">
      <c r="A223" s="70">
        <v>2023</v>
      </c>
      <c r="B223" s="45" t="s">
        <v>13</v>
      </c>
      <c r="C223" s="53">
        <v>23397419</v>
      </c>
      <c r="D223" s="53">
        <v>100</v>
      </c>
      <c r="E223" s="53">
        <v>3326.9985711348932</v>
      </c>
      <c r="F223" s="53">
        <v>2708.27155097167</v>
      </c>
      <c r="G223" s="53">
        <v>734</v>
      </c>
      <c r="H223" s="53">
        <v>1056.399999986784</v>
      </c>
      <c r="I223" s="53">
        <v>1660.2999999713079</v>
      </c>
      <c r="J223" s="53">
        <v>2604.6999999922582</v>
      </c>
      <c r="K223" s="53">
        <v>4067.0999999361202</v>
      </c>
      <c r="L223" s="53">
        <v>6350.199999888473</v>
      </c>
      <c r="M223" s="53">
        <v>8484.1999998969641</v>
      </c>
    </row>
    <row r="224" spans="1:13" x14ac:dyDescent="0.35">
      <c r="A224" s="68">
        <v>2023</v>
      </c>
      <c r="B224" s="33" t="s">
        <v>42</v>
      </c>
      <c r="C224" s="6">
        <v>2576585</v>
      </c>
      <c r="D224" s="6">
        <v>11.01226165159499</v>
      </c>
      <c r="E224" s="6">
        <v>2411.7654547789289</v>
      </c>
      <c r="F224" s="6">
        <v>2129.5571365764681</v>
      </c>
      <c r="G224" s="6">
        <v>543.09999999072329</v>
      </c>
      <c r="H224" s="6">
        <v>779.90000003541627</v>
      </c>
      <c r="I224" s="6">
        <v>1169.900000055402</v>
      </c>
      <c r="J224" s="6">
        <v>1765.4000000422841</v>
      </c>
      <c r="K224" s="6">
        <v>2865.4689999155098</v>
      </c>
      <c r="L224" s="6">
        <v>4803.5414002496373</v>
      </c>
      <c r="M224" s="6">
        <v>6569.7999996925346</v>
      </c>
    </row>
    <row r="225" spans="1:13" x14ac:dyDescent="0.35">
      <c r="A225" s="68">
        <v>2023</v>
      </c>
      <c r="B225" s="33" t="s">
        <v>43</v>
      </c>
      <c r="C225" s="6">
        <v>1474576</v>
      </c>
      <c r="D225" s="6">
        <v>6.3023019761282217</v>
      </c>
      <c r="E225" s="6">
        <v>2699.69295686552</v>
      </c>
      <c r="F225" s="6">
        <v>2258.1463354547991</v>
      </c>
      <c r="G225" s="6">
        <v>627.29999998487585</v>
      </c>
      <c r="H225" s="6">
        <v>907.5</v>
      </c>
      <c r="I225" s="6">
        <v>1360.2999999673309</v>
      </c>
      <c r="J225" s="6">
        <v>2062.1960000591948</v>
      </c>
      <c r="K225" s="6">
        <v>3246.1999999099348</v>
      </c>
      <c r="L225" s="6">
        <v>5169.1999998724841</v>
      </c>
      <c r="M225" s="6">
        <v>6979.2250001941738</v>
      </c>
    </row>
    <row r="226" spans="1:13" x14ac:dyDescent="0.35">
      <c r="A226" s="68">
        <v>2023</v>
      </c>
      <c r="B226" s="33" t="s">
        <v>44</v>
      </c>
      <c r="C226" s="6">
        <v>3850711</v>
      </c>
      <c r="D226" s="6">
        <v>16.457845200789031</v>
      </c>
      <c r="E226" s="6">
        <v>2915.1425268546282</v>
      </c>
      <c r="F226" s="6">
        <v>2348.3024313397868</v>
      </c>
      <c r="G226" s="6">
        <v>670.49049997634972</v>
      </c>
      <c r="H226" s="6">
        <v>986.80000006391981</v>
      </c>
      <c r="I226" s="6">
        <v>1513.8999999491759</v>
      </c>
      <c r="J226" s="6">
        <v>2292.800000110341</v>
      </c>
      <c r="K226" s="6">
        <v>3519.8999997607398</v>
      </c>
      <c r="L226" s="6">
        <v>5465</v>
      </c>
      <c r="M226" s="6">
        <v>7315.400000431061</v>
      </c>
    </row>
    <row r="227" spans="1:13" x14ac:dyDescent="0.35">
      <c r="A227" s="68">
        <v>2023</v>
      </c>
      <c r="B227" s="33" t="s">
        <v>45</v>
      </c>
      <c r="C227" s="6">
        <v>3297904</v>
      </c>
      <c r="D227" s="6">
        <v>14.09516152187555</v>
      </c>
      <c r="E227" s="6">
        <v>3114.3450561715949</v>
      </c>
      <c r="F227" s="6">
        <v>2442.1495836517888</v>
      </c>
      <c r="G227" s="6">
        <v>732.40000004549108</v>
      </c>
      <c r="H227" s="6">
        <v>1072.3000000544689</v>
      </c>
      <c r="I227" s="6">
        <v>1659.1999998973299</v>
      </c>
      <c r="J227" s="6">
        <v>2492</v>
      </c>
      <c r="K227" s="6">
        <v>3756.5</v>
      </c>
      <c r="L227" s="6">
        <v>5753.6000000994572</v>
      </c>
      <c r="M227" s="6">
        <v>7651.700000457402</v>
      </c>
    </row>
    <row r="228" spans="1:13" x14ac:dyDescent="0.35">
      <c r="A228" s="68">
        <v>2023</v>
      </c>
      <c r="B228" s="33" t="s">
        <v>46</v>
      </c>
      <c r="C228" s="6">
        <v>2835153</v>
      </c>
      <c r="D228" s="6">
        <v>12.117374997643971</v>
      </c>
      <c r="E228" s="6">
        <v>3276.3569902691879</v>
      </c>
      <c r="F228" s="6">
        <v>2518.033063724879</v>
      </c>
      <c r="G228" s="6">
        <v>783.29999997374648</v>
      </c>
      <c r="H228" s="6">
        <v>1136.699999958792</v>
      </c>
      <c r="I228" s="6">
        <v>1762.6999999056891</v>
      </c>
      <c r="J228" s="6">
        <v>2646.5</v>
      </c>
      <c r="K228" s="6">
        <v>3963.2000000767589</v>
      </c>
      <c r="L228" s="6">
        <v>6018.5</v>
      </c>
      <c r="M228" s="6">
        <v>7979.4000001626337</v>
      </c>
    </row>
    <row r="229" spans="1:13" x14ac:dyDescent="0.35">
      <c r="A229" s="68">
        <v>2023</v>
      </c>
      <c r="B229" s="33" t="s">
        <v>47</v>
      </c>
      <c r="C229" s="6">
        <v>2057694</v>
      </c>
      <c r="D229" s="6">
        <v>8.7945341321621839</v>
      </c>
      <c r="E229" s="6">
        <v>3409.84743247919</v>
      </c>
      <c r="F229" s="6">
        <v>2577.7015137646672</v>
      </c>
      <c r="G229" s="6">
        <v>839.90000002566103</v>
      </c>
      <c r="H229" s="6">
        <v>1200.9000000466151</v>
      </c>
      <c r="I229" s="6">
        <v>1851.3000000642371</v>
      </c>
      <c r="J229" s="6">
        <v>2770.1999998938031</v>
      </c>
      <c r="K229" s="6">
        <v>4130.8999998452946</v>
      </c>
      <c r="L229" s="6">
        <v>6239.1000002313294</v>
      </c>
      <c r="M229" s="6">
        <v>8235.7350002250241</v>
      </c>
    </row>
    <row r="230" spans="1:13" x14ac:dyDescent="0.35">
      <c r="A230" s="68">
        <v>2023</v>
      </c>
      <c r="B230" s="33" t="s">
        <v>48</v>
      </c>
      <c r="C230" s="6">
        <v>1727398</v>
      </c>
      <c r="D230" s="6">
        <v>7.382857057866083</v>
      </c>
      <c r="E230" s="6">
        <v>3548.0092185398048</v>
      </c>
      <c r="F230" s="6">
        <v>2646.480128146567</v>
      </c>
      <c r="G230" s="6">
        <v>891.2000000281198</v>
      </c>
      <c r="H230" s="6">
        <v>1264.099999959803</v>
      </c>
      <c r="I230" s="6">
        <v>1936.6999999533059</v>
      </c>
      <c r="J230" s="6">
        <v>2890.5</v>
      </c>
      <c r="K230" s="6">
        <v>4304</v>
      </c>
      <c r="L230" s="6">
        <v>6484.1000002093788</v>
      </c>
      <c r="M230" s="6">
        <v>8510.6000002503552</v>
      </c>
    </row>
    <row r="231" spans="1:13" x14ac:dyDescent="0.35">
      <c r="A231" s="68">
        <v>2023</v>
      </c>
      <c r="B231" s="33" t="s">
        <v>49</v>
      </c>
      <c r="C231" s="6">
        <v>3071828</v>
      </c>
      <c r="D231" s="6">
        <v>13.12891819392558</v>
      </c>
      <c r="E231" s="6">
        <v>3872.0777485875842</v>
      </c>
      <c r="F231" s="6">
        <v>2836.5563630622919</v>
      </c>
      <c r="G231" s="6">
        <v>998</v>
      </c>
      <c r="H231" s="6">
        <v>1402.300000078867</v>
      </c>
      <c r="I231" s="6">
        <v>2128.3999999133462</v>
      </c>
      <c r="J231" s="6">
        <v>3159.6999999685781</v>
      </c>
      <c r="K231" s="6">
        <v>4698.6000002479213</v>
      </c>
      <c r="L231" s="6">
        <v>7093.799999590884</v>
      </c>
      <c r="M231" s="6">
        <v>9294.7000004928996</v>
      </c>
    </row>
    <row r="232" spans="1:13" x14ac:dyDescent="0.35">
      <c r="A232" s="68">
        <v>2023</v>
      </c>
      <c r="B232" s="33" t="s">
        <v>50</v>
      </c>
      <c r="C232" s="6">
        <v>1537168</v>
      </c>
      <c r="D232" s="6">
        <v>6.5698186624772594</v>
      </c>
      <c r="E232" s="6">
        <v>4598.255721958184</v>
      </c>
      <c r="F232" s="6">
        <v>3329.8310511441869</v>
      </c>
      <c r="G232" s="6">
        <v>1174.7000000310049</v>
      </c>
      <c r="H232" s="6">
        <v>1640.099999952417</v>
      </c>
      <c r="I232" s="6">
        <v>2498.0999999360051</v>
      </c>
      <c r="J232" s="6">
        <v>3713.399999956212</v>
      </c>
      <c r="K232" s="6">
        <v>5621.3999998415966</v>
      </c>
      <c r="L232" s="6">
        <v>8636.4405001432096</v>
      </c>
      <c r="M232" s="6">
        <v>11201.20000031515</v>
      </c>
    </row>
    <row r="233" spans="1:13" x14ac:dyDescent="0.35">
      <c r="A233" s="68">
        <v>2023</v>
      </c>
      <c r="B233" s="33" t="s">
        <v>51</v>
      </c>
      <c r="C233" s="6">
        <v>594953</v>
      </c>
      <c r="D233" s="6">
        <v>2.542814658317655</v>
      </c>
      <c r="E233" s="6">
        <v>5943.6727441142903</v>
      </c>
      <c r="F233" s="6">
        <v>4112.7035968495438</v>
      </c>
      <c r="G233" s="6">
        <v>1471.259999992285</v>
      </c>
      <c r="H233" s="6">
        <v>2082.1000000018839</v>
      </c>
      <c r="I233" s="6">
        <v>3194.2999999681638</v>
      </c>
      <c r="J233" s="6">
        <v>4803.0999999467904</v>
      </c>
      <c r="K233" s="6">
        <v>7499.4000000505384</v>
      </c>
      <c r="L233" s="6">
        <v>11418.779999960239</v>
      </c>
      <c r="M233" s="6">
        <v>14533.18000011637</v>
      </c>
    </row>
    <row r="234" spans="1:13" x14ac:dyDescent="0.35">
      <c r="A234" s="69">
        <v>2023</v>
      </c>
      <c r="B234" s="39" t="s">
        <v>41</v>
      </c>
      <c r="C234" s="17">
        <v>373449</v>
      </c>
      <c r="D234" s="17">
        <v>1.596111947219478</v>
      </c>
      <c r="E234" s="17">
        <v>3263.90410377324</v>
      </c>
      <c r="F234" s="17">
        <v>3591.5391848240979</v>
      </c>
      <c r="G234" s="17">
        <v>376.35740000009451</v>
      </c>
      <c r="H234" s="17">
        <v>640</v>
      </c>
      <c r="I234" s="17">
        <v>1177.3999999932821</v>
      </c>
      <c r="J234" s="17">
        <v>2048.6000000140002</v>
      </c>
      <c r="K234" s="17">
        <v>3847.5</v>
      </c>
      <c r="L234" s="17">
        <v>7275.099999948975</v>
      </c>
      <c r="M234" s="17">
        <v>10628.5</v>
      </c>
    </row>
    <row r="235" spans="1:13" s="13" customFormat="1" x14ac:dyDescent="0.35">
      <c r="A235" s="70">
        <v>2024</v>
      </c>
      <c r="B235" s="45" t="s">
        <v>13</v>
      </c>
      <c r="C235" s="53">
        <v>23484625</v>
      </c>
      <c r="D235" s="53">
        <v>100</v>
      </c>
      <c r="E235" s="53">
        <v>3334.0620372472658</v>
      </c>
      <c r="F235" s="53">
        <v>2829.9850210909399</v>
      </c>
      <c r="G235" s="53">
        <v>696.10000001277569</v>
      </c>
      <c r="H235" s="53">
        <v>1007.399999983809</v>
      </c>
      <c r="I235" s="53">
        <v>1596.799999971616</v>
      </c>
      <c r="J235" s="53">
        <v>2537.9000000468091</v>
      </c>
      <c r="K235" s="53">
        <v>4061.0999999349951</v>
      </c>
      <c r="L235" s="53">
        <v>6545.800000115406</v>
      </c>
      <c r="M235" s="53">
        <v>8845.300000077279</v>
      </c>
    </row>
    <row r="236" spans="1:13" x14ac:dyDescent="0.35">
      <c r="A236" s="68">
        <v>2024</v>
      </c>
      <c r="B236" s="33" t="s">
        <v>42</v>
      </c>
      <c r="C236" s="6">
        <v>2292052</v>
      </c>
      <c r="D236" s="6">
        <v>9.7597981658212554</v>
      </c>
      <c r="E236" s="6">
        <v>2368.5677493982839</v>
      </c>
      <c r="F236" s="6">
        <v>2176.397304992362</v>
      </c>
      <c r="G236" s="6">
        <v>531.5</v>
      </c>
      <c r="H236" s="6">
        <v>748.29999996987613</v>
      </c>
      <c r="I236" s="6">
        <v>1114.900000048224</v>
      </c>
      <c r="J236" s="6">
        <v>1681.300000065688</v>
      </c>
      <c r="K236" s="6">
        <v>2774.600000078377</v>
      </c>
      <c r="L236" s="6">
        <v>4835.7999999326748</v>
      </c>
      <c r="M236" s="6">
        <v>6707.8999997438987</v>
      </c>
    </row>
    <row r="237" spans="1:13" x14ac:dyDescent="0.35">
      <c r="A237" s="68">
        <v>2024</v>
      </c>
      <c r="B237" s="33" t="s">
        <v>43</v>
      </c>
      <c r="C237" s="6">
        <v>1358946</v>
      </c>
      <c r="D237" s="6">
        <v>5.7865348073473601</v>
      </c>
      <c r="E237" s="6">
        <v>2642.0722541046971</v>
      </c>
      <c r="F237" s="6">
        <v>2309.530526127377</v>
      </c>
      <c r="G237" s="6">
        <v>614.89999998516873</v>
      </c>
      <c r="H237" s="6">
        <v>869.6000000065759</v>
      </c>
      <c r="I237" s="6">
        <v>1290.799999969486</v>
      </c>
      <c r="J237" s="6">
        <v>1957</v>
      </c>
      <c r="K237" s="6">
        <v>3138.1999999222598</v>
      </c>
      <c r="L237" s="6">
        <v>5160.8149998678527</v>
      </c>
      <c r="M237" s="6">
        <v>7116.9750001821712</v>
      </c>
    </row>
    <row r="238" spans="1:13" x14ac:dyDescent="0.35">
      <c r="A238" s="68">
        <v>2024</v>
      </c>
      <c r="B238" s="33" t="s">
        <v>44</v>
      </c>
      <c r="C238" s="6">
        <v>3531583</v>
      </c>
      <c r="D238" s="6">
        <v>15.037851360198429</v>
      </c>
      <c r="E238" s="6">
        <v>2857.765497475315</v>
      </c>
      <c r="F238" s="6">
        <v>2420.1466255691598</v>
      </c>
      <c r="G238" s="6">
        <v>632.70000002492714</v>
      </c>
      <c r="H238" s="6">
        <v>928.90000005864408</v>
      </c>
      <c r="I238" s="6">
        <v>1427.3000000951349</v>
      </c>
      <c r="J238" s="6">
        <v>2180.39999986885</v>
      </c>
      <c r="K238" s="6">
        <v>3426.8999997777992</v>
      </c>
      <c r="L238" s="6">
        <v>5486.5800001451826</v>
      </c>
      <c r="M238" s="6">
        <v>7474.7900006061654</v>
      </c>
    </row>
    <row r="239" spans="1:13" x14ac:dyDescent="0.35">
      <c r="A239" s="68">
        <v>2024</v>
      </c>
      <c r="B239" s="33" t="s">
        <v>45</v>
      </c>
      <c r="C239" s="6">
        <v>3245647</v>
      </c>
      <c r="D239" s="6">
        <v>13.820305838394271</v>
      </c>
      <c r="E239" s="6">
        <v>3050.4334031469461</v>
      </c>
      <c r="F239" s="6">
        <v>2513.7022255572779</v>
      </c>
      <c r="G239" s="6">
        <v>678</v>
      </c>
      <c r="H239" s="6">
        <v>1006.099999941525</v>
      </c>
      <c r="I239" s="6">
        <v>1568.1000000027429</v>
      </c>
      <c r="J239" s="6">
        <v>2376.3000001282549</v>
      </c>
      <c r="K239" s="6">
        <v>3653.1000002188998</v>
      </c>
      <c r="L239" s="6">
        <v>5762.6000001230477</v>
      </c>
      <c r="M239" s="6">
        <v>7817.1699994564378</v>
      </c>
    </row>
    <row r="240" spans="1:13" x14ac:dyDescent="0.35">
      <c r="A240" s="68">
        <v>2024</v>
      </c>
      <c r="B240" s="33" t="s">
        <v>46</v>
      </c>
      <c r="C240" s="6">
        <v>2797714</v>
      </c>
      <c r="D240" s="6">
        <v>11.912960074942649</v>
      </c>
      <c r="E240" s="6">
        <v>3230.4786523580578</v>
      </c>
      <c r="F240" s="6">
        <v>2616.0056185515359</v>
      </c>
      <c r="G240" s="6">
        <v>713.79999996739764</v>
      </c>
      <c r="H240" s="6">
        <v>1058.3000000279819</v>
      </c>
      <c r="I240" s="6">
        <v>1667.1999999125769</v>
      </c>
      <c r="J240" s="6">
        <v>2536.8999998901081</v>
      </c>
      <c r="K240" s="6">
        <v>3890.8999997956012</v>
      </c>
      <c r="L240" s="6">
        <v>6110.2999996880799</v>
      </c>
      <c r="M240" s="6">
        <v>8229.7999995719256</v>
      </c>
    </row>
    <row r="241" spans="1:13" x14ac:dyDescent="0.35">
      <c r="A241" s="68">
        <v>2024</v>
      </c>
      <c r="B241" s="33" t="s">
        <v>47</v>
      </c>
      <c r="C241" s="6">
        <v>2106076</v>
      </c>
      <c r="D241" s="6">
        <v>8.9678928234962232</v>
      </c>
      <c r="E241" s="6">
        <v>3371.3011905099379</v>
      </c>
      <c r="F241" s="6">
        <v>2692.2861703064359</v>
      </c>
      <c r="G241" s="6">
        <v>757.09999998018588</v>
      </c>
      <c r="H241" s="6">
        <v>1114.4000000440381</v>
      </c>
      <c r="I241" s="6">
        <v>1752.09999993728</v>
      </c>
      <c r="J241" s="6">
        <v>2663.6000000378658</v>
      </c>
      <c r="K241" s="6">
        <v>4068</v>
      </c>
      <c r="L241" s="6">
        <v>6354.2000001868028</v>
      </c>
      <c r="M241" s="6">
        <v>8523.899999807938</v>
      </c>
    </row>
    <row r="242" spans="1:13" x14ac:dyDescent="0.35">
      <c r="A242" s="68">
        <v>2024</v>
      </c>
      <c r="B242" s="33" t="s">
        <v>48</v>
      </c>
      <c r="C242" s="6">
        <v>1753179</v>
      </c>
      <c r="D242" s="6">
        <v>7.4652203303224987</v>
      </c>
      <c r="E242" s="6">
        <v>3501.174924616299</v>
      </c>
      <c r="F242" s="6">
        <v>2764.017145281814</v>
      </c>
      <c r="G242" s="6">
        <v>793.59999999121953</v>
      </c>
      <c r="H242" s="6">
        <v>1165.099999963611</v>
      </c>
      <c r="I242" s="6">
        <v>1825.300000040151</v>
      </c>
      <c r="J242" s="6">
        <v>2773.5999999850719</v>
      </c>
      <c r="K242" s="6">
        <v>4240.6999998740803</v>
      </c>
      <c r="L242" s="6">
        <v>6603.4200000674809</v>
      </c>
      <c r="M242" s="6">
        <v>8806.4099998738475</v>
      </c>
    </row>
    <row r="243" spans="1:13" x14ac:dyDescent="0.35">
      <c r="A243" s="68">
        <v>2024</v>
      </c>
      <c r="B243" s="33" t="s">
        <v>49</v>
      </c>
      <c r="C243" s="6">
        <v>3401684</v>
      </c>
      <c r="D243" s="6">
        <v>14.484727774022369</v>
      </c>
      <c r="E243" s="6">
        <v>3802.1695091604461</v>
      </c>
      <c r="F243" s="6">
        <v>2934.098916496469</v>
      </c>
      <c r="G243" s="6">
        <v>890.90000005561558</v>
      </c>
      <c r="H243" s="6">
        <v>1284.699999919532</v>
      </c>
      <c r="I243" s="6">
        <v>1997.3000001198091</v>
      </c>
      <c r="J243" s="6">
        <v>3024.8999998058548</v>
      </c>
      <c r="K243" s="6">
        <v>4623.7000002727355</v>
      </c>
      <c r="L243" s="6">
        <v>7186.2999995524606</v>
      </c>
      <c r="M243" s="6">
        <v>9497.2999994757138</v>
      </c>
    </row>
    <row r="244" spans="1:13" x14ac:dyDescent="0.35">
      <c r="A244" s="68">
        <v>2024</v>
      </c>
      <c r="B244" s="33" t="s">
        <v>50</v>
      </c>
      <c r="C244" s="6">
        <v>1832610</v>
      </c>
      <c r="D244" s="6">
        <v>7.8034458715010349</v>
      </c>
      <c r="E244" s="6">
        <v>4466.8465089056936</v>
      </c>
      <c r="F244" s="6">
        <v>3365.4500886805581</v>
      </c>
      <c r="G244" s="6">
        <v>1057.5</v>
      </c>
      <c r="H244" s="6">
        <v>1507.9000000517719</v>
      </c>
      <c r="I244" s="6">
        <v>2332</v>
      </c>
      <c r="J244" s="6">
        <v>3535.699999883635</v>
      </c>
      <c r="K244" s="6">
        <v>5501.8999998097006</v>
      </c>
      <c r="L244" s="6">
        <v>8584.3999997410538</v>
      </c>
      <c r="M244" s="6">
        <v>11167.70000038621</v>
      </c>
    </row>
    <row r="245" spans="1:13" x14ac:dyDescent="0.35">
      <c r="A245" s="68">
        <v>2024</v>
      </c>
      <c r="B245" s="33" t="s">
        <v>51</v>
      </c>
      <c r="C245" s="6">
        <v>793856</v>
      </c>
      <c r="D245" s="6">
        <v>3.3803222320986599</v>
      </c>
      <c r="E245" s="6">
        <v>5851.4408929997426</v>
      </c>
      <c r="F245" s="6">
        <v>4172.7928470706838</v>
      </c>
      <c r="G245" s="6">
        <v>1364.087499984118</v>
      </c>
      <c r="H245" s="6">
        <v>1950.5</v>
      </c>
      <c r="I245" s="6">
        <v>3032.9000000453311</v>
      </c>
      <c r="J245" s="6">
        <v>4659.0999999372043</v>
      </c>
      <c r="K245" s="6">
        <v>7458.6999998906495</v>
      </c>
      <c r="L245" s="6">
        <v>11438.199999913841</v>
      </c>
      <c r="M245" s="6">
        <v>14583.32500009696</v>
      </c>
    </row>
    <row r="246" spans="1:13" x14ac:dyDescent="0.35">
      <c r="A246" s="68">
        <v>2024</v>
      </c>
      <c r="B246" s="33" t="s">
        <v>41</v>
      </c>
      <c r="C246" s="17">
        <v>371278</v>
      </c>
      <c r="D246" s="17">
        <v>1.580940721855256</v>
      </c>
      <c r="E246" s="17">
        <v>3354.60267485244</v>
      </c>
      <c r="F246" s="17">
        <v>3690.3083357849041</v>
      </c>
      <c r="G246" s="17">
        <v>385</v>
      </c>
      <c r="H246" s="17">
        <v>641.69999999597985</v>
      </c>
      <c r="I246" s="17">
        <v>1164.584299188517</v>
      </c>
      <c r="J246" s="17">
        <v>2051.8999999860421</v>
      </c>
      <c r="K246" s="17">
        <v>4021.275000014678</v>
      </c>
      <c r="L246" s="17">
        <v>7689.6300000697474</v>
      </c>
      <c r="M246" s="6">
        <v>11033.73000001752</v>
      </c>
    </row>
  </sheetData>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BCED1F-AA3F-4F07-8145-60872381EAEC}">
  <sheetPr>
    <pageSetUpPr fitToPage="1"/>
  </sheetPr>
  <dimension ref="A1:M146"/>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24.84375" style="8"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237</v>
      </c>
    </row>
    <row r="2" spans="1:13" x14ac:dyDescent="0.35">
      <c r="A2" s="9" t="s">
        <v>339</v>
      </c>
    </row>
    <row r="3" spans="1:13" x14ac:dyDescent="0.35">
      <c r="A3" s="11" t="s">
        <v>201</v>
      </c>
    </row>
    <row r="4" spans="1:13" x14ac:dyDescent="0.35">
      <c r="A4" s="12" t="s">
        <v>202</v>
      </c>
    </row>
    <row r="5" spans="1:13" ht="22" customHeight="1" x14ac:dyDescent="0.35">
      <c r="A5" s="56" t="s">
        <v>232</v>
      </c>
    </row>
    <row r="6" spans="1:13" s="61" customFormat="1" ht="46.5" customHeight="1" x14ac:dyDescent="0.35">
      <c r="A6" s="62" t="s">
        <v>1</v>
      </c>
      <c r="B6" s="63" t="s">
        <v>238</v>
      </c>
      <c r="C6" s="29" t="s">
        <v>2</v>
      </c>
      <c r="D6" s="29" t="s">
        <v>3</v>
      </c>
      <c r="E6" s="29" t="s">
        <v>4</v>
      </c>
      <c r="F6" s="29" t="s">
        <v>5</v>
      </c>
      <c r="G6" s="29" t="s">
        <v>6</v>
      </c>
      <c r="H6" s="29" t="s">
        <v>7</v>
      </c>
      <c r="I6" s="29" t="s">
        <v>8</v>
      </c>
      <c r="J6" s="29" t="s">
        <v>9</v>
      </c>
      <c r="K6" s="29" t="s">
        <v>10</v>
      </c>
      <c r="L6" s="29" t="s">
        <v>11</v>
      </c>
      <c r="M6" s="29" t="s">
        <v>12</v>
      </c>
    </row>
    <row r="7" spans="1:13" s="13" customFormat="1" x14ac:dyDescent="0.35">
      <c r="A7" s="59">
        <v>2005</v>
      </c>
      <c r="B7" s="32" t="s">
        <v>13</v>
      </c>
      <c r="C7" s="43">
        <v>2536840</v>
      </c>
      <c r="D7" s="43">
        <v>100</v>
      </c>
      <c r="E7" s="43">
        <v>18600</v>
      </c>
      <c r="F7" s="43">
        <v>9000</v>
      </c>
      <c r="G7" s="43">
        <v>5200</v>
      </c>
      <c r="H7" s="43">
        <v>8000</v>
      </c>
      <c r="I7" s="43">
        <v>12400</v>
      </c>
      <c r="J7" s="43">
        <v>17700</v>
      </c>
      <c r="K7" s="43">
        <v>23700</v>
      </c>
      <c r="L7" s="43">
        <v>30500</v>
      </c>
      <c r="M7" s="43">
        <v>35400</v>
      </c>
    </row>
    <row r="8" spans="1:13" x14ac:dyDescent="0.35">
      <c r="A8" s="58">
        <v>2005</v>
      </c>
      <c r="B8" s="33">
        <v>1</v>
      </c>
      <c r="C8" s="44">
        <v>853070</v>
      </c>
      <c r="D8" s="44">
        <v>34</v>
      </c>
      <c r="E8" s="44">
        <v>16200</v>
      </c>
      <c r="F8" s="44">
        <v>8500</v>
      </c>
      <c r="G8" s="44">
        <v>3800</v>
      </c>
      <c r="H8" s="44">
        <v>6300</v>
      </c>
      <c r="I8" s="44">
        <v>10400</v>
      </c>
      <c r="J8" s="44">
        <v>15200</v>
      </c>
      <c r="K8" s="44">
        <v>21000</v>
      </c>
      <c r="L8" s="44">
        <v>27200</v>
      </c>
      <c r="M8" s="44">
        <v>31900</v>
      </c>
    </row>
    <row r="9" spans="1:13" x14ac:dyDescent="0.35">
      <c r="A9" s="58">
        <v>2005</v>
      </c>
      <c r="B9" s="33">
        <v>2</v>
      </c>
      <c r="C9" s="44">
        <v>1065830</v>
      </c>
      <c r="D9" s="44">
        <v>42</v>
      </c>
      <c r="E9" s="44">
        <v>19000</v>
      </c>
      <c r="F9" s="44">
        <v>8700</v>
      </c>
      <c r="G9" s="44">
        <v>6100</v>
      </c>
      <c r="H9" s="44">
        <v>8900</v>
      </c>
      <c r="I9" s="44">
        <v>13200</v>
      </c>
      <c r="J9" s="44">
        <v>18200</v>
      </c>
      <c r="K9" s="44">
        <v>23900</v>
      </c>
      <c r="L9" s="44">
        <v>30500</v>
      </c>
      <c r="M9" s="44">
        <v>35200</v>
      </c>
    </row>
    <row r="10" spans="1:13" x14ac:dyDescent="0.35">
      <c r="A10" s="58">
        <v>2005</v>
      </c>
      <c r="B10" s="33">
        <v>3</v>
      </c>
      <c r="C10" s="44">
        <v>368550</v>
      </c>
      <c r="D10" s="44">
        <v>15</v>
      </c>
      <c r="E10" s="44">
        <v>20700</v>
      </c>
      <c r="F10" s="44">
        <v>9000</v>
      </c>
      <c r="G10" s="44">
        <v>7300</v>
      </c>
      <c r="H10" s="44">
        <v>10200</v>
      </c>
      <c r="I10" s="44">
        <v>14600</v>
      </c>
      <c r="J10" s="44">
        <v>19800</v>
      </c>
      <c r="K10" s="44">
        <v>25800</v>
      </c>
      <c r="L10" s="44">
        <v>32700</v>
      </c>
      <c r="M10" s="44">
        <v>37400</v>
      </c>
    </row>
    <row r="11" spans="1:13" x14ac:dyDescent="0.35">
      <c r="A11" s="58">
        <v>2005</v>
      </c>
      <c r="B11" s="33">
        <v>4</v>
      </c>
      <c r="C11" s="44">
        <v>151100</v>
      </c>
      <c r="D11" s="44">
        <v>6</v>
      </c>
      <c r="E11" s="44">
        <v>22100</v>
      </c>
      <c r="F11" s="44">
        <v>9300</v>
      </c>
      <c r="G11" s="44">
        <v>8200</v>
      </c>
      <c r="H11" s="44">
        <v>11200</v>
      </c>
      <c r="I11" s="44">
        <v>15700</v>
      </c>
      <c r="J11" s="44">
        <v>21200</v>
      </c>
      <c r="K11" s="44">
        <v>27600</v>
      </c>
      <c r="L11" s="44">
        <v>34700</v>
      </c>
      <c r="M11" s="44">
        <v>39500</v>
      </c>
    </row>
    <row r="12" spans="1:13" x14ac:dyDescent="0.35">
      <c r="A12" s="58">
        <v>2005</v>
      </c>
      <c r="B12" s="33" t="s">
        <v>19</v>
      </c>
      <c r="C12" s="44">
        <v>64870</v>
      </c>
      <c r="D12" s="44">
        <v>3</v>
      </c>
      <c r="E12" s="44">
        <v>23300</v>
      </c>
      <c r="F12" s="44">
        <v>10100</v>
      </c>
      <c r="G12" s="44">
        <v>8000</v>
      </c>
      <c r="H12" s="44">
        <v>11200</v>
      </c>
      <c r="I12" s="44">
        <v>16300</v>
      </c>
      <c r="J12" s="44">
        <v>22400</v>
      </c>
      <c r="K12" s="44">
        <v>29700</v>
      </c>
      <c r="L12" s="44">
        <v>37500</v>
      </c>
      <c r="M12" s="44">
        <v>42100</v>
      </c>
    </row>
    <row r="13" spans="1:13" x14ac:dyDescent="0.35">
      <c r="A13" s="58">
        <v>2005</v>
      </c>
      <c r="B13" s="33" t="s">
        <v>41</v>
      </c>
      <c r="C13" s="44">
        <v>33410</v>
      </c>
      <c r="D13" s="44">
        <v>1</v>
      </c>
      <c r="E13" s="44">
        <v>15900</v>
      </c>
      <c r="F13" s="44">
        <v>10600</v>
      </c>
      <c r="G13" s="44">
        <v>2300</v>
      </c>
      <c r="H13" s="44">
        <v>4200</v>
      </c>
      <c r="I13" s="44">
        <v>8200</v>
      </c>
      <c r="J13" s="44">
        <v>13600</v>
      </c>
      <c r="K13" s="44">
        <v>21400</v>
      </c>
      <c r="L13" s="44">
        <v>31300</v>
      </c>
      <c r="M13" s="44">
        <v>38000</v>
      </c>
    </row>
    <row r="14" spans="1:13" x14ac:dyDescent="0.35">
      <c r="A14" s="59">
        <v>2006</v>
      </c>
      <c r="B14" s="32" t="s">
        <v>13</v>
      </c>
      <c r="C14" s="43">
        <v>2568050</v>
      </c>
      <c r="D14" s="43">
        <v>100</v>
      </c>
      <c r="E14" s="43">
        <v>17800</v>
      </c>
      <c r="F14" s="43">
        <v>9000</v>
      </c>
      <c r="G14" s="43">
        <v>4400</v>
      </c>
      <c r="H14" s="43">
        <v>7200</v>
      </c>
      <c r="I14" s="43">
        <v>11600</v>
      </c>
      <c r="J14" s="43">
        <v>16800</v>
      </c>
      <c r="K14" s="43">
        <v>22800</v>
      </c>
      <c r="L14" s="43">
        <v>29600</v>
      </c>
      <c r="M14" s="43">
        <v>34500</v>
      </c>
    </row>
    <row r="15" spans="1:13" x14ac:dyDescent="0.35">
      <c r="A15" s="58">
        <v>2006</v>
      </c>
      <c r="B15" s="33">
        <v>1</v>
      </c>
      <c r="C15" s="44">
        <v>864710</v>
      </c>
      <c r="D15" s="44">
        <v>34</v>
      </c>
      <c r="E15" s="44">
        <v>15400</v>
      </c>
      <c r="F15" s="44">
        <v>8400</v>
      </c>
      <c r="G15" s="44">
        <v>3100</v>
      </c>
      <c r="H15" s="44">
        <v>5500</v>
      </c>
      <c r="I15" s="44">
        <v>9600</v>
      </c>
      <c r="J15" s="44">
        <v>14400</v>
      </c>
      <c r="K15" s="44">
        <v>20000</v>
      </c>
      <c r="L15" s="44">
        <v>26200</v>
      </c>
      <c r="M15" s="44">
        <v>30900</v>
      </c>
    </row>
    <row r="16" spans="1:13" x14ac:dyDescent="0.35">
      <c r="A16" s="58">
        <v>2006</v>
      </c>
      <c r="B16" s="33">
        <v>2</v>
      </c>
      <c r="C16" s="44">
        <v>1076970</v>
      </c>
      <c r="D16" s="44">
        <v>42</v>
      </c>
      <c r="E16" s="44">
        <v>18200</v>
      </c>
      <c r="F16" s="44">
        <v>8600</v>
      </c>
      <c r="G16" s="44">
        <v>5300</v>
      </c>
      <c r="H16" s="44">
        <v>8100</v>
      </c>
      <c r="I16" s="44">
        <v>12400</v>
      </c>
      <c r="J16" s="44">
        <v>17300</v>
      </c>
      <c r="K16" s="44">
        <v>23000</v>
      </c>
      <c r="L16" s="44">
        <v>29500</v>
      </c>
      <c r="M16" s="44">
        <v>34300</v>
      </c>
    </row>
    <row r="17" spans="1:13" x14ac:dyDescent="0.35">
      <c r="A17" s="58">
        <v>2006</v>
      </c>
      <c r="B17" s="33">
        <v>3</v>
      </c>
      <c r="C17" s="44">
        <v>372960</v>
      </c>
      <c r="D17" s="44">
        <v>15</v>
      </c>
      <c r="E17" s="44">
        <v>19900</v>
      </c>
      <c r="F17" s="44">
        <v>9000</v>
      </c>
      <c r="G17" s="44">
        <v>6600</v>
      </c>
      <c r="H17" s="44">
        <v>9500</v>
      </c>
      <c r="I17" s="44">
        <v>13900</v>
      </c>
      <c r="J17" s="44">
        <v>19000</v>
      </c>
      <c r="K17" s="44">
        <v>25000</v>
      </c>
      <c r="L17" s="44">
        <v>31800</v>
      </c>
      <c r="M17" s="44">
        <v>36700</v>
      </c>
    </row>
    <row r="18" spans="1:13" x14ac:dyDescent="0.35">
      <c r="A18" s="58">
        <v>2006</v>
      </c>
      <c r="B18" s="33">
        <v>4</v>
      </c>
      <c r="C18" s="44">
        <v>153160</v>
      </c>
      <c r="D18" s="44">
        <v>6</v>
      </c>
      <c r="E18" s="44">
        <v>21400</v>
      </c>
      <c r="F18" s="44">
        <v>9300</v>
      </c>
      <c r="G18" s="44">
        <v>7500</v>
      </c>
      <c r="H18" s="44">
        <v>10400</v>
      </c>
      <c r="I18" s="44">
        <v>15000</v>
      </c>
      <c r="J18" s="44">
        <v>20500</v>
      </c>
      <c r="K18" s="44">
        <v>26800</v>
      </c>
      <c r="L18" s="44">
        <v>34000</v>
      </c>
      <c r="M18" s="44">
        <v>38800</v>
      </c>
    </row>
    <row r="19" spans="1:13" x14ac:dyDescent="0.35">
      <c r="A19" s="58">
        <v>2006</v>
      </c>
      <c r="B19" s="33" t="s">
        <v>19</v>
      </c>
      <c r="C19" s="44">
        <v>65870</v>
      </c>
      <c r="D19" s="44">
        <v>3</v>
      </c>
      <c r="E19" s="44">
        <v>22700</v>
      </c>
      <c r="F19" s="44">
        <v>10200</v>
      </c>
      <c r="G19" s="44">
        <v>7000</v>
      </c>
      <c r="H19" s="44">
        <v>10400</v>
      </c>
      <c r="I19" s="44">
        <v>15500</v>
      </c>
      <c r="J19" s="44">
        <v>21700</v>
      </c>
      <c r="K19" s="44">
        <v>29100</v>
      </c>
      <c r="L19" s="44">
        <v>36900</v>
      </c>
      <c r="M19" s="44">
        <v>41600</v>
      </c>
    </row>
    <row r="20" spans="1:13" x14ac:dyDescent="0.35">
      <c r="A20" s="58">
        <v>2006</v>
      </c>
      <c r="B20" s="33" t="s">
        <v>41</v>
      </c>
      <c r="C20" s="44">
        <v>34380</v>
      </c>
      <c r="D20" s="44">
        <v>1</v>
      </c>
      <c r="E20" s="44">
        <v>15100</v>
      </c>
      <c r="F20" s="44">
        <v>10500</v>
      </c>
      <c r="G20" s="44">
        <v>1800</v>
      </c>
      <c r="H20" s="44">
        <v>3500</v>
      </c>
      <c r="I20" s="44">
        <v>7400</v>
      </c>
      <c r="J20" s="44">
        <v>12700</v>
      </c>
      <c r="K20" s="44">
        <v>20400</v>
      </c>
      <c r="L20" s="44">
        <v>30500</v>
      </c>
      <c r="M20" s="44">
        <v>37100</v>
      </c>
    </row>
    <row r="21" spans="1:13" x14ac:dyDescent="0.35">
      <c r="A21" s="59">
        <v>2007</v>
      </c>
      <c r="B21" s="32" t="s">
        <v>13</v>
      </c>
      <c r="C21" s="43">
        <v>2647990</v>
      </c>
      <c r="D21" s="43">
        <v>100</v>
      </c>
      <c r="E21" s="43">
        <v>17200</v>
      </c>
      <c r="F21" s="43">
        <v>8800</v>
      </c>
      <c r="G21" s="43">
        <v>4400</v>
      </c>
      <c r="H21" s="43">
        <v>6900</v>
      </c>
      <c r="I21" s="43">
        <v>11200</v>
      </c>
      <c r="J21" s="43">
        <v>16100</v>
      </c>
      <c r="K21" s="43">
        <v>22100</v>
      </c>
      <c r="L21" s="43">
        <v>28800</v>
      </c>
      <c r="M21" s="43">
        <v>33800</v>
      </c>
    </row>
    <row r="22" spans="1:13" x14ac:dyDescent="0.35">
      <c r="A22" s="58">
        <v>2007</v>
      </c>
      <c r="B22" s="33">
        <v>1</v>
      </c>
      <c r="C22" s="44">
        <v>891310</v>
      </c>
      <c r="D22" s="44">
        <v>34</v>
      </c>
      <c r="E22" s="44">
        <v>14900</v>
      </c>
      <c r="F22" s="44">
        <v>8300</v>
      </c>
      <c r="G22" s="44">
        <v>3100</v>
      </c>
      <c r="H22" s="44">
        <v>5300</v>
      </c>
      <c r="I22" s="44">
        <v>9100</v>
      </c>
      <c r="J22" s="44">
        <v>13800</v>
      </c>
      <c r="K22" s="44">
        <v>19300</v>
      </c>
      <c r="L22" s="44">
        <v>25600</v>
      </c>
      <c r="M22" s="44">
        <v>30200</v>
      </c>
    </row>
    <row r="23" spans="1:13" x14ac:dyDescent="0.35">
      <c r="A23" s="58">
        <v>2007</v>
      </c>
      <c r="B23" s="33">
        <v>2</v>
      </c>
      <c r="C23" s="44">
        <v>1111670</v>
      </c>
      <c r="D23" s="44">
        <v>42</v>
      </c>
      <c r="E23" s="44">
        <v>17600</v>
      </c>
      <c r="F23" s="44">
        <v>8500</v>
      </c>
      <c r="G23" s="44">
        <v>5300</v>
      </c>
      <c r="H23" s="44">
        <v>7900</v>
      </c>
      <c r="I23" s="44">
        <v>12000</v>
      </c>
      <c r="J23" s="44">
        <v>16600</v>
      </c>
      <c r="K23" s="44">
        <v>22300</v>
      </c>
      <c r="L23" s="44">
        <v>28700</v>
      </c>
      <c r="M23" s="44">
        <v>33500</v>
      </c>
    </row>
    <row r="24" spans="1:13" x14ac:dyDescent="0.35">
      <c r="A24" s="58">
        <v>2007</v>
      </c>
      <c r="B24" s="33">
        <v>3</v>
      </c>
      <c r="C24" s="44">
        <v>384140</v>
      </c>
      <c r="D24" s="44">
        <v>15</v>
      </c>
      <c r="E24" s="44">
        <v>19300</v>
      </c>
      <c r="F24" s="44">
        <v>8800</v>
      </c>
      <c r="G24" s="44">
        <v>6400</v>
      </c>
      <c r="H24" s="44">
        <v>9100</v>
      </c>
      <c r="I24" s="44">
        <v>13300</v>
      </c>
      <c r="J24" s="44">
        <v>18300</v>
      </c>
      <c r="K24" s="44">
        <v>24200</v>
      </c>
      <c r="L24" s="44">
        <v>31100</v>
      </c>
      <c r="M24" s="44">
        <v>36000</v>
      </c>
    </row>
    <row r="25" spans="1:13" x14ac:dyDescent="0.35">
      <c r="A25" s="58">
        <v>2007</v>
      </c>
      <c r="B25" s="33">
        <v>4</v>
      </c>
      <c r="C25" s="44">
        <v>157490</v>
      </c>
      <c r="D25" s="44">
        <v>6</v>
      </c>
      <c r="E25" s="44">
        <v>20800</v>
      </c>
      <c r="F25" s="44">
        <v>9200</v>
      </c>
      <c r="G25" s="44">
        <v>7300</v>
      </c>
      <c r="H25" s="44">
        <v>10100</v>
      </c>
      <c r="I25" s="44">
        <v>14500</v>
      </c>
      <c r="J25" s="44">
        <v>19800</v>
      </c>
      <c r="K25" s="44">
        <v>26100</v>
      </c>
      <c r="L25" s="44">
        <v>33400</v>
      </c>
      <c r="M25" s="44">
        <v>38300</v>
      </c>
    </row>
    <row r="26" spans="1:13" x14ac:dyDescent="0.35">
      <c r="A26" s="58">
        <v>2007</v>
      </c>
      <c r="B26" s="33" t="s">
        <v>19</v>
      </c>
      <c r="C26" s="44">
        <v>67990</v>
      </c>
      <c r="D26" s="44">
        <v>3</v>
      </c>
      <c r="E26" s="44">
        <v>22200</v>
      </c>
      <c r="F26" s="44">
        <v>10200</v>
      </c>
      <c r="G26" s="44">
        <v>6900</v>
      </c>
      <c r="H26" s="44">
        <v>10000</v>
      </c>
      <c r="I26" s="44">
        <v>15000</v>
      </c>
      <c r="J26" s="44">
        <v>21100</v>
      </c>
      <c r="K26" s="44">
        <v>28500</v>
      </c>
      <c r="L26" s="44">
        <v>36500</v>
      </c>
      <c r="M26" s="44">
        <v>41400</v>
      </c>
    </row>
    <row r="27" spans="1:13" x14ac:dyDescent="0.35">
      <c r="A27" s="58">
        <v>2007</v>
      </c>
      <c r="B27" s="33" t="s">
        <v>41</v>
      </c>
      <c r="C27" s="44">
        <v>35400</v>
      </c>
      <c r="D27" s="44">
        <v>1</v>
      </c>
      <c r="E27" s="44">
        <v>14800</v>
      </c>
      <c r="F27" s="44">
        <v>10500</v>
      </c>
      <c r="G27" s="44">
        <v>1800</v>
      </c>
      <c r="H27" s="44">
        <v>3600</v>
      </c>
      <c r="I27" s="44">
        <v>7200</v>
      </c>
      <c r="J27" s="44">
        <v>12300</v>
      </c>
      <c r="K27" s="44">
        <v>19800</v>
      </c>
      <c r="L27" s="44">
        <v>30000</v>
      </c>
      <c r="M27" s="44">
        <v>37000</v>
      </c>
    </row>
    <row r="28" spans="1:13" x14ac:dyDescent="0.35">
      <c r="A28" s="59">
        <v>2008</v>
      </c>
      <c r="B28" s="32" t="s">
        <v>13</v>
      </c>
      <c r="C28" s="43">
        <v>2704310</v>
      </c>
      <c r="D28" s="43">
        <v>100</v>
      </c>
      <c r="E28" s="43">
        <v>16600</v>
      </c>
      <c r="F28" s="43">
        <v>8700</v>
      </c>
      <c r="G28" s="43">
        <v>4100</v>
      </c>
      <c r="H28" s="43">
        <v>6500</v>
      </c>
      <c r="I28" s="43">
        <v>10600</v>
      </c>
      <c r="J28" s="43">
        <v>15500</v>
      </c>
      <c r="K28" s="43">
        <v>21300</v>
      </c>
      <c r="L28" s="43">
        <v>27900</v>
      </c>
      <c r="M28" s="43">
        <v>32900</v>
      </c>
    </row>
    <row r="29" spans="1:13" x14ac:dyDescent="0.35">
      <c r="A29" s="58">
        <v>2008</v>
      </c>
      <c r="B29" s="33">
        <v>1</v>
      </c>
      <c r="C29" s="44">
        <v>906830</v>
      </c>
      <c r="D29" s="44">
        <v>34</v>
      </c>
      <c r="E29" s="44">
        <v>14200</v>
      </c>
      <c r="F29" s="44">
        <v>8000</v>
      </c>
      <c r="G29" s="44">
        <v>2800</v>
      </c>
      <c r="H29" s="44">
        <v>4900</v>
      </c>
      <c r="I29" s="44">
        <v>8600</v>
      </c>
      <c r="J29" s="44">
        <v>13100</v>
      </c>
      <c r="K29" s="44">
        <v>18500</v>
      </c>
      <c r="L29" s="44">
        <v>24500</v>
      </c>
      <c r="M29" s="44">
        <v>29100</v>
      </c>
    </row>
    <row r="30" spans="1:13" x14ac:dyDescent="0.35">
      <c r="A30" s="58">
        <v>2008</v>
      </c>
      <c r="B30" s="33">
        <v>2</v>
      </c>
      <c r="C30" s="44">
        <v>1136960</v>
      </c>
      <c r="D30" s="44">
        <v>42</v>
      </c>
      <c r="E30" s="44">
        <v>17000</v>
      </c>
      <c r="F30" s="44">
        <v>8300</v>
      </c>
      <c r="G30" s="44">
        <v>5000</v>
      </c>
      <c r="H30" s="44">
        <v>7500</v>
      </c>
      <c r="I30" s="44">
        <v>11400</v>
      </c>
      <c r="J30" s="44">
        <v>16000</v>
      </c>
      <c r="K30" s="44">
        <v>21500</v>
      </c>
      <c r="L30" s="44">
        <v>27800</v>
      </c>
      <c r="M30" s="44">
        <v>32500</v>
      </c>
    </row>
    <row r="31" spans="1:13" x14ac:dyDescent="0.35">
      <c r="A31" s="58">
        <v>2008</v>
      </c>
      <c r="B31" s="33">
        <v>3</v>
      </c>
      <c r="C31" s="44">
        <v>392990</v>
      </c>
      <c r="D31" s="44">
        <v>15</v>
      </c>
      <c r="E31" s="44">
        <v>18700</v>
      </c>
      <c r="F31" s="44">
        <v>8700</v>
      </c>
      <c r="G31" s="44">
        <v>6100</v>
      </c>
      <c r="H31" s="44">
        <v>8700</v>
      </c>
      <c r="I31" s="44">
        <v>12800</v>
      </c>
      <c r="J31" s="44">
        <v>17600</v>
      </c>
      <c r="K31" s="44">
        <v>23500</v>
      </c>
      <c r="L31" s="44">
        <v>30200</v>
      </c>
      <c r="M31" s="44">
        <v>35200</v>
      </c>
    </row>
    <row r="32" spans="1:13" x14ac:dyDescent="0.35">
      <c r="A32" s="58">
        <v>2008</v>
      </c>
      <c r="B32" s="33">
        <v>4</v>
      </c>
      <c r="C32" s="44">
        <v>161470</v>
      </c>
      <c r="D32" s="44">
        <v>6</v>
      </c>
      <c r="E32" s="44">
        <v>20200</v>
      </c>
      <c r="F32" s="44">
        <v>9100</v>
      </c>
      <c r="G32" s="44">
        <v>7000</v>
      </c>
      <c r="H32" s="44">
        <v>9600</v>
      </c>
      <c r="I32" s="44">
        <v>13900</v>
      </c>
      <c r="J32" s="44">
        <v>19100</v>
      </c>
      <c r="K32" s="44">
        <v>25400</v>
      </c>
      <c r="L32" s="44">
        <v>32600</v>
      </c>
      <c r="M32" s="44">
        <v>37600</v>
      </c>
    </row>
    <row r="33" spans="1:13" x14ac:dyDescent="0.35">
      <c r="A33" s="58">
        <v>2008</v>
      </c>
      <c r="B33" s="33" t="s">
        <v>19</v>
      </c>
      <c r="C33" s="44">
        <v>69660</v>
      </c>
      <c r="D33" s="44">
        <v>3</v>
      </c>
      <c r="E33" s="44">
        <v>21600</v>
      </c>
      <c r="F33" s="44">
        <v>10100</v>
      </c>
      <c r="G33" s="44">
        <v>6700</v>
      </c>
      <c r="H33" s="44">
        <v>9700</v>
      </c>
      <c r="I33" s="44">
        <v>14500</v>
      </c>
      <c r="J33" s="44">
        <v>20400</v>
      </c>
      <c r="K33" s="44">
        <v>27700</v>
      </c>
      <c r="L33" s="44">
        <v>35700</v>
      </c>
      <c r="M33" s="44">
        <v>40700</v>
      </c>
    </row>
    <row r="34" spans="1:13" x14ac:dyDescent="0.35">
      <c r="A34" s="58">
        <v>2008</v>
      </c>
      <c r="B34" s="33" t="s">
        <v>41</v>
      </c>
      <c r="C34" s="44">
        <v>36400</v>
      </c>
      <c r="D34" s="44">
        <v>1</v>
      </c>
      <c r="E34" s="44">
        <v>14200</v>
      </c>
      <c r="F34" s="44">
        <v>10300</v>
      </c>
      <c r="G34" s="44">
        <v>1800</v>
      </c>
      <c r="H34" s="44">
        <v>3400</v>
      </c>
      <c r="I34" s="44">
        <v>6800</v>
      </c>
      <c r="J34" s="44">
        <v>11700</v>
      </c>
      <c r="K34" s="44">
        <v>19100</v>
      </c>
      <c r="L34" s="44">
        <v>29200</v>
      </c>
      <c r="M34" s="44">
        <v>36300</v>
      </c>
    </row>
    <row r="35" spans="1:13" x14ac:dyDescent="0.35">
      <c r="A35" s="59">
        <v>2009</v>
      </c>
      <c r="B35" s="32" t="s">
        <v>13</v>
      </c>
      <c r="C35" s="43">
        <v>2966700</v>
      </c>
      <c r="D35" s="43">
        <v>100</v>
      </c>
      <c r="E35" s="43">
        <v>15100</v>
      </c>
      <c r="F35" s="43">
        <v>8200</v>
      </c>
      <c r="G35" s="43">
        <v>3600</v>
      </c>
      <c r="H35" s="43">
        <v>5800</v>
      </c>
      <c r="I35" s="43">
        <v>9600</v>
      </c>
      <c r="J35" s="43">
        <v>14100</v>
      </c>
      <c r="K35" s="43">
        <v>19400</v>
      </c>
      <c r="L35" s="43">
        <v>25600</v>
      </c>
      <c r="M35" s="43">
        <v>30500</v>
      </c>
    </row>
    <row r="36" spans="1:13" x14ac:dyDescent="0.35">
      <c r="A36" s="58">
        <v>2009</v>
      </c>
      <c r="B36" s="33">
        <v>1</v>
      </c>
      <c r="C36" s="44">
        <v>1000950</v>
      </c>
      <c r="D36" s="44">
        <v>34</v>
      </c>
      <c r="E36" s="44">
        <v>12900</v>
      </c>
      <c r="F36" s="44">
        <v>7500</v>
      </c>
      <c r="G36" s="44">
        <v>2400</v>
      </c>
      <c r="H36" s="44">
        <v>4300</v>
      </c>
      <c r="I36" s="44">
        <v>7700</v>
      </c>
      <c r="J36" s="44">
        <v>11800</v>
      </c>
      <c r="K36" s="44">
        <v>16700</v>
      </c>
      <c r="L36" s="44">
        <v>22400</v>
      </c>
      <c r="M36" s="44">
        <v>26700</v>
      </c>
    </row>
    <row r="37" spans="1:13" x14ac:dyDescent="0.35">
      <c r="A37" s="58">
        <v>2009</v>
      </c>
      <c r="B37" s="33">
        <v>2</v>
      </c>
      <c r="C37" s="44">
        <v>1238860</v>
      </c>
      <c r="D37" s="44">
        <v>42</v>
      </c>
      <c r="E37" s="44">
        <v>15600</v>
      </c>
      <c r="F37" s="44">
        <v>7800</v>
      </c>
      <c r="G37" s="44">
        <v>4500</v>
      </c>
      <c r="H37" s="44">
        <v>6700</v>
      </c>
      <c r="I37" s="44">
        <v>10300</v>
      </c>
      <c r="J37" s="44">
        <v>14600</v>
      </c>
      <c r="K37" s="44">
        <v>19600</v>
      </c>
      <c r="L37" s="44">
        <v>25500</v>
      </c>
      <c r="M37" s="44">
        <v>30100</v>
      </c>
    </row>
    <row r="38" spans="1:13" x14ac:dyDescent="0.35">
      <c r="A38" s="58">
        <v>2009</v>
      </c>
      <c r="B38" s="33">
        <v>3</v>
      </c>
      <c r="C38" s="44">
        <v>429130</v>
      </c>
      <c r="D38" s="44">
        <v>14</v>
      </c>
      <c r="E38" s="44">
        <v>17100</v>
      </c>
      <c r="F38" s="44">
        <v>8200</v>
      </c>
      <c r="G38" s="44">
        <v>5600</v>
      </c>
      <c r="H38" s="44">
        <v>7900</v>
      </c>
      <c r="I38" s="44">
        <v>11600</v>
      </c>
      <c r="J38" s="44">
        <v>16000</v>
      </c>
      <c r="K38" s="44">
        <v>21400</v>
      </c>
      <c r="L38" s="44">
        <v>27800</v>
      </c>
      <c r="M38" s="44">
        <v>32700</v>
      </c>
    </row>
    <row r="39" spans="1:13" x14ac:dyDescent="0.35">
      <c r="A39" s="58">
        <v>2009</v>
      </c>
      <c r="B39" s="33">
        <v>4</v>
      </c>
      <c r="C39" s="44">
        <v>176870</v>
      </c>
      <c r="D39" s="44">
        <v>6</v>
      </c>
      <c r="E39" s="44">
        <v>18600</v>
      </c>
      <c r="F39" s="44">
        <v>8700</v>
      </c>
      <c r="G39" s="44">
        <v>6500</v>
      </c>
      <c r="H39" s="44">
        <v>8800</v>
      </c>
      <c r="I39" s="44">
        <v>12700</v>
      </c>
      <c r="J39" s="44">
        <v>17400</v>
      </c>
      <c r="K39" s="44">
        <v>23200</v>
      </c>
      <c r="L39" s="44">
        <v>30300</v>
      </c>
      <c r="M39" s="44">
        <v>35400</v>
      </c>
    </row>
    <row r="40" spans="1:13" x14ac:dyDescent="0.35">
      <c r="A40" s="58">
        <v>2009</v>
      </c>
      <c r="B40" s="33" t="s">
        <v>19</v>
      </c>
      <c r="C40" s="44">
        <v>77360</v>
      </c>
      <c r="D40" s="44">
        <v>3</v>
      </c>
      <c r="E40" s="44">
        <v>20000</v>
      </c>
      <c r="F40" s="44">
        <v>9700</v>
      </c>
      <c r="G40" s="44">
        <v>6200</v>
      </c>
      <c r="H40" s="44">
        <v>8900</v>
      </c>
      <c r="I40" s="44">
        <v>13200</v>
      </c>
      <c r="J40" s="44">
        <v>18700</v>
      </c>
      <c r="K40" s="44">
        <v>25600</v>
      </c>
      <c r="L40" s="44">
        <v>33600</v>
      </c>
      <c r="M40" s="44">
        <v>38900</v>
      </c>
    </row>
    <row r="41" spans="1:13" x14ac:dyDescent="0.35">
      <c r="A41" s="58">
        <v>2009</v>
      </c>
      <c r="B41" s="33" t="s">
        <v>41</v>
      </c>
      <c r="C41" s="44">
        <v>43530</v>
      </c>
      <c r="D41" s="44">
        <v>1</v>
      </c>
      <c r="E41" s="44">
        <v>13300</v>
      </c>
      <c r="F41" s="44">
        <v>10000</v>
      </c>
      <c r="G41" s="44">
        <v>1600</v>
      </c>
      <c r="H41" s="44">
        <v>3000</v>
      </c>
      <c r="I41" s="44">
        <v>6100</v>
      </c>
      <c r="J41" s="44">
        <v>10700</v>
      </c>
      <c r="K41" s="44">
        <v>17700</v>
      </c>
      <c r="L41" s="44">
        <v>27400</v>
      </c>
      <c r="M41" s="44">
        <v>34700</v>
      </c>
    </row>
    <row r="42" spans="1:13" x14ac:dyDescent="0.35">
      <c r="A42" s="59">
        <v>2010</v>
      </c>
      <c r="B42" s="32" t="s">
        <v>13</v>
      </c>
      <c r="C42" s="43">
        <v>2770390</v>
      </c>
      <c r="D42" s="43">
        <v>100</v>
      </c>
      <c r="E42" s="43">
        <v>15000</v>
      </c>
      <c r="F42" s="43">
        <v>8000</v>
      </c>
      <c r="G42" s="43">
        <v>3900</v>
      </c>
      <c r="H42" s="43">
        <v>6000</v>
      </c>
      <c r="I42" s="43">
        <v>9600</v>
      </c>
      <c r="J42" s="43">
        <v>14000</v>
      </c>
      <c r="K42" s="43">
        <v>19100</v>
      </c>
      <c r="L42" s="43">
        <v>25200</v>
      </c>
      <c r="M42" s="43">
        <v>30000</v>
      </c>
    </row>
    <row r="43" spans="1:13" x14ac:dyDescent="0.35">
      <c r="A43" s="58">
        <v>2010</v>
      </c>
      <c r="B43" s="33">
        <v>1</v>
      </c>
      <c r="C43" s="44">
        <v>926340</v>
      </c>
      <c r="D43" s="44">
        <v>33</v>
      </c>
      <c r="E43" s="44">
        <v>12700</v>
      </c>
      <c r="F43" s="44">
        <v>7300</v>
      </c>
      <c r="G43" s="44">
        <v>2600</v>
      </c>
      <c r="H43" s="44">
        <v>4400</v>
      </c>
      <c r="I43" s="44">
        <v>7700</v>
      </c>
      <c r="J43" s="44">
        <v>11700</v>
      </c>
      <c r="K43" s="44">
        <v>16500</v>
      </c>
      <c r="L43" s="44">
        <v>22000</v>
      </c>
      <c r="M43" s="44">
        <v>26100</v>
      </c>
    </row>
    <row r="44" spans="1:13" x14ac:dyDescent="0.35">
      <c r="A44" s="58">
        <v>2010</v>
      </c>
      <c r="B44" s="33">
        <v>2</v>
      </c>
      <c r="C44" s="44">
        <v>1162820</v>
      </c>
      <c r="D44" s="44">
        <v>42</v>
      </c>
      <c r="E44" s="44">
        <v>15500</v>
      </c>
      <c r="F44" s="44">
        <v>7600</v>
      </c>
      <c r="G44" s="44">
        <v>4800</v>
      </c>
      <c r="H44" s="44">
        <v>7000</v>
      </c>
      <c r="I44" s="44">
        <v>10400</v>
      </c>
      <c r="J44" s="44">
        <v>14500</v>
      </c>
      <c r="K44" s="44">
        <v>19400</v>
      </c>
      <c r="L44" s="44">
        <v>25200</v>
      </c>
      <c r="M44" s="44">
        <v>29700</v>
      </c>
    </row>
    <row r="45" spans="1:13" x14ac:dyDescent="0.35">
      <c r="A45" s="58">
        <v>2010</v>
      </c>
      <c r="B45" s="33">
        <v>3</v>
      </c>
      <c r="C45" s="44">
        <v>404050</v>
      </c>
      <c r="D45" s="44">
        <v>15</v>
      </c>
      <c r="E45" s="44">
        <v>17000</v>
      </c>
      <c r="F45" s="44">
        <v>8000</v>
      </c>
      <c r="G45" s="44">
        <v>5900</v>
      </c>
      <c r="H45" s="44">
        <v>8100</v>
      </c>
      <c r="I45" s="44">
        <v>11600</v>
      </c>
      <c r="J45" s="44">
        <v>15800</v>
      </c>
      <c r="K45" s="44">
        <v>21100</v>
      </c>
      <c r="L45" s="44">
        <v>27400</v>
      </c>
      <c r="M45" s="44">
        <v>32200</v>
      </c>
    </row>
    <row r="46" spans="1:13" x14ac:dyDescent="0.35">
      <c r="A46" s="58">
        <v>2010</v>
      </c>
      <c r="B46" s="33">
        <v>4</v>
      </c>
      <c r="C46" s="44">
        <v>166810</v>
      </c>
      <c r="D46" s="44">
        <v>6</v>
      </c>
      <c r="E46" s="44">
        <v>18400</v>
      </c>
      <c r="F46" s="44">
        <v>8500</v>
      </c>
      <c r="G46" s="44">
        <v>6800</v>
      </c>
      <c r="H46" s="44">
        <v>9000</v>
      </c>
      <c r="I46" s="44">
        <v>12600</v>
      </c>
      <c r="J46" s="44">
        <v>17200</v>
      </c>
      <c r="K46" s="44">
        <v>22900</v>
      </c>
      <c r="L46" s="44">
        <v>29800</v>
      </c>
      <c r="M46" s="44">
        <v>34800</v>
      </c>
    </row>
    <row r="47" spans="1:13" x14ac:dyDescent="0.35">
      <c r="A47" s="58">
        <v>2010</v>
      </c>
      <c r="B47" s="33" t="s">
        <v>19</v>
      </c>
      <c r="C47" s="44">
        <v>72490</v>
      </c>
      <c r="D47" s="44">
        <v>3</v>
      </c>
      <c r="E47" s="44">
        <v>20000</v>
      </c>
      <c r="F47" s="44">
        <v>9500</v>
      </c>
      <c r="G47" s="44">
        <v>6700</v>
      </c>
      <c r="H47" s="44">
        <v>9200</v>
      </c>
      <c r="I47" s="44">
        <v>13300</v>
      </c>
      <c r="J47" s="44">
        <v>18600</v>
      </c>
      <c r="K47" s="44">
        <v>25400</v>
      </c>
      <c r="L47" s="44">
        <v>33200</v>
      </c>
      <c r="M47" s="44">
        <v>38500</v>
      </c>
    </row>
    <row r="48" spans="1:13" x14ac:dyDescent="0.35">
      <c r="A48" s="58">
        <v>2010</v>
      </c>
      <c r="B48" s="33" t="s">
        <v>41</v>
      </c>
      <c r="C48" s="44">
        <v>37870</v>
      </c>
      <c r="D48" s="44">
        <v>1</v>
      </c>
      <c r="E48" s="44">
        <v>13300</v>
      </c>
      <c r="F48" s="44">
        <v>10000</v>
      </c>
      <c r="G48" s="44">
        <v>1700</v>
      </c>
      <c r="H48" s="44">
        <v>3200</v>
      </c>
      <c r="I48" s="44">
        <v>6300</v>
      </c>
      <c r="J48" s="44">
        <v>10800</v>
      </c>
      <c r="K48" s="44">
        <v>17600</v>
      </c>
      <c r="L48" s="44">
        <v>27300</v>
      </c>
      <c r="M48" s="44">
        <v>35000</v>
      </c>
    </row>
    <row r="49" spans="1:13" x14ac:dyDescent="0.35">
      <c r="A49" s="59">
        <v>2011</v>
      </c>
      <c r="B49" s="32" t="s">
        <v>13</v>
      </c>
      <c r="C49" s="43">
        <v>2909210</v>
      </c>
      <c r="D49" s="43">
        <v>100</v>
      </c>
      <c r="E49" s="43">
        <v>14100</v>
      </c>
      <c r="F49" s="43">
        <v>7800</v>
      </c>
      <c r="G49" s="43">
        <v>3300</v>
      </c>
      <c r="H49" s="43">
        <v>5300</v>
      </c>
      <c r="I49" s="43">
        <v>8800</v>
      </c>
      <c r="J49" s="43">
        <v>12900</v>
      </c>
      <c r="K49" s="43">
        <v>18000</v>
      </c>
      <c r="L49" s="43">
        <v>24000</v>
      </c>
      <c r="M49" s="43">
        <v>28700</v>
      </c>
    </row>
    <row r="50" spans="1:13" x14ac:dyDescent="0.35">
      <c r="A50" s="58">
        <v>2011</v>
      </c>
      <c r="B50" s="33">
        <v>1</v>
      </c>
      <c r="C50" s="44">
        <v>974960</v>
      </c>
      <c r="D50" s="44">
        <v>34</v>
      </c>
      <c r="E50" s="44">
        <v>11900</v>
      </c>
      <c r="F50" s="44">
        <v>7100</v>
      </c>
      <c r="G50" s="44">
        <v>2200</v>
      </c>
      <c r="H50" s="44">
        <v>3900</v>
      </c>
      <c r="I50" s="44">
        <v>7000</v>
      </c>
      <c r="J50" s="44">
        <v>10800</v>
      </c>
      <c r="K50" s="44">
        <v>15400</v>
      </c>
      <c r="L50" s="44">
        <v>20800</v>
      </c>
      <c r="M50" s="44">
        <v>24900</v>
      </c>
    </row>
    <row r="51" spans="1:13" x14ac:dyDescent="0.35">
      <c r="A51" s="58">
        <v>2011</v>
      </c>
      <c r="B51" s="33">
        <v>2</v>
      </c>
      <c r="C51" s="44">
        <v>1220540</v>
      </c>
      <c r="D51" s="44">
        <v>42</v>
      </c>
      <c r="E51" s="44">
        <v>14500</v>
      </c>
      <c r="F51" s="44">
        <v>7500</v>
      </c>
      <c r="G51" s="44">
        <v>4100</v>
      </c>
      <c r="H51" s="44">
        <v>6200</v>
      </c>
      <c r="I51" s="44">
        <v>9500</v>
      </c>
      <c r="J51" s="44">
        <v>13400</v>
      </c>
      <c r="K51" s="44">
        <v>18300</v>
      </c>
      <c r="L51" s="44">
        <v>23900</v>
      </c>
      <c r="M51" s="44">
        <v>28400</v>
      </c>
    </row>
    <row r="52" spans="1:13" x14ac:dyDescent="0.35">
      <c r="A52" s="58">
        <v>2011</v>
      </c>
      <c r="B52" s="33">
        <v>3</v>
      </c>
      <c r="C52" s="44">
        <v>423090</v>
      </c>
      <c r="D52" s="44">
        <v>15</v>
      </c>
      <c r="E52" s="44">
        <v>15900</v>
      </c>
      <c r="F52" s="44">
        <v>7900</v>
      </c>
      <c r="G52" s="44">
        <v>5200</v>
      </c>
      <c r="H52" s="44">
        <v>7200</v>
      </c>
      <c r="I52" s="44">
        <v>10500</v>
      </c>
      <c r="J52" s="44">
        <v>14700</v>
      </c>
      <c r="K52" s="44">
        <v>19900</v>
      </c>
      <c r="L52" s="44">
        <v>26000</v>
      </c>
      <c r="M52" s="44">
        <v>30900</v>
      </c>
    </row>
    <row r="53" spans="1:13" x14ac:dyDescent="0.35">
      <c r="A53" s="58">
        <v>2011</v>
      </c>
      <c r="B53" s="33">
        <v>4</v>
      </c>
      <c r="C53" s="44">
        <v>174490</v>
      </c>
      <c r="D53" s="44">
        <v>6</v>
      </c>
      <c r="E53" s="44">
        <v>17300</v>
      </c>
      <c r="F53" s="44">
        <v>8400</v>
      </c>
      <c r="G53" s="44">
        <v>6000</v>
      </c>
      <c r="H53" s="44">
        <v>8000</v>
      </c>
      <c r="I53" s="44">
        <v>11500</v>
      </c>
      <c r="J53" s="44">
        <v>16000</v>
      </c>
      <c r="K53" s="44">
        <v>21600</v>
      </c>
      <c r="L53" s="44">
        <v>28400</v>
      </c>
      <c r="M53" s="44">
        <v>33500</v>
      </c>
    </row>
    <row r="54" spans="1:13" x14ac:dyDescent="0.35">
      <c r="A54" s="58">
        <v>2011</v>
      </c>
      <c r="B54" s="33" t="s">
        <v>19</v>
      </c>
      <c r="C54" s="44">
        <v>76250</v>
      </c>
      <c r="D54" s="44">
        <v>3</v>
      </c>
      <c r="E54" s="44">
        <v>18900</v>
      </c>
      <c r="F54" s="44">
        <v>9400</v>
      </c>
      <c r="G54" s="44">
        <v>6000</v>
      </c>
      <c r="H54" s="44">
        <v>8200</v>
      </c>
      <c r="I54" s="44">
        <v>12200</v>
      </c>
      <c r="J54" s="44">
        <v>17400</v>
      </c>
      <c r="K54" s="44">
        <v>24100</v>
      </c>
      <c r="L54" s="44">
        <v>31900</v>
      </c>
      <c r="M54" s="44">
        <v>37300</v>
      </c>
    </row>
    <row r="55" spans="1:13" x14ac:dyDescent="0.35">
      <c r="A55" s="58">
        <v>2011</v>
      </c>
      <c r="B55" s="33" t="s">
        <v>41</v>
      </c>
      <c r="C55" s="44">
        <v>39880</v>
      </c>
      <c r="D55" s="44">
        <v>1</v>
      </c>
      <c r="E55" s="44">
        <v>12500</v>
      </c>
      <c r="F55" s="44">
        <v>9700</v>
      </c>
      <c r="G55" s="44">
        <v>1500</v>
      </c>
      <c r="H55" s="44">
        <v>2800</v>
      </c>
      <c r="I55" s="44">
        <v>5700</v>
      </c>
      <c r="J55" s="44">
        <v>9900</v>
      </c>
      <c r="K55" s="44">
        <v>16400</v>
      </c>
      <c r="L55" s="44">
        <v>26100</v>
      </c>
      <c r="M55" s="44">
        <v>33500</v>
      </c>
    </row>
    <row r="56" spans="1:13" ht="16.5" customHeight="1" x14ac:dyDescent="0.35">
      <c r="A56" s="59">
        <v>2012</v>
      </c>
      <c r="B56" s="32" t="s">
        <v>13</v>
      </c>
      <c r="C56" s="43">
        <v>2778260</v>
      </c>
      <c r="D56" s="43">
        <v>100</v>
      </c>
      <c r="E56" s="43">
        <v>14000</v>
      </c>
      <c r="F56" s="43">
        <v>7800</v>
      </c>
      <c r="G56" s="43">
        <v>3300</v>
      </c>
      <c r="H56" s="43">
        <v>5300</v>
      </c>
      <c r="I56" s="43">
        <v>8800</v>
      </c>
      <c r="J56" s="43">
        <v>12900</v>
      </c>
      <c r="K56" s="43">
        <v>18000</v>
      </c>
      <c r="L56" s="43">
        <v>23900</v>
      </c>
      <c r="M56" s="43">
        <v>28600</v>
      </c>
    </row>
    <row r="57" spans="1:13" ht="16.5" customHeight="1" x14ac:dyDescent="0.35">
      <c r="A57" s="58">
        <v>2012</v>
      </c>
      <c r="B57" s="33">
        <v>1</v>
      </c>
      <c r="C57" s="44">
        <v>930560</v>
      </c>
      <c r="D57" s="44">
        <v>33</v>
      </c>
      <c r="E57" s="44">
        <v>11900</v>
      </c>
      <c r="F57" s="44">
        <v>7100</v>
      </c>
      <c r="G57" s="44">
        <v>2200</v>
      </c>
      <c r="H57" s="44">
        <v>3900</v>
      </c>
      <c r="I57" s="44">
        <v>7000</v>
      </c>
      <c r="J57" s="44">
        <v>10800</v>
      </c>
      <c r="K57" s="44">
        <v>15400</v>
      </c>
      <c r="L57" s="44">
        <v>20800</v>
      </c>
      <c r="M57" s="44">
        <v>24800</v>
      </c>
    </row>
    <row r="58" spans="1:13" x14ac:dyDescent="0.35">
      <c r="A58" s="58">
        <v>2012</v>
      </c>
      <c r="B58" s="33">
        <v>2</v>
      </c>
      <c r="C58" s="44">
        <v>1165830</v>
      </c>
      <c r="D58" s="44">
        <v>42</v>
      </c>
      <c r="E58" s="44">
        <v>14500</v>
      </c>
      <c r="F58" s="44">
        <v>7500</v>
      </c>
      <c r="G58" s="44">
        <v>4100</v>
      </c>
      <c r="H58" s="44">
        <v>6200</v>
      </c>
      <c r="I58" s="44">
        <v>9500</v>
      </c>
      <c r="J58" s="44">
        <v>13500</v>
      </c>
      <c r="K58" s="44">
        <v>18300</v>
      </c>
      <c r="L58" s="44">
        <v>24000</v>
      </c>
      <c r="M58" s="44">
        <v>28400</v>
      </c>
    </row>
    <row r="59" spans="1:13" x14ac:dyDescent="0.35">
      <c r="A59" s="58">
        <v>2012</v>
      </c>
      <c r="B59" s="33">
        <v>3</v>
      </c>
      <c r="C59" s="44">
        <v>404410</v>
      </c>
      <c r="D59" s="44">
        <v>15</v>
      </c>
      <c r="E59" s="44">
        <v>15800</v>
      </c>
      <c r="F59" s="44">
        <v>7900</v>
      </c>
      <c r="G59" s="44">
        <v>5100</v>
      </c>
      <c r="H59" s="44">
        <v>7100</v>
      </c>
      <c r="I59" s="44">
        <v>10500</v>
      </c>
      <c r="J59" s="44">
        <v>14600</v>
      </c>
      <c r="K59" s="44">
        <v>19800</v>
      </c>
      <c r="L59" s="44">
        <v>25900</v>
      </c>
      <c r="M59" s="44">
        <v>30800</v>
      </c>
    </row>
    <row r="60" spans="1:13" x14ac:dyDescent="0.35">
      <c r="A60" s="58">
        <v>2012</v>
      </c>
      <c r="B60" s="33">
        <v>4</v>
      </c>
      <c r="C60" s="44">
        <v>166560</v>
      </c>
      <c r="D60" s="44">
        <v>6</v>
      </c>
      <c r="E60" s="44">
        <v>17100</v>
      </c>
      <c r="F60" s="44">
        <v>8400</v>
      </c>
      <c r="G60" s="44">
        <v>5700</v>
      </c>
      <c r="H60" s="44">
        <v>7900</v>
      </c>
      <c r="I60" s="44">
        <v>11400</v>
      </c>
      <c r="J60" s="44">
        <v>15800</v>
      </c>
      <c r="K60" s="44">
        <v>21500</v>
      </c>
      <c r="L60" s="44">
        <v>28100</v>
      </c>
      <c r="M60" s="44">
        <v>33200</v>
      </c>
    </row>
    <row r="61" spans="1:13" x14ac:dyDescent="0.35">
      <c r="A61" s="58">
        <v>2012</v>
      </c>
      <c r="B61" s="33" t="s">
        <v>19</v>
      </c>
      <c r="C61" s="44">
        <v>73000</v>
      </c>
      <c r="D61" s="44">
        <v>3</v>
      </c>
      <c r="E61" s="44">
        <v>18500</v>
      </c>
      <c r="F61" s="44">
        <v>9400</v>
      </c>
      <c r="G61" s="44">
        <v>5500</v>
      </c>
      <c r="H61" s="44">
        <v>7900</v>
      </c>
      <c r="I61" s="44">
        <v>11800</v>
      </c>
      <c r="J61" s="44">
        <v>17000</v>
      </c>
      <c r="K61" s="44">
        <v>23700</v>
      </c>
      <c r="L61" s="44">
        <v>31600</v>
      </c>
      <c r="M61" s="44">
        <v>36900</v>
      </c>
    </row>
    <row r="62" spans="1:13" x14ac:dyDescent="0.35">
      <c r="A62" s="58">
        <v>2012</v>
      </c>
      <c r="B62" s="33" t="s">
        <v>41</v>
      </c>
      <c r="C62" s="44">
        <v>37900</v>
      </c>
      <c r="D62" s="44">
        <v>1</v>
      </c>
      <c r="E62" s="44">
        <v>12400</v>
      </c>
      <c r="F62" s="44">
        <v>9700</v>
      </c>
      <c r="G62" s="44">
        <v>1500</v>
      </c>
      <c r="H62" s="44">
        <v>2800</v>
      </c>
      <c r="I62" s="44">
        <v>5600</v>
      </c>
      <c r="J62" s="44">
        <v>9800</v>
      </c>
      <c r="K62" s="44">
        <v>16200</v>
      </c>
      <c r="L62" s="44">
        <v>25800</v>
      </c>
      <c r="M62" s="44">
        <v>33600</v>
      </c>
    </row>
    <row r="63" spans="1:13" x14ac:dyDescent="0.35">
      <c r="A63" s="59">
        <v>2013</v>
      </c>
      <c r="B63" s="32" t="s">
        <v>13</v>
      </c>
      <c r="C63" s="43">
        <v>3184030</v>
      </c>
      <c r="D63" s="43">
        <v>100</v>
      </c>
      <c r="E63" s="43">
        <v>13500</v>
      </c>
      <c r="F63" s="43">
        <v>7600</v>
      </c>
      <c r="G63" s="43">
        <v>3100</v>
      </c>
      <c r="H63" s="43">
        <v>5000</v>
      </c>
      <c r="I63" s="43">
        <v>8400</v>
      </c>
      <c r="J63" s="43">
        <v>12400</v>
      </c>
      <c r="K63" s="43">
        <v>17300</v>
      </c>
      <c r="L63" s="43">
        <v>23200</v>
      </c>
      <c r="M63" s="43">
        <v>27700</v>
      </c>
    </row>
    <row r="64" spans="1:13" x14ac:dyDescent="0.35">
      <c r="A64" s="58">
        <v>2013</v>
      </c>
      <c r="B64" s="33">
        <v>1</v>
      </c>
      <c r="C64" s="44">
        <v>1051520</v>
      </c>
      <c r="D64" s="44">
        <v>33</v>
      </c>
      <c r="E64" s="44">
        <v>11400</v>
      </c>
      <c r="F64" s="44">
        <v>6900</v>
      </c>
      <c r="G64" s="44">
        <v>2000</v>
      </c>
      <c r="H64" s="44">
        <v>3600</v>
      </c>
      <c r="I64" s="44">
        <v>6600</v>
      </c>
      <c r="J64" s="44">
        <v>10300</v>
      </c>
      <c r="K64" s="44">
        <v>14900</v>
      </c>
      <c r="L64" s="44">
        <v>20000</v>
      </c>
      <c r="M64" s="44">
        <v>24000</v>
      </c>
    </row>
    <row r="65" spans="1:13" x14ac:dyDescent="0.35">
      <c r="A65" s="58">
        <v>2013</v>
      </c>
      <c r="B65" s="33">
        <v>2</v>
      </c>
      <c r="C65" s="44">
        <v>1366320</v>
      </c>
      <c r="D65" s="44">
        <v>43</v>
      </c>
      <c r="E65" s="44">
        <v>13900</v>
      </c>
      <c r="F65" s="44">
        <v>7300</v>
      </c>
      <c r="G65" s="44">
        <v>3800</v>
      </c>
      <c r="H65" s="44">
        <v>5800</v>
      </c>
      <c r="I65" s="44">
        <v>9000</v>
      </c>
      <c r="J65" s="44">
        <v>12900</v>
      </c>
      <c r="K65" s="44">
        <v>17600</v>
      </c>
      <c r="L65" s="44">
        <v>23100</v>
      </c>
      <c r="M65" s="44">
        <v>27400</v>
      </c>
    </row>
    <row r="66" spans="1:13" x14ac:dyDescent="0.35">
      <c r="A66" s="58">
        <v>2013</v>
      </c>
      <c r="B66" s="33">
        <v>3</v>
      </c>
      <c r="C66" s="44">
        <v>461650</v>
      </c>
      <c r="D66" s="44">
        <v>15</v>
      </c>
      <c r="E66" s="44">
        <v>15300</v>
      </c>
      <c r="F66" s="44">
        <v>7700</v>
      </c>
      <c r="G66" s="44">
        <v>4900</v>
      </c>
      <c r="H66" s="44">
        <v>6800</v>
      </c>
      <c r="I66" s="44">
        <v>10000</v>
      </c>
      <c r="J66" s="44">
        <v>14100</v>
      </c>
      <c r="K66" s="44">
        <v>19100</v>
      </c>
      <c r="L66" s="44">
        <v>25200</v>
      </c>
      <c r="M66" s="44">
        <v>29900</v>
      </c>
    </row>
    <row r="67" spans="1:13" x14ac:dyDescent="0.35">
      <c r="A67" s="58">
        <v>2013</v>
      </c>
      <c r="B67" s="33">
        <v>4</v>
      </c>
      <c r="C67" s="44">
        <v>192910</v>
      </c>
      <c r="D67" s="44">
        <v>6</v>
      </c>
      <c r="E67" s="44">
        <v>16700</v>
      </c>
      <c r="F67" s="44">
        <v>8200</v>
      </c>
      <c r="G67" s="44">
        <v>5600</v>
      </c>
      <c r="H67" s="44">
        <v>7600</v>
      </c>
      <c r="I67" s="44">
        <v>11000</v>
      </c>
      <c r="J67" s="44">
        <v>15400</v>
      </c>
      <c r="K67" s="44">
        <v>20900</v>
      </c>
      <c r="L67" s="44">
        <v>27400</v>
      </c>
      <c r="M67" s="44">
        <v>32400</v>
      </c>
    </row>
    <row r="68" spans="1:13" x14ac:dyDescent="0.35">
      <c r="A68" s="58">
        <v>2013</v>
      </c>
      <c r="B68" s="33" t="s">
        <v>19</v>
      </c>
      <c r="C68" s="44">
        <v>82940</v>
      </c>
      <c r="D68" s="44">
        <v>3</v>
      </c>
      <c r="E68" s="44">
        <v>18200</v>
      </c>
      <c r="F68" s="44">
        <v>9200</v>
      </c>
      <c r="G68" s="44">
        <v>5700</v>
      </c>
      <c r="H68" s="44">
        <v>7900</v>
      </c>
      <c r="I68" s="44">
        <v>11700</v>
      </c>
      <c r="J68" s="44">
        <v>16700</v>
      </c>
      <c r="K68" s="44">
        <v>23300</v>
      </c>
      <c r="L68" s="44">
        <v>30900</v>
      </c>
      <c r="M68" s="44">
        <v>36200</v>
      </c>
    </row>
    <row r="69" spans="1:13" x14ac:dyDescent="0.35">
      <c r="A69" s="58">
        <v>2013</v>
      </c>
      <c r="B69" s="33" t="s">
        <v>41</v>
      </c>
      <c r="C69" s="44">
        <v>28680</v>
      </c>
      <c r="D69" s="44">
        <v>1</v>
      </c>
      <c r="E69" s="44">
        <v>11700</v>
      </c>
      <c r="F69" s="44">
        <v>9000</v>
      </c>
      <c r="G69" s="44">
        <v>1500</v>
      </c>
      <c r="H69" s="44">
        <v>2800</v>
      </c>
      <c r="I69" s="44">
        <v>5400</v>
      </c>
      <c r="J69" s="44">
        <v>9300</v>
      </c>
      <c r="K69" s="44">
        <v>15300</v>
      </c>
      <c r="L69" s="44">
        <v>23800</v>
      </c>
      <c r="M69" s="44">
        <v>30800</v>
      </c>
    </row>
    <row r="70" spans="1:13" x14ac:dyDescent="0.35">
      <c r="A70" s="59">
        <v>2014</v>
      </c>
      <c r="B70" s="32" t="s">
        <v>13</v>
      </c>
      <c r="C70" s="43">
        <v>3415650</v>
      </c>
      <c r="D70" s="43">
        <v>100</v>
      </c>
      <c r="E70" s="43">
        <v>13100</v>
      </c>
      <c r="F70" s="43">
        <v>7400</v>
      </c>
      <c r="G70" s="43">
        <v>3000</v>
      </c>
      <c r="H70" s="43">
        <v>4800</v>
      </c>
      <c r="I70" s="43">
        <v>8100</v>
      </c>
      <c r="J70" s="43">
        <v>12000</v>
      </c>
      <c r="K70" s="43">
        <v>16800</v>
      </c>
      <c r="L70" s="43">
        <v>22500</v>
      </c>
      <c r="M70" s="43">
        <v>26900</v>
      </c>
    </row>
    <row r="71" spans="1:13" x14ac:dyDescent="0.35">
      <c r="A71" s="58">
        <v>2014</v>
      </c>
      <c r="B71" s="33">
        <v>1</v>
      </c>
      <c r="C71" s="44">
        <v>1131310</v>
      </c>
      <c r="D71" s="44">
        <v>33</v>
      </c>
      <c r="E71" s="44">
        <v>11000</v>
      </c>
      <c r="F71" s="44">
        <v>6800</v>
      </c>
      <c r="G71" s="44">
        <v>1900</v>
      </c>
      <c r="H71" s="44">
        <v>3500</v>
      </c>
      <c r="I71" s="44">
        <v>6400</v>
      </c>
      <c r="J71" s="44">
        <v>10000</v>
      </c>
      <c r="K71" s="44">
        <v>14400</v>
      </c>
      <c r="L71" s="44">
        <v>19500</v>
      </c>
      <c r="M71" s="44">
        <v>23400</v>
      </c>
    </row>
    <row r="72" spans="1:13" x14ac:dyDescent="0.35">
      <c r="A72" s="58">
        <v>2014</v>
      </c>
      <c r="B72" s="33">
        <v>2</v>
      </c>
      <c r="C72" s="44">
        <v>1464170</v>
      </c>
      <c r="D72" s="44">
        <v>43</v>
      </c>
      <c r="E72" s="44">
        <v>13500</v>
      </c>
      <c r="F72" s="44">
        <v>7200</v>
      </c>
      <c r="G72" s="44">
        <v>3700</v>
      </c>
      <c r="H72" s="44">
        <v>5600</v>
      </c>
      <c r="I72" s="44">
        <v>8700</v>
      </c>
      <c r="J72" s="44">
        <v>12500</v>
      </c>
      <c r="K72" s="44">
        <v>17100</v>
      </c>
      <c r="L72" s="44">
        <v>22500</v>
      </c>
      <c r="M72" s="44">
        <v>26700</v>
      </c>
    </row>
    <row r="73" spans="1:13" x14ac:dyDescent="0.35">
      <c r="A73" s="58">
        <v>2014</v>
      </c>
      <c r="B73" s="33">
        <v>3</v>
      </c>
      <c r="C73" s="44">
        <v>493360</v>
      </c>
      <c r="D73" s="44">
        <v>14</v>
      </c>
      <c r="E73" s="44">
        <v>14800</v>
      </c>
      <c r="F73" s="44">
        <v>7600</v>
      </c>
      <c r="G73" s="44">
        <v>4600</v>
      </c>
      <c r="H73" s="44">
        <v>6500</v>
      </c>
      <c r="I73" s="44">
        <v>9700</v>
      </c>
      <c r="J73" s="44">
        <v>13600</v>
      </c>
      <c r="K73" s="44">
        <v>18500</v>
      </c>
      <c r="L73" s="44">
        <v>24400</v>
      </c>
      <c r="M73" s="44">
        <v>29000</v>
      </c>
    </row>
    <row r="74" spans="1:13" x14ac:dyDescent="0.35">
      <c r="A74" s="58">
        <v>2014</v>
      </c>
      <c r="B74" s="33">
        <v>4</v>
      </c>
      <c r="C74" s="44">
        <v>206220</v>
      </c>
      <c r="D74" s="44">
        <v>6</v>
      </c>
      <c r="E74" s="44">
        <v>16100</v>
      </c>
      <c r="F74" s="44">
        <v>8100</v>
      </c>
      <c r="G74" s="44">
        <v>5300</v>
      </c>
      <c r="H74" s="44">
        <v>7200</v>
      </c>
      <c r="I74" s="44">
        <v>10600</v>
      </c>
      <c r="J74" s="44">
        <v>14800</v>
      </c>
      <c r="K74" s="44">
        <v>20200</v>
      </c>
      <c r="L74" s="44">
        <v>26600</v>
      </c>
      <c r="M74" s="44">
        <v>31500</v>
      </c>
    </row>
    <row r="75" spans="1:13" x14ac:dyDescent="0.35">
      <c r="A75" s="58">
        <v>2014</v>
      </c>
      <c r="B75" s="33" t="s">
        <v>19</v>
      </c>
      <c r="C75" s="44">
        <v>88840</v>
      </c>
      <c r="D75" s="44">
        <v>3</v>
      </c>
      <c r="E75" s="44">
        <v>17600</v>
      </c>
      <c r="F75" s="44">
        <v>9200</v>
      </c>
      <c r="G75" s="44">
        <v>5200</v>
      </c>
      <c r="H75" s="44">
        <v>7400</v>
      </c>
      <c r="I75" s="44">
        <v>11100</v>
      </c>
      <c r="J75" s="44">
        <v>16000</v>
      </c>
      <c r="K75" s="44">
        <v>22500</v>
      </c>
      <c r="L75" s="44">
        <v>30100</v>
      </c>
      <c r="M75" s="44">
        <v>35600</v>
      </c>
    </row>
    <row r="76" spans="1:13" x14ac:dyDescent="0.35">
      <c r="A76" s="58">
        <v>2014</v>
      </c>
      <c r="B76" s="33" t="s">
        <v>41</v>
      </c>
      <c r="C76" s="44">
        <v>31760</v>
      </c>
      <c r="D76" s="44">
        <v>1</v>
      </c>
      <c r="E76" s="44">
        <v>11300</v>
      </c>
      <c r="F76" s="44">
        <v>8900</v>
      </c>
      <c r="G76" s="44">
        <v>1400</v>
      </c>
      <c r="H76" s="44">
        <v>2600</v>
      </c>
      <c r="I76" s="44">
        <v>5100</v>
      </c>
      <c r="J76" s="44">
        <v>9000</v>
      </c>
      <c r="K76" s="44">
        <v>14700</v>
      </c>
      <c r="L76" s="44">
        <v>22900</v>
      </c>
      <c r="M76" s="44">
        <v>29900</v>
      </c>
    </row>
    <row r="77" spans="1:13" x14ac:dyDescent="0.35">
      <c r="A77" s="59">
        <v>2015</v>
      </c>
      <c r="B77" s="32" t="s">
        <v>13</v>
      </c>
      <c r="C77" s="43">
        <v>3404980</v>
      </c>
      <c r="D77" s="43">
        <v>100</v>
      </c>
      <c r="E77" s="43">
        <v>13100</v>
      </c>
      <c r="F77" s="43">
        <v>7500</v>
      </c>
      <c r="G77" s="43">
        <v>2900</v>
      </c>
      <c r="H77" s="43">
        <v>4800</v>
      </c>
      <c r="I77" s="43">
        <v>8000</v>
      </c>
      <c r="J77" s="43">
        <v>12000</v>
      </c>
      <c r="K77" s="43">
        <v>16800</v>
      </c>
      <c r="L77" s="43">
        <v>22600</v>
      </c>
      <c r="M77" s="43">
        <v>27100</v>
      </c>
    </row>
    <row r="78" spans="1:13" x14ac:dyDescent="0.35">
      <c r="A78" s="58">
        <v>2015</v>
      </c>
      <c r="B78" s="33">
        <v>1</v>
      </c>
      <c r="C78" s="44">
        <v>1088620</v>
      </c>
      <c r="D78" s="44">
        <v>31.97</v>
      </c>
      <c r="E78" s="44">
        <v>11000</v>
      </c>
      <c r="F78" s="44">
        <v>6800</v>
      </c>
      <c r="G78" s="44">
        <v>1900</v>
      </c>
      <c r="H78" s="44">
        <v>3400</v>
      </c>
      <c r="I78" s="44">
        <v>6300</v>
      </c>
      <c r="J78" s="44">
        <v>9900</v>
      </c>
      <c r="K78" s="44">
        <v>14400</v>
      </c>
      <c r="L78" s="44">
        <v>19600</v>
      </c>
      <c r="M78" s="44">
        <v>23600</v>
      </c>
    </row>
    <row r="79" spans="1:13" x14ac:dyDescent="0.35">
      <c r="A79" s="58">
        <v>2015</v>
      </c>
      <c r="B79" s="33">
        <v>2</v>
      </c>
      <c r="C79" s="44">
        <v>1475830</v>
      </c>
      <c r="D79" s="44">
        <v>43.34</v>
      </c>
      <c r="E79" s="44">
        <v>13500</v>
      </c>
      <c r="F79" s="44">
        <v>7200</v>
      </c>
      <c r="G79" s="44">
        <v>3600</v>
      </c>
      <c r="H79" s="44">
        <v>5500</v>
      </c>
      <c r="I79" s="44">
        <v>8600</v>
      </c>
      <c r="J79" s="44">
        <v>12400</v>
      </c>
      <c r="K79" s="44">
        <v>17100</v>
      </c>
      <c r="L79" s="44">
        <v>22600</v>
      </c>
      <c r="M79" s="44">
        <v>26900</v>
      </c>
    </row>
    <row r="80" spans="1:13" x14ac:dyDescent="0.35">
      <c r="A80" s="58">
        <v>2015</v>
      </c>
      <c r="B80" s="33">
        <v>3</v>
      </c>
      <c r="C80" s="44">
        <v>517880</v>
      </c>
      <c r="D80" s="44">
        <v>15.21</v>
      </c>
      <c r="E80" s="44">
        <v>14700</v>
      </c>
      <c r="F80" s="44">
        <v>7600</v>
      </c>
      <c r="G80" s="44">
        <v>4500</v>
      </c>
      <c r="H80" s="44">
        <v>6400</v>
      </c>
      <c r="I80" s="44">
        <v>9500</v>
      </c>
      <c r="J80" s="44">
        <v>13500</v>
      </c>
      <c r="K80" s="44">
        <v>18500</v>
      </c>
      <c r="L80" s="44">
        <v>24500</v>
      </c>
      <c r="M80" s="44">
        <v>29200</v>
      </c>
    </row>
    <row r="81" spans="1:13" x14ac:dyDescent="0.35">
      <c r="A81" s="58">
        <v>2015</v>
      </c>
      <c r="B81" s="33">
        <v>4</v>
      </c>
      <c r="C81" s="44">
        <v>207920</v>
      </c>
      <c r="D81" s="44">
        <v>6.11</v>
      </c>
      <c r="E81" s="44">
        <v>16100</v>
      </c>
      <c r="F81" s="44">
        <v>8100</v>
      </c>
      <c r="G81" s="44">
        <v>5300</v>
      </c>
      <c r="H81" s="44">
        <v>7200</v>
      </c>
      <c r="I81" s="44">
        <v>10500</v>
      </c>
      <c r="J81" s="44">
        <v>14800</v>
      </c>
      <c r="K81" s="44">
        <v>20100</v>
      </c>
      <c r="L81" s="44">
        <v>26700</v>
      </c>
      <c r="M81" s="44">
        <v>31600</v>
      </c>
    </row>
    <row r="82" spans="1:13" x14ac:dyDescent="0.35">
      <c r="A82" s="58">
        <v>2015</v>
      </c>
      <c r="B82" s="33" t="s">
        <v>19</v>
      </c>
      <c r="C82" s="44">
        <v>88740</v>
      </c>
      <c r="D82" s="44">
        <v>2.61</v>
      </c>
      <c r="E82" s="44">
        <v>17700</v>
      </c>
      <c r="F82" s="44">
        <v>9200</v>
      </c>
      <c r="G82" s="44">
        <v>5300</v>
      </c>
      <c r="H82" s="44">
        <v>7500</v>
      </c>
      <c r="I82" s="44">
        <v>11200</v>
      </c>
      <c r="J82" s="44">
        <v>16100</v>
      </c>
      <c r="K82" s="44">
        <v>22600</v>
      </c>
      <c r="L82" s="44">
        <v>30200</v>
      </c>
      <c r="M82" s="44">
        <v>35700</v>
      </c>
    </row>
    <row r="83" spans="1:13" x14ac:dyDescent="0.35">
      <c r="A83" s="58">
        <v>2015</v>
      </c>
      <c r="B83" s="33" t="s">
        <v>41</v>
      </c>
      <c r="C83" s="44">
        <v>25980</v>
      </c>
      <c r="D83" s="44">
        <v>0.76</v>
      </c>
      <c r="E83" s="44">
        <v>10600</v>
      </c>
      <c r="F83" s="44">
        <v>8500</v>
      </c>
      <c r="G83" s="44">
        <v>1200</v>
      </c>
      <c r="H83" s="44">
        <v>2300</v>
      </c>
      <c r="I83" s="44">
        <v>4800</v>
      </c>
      <c r="J83" s="44">
        <v>8400</v>
      </c>
      <c r="K83" s="44">
        <v>13700</v>
      </c>
      <c r="L83" s="44">
        <v>21500</v>
      </c>
      <c r="M83" s="44">
        <v>28200</v>
      </c>
    </row>
    <row r="84" spans="1:13" x14ac:dyDescent="0.35">
      <c r="A84" s="59">
        <v>2016</v>
      </c>
      <c r="B84" s="32" t="s">
        <v>13</v>
      </c>
      <c r="C84" s="43">
        <v>2439260</v>
      </c>
      <c r="D84" s="43">
        <v>100</v>
      </c>
      <c r="E84" s="43">
        <v>13400</v>
      </c>
      <c r="F84" s="43">
        <v>7400</v>
      </c>
      <c r="G84" s="43">
        <v>3600</v>
      </c>
      <c r="H84" s="43">
        <v>5300</v>
      </c>
      <c r="I84" s="43">
        <v>8400</v>
      </c>
      <c r="J84" s="43">
        <v>12300</v>
      </c>
      <c r="K84" s="43">
        <v>17100</v>
      </c>
      <c r="L84" s="43">
        <v>22800</v>
      </c>
      <c r="M84" s="43">
        <v>27400</v>
      </c>
    </row>
    <row r="85" spans="1:13" x14ac:dyDescent="0.35">
      <c r="A85" s="58">
        <v>2016</v>
      </c>
      <c r="B85" s="33">
        <v>1</v>
      </c>
      <c r="C85" s="44">
        <v>764520</v>
      </c>
      <c r="D85" s="44">
        <v>31</v>
      </c>
      <c r="E85" s="44">
        <v>11300</v>
      </c>
      <c r="F85" s="44">
        <v>6700</v>
      </c>
      <c r="G85" s="44">
        <v>2500</v>
      </c>
      <c r="H85" s="44">
        <v>3900</v>
      </c>
      <c r="I85" s="44">
        <v>6700</v>
      </c>
      <c r="J85" s="44">
        <v>10200</v>
      </c>
      <c r="K85" s="44">
        <v>14600</v>
      </c>
      <c r="L85" s="44">
        <v>19800</v>
      </c>
      <c r="M85" s="44">
        <v>23700</v>
      </c>
    </row>
    <row r="86" spans="1:13" x14ac:dyDescent="0.35">
      <c r="A86" s="58">
        <v>2016</v>
      </c>
      <c r="B86" s="33">
        <v>2</v>
      </c>
      <c r="C86" s="44">
        <v>1079830</v>
      </c>
      <c r="D86" s="44">
        <v>44</v>
      </c>
      <c r="E86" s="44">
        <v>13700</v>
      </c>
      <c r="F86" s="44">
        <v>7200</v>
      </c>
      <c r="G86" s="44">
        <v>4200</v>
      </c>
      <c r="H86" s="44">
        <v>6000</v>
      </c>
      <c r="I86" s="44">
        <v>8900</v>
      </c>
      <c r="J86" s="44">
        <v>12600</v>
      </c>
      <c r="K86" s="44">
        <v>17200</v>
      </c>
      <c r="L86" s="44">
        <v>22700</v>
      </c>
      <c r="M86" s="44">
        <v>27100</v>
      </c>
    </row>
    <row r="87" spans="1:13" x14ac:dyDescent="0.35">
      <c r="A87" s="58">
        <v>2016</v>
      </c>
      <c r="B87" s="33">
        <v>3</v>
      </c>
      <c r="C87" s="5">
        <v>376260</v>
      </c>
      <c r="D87" s="5">
        <v>15</v>
      </c>
      <c r="E87" s="5">
        <v>14900</v>
      </c>
      <c r="F87" s="5">
        <v>7600</v>
      </c>
      <c r="G87" s="5">
        <v>5000</v>
      </c>
      <c r="H87" s="5">
        <v>6800</v>
      </c>
      <c r="I87" s="5">
        <v>9800</v>
      </c>
      <c r="J87" s="5">
        <v>13700</v>
      </c>
      <c r="K87" s="7">
        <v>18600</v>
      </c>
      <c r="L87" s="7">
        <v>24600</v>
      </c>
      <c r="M87" s="44">
        <v>29300</v>
      </c>
    </row>
    <row r="88" spans="1:13" x14ac:dyDescent="0.35">
      <c r="A88" s="58">
        <v>2016</v>
      </c>
      <c r="B88" s="33">
        <v>4</v>
      </c>
      <c r="C88" s="5">
        <v>150490</v>
      </c>
      <c r="D88" s="5">
        <v>6</v>
      </c>
      <c r="E88" s="5">
        <v>16300</v>
      </c>
      <c r="F88" s="5">
        <v>8100</v>
      </c>
      <c r="G88" s="5">
        <v>5700</v>
      </c>
      <c r="H88" s="5">
        <v>7500</v>
      </c>
      <c r="I88" s="5">
        <v>10700</v>
      </c>
      <c r="J88" s="5">
        <v>14900</v>
      </c>
      <c r="K88" s="7">
        <v>20300</v>
      </c>
      <c r="L88" s="7">
        <v>27000</v>
      </c>
      <c r="M88" s="44">
        <v>32100</v>
      </c>
    </row>
    <row r="89" spans="1:13" x14ac:dyDescent="0.35">
      <c r="A89" s="58">
        <v>2016</v>
      </c>
      <c r="B89" s="33" t="s">
        <v>19</v>
      </c>
      <c r="C89" s="5">
        <v>64160</v>
      </c>
      <c r="D89" s="5">
        <v>3</v>
      </c>
      <c r="E89" s="5">
        <v>17900</v>
      </c>
      <c r="F89" s="5">
        <v>9100</v>
      </c>
      <c r="G89" s="5">
        <v>5900</v>
      </c>
      <c r="H89" s="5">
        <v>7900</v>
      </c>
      <c r="I89" s="5">
        <v>11500</v>
      </c>
      <c r="J89" s="5">
        <v>16400</v>
      </c>
      <c r="K89" s="7">
        <v>22700</v>
      </c>
      <c r="L89" s="7">
        <v>30400</v>
      </c>
      <c r="M89" s="44">
        <v>35800</v>
      </c>
    </row>
    <row r="90" spans="1:13" x14ac:dyDescent="0.35">
      <c r="A90" s="58">
        <v>2016</v>
      </c>
      <c r="B90" s="33" t="s">
        <v>41</v>
      </c>
      <c r="C90" s="5">
        <v>3990</v>
      </c>
      <c r="D90" s="5">
        <v>0</v>
      </c>
      <c r="E90" s="5">
        <v>19100</v>
      </c>
      <c r="F90" s="5">
        <v>11600</v>
      </c>
      <c r="G90" s="5">
        <v>3600</v>
      </c>
      <c r="H90" s="5">
        <v>5500</v>
      </c>
      <c r="I90" s="5">
        <v>10000</v>
      </c>
      <c r="J90" s="5">
        <v>17200</v>
      </c>
      <c r="K90" s="7">
        <v>26700</v>
      </c>
      <c r="L90" s="7">
        <v>36700</v>
      </c>
      <c r="M90" s="44">
        <v>42100</v>
      </c>
    </row>
    <row r="91" spans="1:13" x14ac:dyDescent="0.35">
      <c r="A91" s="59">
        <v>2017</v>
      </c>
      <c r="B91" s="32" t="s">
        <v>13</v>
      </c>
      <c r="C91" s="18">
        <v>18257260</v>
      </c>
      <c r="D91" s="18">
        <v>100</v>
      </c>
      <c r="E91" s="18">
        <v>13400</v>
      </c>
      <c r="F91" s="18">
        <v>7400</v>
      </c>
      <c r="G91" s="18">
        <v>3400</v>
      </c>
      <c r="H91" s="18">
        <v>5200</v>
      </c>
      <c r="I91" s="18">
        <v>8300</v>
      </c>
      <c r="J91" s="18">
        <v>12200</v>
      </c>
      <c r="K91" s="20">
        <v>17100</v>
      </c>
      <c r="L91" s="20">
        <v>22800</v>
      </c>
      <c r="M91" s="43">
        <v>27300</v>
      </c>
    </row>
    <row r="92" spans="1:13" x14ac:dyDescent="0.35">
      <c r="A92" s="58">
        <v>2017</v>
      </c>
      <c r="B92" s="33">
        <v>1</v>
      </c>
      <c r="C92" s="5">
        <v>6168890</v>
      </c>
      <c r="D92" s="5">
        <v>34</v>
      </c>
      <c r="E92" s="5">
        <v>11500</v>
      </c>
      <c r="F92" s="5">
        <v>6900</v>
      </c>
      <c r="G92" s="5">
        <v>2400</v>
      </c>
      <c r="H92" s="5">
        <v>4000</v>
      </c>
      <c r="I92" s="5">
        <v>6800</v>
      </c>
      <c r="J92" s="5">
        <v>10400</v>
      </c>
      <c r="K92" s="7">
        <v>14900</v>
      </c>
      <c r="L92" s="7">
        <v>20200</v>
      </c>
      <c r="M92" s="44">
        <v>24200</v>
      </c>
    </row>
    <row r="93" spans="1:13" x14ac:dyDescent="0.35">
      <c r="A93" s="58">
        <v>2017</v>
      </c>
      <c r="B93" s="33">
        <v>2</v>
      </c>
      <c r="C93" s="5">
        <v>8032590</v>
      </c>
      <c r="D93" s="5">
        <v>44</v>
      </c>
      <c r="E93" s="5">
        <v>13800</v>
      </c>
      <c r="F93" s="5">
        <v>7200</v>
      </c>
      <c r="G93" s="5">
        <v>4200</v>
      </c>
      <c r="H93" s="5">
        <v>5900</v>
      </c>
      <c r="I93" s="5">
        <v>8900</v>
      </c>
      <c r="J93" s="5">
        <v>12700</v>
      </c>
      <c r="K93" s="7">
        <v>17300</v>
      </c>
      <c r="L93" s="7">
        <v>22800</v>
      </c>
      <c r="M93" s="44">
        <v>27100</v>
      </c>
    </row>
    <row r="94" spans="1:13" x14ac:dyDescent="0.35">
      <c r="A94" s="58">
        <v>2017</v>
      </c>
      <c r="B94" s="33">
        <v>3</v>
      </c>
      <c r="C94" s="5">
        <v>2570550</v>
      </c>
      <c r="D94" s="5">
        <v>14</v>
      </c>
      <c r="E94" s="5">
        <v>15100</v>
      </c>
      <c r="F94" s="5">
        <v>7600</v>
      </c>
      <c r="G94" s="5">
        <v>4900</v>
      </c>
      <c r="H94" s="5">
        <v>6800</v>
      </c>
      <c r="I94" s="5">
        <v>9900</v>
      </c>
      <c r="J94" s="5">
        <v>13800</v>
      </c>
      <c r="K94" s="7">
        <v>18800</v>
      </c>
      <c r="L94" s="7">
        <v>24800</v>
      </c>
      <c r="M94" s="44">
        <v>29500</v>
      </c>
    </row>
    <row r="95" spans="1:13" x14ac:dyDescent="0.35">
      <c r="A95" s="58">
        <v>2017</v>
      </c>
      <c r="B95" s="33">
        <v>4</v>
      </c>
      <c r="C95" s="5">
        <v>928170</v>
      </c>
      <c r="D95" s="5">
        <v>5</v>
      </c>
      <c r="E95" s="5">
        <v>16300</v>
      </c>
      <c r="F95" s="5">
        <v>8100</v>
      </c>
      <c r="G95" s="5">
        <v>5500</v>
      </c>
      <c r="H95" s="5">
        <v>7400</v>
      </c>
      <c r="I95" s="5">
        <v>10700</v>
      </c>
      <c r="J95" s="5">
        <v>15000</v>
      </c>
      <c r="K95" s="7">
        <v>20400</v>
      </c>
      <c r="L95" s="7">
        <v>27000</v>
      </c>
      <c r="M95" s="44">
        <v>31900</v>
      </c>
    </row>
    <row r="96" spans="1:13" x14ac:dyDescent="0.35">
      <c r="A96" s="58">
        <v>2017</v>
      </c>
      <c r="B96" s="33" t="s">
        <v>19</v>
      </c>
      <c r="C96" s="5">
        <v>425230</v>
      </c>
      <c r="D96" s="5">
        <v>2</v>
      </c>
      <c r="E96" s="5">
        <v>17700</v>
      </c>
      <c r="F96" s="5">
        <v>9100</v>
      </c>
      <c r="G96" s="5">
        <v>5300</v>
      </c>
      <c r="H96" s="5">
        <v>7600</v>
      </c>
      <c r="I96" s="5">
        <v>11300</v>
      </c>
      <c r="J96" s="5">
        <v>16300</v>
      </c>
      <c r="K96" s="7">
        <v>22700</v>
      </c>
      <c r="L96" s="7">
        <v>30300</v>
      </c>
      <c r="M96" s="44">
        <v>35600</v>
      </c>
    </row>
    <row r="97" spans="1:13" x14ac:dyDescent="0.35">
      <c r="A97" s="58">
        <v>2017</v>
      </c>
      <c r="B97" s="33" t="s">
        <v>41</v>
      </c>
      <c r="C97" s="5">
        <v>131840</v>
      </c>
      <c r="D97" s="5">
        <v>1</v>
      </c>
      <c r="E97" s="5">
        <v>11400</v>
      </c>
      <c r="F97" s="5">
        <v>9000</v>
      </c>
      <c r="G97" s="5">
        <v>1500</v>
      </c>
      <c r="H97" s="5">
        <v>2800</v>
      </c>
      <c r="I97" s="5">
        <v>5300</v>
      </c>
      <c r="J97" s="5">
        <v>9000</v>
      </c>
      <c r="K97" s="7">
        <v>14800</v>
      </c>
      <c r="L97" s="7">
        <v>23000</v>
      </c>
      <c r="M97" s="44">
        <v>30500</v>
      </c>
    </row>
    <row r="98" spans="1:13" x14ac:dyDescent="0.35">
      <c r="A98" s="59">
        <v>2018</v>
      </c>
      <c r="B98" s="32" t="s">
        <v>13</v>
      </c>
      <c r="C98" s="18">
        <v>18211100</v>
      </c>
      <c r="D98" s="18">
        <v>100</v>
      </c>
      <c r="E98" s="18">
        <v>13200</v>
      </c>
      <c r="F98" s="18">
        <v>7500</v>
      </c>
      <c r="G98" s="18">
        <v>3300</v>
      </c>
      <c r="H98" s="18">
        <v>5000</v>
      </c>
      <c r="I98" s="18">
        <v>8100</v>
      </c>
      <c r="J98" s="18">
        <v>12000</v>
      </c>
      <c r="K98" s="20">
        <v>16900</v>
      </c>
      <c r="L98" s="20">
        <v>22700</v>
      </c>
      <c r="M98" s="43">
        <v>27300</v>
      </c>
    </row>
    <row r="99" spans="1:13" x14ac:dyDescent="0.35">
      <c r="A99" s="58">
        <v>2018</v>
      </c>
      <c r="B99" s="33">
        <v>1</v>
      </c>
      <c r="C99" s="5">
        <v>6131890</v>
      </c>
      <c r="D99" s="5">
        <v>34</v>
      </c>
      <c r="E99" s="5">
        <v>11300</v>
      </c>
      <c r="F99" s="5">
        <v>6900</v>
      </c>
      <c r="G99" s="5">
        <v>2200</v>
      </c>
      <c r="H99" s="5">
        <v>3700</v>
      </c>
      <c r="I99" s="5">
        <v>6500</v>
      </c>
      <c r="J99" s="5">
        <v>10200</v>
      </c>
      <c r="K99" s="7">
        <v>14700</v>
      </c>
      <c r="L99" s="7">
        <v>20000</v>
      </c>
      <c r="M99" s="44">
        <v>24100</v>
      </c>
    </row>
    <row r="100" spans="1:13" x14ac:dyDescent="0.35">
      <c r="A100" s="58">
        <v>2018</v>
      </c>
      <c r="B100" s="33">
        <v>2</v>
      </c>
      <c r="C100" s="5">
        <v>8007300</v>
      </c>
      <c r="D100" s="5">
        <v>44</v>
      </c>
      <c r="E100" s="5">
        <v>13600</v>
      </c>
      <c r="F100" s="5">
        <v>7200</v>
      </c>
      <c r="G100" s="5">
        <v>4000</v>
      </c>
      <c r="H100" s="5">
        <v>5700</v>
      </c>
      <c r="I100" s="5">
        <v>8700</v>
      </c>
      <c r="J100" s="5">
        <v>12500</v>
      </c>
      <c r="K100" s="7">
        <v>17100</v>
      </c>
      <c r="L100" s="7">
        <v>22600</v>
      </c>
      <c r="M100" s="44">
        <v>27000</v>
      </c>
    </row>
    <row r="101" spans="1:13" x14ac:dyDescent="0.35">
      <c r="A101" s="58">
        <v>2018</v>
      </c>
      <c r="B101" s="33">
        <v>3</v>
      </c>
      <c r="C101" s="5">
        <v>2555320</v>
      </c>
      <c r="D101" s="5">
        <v>14</v>
      </c>
      <c r="E101" s="5">
        <v>14900</v>
      </c>
      <c r="F101" s="5">
        <v>7700</v>
      </c>
      <c r="G101" s="5">
        <v>4800</v>
      </c>
      <c r="H101" s="5">
        <v>6600</v>
      </c>
      <c r="I101" s="5">
        <v>9700</v>
      </c>
      <c r="J101" s="5">
        <v>13700</v>
      </c>
      <c r="K101" s="7">
        <v>18700</v>
      </c>
      <c r="L101" s="7">
        <v>24800</v>
      </c>
      <c r="M101" s="44">
        <v>29500</v>
      </c>
    </row>
    <row r="102" spans="1:13" x14ac:dyDescent="0.35">
      <c r="A102" s="58">
        <v>2018</v>
      </c>
      <c r="B102" s="33">
        <v>4</v>
      </c>
      <c r="C102" s="5">
        <v>921000</v>
      </c>
      <c r="D102" s="5">
        <v>5</v>
      </c>
      <c r="E102" s="5">
        <v>16200</v>
      </c>
      <c r="F102" s="5">
        <v>8200</v>
      </c>
      <c r="G102" s="5">
        <v>5300</v>
      </c>
      <c r="H102" s="5">
        <v>7300</v>
      </c>
      <c r="I102" s="5">
        <v>10600</v>
      </c>
      <c r="J102" s="5">
        <v>14900</v>
      </c>
      <c r="K102" s="7">
        <v>20300</v>
      </c>
      <c r="L102" s="7">
        <v>27000</v>
      </c>
      <c r="M102" s="44">
        <v>32100</v>
      </c>
    </row>
    <row r="103" spans="1:13" x14ac:dyDescent="0.35">
      <c r="A103" s="58">
        <v>2018</v>
      </c>
      <c r="B103" s="33" t="s">
        <v>19</v>
      </c>
      <c r="C103" s="5">
        <v>420350</v>
      </c>
      <c r="D103" s="5">
        <v>2</v>
      </c>
      <c r="E103" s="5">
        <v>17900</v>
      </c>
      <c r="F103" s="5">
        <v>9200</v>
      </c>
      <c r="G103" s="5">
        <v>5300</v>
      </c>
      <c r="H103" s="5">
        <v>7500</v>
      </c>
      <c r="I103" s="5">
        <v>11300</v>
      </c>
      <c r="J103" s="5">
        <v>16400</v>
      </c>
      <c r="K103" s="7">
        <v>22900</v>
      </c>
      <c r="L103" s="7">
        <v>30600</v>
      </c>
      <c r="M103" s="44">
        <v>35900</v>
      </c>
    </row>
    <row r="104" spans="1:13" x14ac:dyDescent="0.35">
      <c r="A104" s="58">
        <v>2018</v>
      </c>
      <c r="B104" s="33" t="s">
        <v>41</v>
      </c>
      <c r="C104" s="5">
        <v>175240</v>
      </c>
      <c r="D104" s="5">
        <v>1</v>
      </c>
      <c r="E104" s="5">
        <v>11400</v>
      </c>
      <c r="F104" s="5">
        <v>8200</v>
      </c>
      <c r="G104" s="5">
        <v>1800</v>
      </c>
      <c r="H104" s="5">
        <v>3200</v>
      </c>
      <c r="I104" s="5">
        <v>6000</v>
      </c>
      <c r="J104" s="5">
        <v>9800</v>
      </c>
      <c r="K104" s="7">
        <v>15000</v>
      </c>
      <c r="L104" s="7">
        <v>21000</v>
      </c>
      <c r="M104" s="44">
        <v>27700</v>
      </c>
    </row>
    <row r="105" spans="1:13" x14ac:dyDescent="0.35">
      <c r="A105" s="59">
        <v>2019</v>
      </c>
      <c r="B105" s="32" t="s">
        <v>13</v>
      </c>
      <c r="C105" s="18">
        <v>18229130</v>
      </c>
      <c r="D105" s="18">
        <v>100</v>
      </c>
      <c r="E105" s="18">
        <v>13300</v>
      </c>
      <c r="F105" s="18">
        <v>7600</v>
      </c>
      <c r="G105" s="18">
        <v>3300</v>
      </c>
      <c r="H105" s="18">
        <v>5100</v>
      </c>
      <c r="I105" s="18">
        <v>8200</v>
      </c>
      <c r="J105" s="18">
        <v>12100</v>
      </c>
      <c r="K105" s="20">
        <v>17000</v>
      </c>
      <c r="L105" s="20">
        <v>22900</v>
      </c>
      <c r="M105" s="43">
        <v>27600</v>
      </c>
    </row>
    <row r="106" spans="1:13" x14ac:dyDescent="0.35">
      <c r="A106" s="58">
        <v>2019</v>
      </c>
      <c r="B106" s="33">
        <v>1</v>
      </c>
      <c r="C106" s="5">
        <v>6113190</v>
      </c>
      <c r="D106" s="5">
        <v>34</v>
      </c>
      <c r="E106" s="5">
        <v>11400</v>
      </c>
      <c r="F106" s="5">
        <v>7000</v>
      </c>
      <c r="G106" s="5">
        <v>2200</v>
      </c>
      <c r="H106" s="5">
        <v>3700</v>
      </c>
      <c r="I106" s="5">
        <v>6500</v>
      </c>
      <c r="J106" s="5">
        <v>10200</v>
      </c>
      <c r="K106" s="7">
        <v>14800</v>
      </c>
      <c r="L106" s="7">
        <v>20200</v>
      </c>
      <c r="M106" s="44">
        <v>24300</v>
      </c>
    </row>
    <row r="107" spans="1:13" x14ac:dyDescent="0.35">
      <c r="A107" s="58">
        <v>2019</v>
      </c>
      <c r="B107" s="33">
        <v>2</v>
      </c>
      <c r="C107" s="5">
        <v>8009830</v>
      </c>
      <c r="D107" s="5">
        <v>44</v>
      </c>
      <c r="E107" s="5">
        <v>13700</v>
      </c>
      <c r="F107" s="5">
        <v>7300</v>
      </c>
      <c r="G107" s="5">
        <v>4000</v>
      </c>
      <c r="H107" s="5">
        <v>5800</v>
      </c>
      <c r="I107" s="5">
        <v>8800</v>
      </c>
      <c r="J107" s="5">
        <v>12600</v>
      </c>
      <c r="K107" s="7">
        <v>17300</v>
      </c>
      <c r="L107" s="7">
        <v>22900</v>
      </c>
      <c r="M107" s="44">
        <v>27400</v>
      </c>
    </row>
    <row r="108" spans="1:13" x14ac:dyDescent="0.35">
      <c r="A108" s="58">
        <v>2019</v>
      </c>
      <c r="B108" s="33">
        <v>3</v>
      </c>
      <c r="C108" s="5">
        <v>2562800</v>
      </c>
      <c r="D108" s="5">
        <v>14</v>
      </c>
      <c r="E108" s="5">
        <v>15100</v>
      </c>
      <c r="F108" s="5">
        <v>7700</v>
      </c>
      <c r="G108" s="5">
        <v>5000</v>
      </c>
      <c r="H108" s="5">
        <v>6800</v>
      </c>
      <c r="I108" s="5">
        <v>9900</v>
      </c>
      <c r="J108" s="5">
        <v>13800</v>
      </c>
      <c r="K108" s="7">
        <v>18900</v>
      </c>
      <c r="L108" s="7">
        <v>25000</v>
      </c>
      <c r="M108" s="44">
        <v>29800</v>
      </c>
    </row>
    <row r="109" spans="1:13" x14ac:dyDescent="0.35">
      <c r="A109" s="58">
        <v>2019</v>
      </c>
      <c r="B109" s="33">
        <v>4</v>
      </c>
      <c r="C109" s="5">
        <v>924030</v>
      </c>
      <c r="D109" s="5">
        <v>5</v>
      </c>
      <c r="E109" s="5">
        <v>16400</v>
      </c>
      <c r="F109" s="5">
        <v>8200</v>
      </c>
      <c r="G109" s="5">
        <v>5600</v>
      </c>
      <c r="H109" s="5">
        <v>7500</v>
      </c>
      <c r="I109" s="5">
        <v>10800</v>
      </c>
      <c r="J109" s="5">
        <v>15100</v>
      </c>
      <c r="K109" s="7">
        <v>20600</v>
      </c>
      <c r="L109" s="7">
        <v>27300</v>
      </c>
      <c r="M109" s="44">
        <v>32400</v>
      </c>
    </row>
    <row r="110" spans="1:13" x14ac:dyDescent="0.35">
      <c r="A110" s="58">
        <v>2019</v>
      </c>
      <c r="B110" s="33" t="s">
        <v>19</v>
      </c>
      <c r="C110" s="5">
        <v>420850</v>
      </c>
      <c r="D110" s="5">
        <v>2</v>
      </c>
      <c r="E110" s="5">
        <v>18200</v>
      </c>
      <c r="F110" s="5">
        <v>9300</v>
      </c>
      <c r="G110" s="5">
        <v>5600</v>
      </c>
      <c r="H110" s="5">
        <v>7800</v>
      </c>
      <c r="I110" s="5">
        <v>11600</v>
      </c>
      <c r="J110" s="5">
        <v>16700</v>
      </c>
      <c r="K110" s="7">
        <v>23300</v>
      </c>
      <c r="L110" s="7">
        <v>31100</v>
      </c>
      <c r="M110" s="44">
        <v>36400</v>
      </c>
    </row>
    <row r="111" spans="1:13" x14ac:dyDescent="0.35">
      <c r="A111" s="58">
        <v>2019</v>
      </c>
      <c r="B111" s="33" t="s">
        <v>41</v>
      </c>
      <c r="C111" s="5">
        <v>198440</v>
      </c>
      <c r="D111" s="5">
        <v>1</v>
      </c>
      <c r="E111" s="5">
        <v>11000</v>
      </c>
      <c r="F111" s="5">
        <v>7900</v>
      </c>
      <c r="G111" s="5">
        <v>1800</v>
      </c>
      <c r="H111" s="5">
        <v>3200</v>
      </c>
      <c r="I111" s="5">
        <v>5800</v>
      </c>
      <c r="J111" s="5">
        <v>9500</v>
      </c>
      <c r="K111" s="7">
        <v>14300</v>
      </c>
      <c r="L111" s="7">
        <v>20400</v>
      </c>
      <c r="M111" s="44">
        <v>26700</v>
      </c>
    </row>
    <row r="112" spans="1:13" x14ac:dyDescent="0.35">
      <c r="A112" s="59">
        <v>2020</v>
      </c>
      <c r="B112" s="32" t="s">
        <v>13</v>
      </c>
      <c r="C112" s="18">
        <v>19618409</v>
      </c>
      <c r="D112" s="18">
        <v>100</v>
      </c>
      <c r="E112" s="18">
        <v>13513.420177186539</v>
      </c>
      <c r="F112" s="18">
        <v>7710.311330036855</v>
      </c>
      <c r="G112" s="18">
        <v>3140.698556079104</v>
      </c>
      <c r="H112" s="18">
        <v>4994.5068372045798</v>
      </c>
      <c r="I112" s="18">
        <v>8241.5445642376526</v>
      </c>
      <c r="J112" s="18">
        <v>12320.93461991504</v>
      </c>
      <c r="K112" s="18">
        <v>17330.531206020161</v>
      </c>
      <c r="L112" s="18">
        <v>23323.710151342919</v>
      </c>
      <c r="M112" s="18">
        <v>28047.810657244889</v>
      </c>
    </row>
    <row r="113" spans="1:13" x14ac:dyDescent="0.35">
      <c r="A113" s="58">
        <v>2020</v>
      </c>
      <c r="B113" s="33">
        <v>1</v>
      </c>
      <c r="C113" s="6">
        <v>6824047</v>
      </c>
      <c r="D113" s="6">
        <v>34.783896084539784</v>
      </c>
      <c r="E113" s="6">
        <v>11654.78455473736</v>
      </c>
      <c r="F113" s="6">
        <v>7148.8287866032906</v>
      </c>
      <c r="G113" s="6">
        <v>2172.5561747052848</v>
      </c>
      <c r="H113" s="6">
        <v>3765.1039629768352</v>
      </c>
      <c r="I113" s="6">
        <v>6717.3779351298272</v>
      </c>
      <c r="J113" s="6">
        <v>10515.69201662868</v>
      </c>
      <c r="K113" s="6">
        <v>15186.608852388301</v>
      </c>
      <c r="L113" s="6">
        <v>20622.891407048581</v>
      </c>
      <c r="M113" s="6">
        <v>24890.603771386512</v>
      </c>
    </row>
    <row r="114" spans="1:13" x14ac:dyDescent="0.35">
      <c r="A114" s="58">
        <v>2020</v>
      </c>
      <c r="B114" s="33">
        <v>2</v>
      </c>
      <c r="C114" s="6">
        <v>7888798</v>
      </c>
      <c r="D114" s="6">
        <v>40.21120163209973</v>
      </c>
      <c r="E114" s="6">
        <v>14080.284025716781</v>
      </c>
      <c r="F114" s="6">
        <v>7409.7831253098047</v>
      </c>
      <c r="G114" s="6">
        <v>4221.6129179197906</v>
      </c>
      <c r="H114" s="6">
        <v>5994.6540659122466</v>
      </c>
      <c r="I114" s="6">
        <v>9074.8916320733715</v>
      </c>
      <c r="J114" s="6">
        <v>12936.37629796152</v>
      </c>
      <c r="K114" s="6">
        <v>17714.505995515159</v>
      </c>
      <c r="L114" s="6">
        <v>23461.229339743331</v>
      </c>
      <c r="M114" s="6">
        <v>27983.64444741574</v>
      </c>
    </row>
    <row r="115" spans="1:13" x14ac:dyDescent="0.35">
      <c r="A115" s="58">
        <v>2020</v>
      </c>
      <c r="B115" s="33">
        <v>3</v>
      </c>
      <c r="C115" s="6">
        <v>2724606</v>
      </c>
      <c r="D115" s="6">
        <v>13.888006922477761</v>
      </c>
      <c r="E115" s="6">
        <v>15274.01211293696</v>
      </c>
      <c r="F115" s="6">
        <v>7843.5209081082412</v>
      </c>
      <c r="G115" s="6">
        <v>4846.0779476189991</v>
      </c>
      <c r="H115" s="6">
        <v>6722.5993787111374</v>
      </c>
      <c r="I115" s="6">
        <v>9958.0706662891134</v>
      </c>
      <c r="J115" s="6">
        <v>14025.883590740959</v>
      </c>
      <c r="K115" s="6">
        <v>19149.929474355911</v>
      </c>
      <c r="L115" s="6">
        <v>25394.356698910811</v>
      </c>
      <c r="M115" s="6">
        <v>30258.706436460059</v>
      </c>
    </row>
    <row r="116" spans="1:13" x14ac:dyDescent="0.35">
      <c r="A116" s="58">
        <v>2020</v>
      </c>
      <c r="B116" s="33">
        <v>4</v>
      </c>
      <c r="C116" s="6">
        <v>974780</v>
      </c>
      <c r="D116" s="6">
        <v>4.9687005709790224</v>
      </c>
      <c r="E116" s="6">
        <v>16602.891040105769</v>
      </c>
      <c r="F116" s="6">
        <v>8379.4559607933807</v>
      </c>
      <c r="G116" s="6">
        <v>5382.4451265335138</v>
      </c>
      <c r="H116" s="6">
        <v>7409.2302846742377</v>
      </c>
      <c r="I116" s="6">
        <v>10849.8669961818</v>
      </c>
      <c r="J116" s="6">
        <v>15250.5918427632</v>
      </c>
      <c r="K116" s="6">
        <v>20855.644835116189</v>
      </c>
      <c r="L116" s="6">
        <v>27715.130440001041</v>
      </c>
      <c r="M116" s="6">
        <v>32880.752842764203</v>
      </c>
    </row>
    <row r="117" spans="1:13" x14ac:dyDescent="0.35">
      <c r="A117" s="58">
        <v>2020</v>
      </c>
      <c r="B117" s="33" t="s">
        <v>19</v>
      </c>
      <c r="C117" s="6">
        <v>442397</v>
      </c>
      <c r="D117" s="6">
        <v>2.2550095677993052</v>
      </c>
      <c r="E117" s="6">
        <v>18329.5833799965</v>
      </c>
      <c r="F117" s="6">
        <v>9397.4564141167284</v>
      </c>
      <c r="G117" s="6">
        <v>5317.1408051908811</v>
      </c>
      <c r="H117" s="6">
        <v>7710.0065674857688</v>
      </c>
      <c r="I117" s="6">
        <v>11701.01240795862</v>
      </c>
      <c r="J117" s="6">
        <v>16855.70756081308</v>
      </c>
      <c r="K117" s="6">
        <v>23547.704315139421</v>
      </c>
      <c r="L117" s="6">
        <v>31366.730285764439</v>
      </c>
      <c r="M117" s="6">
        <v>36672.036188534294</v>
      </c>
    </row>
    <row r="118" spans="1:13" x14ac:dyDescent="0.35">
      <c r="A118" s="58">
        <v>2020</v>
      </c>
      <c r="B118" s="33" t="s">
        <v>41</v>
      </c>
      <c r="C118" s="17">
        <v>763781</v>
      </c>
      <c r="D118" s="17">
        <v>3.8931852221044019</v>
      </c>
      <c r="E118" s="17">
        <v>11251.531673828909</v>
      </c>
      <c r="F118" s="17">
        <v>8191.5268424532906</v>
      </c>
      <c r="G118" s="17">
        <v>1141.307586906611</v>
      </c>
      <c r="H118" s="17">
        <v>2413.851671986456</v>
      </c>
      <c r="I118" s="17">
        <v>5504.3346634211748</v>
      </c>
      <c r="J118" s="17">
        <v>9670.4778201841382</v>
      </c>
      <c r="K118" s="17">
        <v>15016.367841050929</v>
      </c>
      <c r="L118" s="17">
        <v>21558.363084822729</v>
      </c>
      <c r="M118" s="17">
        <v>27174.16332124122</v>
      </c>
    </row>
    <row r="119" spans="1:13" x14ac:dyDescent="0.35">
      <c r="A119" s="59">
        <v>2021</v>
      </c>
      <c r="B119" s="32" t="s">
        <v>13</v>
      </c>
      <c r="C119" s="53">
        <v>18694416</v>
      </c>
      <c r="D119" s="53">
        <v>100</v>
      </c>
      <c r="E119" s="53">
        <v>12783.92366118557</v>
      </c>
      <c r="F119" s="53">
        <v>7469.7956144178643</v>
      </c>
      <c r="G119" s="53">
        <v>3057.3931700152211</v>
      </c>
      <c r="H119" s="53">
        <v>4693.6418952038048</v>
      </c>
      <c r="I119" s="53">
        <v>7670.514270787151</v>
      </c>
      <c r="J119" s="53">
        <v>11528.784795032811</v>
      </c>
      <c r="K119" s="53">
        <v>16358.44098716898</v>
      </c>
      <c r="L119" s="53">
        <v>22243.44051329701</v>
      </c>
      <c r="M119" s="53">
        <v>26918.340991908459</v>
      </c>
    </row>
    <row r="120" spans="1:13" x14ac:dyDescent="0.35">
      <c r="A120" s="58">
        <v>2021</v>
      </c>
      <c r="B120" s="33">
        <v>1</v>
      </c>
      <c r="C120" s="6">
        <v>6453828</v>
      </c>
      <c r="D120" s="6">
        <v>34.522758025712058</v>
      </c>
      <c r="E120" s="6">
        <v>11000.30125503333</v>
      </c>
      <c r="F120" s="6">
        <v>6916.3883475441917</v>
      </c>
      <c r="G120" s="6">
        <v>2128.684717627757</v>
      </c>
      <c r="H120" s="6">
        <v>3537.210091798192</v>
      </c>
      <c r="I120" s="6">
        <v>6220.5293275583699</v>
      </c>
      <c r="J120" s="6">
        <v>9809.2163313844012</v>
      </c>
      <c r="K120" s="6">
        <v>14311.26297530905</v>
      </c>
      <c r="L120" s="6">
        <v>19697.240599799781</v>
      </c>
      <c r="M120" s="6">
        <v>23867.109982626131</v>
      </c>
    </row>
    <row r="121" spans="1:13" x14ac:dyDescent="0.35">
      <c r="A121" s="58">
        <v>2021</v>
      </c>
      <c r="B121" s="33">
        <v>2</v>
      </c>
      <c r="C121" s="6">
        <v>7486902</v>
      </c>
      <c r="D121" s="6">
        <v>40.048868068411437</v>
      </c>
      <c r="E121" s="6">
        <v>13286.904947062891</v>
      </c>
      <c r="F121" s="6">
        <v>7143.9077174166414</v>
      </c>
      <c r="G121" s="6">
        <v>4095.4472207167209</v>
      </c>
      <c r="H121" s="6">
        <v>5644.5688927055162</v>
      </c>
      <c r="I121" s="6">
        <v>8447.2297684320711</v>
      </c>
      <c r="J121" s="6">
        <v>12085.604370112669</v>
      </c>
      <c r="K121" s="6">
        <v>16669.646579881519</v>
      </c>
      <c r="L121" s="6">
        <v>22277.892892915799</v>
      </c>
      <c r="M121" s="6">
        <v>26742.75384275035</v>
      </c>
    </row>
    <row r="122" spans="1:13" x14ac:dyDescent="0.35">
      <c r="A122" s="58">
        <v>2021</v>
      </c>
      <c r="B122" s="33">
        <v>3</v>
      </c>
      <c r="C122" s="6">
        <v>2602957</v>
      </c>
      <c r="D122" s="6">
        <v>13.923713904729629</v>
      </c>
      <c r="E122" s="6">
        <v>14477.48394245195</v>
      </c>
      <c r="F122" s="6">
        <v>7609.9186183695492</v>
      </c>
      <c r="G122" s="6">
        <v>4658.8090064102116</v>
      </c>
      <c r="H122" s="6">
        <v>6328.6201267247279</v>
      </c>
      <c r="I122" s="6">
        <v>9299.5335273944238</v>
      </c>
      <c r="J122" s="6">
        <v>13161.38272571561</v>
      </c>
      <c r="K122" s="6">
        <v>18120.865366810169</v>
      </c>
      <c r="L122" s="6">
        <v>24237.733358602611</v>
      </c>
      <c r="M122" s="6">
        <v>29062.40311674391</v>
      </c>
    </row>
    <row r="123" spans="1:13" x14ac:dyDescent="0.35">
      <c r="A123" s="58">
        <v>2021</v>
      </c>
      <c r="B123" s="33">
        <v>4</v>
      </c>
      <c r="C123" s="6">
        <v>927672</v>
      </c>
      <c r="D123" s="6">
        <v>4.9622946231644782</v>
      </c>
      <c r="E123" s="6">
        <v>15850.795231332149</v>
      </c>
      <c r="F123" s="6">
        <v>8172.3225285427279</v>
      </c>
      <c r="G123" s="6">
        <v>5223.9134701638604</v>
      </c>
      <c r="H123" s="6">
        <v>7030.8041925624211</v>
      </c>
      <c r="I123" s="6">
        <v>10224.64302237445</v>
      </c>
      <c r="J123" s="6">
        <v>14411.644846115571</v>
      </c>
      <c r="K123" s="6">
        <v>19888.465540424229</v>
      </c>
      <c r="L123" s="6">
        <v>26641.421970346732</v>
      </c>
      <c r="M123" s="6">
        <v>31815.563105427649</v>
      </c>
    </row>
    <row r="124" spans="1:13" x14ac:dyDescent="0.35">
      <c r="A124" s="58">
        <v>2021</v>
      </c>
      <c r="B124" s="33" t="s">
        <v>19</v>
      </c>
      <c r="C124" s="6">
        <v>412260</v>
      </c>
      <c r="D124" s="6">
        <v>2.2052574415804158</v>
      </c>
      <c r="E124" s="6">
        <v>17941.051923802679</v>
      </c>
      <c r="F124" s="6">
        <v>9277.6822160047923</v>
      </c>
      <c r="G124" s="6">
        <v>5523.081236660094</v>
      </c>
      <c r="H124" s="6">
        <v>7627.1860372259416</v>
      </c>
      <c r="I124" s="6">
        <v>11344.712946912319</v>
      </c>
      <c r="J124" s="6">
        <v>16334.462328624581</v>
      </c>
      <c r="K124" s="6">
        <v>22967.510156683002</v>
      </c>
      <c r="L124" s="6">
        <v>30852.141255809089</v>
      </c>
      <c r="M124" s="6">
        <v>36291.234512354888</v>
      </c>
    </row>
    <row r="125" spans="1:13" x14ac:dyDescent="0.35">
      <c r="A125" s="58">
        <v>2021</v>
      </c>
      <c r="B125" s="33" t="s">
        <v>41</v>
      </c>
      <c r="C125" s="17">
        <v>810797</v>
      </c>
      <c r="D125" s="17">
        <v>4.3371079364019716</v>
      </c>
      <c r="E125" s="17">
        <v>10768.656536673419</v>
      </c>
      <c r="F125" s="17">
        <v>7948.7172263452912</v>
      </c>
      <c r="G125" s="17">
        <v>1199.9271578464959</v>
      </c>
      <c r="H125" s="17">
        <v>2404.7854559915859</v>
      </c>
      <c r="I125" s="17">
        <v>5222.9787368755578</v>
      </c>
      <c r="J125" s="17">
        <v>9182.0512945500304</v>
      </c>
      <c r="K125" s="17">
        <v>14300.301342176261</v>
      </c>
      <c r="L125" s="17">
        <v>20739.2698287946</v>
      </c>
      <c r="M125" s="17">
        <v>26218.30748369257</v>
      </c>
    </row>
    <row r="126" spans="1:13" x14ac:dyDescent="0.35">
      <c r="A126" s="59">
        <v>2022</v>
      </c>
      <c r="B126" s="32" t="s">
        <v>13</v>
      </c>
      <c r="C126" s="53">
        <v>18903028</v>
      </c>
      <c r="D126" s="53">
        <v>100</v>
      </c>
      <c r="E126" s="53">
        <v>10972.827022033331</v>
      </c>
      <c r="F126" s="53">
        <v>6831.2110584130423</v>
      </c>
      <c r="G126" s="53">
        <v>2403.619945729441</v>
      </c>
      <c r="H126" s="53">
        <v>3749.8815202989381</v>
      </c>
      <c r="I126" s="53">
        <v>6317.011883091086</v>
      </c>
      <c r="J126" s="53">
        <v>9748.0546709865812</v>
      </c>
      <c r="K126" s="53">
        <v>14096.64727829981</v>
      </c>
      <c r="L126" s="53">
        <v>19446.46298718901</v>
      </c>
      <c r="M126" s="53">
        <v>23749.92550248123</v>
      </c>
    </row>
    <row r="127" spans="1:13" x14ac:dyDescent="0.35">
      <c r="A127" s="58">
        <v>2022</v>
      </c>
      <c r="B127" s="33">
        <v>1</v>
      </c>
      <c r="C127" s="6">
        <v>6488699</v>
      </c>
      <c r="D127" s="6">
        <v>34.326241277323398</v>
      </c>
      <c r="E127" s="6">
        <v>9432.9146510939991</v>
      </c>
      <c r="F127" s="6">
        <v>6336.5679292891418</v>
      </c>
      <c r="G127" s="6">
        <v>1676.4873147984199</v>
      </c>
      <c r="H127" s="6">
        <v>2794.1455247868912</v>
      </c>
      <c r="I127" s="6">
        <v>5066.2969713174361</v>
      </c>
      <c r="J127" s="6">
        <v>8230.1354504296705</v>
      </c>
      <c r="K127" s="6">
        <v>12319.963446173229</v>
      </c>
      <c r="L127" s="6">
        <v>17267.795837347239</v>
      </c>
      <c r="M127" s="6">
        <v>21163.491473394031</v>
      </c>
    </row>
    <row r="128" spans="1:13" x14ac:dyDescent="0.35">
      <c r="A128" s="58">
        <v>2022</v>
      </c>
      <c r="B128" s="33">
        <v>2</v>
      </c>
      <c r="C128" s="6">
        <v>7502102</v>
      </c>
      <c r="D128" s="6">
        <v>39.687303007750927</v>
      </c>
      <c r="E128" s="6">
        <v>11356.40032774073</v>
      </c>
      <c r="F128" s="6">
        <v>6492.7784376381196</v>
      </c>
      <c r="G128" s="6">
        <v>3238.4442826147961</v>
      </c>
      <c r="H128" s="6">
        <v>4550.9605476212946</v>
      </c>
      <c r="I128" s="6">
        <v>6980.1345367798394</v>
      </c>
      <c r="J128" s="6">
        <v>10208.10881179502</v>
      </c>
      <c r="K128" s="6">
        <v>14314.520136734691</v>
      </c>
      <c r="L128" s="6">
        <v>19350.42499135869</v>
      </c>
      <c r="M128" s="6">
        <v>23405.80896910264</v>
      </c>
    </row>
    <row r="129" spans="1:13" x14ac:dyDescent="0.35">
      <c r="A129" s="58">
        <v>2022</v>
      </c>
      <c r="B129" s="33">
        <v>3</v>
      </c>
      <c r="C129" s="6">
        <v>2634279</v>
      </c>
      <c r="D129" s="6">
        <v>13.93575145738556</v>
      </c>
      <c r="E129" s="6">
        <v>12413.952357182579</v>
      </c>
      <c r="F129" s="6">
        <v>6982.1406320145534</v>
      </c>
      <c r="G129" s="6">
        <v>3698.1048965324271</v>
      </c>
      <c r="H129" s="6">
        <v>5107.8113385482102</v>
      </c>
      <c r="I129" s="6">
        <v>7703.1442016662186</v>
      </c>
      <c r="J129" s="6">
        <v>11140.91515351656</v>
      </c>
      <c r="K129" s="6">
        <v>15573.874269974889</v>
      </c>
      <c r="L129" s="6">
        <v>21125.482071392071</v>
      </c>
      <c r="M129" s="6">
        <v>25618.342842094469</v>
      </c>
    </row>
    <row r="130" spans="1:13" x14ac:dyDescent="0.35">
      <c r="A130" s="58">
        <v>2022</v>
      </c>
      <c r="B130" s="33">
        <v>4</v>
      </c>
      <c r="C130" s="6">
        <v>952353</v>
      </c>
      <c r="D130" s="6">
        <v>5.0380976000247157</v>
      </c>
      <c r="E130" s="6">
        <v>13705.06964546227</v>
      </c>
      <c r="F130" s="6">
        <v>7553.4025806748223</v>
      </c>
      <c r="G130" s="6">
        <v>4210.5895425146964</v>
      </c>
      <c r="H130" s="6">
        <v>5755.2098855041759</v>
      </c>
      <c r="I130" s="6">
        <v>8550.3901528803563</v>
      </c>
      <c r="J130" s="6">
        <v>12289.170987549711</v>
      </c>
      <c r="K130" s="6">
        <v>17210.997874719789</v>
      </c>
      <c r="L130" s="6">
        <v>23416.159618286991</v>
      </c>
      <c r="M130" s="6">
        <v>28334.939796158469</v>
      </c>
    </row>
    <row r="131" spans="1:13" x14ac:dyDescent="0.35">
      <c r="A131" s="58">
        <v>2022</v>
      </c>
      <c r="B131" s="33" t="s">
        <v>19</v>
      </c>
      <c r="C131" s="6">
        <v>430767</v>
      </c>
      <c r="D131" s="6">
        <v>2.278825381838296</v>
      </c>
      <c r="E131" s="6">
        <v>15784.317980506419</v>
      </c>
      <c r="F131" s="6">
        <v>8746.6591659679307</v>
      </c>
      <c r="G131" s="6">
        <v>4527.9869072939709</v>
      </c>
      <c r="H131" s="6">
        <v>6319.5463600254197</v>
      </c>
      <c r="I131" s="6">
        <v>9599.1728620524354</v>
      </c>
      <c r="J131" s="6">
        <v>14119.56944370243</v>
      </c>
      <c r="K131" s="6">
        <v>20235.41002292576</v>
      </c>
      <c r="L131" s="6">
        <v>27678.953119417351</v>
      </c>
      <c r="M131" s="6">
        <v>33111.693965445636</v>
      </c>
    </row>
    <row r="132" spans="1:13" x14ac:dyDescent="0.35">
      <c r="A132" s="64">
        <v>2022</v>
      </c>
      <c r="B132" s="39" t="s">
        <v>41</v>
      </c>
      <c r="C132" s="17">
        <v>894828</v>
      </c>
      <c r="D132" s="17">
        <v>4.7337812756771029</v>
      </c>
      <c r="E132" s="17">
        <v>9456.7866275756169</v>
      </c>
      <c r="F132" s="17">
        <v>7362.912548942797</v>
      </c>
      <c r="G132" s="17">
        <v>1002.773076449052</v>
      </c>
      <c r="H132" s="17">
        <v>1963.4763866019989</v>
      </c>
      <c r="I132" s="17">
        <v>4338.3305425376984</v>
      </c>
      <c r="J132" s="17">
        <v>7895.3888260812128</v>
      </c>
      <c r="K132" s="17">
        <v>12514.528321034781</v>
      </c>
      <c r="L132" s="17">
        <v>18465.67286158766</v>
      </c>
      <c r="M132" s="17">
        <v>23516.75058367294</v>
      </c>
    </row>
    <row r="133" spans="1:13" x14ac:dyDescent="0.35">
      <c r="A133" s="59">
        <v>2023</v>
      </c>
      <c r="B133" s="32" t="s">
        <v>13</v>
      </c>
      <c r="C133" s="53">
        <v>18967313</v>
      </c>
      <c r="D133" s="53">
        <v>100</v>
      </c>
      <c r="E133" s="53">
        <v>11262.108240334441</v>
      </c>
      <c r="F133" s="53">
        <v>6931.9865612271606</v>
      </c>
      <c r="G133" s="53">
        <v>2410.751534656521</v>
      </c>
      <c r="H133" s="53">
        <v>3831.829957963967</v>
      </c>
      <c r="I133" s="53">
        <v>6521.0481356732071</v>
      </c>
      <c r="J133" s="53">
        <v>10069.357895482241</v>
      </c>
      <c r="K133" s="53">
        <v>14506.08958041426</v>
      </c>
      <c r="L133" s="53">
        <v>19880.669929930711</v>
      </c>
      <c r="M133" s="53">
        <v>24189.59906425689</v>
      </c>
    </row>
    <row r="134" spans="1:13" x14ac:dyDescent="0.35">
      <c r="A134" s="58">
        <v>2023</v>
      </c>
      <c r="B134" s="33">
        <v>1</v>
      </c>
      <c r="C134" s="6">
        <v>6588206</v>
      </c>
      <c r="D134" s="6">
        <v>34.734524600295252</v>
      </c>
      <c r="E134" s="6">
        <v>9697.8517187168272</v>
      </c>
      <c r="F134" s="6">
        <v>6461.2533209054163</v>
      </c>
      <c r="G134" s="6">
        <v>1674.2351266455371</v>
      </c>
      <c r="H134" s="6">
        <v>2847.0879975444068</v>
      </c>
      <c r="I134" s="6">
        <v>5231.8647118182589</v>
      </c>
      <c r="J134" s="6">
        <v>8513.5669304852563</v>
      </c>
      <c r="K134" s="6">
        <v>12697.03531503052</v>
      </c>
      <c r="L134" s="6">
        <v>17701.34990294365</v>
      </c>
      <c r="M134" s="6">
        <v>21643.125335679051</v>
      </c>
    </row>
    <row r="135" spans="1:13" x14ac:dyDescent="0.35">
      <c r="A135" s="58">
        <v>2023</v>
      </c>
      <c r="B135" s="33">
        <v>2</v>
      </c>
      <c r="C135" s="6">
        <v>7421821</v>
      </c>
      <c r="D135" s="6">
        <v>39.129533002381521</v>
      </c>
      <c r="E135" s="6">
        <v>11681.255331129731</v>
      </c>
      <c r="F135" s="6">
        <v>6576.3526018486</v>
      </c>
      <c r="G135" s="6">
        <v>3313.66589228476</v>
      </c>
      <c r="H135" s="6">
        <v>4697.2024840858849</v>
      </c>
      <c r="I135" s="6">
        <v>7237.1331082072666</v>
      </c>
      <c r="J135" s="6">
        <v>10568.593949936059</v>
      </c>
      <c r="K135" s="6">
        <v>14743.365138032021</v>
      </c>
      <c r="L135" s="6">
        <v>19796.476318356701</v>
      </c>
      <c r="M135" s="6">
        <v>23842.46513767336</v>
      </c>
    </row>
    <row r="136" spans="1:13" x14ac:dyDescent="0.35">
      <c r="A136" s="58">
        <v>2023</v>
      </c>
      <c r="B136" s="33">
        <v>3</v>
      </c>
      <c r="C136" s="6">
        <v>2614292</v>
      </c>
      <c r="D136" s="6">
        <v>13.783143664049829</v>
      </c>
      <c r="E136" s="6">
        <v>12763.94545433014</v>
      </c>
      <c r="F136" s="6">
        <v>7041.9393040126397</v>
      </c>
      <c r="G136" s="6">
        <v>3791.625453290359</v>
      </c>
      <c r="H136" s="6">
        <v>5285.7614802128546</v>
      </c>
      <c r="I136" s="6">
        <v>8001.0727692569071</v>
      </c>
      <c r="J136" s="6">
        <v>11550.780386797511</v>
      </c>
      <c r="K136" s="6">
        <v>16040.04350808985</v>
      </c>
      <c r="L136" s="6">
        <v>21566.278765105941</v>
      </c>
      <c r="M136" s="6">
        <v>26026.02958522717</v>
      </c>
    </row>
    <row r="137" spans="1:13" x14ac:dyDescent="0.35">
      <c r="A137" s="58">
        <v>2023</v>
      </c>
      <c r="B137" s="33">
        <v>4</v>
      </c>
      <c r="C137" s="6">
        <v>958358</v>
      </c>
      <c r="D137" s="6">
        <v>5.0526819481494298</v>
      </c>
      <c r="E137" s="6">
        <v>14056.121362650159</v>
      </c>
      <c r="F137" s="6">
        <v>7608.880680201024</v>
      </c>
      <c r="G137" s="6">
        <v>4278.9825397723853</v>
      </c>
      <c r="H137" s="6">
        <v>5925.3768504200634</v>
      </c>
      <c r="I137" s="6">
        <v>8872.7481586390713</v>
      </c>
      <c r="J137" s="6">
        <v>12717.28549575806</v>
      </c>
      <c r="K137" s="6">
        <v>17670.898146136351</v>
      </c>
      <c r="L137" s="6">
        <v>23827.41685131389</v>
      </c>
      <c r="M137" s="6">
        <v>28684.47082130962</v>
      </c>
    </row>
    <row r="138" spans="1:13" x14ac:dyDescent="0.35">
      <c r="A138" s="58">
        <v>2023</v>
      </c>
      <c r="B138" s="33" t="s">
        <v>19</v>
      </c>
      <c r="C138" s="6">
        <v>439731</v>
      </c>
      <c r="D138" s="6">
        <v>2.3183621211923899</v>
      </c>
      <c r="E138" s="6">
        <v>16062.133333115329</v>
      </c>
      <c r="F138" s="6">
        <v>8757.9307006351555</v>
      </c>
      <c r="G138" s="6">
        <v>4590.9140865169184</v>
      </c>
      <c r="H138" s="6">
        <v>6496.7344066077794</v>
      </c>
      <c r="I138" s="6">
        <v>9903.2520809246853</v>
      </c>
      <c r="J138" s="6">
        <v>14475.11714561492</v>
      </c>
      <c r="K138" s="6">
        <v>20548.26009092895</v>
      </c>
      <c r="L138" s="6">
        <v>27939.13417053482</v>
      </c>
      <c r="M138" s="6">
        <v>33372.421012843639</v>
      </c>
    </row>
    <row r="139" spans="1:13" x14ac:dyDescent="0.35">
      <c r="A139" s="64">
        <v>2023</v>
      </c>
      <c r="B139" s="39" t="s">
        <v>41</v>
      </c>
      <c r="C139" s="17">
        <v>944905</v>
      </c>
      <c r="D139" s="17">
        <v>4.9817546639315751</v>
      </c>
      <c r="E139" s="17">
        <v>9653.6754824467425</v>
      </c>
      <c r="F139" s="17">
        <v>7501.3608709341643</v>
      </c>
      <c r="G139" s="17">
        <v>976.13124320245151</v>
      </c>
      <c r="H139" s="17">
        <v>1941.4745633733521</v>
      </c>
      <c r="I139" s="17">
        <v>4403.8001421954477</v>
      </c>
      <c r="J139" s="17">
        <v>8067.9554307166927</v>
      </c>
      <c r="K139" s="17">
        <v>12856.557663596061</v>
      </c>
      <c r="L139" s="17">
        <v>18937.104999434829</v>
      </c>
      <c r="M139" s="17">
        <v>24031.194001394419</v>
      </c>
    </row>
    <row r="140" spans="1:13" x14ac:dyDescent="0.35">
      <c r="A140" s="59">
        <v>2024</v>
      </c>
      <c r="B140" s="32" t="s">
        <v>13</v>
      </c>
      <c r="C140" s="53">
        <v>18942019</v>
      </c>
      <c r="D140" s="53">
        <v>100</v>
      </c>
      <c r="E140" s="53">
        <v>11191.38595410471</v>
      </c>
      <c r="F140" s="53">
        <v>6846.6595907153469</v>
      </c>
      <c r="G140" s="53">
        <v>2456.4435703298132</v>
      </c>
      <c r="H140" s="53">
        <v>3873.299362221263</v>
      </c>
      <c r="I140" s="53">
        <v>6521.2385749093373</v>
      </c>
      <c r="J140" s="53">
        <v>10012.25327364865</v>
      </c>
      <c r="K140" s="53">
        <v>14384.67930034078</v>
      </c>
      <c r="L140" s="53">
        <v>19697.240598310971</v>
      </c>
      <c r="M140" s="53">
        <v>23942.097442725961</v>
      </c>
    </row>
    <row r="141" spans="1:13" x14ac:dyDescent="0.35">
      <c r="A141" s="58">
        <v>2024</v>
      </c>
      <c r="B141" s="33">
        <v>1</v>
      </c>
      <c r="C141" s="6">
        <v>6145155</v>
      </c>
      <c r="D141" s="6">
        <v>32.441921845818023</v>
      </c>
      <c r="E141" s="6">
        <v>9633.616641424811</v>
      </c>
      <c r="F141" s="6">
        <v>6324.9952883051046</v>
      </c>
      <c r="G141" s="6">
        <v>1760.1366787052939</v>
      </c>
      <c r="H141" s="6">
        <v>2941.7530885226338</v>
      </c>
      <c r="I141" s="6">
        <v>5277.6654929993883</v>
      </c>
      <c r="J141" s="6">
        <v>8481.8019612933149</v>
      </c>
      <c r="K141" s="6">
        <v>12567.8146450242</v>
      </c>
      <c r="L141" s="6">
        <v>17450.384410704031</v>
      </c>
      <c r="M141" s="6">
        <v>21312.35473234034</v>
      </c>
    </row>
    <row r="142" spans="1:13" x14ac:dyDescent="0.35">
      <c r="A142" s="58">
        <v>2024</v>
      </c>
      <c r="B142" s="33">
        <v>2</v>
      </c>
      <c r="C142" s="6">
        <v>7291928</v>
      </c>
      <c r="D142" s="6">
        <v>38.496044165091376</v>
      </c>
      <c r="E142" s="6">
        <v>11650.572990249981</v>
      </c>
      <c r="F142" s="6">
        <v>6496.0815504675784</v>
      </c>
      <c r="G142" s="6">
        <v>3416.958906844025</v>
      </c>
      <c r="H142" s="6">
        <v>4782.7641687112773</v>
      </c>
      <c r="I142" s="6">
        <v>7268.9231262206658</v>
      </c>
      <c r="J142" s="6">
        <v>10544.98896140306</v>
      </c>
      <c r="K142" s="6">
        <v>14662.93268305046</v>
      </c>
      <c r="L142" s="6">
        <v>19663.499483957668</v>
      </c>
      <c r="M142" s="6">
        <v>23660.790261945051</v>
      </c>
    </row>
    <row r="143" spans="1:13" x14ac:dyDescent="0.35">
      <c r="A143" s="58">
        <v>2024</v>
      </c>
      <c r="B143" s="33">
        <v>3</v>
      </c>
      <c r="C143" s="6">
        <v>2614732</v>
      </c>
      <c r="D143" s="6">
        <v>13.8038716992101</v>
      </c>
      <c r="E143" s="6">
        <v>12711.00326049594</v>
      </c>
      <c r="F143" s="6">
        <v>6956.1979452187888</v>
      </c>
      <c r="G143" s="6">
        <v>3883.946289014596</v>
      </c>
      <c r="H143" s="6">
        <v>5356.7546763510627</v>
      </c>
      <c r="I143" s="6">
        <v>8017.268303009072</v>
      </c>
      <c r="J143" s="6">
        <v>11498.65280253649</v>
      </c>
      <c r="K143" s="6">
        <v>15935.896370118589</v>
      </c>
      <c r="L143" s="6">
        <v>21408.705327553649</v>
      </c>
      <c r="M143" s="6">
        <v>25801.605209811991</v>
      </c>
    </row>
    <row r="144" spans="1:13" x14ac:dyDescent="0.35">
      <c r="A144" s="58">
        <v>2024</v>
      </c>
      <c r="B144" s="33">
        <v>4</v>
      </c>
      <c r="C144" s="6">
        <v>957996</v>
      </c>
      <c r="D144" s="6">
        <v>5.0575178918361354</v>
      </c>
      <c r="E144" s="6">
        <v>14000.804001662649</v>
      </c>
      <c r="F144" s="6">
        <v>7527.1726767241253</v>
      </c>
      <c r="G144" s="6">
        <v>4399.0766762761423</v>
      </c>
      <c r="H144" s="6">
        <v>5999.5018002478728</v>
      </c>
      <c r="I144" s="6">
        <v>8874.1271999309301</v>
      </c>
      <c r="J144" s="6">
        <v>12663.729280640489</v>
      </c>
      <c r="K144" s="6">
        <v>17542.761785509101</v>
      </c>
      <c r="L144" s="6">
        <v>23652.11060850439</v>
      </c>
      <c r="M144" s="6">
        <v>28451.93203765311</v>
      </c>
    </row>
    <row r="145" spans="1:13" x14ac:dyDescent="0.35">
      <c r="A145" s="58">
        <v>2024</v>
      </c>
      <c r="B145" s="33" t="s">
        <v>19</v>
      </c>
      <c r="C145" s="6">
        <v>442217</v>
      </c>
      <c r="D145" s="6">
        <v>2.3345821794392672</v>
      </c>
      <c r="E145" s="6">
        <v>15938.341011697479</v>
      </c>
      <c r="F145" s="6">
        <v>8612.6250100078832</v>
      </c>
      <c r="G145" s="6">
        <v>4676.6592277870805</v>
      </c>
      <c r="H145" s="6">
        <v>6565.5265043759118</v>
      </c>
      <c r="I145" s="6">
        <v>9912.4417385900342</v>
      </c>
      <c r="J145" s="6">
        <v>14397.157186508481</v>
      </c>
      <c r="K145" s="6">
        <v>20344.455126986919</v>
      </c>
      <c r="L145" s="6">
        <v>27563.767978510681</v>
      </c>
      <c r="M145" s="6">
        <v>32836.565795897914</v>
      </c>
    </row>
    <row r="146" spans="1:13" x14ac:dyDescent="0.35">
      <c r="A146" s="58">
        <v>2024</v>
      </c>
      <c r="B146" s="33" t="s">
        <v>41</v>
      </c>
      <c r="C146" s="17">
        <v>1489991</v>
      </c>
      <c r="D146" s="17">
        <v>7.8660622186051024</v>
      </c>
      <c r="E146" s="17">
        <v>9486.9378058855928</v>
      </c>
      <c r="F146" s="17">
        <v>7162.6002557636884</v>
      </c>
      <c r="G146" s="17">
        <v>1048.017342632769</v>
      </c>
      <c r="H146" s="17">
        <v>2076.9863027266078</v>
      </c>
      <c r="I146" s="17">
        <v>4510.916899451594</v>
      </c>
      <c r="J146" s="17">
        <v>8021.9043139124624</v>
      </c>
      <c r="K146" s="17">
        <v>12580.412745014301</v>
      </c>
      <c r="L146" s="17">
        <v>18293.301051868089</v>
      </c>
      <c r="M146" s="17">
        <v>23036.417625427421</v>
      </c>
    </row>
  </sheetData>
  <phoneticPr fontId="38" type="noConversion"/>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F992F10-7D02-407C-B258-8F38ECE641ED}">
  <sheetPr>
    <pageSetUpPr fitToPage="1"/>
  </sheetPr>
  <dimension ref="A1:M146"/>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24.84375" style="8"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239</v>
      </c>
    </row>
    <row r="2" spans="1:13" x14ac:dyDescent="0.35">
      <c r="A2" s="9" t="s">
        <v>339</v>
      </c>
    </row>
    <row r="3" spans="1:13" x14ac:dyDescent="0.35">
      <c r="A3" s="11" t="s">
        <v>201</v>
      </c>
    </row>
    <row r="4" spans="1:13" x14ac:dyDescent="0.35">
      <c r="A4" s="12" t="s">
        <v>202</v>
      </c>
    </row>
    <row r="5" spans="1:13" ht="22" customHeight="1" x14ac:dyDescent="0.35">
      <c r="A5" s="56" t="s">
        <v>232</v>
      </c>
    </row>
    <row r="6" spans="1:13" s="61" customFormat="1" ht="46.5" customHeight="1" x14ac:dyDescent="0.35">
      <c r="A6" s="62" t="s">
        <v>1</v>
      </c>
      <c r="B6" s="63" t="s">
        <v>238</v>
      </c>
      <c r="C6" s="29" t="s">
        <v>2</v>
      </c>
      <c r="D6" s="29" t="s">
        <v>3</v>
      </c>
      <c r="E6" s="29" t="s">
        <v>4</v>
      </c>
      <c r="F6" s="29" t="s">
        <v>5</v>
      </c>
      <c r="G6" s="29" t="s">
        <v>6</v>
      </c>
      <c r="H6" s="29" t="s">
        <v>7</v>
      </c>
      <c r="I6" s="29" t="s">
        <v>8</v>
      </c>
      <c r="J6" s="29" t="s">
        <v>9</v>
      </c>
      <c r="K6" s="29" t="s">
        <v>10</v>
      </c>
      <c r="L6" s="29" t="s">
        <v>11</v>
      </c>
      <c r="M6" s="29" t="s">
        <v>12</v>
      </c>
    </row>
    <row r="7" spans="1:13" s="13" customFormat="1" x14ac:dyDescent="0.35">
      <c r="A7" s="59">
        <v>2005</v>
      </c>
      <c r="B7" s="32" t="s">
        <v>13</v>
      </c>
      <c r="C7" s="43">
        <v>3042170</v>
      </c>
      <c r="D7" s="43">
        <v>100</v>
      </c>
      <c r="E7" s="43">
        <v>4600</v>
      </c>
      <c r="F7" s="43">
        <v>3400</v>
      </c>
      <c r="G7" s="43">
        <v>1100</v>
      </c>
      <c r="H7" s="43">
        <v>1500</v>
      </c>
      <c r="I7" s="43">
        <v>2400</v>
      </c>
      <c r="J7" s="43">
        <v>3700</v>
      </c>
      <c r="K7" s="43">
        <v>5800</v>
      </c>
      <c r="L7" s="43">
        <v>8800</v>
      </c>
      <c r="M7" s="43">
        <v>11500</v>
      </c>
    </row>
    <row r="8" spans="1:13" x14ac:dyDescent="0.35">
      <c r="A8" s="58">
        <v>2005</v>
      </c>
      <c r="B8" s="33">
        <v>1</v>
      </c>
      <c r="C8" s="44">
        <v>1051410</v>
      </c>
      <c r="D8" s="44">
        <v>35</v>
      </c>
      <c r="E8" s="44">
        <v>3900</v>
      </c>
      <c r="F8" s="44">
        <v>3200</v>
      </c>
      <c r="G8" s="44">
        <v>900</v>
      </c>
      <c r="H8" s="44">
        <v>1200</v>
      </c>
      <c r="I8" s="44">
        <v>1900</v>
      </c>
      <c r="J8" s="44">
        <v>2900</v>
      </c>
      <c r="K8" s="44">
        <v>4700</v>
      </c>
      <c r="L8" s="44">
        <v>7800</v>
      </c>
      <c r="M8" s="44">
        <v>10400</v>
      </c>
    </row>
    <row r="9" spans="1:13" x14ac:dyDescent="0.35">
      <c r="A9" s="58">
        <v>2005</v>
      </c>
      <c r="B9" s="33">
        <v>2</v>
      </c>
      <c r="C9" s="44">
        <v>1254130</v>
      </c>
      <c r="D9" s="44">
        <v>41</v>
      </c>
      <c r="E9" s="44">
        <v>4700</v>
      </c>
      <c r="F9" s="44">
        <v>3300</v>
      </c>
      <c r="G9" s="44">
        <v>1200</v>
      </c>
      <c r="H9" s="44">
        <v>1700</v>
      </c>
      <c r="I9" s="44">
        <v>2600</v>
      </c>
      <c r="J9" s="44">
        <v>3800</v>
      </c>
      <c r="K9" s="44">
        <v>5700</v>
      </c>
      <c r="L9" s="44">
        <v>8600</v>
      </c>
      <c r="M9" s="44">
        <v>11300</v>
      </c>
    </row>
    <row r="10" spans="1:13" x14ac:dyDescent="0.35">
      <c r="A10" s="58">
        <v>2005</v>
      </c>
      <c r="B10" s="33">
        <v>3</v>
      </c>
      <c r="C10" s="44">
        <v>429440</v>
      </c>
      <c r="D10" s="44">
        <v>14</v>
      </c>
      <c r="E10" s="44">
        <v>5400</v>
      </c>
      <c r="F10" s="44">
        <v>3500</v>
      </c>
      <c r="G10" s="44">
        <v>1500</v>
      </c>
      <c r="H10" s="44">
        <v>2100</v>
      </c>
      <c r="I10" s="44">
        <v>3200</v>
      </c>
      <c r="J10" s="44">
        <v>4600</v>
      </c>
      <c r="K10" s="44">
        <v>6600</v>
      </c>
      <c r="L10" s="44">
        <v>9600</v>
      </c>
      <c r="M10" s="44">
        <v>12300</v>
      </c>
    </row>
    <row r="11" spans="1:13" x14ac:dyDescent="0.35">
      <c r="A11" s="58">
        <v>2005</v>
      </c>
      <c r="B11" s="33">
        <v>4</v>
      </c>
      <c r="C11" s="44">
        <v>176680</v>
      </c>
      <c r="D11" s="44">
        <v>6</v>
      </c>
      <c r="E11" s="44">
        <v>6000</v>
      </c>
      <c r="F11" s="44">
        <v>3600</v>
      </c>
      <c r="G11" s="44">
        <v>1800</v>
      </c>
      <c r="H11" s="44">
        <v>2400</v>
      </c>
      <c r="I11" s="44">
        <v>3700</v>
      </c>
      <c r="J11" s="44">
        <v>5300</v>
      </c>
      <c r="K11" s="44">
        <v>7400</v>
      </c>
      <c r="L11" s="44">
        <v>10400</v>
      </c>
      <c r="M11" s="44">
        <v>13200</v>
      </c>
    </row>
    <row r="12" spans="1:13" x14ac:dyDescent="0.35">
      <c r="A12" s="58">
        <v>2005</v>
      </c>
      <c r="B12" s="33" t="s">
        <v>19</v>
      </c>
      <c r="C12" s="44">
        <v>78030</v>
      </c>
      <c r="D12" s="44">
        <v>3</v>
      </c>
      <c r="E12" s="44">
        <v>6500</v>
      </c>
      <c r="F12" s="44">
        <v>4000</v>
      </c>
      <c r="G12" s="44">
        <v>1700</v>
      </c>
      <c r="H12" s="44">
        <v>2400</v>
      </c>
      <c r="I12" s="44">
        <v>3800</v>
      </c>
      <c r="J12" s="44">
        <v>5600</v>
      </c>
      <c r="K12" s="44">
        <v>8100</v>
      </c>
      <c r="L12" s="44">
        <v>11600</v>
      </c>
      <c r="M12" s="44">
        <v>14600</v>
      </c>
    </row>
    <row r="13" spans="1:13" x14ac:dyDescent="0.35">
      <c r="A13" s="58">
        <v>2005</v>
      </c>
      <c r="B13" s="33" t="s">
        <v>41</v>
      </c>
      <c r="C13" s="44">
        <v>52480</v>
      </c>
      <c r="D13" s="44">
        <v>2</v>
      </c>
      <c r="E13" s="44">
        <v>5000</v>
      </c>
      <c r="F13" s="44">
        <v>4800</v>
      </c>
      <c r="G13" s="44">
        <v>700</v>
      </c>
      <c r="H13" s="44">
        <v>1100</v>
      </c>
      <c r="I13" s="44">
        <v>1900</v>
      </c>
      <c r="J13" s="44">
        <v>3300</v>
      </c>
      <c r="K13" s="44">
        <v>6500</v>
      </c>
      <c r="L13" s="44">
        <v>11700</v>
      </c>
      <c r="M13" s="44">
        <v>15800</v>
      </c>
    </row>
    <row r="14" spans="1:13" x14ac:dyDescent="0.35">
      <c r="A14" s="59">
        <v>2006</v>
      </c>
      <c r="B14" s="32" t="s">
        <v>13</v>
      </c>
      <c r="C14" s="43">
        <v>3423910</v>
      </c>
      <c r="D14" s="43">
        <v>100</v>
      </c>
      <c r="E14" s="43">
        <v>4500</v>
      </c>
      <c r="F14" s="43">
        <v>3300</v>
      </c>
      <c r="G14" s="43">
        <v>1100</v>
      </c>
      <c r="H14" s="43">
        <v>1500</v>
      </c>
      <c r="I14" s="43">
        <v>2300</v>
      </c>
      <c r="J14" s="43">
        <v>3700</v>
      </c>
      <c r="K14" s="43">
        <v>5700</v>
      </c>
      <c r="L14" s="43">
        <v>8400</v>
      </c>
      <c r="M14" s="43">
        <v>10900</v>
      </c>
    </row>
    <row r="15" spans="1:13" x14ac:dyDescent="0.35">
      <c r="A15" s="58">
        <v>2006</v>
      </c>
      <c r="B15" s="33">
        <v>1</v>
      </c>
      <c r="C15" s="44">
        <v>1195530</v>
      </c>
      <c r="D15" s="44">
        <v>35</v>
      </c>
      <c r="E15" s="44">
        <v>3700</v>
      </c>
      <c r="F15" s="44">
        <v>3000</v>
      </c>
      <c r="G15" s="44">
        <v>900</v>
      </c>
      <c r="H15" s="44">
        <v>1200</v>
      </c>
      <c r="I15" s="44">
        <v>1800</v>
      </c>
      <c r="J15" s="44">
        <v>2800</v>
      </c>
      <c r="K15" s="44">
        <v>4500</v>
      </c>
      <c r="L15" s="44">
        <v>7300</v>
      </c>
      <c r="M15" s="44">
        <v>9800</v>
      </c>
    </row>
    <row r="16" spans="1:13" x14ac:dyDescent="0.35">
      <c r="A16" s="58">
        <v>2006</v>
      </c>
      <c r="B16" s="33">
        <v>2</v>
      </c>
      <c r="C16" s="44">
        <v>1410740</v>
      </c>
      <c r="D16" s="44">
        <v>41</v>
      </c>
      <c r="E16" s="44">
        <v>4600</v>
      </c>
      <c r="F16" s="44">
        <v>3200</v>
      </c>
      <c r="G16" s="44">
        <v>1200</v>
      </c>
      <c r="H16" s="44">
        <v>1700</v>
      </c>
      <c r="I16" s="44">
        <v>2600</v>
      </c>
      <c r="J16" s="44">
        <v>3800</v>
      </c>
      <c r="K16" s="44">
        <v>5600</v>
      </c>
      <c r="L16" s="44">
        <v>8200</v>
      </c>
      <c r="M16" s="44">
        <v>10700</v>
      </c>
    </row>
    <row r="17" spans="1:13" x14ac:dyDescent="0.35">
      <c r="A17" s="58">
        <v>2006</v>
      </c>
      <c r="B17" s="33">
        <v>3</v>
      </c>
      <c r="C17" s="44">
        <v>477910</v>
      </c>
      <c r="D17" s="44">
        <v>14</v>
      </c>
      <c r="E17" s="44">
        <v>5300</v>
      </c>
      <c r="F17" s="44">
        <v>3300</v>
      </c>
      <c r="G17" s="44">
        <v>1500</v>
      </c>
      <c r="H17" s="44">
        <v>2100</v>
      </c>
      <c r="I17" s="44">
        <v>3200</v>
      </c>
      <c r="J17" s="44">
        <v>4600</v>
      </c>
      <c r="K17" s="44">
        <v>6500</v>
      </c>
      <c r="L17" s="44">
        <v>9200</v>
      </c>
      <c r="M17" s="44">
        <v>11700</v>
      </c>
    </row>
    <row r="18" spans="1:13" x14ac:dyDescent="0.35">
      <c r="A18" s="58">
        <v>2006</v>
      </c>
      <c r="B18" s="33">
        <v>4</v>
      </c>
      <c r="C18" s="44">
        <v>195750</v>
      </c>
      <c r="D18" s="44">
        <v>6</v>
      </c>
      <c r="E18" s="44">
        <v>6000</v>
      </c>
      <c r="F18" s="44">
        <v>3500</v>
      </c>
      <c r="G18" s="44">
        <v>1800</v>
      </c>
      <c r="H18" s="44">
        <v>2500</v>
      </c>
      <c r="I18" s="44">
        <v>3700</v>
      </c>
      <c r="J18" s="44">
        <v>5300</v>
      </c>
      <c r="K18" s="44">
        <v>7400</v>
      </c>
      <c r="L18" s="44">
        <v>10100</v>
      </c>
      <c r="M18" s="44">
        <v>12700</v>
      </c>
    </row>
    <row r="19" spans="1:13" x14ac:dyDescent="0.35">
      <c r="A19" s="58">
        <v>2006</v>
      </c>
      <c r="B19" s="33" t="s">
        <v>19</v>
      </c>
      <c r="C19" s="44">
        <v>85740</v>
      </c>
      <c r="D19" s="44">
        <v>3</v>
      </c>
      <c r="E19" s="44">
        <v>6400</v>
      </c>
      <c r="F19" s="44">
        <v>3900</v>
      </c>
      <c r="G19" s="44">
        <v>1700</v>
      </c>
      <c r="H19" s="44">
        <v>2500</v>
      </c>
      <c r="I19" s="44">
        <v>3800</v>
      </c>
      <c r="J19" s="44">
        <v>5600</v>
      </c>
      <c r="K19" s="44">
        <v>8000</v>
      </c>
      <c r="L19" s="44">
        <v>11300</v>
      </c>
      <c r="M19" s="44">
        <v>14200</v>
      </c>
    </row>
    <row r="20" spans="1:13" x14ac:dyDescent="0.35">
      <c r="A20" s="58">
        <v>2006</v>
      </c>
      <c r="B20" s="33" t="s">
        <v>41</v>
      </c>
      <c r="C20" s="44">
        <v>58230</v>
      </c>
      <c r="D20" s="44">
        <v>2</v>
      </c>
      <c r="E20" s="44">
        <v>5000</v>
      </c>
      <c r="F20" s="44">
        <v>4800</v>
      </c>
      <c r="G20" s="44">
        <v>700</v>
      </c>
      <c r="H20" s="44">
        <v>1100</v>
      </c>
      <c r="I20" s="44">
        <v>1800</v>
      </c>
      <c r="J20" s="44">
        <v>3200</v>
      </c>
      <c r="K20" s="44">
        <v>6300</v>
      </c>
      <c r="L20" s="44">
        <v>11600</v>
      </c>
      <c r="M20" s="44">
        <v>15900</v>
      </c>
    </row>
    <row r="21" spans="1:13" x14ac:dyDescent="0.35">
      <c r="A21" s="59">
        <v>2007</v>
      </c>
      <c r="B21" s="32" t="s">
        <v>13</v>
      </c>
      <c r="C21" s="43">
        <v>3427950</v>
      </c>
      <c r="D21" s="43">
        <v>100</v>
      </c>
      <c r="E21" s="43">
        <v>4500</v>
      </c>
      <c r="F21" s="43">
        <v>3300</v>
      </c>
      <c r="G21" s="43">
        <v>1000</v>
      </c>
      <c r="H21" s="43">
        <v>1400</v>
      </c>
      <c r="I21" s="43">
        <v>2300</v>
      </c>
      <c r="J21" s="43">
        <v>3600</v>
      </c>
      <c r="K21" s="43">
        <v>5600</v>
      </c>
      <c r="L21" s="43">
        <v>8400</v>
      </c>
      <c r="M21" s="43">
        <v>11000</v>
      </c>
    </row>
    <row r="22" spans="1:13" x14ac:dyDescent="0.35">
      <c r="A22" s="58">
        <v>2007</v>
      </c>
      <c r="B22" s="33">
        <v>1</v>
      </c>
      <c r="C22" s="44">
        <v>1197390</v>
      </c>
      <c r="D22" s="44">
        <v>35</v>
      </c>
      <c r="E22" s="44">
        <v>3700</v>
      </c>
      <c r="F22" s="44">
        <v>3100</v>
      </c>
      <c r="G22" s="44">
        <v>800</v>
      </c>
      <c r="H22" s="44">
        <v>1200</v>
      </c>
      <c r="I22" s="44">
        <v>1800</v>
      </c>
      <c r="J22" s="44">
        <v>2700</v>
      </c>
      <c r="K22" s="44">
        <v>4400</v>
      </c>
      <c r="L22" s="44">
        <v>7300</v>
      </c>
      <c r="M22" s="44">
        <v>9900</v>
      </c>
    </row>
    <row r="23" spans="1:13" x14ac:dyDescent="0.35">
      <c r="A23" s="58">
        <v>2007</v>
      </c>
      <c r="B23" s="33">
        <v>2</v>
      </c>
      <c r="C23" s="44">
        <v>1412830</v>
      </c>
      <c r="D23" s="44">
        <v>41</v>
      </c>
      <c r="E23" s="44">
        <v>4500</v>
      </c>
      <c r="F23" s="44">
        <v>3200</v>
      </c>
      <c r="G23" s="44">
        <v>1200</v>
      </c>
      <c r="H23" s="44">
        <v>1700</v>
      </c>
      <c r="I23" s="44">
        <v>2500</v>
      </c>
      <c r="J23" s="44">
        <v>3700</v>
      </c>
      <c r="K23" s="44">
        <v>5500</v>
      </c>
      <c r="L23" s="44">
        <v>8200</v>
      </c>
      <c r="M23" s="44">
        <v>10700</v>
      </c>
    </row>
    <row r="24" spans="1:13" x14ac:dyDescent="0.35">
      <c r="A24" s="58">
        <v>2007</v>
      </c>
      <c r="B24" s="33">
        <v>3</v>
      </c>
      <c r="C24" s="44">
        <v>477830</v>
      </c>
      <c r="D24" s="44">
        <v>14</v>
      </c>
      <c r="E24" s="44">
        <v>5300</v>
      </c>
      <c r="F24" s="44">
        <v>3300</v>
      </c>
      <c r="G24" s="44">
        <v>1500</v>
      </c>
      <c r="H24" s="44">
        <v>2100</v>
      </c>
      <c r="I24" s="44">
        <v>3100</v>
      </c>
      <c r="J24" s="44">
        <v>4500</v>
      </c>
      <c r="K24" s="44">
        <v>6500</v>
      </c>
      <c r="L24" s="44">
        <v>9100</v>
      </c>
      <c r="M24" s="44">
        <v>11700</v>
      </c>
    </row>
    <row r="25" spans="1:13" x14ac:dyDescent="0.35">
      <c r="A25" s="58">
        <v>2007</v>
      </c>
      <c r="B25" s="33">
        <v>4</v>
      </c>
      <c r="C25" s="44">
        <v>195730</v>
      </c>
      <c r="D25" s="44">
        <v>6</v>
      </c>
      <c r="E25" s="44">
        <v>5900</v>
      </c>
      <c r="F25" s="44">
        <v>3500</v>
      </c>
      <c r="G25" s="44">
        <v>1800</v>
      </c>
      <c r="H25" s="44">
        <v>2500</v>
      </c>
      <c r="I25" s="44">
        <v>3700</v>
      </c>
      <c r="J25" s="44">
        <v>5200</v>
      </c>
      <c r="K25" s="44">
        <v>7300</v>
      </c>
      <c r="L25" s="44">
        <v>10100</v>
      </c>
      <c r="M25" s="44">
        <v>12700</v>
      </c>
    </row>
    <row r="26" spans="1:13" x14ac:dyDescent="0.35">
      <c r="A26" s="58">
        <v>2007</v>
      </c>
      <c r="B26" s="33" t="s">
        <v>19</v>
      </c>
      <c r="C26" s="44">
        <v>85670</v>
      </c>
      <c r="D26" s="44">
        <v>2</v>
      </c>
      <c r="E26" s="44">
        <v>6400</v>
      </c>
      <c r="F26" s="44">
        <v>3900</v>
      </c>
      <c r="G26" s="44">
        <v>1800</v>
      </c>
      <c r="H26" s="44">
        <v>2500</v>
      </c>
      <c r="I26" s="44">
        <v>3800</v>
      </c>
      <c r="J26" s="44">
        <v>5600</v>
      </c>
      <c r="K26" s="44">
        <v>8000</v>
      </c>
      <c r="L26" s="44">
        <v>11200</v>
      </c>
      <c r="M26" s="44">
        <v>14200</v>
      </c>
    </row>
    <row r="27" spans="1:13" x14ac:dyDescent="0.35">
      <c r="A27" s="58">
        <v>2007</v>
      </c>
      <c r="B27" s="33" t="s">
        <v>41</v>
      </c>
      <c r="C27" s="44">
        <v>58500</v>
      </c>
      <c r="D27" s="44">
        <v>2</v>
      </c>
      <c r="E27" s="44">
        <v>4900</v>
      </c>
      <c r="F27" s="44">
        <v>4800</v>
      </c>
      <c r="G27" s="44">
        <v>600</v>
      </c>
      <c r="H27" s="44">
        <v>1000</v>
      </c>
      <c r="I27" s="44">
        <v>1800</v>
      </c>
      <c r="J27" s="44">
        <v>3200</v>
      </c>
      <c r="K27" s="44">
        <v>6300</v>
      </c>
      <c r="L27" s="44">
        <v>11500</v>
      </c>
      <c r="M27" s="44">
        <v>15700</v>
      </c>
    </row>
    <row r="28" spans="1:13" x14ac:dyDescent="0.35">
      <c r="A28" s="59">
        <v>2008</v>
      </c>
      <c r="B28" s="32" t="s">
        <v>13</v>
      </c>
      <c r="C28" s="43">
        <v>3449910</v>
      </c>
      <c r="D28" s="43">
        <v>100</v>
      </c>
      <c r="E28" s="43">
        <v>4300</v>
      </c>
      <c r="F28" s="43">
        <v>3200</v>
      </c>
      <c r="G28" s="43">
        <v>1000</v>
      </c>
      <c r="H28" s="43">
        <v>1400</v>
      </c>
      <c r="I28" s="43">
        <v>2200</v>
      </c>
      <c r="J28" s="43">
        <v>3500</v>
      </c>
      <c r="K28" s="43">
        <v>5300</v>
      </c>
      <c r="L28" s="43">
        <v>8000</v>
      </c>
      <c r="M28" s="43">
        <v>10500</v>
      </c>
    </row>
    <row r="29" spans="1:13" x14ac:dyDescent="0.35">
      <c r="A29" s="58">
        <v>2008</v>
      </c>
      <c r="B29" s="33">
        <v>1</v>
      </c>
      <c r="C29" s="44">
        <v>1207810</v>
      </c>
      <c r="D29" s="44">
        <v>35</v>
      </c>
      <c r="E29" s="44">
        <v>3500</v>
      </c>
      <c r="F29" s="44">
        <v>3000</v>
      </c>
      <c r="G29" s="44">
        <v>800</v>
      </c>
      <c r="H29" s="44">
        <v>1100</v>
      </c>
      <c r="I29" s="44">
        <v>1700</v>
      </c>
      <c r="J29" s="44">
        <v>2600</v>
      </c>
      <c r="K29" s="44">
        <v>4200</v>
      </c>
      <c r="L29" s="44">
        <v>6900</v>
      </c>
      <c r="M29" s="44">
        <v>9400</v>
      </c>
    </row>
    <row r="30" spans="1:13" x14ac:dyDescent="0.35">
      <c r="A30" s="58">
        <v>2008</v>
      </c>
      <c r="B30" s="33">
        <v>2</v>
      </c>
      <c r="C30" s="44">
        <v>1420530</v>
      </c>
      <c r="D30" s="44">
        <v>41</v>
      </c>
      <c r="E30" s="44">
        <v>4300</v>
      </c>
      <c r="F30" s="44">
        <v>3100</v>
      </c>
      <c r="G30" s="44">
        <v>1200</v>
      </c>
      <c r="H30" s="44">
        <v>1600</v>
      </c>
      <c r="I30" s="44">
        <v>2400</v>
      </c>
      <c r="J30" s="44">
        <v>3600</v>
      </c>
      <c r="K30" s="44">
        <v>5300</v>
      </c>
      <c r="L30" s="44">
        <v>7800</v>
      </c>
      <c r="M30" s="44">
        <v>10300</v>
      </c>
    </row>
    <row r="31" spans="1:13" x14ac:dyDescent="0.35">
      <c r="A31" s="58">
        <v>2008</v>
      </c>
      <c r="B31" s="33">
        <v>3</v>
      </c>
      <c r="C31" s="44">
        <v>479870</v>
      </c>
      <c r="D31" s="44">
        <v>14</v>
      </c>
      <c r="E31" s="44">
        <v>5100</v>
      </c>
      <c r="F31" s="44">
        <v>3200</v>
      </c>
      <c r="G31" s="44">
        <v>1500</v>
      </c>
      <c r="H31" s="44">
        <v>2000</v>
      </c>
      <c r="I31" s="44">
        <v>3000</v>
      </c>
      <c r="J31" s="44">
        <v>4300</v>
      </c>
      <c r="K31" s="44">
        <v>6100</v>
      </c>
      <c r="L31" s="44">
        <v>8700</v>
      </c>
      <c r="M31" s="44">
        <v>11200</v>
      </c>
    </row>
    <row r="32" spans="1:13" x14ac:dyDescent="0.35">
      <c r="A32" s="58">
        <v>2008</v>
      </c>
      <c r="B32" s="33">
        <v>4</v>
      </c>
      <c r="C32" s="44">
        <v>196270</v>
      </c>
      <c r="D32" s="44">
        <v>6</v>
      </c>
      <c r="E32" s="44">
        <v>5700</v>
      </c>
      <c r="F32" s="44">
        <v>3400</v>
      </c>
      <c r="G32" s="44">
        <v>1800</v>
      </c>
      <c r="H32" s="44">
        <v>2400</v>
      </c>
      <c r="I32" s="44">
        <v>3500</v>
      </c>
      <c r="J32" s="44">
        <v>5000</v>
      </c>
      <c r="K32" s="44">
        <v>6900</v>
      </c>
      <c r="L32" s="44">
        <v>9600</v>
      </c>
      <c r="M32" s="44">
        <v>12200</v>
      </c>
    </row>
    <row r="33" spans="1:13" x14ac:dyDescent="0.35">
      <c r="A33" s="58">
        <v>2008</v>
      </c>
      <c r="B33" s="33" t="s">
        <v>19</v>
      </c>
      <c r="C33" s="44">
        <v>86040</v>
      </c>
      <c r="D33" s="44">
        <v>2</v>
      </c>
      <c r="E33" s="44">
        <v>6100</v>
      </c>
      <c r="F33" s="44">
        <v>3800</v>
      </c>
      <c r="G33" s="44">
        <v>1700</v>
      </c>
      <c r="H33" s="44">
        <v>2400</v>
      </c>
      <c r="I33" s="44">
        <v>3700</v>
      </c>
      <c r="J33" s="44">
        <v>5300</v>
      </c>
      <c r="K33" s="44">
        <v>7600</v>
      </c>
      <c r="L33" s="44">
        <v>10800</v>
      </c>
      <c r="M33" s="44">
        <v>13700</v>
      </c>
    </row>
    <row r="34" spans="1:13" x14ac:dyDescent="0.35">
      <c r="A34" s="58">
        <v>2008</v>
      </c>
      <c r="B34" s="33" t="s">
        <v>41</v>
      </c>
      <c r="C34" s="44">
        <v>59390</v>
      </c>
      <c r="D34" s="44">
        <v>2</v>
      </c>
      <c r="E34" s="44">
        <v>4800</v>
      </c>
      <c r="F34" s="44">
        <v>4700</v>
      </c>
      <c r="G34" s="44">
        <v>600</v>
      </c>
      <c r="H34" s="44">
        <v>1000</v>
      </c>
      <c r="I34" s="44">
        <v>1700</v>
      </c>
      <c r="J34" s="44">
        <v>3100</v>
      </c>
      <c r="K34" s="44">
        <v>6000</v>
      </c>
      <c r="L34" s="44">
        <v>11300</v>
      </c>
      <c r="M34" s="44">
        <v>15600</v>
      </c>
    </row>
    <row r="35" spans="1:13" x14ac:dyDescent="0.35">
      <c r="A35" s="59">
        <v>2009</v>
      </c>
      <c r="B35" s="32" t="s">
        <v>13</v>
      </c>
      <c r="C35" s="43">
        <v>3488990</v>
      </c>
      <c r="D35" s="43">
        <v>100</v>
      </c>
      <c r="E35" s="43">
        <v>4200</v>
      </c>
      <c r="F35" s="43">
        <v>3200</v>
      </c>
      <c r="G35" s="43">
        <v>1000</v>
      </c>
      <c r="H35" s="43">
        <v>1400</v>
      </c>
      <c r="I35" s="43">
        <v>2200</v>
      </c>
      <c r="J35" s="43">
        <v>3400</v>
      </c>
      <c r="K35" s="43">
        <v>5300</v>
      </c>
      <c r="L35" s="43">
        <v>7900</v>
      </c>
      <c r="M35" s="43">
        <v>10400</v>
      </c>
    </row>
    <row r="36" spans="1:13" x14ac:dyDescent="0.35">
      <c r="A36" s="58">
        <v>2009</v>
      </c>
      <c r="B36" s="33">
        <v>1</v>
      </c>
      <c r="C36" s="44">
        <v>1222390</v>
      </c>
      <c r="D36" s="44">
        <v>35</v>
      </c>
      <c r="E36" s="44">
        <v>3400</v>
      </c>
      <c r="F36" s="44">
        <v>2900</v>
      </c>
      <c r="G36" s="44">
        <v>800</v>
      </c>
      <c r="H36" s="44">
        <v>1100</v>
      </c>
      <c r="I36" s="44">
        <v>1700</v>
      </c>
      <c r="J36" s="44">
        <v>2600</v>
      </c>
      <c r="K36" s="44">
        <v>4100</v>
      </c>
      <c r="L36" s="44">
        <v>6800</v>
      </c>
      <c r="M36" s="44">
        <v>9200</v>
      </c>
    </row>
    <row r="37" spans="1:13" x14ac:dyDescent="0.35">
      <c r="A37" s="58">
        <v>2009</v>
      </c>
      <c r="B37" s="33">
        <v>2</v>
      </c>
      <c r="C37" s="44">
        <v>1436250</v>
      </c>
      <c r="D37" s="44">
        <v>41</v>
      </c>
      <c r="E37" s="44">
        <v>4300</v>
      </c>
      <c r="F37" s="44">
        <v>3000</v>
      </c>
      <c r="G37" s="44">
        <v>1200</v>
      </c>
      <c r="H37" s="44">
        <v>1600</v>
      </c>
      <c r="I37" s="44">
        <v>2500</v>
      </c>
      <c r="J37" s="44">
        <v>3600</v>
      </c>
      <c r="K37" s="44">
        <v>5200</v>
      </c>
      <c r="L37" s="44">
        <v>7800</v>
      </c>
      <c r="M37" s="44">
        <v>10200</v>
      </c>
    </row>
    <row r="38" spans="1:13" x14ac:dyDescent="0.35">
      <c r="A38" s="58">
        <v>2009</v>
      </c>
      <c r="B38" s="33">
        <v>3</v>
      </c>
      <c r="C38" s="44">
        <v>484900</v>
      </c>
      <c r="D38" s="44">
        <v>14</v>
      </c>
      <c r="E38" s="44">
        <v>5000</v>
      </c>
      <c r="F38" s="44">
        <v>3200</v>
      </c>
      <c r="G38" s="44">
        <v>1600</v>
      </c>
      <c r="H38" s="44">
        <v>2100</v>
      </c>
      <c r="I38" s="44">
        <v>3000</v>
      </c>
      <c r="J38" s="44">
        <v>4300</v>
      </c>
      <c r="K38" s="44">
        <v>6100</v>
      </c>
      <c r="L38" s="44">
        <v>8700</v>
      </c>
      <c r="M38" s="44">
        <v>11100</v>
      </c>
    </row>
    <row r="39" spans="1:13" x14ac:dyDescent="0.35">
      <c r="A39" s="58">
        <v>2009</v>
      </c>
      <c r="B39" s="33">
        <v>4</v>
      </c>
      <c r="C39" s="44">
        <v>198260</v>
      </c>
      <c r="D39" s="44">
        <v>6</v>
      </c>
      <c r="E39" s="44">
        <v>5600</v>
      </c>
      <c r="F39" s="44">
        <v>3300</v>
      </c>
      <c r="G39" s="44">
        <v>1900</v>
      </c>
      <c r="H39" s="44">
        <v>2400</v>
      </c>
      <c r="I39" s="44">
        <v>3500</v>
      </c>
      <c r="J39" s="44">
        <v>4900</v>
      </c>
      <c r="K39" s="44">
        <v>6800</v>
      </c>
      <c r="L39" s="44">
        <v>9500</v>
      </c>
      <c r="M39" s="44">
        <v>12100</v>
      </c>
    </row>
    <row r="40" spans="1:13" x14ac:dyDescent="0.35">
      <c r="A40" s="58">
        <v>2009</v>
      </c>
      <c r="B40" s="33" t="s">
        <v>19</v>
      </c>
      <c r="C40" s="44">
        <v>86960</v>
      </c>
      <c r="D40" s="44">
        <v>2</v>
      </c>
      <c r="E40" s="44">
        <v>6100</v>
      </c>
      <c r="F40" s="44">
        <v>3800</v>
      </c>
      <c r="G40" s="44">
        <v>1900</v>
      </c>
      <c r="H40" s="44">
        <v>2500</v>
      </c>
      <c r="I40" s="44">
        <v>3700</v>
      </c>
      <c r="J40" s="44">
        <v>5300</v>
      </c>
      <c r="K40" s="44">
        <v>7600</v>
      </c>
      <c r="L40" s="44">
        <v>10800</v>
      </c>
      <c r="M40" s="44">
        <v>13600</v>
      </c>
    </row>
    <row r="41" spans="1:13" x14ac:dyDescent="0.35">
      <c r="A41" s="58">
        <v>2009</v>
      </c>
      <c r="B41" s="33" t="s">
        <v>41</v>
      </c>
      <c r="C41" s="44">
        <v>60230</v>
      </c>
      <c r="D41" s="44">
        <v>2</v>
      </c>
      <c r="E41" s="44">
        <v>4800</v>
      </c>
      <c r="F41" s="44">
        <v>4700</v>
      </c>
      <c r="G41" s="44">
        <v>600</v>
      </c>
      <c r="H41" s="44">
        <v>1000</v>
      </c>
      <c r="I41" s="44">
        <v>1700</v>
      </c>
      <c r="J41" s="44">
        <v>3000</v>
      </c>
      <c r="K41" s="44">
        <v>6000</v>
      </c>
      <c r="L41" s="44">
        <v>11200</v>
      </c>
      <c r="M41" s="44">
        <v>15600</v>
      </c>
    </row>
    <row r="42" spans="1:13" x14ac:dyDescent="0.35">
      <c r="A42" s="59">
        <v>2010</v>
      </c>
      <c r="B42" s="32" t="s">
        <v>13</v>
      </c>
      <c r="C42" s="43">
        <v>3524330</v>
      </c>
      <c r="D42" s="43">
        <v>100</v>
      </c>
      <c r="E42" s="43">
        <v>4200</v>
      </c>
      <c r="F42" s="43">
        <v>3100</v>
      </c>
      <c r="G42" s="43">
        <v>1000</v>
      </c>
      <c r="H42" s="43">
        <v>1400</v>
      </c>
      <c r="I42" s="43">
        <v>2200</v>
      </c>
      <c r="J42" s="43">
        <v>3400</v>
      </c>
      <c r="K42" s="43">
        <v>5300</v>
      </c>
      <c r="L42" s="43">
        <v>7900</v>
      </c>
      <c r="M42" s="43">
        <v>10300</v>
      </c>
    </row>
    <row r="43" spans="1:13" x14ac:dyDescent="0.35">
      <c r="A43" s="58">
        <v>2010</v>
      </c>
      <c r="B43" s="33">
        <v>1</v>
      </c>
      <c r="C43" s="44">
        <v>1235370</v>
      </c>
      <c r="D43" s="44">
        <v>35</v>
      </c>
      <c r="E43" s="44">
        <v>3400</v>
      </c>
      <c r="F43" s="44">
        <v>2800</v>
      </c>
      <c r="G43" s="44">
        <v>800</v>
      </c>
      <c r="H43" s="44">
        <v>1100</v>
      </c>
      <c r="I43" s="44">
        <v>1700</v>
      </c>
      <c r="J43" s="44">
        <v>2500</v>
      </c>
      <c r="K43" s="44">
        <v>4100</v>
      </c>
      <c r="L43" s="44">
        <v>6700</v>
      </c>
      <c r="M43" s="44">
        <v>9100</v>
      </c>
    </row>
    <row r="44" spans="1:13" x14ac:dyDescent="0.35">
      <c r="A44" s="58">
        <v>2010</v>
      </c>
      <c r="B44" s="33">
        <v>2</v>
      </c>
      <c r="C44" s="44">
        <v>1450330</v>
      </c>
      <c r="D44" s="44">
        <v>41</v>
      </c>
      <c r="E44" s="44">
        <v>4300</v>
      </c>
      <c r="F44" s="44">
        <v>3000</v>
      </c>
      <c r="G44" s="44">
        <v>1200</v>
      </c>
      <c r="H44" s="44">
        <v>1700</v>
      </c>
      <c r="I44" s="44">
        <v>2500</v>
      </c>
      <c r="J44" s="44">
        <v>3600</v>
      </c>
      <c r="K44" s="44">
        <v>5300</v>
      </c>
      <c r="L44" s="44">
        <v>7700</v>
      </c>
      <c r="M44" s="44">
        <v>10200</v>
      </c>
    </row>
    <row r="45" spans="1:13" x14ac:dyDescent="0.35">
      <c r="A45" s="58">
        <v>2010</v>
      </c>
      <c r="B45" s="33">
        <v>3</v>
      </c>
      <c r="C45" s="44">
        <v>489870</v>
      </c>
      <c r="D45" s="44">
        <v>14</v>
      </c>
      <c r="E45" s="44">
        <v>5000</v>
      </c>
      <c r="F45" s="44">
        <v>3100</v>
      </c>
      <c r="G45" s="44">
        <v>1600</v>
      </c>
      <c r="H45" s="44">
        <v>2100</v>
      </c>
      <c r="I45" s="44">
        <v>3000</v>
      </c>
      <c r="J45" s="44">
        <v>4300</v>
      </c>
      <c r="K45" s="44">
        <v>6000</v>
      </c>
      <c r="L45" s="44">
        <v>8600</v>
      </c>
      <c r="M45" s="44">
        <v>11000</v>
      </c>
    </row>
    <row r="46" spans="1:13" x14ac:dyDescent="0.35">
      <c r="A46" s="58">
        <v>2010</v>
      </c>
      <c r="B46" s="33">
        <v>4</v>
      </c>
      <c r="C46" s="44">
        <v>200270</v>
      </c>
      <c r="D46" s="44">
        <v>6</v>
      </c>
      <c r="E46" s="44">
        <v>5600</v>
      </c>
      <c r="F46" s="44">
        <v>3300</v>
      </c>
      <c r="G46" s="44">
        <v>1900</v>
      </c>
      <c r="H46" s="44">
        <v>2500</v>
      </c>
      <c r="I46" s="44">
        <v>3500</v>
      </c>
      <c r="J46" s="44">
        <v>4900</v>
      </c>
      <c r="K46" s="44">
        <v>6700</v>
      </c>
      <c r="L46" s="44">
        <v>9500</v>
      </c>
      <c r="M46" s="44">
        <v>12000</v>
      </c>
    </row>
    <row r="47" spans="1:13" x14ac:dyDescent="0.35">
      <c r="A47" s="58">
        <v>2010</v>
      </c>
      <c r="B47" s="33" t="s">
        <v>19</v>
      </c>
      <c r="C47" s="44">
        <v>87860</v>
      </c>
      <c r="D47" s="44">
        <v>2</v>
      </c>
      <c r="E47" s="44">
        <v>6100</v>
      </c>
      <c r="F47" s="44">
        <v>3700</v>
      </c>
      <c r="G47" s="44">
        <v>1900</v>
      </c>
      <c r="H47" s="44">
        <v>2500</v>
      </c>
      <c r="I47" s="44">
        <v>3700</v>
      </c>
      <c r="J47" s="44">
        <v>5300</v>
      </c>
      <c r="K47" s="44">
        <v>7500</v>
      </c>
      <c r="L47" s="44">
        <v>10700</v>
      </c>
      <c r="M47" s="44">
        <v>13600</v>
      </c>
    </row>
    <row r="48" spans="1:13" x14ac:dyDescent="0.35">
      <c r="A48" s="58">
        <v>2010</v>
      </c>
      <c r="B48" s="33" t="s">
        <v>41</v>
      </c>
      <c r="C48" s="44">
        <v>60650</v>
      </c>
      <c r="D48" s="44">
        <v>2</v>
      </c>
      <c r="E48" s="44">
        <v>4700</v>
      </c>
      <c r="F48" s="44">
        <v>4600</v>
      </c>
      <c r="G48" s="44">
        <v>600</v>
      </c>
      <c r="H48" s="44">
        <v>1000</v>
      </c>
      <c r="I48" s="44">
        <v>1700</v>
      </c>
      <c r="J48" s="44">
        <v>3100</v>
      </c>
      <c r="K48" s="44">
        <v>6000</v>
      </c>
      <c r="L48" s="44">
        <v>11000</v>
      </c>
      <c r="M48" s="44">
        <v>15200</v>
      </c>
    </row>
    <row r="49" spans="1:13" x14ac:dyDescent="0.35">
      <c r="A49" s="59">
        <v>2011</v>
      </c>
      <c r="B49" s="32" t="s">
        <v>13</v>
      </c>
      <c r="C49" s="43">
        <v>3528760</v>
      </c>
      <c r="D49" s="43">
        <v>100</v>
      </c>
      <c r="E49" s="43">
        <v>4200</v>
      </c>
      <c r="F49" s="43">
        <v>3000</v>
      </c>
      <c r="G49" s="43">
        <v>1000</v>
      </c>
      <c r="H49" s="43">
        <v>1400</v>
      </c>
      <c r="I49" s="43">
        <v>2200</v>
      </c>
      <c r="J49" s="43">
        <v>3400</v>
      </c>
      <c r="K49" s="43">
        <v>5200</v>
      </c>
      <c r="L49" s="43">
        <v>7700</v>
      </c>
      <c r="M49" s="43">
        <v>9900</v>
      </c>
    </row>
    <row r="50" spans="1:13" x14ac:dyDescent="0.35">
      <c r="A50" s="58">
        <v>2011</v>
      </c>
      <c r="B50" s="33">
        <v>1</v>
      </c>
      <c r="C50" s="44">
        <v>1237130</v>
      </c>
      <c r="D50" s="44">
        <v>35</v>
      </c>
      <c r="E50" s="44">
        <v>3300</v>
      </c>
      <c r="F50" s="44">
        <v>2700</v>
      </c>
      <c r="G50" s="44">
        <v>800</v>
      </c>
      <c r="H50" s="44">
        <v>1100</v>
      </c>
      <c r="I50" s="44">
        <v>1700</v>
      </c>
      <c r="J50" s="44">
        <v>2600</v>
      </c>
      <c r="K50" s="44">
        <v>4100</v>
      </c>
      <c r="L50" s="44">
        <v>6500</v>
      </c>
      <c r="M50" s="44">
        <v>8700</v>
      </c>
    </row>
    <row r="51" spans="1:13" x14ac:dyDescent="0.35">
      <c r="A51" s="58">
        <v>2011</v>
      </c>
      <c r="B51" s="33">
        <v>2</v>
      </c>
      <c r="C51" s="44">
        <v>1451520</v>
      </c>
      <c r="D51" s="44">
        <v>41</v>
      </c>
      <c r="E51" s="44">
        <v>4300</v>
      </c>
      <c r="F51" s="44">
        <v>2900</v>
      </c>
      <c r="G51" s="44">
        <v>1200</v>
      </c>
      <c r="H51" s="44">
        <v>1700</v>
      </c>
      <c r="I51" s="44">
        <v>2500</v>
      </c>
      <c r="J51" s="44">
        <v>3600</v>
      </c>
      <c r="K51" s="44">
        <v>5200</v>
      </c>
      <c r="L51" s="44">
        <v>7600</v>
      </c>
      <c r="M51" s="44">
        <v>9800</v>
      </c>
    </row>
    <row r="52" spans="1:13" x14ac:dyDescent="0.35">
      <c r="A52" s="58">
        <v>2011</v>
      </c>
      <c r="B52" s="33">
        <v>3</v>
      </c>
      <c r="C52" s="44">
        <v>490950</v>
      </c>
      <c r="D52" s="44">
        <v>14</v>
      </c>
      <c r="E52" s="44">
        <v>4900</v>
      </c>
      <c r="F52" s="44">
        <v>3000</v>
      </c>
      <c r="G52" s="44">
        <v>1600</v>
      </c>
      <c r="H52" s="44">
        <v>2100</v>
      </c>
      <c r="I52" s="44">
        <v>3000</v>
      </c>
      <c r="J52" s="44">
        <v>4200</v>
      </c>
      <c r="K52" s="44">
        <v>6000</v>
      </c>
      <c r="L52" s="44">
        <v>8400</v>
      </c>
      <c r="M52" s="44">
        <v>10700</v>
      </c>
    </row>
    <row r="53" spans="1:13" x14ac:dyDescent="0.35">
      <c r="A53" s="58">
        <v>2011</v>
      </c>
      <c r="B53" s="33">
        <v>4</v>
      </c>
      <c r="C53" s="44">
        <v>200780</v>
      </c>
      <c r="D53" s="44">
        <v>6</v>
      </c>
      <c r="E53" s="44">
        <v>5500</v>
      </c>
      <c r="F53" s="44">
        <v>3200</v>
      </c>
      <c r="G53" s="44">
        <v>1900</v>
      </c>
      <c r="H53" s="44">
        <v>2400</v>
      </c>
      <c r="I53" s="44">
        <v>3400</v>
      </c>
      <c r="J53" s="44">
        <v>4800</v>
      </c>
      <c r="K53" s="44">
        <v>6600</v>
      </c>
      <c r="L53" s="44">
        <v>9200</v>
      </c>
      <c r="M53" s="44">
        <v>11600</v>
      </c>
    </row>
    <row r="54" spans="1:13" x14ac:dyDescent="0.35">
      <c r="A54" s="58">
        <v>2011</v>
      </c>
      <c r="B54" s="33" t="s">
        <v>19</v>
      </c>
      <c r="C54" s="44">
        <v>88080</v>
      </c>
      <c r="D54" s="44">
        <v>2</v>
      </c>
      <c r="E54" s="44">
        <v>6000</v>
      </c>
      <c r="F54" s="44">
        <v>3600</v>
      </c>
      <c r="G54" s="44">
        <v>1900</v>
      </c>
      <c r="H54" s="44">
        <v>2500</v>
      </c>
      <c r="I54" s="44">
        <v>3600</v>
      </c>
      <c r="J54" s="44">
        <v>5200</v>
      </c>
      <c r="K54" s="44">
        <v>7400</v>
      </c>
      <c r="L54" s="44">
        <v>10500</v>
      </c>
      <c r="M54" s="44">
        <v>13300</v>
      </c>
    </row>
    <row r="55" spans="1:13" x14ac:dyDescent="0.35">
      <c r="A55" s="58">
        <v>2011</v>
      </c>
      <c r="B55" s="33" t="s">
        <v>41</v>
      </c>
      <c r="C55" s="44">
        <v>60300</v>
      </c>
      <c r="D55" s="44">
        <v>2</v>
      </c>
      <c r="E55" s="44">
        <v>4700</v>
      </c>
      <c r="F55" s="44">
        <v>4600</v>
      </c>
      <c r="G55" s="44">
        <v>600</v>
      </c>
      <c r="H55" s="44">
        <v>1000</v>
      </c>
      <c r="I55" s="44">
        <v>1700</v>
      </c>
      <c r="J55" s="44">
        <v>3000</v>
      </c>
      <c r="K55" s="44">
        <v>5800</v>
      </c>
      <c r="L55" s="44">
        <v>10800</v>
      </c>
      <c r="M55" s="44">
        <v>15200</v>
      </c>
    </row>
    <row r="56" spans="1:13" ht="16.5" customHeight="1" x14ac:dyDescent="0.35">
      <c r="A56" s="59">
        <v>2012</v>
      </c>
      <c r="B56" s="32" t="s">
        <v>13</v>
      </c>
      <c r="C56" s="43">
        <v>3498160</v>
      </c>
      <c r="D56" s="43">
        <v>100</v>
      </c>
      <c r="E56" s="43">
        <v>4100</v>
      </c>
      <c r="F56" s="43">
        <v>3100</v>
      </c>
      <c r="G56" s="43">
        <v>1000</v>
      </c>
      <c r="H56" s="43">
        <v>1400</v>
      </c>
      <c r="I56" s="43">
        <v>2100</v>
      </c>
      <c r="J56" s="43">
        <v>3300</v>
      </c>
      <c r="K56" s="43">
        <v>5100</v>
      </c>
      <c r="L56" s="43">
        <v>7600</v>
      </c>
      <c r="M56" s="43">
        <v>10100</v>
      </c>
    </row>
    <row r="57" spans="1:13" ht="16.5" customHeight="1" x14ac:dyDescent="0.35">
      <c r="A57" s="58">
        <v>2012</v>
      </c>
      <c r="B57" s="33">
        <v>1</v>
      </c>
      <c r="C57" s="44">
        <v>1224390</v>
      </c>
      <c r="D57" s="44">
        <v>35</v>
      </c>
      <c r="E57" s="44">
        <v>3400</v>
      </c>
      <c r="F57" s="44">
        <v>2800</v>
      </c>
      <c r="G57" s="44">
        <v>800</v>
      </c>
      <c r="H57" s="44">
        <v>1100</v>
      </c>
      <c r="I57" s="44">
        <v>1600</v>
      </c>
      <c r="J57" s="44">
        <v>2500</v>
      </c>
      <c r="K57" s="44">
        <v>4000</v>
      </c>
      <c r="L57" s="44">
        <v>6600</v>
      </c>
      <c r="M57" s="44">
        <v>9000</v>
      </c>
    </row>
    <row r="58" spans="1:13" x14ac:dyDescent="0.35">
      <c r="A58" s="58">
        <v>2012</v>
      </c>
      <c r="B58" s="33">
        <v>2</v>
      </c>
      <c r="C58" s="44">
        <v>1441630</v>
      </c>
      <c r="D58" s="44">
        <v>41</v>
      </c>
      <c r="E58" s="44">
        <v>4200</v>
      </c>
      <c r="F58" s="44">
        <v>3000</v>
      </c>
      <c r="G58" s="44">
        <v>1200</v>
      </c>
      <c r="H58" s="44">
        <v>1600</v>
      </c>
      <c r="I58" s="44">
        <v>2400</v>
      </c>
      <c r="J58" s="44">
        <v>3500</v>
      </c>
      <c r="K58" s="44">
        <v>5100</v>
      </c>
      <c r="L58" s="44">
        <v>7600</v>
      </c>
      <c r="M58" s="44">
        <v>10000</v>
      </c>
    </row>
    <row r="59" spans="1:13" x14ac:dyDescent="0.35">
      <c r="A59" s="58">
        <v>2012</v>
      </c>
      <c r="B59" s="33">
        <v>3</v>
      </c>
      <c r="C59" s="44">
        <v>486770</v>
      </c>
      <c r="D59" s="44">
        <v>14</v>
      </c>
      <c r="E59" s="44">
        <v>4800</v>
      </c>
      <c r="F59" s="44">
        <v>3100</v>
      </c>
      <c r="G59" s="44">
        <v>1500</v>
      </c>
      <c r="H59" s="44">
        <v>2000</v>
      </c>
      <c r="I59" s="44">
        <v>2800</v>
      </c>
      <c r="J59" s="44">
        <v>4000</v>
      </c>
      <c r="K59" s="44">
        <v>5700</v>
      </c>
      <c r="L59" s="44">
        <v>8300</v>
      </c>
      <c r="M59" s="44">
        <v>10700</v>
      </c>
    </row>
    <row r="60" spans="1:13" x14ac:dyDescent="0.35">
      <c r="A60" s="58">
        <v>2012</v>
      </c>
      <c r="B60" s="33">
        <v>4</v>
      </c>
      <c r="C60" s="44">
        <v>199100</v>
      </c>
      <c r="D60" s="44">
        <v>6</v>
      </c>
      <c r="E60" s="44">
        <v>5200</v>
      </c>
      <c r="F60" s="44">
        <v>3200</v>
      </c>
      <c r="G60" s="44">
        <v>1800</v>
      </c>
      <c r="H60" s="44">
        <v>2300</v>
      </c>
      <c r="I60" s="44">
        <v>3200</v>
      </c>
      <c r="J60" s="44">
        <v>4500</v>
      </c>
      <c r="K60" s="44">
        <v>6300</v>
      </c>
      <c r="L60" s="44">
        <v>9000</v>
      </c>
      <c r="M60" s="44">
        <v>11500</v>
      </c>
    </row>
    <row r="61" spans="1:13" x14ac:dyDescent="0.35">
      <c r="A61" s="58">
        <v>2012</v>
      </c>
      <c r="B61" s="33" t="s">
        <v>19</v>
      </c>
      <c r="C61" s="44">
        <v>87300</v>
      </c>
      <c r="D61" s="44">
        <v>2</v>
      </c>
      <c r="E61" s="44">
        <v>5700</v>
      </c>
      <c r="F61" s="44">
        <v>3600</v>
      </c>
      <c r="G61" s="44">
        <v>1700</v>
      </c>
      <c r="H61" s="44">
        <v>2300</v>
      </c>
      <c r="I61" s="44">
        <v>3400</v>
      </c>
      <c r="J61" s="44">
        <v>4900</v>
      </c>
      <c r="K61" s="44">
        <v>7000</v>
      </c>
      <c r="L61" s="44">
        <v>10200</v>
      </c>
      <c r="M61" s="44">
        <v>13100</v>
      </c>
    </row>
    <row r="62" spans="1:13" x14ac:dyDescent="0.35">
      <c r="A62" s="58">
        <v>2012</v>
      </c>
      <c r="B62" s="33" t="s">
        <v>41</v>
      </c>
      <c r="C62" s="44">
        <v>58970</v>
      </c>
      <c r="D62" s="44">
        <v>2</v>
      </c>
      <c r="E62" s="44">
        <v>4700</v>
      </c>
      <c r="F62" s="44">
        <v>4700</v>
      </c>
      <c r="G62" s="44">
        <v>600</v>
      </c>
      <c r="H62" s="44">
        <v>1000</v>
      </c>
      <c r="I62" s="44">
        <v>1700</v>
      </c>
      <c r="J62" s="44">
        <v>3000</v>
      </c>
      <c r="K62" s="44">
        <v>5800</v>
      </c>
      <c r="L62" s="44">
        <v>11000</v>
      </c>
      <c r="M62" s="44">
        <v>15400</v>
      </c>
    </row>
    <row r="63" spans="1:13" x14ac:dyDescent="0.35">
      <c r="A63" s="59">
        <v>2013</v>
      </c>
      <c r="B63" s="32" t="s">
        <v>13</v>
      </c>
      <c r="C63" s="43">
        <v>3998160</v>
      </c>
      <c r="D63" s="43">
        <v>100</v>
      </c>
      <c r="E63" s="43">
        <v>4000</v>
      </c>
      <c r="F63" s="43">
        <v>2900</v>
      </c>
      <c r="G63" s="43">
        <v>1000</v>
      </c>
      <c r="H63" s="43">
        <v>1400</v>
      </c>
      <c r="I63" s="43">
        <v>2100</v>
      </c>
      <c r="J63" s="43">
        <v>3300</v>
      </c>
      <c r="K63" s="43">
        <v>5000</v>
      </c>
      <c r="L63" s="43">
        <v>7300</v>
      </c>
      <c r="M63" s="43">
        <v>9400</v>
      </c>
    </row>
    <row r="64" spans="1:13" x14ac:dyDescent="0.35">
      <c r="A64" s="58">
        <v>2013</v>
      </c>
      <c r="B64" s="33">
        <v>1</v>
      </c>
      <c r="C64" s="44">
        <v>1380170</v>
      </c>
      <c r="D64" s="44">
        <v>35</v>
      </c>
      <c r="E64" s="44">
        <v>3200</v>
      </c>
      <c r="F64" s="44">
        <v>2600</v>
      </c>
      <c r="G64" s="44">
        <v>800</v>
      </c>
      <c r="H64" s="44">
        <v>1100</v>
      </c>
      <c r="I64" s="44">
        <v>1600</v>
      </c>
      <c r="J64" s="44">
        <v>2500</v>
      </c>
      <c r="K64" s="44">
        <v>3900</v>
      </c>
      <c r="L64" s="44">
        <v>6200</v>
      </c>
      <c r="M64" s="44">
        <v>8300</v>
      </c>
    </row>
    <row r="65" spans="1:13" x14ac:dyDescent="0.35">
      <c r="A65" s="58">
        <v>2013</v>
      </c>
      <c r="B65" s="33">
        <v>2</v>
      </c>
      <c r="C65" s="44">
        <v>1679650</v>
      </c>
      <c r="D65" s="44">
        <v>42</v>
      </c>
      <c r="E65" s="44">
        <v>4100</v>
      </c>
      <c r="F65" s="44">
        <v>2800</v>
      </c>
      <c r="G65" s="44">
        <v>1200</v>
      </c>
      <c r="H65" s="44">
        <v>1600</v>
      </c>
      <c r="I65" s="44">
        <v>2400</v>
      </c>
      <c r="J65" s="44">
        <v>3500</v>
      </c>
      <c r="K65" s="44">
        <v>5000</v>
      </c>
      <c r="L65" s="44">
        <v>7200</v>
      </c>
      <c r="M65" s="44">
        <v>9300</v>
      </c>
    </row>
    <row r="66" spans="1:13" x14ac:dyDescent="0.35">
      <c r="A66" s="58">
        <v>2013</v>
      </c>
      <c r="B66" s="33">
        <v>3</v>
      </c>
      <c r="C66" s="44">
        <v>551150</v>
      </c>
      <c r="D66" s="44">
        <v>14</v>
      </c>
      <c r="E66" s="44">
        <v>4800</v>
      </c>
      <c r="F66" s="44">
        <v>2900</v>
      </c>
      <c r="G66" s="44">
        <v>1600</v>
      </c>
      <c r="H66" s="44">
        <v>2100</v>
      </c>
      <c r="I66" s="44">
        <v>2900</v>
      </c>
      <c r="J66" s="44">
        <v>4100</v>
      </c>
      <c r="K66" s="44">
        <v>5700</v>
      </c>
      <c r="L66" s="44">
        <v>8000</v>
      </c>
      <c r="M66" s="44">
        <v>10200</v>
      </c>
    </row>
    <row r="67" spans="1:13" x14ac:dyDescent="0.35">
      <c r="A67" s="58">
        <v>2013</v>
      </c>
      <c r="B67" s="33">
        <v>4</v>
      </c>
      <c r="C67" s="44">
        <v>227920</v>
      </c>
      <c r="D67" s="44">
        <v>6</v>
      </c>
      <c r="E67" s="44">
        <v>5300</v>
      </c>
      <c r="F67" s="44">
        <v>3100</v>
      </c>
      <c r="G67" s="44">
        <v>1900</v>
      </c>
      <c r="H67" s="44">
        <v>2400</v>
      </c>
      <c r="I67" s="44">
        <v>3400</v>
      </c>
      <c r="J67" s="44">
        <v>4700</v>
      </c>
      <c r="K67" s="44">
        <v>6400</v>
      </c>
      <c r="L67" s="44">
        <v>8800</v>
      </c>
      <c r="M67" s="44">
        <v>11100</v>
      </c>
    </row>
    <row r="68" spans="1:13" x14ac:dyDescent="0.35">
      <c r="A68" s="58">
        <v>2013</v>
      </c>
      <c r="B68" s="33" t="s">
        <v>19</v>
      </c>
      <c r="C68" s="44">
        <v>98100</v>
      </c>
      <c r="D68" s="44">
        <v>2</v>
      </c>
      <c r="E68" s="44">
        <v>5900</v>
      </c>
      <c r="F68" s="44">
        <v>3500</v>
      </c>
      <c r="G68" s="44">
        <v>1900</v>
      </c>
      <c r="H68" s="44">
        <v>2500</v>
      </c>
      <c r="I68" s="44">
        <v>3600</v>
      </c>
      <c r="J68" s="44">
        <v>5100</v>
      </c>
      <c r="K68" s="44">
        <v>7100</v>
      </c>
      <c r="L68" s="44">
        <v>10100</v>
      </c>
      <c r="M68" s="44">
        <v>12700</v>
      </c>
    </row>
    <row r="69" spans="1:13" x14ac:dyDescent="0.35">
      <c r="A69" s="58">
        <v>2013</v>
      </c>
      <c r="B69" s="33" t="s">
        <v>41</v>
      </c>
      <c r="C69" s="44">
        <v>61180</v>
      </c>
      <c r="D69" s="44">
        <v>2</v>
      </c>
      <c r="E69" s="44">
        <v>4000</v>
      </c>
      <c r="F69" s="44">
        <v>3800</v>
      </c>
      <c r="G69" s="44">
        <v>600</v>
      </c>
      <c r="H69" s="44">
        <v>1000</v>
      </c>
      <c r="I69" s="44">
        <v>1600</v>
      </c>
      <c r="J69" s="44">
        <v>2700</v>
      </c>
      <c r="K69" s="44">
        <v>4900</v>
      </c>
      <c r="L69" s="44">
        <v>8600</v>
      </c>
      <c r="M69" s="44">
        <v>12000</v>
      </c>
    </row>
    <row r="70" spans="1:13" x14ac:dyDescent="0.35">
      <c r="A70" s="59">
        <v>2014</v>
      </c>
      <c r="B70" s="32" t="s">
        <v>13</v>
      </c>
      <c r="C70" s="43">
        <v>3846180</v>
      </c>
      <c r="D70" s="43">
        <v>99.999204406237453</v>
      </c>
      <c r="E70" s="43">
        <v>4100</v>
      </c>
      <c r="F70" s="43">
        <v>3300</v>
      </c>
      <c r="G70" s="43">
        <v>1000</v>
      </c>
      <c r="H70" s="43">
        <v>1400</v>
      </c>
      <c r="I70" s="43">
        <v>2100</v>
      </c>
      <c r="J70" s="43">
        <v>3300</v>
      </c>
      <c r="K70" s="43">
        <v>5000</v>
      </c>
      <c r="L70" s="43">
        <v>7400</v>
      </c>
      <c r="M70" s="43">
        <v>9800</v>
      </c>
    </row>
    <row r="71" spans="1:13" x14ac:dyDescent="0.35">
      <c r="A71" s="58">
        <v>2014</v>
      </c>
      <c r="B71" s="33">
        <v>1</v>
      </c>
      <c r="C71" s="44">
        <v>1336660</v>
      </c>
      <c r="D71" s="44">
        <v>35</v>
      </c>
      <c r="E71" s="44">
        <v>3300</v>
      </c>
      <c r="F71" s="44">
        <v>3000</v>
      </c>
      <c r="G71" s="44">
        <v>800</v>
      </c>
      <c r="H71" s="44">
        <v>1100</v>
      </c>
      <c r="I71" s="44">
        <v>1600</v>
      </c>
      <c r="J71" s="44">
        <v>2500</v>
      </c>
      <c r="K71" s="44">
        <v>4000</v>
      </c>
      <c r="L71" s="44">
        <v>6400</v>
      </c>
      <c r="M71" s="44">
        <v>8700</v>
      </c>
    </row>
    <row r="72" spans="1:13" x14ac:dyDescent="0.35">
      <c r="A72" s="58">
        <v>2014</v>
      </c>
      <c r="B72" s="33">
        <v>2</v>
      </c>
      <c r="C72" s="44">
        <v>1639670</v>
      </c>
      <c r="D72" s="44">
        <v>43</v>
      </c>
      <c r="E72" s="44">
        <v>4200</v>
      </c>
      <c r="F72" s="44">
        <v>3200</v>
      </c>
      <c r="G72" s="44">
        <v>1200</v>
      </c>
      <c r="H72" s="44">
        <v>1600</v>
      </c>
      <c r="I72" s="44">
        <v>2400</v>
      </c>
      <c r="J72" s="44">
        <v>3500</v>
      </c>
      <c r="K72" s="44">
        <v>5000</v>
      </c>
      <c r="L72" s="44">
        <v>7300</v>
      </c>
      <c r="M72" s="44">
        <v>9700</v>
      </c>
    </row>
    <row r="73" spans="1:13" x14ac:dyDescent="0.35">
      <c r="A73" s="58">
        <v>2014</v>
      </c>
      <c r="B73" s="33">
        <v>3</v>
      </c>
      <c r="C73" s="44">
        <v>538740</v>
      </c>
      <c r="D73" s="44">
        <v>14</v>
      </c>
      <c r="E73" s="44">
        <v>4800</v>
      </c>
      <c r="F73" s="44">
        <v>3400</v>
      </c>
      <c r="G73" s="44">
        <v>1500</v>
      </c>
      <c r="H73" s="44">
        <v>2000</v>
      </c>
      <c r="I73" s="44">
        <v>2900</v>
      </c>
      <c r="J73" s="44">
        <v>4000</v>
      </c>
      <c r="K73" s="44">
        <v>5700</v>
      </c>
      <c r="L73" s="44">
        <v>8100</v>
      </c>
      <c r="M73" s="44">
        <v>10600</v>
      </c>
    </row>
    <row r="74" spans="1:13" x14ac:dyDescent="0.35">
      <c r="A74" s="58">
        <v>2014</v>
      </c>
      <c r="B74" s="33">
        <v>4</v>
      </c>
      <c r="C74" s="44">
        <v>223210</v>
      </c>
      <c r="D74" s="44">
        <v>6</v>
      </c>
      <c r="E74" s="44">
        <v>5300</v>
      </c>
      <c r="F74" s="44">
        <v>3600</v>
      </c>
      <c r="G74" s="44">
        <v>1800</v>
      </c>
      <c r="H74" s="44">
        <v>2300</v>
      </c>
      <c r="I74" s="44">
        <v>3300</v>
      </c>
      <c r="J74" s="44">
        <v>4500</v>
      </c>
      <c r="K74" s="44">
        <v>6300</v>
      </c>
      <c r="L74" s="44">
        <v>8900</v>
      </c>
      <c r="M74" s="44">
        <v>11500</v>
      </c>
    </row>
    <row r="75" spans="1:13" x14ac:dyDescent="0.35">
      <c r="A75" s="58">
        <v>2014</v>
      </c>
      <c r="B75" s="33" t="s">
        <v>19</v>
      </c>
      <c r="C75" s="44">
        <v>96120</v>
      </c>
      <c r="D75" s="44">
        <v>2</v>
      </c>
      <c r="E75" s="44">
        <v>6000</v>
      </c>
      <c r="F75" s="44">
        <v>4400</v>
      </c>
      <c r="G75" s="44">
        <v>1800</v>
      </c>
      <c r="H75" s="44">
        <v>2400</v>
      </c>
      <c r="I75" s="44">
        <v>3400</v>
      </c>
      <c r="J75" s="44">
        <v>4900</v>
      </c>
      <c r="K75" s="44">
        <v>7100</v>
      </c>
      <c r="L75" s="44">
        <v>10300</v>
      </c>
      <c r="M75" s="44">
        <v>13600</v>
      </c>
    </row>
    <row r="76" spans="1:13" x14ac:dyDescent="0.35">
      <c r="A76" s="58">
        <v>2014</v>
      </c>
      <c r="B76" s="33" t="s">
        <v>41</v>
      </c>
      <c r="C76" s="44">
        <v>11790</v>
      </c>
      <c r="D76" s="44">
        <v>0</v>
      </c>
      <c r="E76" s="44">
        <v>6700</v>
      </c>
      <c r="F76" s="44">
        <v>7400</v>
      </c>
      <c r="G76" s="44">
        <v>1000</v>
      </c>
      <c r="H76" s="44">
        <v>1400</v>
      </c>
      <c r="I76" s="44">
        <v>2400</v>
      </c>
      <c r="J76" s="44">
        <v>4300</v>
      </c>
      <c r="K76" s="44">
        <v>7800</v>
      </c>
      <c r="L76" s="44">
        <v>14200</v>
      </c>
      <c r="M76" s="44">
        <v>21600</v>
      </c>
    </row>
    <row r="77" spans="1:13" x14ac:dyDescent="0.35">
      <c r="A77" s="59">
        <v>2015</v>
      </c>
      <c r="B77" s="32" t="s">
        <v>13</v>
      </c>
      <c r="C77" s="43">
        <v>3724360</v>
      </c>
      <c r="D77" s="43">
        <v>100</v>
      </c>
      <c r="E77" s="43">
        <v>4000</v>
      </c>
      <c r="F77" s="43">
        <v>3000</v>
      </c>
      <c r="G77" s="43">
        <v>1000</v>
      </c>
      <c r="H77" s="43">
        <v>1400</v>
      </c>
      <c r="I77" s="43">
        <v>2100</v>
      </c>
      <c r="J77" s="43">
        <v>3300</v>
      </c>
      <c r="K77" s="43">
        <v>4900</v>
      </c>
      <c r="L77" s="43">
        <v>7300</v>
      </c>
      <c r="M77" s="43">
        <v>9500</v>
      </c>
    </row>
    <row r="78" spans="1:13" x14ac:dyDescent="0.35">
      <c r="A78" s="58">
        <v>2015</v>
      </c>
      <c r="B78" s="33">
        <v>1</v>
      </c>
      <c r="C78" s="44">
        <v>1251910</v>
      </c>
      <c r="D78" s="44">
        <v>33.61</v>
      </c>
      <c r="E78" s="44">
        <v>3200</v>
      </c>
      <c r="F78" s="44">
        <v>2800</v>
      </c>
      <c r="G78" s="44">
        <v>800</v>
      </c>
      <c r="H78" s="44">
        <v>1100</v>
      </c>
      <c r="I78" s="44">
        <v>1600</v>
      </c>
      <c r="J78" s="44">
        <v>2400</v>
      </c>
      <c r="K78" s="44">
        <v>3800</v>
      </c>
      <c r="L78" s="44">
        <v>6100</v>
      </c>
      <c r="M78" s="44">
        <v>8500</v>
      </c>
    </row>
    <row r="79" spans="1:13" x14ac:dyDescent="0.35">
      <c r="A79" s="58">
        <v>2015</v>
      </c>
      <c r="B79" s="33">
        <v>2</v>
      </c>
      <c r="C79" s="44">
        <v>1605590</v>
      </c>
      <c r="D79" s="44">
        <v>43.11</v>
      </c>
      <c r="E79" s="44">
        <v>4100</v>
      </c>
      <c r="F79" s="44">
        <v>2900</v>
      </c>
      <c r="G79" s="44">
        <v>1200</v>
      </c>
      <c r="H79" s="44">
        <v>1600</v>
      </c>
      <c r="I79" s="44">
        <v>2400</v>
      </c>
      <c r="J79" s="44">
        <v>3400</v>
      </c>
      <c r="K79" s="44">
        <v>4900</v>
      </c>
      <c r="L79" s="44">
        <v>7200</v>
      </c>
      <c r="M79" s="44">
        <v>9400</v>
      </c>
    </row>
    <row r="80" spans="1:13" x14ac:dyDescent="0.35">
      <c r="A80" s="58">
        <v>2015</v>
      </c>
      <c r="B80" s="33">
        <v>3</v>
      </c>
      <c r="C80" s="44">
        <v>550850</v>
      </c>
      <c r="D80" s="44">
        <v>14.79</v>
      </c>
      <c r="E80" s="44">
        <v>4700</v>
      </c>
      <c r="F80" s="44">
        <v>3000</v>
      </c>
      <c r="G80" s="44">
        <v>1500</v>
      </c>
      <c r="H80" s="44">
        <v>2000</v>
      </c>
      <c r="I80" s="44">
        <v>2800</v>
      </c>
      <c r="J80" s="44">
        <v>4000</v>
      </c>
      <c r="K80" s="44">
        <v>5600</v>
      </c>
      <c r="L80" s="44">
        <v>7900</v>
      </c>
      <c r="M80" s="44">
        <v>10200</v>
      </c>
    </row>
    <row r="81" spans="1:13" x14ac:dyDescent="0.35">
      <c r="A81" s="58">
        <v>2015</v>
      </c>
      <c r="B81" s="33">
        <v>4</v>
      </c>
      <c r="C81" s="44">
        <v>219080</v>
      </c>
      <c r="D81" s="44">
        <v>5.88</v>
      </c>
      <c r="E81" s="44">
        <v>5200</v>
      </c>
      <c r="F81" s="44">
        <v>3100</v>
      </c>
      <c r="G81" s="44">
        <v>1800</v>
      </c>
      <c r="H81" s="44">
        <v>2300</v>
      </c>
      <c r="I81" s="44">
        <v>3200</v>
      </c>
      <c r="J81" s="44">
        <v>4500</v>
      </c>
      <c r="K81" s="44">
        <v>6200</v>
      </c>
      <c r="L81" s="44">
        <v>8700</v>
      </c>
      <c r="M81" s="44">
        <v>11000</v>
      </c>
    </row>
    <row r="82" spans="1:13" x14ac:dyDescent="0.35">
      <c r="A82" s="58">
        <v>2015</v>
      </c>
      <c r="B82" s="33" t="s">
        <v>19</v>
      </c>
      <c r="C82" s="44">
        <v>92990</v>
      </c>
      <c r="D82" s="44">
        <v>2.5</v>
      </c>
      <c r="E82" s="44">
        <v>5700</v>
      </c>
      <c r="F82" s="44">
        <v>3500</v>
      </c>
      <c r="G82" s="44">
        <v>1800</v>
      </c>
      <c r="H82" s="44">
        <v>2400</v>
      </c>
      <c r="I82" s="44">
        <v>3400</v>
      </c>
      <c r="J82" s="44">
        <v>4900</v>
      </c>
      <c r="K82" s="44">
        <v>7000</v>
      </c>
      <c r="L82" s="44">
        <v>9900</v>
      </c>
      <c r="M82" s="44">
        <v>12600</v>
      </c>
    </row>
    <row r="83" spans="1:13" x14ac:dyDescent="0.35">
      <c r="A83" s="58">
        <v>2015</v>
      </c>
      <c r="B83" s="33" t="s">
        <v>41</v>
      </c>
      <c r="C83" s="44">
        <v>3950</v>
      </c>
      <c r="D83" s="44">
        <v>0</v>
      </c>
      <c r="E83" s="44">
        <v>5800</v>
      </c>
      <c r="F83" s="44">
        <v>4400</v>
      </c>
      <c r="G83" s="44">
        <v>1000</v>
      </c>
      <c r="H83" s="44">
        <v>1600</v>
      </c>
      <c r="I83" s="44">
        <v>2800</v>
      </c>
      <c r="J83" s="44">
        <v>4500</v>
      </c>
      <c r="K83" s="44">
        <v>7400</v>
      </c>
      <c r="L83" s="44">
        <v>11700</v>
      </c>
      <c r="M83" s="44">
        <v>15300</v>
      </c>
    </row>
    <row r="84" spans="1:13" x14ac:dyDescent="0.35">
      <c r="A84" s="59">
        <v>2016</v>
      </c>
      <c r="B84" s="32" t="s">
        <v>13</v>
      </c>
      <c r="C84" s="43">
        <v>4111300</v>
      </c>
      <c r="D84" s="43">
        <v>100</v>
      </c>
      <c r="E84" s="43">
        <v>3900</v>
      </c>
      <c r="F84" s="43">
        <v>2900</v>
      </c>
      <c r="G84" s="43">
        <v>1000</v>
      </c>
      <c r="H84" s="43">
        <v>1300</v>
      </c>
      <c r="I84" s="43">
        <v>2000</v>
      </c>
      <c r="J84" s="43">
        <v>3200</v>
      </c>
      <c r="K84" s="43">
        <v>4800</v>
      </c>
      <c r="L84" s="43">
        <v>7200</v>
      </c>
      <c r="M84" s="43">
        <v>9500</v>
      </c>
    </row>
    <row r="85" spans="1:13" x14ac:dyDescent="0.35">
      <c r="A85" s="58">
        <v>2016</v>
      </c>
      <c r="B85" s="33">
        <v>1</v>
      </c>
      <c r="C85" s="44">
        <v>1386670</v>
      </c>
      <c r="D85" s="44">
        <v>34</v>
      </c>
      <c r="E85" s="44">
        <v>3100</v>
      </c>
      <c r="F85" s="44">
        <v>2700</v>
      </c>
      <c r="G85" s="44">
        <v>700</v>
      </c>
      <c r="H85" s="44">
        <v>1000</v>
      </c>
      <c r="I85" s="44">
        <v>1600</v>
      </c>
      <c r="J85" s="44">
        <v>2400</v>
      </c>
      <c r="K85" s="44">
        <v>3800</v>
      </c>
      <c r="L85" s="44">
        <v>6100</v>
      </c>
      <c r="M85" s="44">
        <v>8300</v>
      </c>
    </row>
    <row r="86" spans="1:13" x14ac:dyDescent="0.35">
      <c r="A86" s="58">
        <v>2016</v>
      </c>
      <c r="B86" s="33">
        <v>2</v>
      </c>
      <c r="C86" s="44">
        <v>1770520</v>
      </c>
      <c r="D86" s="44">
        <v>43</v>
      </c>
      <c r="E86" s="44">
        <v>4000</v>
      </c>
      <c r="F86" s="44">
        <v>2800</v>
      </c>
      <c r="G86" s="44">
        <v>1100</v>
      </c>
      <c r="H86" s="44">
        <v>1500</v>
      </c>
      <c r="I86" s="44">
        <v>2300</v>
      </c>
      <c r="J86" s="44">
        <v>3300</v>
      </c>
      <c r="K86" s="44">
        <v>4800</v>
      </c>
      <c r="L86" s="44">
        <v>7200</v>
      </c>
      <c r="M86" s="44">
        <v>9400</v>
      </c>
    </row>
    <row r="87" spans="1:13" x14ac:dyDescent="0.35">
      <c r="A87" s="58">
        <v>2016</v>
      </c>
      <c r="B87" s="33">
        <v>3</v>
      </c>
      <c r="C87" s="5">
        <v>603410</v>
      </c>
      <c r="D87" s="5">
        <v>15</v>
      </c>
      <c r="E87" s="5">
        <v>4500</v>
      </c>
      <c r="F87" s="5">
        <v>3000</v>
      </c>
      <c r="G87" s="5">
        <v>1400</v>
      </c>
      <c r="H87" s="5">
        <v>1900</v>
      </c>
      <c r="I87" s="5">
        <v>2700</v>
      </c>
      <c r="J87" s="5">
        <v>3800</v>
      </c>
      <c r="K87" s="7">
        <v>5400</v>
      </c>
      <c r="L87" s="7">
        <v>7800</v>
      </c>
      <c r="M87" s="44">
        <v>10100</v>
      </c>
    </row>
    <row r="88" spans="1:13" x14ac:dyDescent="0.35">
      <c r="A88" s="58">
        <v>2016</v>
      </c>
      <c r="B88" s="33">
        <v>4</v>
      </c>
      <c r="C88" s="5">
        <v>237820</v>
      </c>
      <c r="D88" s="5">
        <v>6</v>
      </c>
      <c r="E88" s="5">
        <v>5000</v>
      </c>
      <c r="F88" s="5">
        <v>3100</v>
      </c>
      <c r="G88" s="5">
        <v>1600</v>
      </c>
      <c r="H88" s="5">
        <v>2100</v>
      </c>
      <c r="I88" s="5">
        <v>3000</v>
      </c>
      <c r="J88" s="5">
        <v>4300</v>
      </c>
      <c r="K88" s="7">
        <v>6000</v>
      </c>
      <c r="L88" s="7">
        <v>8600</v>
      </c>
      <c r="M88" s="44">
        <v>11000</v>
      </c>
    </row>
    <row r="89" spans="1:13" x14ac:dyDescent="0.35">
      <c r="A89" s="58">
        <v>2016</v>
      </c>
      <c r="B89" s="33" t="s">
        <v>19</v>
      </c>
      <c r="C89" s="5">
        <v>103290</v>
      </c>
      <c r="D89" s="5">
        <v>3</v>
      </c>
      <c r="E89" s="5">
        <v>5500</v>
      </c>
      <c r="F89" s="5">
        <v>3500</v>
      </c>
      <c r="G89" s="5">
        <v>1700</v>
      </c>
      <c r="H89" s="5">
        <v>2200</v>
      </c>
      <c r="I89" s="5">
        <v>3200</v>
      </c>
      <c r="J89" s="5">
        <v>4700</v>
      </c>
      <c r="K89" s="7">
        <v>6700</v>
      </c>
      <c r="L89" s="7">
        <v>9800</v>
      </c>
      <c r="M89" s="44">
        <v>12600</v>
      </c>
    </row>
    <row r="90" spans="1:13" x14ac:dyDescent="0.35">
      <c r="A90" s="58">
        <v>2016</v>
      </c>
      <c r="B90" s="33" t="s">
        <v>41</v>
      </c>
      <c r="C90" s="5">
        <v>9590</v>
      </c>
      <c r="D90" s="5">
        <v>0</v>
      </c>
      <c r="E90" s="5">
        <v>7500</v>
      </c>
      <c r="F90" s="5">
        <v>6100</v>
      </c>
      <c r="G90" s="5">
        <v>1000</v>
      </c>
      <c r="H90" s="5">
        <v>1500</v>
      </c>
      <c r="I90" s="5">
        <v>2900</v>
      </c>
      <c r="J90" s="5">
        <v>5400</v>
      </c>
      <c r="K90" s="7">
        <v>10400</v>
      </c>
      <c r="L90" s="7">
        <v>17500</v>
      </c>
      <c r="M90" s="44">
        <v>20700</v>
      </c>
    </row>
    <row r="91" spans="1:13" x14ac:dyDescent="0.35">
      <c r="A91" s="59">
        <v>2017</v>
      </c>
      <c r="B91" s="32" t="s">
        <v>13</v>
      </c>
      <c r="C91" s="18">
        <v>22230420</v>
      </c>
      <c r="D91" s="18">
        <v>100</v>
      </c>
      <c r="E91" s="18">
        <v>3800</v>
      </c>
      <c r="F91" s="18">
        <v>2900</v>
      </c>
      <c r="G91" s="18">
        <v>900</v>
      </c>
      <c r="H91" s="18">
        <v>1300</v>
      </c>
      <c r="I91" s="18">
        <v>2000</v>
      </c>
      <c r="J91" s="18">
        <v>3000</v>
      </c>
      <c r="K91" s="20">
        <v>4600</v>
      </c>
      <c r="L91" s="20">
        <v>7100</v>
      </c>
      <c r="M91" s="43">
        <v>9400</v>
      </c>
    </row>
    <row r="92" spans="1:13" x14ac:dyDescent="0.35">
      <c r="A92" s="58">
        <v>2017</v>
      </c>
      <c r="B92" s="33">
        <v>1</v>
      </c>
      <c r="C92" s="5">
        <v>7997520</v>
      </c>
      <c r="D92" s="5">
        <v>36</v>
      </c>
      <c r="E92" s="5">
        <v>3200</v>
      </c>
      <c r="F92" s="5">
        <v>2800</v>
      </c>
      <c r="G92" s="5">
        <v>700</v>
      </c>
      <c r="H92" s="5">
        <v>1000</v>
      </c>
      <c r="I92" s="5">
        <v>1500</v>
      </c>
      <c r="J92" s="5">
        <v>2400</v>
      </c>
      <c r="K92" s="7">
        <v>3800</v>
      </c>
      <c r="L92" s="7">
        <v>6300</v>
      </c>
      <c r="M92" s="44">
        <v>8600</v>
      </c>
    </row>
    <row r="93" spans="1:13" x14ac:dyDescent="0.35">
      <c r="A93" s="58">
        <v>2017</v>
      </c>
      <c r="B93" s="33">
        <v>2</v>
      </c>
      <c r="C93" s="5">
        <v>9402680</v>
      </c>
      <c r="D93" s="5">
        <v>42</v>
      </c>
      <c r="E93" s="5">
        <v>3900</v>
      </c>
      <c r="F93" s="5">
        <v>2800</v>
      </c>
      <c r="G93" s="5">
        <v>1100</v>
      </c>
      <c r="H93" s="5">
        <v>1500</v>
      </c>
      <c r="I93" s="5">
        <v>2200</v>
      </c>
      <c r="J93" s="5">
        <v>3200</v>
      </c>
      <c r="K93" s="7">
        <v>4600</v>
      </c>
      <c r="L93" s="7">
        <v>6900</v>
      </c>
      <c r="M93" s="44">
        <v>9200</v>
      </c>
    </row>
    <row r="94" spans="1:13" x14ac:dyDescent="0.35">
      <c r="A94" s="58">
        <v>2017</v>
      </c>
      <c r="B94" s="33">
        <v>3</v>
      </c>
      <c r="C94" s="5">
        <v>2950980</v>
      </c>
      <c r="D94" s="5">
        <v>13</v>
      </c>
      <c r="E94" s="5">
        <v>4500</v>
      </c>
      <c r="F94" s="5">
        <v>3000</v>
      </c>
      <c r="G94" s="5">
        <v>1300</v>
      </c>
      <c r="H94" s="5">
        <v>1800</v>
      </c>
      <c r="I94" s="5">
        <v>2700</v>
      </c>
      <c r="J94" s="5">
        <v>3800</v>
      </c>
      <c r="K94" s="7">
        <v>5400</v>
      </c>
      <c r="L94" s="7">
        <v>7800</v>
      </c>
      <c r="M94" s="44">
        <v>10200</v>
      </c>
    </row>
    <row r="95" spans="1:13" x14ac:dyDescent="0.35">
      <c r="A95" s="58">
        <v>2017</v>
      </c>
      <c r="B95" s="33">
        <v>4</v>
      </c>
      <c r="C95" s="5">
        <v>1057770</v>
      </c>
      <c r="D95" s="5">
        <v>5</v>
      </c>
      <c r="E95" s="5">
        <v>5000</v>
      </c>
      <c r="F95" s="5">
        <v>3200</v>
      </c>
      <c r="G95" s="5">
        <v>1500</v>
      </c>
      <c r="H95" s="5">
        <v>2000</v>
      </c>
      <c r="I95" s="5">
        <v>3000</v>
      </c>
      <c r="J95" s="5">
        <v>4300</v>
      </c>
      <c r="K95" s="7">
        <v>6100</v>
      </c>
      <c r="L95" s="7">
        <v>8700</v>
      </c>
      <c r="M95" s="44">
        <v>11100</v>
      </c>
    </row>
    <row r="96" spans="1:13" x14ac:dyDescent="0.35">
      <c r="A96" s="58">
        <v>2017</v>
      </c>
      <c r="B96" s="33" t="s">
        <v>19</v>
      </c>
      <c r="C96" s="5">
        <v>484340</v>
      </c>
      <c r="D96" s="5">
        <v>2</v>
      </c>
      <c r="E96" s="5">
        <v>5400</v>
      </c>
      <c r="F96" s="5">
        <v>3600</v>
      </c>
      <c r="G96" s="5">
        <v>1400</v>
      </c>
      <c r="H96" s="5">
        <v>2000</v>
      </c>
      <c r="I96" s="5">
        <v>3100</v>
      </c>
      <c r="J96" s="5">
        <v>4600</v>
      </c>
      <c r="K96" s="7">
        <v>6700</v>
      </c>
      <c r="L96" s="7">
        <v>9700</v>
      </c>
      <c r="M96" s="44">
        <v>12400</v>
      </c>
    </row>
    <row r="97" spans="1:13" x14ac:dyDescent="0.35">
      <c r="A97" s="58">
        <v>2017</v>
      </c>
      <c r="B97" s="33" t="s">
        <v>41</v>
      </c>
      <c r="C97" s="5">
        <v>337140</v>
      </c>
      <c r="D97" s="5">
        <v>2</v>
      </c>
      <c r="E97" s="5">
        <v>3700</v>
      </c>
      <c r="F97" s="5">
        <v>4000</v>
      </c>
      <c r="G97" s="5">
        <v>500</v>
      </c>
      <c r="H97" s="5">
        <v>800</v>
      </c>
      <c r="I97" s="5">
        <v>1400</v>
      </c>
      <c r="J97" s="5">
        <v>2300</v>
      </c>
      <c r="K97" s="7">
        <v>4400</v>
      </c>
      <c r="L97" s="7">
        <v>8500</v>
      </c>
      <c r="M97" s="44">
        <v>12200</v>
      </c>
    </row>
    <row r="98" spans="1:13" x14ac:dyDescent="0.35">
      <c r="A98" s="59">
        <v>2018</v>
      </c>
      <c r="B98" s="32" t="s">
        <v>13</v>
      </c>
      <c r="C98" s="18">
        <v>22438970</v>
      </c>
      <c r="D98" s="18">
        <v>100</v>
      </c>
      <c r="E98" s="18">
        <v>3700</v>
      </c>
      <c r="F98" s="18">
        <v>2900</v>
      </c>
      <c r="G98" s="18">
        <v>900</v>
      </c>
      <c r="H98" s="18">
        <v>1200</v>
      </c>
      <c r="I98" s="18">
        <v>1900</v>
      </c>
      <c r="J98" s="18">
        <v>2900</v>
      </c>
      <c r="K98" s="20">
        <v>4500</v>
      </c>
      <c r="L98" s="20">
        <v>6900</v>
      </c>
      <c r="M98" s="43">
        <v>9100</v>
      </c>
    </row>
    <row r="99" spans="1:13" x14ac:dyDescent="0.35">
      <c r="A99" s="58">
        <v>2018</v>
      </c>
      <c r="B99" s="33">
        <v>1</v>
      </c>
      <c r="C99" s="5">
        <v>8070350</v>
      </c>
      <c r="D99" s="5">
        <v>36</v>
      </c>
      <c r="E99" s="5">
        <v>3100</v>
      </c>
      <c r="F99" s="5">
        <v>2700</v>
      </c>
      <c r="G99" s="5">
        <v>700</v>
      </c>
      <c r="H99" s="5">
        <v>1000</v>
      </c>
      <c r="I99" s="5">
        <v>1500</v>
      </c>
      <c r="J99" s="5">
        <v>2300</v>
      </c>
      <c r="K99" s="7">
        <v>3600</v>
      </c>
      <c r="L99" s="7">
        <v>6000</v>
      </c>
      <c r="M99" s="44">
        <v>8300</v>
      </c>
    </row>
    <row r="100" spans="1:13" x14ac:dyDescent="0.35">
      <c r="A100" s="58">
        <v>2018</v>
      </c>
      <c r="B100" s="33">
        <v>2</v>
      </c>
      <c r="C100" s="5">
        <v>9493140</v>
      </c>
      <c r="D100" s="5">
        <v>42</v>
      </c>
      <c r="E100" s="5">
        <v>3800</v>
      </c>
      <c r="F100" s="5">
        <v>2700</v>
      </c>
      <c r="G100" s="5">
        <v>1100</v>
      </c>
      <c r="H100" s="5">
        <v>1500</v>
      </c>
      <c r="I100" s="5">
        <v>2100</v>
      </c>
      <c r="J100" s="5">
        <v>3100</v>
      </c>
      <c r="K100" s="7">
        <v>4500</v>
      </c>
      <c r="L100" s="7">
        <v>6700</v>
      </c>
      <c r="M100" s="44">
        <v>9000</v>
      </c>
    </row>
    <row r="101" spans="1:13" x14ac:dyDescent="0.35">
      <c r="A101" s="58">
        <v>2018</v>
      </c>
      <c r="B101" s="33">
        <v>3</v>
      </c>
      <c r="C101" s="5">
        <v>2968190</v>
      </c>
      <c r="D101" s="5">
        <v>13</v>
      </c>
      <c r="E101" s="5">
        <v>4400</v>
      </c>
      <c r="F101" s="5">
        <v>2900</v>
      </c>
      <c r="G101" s="5">
        <v>1400</v>
      </c>
      <c r="H101" s="5">
        <v>1800</v>
      </c>
      <c r="I101" s="5">
        <v>2600</v>
      </c>
      <c r="J101" s="5">
        <v>3700</v>
      </c>
      <c r="K101" s="7">
        <v>5300</v>
      </c>
      <c r="L101" s="7">
        <v>7600</v>
      </c>
      <c r="M101" s="44">
        <v>9900</v>
      </c>
    </row>
    <row r="102" spans="1:13" x14ac:dyDescent="0.35">
      <c r="A102" s="58">
        <v>2018</v>
      </c>
      <c r="B102" s="33">
        <v>4</v>
      </c>
      <c r="C102" s="5">
        <v>1061580</v>
      </c>
      <c r="D102" s="5">
        <v>5</v>
      </c>
      <c r="E102" s="5">
        <v>4900</v>
      </c>
      <c r="F102" s="5">
        <v>3100</v>
      </c>
      <c r="G102" s="5">
        <v>1500</v>
      </c>
      <c r="H102" s="5">
        <v>2000</v>
      </c>
      <c r="I102" s="5">
        <v>2900</v>
      </c>
      <c r="J102" s="5">
        <v>4200</v>
      </c>
      <c r="K102" s="7">
        <v>5900</v>
      </c>
      <c r="L102" s="7">
        <v>8500</v>
      </c>
      <c r="M102" s="44">
        <v>10900</v>
      </c>
    </row>
    <row r="103" spans="1:13" x14ac:dyDescent="0.35">
      <c r="A103" s="58">
        <v>2018</v>
      </c>
      <c r="B103" s="33" t="s">
        <v>19</v>
      </c>
      <c r="C103" s="5">
        <v>485100</v>
      </c>
      <c r="D103" s="5">
        <v>2</v>
      </c>
      <c r="E103" s="5">
        <v>5300</v>
      </c>
      <c r="F103" s="5">
        <v>3500</v>
      </c>
      <c r="G103" s="5">
        <v>1500</v>
      </c>
      <c r="H103" s="5">
        <v>2000</v>
      </c>
      <c r="I103" s="5">
        <v>3000</v>
      </c>
      <c r="J103" s="5">
        <v>4500</v>
      </c>
      <c r="K103" s="7">
        <v>6500</v>
      </c>
      <c r="L103" s="7">
        <v>9600</v>
      </c>
      <c r="M103" s="44">
        <v>12300</v>
      </c>
    </row>
    <row r="104" spans="1:13" x14ac:dyDescent="0.35">
      <c r="A104" s="58">
        <v>2018</v>
      </c>
      <c r="B104" s="33" t="s">
        <v>41</v>
      </c>
      <c r="C104" s="5">
        <v>360610</v>
      </c>
      <c r="D104" s="5">
        <v>2</v>
      </c>
      <c r="E104" s="5">
        <v>3500</v>
      </c>
      <c r="F104" s="5">
        <v>3800</v>
      </c>
      <c r="G104" s="5">
        <v>400</v>
      </c>
      <c r="H104" s="5">
        <v>700</v>
      </c>
      <c r="I104" s="5">
        <v>1300</v>
      </c>
      <c r="J104" s="5">
        <v>2200</v>
      </c>
      <c r="K104" s="7">
        <v>4200</v>
      </c>
      <c r="L104" s="7">
        <v>8100</v>
      </c>
      <c r="M104" s="44">
        <v>11700</v>
      </c>
    </row>
    <row r="105" spans="1:13" x14ac:dyDescent="0.35">
      <c r="A105" s="59">
        <v>2019</v>
      </c>
      <c r="B105" s="32" t="s">
        <v>13</v>
      </c>
      <c r="C105" s="18">
        <v>22428150</v>
      </c>
      <c r="D105" s="18">
        <v>100</v>
      </c>
      <c r="E105" s="18">
        <v>3600</v>
      </c>
      <c r="F105" s="18">
        <v>2800</v>
      </c>
      <c r="G105" s="18">
        <v>900</v>
      </c>
      <c r="H105" s="18">
        <v>1200</v>
      </c>
      <c r="I105" s="18">
        <v>1900</v>
      </c>
      <c r="J105" s="18">
        <v>2900</v>
      </c>
      <c r="K105" s="20">
        <v>4400</v>
      </c>
      <c r="L105" s="20">
        <v>6800</v>
      </c>
      <c r="M105" s="43">
        <v>9000</v>
      </c>
    </row>
    <row r="106" spans="1:13" x14ac:dyDescent="0.35">
      <c r="A106" s="58">
        <v>2019</v>
      </c>
      <c r="B106" s="33">
        <v>1</v>
      </c>
      <c r="C106" s="5">
        <v>8021680</v>
      </c>
      <c r="D106" s="5">
        <v>36</v>
      </c>
      <c r="E106" s="5">
        <v>3000</v>
      </c>
      <c r="F106" s="5">
        <v>2600</v>
      </c>
      <c r="G106" s="5">
        <v>700</v>
      </c>
      <c r="H106" s="5">
        <v>1000</v>
      </c>
      <c r="I106" s="5">
        <v>1500</v>
      </c>
      <c r="J106" s="5">
        <v>2200</v>
      </c>
      <c r="K106" s="7">
        <v>3500</v>
      </c>
      <c r="L106" s="7">
        <v>5800</v>
      </c>
      <c r="M106" s="44">
        <v>8000</v>
      </c>
    </row>
    <row r="107" spans="1:13" x14ac:dyDescent="0.35">
      <c r="A107" s="58">
        <v>2019</v>
      </c>
      <c r="B107" s="33">
        <v>2</v>
      </c>
      <c r="C107" s="5">
        <v>9459320</v>
      </c>
      <c r="D107" s="5">
        <v>42</v>
      </c>
      <c r="E107" s="5">
        <v>3800</v>
      </c>
      <c r="F107" s="5">
        <v>2700</v>
      </c>
      <c r="G107" s="5">
        <v>1100</v>
      </c>
      <c r="H107" s="5">
        <v>1500</v>
      </c>
      <c r="I107" s="5">
        <v>2100</v>
      </c>
      <c r="J107" s="5">
        <v>3100</v>
      </c>
      <c r="K107" s="7">
        <v>4500</v>
      </c>
      <c r="L107" s="7">
        <v>6700</v>
      </c>
      <c r="M107" s="44">
        <v>8900</v>
      </c>
    </row>
    <row r="108" spans="1:13" x14ac:dyDescent="0.35">
      <c r="A108" s="58">
        <v>2019</v>
      </c>
      <c r="B108" s="33">
        <v>3</v>
      </c>
      <c r="C108" s="5">
        <v>2955830</v>
      </c>
      <c r="D108" s="5">
        <v>13</v>
      </c>
      <c r="E108" s="5">
        <v>4400</v>
      </c>
      <c r="F108" s="5">
        <v>2900</v>
      </c>
      <c r="G108" s="5">
        <v>1400</v>
      </c>
      <c r="H108" s="5">
        <v>1800</v>
      </c>
      <c r="I108" s="5">
        <v>2600</v>
      </c>
      <c r="J108" s="5">
        <v>3700</v>
      </c>
      <c r="K108" s="7">
        <v>5200</v>
      </c>
      <c r="L108" s="7">
        <v>7600</v>
      </c>
      <c r="M108" s="44">
        <v>9900</v>
      </c>
    </row>
    <row r="109" spans="1:13" x14ac:dyDescent="0.35">
      <c r="A109" s="58">
        <v>2019</v>
      </c>
      <c r="B109" s="33">
        <v>4</v>
      </c>
      <c r="C109" s="5">
        <v>1055520</v>
      </c>
      <c r="D109" s="5">
        <v>5</v>
      </c>
      <c r="E109" s="5">
        <v>4900</v>
      </c>
      <c r="F109" s="5">
        <v>3100</v>
      </c>
      <c r="G109" s="5">
        <v>1600</v>
      </c>
      <c r="H109" s="5">
        <v>2000</v>
      </c>
      <c r="I109" s="5">
        <v>2900</v>
      </c>
      <c r="J109" s="5">
        <v>4100</v>
      </c>
      <c r="K109" s="7">
        <v>5900</v>
      </c>
      <c r="L109" s="7">
        <v>8400</v>
      </c>
      <c r="M109" s="44">
        <v>10800</v>
      </c>
    </row>
    <row r="110" spans="1:13" x14ac:dyDescent="0.35">
      <c r="A110" s="58">
        <v>2019</v>
      </c>
      <c r="B110" s="33" t="s">
        <v>19</v>
      </c>
      <c r="C110" s="5">
        <v>481250</v>
      </c>
      <c r="D110" s="5">
        <v>2</v>
      </c>
      <c r="E110" s="5">
        <v>5300</v>
      </c>
      <c r="F110" s="5">
        <v>3500</v>
      </c>
      <c r="G110" s="5">
        <v>1500</v>
      </c>
      <c r="H110" s="5">
        <v>2100</v>
      </c>
      <c r="I110" s="5">
        <v>3000</v>
      </c>
      <c r="J110" s="5">
        <v>4400</v>
      </c>
      <c r="K110" s="7">
        <v>6500</v>
      </c>
      <c r="L110" s="7">
        <v>9500</v>
      </c>
      <c r="M110" s="44">
        <v>12200</v>
      </c>
    </row>
    <row r="111" spans="1:13" x14ac:dyDescent="0.35">
      <c r="A111" s="58">
        <v>2019</v>
      </c>
      <c r="B111" s="33" t="s">
        <v>41</v>
      </c>
      <c r="C111" s="5">
        <v>454540</v>
      </c>
      <c r="D111" s="5">
        <v>2</v>
      </c>
      <c r="E111" s="5">
        <v>3200</v>
      </c>
      <c r="F111" s="5">
        <v>3600</v>
      </c>
      <c r="G111" s="5">
        <v>300</v>
      </c>
      <c r="H111" s="5">
        <v>500</v>
      </c>
      <c r="I111" s="5">
        <v>1100</v>
      </c>
      <c r="J111" s="5">
        <v>2000</v>
      </c>
      <c r="K111" s="7">
        <v>3700</v>
      </c>
      <c r="L111" s="7">
        <v>7200</v>
      </c>
      <c r="M111" s="44">
        <v>10500</v>
      </c>
    </row>
    <row r="112" spans="1:13" x14ac:dyDescent="0.35">
      <c r="A112" s="59">
        <v>2020</v>
      </c>
      <c r="B112" s="32" t="s">
        <v>13</v>
      </c>
      <c r="C112" s="18">
        <v>22746415</v>
      </c>
      <c r="D112" s="18">
        <v>100</v>
      </c>
      <c r="E112" s="18">
        <v>3823.4916568067429</v>
      </c>
      <c r="F112" s="18">
        <v>3013.725291989057</v>
      </c>
      <c r="G112" s="18">
        <v>884.79999998706103</v>
      </c>
      <c r="H112" s="18">
        <v>1249.3999999993771</v>
      </c>
      <c r="I112" s="18">
        <v>1944</v>
      </c>
      <c r="J112" s="18">
        <v>3017</v>
      </c>
      <c r="K112" s="18">
        <v>4673.5</v>
      </c>
      <c r="L112" s="18">
        <v>7297.5</v>
      </c>
      <c r="M112" s="18">
        <v>9723.3000000217526</v>
      </c>
    </row>
    <row r="113" spans="1:13" x14ac:dyDescent="0.35">
      <c r="A113" s="58">
        <v>2020</v>
      </c>
      <c r="B113" s="33">
        <v>1</v>
      </c>
      <c r="C113" s="6">
        <v>8200441</v>
      </c>
      <c r="D113" s="6">
        <v>36.051575599935198</v>
      </c>
      <c r="E113" s="6">
        <v>3106.1287178237881</v>
      </c>
      <c r="F113" s="6">
        <v>2735.394196133027</v>
      </c>
      <c r="G113" s="6">
        <v>704.5</v>
      </c>
      <c r="H113" s="6">
        <v>1003.199999867841</v>
      </c>
      <c r="I113" s="6">
        <v>1507</v>
      </c>
      <c r="J113" s="6">
        <v>2292.7999996471299</v>
      </c>
      <c r="K113" s="6">
        <v>3657.7999994941019</v>
      </c>
      <c r="L113" s="6">
        <v>6139.6999993984145</v>
      </c>
      <c r="M113" s="6">
        <v>8492.1999987196705</v>
      </c>
    </row>
    <row r="114" spans="1:13" x14ac:dyDescent="0.35">
      <c r="A114" s="58">
        <v>2020</v>
      </c>
      <c r="B114" s="33">
        <v>2</v>
      </c>
      <c r="C114" s="6">
        <v>8856325</v>
      </c>
      <c r="D114" s="6">
        <v>38.935036576093417</v>
      </c>
      <c r="E114" s="6">
        <v>4054.1580787363532</v>
      </c>
      <c r="F114" s="6">
        <v>2896.0768763308402</v>
      </c>
      <c r="G114" s="6">
        <v>1226.200000052959</v>
      </c>
      <c r="H114" s="6">
        <v>1622.7999997735269</v>
      </c>
      <c r="I114" s="6">
        <v>2308</v>
      </c>
      <c r="J114" s="6">
        <v>3289.700000498302</v>
      </c>
      <c r="K114" s="6">
        <v>4820.3000001620539</v>
      </c>
      <c r="L114" s="6">
        <v>7322.4000010503096</v>
      </c>
      <c r="M114" s="6">
        <v>9706.9800003252585</v>
      </c>
    </row>
    <row r="115" spans="1:13" x14ac:dyDescent="0.35">
      <c r="A115" s="58">
        <v>2020</v>
      </c>
      <c r="B115" s="33">
        <v>3</v>
      </c>
      <c r="C115" s="6">
        <v>2977226</v>
      </c>
      <c r="D115" s="6">
        <v>13.08877025236724</v>
      </c>
      <c r="E115" s="6">
        <v>4596.0174694266316</v>
      </c>
      <c r="F115" s="6">
        <v>3095.2293346607939</v>
      </c>
      <c r="G115" s="6">
        <v>1430.300000077573</v>
      </c>
      <c r="H115" s="6">
        <v>1869.6999998958329</v>
      </c>
      <c r="I115" s="6">
        <v>2667.925000130067</v>
      </c>
      <c r="J115" s="6">
        <v>3811</v>
      </c>
      <c r="K115" s="6">
        <v>5531.7000002947834</v>
      </c>
      <c r="L115" s="6">
        <v>8212.9000002645953</v>
      </c>
      <c r="M115" s="6">
        <v>10663.07500052007</v>
      </c>
    </row>
    <row r="116" spans="1:13" x14ac:dyDescent="0.35">
      <c r="A116" s="58">
        <v>2020</v>
      </c>
      <c r="B116" s="33">
        <v>4</v>
      </c>
      <c r="C116" s="6">
        <v>1051445</v>
      </c>
      <c r="D116" s="6">
        <v>4.622464682896184</v>
      </c>
      <c r="E116" s="6">
        <v>5121.5496844280633</v>
      </c>
      <c r="F116" s="6">
        <v>3322.888898476499</v>
      </c>
      <c r="G116" s="6">
        <v>1582</v>
      </c>
      <c r="H116" s="6">
        <v>2075.9000000401738</v>
      </c>
      <c r="I116" s="6">
        <v>2996.099999942875</v>
      </c>
      <c r="J116" s="6">
        <v>4309</v>
      </c>
      <c r="K116" s="6">
        <v>6230</v>
      </c>
      <c r="L116" s="6">
        <v>9139.7200000051416</v>
      </c>
      <c r="M116" s="6">
        <v>11703.7399998126</v>
      </c>
    </row>
    <row r="117" spans="1:13" x14ac:dyDescent="0.35">
      <c r="A117" s="58">
        <v>2020</v>
      </c>
      <c r="B117" s="33" t="s">
        <v>19</v>
      </c>
      <c r="C117" s="6">
        <v>469315</v>
      </c>
      <c r="D117" s="6">
        <v>2.0632482085638548</v>
      </c>
      <c r="E117" s="6">
        <v>5531.19630426398</v>
      </c>
      <c r="F117" s="6">
        <v>3693.7103259297578</v>
      </c>
      <c r="G117" s="6">
        <v>1524.8700000042111</v>
      </c>
      <c r="H117" s="6">
        <v>2074.7000000167518</v>
      </c>
      <c r="I117" s="6">
        <v>3098.9000000125329</v>
      </c>
      <c r="J117" s="6">
        <v>4604.5</v>
      </c>
      <c r="K117" s="6">
        <v>6858.4000000579399</v>
      </c>
      <c r="L117" s="6">
        <v>10181.479999969501</v>
      </c>
      <c r="M117" s="6">
        <v>12999.930000037601</v>
      </c>
    </row>
    <row r="118" spans="1:13" x14ac:dyDescent="0.35">
      <c r="A118" s="58">
        <v>2020</v>
      </c>
      <c r="B118" s="33" t="s">
        <v>41</v>
      </c>
      <c r="C118" s="17">
        <v>1191663</v>
      </c>
      <c r="D118" s="17">
        <v>5.2389046801441017</v>
      </c>
      <c r="E118" s="17">
        <v>3297.8092222941509</v>
      </c>
      <c r="F118" s="17">
        <v>3486.158954661279</v>
      </c>
      <c r="G118" s="17">
        <v>353.30000000744991</v>
      </c>
      <c r="H118" s="17">
        <v>631.6000000138381</v>
      </c>
      <c r="I118" s="17">
        <v>1249.099999985566</v>
      </c>
      <c r="J118" s="17">
        <v>2147.1999999975928</v>
      </c>
      <c r="K118" s="17">
        <v>3905.3000000871889</v>
      </c>
      <c r="L118" s="17">
        <v>7393</v>
      </c>
      <c r="M118" s="17">
        <v>10504.489999811891</v>
      </c>
    </row>
    <row r="119" spans="1:13" x14ac:dyDescent="0.35">
      <c r="A119" s="59">
        <v>2021</v>
      </c>
      <c r="B119" s="32" t="s">
        <v>13</v>
      </c>
      <c r="C119" s="53">
        <v>23039404</v>
      </c>
      <c r="D119" s="53">
        <v>100</v>
      </c>
      <c r="E119" s="53">
        <v>3574.089734691087</v>
      </c>
      <c r="F119" s="53">
        <v>2882.5531564289072</v>
      </c>
      <c r="G119" s="53">
        <v>839.39999998550184</v>
      </c>
      <c r="H119" s="53">
        <v>1164.2000000207349</v>
      </c>
      <c r="I119" s="53">
        <v>1799.9000000261381</v>
      </c>
      <c r="J119" s="53">
        <v>2795.6999999844902</v>
      </c>
      <c r="K119" s="53">
        <v>4340</v>
      </c>
      <c r="L119" s="53">
        <v>6820</v>
      </c>
      <c r="M119" s="53">
        <v>9151.8000000586617</v>
      </c>
    </row>
    <row r="120" spans="1:13" x14ac:dyDescent="0.35">
      <c r="A120" s="58">
        <v>2021</v>
      </c>
      <c r="B120" s="33">
        <v>1</v>
      </c>
      <c r="C120" s="6">
        <v>8275942</v>
      </c>
      <c r="D120" s="6">
        <v>35.920816354450842</v>
      </c>
      <c r="E120" s="6">
        <v>2885.5332615857701</v>
      </c>
      <c r="F120" s="6">
        <v>2584.6291667355558</v>
      </c>
      <c r="G120" s="6">
        <v>673.69999989569374</v>
      </c>
      <c r="H120" s="6">
        <v>939.89999986633063</v>
      </c>
      <c r="I120" s="6">
        <v>1397.299999903797</v>
      </c>
      <c r="J120" s="6">
        <v>2117.7000003230141</v>
      </c>
      <c r="K120" s="6">
        <v>3383.9000004246291</v>
      </c>
      <c r="L120" s="6">
        <v>5656.3000004164514</v>
      </c>
      <c r="M120" s="6">
        <v>7876.800001159354</v>
      </c>
    </row>
    <row r="121" spans="1:13" x14ac:dyDescent="0.35">
      <c r="A121" s="58">
        <v>2021</v>
      </c>
      <c r="B121" s="33">
        <v>2</v>
      </c>
      <c r="C121" s="6">
        <v>8803313</v>
      </c>
      <c r="D121" s="6">
        <v>38.209812198266931</v>
      </c>
      <c r="E121" s="6">
        <v>3806.923582710293</v>
      </c>
      <c r="F121" s="6">
        <v>2766.483936564648</v>
      </c>
      <c r="G121" s="6">
        <v>1177.70000001927</v>
      </c>
      <c r="H121" s="6">
        <v>1527.899999761835</v>
      </c>
      <c r="I121" s="6">
        <v>2155.8999999009061</v>
      </c>
      <c r="J121" s="6">
        <v>3070.799999522269</v>
      </c>
      <c r="K121" s="6">
        <v>4496.0999992533034</v>
      </c>
      <c r="L121" s="6">
        <v>6869.1999989882352</v>
      </c>
      <c r="M121" s="6">
        <v>9147.3000015198159</v>
      </c>
    </row>
    <row r="122" spans="1:13" x14ac:dyDescent="0.35">
      <c r="A122" s="58">
        <v>2021</v>
      </c>
      <c r="B122" s="33">
        <v>3</v>
      </c>
      <c r="C122" s="6">
        <v>3014883</v>
      </c>
      <c r="D122" s="6">
        <v>13.08576819087855</v>
      </c>
      <c r="E122" s="6">
        <v>4294.9487748842557</v>
      </c>
      <c r="F122" s="6">
        <v>2972.3910278912931</v>
      </c>
      <c r="G122" s="6">
        <v>1323.800000069996</v>
      </c>
      <c r="H122" s="6">
        <v>1727.600000011397</v>
      </c>
      <c r="I122" s="6">
        <v>2467.6999998740362</v>
      </c>
      <c r="J122" s="6">
        <v>3532.200000038928</v>
      </c>
      <c r="K122" s="6">
        <v>5139.8999997429173</v>
      </c>
      <c r="L122" s="6">
        <v>7709.2000004312122</v>
      </c>
      <c r="M122" s="6">
        <v>10083.790000646901</v>
      </c>
    </row>
    <row r="123" spans="1:13" x14ac:dyDescent="0.35">
      <c r="A123" s="58">
        <v>2021</v>
      </c>
      <c r="B123" s="33">
        <v>4</v>
      </c>
      <c r="C123" s="6">
        <v>1066787</v>
      </c>
      <c r="D123" s="6">
        <v>4.6302716858474291</v>
      </c>
      <c r="E123" s="6">
        <v>4780.0122611387369</v>
      </c>
      <c r="F123" s="6">
        <v>3202.5589798913352</v>
      </c>
      <c r="G123" s="6">
        <v>1447.0999999826699</v>
      </c>
      <c r="H123" s="6">
        <v>1905.5999999638941</v>
      </c>
      <c r="I123" s="6">
        <v>2759.400000054442</v>
      </c>
      <c r="J123" s="6">
        <v>3976.300000077134</v>
      </c>
      <c r="K123" s="6">
        <v>5787.1000000692484</v>
      </c>
      <c r="L123" s="6">
        <v>8585.3400001080245</v>
      </c>
      <c r="M123" s="6">
        <v>11115.0699998325</v>
      </c>
    </row>
    <row r="124" spans="1:13" x14ac:dyDescent="0.35">
      <c r="A124" s="58">
        <v>2021</v>
      </c>
      <c r="B124" s="33" t="s">
        <v>19</v>
      </c>
      <c r="C124" s="6">
        <v>476284</v>
      </c>
      <c r="D124" s="6">
        <v>2.0672583370646218</v>
      </c>
      <c r="E124" s="6">
        <v>5210.4875811842248</v>
      </c>
      <c r="F124" s="6">
        <v>3586.7382845634379</v>
      </c>
      <c r="G124" s="6">
        <v>1398.7999999975229</v>
      </c>
      <c r="H124" s="6">
        <v>1909.600000015563</v>
      </c>
      <c r="I124" s="6">
        <v>2875.575000025693</v>
      </c>
      <c r="J124" s="6">
        <v>4289.2999999670592</v>
      </c>
      <c r="K124" s="6">
        <v>6442.0500000336797</v>
      </c>
      <c r="L124" s="6">
        <v>9672.2700000145833</v>
      </c>
      <c r="M124" s="6">
        <v>12425.600000055771</v>
      </c>
    </row>
    <row r="125" spans="1:13" x14ac:dyDescent="0.35">
      <c r="A125" s="58">
        <v>2021</v>
      </c>
      <c r="B125" s="33" t="s">
        <v>41</v>
      </c>
      <c r="C125" s="17">
        <v>1402195</v>
      </c>
      <c r="D125" s="17">
        <v>6.0860732334916303</v>
      </c>
      <c r="E125" s="17">
        <v>3153.0255761584381</v>
      </c>
      <c r="F125" s="17">
        <v>3380.843921902393</v>
      </c>
      <c r="G125" s="17">
        <v>377.60000000962123</v>
      </c>
      <c r="H125" s="17">
        <v>647</v>
      </c>
      <c r="I125" s="17">
        <v>1191.2999999703461</v>
      </c>
      <c r="J125" s="17">
        <v>2023.5999999470889</v>
      </c>
      <c r="K125" s="17">
        <v>3706.699999901979</v>
      </c>
      <c r="L125" s="17">
        <v>7018.800000020472</v>
      </c>
      <c r="M125" s="17">
        <v>10060.100000244831</v>
      </c>
    </row>
    <row r="126" spans="1:13" x14ac:dyDescent="0.35">
      <c r="A126" s="59">
        <v>2022</v>
      </c>
      <c r="B126" s="32" t="s">
        <v>13</v>
      </c>
      <c r="C126" s="53">
        <v>23229326</v>
      </c>
      <c r="D126" s="53">
        <v>100</v>
      </c>
      <c r="E126" s="53">
        <v>3257.2102824558442</v>
      </c>
      <c r="F126" s="53">
        <v>2687.689013764028</v>
      </c>
      <c r="G126" s="53">
        <v>727.7999999936095</v>
      </c>
      <c r="H126" s="53">
        <v>1042.7000000176599</v>
      </c>
      <c r="I126" s="53">
        <v>1630.200000027882</v>
      </c>
      <c r="J126" s="53">
        <v>2539.0999999545429</v>
      </c>
      <c r="K126" s="53">
        <v>3945.6999999356149</v>
      </c>
      <c r="L126" s="53">
        <v>6194.5</v>
      </c>
      <c r="M126" s="53">
        <v>8351.800000111145</v>
      </c>
    </row>
    <row r="127" spans="1:13" x14ac:dyDescent="0.35">
      <c r="A127" s="58">
        <v>2022</v>
      </c>
      <c r="B127" s="33">
        <v>1</v>
      </c>
      <c r="C127" s="6">
        <v>8301520</v>
      </c>
      <c r="D127" s="6">
        <v>35.73724007317302</v>
      </c>
      <c r="E127" s="6">
        <v>2659.6003452087248</v>
      </c>
      <c r="F127" s="6">
        <v>2431.1938758629258</v>
      </c>
      <c r="G127" s="6">
        <v>593.30000009289654</v>
      </c>
      <c r="H127" s="6">
        <v>849.5</v>
      </c>
      <c r="I127" s="6">
        <v>1278.100000199802</v>
      </c>
      <c r="J127" s="6">
        <v>1946.2999997142531</v>
      </c>
      <c r="K127" s="6">
        <v>3120.5999996646101</v>
      </c>
      <c r="L127" s="6">
        <v>5198.400000811228</v>
      </c>
      <c r="M127" s="6">
        <v>7259.5</v>
      </c>
    </row>
    <row r="128" spans="1:13" x14ac:dyDescent="0.35">
      <c r="A128" s="58">
        <v>2022</v>
      </c>
      <c r="B128" s="33">
        <v>2</v>
      </c>
      <c r="C128" s="6">
        <v>8808205</v>
      </c>
      <c r="D128" s="6">
        <v>37.918469954745987</v>
      </c>
      <c r="E128" s="6">
        <v>3442.5455834909571</v>
      </c>
      <c r="F128" s="6">
        <v>2559.8507079591791</v>
      </c>
      <c r="G128" s="6">
        <v>1031</v>
      </c>
      <c r="H128" s="6">
        <v>1365.8999997787421</v>
      </c>
      <c r="I128" s="6">
        <v>1943.899999731105</v>
      </c>
      <c r="J128" s="6">
        <v>2774.4000002638641</v>
      </c>
      <c r="K128" s="6">
        <v>4060.2000003976632</v>
      </c>
      <c r="L128" s="6">
        <v>6179.4000009592646</v>
      </c>
      <c r="M128" s="6">
        <v>8263.4000006759397</v>
      </c>
    </row>
    <row r="129" spans="1:13" x14ac:dyDescent="0.35">
      <c r="A129" s="58">
        <v>2022</v>
      </c>
      <c r="B129" s="33">
        <v>3</v>
      </c>
      <c r="C129" s="6">
        <v>3027487</v>
      </c>
      <c r="D129" s="6">
        <v>13.033038496252541</v>
      </c>
      <c r="E129" s="6">
        <v>3887.803882132836</v>
      </c>
      <c r="F129" s="6">
        <v>2751.1862424732471</v>
      </c>
      <c r="G129" s="6">
        <v>1147.900000060702</v>
      </c>
      <c r="H129" s="6">
        <v>1541.0999999683379</v>
      </c>
      <c r="I129" s="6">
        <v>2224.699999880811</v>
      </c>
      <c r="J129" s="6">
        <v>3199.8999998174982</v>
      </c>
      <c r="K129" s="6">
        <v>4653</v>
      </c>
      <c r="L129" s="6">
        <v>6940.2000003959884</v>
      </c>
      <c r="M129" s="6">
        <v>9110</v>
      </c>
    </row>
    <row r="130" spans="1:13" x14ac:dyDescent="0.35">
      <c r="A130" s="58">
        <v>2022</v>
      </c>
      <c r="B130" s="33">
        <v>4</v>
      </c>
      <c r="C130" s="6">
        <v>1082379</v>
      </c>
      <c r="D130" s="6">
        <v>4.6595368285760852</v>
      </c>
      <c r="E130" s="6">
        <v>4348.2850912639778</v>
      </c>
      <c r="F130" s="6">
        <v>2981.120402224803</v>
      </c>
      <c r="G130" s="6">
        <v>1251.4000000064259</v>
      </c>
      <c r="H130" s="6">
        <v>1700.4000000299111</v>
      </c>
      <c r="I130" s="6">
        <v>2501.599999949125</v>
      </c>
      <c r="J130" s="6">
        <v>3624.1999999321079</v>
      </c>
      <c r="K130" s="6">
        <v>5261.8999999569678</v>
      </c>
      <c r="L130" s="6">
        <v>7775.3000001334758</v>
      </c>
      <c r="M130" s="6">
        <v>10076.409999884831</v>
      </c>
    </row>
    <row r="131" spans="1:13" x14ac:dyDescent="0.35">
      <c r="A131" s="58">
        <v>2022</v>
      </c>
      <c r="B131" s="33" t="s">
        <v>19</v>
      </c>
      <c r="C131" s="6">
        <v>487972</v>
      </c>
      <c r="D131" s="6">
        <v>2.1006722278554268</v>
      </c>
      <c r="E131" s="6">
        <v>4833.4102202708236</v>
      </c>
      <c r="F131" s="6">
        <v>3418.0220309591082</v>
      </c>
      <c r="G131" s="6">
        <v>1197.8000000038439</v>
      </c>
      <c r="H131" s="6">
        <v>1706.409999995594</v>
      </c>
      <c r="I131" s="6">
        <v>2635.799999975733</v>
      </c>
      <c r="J131" s="6">
        <v>3971.7000000321441</v>
      </c>
      <c r="K131" s="6">
        <v>5983.0999999458963</v>
      </c>
      <c r="L131" s="6">
        <v>8981.0900000594629</v>
      </c>
      <c r="M131" s="6">
        <v>11586.83500003363</v>
      </c>
    </row>
    <row r="132" spans="1:13" x14ac:dyDescent="0.35">
      <c r="A132" s="64">
        <v>2022</v>
      </c>
      <c r="B132" s="39" t="s">
        <v>41</v>
      </c>
      <c r="C132" s="17">
        <v>1521763</v>
      </c>
      <c r="D132" s="17">
        <v>6.5510424193969294</v>
      </c>
      <c r="E132" s="17">
        <v>2908.527668380128</v>
      </c>
      <c r="F132" s="17">
        <v>3204.0419472407079</v>
      </c>
      <c r="G132" s="17">
        <v>316.30610000749908</v>
      </c>
      <c r="H132" s="17">
        <v>553.2999999880858</v>
      </c>
      <c r="I132" s="17">
        <v>1076.0999999781991</v>
      </c>
      <c r="J132" s="17">
        <v>1853.0999999473529</v>
      </c>
      <c r="K132" s="17">
        <v>3412.8999999896641</v>
      </c>
      <c r="L132" s="17">
        <v>6477.3000000192642</v>
      </c>
      <c r="M132" s="17">
        <v>9350.7999997788938</v>
      </c>
    </row>
    <row r="133" spans="1:13" x14ac:dyDescent="0.35">
      <c r="A133" s="59">
        <v>2023</v>
      </c>
      <c r="B133" s="32" t="s">
        <v>13</v>
      </c>
      <c r="C133" s="53">
        <v>23397419</v>
      </c>
      <c r="D133" s="53">
        <v>100</v>
      </c>
      <c r="E133" s="53">
        <v>3326.9985711348932</v>
      </c>
      <c r="F133" s="53">
        <v>2708.27155097167</v>
      </c>
      <c r="G133" s="53">
        <v>734</v>
      </c>
      <c r="H133" s="53">
        <v>1056.399999986784</v>
      </c>
      <c r="I133" s="53">
        <v>1660.2999999713079</v>
      </c>
      <c r="J133" s="53">
        <v>2604.6999999922582</v>
      </c>
      <c r="K133" s="53">
        <v>4067.0999999361202</v>
      </c>
      <c r="L133" s="53">
        <v>6350.199999888473</v>
      </c>
      <c r="M133" s="53">
        <v>8484.1999998969641</v>
      </c>
    </row>
    <row r="134" spans="1:13" x14ac:dyDescent="0.35">
      <c r="A134" s="58">
        <v>2023</v>
      </c>
      <c r="B134" s="33">
        <v>1</v>
      </c>
      <c r="C134" s="6">
        <v>8468037</v>
      </c>
      <c r="D134" s="6">
        <v>36.192184274684323</v>
      </c>
      <c r="E134" s="6">
        <v>2693.7548305710561</v>
      </c>
      <c r="F134" s="6">
        <v>2406.1765069340659</v>
      </c>
      <c r="G134" s="6">
        <v>604.5</v>
      </c>
      <c r="H134" s="6">
        <v>867</v>
      </c>
      <c r="I134" s="6">
        <v>1305.799999934331</v>
      </c>
      <c r="J134" s="6">
        <v>1992.7999996939541</v>
      </c>
      <c r="K134" s="6">
        <v>3191.5</v>
      </c>
      <c r="L134" s="6">
        <v>5253.599999167358</v>
      </c>
      <c r="M134" s="6">
        <v>7231.6136011577364</v>
      </c>
    </row>
    <row r="135" spans="1:13" x14ac:dyDescent="0.35">
      <c r="A135" s="58">
        <v>2023</v>
      </c>
      <c r="B135" s="33">
        <v>2</v>
      </c>
      <c r="C135" s="6">
        <v>8727240</v>
      </c>
      <c r="D135" s="6">
        <v>37.300011595296048</v>
      </c>
      <c r="E135" s="6">
        <v>3543.8042564993661</v>
      </c>
      <c r="F135" s="6">
        <v>2588.7000059907818</v>
      </c>
      <c r="G135" s="6">
        <v>1049.6000001710429</v>
      </c>
      <c r="H135" s="6">
        <v>1398.5</v>
      </c>
      <c r="I135" s="6">
        <v>2000.5</v>
      </c>
      <c r="J135" s="6">
        <v>2867.099999706661</v>
      </c>
      <c r="K135" s="6">
        <v>4217.099999312094</v>
      </c>
      <c r="L135" s="6">
        <v>6395.4000009733227</v>
      </c>
      <c r="M135" s="6">
        <v>8464.9000005759572</v>
      </c>
    </row>
    <row r="136" spans="1:13" x14ac:dyDescent="0.35">
      <c r="A136" s="58">
        <v>2023</v>
      </c>
      <c r="B136" s="33">
        <v>3</v>
      </c>
      <c r="C136" s="6">
        <v>3005743</v>
      </c>
      <c r="D136" s="6">
        <v>12.84647251049357</v>
      </c>
      <c r="E136" s="6">
        <v>4016.527555245651</v>
      </c>
      <c r="F136" s="6">
        <v>2795.1452177683268</v>
      </c>
      <c r="G136" s="6">
        <v>1183.0999999385101</v>
      </c>
      <c r="H136" s="6">
        <v>1586.9000000226399</v>
      </c>
      <c r="I136" s="6">
        <v>2300.899999897239</v>
      </c>
      <c r="J136" s="6">
        <v>3318.1000001882021</v>
      </c>
      <c r="K136" s="6">
        <v>4839.3999997510437</v>
      </c>
      <c r="L136" s="6">
        <v>7195.5942001162439</v>
      </c>
      <c r="M136" s="6">
        <v>9372.7000004892579</v>
      </c>
    </row>
    <row r="137" spans="1:13" x14ac:dyDescent="0.35">
      <c r="A137" s="58">
        <v>2023</v>
      </c>
      <c r="B137" s="33">
        <v>4</v>
      </c>
      <c r="C137" s="6">
        <v>1087687</v>
      </c>
      <c r="D137" s="6">
        <v>4.6487477956436134</v>
      </c>
      <c r="E137" s="6">
        <v>4509.20261008539</v>
      </c>
      <c r="F137" s="6">
        <v>3043.0270276418109</v>
      </c>
      <c r="G137" s="6">
        <v>1290.5299999770709</v>
      </c>
      <c r="H137" s="6">
        <v>1757.7000000319299</v>
      </c>
      <c r="I137" s="6">
        <v>2597.3499999472751</v>
      </c>
      <c r="J137" s="6">
        <v>3771.5999999339988</v>
      </c>
      <c r="K137" s="6">
        <v>5490.6999998899537</v>
      </c>
      <c r="L137" s="6">
        <v>8081.6999998858291</v>
      </c>
      <c r="M137" s="6">
        <v>10375.17000006725</v>
      </c>
    </row>
    <row r="138" spans="1:13" x14ac:dyDescent="0.35">
      <c r="A138" s="58">
        <v>2023</v>
      </c>
      <c r="B138" s="33" t="s">
        <v>19</v>
      </c>
      <c r="C138" s="6">
        <v>496989</v>
      </c>
      <c r="D138" s="6">
        <v>2.1241189038842281</v>
      </c>
      <c r="E138" s="6">
        <v>4993.2712120450897</v>
      </c>
      <c r="F138" s="6">
        <v>3475.8841843352789</v>
      </c>
      <c r="G138" s="6">
        <v>1236.240000006942</v>
      </c>
      <c r="H138" s="6">
        <v>1763</v>
      </c>
      <c r="I138" s="6">
        <v>2728.2000000254711</v>
      </c>
      <c r="J138" s="6">
        <v>4129.2000000330072</v>
      </c>
      <c r="K138" s="6">
        <v>6221.9000000564083</v>
      </c>
      <c r="L138" s="6">
        <v>9284.3000000863012</v>
      </c>
      <c r="M138" s="6">
        <v>11885.89999994483</v>
      </c>
    </row>
    <row r="139" spans="1:13" x14ac:dyDescent="0.35">
      <c r="A139" s="64">
        <v>2023</v>
      </c>
      <c r="B139" s="39" t="s">
        <v>41</v>
      </c>
      <c r="C139" s="17">
        <v>1611723</v>
      </c>
      <c r="D139" s="17">
        <v>6.8884649199982269</v>
      </c>
      <c r="E139" s="17">
        <v>2882.5562694766741</v>
      </c>
      <c r="F139" s="17">
        <v>3159.5023161809881</v>
      </c>
      <c r="G139" s="17">
        <v>311.19999999183199</v>
      </c>
      <c r="H139" s="17">
        <v>547.29999998645951</v>
      </c>
      <c r="I139" s="17">
        <v>1075.799999969686</v>
      </c>
      <c r="J139" s="17">
        <v>1850.0999999450339</v>
      </c>
      <c r="K139" s="17">
        <v>3397</v>
      </c>
      <c r="L139" s="17">
        <v>6365.6000001935936</v>
      </c>
      <c r="M139" s="17">
        <v>9174.6900001164013</v>
      </c>
    </row>
    <row r="140" spans="1:13" x14ac:dyDescent="0.35">
      <c r="A140" s="59">
        <v>2024</v>
      </c>
      <c r="B140" s="32" t="s">
        <v>13</v>
      </c>
      <c r="C140" s="53">
        <v>23484625</v>
      </c>
      <c r="D140" s="53">
        <v>100</v>
      </c>
      <c r="E140" s="53">
        <v>3334.0620372472658</v>
      </c>
      <c r="F140" s="53">
        <v>2829.9850210909399</v>
      </c>
      <c r="G140" s="53">
        <v>696.10000001277569</v>
      </c>
      <c r="H140" s="53">
        <v>1007.399999983809</v>
      </c>
      <c r="I140" s="53">
        <v>1596.799999971616</v>
      </c>
      <c r="J140" s="53">
        <v>2537.9000000468091</v>
      </c>
      <c r="K140" s="53">
        <v>4061.0999999349951</v>
      </c>
      <c r="L140" s="53">
        <v>6545.800000115406</v>
      </c>
      <c r="M140" s="53">
        <v>8845.300000077279</v>
      </c>
    </row>
    <row r="141" spans="1:13" x14ac:dyDescent="0.35">
      <c r="A141" s="58">
        <v>2024</v>
      </c>
      <c r="B141" s="33">
        <v>1</v>
      </c>
      <c r="C141" s="6">
        <v>7909531</v>
      </c>
      <c r="D141" s="6">
        <v>33.679613789873159</v>
      </c>
      <c r="E141" s="6">
        <v>2708.72109367656</v>
      </c>
      <c r="F141" s="6">
        <v>2509.1011312826008</v>
      </c>
      <c r="G141" s="6">
        <v>602.59999997706052</v>
      </c>
      <c r="H141" s="6">
        <v>848</v>
      </c>
      <c r="I141" s="6">
        <v>1269.199999994906</v>
      </c>
      <c r="J141" s="6">
        <v>1945.1000002561821</v>
      </c>
      <c r="K141" s="6">
        <v>3179.2000004563251</v>
      </c>
      <c r="L141" s="6">
        <v>5410.1999998310584</v>
      </c>
      <c r="M141" s="6">
        <v>7551.4000010095306</v>
      </c>
    </row>
    <row r="142" spans="1:13" x14ac:dyDescent="0.35">
      <c r="A142" s="58">
        <v>2024</v>
      </c>
      <c r="B142" s="33">
        <v>2</v>
      </c>
      <c r="C142" s="6">
        <v>8608814</v>
      </c>
      <c r="D142" s="6">
        <v>36.657234254325971</v>
      </c>
      <c r="E142" s="6">
        <v>3565.0947824674699</v>
      </c>
      <c r="F142" s="6">
        <v>2727.660365186141</v>
      </c>
      <c r="G142" s="6">
        <v>1005.3999998412301</v>
      </c>
      <c r="H142" s="6">
        <v>1345.480400076503</v>
      </c>
      <c r="I142" s="6">
        <v>1937.2999996993569</v>
      </c>
      <c r="J142" s="6">
        <v>2808.5999997496428</v>
      </c>
      <c r="K142" s="6">
        <v>4232.0783690976295</v>
      </c>
      <c r="L142" s="6">
        <v>6634.900000985941</v>
      </c>
      <c r="M142" s="6">
        <v>8879.0999996480332</v>
      </c>
    </row>
    <row r="143" spans="1:13" x14ac:dyDescent="0.35">
      <c r="A143" s="58">
        <v>2024</v>
      </c>
      <c r="B143" s="33">
        <v>3</v>
      </c>
      <c r="C143" s="6">
        <v>3015677</v>
      </c>
      <c r="D143" s="6">
        <v>12.84106942307999</v>
      </c>
      <c r="E143" s="6">
        <v>4018.8982242964198</v>
      </c>
      <c r="F143" s="6">
        <v>2922.3629160006039</v>
      </c>
      <c r="G143" s="6">
        <v>1130.800000049426</v>
      </c>
      <c r="H143" s="6">
        <v>1522.4000000383739</v>
      </c>
      <c r="I143" s="6">
        <v>2222.3000001188311</v>
      </c>
      <c r="J143" s="6">
        <v>3243.5</v>
      </c>
      <c r="K143" s="6">
        <v>4840.2000002347222</v>
      </c>
      <c r="L143" s="6">
        <v>7399.0999998562766</v>
      </c>
      <c r="M143" s="6">
        <v>9720.4000004737918</v>
      </c>
    </row>
    <row r="144" spans="1:13" x14ac:dyDescent="0.35">
      <c r="A144" s="58">
        <v>2024</v>
      </c>
      <c r="B144" s="33">
        <v>4</v>
      </c>
      <c r="C144" s="6">
        <v>1090278</v>
      </c>
      <c r="D144" s="6">
        <v>4.6425182433187668</v>
      </c>
      <c r="E144" s="6">
        <v>4501.0905647814616</v>
      </c>
      <c r="F144" s="6">
        <v>3156.7017139425411</v>
      </c>
      <c r="G144" s="6">
        <v>1232.5</v>
      </c>
      <c r="H144" s="6">
        <v>1682.9000000297101</v>
      </c>
      <c r="I144" s="6">
        <v>2506.300000014387</v>
      </c>
      <c r="J144" s="6">
        <v>3690.0999999345759</v>
      </c>
      <c r="K144" s="6">
        <v>5492.19999988974</v>
      </c>
      <c r="L144" s="6">
        <v>8270.8000000920802</v>
      </c>
      <c r="M144" s="6">
        <v>10698.51499994947</v>
      </c>
    </row>
    <row r="145" spans="1:13" x14ac:dyDescent="0.35">
      <c r="A145" s="58">
        <v>2024</v>
      </c>
      <c r="B145" s="33" t="s">
        <v>19</v>
      </c>
      <c r="C145" s="6">
        <v>501692</v>
      </c>
      <c r="D145" s="6">
        <v>2.1362572321252729</v>
      </c>
      <c r="E145" s="6">
        <v>5016.2110888028474</v>
      </c>
      <c r="F145" s="6">
        <v>3605.0218921166411</v>
      </c>
      <c r="G145" s="6">
        <v>1199.3550000084749</v>
      </c>
      <c r="H145" s="6">
        <v>1704.3999999849641</v>
      </c>
      <c r="I145" s="6">
        <v>2654</v>
      </c>
      <c r="J145" s="6">
        <v>4068.650000036348</v>
      </c>
      <c r="K145" s="6">
        <v>6251.8000000370976</v>
      </c>
      <c r="L145" s="6">
        <v>9540.8899999961013</v>
      </c>
      <c r="M145" s="6">
        <v>12274.244999906279</v>
      </c>
    </row>
    <row r="146" spans="1:13" x14ac:dyDescent="0.35">
      <c r="A146" s="58">
        <v>2024</v>
      </c>
      <c r="B146" s="33" t="s">
        <v>41</v>
      </c>
      <c r="C146" s="17">
        <v>2358633</v>
      </c>
      <c r="D146" s="17">
        <v>10.04330705727684</v>
      </c>
      <c r="E146" s="17">
        <v>2814.9836805317409</v>
      </c>
      <c r="F146" s="17">
        <v>3094.9276660103319</v>
      </c>
      <c r="G146" s="17">
        <v>304.29999999427849</v>
      </c>
      <c r="H146" s="17">
        <v>532.3999999994312</v>
      </c>
      <c r="I146" s="17">
        <v>1045.599999953482</v>
      </c>
      <c r="J146" s="17">
        <v>1795.7109999714251</v>
      </c>
      <c r="K146" s="17">
        <v>3311.1999998709671</v>
      </c>
      <c r="L146" s="17">
        <v>6276.2000002421</v>
      </c>
      <c r="M146" s="17">
        <v>9020.2400001622773</v>
      </c>
    </row>
  </sheetData>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21DE07-C419-446C-A904-7FBE9CDE2ED4}">
  <sheetPr>
    <pageSetUpPr fitToPage="1"/>
  </sheetPr>
  <dimension ref="A1:M232"/>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24.84375" style="8"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240</v>
      </c>
    </row>
    <row r="2" spans="1:13" x14ac:dyDescent="0.35">
      <c r="A2" s="9" t="s">
        <v>339</v>
      </c>
    </row>
    <row r="3" spans="1:13" x14ac:dyDescent="0.35">
      <c r="A3" s="11" t="s">
        <v>201</v>
      </c>
    </row>
    <row r="4" spans="1:13" x14ac:dyDescent="0.35">
      <c r="A4" s="12" t="s">
        <v>202</v>
      </c>
    </row>
    <row r="5" spans="1:13" ht="22" customHeight="1" x14ac:dyDescent="0.35">
      <c r="A5" s="56" t="s">
        <v>241</v>
      </c>
    </row>
    <row r="6" spans="1:13" s="61" customFormat="1" ht="46.5" customHeight="1" x14ac:dyDescent="0.35">
      <c r="A6" s="62" t="s">
        <v>1</v>
      </c>
      <c r="B6" s="63" t="s">
        <v>242</v>
      </c>
      <c r="C6" s="29" t="s">
        <v>2</v>
      </c>
      <c r="D6" s="29" t="s">
        <v>3</v>
      </c>
      <c r="E6" s="29" t="s">
        <v>4</v>
      </c>
      <c r="F6" s="29" t="s">
        <v>5</v>
      </c>
      <c r="G6" s="29" t="s">
        <v>6</v>
      </c>
      <c r="H6" s="29" t="s">
        <v>7</v>
      </c>
      <c r="I6" s="29" t="s">
        <v>8</v>
      </c>
      <c r="J6" s="29" t="s">
        <v>9</v>
      </c>
      <c r="K6" s="29" t="s">
        <v>10</v>
      </c>
      <c r="L6" s="29" t="s">
        <v>11</v>
      </c>
      <c r="M6" s="29" t="s">
        <v>12</v>
      </c>
    </row>
    <row r="7" spans="1:13" s="13" customFormat="1" x14ac:dyDescent="0.35">
      <c r="A7" s="59">
        <v>2005</v>
      </c>
      <c r="B7" s="32" t="s">
        <v>13</v>
      </c>
      <c r="C7" s="43">
        <v>2531820</v>
      </c>
      <c r="D7" s="43">
        <v>100</v>
      </c>
      <c r="E7" s="43">
        <v>18600</v>
      </c>
      <c r="F7" s="43">
        <v>9000</v>
      </c>
      <c r="G7" s="43">
        <v>5200</v>
      </c>
      <c r="H7" s="43">
        <v>8000</v>
      </c>
      <c r="I7" s="43">
        <v>12400</v>
      </c>
      <c r="J7" s="43">
        <v>17700</v>
      </c>
      <c r="K7" s="43">
        <v>23600</v>
      </c>
      <c r="L7" s="43">
        <v>30500</v>
      </c>
      <c r="M7" s="43">
        <v>35400</v>
      </c>
    </row>
    <row r="8" spans="1:13" x14ac:dyDescent="0.35">
      <c r="A8" s="58">
        <v>2005</v>
      </c>
      <c r="B8" s="33" t="s">
        <v>52</v>
      </c>
      <c r="C8" s="44">
        <v>146970</v>
      </c>
      <c r="D8" s="44">
        <v>6</v>
      </c>
      <c r="E8" s="44">
        <v>19600</v>
      </c>
      <c r="F8" s="44">
        <v>8500</v>
      </c>
      <c r="G8" s="44">
        <v>6700</v>
      </c>
      <c r="H8" s="44">
        <v>9500</v>
      </c>
      <c r="I8" s="44">
        <v>13900</v>
      </c>
      <c r="J8" s="44">
        <v>18900</v>
      </c>
      <c r="K8" s="44">
        <v>24400</v>
      </c>
      <c r="L8" s="44">
        <v>30700</v>
      </c>
      <c r="M8" s="44">
        <v>35100</v>
      </c>
    </row>
    <row r="9" spans="1:13" x14ac:dyDescent="0.35">
      <c r="A9" s="58">
        <v>2005</v>
      </c>
      <c r="B9" s="33" t="s">
        <v>53</v>
      </c>
      <c r="C9" s="44">
        <v>384080</v>
      </c>
      <c r="D9" s="44">
        <v>15</v>
      </c>
      <c r="E9" s="44">
        <v>19000</v>
      </c>
      <c r="F9" s="44">
        <v>8900</v>
      </c>
      <c r="G9" s="44">
        <v>5600</v>
      </c>
      <c r="H9" s="44">
        <v>8400</v>
      </c>
      <c r="I9" s="44">
        <v>12900</v>
      </c>
      <c r="J9" s="44">
        <v>18200</v>
      </c>
      <c r="K9" s="44">
        <v>24100</v>
      </c>
      <c r="L9" s="44">
        <v>30900</v>
      </c>
      <c r="M9" s="44">
        <v>35600</v>
      </c>
    </row>
    <row r="10" spans="1:13" x14ac:dyDescent="0.35">
      <c r="A10" s="58">
        <v>2005</v>
      </c>
      <c r="B10" s="33" t="s">
        <v>54</v>
      </c>
      <c r="C10" s="44">
        <v>269630</v>
      </c>
      <c r="D10" s="44">
        <v>11</v>
      </c>
      <c r="E10" s="44">
        <v>19000</v>
      </c>
      <c r="F10" s="44">
        <v>8900</v>
      </c>
      <c r="G10" s="44">
        <v>5500</v>
      </c>
      <c r="H10" s="44">
        <v>8300</v>
      </c>
      <c r="I10" s="44">
        <v>12900</v>
      </c>
      <c r="J10" s="44">
        <v>18200</v>
      </c>
      <c r="K10" s="44">
        <v>24000</v>
      </c>
      <c r="L10" s="44">
        <v>30800</v>
      </c>
      <c r="M10" s="44">
        <v>35500</v>
      </c>
    </row>
    <row r="11" spans="1:13" x14ac:dyDescent="0.35">
      <c r="A11" s="58">
        <v>2005</v>
      </c>
      <c r="B11" s="33" t="s">
        <v>55</v>
      </c>
      <c r="C11" s="44">
        <v>226840</v>
      </c>
      <c r="D11" s="44">
        <v>9</v>
      </c>
      <c r="E11" s="44">
        <v>18900</v>
      </c>
      <c r="F11" s="44">
        <v>8700</v>
      </c>
      <c r="G11" s="44">
        <v>5800</v>
      </c>
      <c r="H11" s="44">
        <v>8600</v>
      </c>
      <c r="I11" s="44">
        <v>13100</v>
      </c>
      <c r="J11" s="44">
        <v>18200</v>
      </c>
      <c r="K11" s="44">
        <v>23800</v>
      </c>
      <c r="L11" s="44">
        <v>30200</v>
      </c>
      <c r="M11" s="44">
        <v>34700</v>
      </c>
    </row>
    <row r="12" spans="1:13" x14ac:dyDescent="0.35">
      <c r="A12" s="58">
        <v>2005</v>
      </c>
      <c r="B12" s="33" t="s">
        <v>56</v>
      </c>
      <c r="C12" s="44">
        <v>278190</v>
      </c>
      <c r="D12" s="44">
        <v>11</v>
      </c>
      <c r="E12" s="44">
        <v>18600</v>
      </c>
      <c r="F12" s="44">
        <v>8800</v>
      </c>
      <c r="G12" s="44">
        <v>5500</v>
      </c>
      <c r="H12" s="44">
        <v>8200</v>
      </c>
      <c r="I12" s="44">
        <v>12600</v>
      </c>
      <c r="J12" s="44">
        <v>17800</v>
      </c>
      <c r="K12" s="44">
        <v>23600</v>
      </c>
      <c r="L12" s="44">
        <v>30200</v>
      </c>
      <c r="M12" s="44">
        <v>34900</v>
      </c>
    </row>
    <row r="13" spans="1:13" x14ac:dyDescent="0.35">
      <c r="A13" s="58">
        <v>2005</v>
      </c>
      <c r="B13" s="33" t="s">
        <v>57</v>
      </c>
      <c r="C13" s="44">
        <v>270310</v>
      </c>
      <c r="D13" s="44">
        <v>11</v>
      </c>
      <c r="E13" s="44">
        <v>18300</v>
      </c>
      <c r="F13" s="44">
        <v>8600</v>
      </c>
      <c r="G13" s="44">
        <v>5900</v>
      </c>
      <c r="H13" s="44">
        <v>8400</v>
      </c>
      <c r="I13" s="44">
        <v>12400</v>
      </c>
      <c r="J13" s="44">
        <v>17300</v>
      </c>
      <c r="K13" s="44">
        <v>22900</v>
      </c>
      <c r="L13" s="44">
        <v>29600</v>
      </c>
      <c r="M13" s="44">
        <v>34300</v>
      </c>
    </row>
    <row r="14" spans="1:13" x14ac:dyDescent="0.35">
      <c r="A14" s="58">
        <v>2005</v>
      </c>
      <c r="B14" s="33" t="s">
        <v>58</v>
      </c>
      <c r="C14" s="44">
        <v>338940</v>
      </c>
      <c r="D14" s="44">
        <v>13</v>
      </c>
      <c r="E14" s="44">
        <v>18400</v>
      </c>
      <c r="F14" s="44">
        <v>10100</v>
      </c>
      <c r="G14" s="44">
        <v>3100</v>
      </c>
      <c r="H14" s="44">
        <v>6100</v>
      </c>
      <c r="I14" s="44">
        <v>11100</v>
      </c>
      <c r="J14" s="44">
        <v>17400</v>
      </c>
      <c r="K14" s="44">
        <v>24500</v>
      </c>
      <c r="L14" s="44">
        <v>32400</v>
      </c>
      <c r="M14" s="44">
        <v>37600</v>
      </c>
    </row>
    <row r="15" spans="1:13" x14ac:dyDescent="0.35">
      <c r="A15" s="58">
        <v>2005</v>
      </c>
      <c r="B15" s="33" t="s">
        <v>59</v>
      </c>
      <c r="C15" s="44">
        <v>399500</v>
      </c>
      <c r="D15" s="44">
        <v>16</v>
      </c>
      <c r="E15" s="44">
        <v>18400</v>
      </c>
      <c r="F15" s="44">
        <v>8900</v>
      </c>
      <c r="G15" s="44">
        <v>5700</v>
      </c>
      <c r="H15" s="44">
        <v>8200</v>
      </c>
      <c r="I15" s="44">
        <v>12300</v>
      </c>
      <c r="J15" s="44">
        <v>17300</v>
      </c>
      <c r="K15" s="44">
        <v>23300</v>
      </c>
      <c r="L15" s="44">
        <v>30400</v>
      </c>
      <c r="M15" s="44">
        <v>35500</v>
      </c>
    </row>
    <row r="16" spans="1:13" x14ac:dyDescent="0.35">
      <c r="A16" s="58">
        <v>2005</v>
      </c>
      <c r="B16" s="33" t="s">
        <v>60</v>
      </c>
      <c r="C16" s="44">
        <v>217370</v>
      </c>
      <c r="D16" s="44">
        <v>9</v>
      </c>
      <c r="E16" s="44">
        <v>17000</v>
      </c>
      <c r="F16" s="44">
        <v>8400</v>
      </c>
      <c r="G16" s="44">
        <v>4800</v>
      </c>
      <c r="H16" s="44">
        <v>7300</v>
      </c>
      <c r="I16" s="44">
        <v>11300</v>
      </c>
      <c r="J16" s="44">
        <v>16000</v>
      </c>
      <c r="K16" s="44">
        <v>21400</v>
      </c>
      <c r="L16" s="44">
        <v>27800</v>
      </c>
      <c r="M16" s="44">
        <v>32600</v>
      </c>
    </row>
    <row r="17" spans="1:13" x14ac:dyDescent="0.35">
      <c r="A17" s="59">
        <v>2006</v>
      </c>
      <c r="B17" s="32" t="s">
        <v>13</v>
      </c>
      <c r="C17" s="43">
        <v>2562760</v>
      </c>
      <c r="D17" s="43">
        <v>100</v>
      </c>
      <c r="E17" s="43">
        <v>17800</v>
      </c>
      <c r="F17" s="43">
        <v>8900</v>
      </c>
      <c r="G17" s="43">
        <v>4500</v>
      </c>
      <c r="H17" s="43">
        <v>7200</v>
      </c>
      <c r="I17" s="43">
        <v>11700</v>
      </c>
      <c r="J17" s="43">
        <v>16800</v>
      </c>
      <c r="K17" s="43">
        <v>22800</v>
      </c>
      <c r="L17" s="43">
        <v>29600</v>
      </c>
      <c r="M17" s="43">
        <v>34500</v>
      </c>
    </row>
    <row r="18" spans="1:13" x14ac:dyDescent="0.35">
      <c r="A18" s="58">
        <v>2006</v>
      </c>
      <c r="B18" s="33" t="s">
        <v>52</v>
      </c>
      <c r="C18" s="44">
        <v>147830</v>
      </c>
      <c r="D18" s="44">
        <v>6</v>
      </c>
      <c r="E18" s="44">
        <v>18600</v>
      </c>
      <c r="F18" s="44">
        <v>8500</v>
      </c>
      <c r="G18" s="44">
        <v>5700</v>
      </c>
      <c r="H18" s="44">
        <v>8500</v>
      </c>
      <c r="I18" s="44">
        <v>12900</v>
      </c>
      <c r="J18" s="44">
        <v>17900</v>
      </c>
      <c r="K18" s="44">
        <v>23500</v>
      </c>
      <c r="L18" s="44">
        <v>29700</v>
      </c>
      <c r="M18" s="44">
        <v>34100</v>
      </c>
    </row>
    <row r="19" spans="1:13" x14ac:dyDescent="0.35">
      <c r="A19" s="58">
        <v>2006</v>
      </c>
      <c r="B19" s="33" t="s">
        <v>53</v>
      </c>
      <c r="C19" s="44">
        <v>384370</v>
      </c>
      <c r="D19" s="44">
        <v>15</v>
      </c>
      <c r="E19" s="44">
        <v>18200</v>
      </c>
      <c r="F19" s="44">
        <v>9000</v>
      </c>
      <c r="G19" s="44">
        <v>4700</v>
      </c>
      <c r="H19" s="44">
        <v>7400</v>
      </c>
      <c r="I19" s="44">
        <v>12000</v>
      </c>
      <c r="J19" s="44">
        <v>17300</v>
      </c>
      <c r="K19" s="44">
        <v>23300</v>
      </c>
      <c r="L19" s="44">
        <v>30100</v>
      </c>
      <c r="M19" s="44">
        <v>34900</v>
      </c>
    </row>
    <row r="20" spans="1:13" x14ac:dyDescent="0.35">
      <c r="A20" s="58">
        <v>2006</v>
      </c>
      <c r="B20" s="33" t="s">
        <v>54</v>
      </c>
      <c r="C20" s="44">
        <v>279760</v>
      </c>
      <c r="D20" s="44">
        <v>11</v>
      </c>
      <c r="E20" s="44">
        <v>18200</v>
      </c>
      <c r="F20" s="44">
        <v>8900</v>
      </c>
      <c r="G20" s="44">
        <v>4800</v>
      </c>
      <c r="H20" s="44">
        <v>7600</v>
      </c>
      <c r="I20" s="44">
        <v>12200</v>
      </c>
      <c r="J20" s="44">
        <v>17300</v>
      </c>
      <c r="K20" s="44">
        <v>23200</v>
      </c>
      <c r="L20" s="44">
        <v>29900</v>
      </c>
      <c r="M20" s="44">
        <v>34700</v>
      </c>
    </row>
    <row r="21" spans="1:13" x14ac:dyDescent="0.35">
      <c r="A21" s="58">
        <v>2006</v>
      </c>
      <c r="B21" s="33" t="s">
        <v>55</v>
      </c>
      <c r="C21" s="44">
        <v>227080</v>
      </c>
      <c r="D21" s="44">
        <v>9</v>
      </c>
      <c r="E21" s="44">
        <v>17900</v>
      </c>
      <c r="F21" s="44">
        <v>8600</v>
      </c>
      <c r="G21" s="44">
        <v>4900</v>
      </c>
      <c r="H21" s="44">
        <v>7700</v>
      </c>
      <c r="I21" s="44">
        <v>12200</v>
      </c>
      <c r="J21" s="44">
        <v>17200</v>
      </c>
      <c r="K21" s="44">
        <v>22800</v>
      </c>
      <c r="L21" s="44">
        <v>29000</v>
      </c>
      <c r="M21" s="44">
        <v>33700</v>
      </c>
    </row>
    <row r="22" spans="1:13" x14ac:dyDescent="0.35">
      <c r="A22" s="58">
        <v>2006</v>
      </c>
      <c r="B22" s="33" t="s">
        <v>56</v>
      </c>
      <c r="C22" s="44">
        <v>282440</v>
      </c>
      <c r="D22" s="44">
        <v>11</v>
      </c>
      <c r="E22" s="44">
        <v>17800</v>
      </c>
      <c r="F22" s="44">
        <v>8700</v>
      </c>
      <c r="G22" s="44">
        <v>4600</v>
      </c>
      <c r="H22" s="44">
        <v>7400</v>
      </c>
      <c r="I22" s="44">
        <v>11900</v>
      </c>
      <c r="J22" s="44">
        <v>16900</v>
      </c>
      <c r="K22" s="44">
        <v>22700</v>
      </c>
      <c r="L22" s="44">
        <v>29300</v>
      </c>
      <c r="M22" s="44">
        <v>34000</v>
      </c>
    </row>
    <row r="23" spans="1:13" x14ac:dyDescent="0.35">
      <c r="A23" s="58">
        <v>2006</v>
      </c>
      <c r="B23" s="33" t="s">
        <v>57</v>
      </c>
      <c r="C23" s="44">
        <v>268960</v>
      </c>
      <c r="D23" s="44">
        <v>10</v>
      </c>
      <c r="E23" s="44">
        <v>17400</v>
      </c>
      <c r="F23" s="44">
        <v>8500</v>
      </c>
      <c r="G23" s="44">
        <v>5100</v>
      </c>
      <c r="H23" s="44">
        <v>7500</v>
      </c>
      <c r="I23" s="44">
        <v>11700</v>
      </c>
      <c r="J23" s="44">
        <v>16400</v>
      </c>
      <c r="K23" s="44">
        <v>22100</v>
      </c>
      <c r="L23" s="44">
        <v>28600</v>
      </c>
      <c r="M23" s="44">
        <v>33400</v>
      </c>
    </row>
    <row r="24" spans="1:13" x14ac:dyDescent="0.35">
      <c r="A24" s="58">
        <v>2006</v>
      </c>
      <c r="B24" s="33" t="s">
        <v>58</v>
      </c>
      <c r="C24" s="44">
        <v>345190</v>
      </c>
      <c r="D24" s="44">
        <v>13</v>
      </c>
      <c r="E24" s="44">
        <v>17700</v>
      </c>
      <c r="F24" s="44">
        <v>10100</v>
      </c>
      <c r="G24" s="44">
        <v>2500</v>
      </c>
      <c r="H24" s="44">
        <v>5400</v>
      </c>
      <c r="I24" s="44">
        <v>10400</v>
      </c>
      <c r="J24" s="44">
        <v>16600</v>
      </c>
      <c r="K24" s="44">
        <v>23700</v>
      </c>
      <c r="L24" s="44">
        <v>31500</v>
      </c>
      <c r="M24" s="44">
        <v>36700</v>
      </c>
    </row>
    <row r="25" spans="1:13" x14ac:dyDescent="0.35">
      <c r="A25" s="58">
        <v>2006</v>
      </c>
      <c r="B25" s="33" t="s">
        <v>59</v>
      </c>
      <c r="C25" s="44">
        <v>403090</v>
      </c>
      <c r="D25" s="44">
        <v>16</v>
      </c>
      <c r="E25" s="44">
        <v>17800</v>
      </c>
      <c r="F25" s="44">
        <v>8900</v>
      </c>
      <c r="G25" s="44">
        <v>5000</v>
      </c>
      <c r="H25" s="44">
        <v>7500</v>
      </c>
      <c r="I25" s="44">
        <v>11700</v>
      </c>
      <c r="J25" s="44">
        <v>16700</v>
      </c>
      <c r="K25" s="44">
        <v>22600</v>
      </c>
      <c r="L25" s="44">
        <v>29700</v>
      </c>
      <c r="M25" s="44">
        <v>34800</v>
      </c>
    </row>
    <row r="26" spans="1:13" x14ac:dyDescent="0.35">
      <c r="A26" s="58">
        <v>2006</v>
      </c>
      <c r="B26" s="33" t="s">
        <v>60</v>
      </c>
      <c r="C26" s="44">
        <v>224040</v>
      </c>
      <c r="D26" s="44">
        <v>9</v>
      </c>
      <c r="E26" s="44">
        <v>16100</v>
      </c>
      <c r="F26" s="44">
        <v>8300</v>
      </c>
      <c r="G26" s="44">
        <v>4200</v>
      </c>
      <c r="H26" s="44">
        <v>6500</v>
      </c>
      <c r="I26" s="44">
        <v>10500</v>
      </c>
      <c r="J26" s="44">
        <v>15100</v>
      </c>
      <c r="K26" s="44">
        <v>20500</v>
      </c>
      <c r="L26" s="44">
        <v>26800</v>
      </c>
      <c r="M26" s="44">
        <v>31700</v>
      </c>
    </row>
    <row r="27" spans="1:13" x14ac:dyDescent="0.35">
      <c r="A27" s="59">
        <v>2007</v>
      </c>
      <c r="B27" s="32" t="s">
        <v>13</v>
      </c>
      <c r="C27" s="43">
        <v>2640270</v>
      </c>
      <c r="D27" s="43">
        <v>100</v>
      </c>
      <c r="E27" s="43">
        <v>17200</v>
      </c>
      <c r="F27" s="43">
        <v>8800</v>
      </c>
      <c r="G27" s="43">
        <v>4400</v>
      </c>
      <c r="H27" s="43">
        <v>7000</v>
      </c>
      <c r="I27" s="43">
        <v>11200</v>
      </c>
      <c r="J27" s="43">
        <v>16200</v>
      </c>
      <c r="K27" s="43">
        <v>22100</v>
      </c>
      <c r="L27" s="43">
        <v>28800</v>
      </c>
      <c r="M27" s="43">
        <v>33800</v>
      </c>
    </row>
    <row r="28" spans="1:13" x14ac:dyDescent="0.35">
      <c r="A28" s="58">
        <v>2007</v>
      </c>
      <c r="B28" s="33" t="s">
        <v>52</v>
      </c>
      <c r="C28" s="44">
        <v>153390</v>
      </c>
      <c r="D28" s="44">
        <v>6</v>
      </c>
      <c r="E28" s="44">
        <v>17900</v>
      </c>
      <c r="F28" s="44">
        <v>8300</v>
      </c>
      <c r="G28" s="44">
        <v>5500</v>
      </c>
      <c r="H28" s="44">
        <v>8100</v>
      </c>
      <c r="I28" s="44">
        <v>12300</v>
      </c>
      <c r="J28" s="44">
        <v>17100</v>
      </c>
      <c r="K28" s="44">
        <v>22600</v>
      </c>
      <c r="L28" s="44">
        <v>28700</v>
      </c>
      <c r="M28" s="44">
        <v>33200</v>
      </c>
    </row>
    <row r="29" spans="1:13" x14ac:dyDescent="0.35">
      <c r="A29" s="58">
        <v>2007</v>
      </c>
      <c r="B29" s="33" t="s">
        <v>53</v>
      </c>
      <c r="C29" s="44">
        <v>398840</v>
      </c>
      <c r="D29" s="44">
        <v>15</v>
      </c>
      <c r="E29" s="44">
        <v>17600</v>
      </c>
      <c r="F29" s="44">
        <v>8800</v>
      </c>
      <c r="G29" s="44">
        <v>4600</v>
      </c>
      <c r="H29" s="44">
        <v>7100</v>
      </c>
      <c r="I29" s="44">
        <v>11500</v>
      </c>
      <c r="J29" s="44">
        <v>16600</v>
      </c>
      <c r="K29" s="44">
        <v>22500</v>
      </c>
      <c r="L29" s="44">
        <v>29200</v>
      </c>
      <c r="M29" s="44">
        <v>34100</v>
      </c>
    </row>
    <row r="30" spans="1:13" x14ac:dyDescent="0.35">
      <c r="A30" s="58">
        <v>2007</v>
      </c>
      <c r="B30" s="33" t="s">
        <v>54</v>
      </c>
      <c r="C30" s="44">
        <v>289690</v>
      </c>
      <c r="D30" s="44">
        <v>11</v>
      </c>
      <c r="E30" s="44">
        <v>17600</v>
      </c>
      <c r="F30" s="44">
        <v>8700</v>
      </c>
      <c r="G30" s="44">
        <v>4700</v>
      </c>
      <c r="H30" s="44">
        <v>7300</v>
      </c>
      <c r="I30" s="44">
        <v>11700</v>
      </c>
      <c r="J30" s="44">
        <v>16700</v>
      </c>
      <c r="K30" s="44">
        <v>22400</v>
      </c>
      <c r="L30" s="44">
        <v>29100</v>
      </c>
      <c r="M30" s="44">
        <v>34000</v>
      </c>
    </row>
    <row r="31" spans="1:13" x14ac:dyDescent="0.35">
      <c r="A31" s="58">
        <v>2007</v>
      </c>
      <c r="B31" s="33" t="s">
        <v>55</v>
      </c>
      <c r="C31" s="44">
        <v>240410</v>
      </c>
      <c r="D31" s="44">
        <v>9</v>
      </c>
      <c r="E31" s="44">
        <v>17400</v>
      </c>
      <c r="F31" s="44">
        <v>8400</v>
      </c>
      <c r="G31" s="44">
        <v>4800</v>
      </c>
      <c r="H31" s="44">
        <v>7500</v>
      </c>
      <c r="I31" s="44">
        <v>11700</v>
      </c>
      <c r="J31" s="44">
        <v>16500</v>
      </c>
      <c r="K31" s="44">
        <v>22100</v>
      </c>
      <c r="L31" s="44">
        <v>28300</v>
      </c>
      <c r="M31" s="44">
        <v>32900</v>
      </c>
    </row>
    <row r="32" spans="1:13" x14ac:dyDescent="0.35">
      <c r="A32" s="58">
        <v>2007</v>
      </c>
      <c r="B32" s="33" t="s">
        <v>56</v>
      </c>
      <c r="C32" s="44">
        <v>293460</v>
      </c>
      <c r="D32" s="44">
        <v>11</v>
      </c>
      <c r="E32" s="44">
        <v>17200</v>
      </c>
      <c r="F32" s="44">
        <v>8600</v>
      </c>
      <c r="G32" s="44">
        <v>4600</v>
      </c>
      <c r="H32" s="44">
        <v>7200</v>
      </c>
      <c r="I32" s="44">
        <v>11400</v>
      </c>
      <c r="J32" s="44">
        <v>16300</v>
      </c>
      <c r="K32" s="44">
        <v>22000</v>
      </c>
      <c r="L32" s="44">
        <v>28500</v>
      </c>
      <c r="M32" s="44">
        <v>33300</v>
      </c>
    </row>
    <row r="33" spans="1:13" x14ac:dyDescent="0.35">
      <c r="A33" s="58">
        <v>2007</v>
      </c>
      <c r="B33" s="33" t="s">
        <v>57</v>
      </c>
      <c r="C33" s="44">
        <v>280000</v>
      </c>
      <c r="D33" s="44">
        <v>11</v>
      </c>
      <c r="E33" s="44">
        <v>17000</v>
      </c>
      <c r="F33" s="44">
        <v>8400</v>
      </c>
      <c r="G33" s="44">
        <v>5000</v>
      </c>
      <c r="H33" s="44">
        <v>7300</v>
      </c>
      <c r="I33" s="44">
        <v>11200</v>
      </c>
      <c r="J33" s="44">
        <v>15900</v>
      </c>
      <c r="K33" s="44">
        <v>21500</v>
      </c>
      <c r="L33" s="44">
        <v>27900</v>
      </c>
      <c r="M33" s="44">
        <v>32800</v>
      </c>
    </row>
    <row r="34" spans="1:13" x14ac:dyDescent="0.35">
      <c r="A34" s="58">
        <v>2007</v>
      </c>
      <c r="B34" s="33" t="s">
        <v>58</v>
      </c>
      <c r="C34" s="44">
        <v>349640</v>
      </c>
      <c r="D34" s="44">
        <v>13</v>
      </c>
      <c r="E34" s="44">
        <v>17300</v>
      </c>
      <c r="F34" s="44">
        <v>9900</v>
      </c>
      <c r="G34" s="44">
        <v>2600</v>
      </c>
      <c r="H34" s="44">
        <v>5300</v>
      </c>
      <c r="I34" s="44">
        <v>10100</v>
      </c>
      <c r="J34" s="44">
        <v>16000</v>
      </c>
      <c r="K34" s="44">
        <v>23100</v>
      </c>
      <c r="L34" s="44">
        <v>30900</v>
      </c>
      <c r="M34" s="44">
        <v>36300</v>
      </c>
    </row>
    <row r="35" spans="1:13" x14ac:dyDescent="0.35">
      <c r="A35" s="58">
        <v>2007</v>
      </c>
      <c r="B35" s="33" t="s">
        <v>59</v>
      </c>
      <c r="C35" s="44">
        <v>405580</v>
      </c>
      <c r="D35" s="44">
        <v>15</v>
      </c>
      <c r="E35" s="44">
        <v>17400</v>
      </c>
      <c r="F35" s="44">
        <v>8800</v>
      </c>
      <c r="G35" s="44">
        <v>4900</v>
      </c>
      <c r="H35" s="44">
        <v>7300</v>
      </c>
      <c r="I35" s="44">
        <v>11300</v>
      </c>
      <c r="J35" s="44">
        <v>16100</v>
      </c>
      <c r="K35" s="44">
        <v>22100</v>
      </c>
      <c r="L35" s="44">
        <v>29100</v>
      </c>
      <c r="M35" s="44">
        <v>34300</v>
      </c>
    </row>
    <row r="36" spans="1:13" x14ac:dyDescent="0.35">
      <c r="A36" s="58">
        <v>2007</v>
      </c>
      <c r="B36" s="33" t="s">
        <v>60</v>
      </c>
      <c r="C36" s="44">
        <v>229260</v>
      </c>
      <c r="D36" s="44">
        <v>9</v>
      </c>
      <c r="E36" s="44">
        <v>15600</v>
      </c>
      <c r="F36" s="44">
        <v>8200</v>
      </c>
      <c r="G36" s="44">
        <v>4100</v>
      </c>
      <c r="H36" s="44">
        <v>6300</v>
      </c>
      <c r="I36" s="44">
        <v>10000</v>
      </c>
      <c r="J36" s="44">
        <v>14500</v>
      </c>
      <c r="K36" s="44">
        <v>19800</v>
      </c>
      <c r="L36" s="44">
        <v>26000</v>
      </c>
      <c r="M36" s="44">
        <v>30900</v>
      </c>
    </row>
    <row r="37" spans="1:13" x14ac:dyDescent="0.35">
      <c r="A37" s="59">
        <v>2008</v>
      </c>
      <c r="B37" s="32" t="s">
        <v>13</v>
      </c>
      <c r="C37" s="43">
        <v>2689450</v>
      </c>
      <c r="D37" s="43">
        <v>100</v>
      </c>
      <c r="E37" s="43">
        <v>16600</v>
      </c>
      <c r="F37" s="43">
        <v>8600</v>
      </c>
      <c r="G37" s="43">
        <v>4100</v>
      </c>
      <c r="H37" s="43">
        <v>6600</v>
      </c>
      <c r="I37" s="43">
        <v>10700</v>
      </c>
      <c r="J37" s="43">
        <v>15600</v>
      </c>
      <c r="K37" s="43">
        <v>21300</v>
      </c>
      <c r="L37" s="43">
        <v>27900</v>
      </c>
      <c r="M37" s="43">
        <v>32900</v>
      </c>
    </row>
    <row r="38" spans="1:13" x14ac:dyDescent="0.35">
      <c r="A38" s="58">
        <v>2008</v>
      </c>
      <c r="B38" s="33" t="s">
        <v>52</v>
      </c>
      <c r="C38" s="44">
        <v>155790</v>
      </c>
      <c r="D38" s="44">
        <v>6</v>
      </c>
      <c r="E38" s="44">
        <v>17200</v>
      </c>
      <c r="F38" s="44">
        <v>8200</v>
      </c>
      <c r="G38" s="44">
        <v>5000</v>
      </c>
      <c r="H38" s="44">
        <v>7500</v>
      </c>
      <c r="I38" s="44">
        <v>11700</v>
      </c>
      <c r="J38" s="44">
        <v>16400</v>
      </c>
      <c r="K38" s="44">
        <v>21800</v>
      </c>
      <c r="L38" s="44">
        <v>27800</v>
      </c>
      <c r="M38" s="44">
        <v>32200</v>
      </c>
    </row>
    <row r="39" spans="1:13" x14ac:dyDescent="0.35">
      <c r="A39" s="58">
        <v>2008</v>
      </c>
      <c r="B39" s="33" t="s">
        <v>53</v>
      </c>
      <c r="C39" s="44">
        <v>404260</v>
      </c>
      <c r="D39" s="44">
        <v>15</v>
      </c>
      <c r="E39" s="44">
        <v>17000</v>
      </c>
      <c r="F39" s="44">
        <v>8700</v>
      </c>
      <c r="G39" s="44">
        <v>4300</v>
      </c>
      <c r="H39" s="44">
        <v>6700</v>
      </c>
      <c r="I39" s="44">
        <v>11000</v>
      </c>
      <c r="J39" s="44">
        <v>16000</v>
      </c>
      <c r="K39" s="44">
        <v>21800</v>
      </c>
      <c r="L39" s="44">
        <v>28400</v>
      </c>
      <c r="M39" s="44">
        <v>33100</v>
      </c>
    </row>
    <row r="40" spans="1:13" x14ac:dyDescent="0.35">
      <c r="A40" s="58">
        <v>2008</v>
      </c>
      <c r="B40" s="33" t="s">
        <v>54</v>
      </c>
      <c r="C40" s="44">
        <v>293960</v>
      </c>
      <c r="D40" s="44">
        <v>11</v>
      </c>
      <c r="E40" s="44">
        <v>16900</v>
      </c>
      <c r="F40" s="44">
        <v>8500</v>
      </c>
      <c r="G40" s="44">
        <v>4400</v>
      </c>
      <c r="H40" s="44">
        <v>6900</v>
      </c>
      <c r="I40" s="44">
        <v>11200</v>
      </c>
      <c r="J40" s="44">
        <v>16000</v>
      </c>
      <c r="K40" s="44">
        <v>21600</v>
      </c>
      <c r="L40" s="44">
        <v>28000</v>
      </c>
      <c r="M40" s="44">
        <v>32900</v>
      </c>
    </row>
    <row r="41" spans="1:13" x14ac:dyDescent="0.35">
      <c r="A41" s="58">
        <v>2008</v>
      </c>
      <c r="B41" s="33" t="s">
        <v>55</v>
      </c>
      <c r="C41" s="44">
        <v>240530</v>
      </c>
      <c r="D41" s="44">
        <v>9</v>
      </c>
      <c r="E41" s="44">
        <v>16700</v>
      </c>
      <c r="F41" s="44">
        <v>8200</v>
      </c>
      <c r="G41" s="44">
        <v>4500</v>
      </c>
      <c r="H41" s="44">
        <v>7100</v>
      </c>
      <c r="I41" s="44">
        <v>11200</v>
      </c>
      <c r="J41" s="44">
        <v>15900</v>
      </c>
      <c r="K41" s="44">
        <v>21300</v>
      </c>
      <c r="L41" s="44">
        <v>27300</v>
      </c>
      <c r="M41" s="44">
        <v>31800</v>
      </c>
    </row>
    <row r="42" spans="1:13" x14ac:dyDescent="0.35">
      <c r="A42" s="58">
        <v>2008</v>
      </c>
      <c r="B42" s="33" t="s">
        <v>56</v>
      </c>
      <c r="C42" s="44">
        <v>294300</v>
      </c>
      <c r="D42" s="44">
        <v>11</v>
      </c>
      <c r="E42" s="44">
        <v>16700</v>
      </c>
      <c r="F42" s="44">
        <v>8400</v>
      </c>
      <c r="G42" s="44">
        <v>4300</v>
      </c>
      <c r="H42" s="44">
        <v>6800</v>
      </c>
      <c r="I42" s="44">
        <v>10900</v>
      </c>
      <c r="J42" s="44">
        <v>15700</v>
      </c>
      <c r="K42" s="44">
        <v>21300</v>
      </c>
      <c r="L42" s="44">
        <v>27600</v>
      </c>
      <c r="M42" s="44">
        <v>32300</v>
      </c>
    </row>
    <row r="43" spans="1:13" x14ac:dyDescent="0.35">
      <c r="A43" s="58">
        <v>2008</v>
      </c>
      <c r="B43" s="33" t="s">
        <v>57</v>
      </c>
      <c r="C43" s="44">
        <v>286490</v>
      </c>
      <c r="D43" s="44">
        <v>11</v>
      </c>
      <c r="E43" s="44">
        <v>16400</v>
      </c>
      <c r="F43" s="44">
        <v>8300</v>
      </c>
      <c r="G43" s="44">
        <v>4700</v>
      </c>
      <c r="H43" s="44">
        <v>7000</v>
      </c>
      <c r="I43" s="44">
        <v>10700</v>
      </c>
      <c r="J43" s="44">
        <v>15300</v>
      </c>
      <c r="K43" s="44">
        <v>20800</v>
      </c>
      <c r="L43" s="44">
        <v>27100</v>
      </c>
      <c r="M43" s="44">
        <v>31900</v>
      </c>
    </row>
    <row r="44" spans="1:13" x14ac:dyDescent="0.35">
      <c r="A44" s="58">
        <v>2008</v>
      </c>
      <c r="B44" s="33" t="s">
        <v>58</v>
      </c>
      <c r="C44" s="44">
        <v>356740</v>
      </c>
      <c r="D44" s="44">
        <v>13</v>
      </c>
      <c r="E44" s="44">
        <v>16800</v>
      </c>
      <c r="F44" s="44">
        <v>9800</v>
      </c>
      <c r="G44" s="44">
        <v>2500</v>
      </c>
      <c r="H44" s="44">
        <v>5100</v>
      </c>
      <c r="I44" s="44">
        <v>9800</v>
      </c>
      <c r="J44" s="44">
        <v>15500</v>
      </c>
      <c r="K44" s="44">
        <v>22500</v>
      </c>
      <c r="L44" s="44">
        <v>30200</v>
      </c>
      <c r="M44" s="44">
        <v>35600</v>
      </c>
    </row>
    <row r="45" spans="1:13" x14ac:dyDescent="0.35">
      <c r="A45" s="58">
        <v>2008</v>
      </c>
      <c r="B45" s="33" t="s">
        <v>59</v>
      </c>
      <c r="C45" s="44">
        <v>422830</v>
      </c>
      <c r="D45" s="44">
        <v>16</v>
      </c>
      <c r="E45" s="44">
        <v>16700</v>
      </c>
      <c r="F45" s="44">
        <v>8700</v>
      </c>
      <c r="G45" s="44">
        <v>4600</v>
      </c>
      <c r="H45" s="44">
        <v>6900</v>
      </c>
      <c r="I45" s="44">
        <v>10700</v>
      </c>
      <c r="J45" s="44">
        <v>15400</v>
      </c>
      <c r="K45" s="44">
        <v>21200</v>
      </c>
      <c r="L45" s="44">
        <v>28200</v>
      </c>
      <c r="M45" s="44">
        <v>33400</v>
      </c>
    </row>
    <row r="46" spans="1:13" x14ac:dyDescent="0.35">
      <c r="A46" s="58">
        <v>2008</v>
      </c>
      <c r="B46" s="33" t="s">
        <v>60</v>
      </c>
      <c r="C46" s="44">
        <v>234550</v>
      </c>
      <c r="D46" s="44">
        <v>9</v>
      </c>
      <c r="E46" s="44">
        <v>14900</v>
      </c>
      <c r="F46" s="44">
        <v>7900</v>
      </c>
      <c r="G46" s="44">
        <v>3800</v>
      </c>
      <c r="H46" s="44">
        <v>6000</v>
      </c>
      <c r="I46" s="44">
        <v>9500</v>
      </c>
      <c r="J46" s="44">
        <v>13900</v>
      </c>
      <c r="K46" s="44">
        <v>19000</v>
      </c>
      <c r="L46" s="44">
        <v>25100</v>
      </c>
      <c r="M46" s="44">
        <v>29700</v>
      </c>
    </row>
    <row r="47" spans="1:13" x14ac:dyDescent="0.35">
      <c r="A47" s="59">
        <v>2009</v>
      </c>
      <c r="B47" s="32" t="s">
        <v>13</v>
      </c>
      <c r="C47" s="43">
        <v>2949010</v>
      </c>
      <c r="D47" s="43">
        <v>100</v>
      </c>
      <c r="E47" s="43">
        <v>15200</v>
      </c>
      <c r="F47" s="43">
        <v>8200</v>
      </c>
      <c r="G47" s="43">
        <v>3700</v>
      </c>
      <c r="H47" s="43">
        <v>5900</v>
      </c>
      <c r="I47" s="43">
        <v>9600</v>
      </c>
      <c r="J47" s="43">
        <v>14100</v>
      </c>
      <c r="K47" s="43">
        <v>19400</v>
      </c>
      <c r="L47" s="43">
        <v>25700</v>
      </c>
      <c r="M47" s="43">
        <v>30500</v>
      </c>
    </row>
    <row r="48" spans="1:13" x14ac:dyDescent="0.35">
      <c r="A48" s="58">
        <v>2009</v>
      </c>
      <c r="B48" s="33" t="s">
        <v>52</v>
      </c>
      <c r="C48" s="44">
        <v>169620</v>
      </c>
      <c r="D48" s="44">
        <v>6</v>
      </c>
      <c r="E48" s="44">
        <v>15500</v>
      </c>
      <c r="F48" s="44">
        <v>7700</v>
      </c>
      <c r="G48" s="44">
        <v>4200</v>
      </c>
      <c r="H48" s="44">
        <v>6600</v>
      </c>
      <c r="I48" s="44">
        <v>10400</v>
      </c>
      <c r="J48" s="44">
        <v>14600</v>
      </c>
      <c r="K48" s="44">
        <v>19600</v>
      </c>
      <c r="L48" s="44">
        <v>25200</v>
      </c>
      <c r="M48" s="44">
        <v>29400</v>
      </c>
    </row>
    <row r="49" spans="1:13" x14ac:dyDescent="0.35">
      <c r="A49" s="58">
        <v>2009</v>
      </c>
      <c r="B49" s="33" t="s">
        <v>53</v>
      </c>
      <c r="C49" s="44">
        <v>436520</v>
      </c>
      <c r="D49" s="44">
        <v>15</v>
      </c>
      <c r="E49" s="44">
        <v>15400</v>
      </c>
      <c r="F49" s="44">
        <v>8200</v>
      </c>
      <c r="G49" s="44">
        <v>3700</v>
      </c>
      <c r="H49" s="44">
        <v>5900</v>
      </c>
      <c r="I49" s="44">
        <v>9800</v>
      </c>
      <c r="J49" s="44">
        <v>14300</v>
      </c>
      <c r="K49" s="44">
        <v>19700</v>
      </c>
      <c r="L49" s="44">
        <v>25900</v>
      </c>
      <c r="M49" s="44">
        <v>30500</v>
      </c>
    </row>
    <row r="50" spans="1:13" x14ac:dyDescent="0.35">
      <c r="A50" s="58">
        <v>2009</v>
      </c>
      <c r="B50" s="33" t="s">
        <v>54</v>
      </c>
      <c r="C50" s="44">
        <v>321920</v>
      </c>
      <c r="D50" s="44">
        <v>11</v>
      </c>
      <c r="E50" s="44">
        <v>15500</v>
      </c>
      <c r="F50" s="44">
        <v>8100</v>
      </c>
      <c r="G50" s="44">
        <v>3900</v>
      </c>
      <c r="H50" s="44">
        <v>6200</v>
      </c>
      <c r="I50" s="44">
        <v>10100</v>
      </c>
      <c r="J50" s="44">
        <v>14500</v>
      </c>
      <c r="K50" s="44">
        <v>19700</v>
      </c>
      <c r="L50" s="44">
        <v>25800</v>
      </c>
      <c r="M50" s="44">
        <v>30500</v>
      </c>
    </row>
    <row r="51" spans="1:13" x14ac:dyDescent="0.35">
      <c r="A51" s="58">
        <v>2009</v>
      </c>
      <c r="B51" s="33" t="s">
        <v>55</v>
      </c>
      <c r="C51" s="44">
        <v>263200</v>
      </c>
      <c r="D51" s="44">
        <v>9</v>
      </c>
      <c r="E51" s="44">
        <v>15300</v>
      </c>
      <c r="F51" s="44">
        <v>7700</v>
      </c>
      <c r="G51" s="44">
        <v>4100</v>
      </c>
      <c r="H51" s="44">
        <v>6400</v>
      </c>
      <c r="I51" s="44">
        <v>10100</v>
      </c>
      <c r="J51" s="44">
        <v>14400</v>
      </c>
      <c r="K51" s="44">
        <v>19400</v>
      </c>
      <c r="L51" s="44">
        <v>25100</v>
      </c>
      <c r="M51" s="44">
        <v>29500</v>
      </c>
    </row>
    <row r="52" spans="1:13" x14ac:dyDescent="0.35">
      <c r="A52" s="58">
        <v>2009</v>
      </c>
      <c r="B52" s="33" t="s">
        <v>56</v>
      </c>
      <c r="C52" s="44">
        <v>322000</v>
      </c>
      <c r="D52" s="44">
        <v>11</v>
      </c>
      <c r="E52" s="44">
        <v>15200</v>
      </c>
      <c r="F52" s="44">
        <v>7900</v>
      </c>
      <c r="G52" s="44">
        <v>3900</v>
      </c>
      <c r="H52" s="44">
        <v>6100</v>
      </c>
      <c r="I52" s="44">
        <v>9900</v>
      </c>
      <c r="J52" s="44">
        <v>14200</v>
      </c>
      <c r="K52" s="44">
        <v>19300</v>
      </c>
      <c r="L52" s="44">
        <v>25200</v>
      </c>
      <c r="M52" s="44">
        <v>29800</v>
      </c>
    </row>
    <row r="53" spans="1:13" x14ac:dyDescent="0.35">
      <c r="A53" s="58">
        <v>2009</v>
      </c>
      <c r="B53" s="33" t="s">
        <v>57</v>
      </c>
      <c r="C53" s="44">
        <v>305840</v>
      </c>
      <c r="D53" s="44">
        <v>10</v>
      </c>
      <c r="E53" s="44">
        <v>15100</v>
      </c>
      <c r="F53" s="44">
        <v>7900</v>
      </c>
      <c r="G53" s="44">
        <v>4200</v>
      </c>
      <c r="H53" s="44">
        <v>6300</v>
      </c>
      <c r="I53" s="44">
        <v>9800</v>
      </c>
      <c r="J53" s="44">
        <v>14100</v>
      </c>
      <c r="K53" s="44">
        <v>19200</v>
      </c>
      <c r="L53" s="44">
        <v>25200</v>
      </c>
      <c r="M53" s="44">
        <v>29900</v>
      </c>
    </row>
    <row r="54" spans="1:13" x14ac:dyDescent="0.35">
      <c r="A54" s="58">
        <v>2009</v>
      </c>
      <c r="B54" s="33" t="s">
        <v>58</v>
      </c>
      <c r="C54" s="44">
        <v>404570</v>
      </c>
      <c r="D54" s="44">
        <v>14</v>
      </c>
      <c r="E54" s="44">
        <v>15500</v>
      </c>
      <c r="F54" s="44">
        <v>9400</v>
      </c>
      <c r="G54" s="44">
        <v>2200</v>
      </c>
      <c r="H54" s="44">
        <v>4500</v>
      </c>
      <c r="I54" s="44">
        <v>8800</v>
      </c>
      <c r="J54" s="44">
        <v>14100</v>
      </c>
      <c r="K54" s="44">
        <v>20600</v>
      </c>
      <c r="L54" s="44">
        <v>28100</v>
      </c>
      <c r="M54" s="44">
        <v>33500</v>
      </c>
    </row>
    <row r="55" spans="1:13" x14ac:dyDescent="0.35">
      <c r="A55" s="58">
        <v>2009</v>
      </c>
      <c r="B55" s="33" t="s">
        <v>59</v>
      </c>
      <c r="C55" s="44">
        <v>467950</v>
      </c>
      <c r="D55" s="44">
        <v>16</v>
      </c>
      <c r="E55" s="44">
        <v>15300</v>
      </c>
      <c r="F55" s="44">
        <v>8200</v>
      </c>
      <c r="G55" s="44">
        <v>4100</v>
      </c>
      <c r="H55" s="44">
        <v>6200</v>
      </c>
      <c r="I55" s="44">
        <v>9700</v>
      </c>
      <c r="J55" s="44">
        <v>14000</v>
      </c>
      <c r="K55" s="44">
        <v>19400</v>
      </c>
      <c r="L55" s="44">
        <v>25900</v>
      </c>
      <c r="M55" s="44">
        <v>31000</v>
      </c>
    </row>
    <row r="56" spans="1:13" x14ac:dyDescent="0.35">
      <c r="A56" s="58">
        <v>2009</v>
      </c>
      <c r="B56" s="33" t="s">
        <v>60</v>
      </c>
      <c r="C56" s="44">
        <v>257400</v>
      </c>
      <c r="D56" s="44">
        <v>9</v>
      </c>
      <c r="E56" s="44">
        <v>13500</v>
      </c>
      <c r="F56" s="44">
        <v>7400</v>
      </c>
      <c r="G56" s="44">
        <v>3400</v>
      </c>
      <c r="H56" s="44">
        <v>5300</v>
      </c>
      <c r="I56" s="44">
        <v>8600</v>
      </c>
      <c r="J56" s="44">
        <v>12500</v>
      </c>
      <c r="K56" s="44">
        <v>17200</v>
      </c>
      <c r="L56" s="44">
        <v>22800</v>
      </c>
      <c r="M56" s="44">
        <v>27300</v>
      </c>
    </row>
    <row r="57" spans="1:13" x14ac:dyDescent="0.35">
      <c r="A57" s="59">
        <v>2010</v>
      </c>
      <c r="B57" s="32" t="s">
        <v>13</v>
      </c>
      <c r="C57" s="43">
        <v>2757930</v>
      </c>
      <c r="D57" s="43">
        <v>100</v>
      </c>
      <c r="E57" s="43">
        <v>15100</v>
      </c>
      <c r="F57" s="43">
        <v>8000</v>
      </c>
      <c r="G57" s="43">
        <v>3900</v>
      </c>
      <c r="H57" s="43">
        <v>6100</v>
      </c>
      <c r="I57" s="43">
        <v>9700</v>
      </c>
      <c r="J57" s="43">
        <v>14000</v>
      </c>
      <c r="K57" s="43">
        <v>19200</v>
      </c>
      <c r="L57" s="43">
        <v>25300</v>
      </c>
      <c r="M57" s="43">
        <v>30000</v>
      </c>
    </row>
    <row r="58" spans="1:13" x14ac:dyDescent="0.35">
      <c r="A58" s="58">
        <v>2010</v>
      </c>
      <c r="B58" s="33" t="s">
        <v>52</v>
      </c>
      <c r="C58" s="44">
        <v>158850</v>
      </c>
      <c r="D58" s="44">
        <v>6</v>
      </c>
      <c r="E58" s="44">
        <v>15200</v>
      </c>
      <c r="F58" s="44">
        <v>7500</v>
      </c>
      <c r="G58" s="44">
        <v>4400</v>
      </c>
      <c r="H58" s="44">
        <v>6600</v>
      </c>
      <c r="I58" s="44">
        <v>10200</v>
      </c>
      <c r="J58" s="44">
        <v>14400</v>
      </c>
      <c r="K58" s="44">
        <v>19200</v>
      </c>
      <c r="L58" s="44">
        <v>24600</v>
      </c>
      <c r="M58" s="44">
        <v>28600</v>
      </c>
    </row>
    <row r="59" spans="1:13" x14ac:dyDescent="0.35">
      <c r="A59" s="58">
        <v>2010</v>
      </c>
      <c r="B59" s="33" t="s">
        <v>53</v>
      </c>
      <c r="C59" s="44">
        <v>411070</v>
      </c>
      <c r="D59" s="44">
        <v>15</v>
      </c>
      <c r="E59" s="44">
        <v>15100</v>
      </c>
      <c r="F59" s="44">
        <v>7900</v>
      </c>
      <c r="G59" s="44">
        <v>3900</v>
      </c>
      <c r="H59" s="44">
        <v>6000</v>
      </c>
      <c r="I59" s="44">
        <v>9700</v>
      </c>
      <c r="J59" s="44">
        <v>14100</v>
      </c>
      <c r="K59" s="44">
        <v>19200</v>
      </c>
      <c r="L59" s="44">
        <v>25200</v>
      </c>
      <c r="M59" s="44">
        <v>29700</v>
      </c>
    </row>
    <row r="60" spans="1:13" x14ac:dyDescent="0.35">
      <c r="A60" s="58">
        <v>2010</v>
      </c>
      <c r="B60" s="33" t="s">
        <v>54</v>
      </c>
      <c r="C60" s="44">
        <v>303130</v>
      </c>
      <c r="D60" s="44">
        <v>11</v>
      </c>
      <c r="E60" s="44">
        <v>15400</v>
      </c>
      <c r="F60" s="44">
        <v>7900</v>
      </c>
      <c r="G60" s="44">
        <v>4100</v>
      </c>
      <c r="H60" s="44">
        <v>6400</v>
      </c>
      <c r="I60" s="44">
        <v>10100</v>
      </c>
      <c r="J60" s="44">
        <v>14400</v>
      </c>
      <c r="K60" s="44">
        <v>19500</v>
      </c>
      <c r="L60" s="44">
        <v>25400</v>
      </c>
      <c r="M60" s="44">
        <v>30100</v>
      </c>
    </row>
    <row r="61" spans="1:13" x14ac:dyDescent="0.35">
      <c r="A61" s="58">
        <v>2010</v>
      </c>
      <c r="B61" s="33" t="s">
        <v>55</v>
      </c>
      <c r="C61" s="44">
        <v>247530</v>
      </c>
      <c r="D61" s="44">
        <v>9</v>
      </c>
      <c r="E61" s="44">
        <v>15300</v>
      </c>
      <c r="F61" s="44">
        <v>7600</v>
      </c>
      <c r="G61" s="44">
        <v>4400</v>
      </c>
      <c r="H61" s="44">
        <v>6600</v>
      </c>
      <c r="I61" s="44">
        <v>10200</v>
      </c>
      <c r="J61" s="44">
        <v>14400</v>
      </c>
      <c r="K61" s="44">
        <v>19300</v>
      </c>
      <c r="L61" s="44">
        <v>24800</v>
      </c>
      <c r="M61" s="44">
        <v>29100</v>
      </c>
    </row>
    <row r="62" spans="1:13" x14ac:dyDescent="0.35">
      <c r="A62" s="58">
        <v>2010</v>
      </c>
      <c r="B62" s="33" t="s">
        <v>56</v>
      </c>
      <c r="C62" s="44">
        <v>303690</v>
      </c>
      <c r="D62" s="44">
        <v>11</v>
      </c>
      <c r="E62" s="44">
        <v>15000</v>
      </c>
      <c r="F62" s="44">
        <v>7600</v>
      </c>
      <c r="G62" s="44">
        <v>4100</v>
      </c>
      <c r="H62" s="44">
        <v>6300</v>
      </c>
      <c r="I62" s="44">
        <v>9900</v>
      </c>
      <c r="J62" s="44">
        <v>14100</v>
      </c>
      <c r="K62" s="44">
        <v>19000</v>
      </c>
      <c r="L62" s="44">
        <v>24700</v>
      </c>
      <c r="M62" s="44">
        <v>29000</v>
      </c>
    </row>
    <row r="63" spans="1:13" x14ac:dyDescent="0.35">
      <c r="A63" s="58">
        <v>2010</v>
      </c>
      <c r="B63" s="33" t="s">
        <v>57</v>
      </c>
      <c r="C63" s="44">
        <v>288100</v>
      </c>
      <c r="D63" s="44">
        <v>10</v>
      </c>
      <c r="E63" s="44">
        <v>15100</v>
      </c>
      <c r="F63" s="44">
        <v>7800</v>
      </c>
      <c r="G63" s="44">
        <v>4500</v>
      </c>
      <c r="H63" s="44">
        <v>6500</v>
      </c>
      <c r="I63" s="44">
        <v>9900</v>
      </c>
      <c r="J63" s="44">
        <v>14000</v>
      </c>
      <c r="K63" s="44">
        <v>19100</v>
      </c>
      <c r="L63" s="44">
        <v>25000</v>
      </c>
      <c r="M63" s="44">
        <v>29700</v>
      </c>
    </row>
    <row r="64" spans="1:13" x14ac:dyDescent="0.35">
      <c r="A64" s="58">
        <v>2010</v>
      </c>
      <c r="B64" s="33" t="s">
        <v>58</v>
      </c>
      <c r="C64" s="44">
        <v>366620</v>
      </c>
      <c r="D64" s="44">
        <v>13</v>
      </c>
      <c r="E64" s="44">
        <v>15600</v>
      </c>
      <c r="F64" s="44">
        <v>9200</v>
      </c>
      <c r="G64" s="44">
        <v>2600</v>
      </c>
      <c r="H64" s="44">
        <v>4900</v>
      </c>
      <c r="I64" s="44">
        <v>9100</v>
      </c>
      <c r="J64" s="44">
        <v>14300</v>
      </c>
      <c r="K64" s="44">
        <v>20600</v>
      </c>
      <c r="L64" s="44">
        <v>27900</v>
      </c>
      <c r="M64" s="44">
        <v>33200</v>
      </c>
    </row>
    <row r="65" spans="1:13" x14ac:dyDescent="0.35">
      <c r="A65" s="58">
        <v>2010</v>
      </c>
      <c r="B65" s="33" t="s">
        <v>59</v>
      </c>
      <c r="C65" s="44">
        <v>435680</v>
      </c>
      <c r="D65" s="44">
        <v>16</v>
      </c>
      <c r="E65" s="44">
        <v>15200</v>
      </c>
      <c r="F65" s="44">
        <v>8100</v>
      </c>
      <c r="G65" s="44">
        <v>4400</v>
      </c>
      <c r="H65" s="44">
        <v>6400</v>
      </c>
      <c r="I65" s="44">
        <v>9800</v>
      </c>
      <c r="J65" s="44">
        <v>14000</v>
      </c>
      <c r="K65" s="44">
        <v>19200</v>
      </c>
      <c r="L65" s="44">
        <v>25700</v>
      </c>
      <c r="M65" s="44">
        <v>30700</v>
      </c>
    </row>
    <row r="66" spans="1:13" x14ac:dyDescent="0.35">
      <c r="A66" s="58">
        <v>2010</v>
      </c>
      <c r="B66" s="33" t="s">
        <v>60</v>
      </c>
      <c r="C66" s="5">
        <v>243270</v>
      </c>
      <c r="D66" s="5">
        <v>9</v>
      </c>
      <c r="E66" s="5">
        <v>13400</v>
      </c>
      <c r="F66" s="5">
        <v>7200</v>
      </c>
      <c r="G66" s="5">
        <v>3700</v>
      </c>
      <c r="H66" s="5">
        <v>5500</v>
      </c>
      <c r="I66" s="5">
        <v>8600</v>
      </c>
      <c r="J66" s="5">
        <v>12400</v>
      </c>
      <c r="K66" s="7">
        <v>16900</v>
      </c>
      <c r="L66" s="7">
        <v>22500</v>
      </c>
      <c r="M66" s="44">
        <v>26900</v>
      </c>
    </row>
    <row r="67" spans="1:13" x14ac:dyDescent="0.35">
      <c r="A67" s="59">
        <v>2011</v>
      </c>
      <c r="B67" s="32" t="s">
        <v>13</v>
      </c>
      <c r="C67" s="18">
        <v>2909210</v>
      </c>
      <c r="D67" s="18">
        <v>100</v>
      </c>
      <c r="E67" s="18">
        <v>14100</v>
      </c>
      <c r="F67" s="18">
        <v>7800</v>
      </c>
      <c r="G67" s="18">
        <v>3300</v>
      </c>
      <c r="H67" s="18">
        <v>5300</v>
      </c>
      <c r="I67" s="18">
        <v>8800</v>
      </c>
      <c r="J67" s="18">
        <v>12900</v>
      </c>
      <c r="K67" s="20">
        <v>18000</v>
      </c>
      <c r="L67" s="20">
        <v>24000</v>
      </c>
      <c r="M67" s="43">
        <v>28700</v>
      </c>
    </row>
    <row r="68" spans="1:13" x14ac:dyDescent="0.35">
      <c r="A68" s="58">
        <v>2011</v>
      </c>
      <c r="B68" s="33" t="s">
        <v>52</v>
      </c>
      <c r="C68" s="5">
        <v>157510</v>
      </c>
      <c r="D68" s="5">
        <v>5</v>
      </c>
      <c r="E68" s="5">
        <v>14300</v>
      </c>
      <c r="F68" s="5">
        <v>7300</v>
      </c>
      <c r="G68" s="5">
        <v>3800</v>
      </c>
      <c r="H68" s="5">
        <v>5900</v>
      </c>
      <c r="I68" s="5">
        <v>9300</v>
      </c>
      <c r="J68" s="5">
        <v>13400</v>
      </c>
      <c r="K68" s="7">
        <v>18100</v>
      </c>
      <c r="L68" s="7">
        <v>23400</v>
      </c>
      <c r="M68" s="44">
        <v>27500</v>
      </c>
    </row>
    <row r="69" spans="1:13" x14ac:dyDescent="0.35">
      <c r="A69" s="58">
        <v>2011</v>
      </c>
      <c r="B69" s="33" t="s">
        <v>53</v>
      </c>
      <c r="C69" s="5">
        <v>409150</v>
      </c>
      <c r="D69" s="5">
        <v>14</v>
      </c>
      <c r="E69" s="5">
        <v>14100</v>
      </c>
      <c r="F69" s="5">
        <v>7700</v>
      </c>
      <c r="G69" s="5">
        <v>3300</v>
      </c>
      <c r="H69" s="5">
        <v>5300</v>
      </c>
      <c r="I69" s="5">
        <v>8800</v>
      </c>
      <c r="J69" s="5">
        <v>13000</v>
      </c>
      <c r="K69" s="7">
        <v>18100</v>
      </c>
      <c r="L69" s="7">
        <v>23900</v>
      </c>
      <c r="M69" s="44">
        <v>28500</v>
      </c>
    </row>
    <row r="70" spans="1:13" x14ac:dyDescent="0.35">
      <c r="A70" s="58">
        <v>2011</v>
      </c>
      <c r="B70" s="33" t="s">
        <v>54</v>
      </c>
      <c r="C70" s="5">
        <v>297070</v>
      </c>
      <c r="D70" s="5">
        <v>10</v>
      </c>
      <c r="E70" s="5">
        <v>14600</v>
      </c>
      <c r="F70" s="5">
        <v>7800</v>
      </c>
      <c r="G70" s="5">
        <v>3600</v>
      </c>
      <c r="H70" s="5">
        <v>5700</v>
      </c>
      <c r="I70" s="5">
        <v>9300</v>
      </c>
      <c r="J70" s="5">
        <v>13500</v>
      </c>
      <c r="K70" s="7">
        <v>18600</v>
      </c>
      <c r="L70" s="7">
        <v>24500</v>
      </c>
      <c r="M70" s="44">
        <v>29200</v>
      </c>
    </row>
    <row r="71" spans="1:13" x14ac:dyDescent="0.35">
      <c r="A71" s="58">
        <v>2011</v>
      </c>
      <c r="B71" s="33" t="s">
        <v>55</v>
      </c>
      <c r="C71" s="5">
        <v>245340</v>
      </c>
      <c r="D71" s="5">
        <v>8</v>
      </c>
      <c r="E71" s="5">
        <v>14300</v>
      </c>
      <c r="F71" s="5">
        <v>7400</v>
      </c>
      <c r="G71" s="5">
        <v>3800</v>
      </c>
      <c r="H71" s="5">
        <v>5900</v>
      </c>
      <c r="I71" s="5">
        <v>9300</v>
      </c>
      <c r="J71" s="5">
        <v>13400</v>
      </c>
      <c r="K71" s="7">
        <v>18200</v>
      </c>
      <c r="L71" s="7">
        <v>23600</v>
      </c>
      <c r="M71" s="44">
        <v>27800</v>
      </c>
    </row>
    <row r="72" spans="1:13" x14ac:dyDescent="0.35">
      <c r="A72" s="58">
        <v>2011</v>
      </c>
      <c r="B72" s="33" t="s">
        <v>56</v>
      </c>
      <c r="C72" s="5">
        <v>298180</v>
      </c>
      <c r="D72" s="5">
        <v>10</v>
      </c>
      <c r="E72" s="5">
        <v>14200</v>
      </c>
      <c r="F72" s="5">
        <v>7600</v>
      </c>
      <c r="G72" s="5">
        <v>3600</v>
      </c>
      <c r="H72" s="5">
        <v>5600</v>
      </c>
      <c r="I72" s="5">
        <v>9000</v>
      </c>
      <c r="J72" s="5">
        <v>13200</v>
      </c>
      <c r="K72" s="7">
        <v>18100</v>
      </c>
      <c r="L72" s="7">
        <v>23700</v>
      </c>
      <c r="M72" s="44">
        <v>28200</v>
      </c>
    </row>
    <row r="73" spans="1:13" x14ac:dyDescent="0.35">
      <c r="A73" s="58">
        <v>2011</v>
      </c>
      <c r="B73" s="33" t="s">
        <v>57</v>
      </c>
      <c r="C73" s="5">
        <v>289500</v>
      </c>
      <c r="D73" s="5">
        <v>10</v>
      </c>
      <c r="E73" s="5">
        <v>14100</v>
      </c>
      <c r="F73" s="5">
        <v>7600</v>
      </c>
      <c r="G73" s="5">
        <v>3900</v>
      </c>
      <c r="H73" s="5">
        <v>5800</v>
      </c>
      <c r="I73" s="5">
        <v>9000</v>
      </c>
      <c r="J73" s="5">
        <v>13000</v>
      </c>
      <c r="K73" s="7">
        <v>17800</v>
      </c>
      <c r="L73" s="7">
        <v>23600</v>
      </c>
      <c r="M73" s="44">
        <v>28300</v>
      </c>
    </row>
    <row r="74" spans="1:13" x14ac:dyDescent="0.35">
      <c r="A74" s="58">
        <v>2011</v>
      </c>
      <c r="B74" s="33" t="s">
        <v>58</v>
      </c>
      <c r="C74" s="5">
        <v>378180</v>
      </c>
      <c r="D74" s="5">
        <v>13</v>
      </c>
      <c r="E74" s="5">
        <v>14400</v>
      </c>
      <c r="F74" s="5">
        <v>8900</v>
      </c>
      <c r="G74" s="5">
        <v>2200</v>
      </c>
      <c r="H74" s="5">
        <v>4300</v>
      </c>
      <c r="I74" s="5">
        <v>8100</v>
      </c>
      <c r="J74" s="5">
        <v>13000</v>
      </c>
      <c r="K74" s="7">
        <v>19100</v>
      </c>
      <c r="L74" s="7">
        <v>26300</v>
      </c>
      <c r="M74" s="44">
        <v>31600</v>
      </c>
    </row>
    <row r="75" spans="1:13" x14ac:dyDescent="0.35">
      <c r="A75" s="58">
        <v>2011</v>
      </c>
      <c r="B75" s="33" t="s">
        <v>59</v>
      </c>
      <c r="C75" s="5">
        <v>438530</v>
      </c>
      <c r="D75" s="5">
        <v>15</v>
      </c>
      <c r="E75" s="5">
        <v>14200</v>
      </c>
      <c r="F75" s="5">
        <v>7900</v>
      </c>
      <c r="G75" s="5">
        <v>3700</v>
      </c>
      <c r="H75" s="5">
        <v>5600</v>
      </c>
      <c r="I75" s="5">
        <v>8800</v>
      </c>
      <c r="J75" s="5">
        <v>12900</v>
      </c>
      <c r="K75" s="7">
        <v>18000</v>
      </c>
      <c r="L75" s="7">
        <v>24300</v>
      </c>
      <c r="M75" s="44">
        <v>29300</v>
      </c>
    </row>
    <row r="76" spans="1:13" x14ac:dyDescent="0.35">
      <c r="A76" s="58">
        <v>2011</v>
      </c>
      <c r="B76" s="33" t="s">
        <v>60</v>
      </c>
      <c r="C76" s="5">
        <v>243610</v>
      </c>
      <c r="D76" s="5">
        <v>8</v>
      </c>
      <c r="E76" s="5">
        <v>12300</v>
      </c>
      <c r="F76" s="5">
        <v>7100</v>
      </c>
      <c r="G76" s="5">
        <v>3000</v>
      </c>
      <c r="H76" s="5">
        <v>4700</v>
      </c>
      <c r="I76" s="5">
        <v>7600</v>
      </c>
      <c r="J76" s="5">
        <v>11200</v>
      </c>
      <c r="K76" s="7">
        <v>15700</v>
      </c>
      <c r="L76" s="7">
        <v>21000</v>
      </c>
      <c r="M76" s="44">
        <v>25300</v>
      </c>
    </row>
    <row r="77" spans="1:13" x14ac:dyDescent="0.35">
      <c r="A77" s="58">
        <v>2011</v>
      </c>
      <c r="B77" s="33" t="s">
        <v>61</v>
      </c>
      <c r="C77" s="5">
        <v>151910</v>
      </c>
      <c r="D77" s="5">
        <v>5</v>
      </c>
      <c r="E77" s="5">
        <v>13600</v>
      </c>
      <c r="F77" s="5">
        <v>7300</v>
      </c>
      <c r="G77" s="5">
        <v>3300</v>
      </c>
      <c r="H77" s="5">
        <v>5200</v>
      </c>
      <c r="I77" s="5">
        <v>8600</v>
      </c>
      <c r="J77" s="5">
        <v>12700</v>
      </c>
      <c r="K77" s="7">
        <v>17400</v>
      </c>
      <c r="L77" s="7">
        <v>22800</v>
      </c>
      <c r="M77" s="44">
        <v>26900</v>
      </c>
    </row>
    <row r="78" spans="1:13" x14ac:dyDescent="0.35">
      <c r="A78" s="58">
        <v>2011</v>
      </c>
      <c r="B78" s="33" t="s">
        <v>41</v>
      </c>
      <c r="C78" s="5">
        <v>240</v>
      </c>
      <c r="D78" s="5">
        <v>0</v>
      </c>
      <c r="E78" s="5">
        <v>10900</v>
      </c>
      <c r="F78" s="5">
        <v>8400</v>
      </c>
      <c r="G78" s="5">
        <v>1300</v>
      </c>
      <c r="H78" s="5">
        <v>2600</v>
      </c>
      <c r="I78" s="5">
        <v>5000</v>
      </c>
      <c r="J78" s="5">
        <v>8700</v>
      </c>
      <c r="K78" s="7">
        <v>14400</v>
      </c>
      <c r="L78" s="7">
        <v>22300</v>
      </c>
      <c r="M78" s="44">
        <v>27800</v>
      </c>
    </row>
    <row r="79" spans="1:13" x14ac:dyDescent="0.35">
      <c r="A79" s="59">
        <v>2012</v>
      </c>
      <c r="B79" s="32" t="s">
        <v>13</v>
      </c>
      <c r="C79" s="18">
        <v>2778260</v>
      </c>
      <c r="D79" s="18">
        <v>100</v>
      </c>
      <c r="E79" s="18">
        <v>14000</v>
      </c>
      <c r="F79" s="18">
        <v>7800</v>
      </c>
      <c r="G79" s="18">
        <v>3300</v>
      </c>
      <c r="H79" s="18">
        <v>5300</v>
      </c>
      <c r="I79" s="18">
        <v>8800</v>
      </c>
      <c r="J79" s="18">
        <v>12900</v>
      </c>
      <c r="K79" s="20">
        <v>18000</v>
      </c>
      <c r="L79" s="20">
        <v>23900</v>
      </c>
      <c r="M79" s="43">
        <v>28600</v>
      </c>
    </row>
    <row r="80" spans="1:13" x14ac:dyDescent="0.35">
      <c r="A80" s="58">
        <v>2012</v>
      </c>
      <c r="B80" s="33" t="s">
        <v>52</v>
      </c>
      <c r="C80" s="5">
        <v>151640</v>
      </c>
      <c r="D80" s="5">
        <v>5</v>
      </c>
      <c r="E80" s="5">
        <v>14400</v>
      </c>
      <c r="F80" s="5">
        <v>7400</v>
      </c>
      <c r="G80" s="5">
        <v>3700</v>
      </c>
      <c r="H80" s="5">
        <v>5900</v>
      </c>
      <c r="I80" s="5">
        <v>9400</v>
      </c>
      <c r="J80" s="5">
        <v>13500</v>
      </c>
      <c r="K80" s="7">
        <v>18300</v>
      </c>
      <c r="L80" s="7">
        <v>23600</v>
      </c>
      <c r="M80" s="44">
        <v>27800</v>
      </c>
    </row>
    <row r="81" spans="1:13" x14ac:dyDescent="0.35">
      <c r="A81" s="58">
        <v>2012</v>
      </c>
      <c r="B81" s="33" t="s">
        <v>53</v>
      </c>
      <c r="C81" s="5">
        <v>392700</v>
      </c>
      <c r="D81" s="5">
        <v>14</v>
      </c>
      <c r="E81" s="5">
        <v>14000</v>
      </c>
      <c r="F81" s="5">
        <v>7700</v>
      </c>
      <c r="G81" s="5">
        <v>3200</v>
      </c>
      <c r="H81" s="5">
        <v>5200</v>
      </c>
      <c r="I81" s="5">
        <v>8800</v>
      </c>
      <c r="J81" s="5">
        <v>13000</v>
      </c>
      <c r="K81" s="7">
        <v>18000</v>
      </c>
      <c r="L81" s="7">
        <v>23800</v>
      </c>
      <c r="M81" s="44">
        <v>28300</v>
      </c>
    </row>
    <row r="82" spans="1:13" x14ac:dyDescent="0.35">
      <c r="A82" s="58">
        <v>2012</v>
      </c>
      <c r="B82" s="33" t="s">
        <v>54</v>
      </c>
      <c r="C82" s="5">
        <v>284120</v>
      </c>
      <c r="D82" s="5">
        <v>10</v>
      </c>
      <c r="E82" s="5">
        <v>14400</v>
      </c>
      <c r="F82" s="5">
        <v>7800</v>
      </c>
      <c r="G82" s="5">
        <v>3400</v>
      </c>
      <c r="H82" s="5">
        <v>5600</v>
      </c>
      <c r="I82" s="5">
        <v>9300</v>
      </c>
      <c r="J82" s="5">
        <v>13400</v>
      </c>
      <c r="K82" s="7">
        <v>18400</v>
      </c>
      <c r="L82" s="7">
        <v>24200</v>
      </c>
      <c r="M82" s="44">
        <v>28800</v>
      </c>
    </row>
    <row r="83" spans="1:13" x14ac:dyDescent="0.35">
      <c r="A83" s="58">
        <v>2012</v>
      </c>
      <c r="B83" s="33" t="s">
        <v>55</v>
      </c>
      <c r="C83" s="5">
        <v>234760</v>
      </c>
      <c r="D83" s="5">
        <v>8</v>
      </c>
      <c r="E83" s="5">
        <v>14300</v>
      </c>
      <c r="F83" s="5">
        <v>7400</v>
      </c>
      <c r="G83" s="5">
        <v>3800</v>
      </c>
      <c r="H83" s="5">
        <v>5900</v>
      </c>
      <c r="I83" s="5">
        <v>9300</v>
      </c>
      <c r="J83" s="5">
        <v>13300</v>
      </c>
      <c r="K83" s="7">
        <v>18100</v>
      </c>
      <c r="L83" s="7">
        <v>23600</v>
      </c>
      <c r="M83" s="44">
        <v>27600</v>
      </c>
    </row>
    <row r="84" spans="1:13" x14ac:dyDescent="0.35">
      <c r="A84" s="58">
        <v>2012</v>
      </c>
      <c r="B84" s="33" t="s">
        <v>56</v>
      </c>
      <c r="C84" s="5">
        <v>285130</v>
      </c>
      <c r="D84" s="5">
        <v>10</v>
      </c>
      <c r="E84" s="5">
        <v>14000</v>
      </c>
      <c r="F84" s="5">
        <v>7500</v>
      </c>
      <c r="G84" s="5">
        <v>3500</v>
      </c>
      <c r="H84" s="5">
        <v>5600</v>
      </c>
      <c r="I84" s="5">
        <v>9000</v>
      </c>
      <c r="J84" s="5">
        <v>13100</v>
      </c>
      <c r="K84" s="7">
        <v>17900</v>
      </c>
      <c r="L84" s="7">
        <v>23500</v>
      </c>
      <c r="M84" s="44">
        <v>27800</v>
      </c>
    </row>
    <row r="85" spans="1:13" x14ac:dyDescent="0.35">
      <c r="A85" s="58">
        <v>2012</v>
      </c>
      <c r="B85" s="33" t="s">
        <v>57</v>
      </c>
      <c r="C85" s="5">
        <v>276810</v>
      </c>
      <c r="D85" s="5">
        <v>10</v>
      </c>
      <c r="E85" s="5">
        <v>14100</v>
      </c>
      <c r="F85" s="5">
        <v>7600</v>
      </c>
      <c r="G85" s="5">
        <v>3900</v>
      </c>
      <c r="H85" s="5">
        <v>5800</v>
      </c>
      <c r="I85" s="5">
        <v>9000</v>
      </c>
      <c r="J85" s="5">
        <v>13000</v>
      </c>
      <c r="K85" s="7">
        <v>17900</v>
      </c>
      <c r="L85" s="7">
        <v>23700</v>
      </c>
      <c r="M85" s="44">
        <v>28300</v>
      </c>
    </row>
    <row r="86" spans="1:13" x14ac:dyDescent="0.35">
      <c r="A86" s="58">
        <v>2012</v>
      </c>
      <c r="B86" s="33" t="s">
        <v>58</v>
      </c>
      <c r="C86" s="5">
        <v>359700</v>
      </c>
      <c r="D86" s="5">
        <v>13</v>
      </c>
      <c r="E86" s="5">
        <v>14400</v>
      </c>
      <c r="F86" s="5">
        <v>8900</v>
      </c>
      <c r="G86" s="5">
        <v>2200</v>
      </c>
      <c r="H86" s="5">
        <v>4300</v>
      </c>
      <c r="I86" s="5">
        <v>8000</v>
      </c>
      <c r="J86" s="5">
        <v>12900</v>
      </c>
      <c r="K86" s="7">
        <v>19100</v>
      </c>
      <c r="L86" s="7">
        <v>26300</v>
      </c>
      <c r="M86" s="44">
        <v>31600</v>
      </c>
    </row>
    <row r="87" spans="1:13" x14ac:dyDescent="0.35">
      <c r="A87" s="58">
        <v>2012</v>
      </c>
      <c r="B87" s="33" t="s">
        <v>59</v>
      </c>
      <c r="C87" s="5">
        <v>416740</v>
      </c>
      <c r="D87" s="5">
        <v>15</v>
      </c>
      <c r="E87" s="5">
        <v>14300</v>
      </c>
      <c r="F87" s="5">
        <v>7900</v>
      </c>
      <c r="G87" s="5">
        <v>3700</v>
      </c>
      <c r="H87" s="5">
        <v>5600</v>
      </c>
      <c r="I87" s="5">
        <v>8900</v>
      </c>
      <c r="J87" s="5">
        <v>13000</v>
      </c>
      <c r="K87" s="7">
        <v>18100</v>
      </c>
      <c r="L87" s="7">
        <v>24400</v>
      </c>
      <c r="M87" s="44">
        <v>29500</v>
      </c>
    </row>
    <row r="88" spans="1:13" x14ac:dyDescent="0.35">
      <c r="A88" s="58">
        <v>2012</v>
      </c>
      <c r="B88" s="33" t="s">
        <v>60</v>
      </c>
      <c r="C88" s="5">
        <v>231940</v>
      </c>
      <c r="D88" s="5">
        <v>8</v>
      </c>
      <c r="E88" s="5">
        <v>12400</v>
      </c>
      <c r="F88" s="5">
        <v>7100</v>
      </c>
      <c r="G88" s="5">
        <v>3100</v>
      </c>
      <c r="H88" s="5">
        <v>4800</v>
      </c>
      <c r="I88" s="5">
        <v>7700</v>
      </c>
      <c r="J88" s="5">
        <v>11300</v>
      </c>
      <c r="K88" s="7">
        <v>15800</v>
      </c>
      <c r="L88" s="7">
        <v>21200</v>
      </c>
      <c r="M88" s="44">
        <v>25500</v>
      </c>
    </row>
    <row r="89" spans="1:13" x14ac:dyDescent="0.35">
      <c r="A89" s="58">
        <v>2012</v>
      </c>
      <c r="B89" s="33" t="s">
        <v>61</v>
      </c>
      <c r="C89" s="5">
        <v>144630</v>
      </c>
      <c r="D89" s="5">
        <v>5</v>
      </c>
      <c r="E89" s="5">
        <v>13500</v>
      </c>
      <c r="F89" s="5">
        <v>7200</v>
      </c>
      <c r="G89" s="5">
        <v>3300</v>
      </c>
      <c r="H89" s="5">
        <v>5200</v>
      </c>
      <c r="I89" s="5">
        <v>8600</v>
      </c>
      <c r="J89" s="5">
        <v>12700</v>
      </c>
      <c r="K89" s="7">
        <v>17400</v>
      </c>
      <c r="L89" s="7">
        <v>22700</v>
      </c>
      <c r="M89" s="44">
        <v>26700</v>
      </c>
    </row>
    <row r="90" spans="1:13" x14ac:dyDescent="0.35">
      <c r="A90" s="58">
        <v>2012</v>
      </c>
      <c r="B90" s="33" t="s">
        <v>41</v>
      </c>
      <c r="C90" s="5">
        <v>90</v>
      </c>
      <c r="D90" s="5">
        <v>0</v>
      </c>
      <c r="E90" s="5">
        <v>9300</v>
      </c>
      <c r="F90" s="5">
        <v>8000</v>
      </c>
      <c r="G90" s="5">
        <v>1100</v>
      </c>
      <c r="H90" s="5">
        <v>1900</v>
      </c>
      <c r="I90" s="5">
        <v>3800</v>
      </c>
      <c r="J90" s="5">
        <v>7500</v>
      </c>
      <c r="K90" s="7">
        <v>12700</v>
      </c>
      <c r="L90" s="7">
        <v>17800</v>
      </c>
      <c r="M90" s="44">
        <v>20900</v>
      </c>
    </row>
    <row r="91" spans="1:13" x14ac:dyDescent="0.35">
      <c r="A91" s="59">
        <v>2013</v>
      </c>
      <c r="B91" s="32" t="s">
        <v>13</v>
      </c>
      <c r="C91" s="18">
        <v>3184030</v>
      </c>
      <c r="D91" s="18">
        <v>100</v>
      </c>
      <c r="E91" s="18">
        <v>13500</v>
      </c>
      <c r="F91" s="18">
        <v>7600</v>
      </c>
      <c r="G91" s="18">
        <v>3100</v>
      </c>
      <c r="H91" s="18">
        <v>5000</v>
      </c>
      <c r="I91" s="18">
        <v>8400</v>
      </c>
      <c r="J91" s="18">
        <v>12400</v>
      </c>
      <c r="K91" s="20">
        <v>17300</v>
      </c>
      <c r="L91" s="20">
        <v>23200</v>
      </c>
      <c r="M91" s="43">
        <v>27700</v>
      </c>
    </row>
    <row r="92" spans="1:13" x14ac:dyDescent="0.35">
      <c r="A92" s="58">
        <v>2013</v>
      </c>
      <c r="B92" s="33" t="s">
        <v>52</v>
      </c>
      <c r="C92" s="5">
        <v>174300</v>
      </c>
      <c r="D92" s="5">
        <v>5</v>
      </c>
      <c r="E92" s="5">
        <v>13800</v>
      </c>
      <c r="F92" s="5">
        <v>7300</v>
      </c>
      <c r="G92" s="5">
        <v>3400</v>
      </c>
      <c r="H92" s="5">
        <v>5400</v>
      </c>
      <c r="I92" s="5">
        <v>8900</v>
      </c>
      <c r="J92" s="5">
        <v>13000</v>
      </c>
      <c r="K92" s="7">
        <v>17700</v>
      </c>
      <c r="L92" s="7">
        <v>23000</v>
      </c>
      <c r="M92" s="44">
        <v>26900</v>
      </c>
    </row>
    <row r="93" spans="1:13" x14ac:dyDescent="0.35">
      <c r="A93" s="58">
        <v>2013</v>
      </c>
      <c r="B93" s="33" t="s">
        <v>53</v>
      </c>
      <c r="C93" s="5">
        <v>454290</v>
      </c>
      <c r="D93" s="5">
        <v>14</v>
      </c>
      <c r="E93" s="5">
        <v>13400</v>
      </c>
      <c r="F93" s="5">
        <v>7500</v>
      </c>
      <c r="G93" s="5">
        <v>3000</v>
      </c>
      <c r="H93" s="5">
        <v>4900</v>
      </c>
      <c r="I93" s="5">
        <v>8300</v>
      </c>
      <c r="J93" s="5">
        <v>12400</v>
      </c>
      <c r="K93" s="7">
        <v>17200</v>
      </c>
      <c r="L93" s="7">
        <v>22800</v>
      </c>
      <c r="M93" s="44">
        <v>27100</v>
      </c>
    </row>
    <row r="94" spans="1:13" x14ac:dyDescent="0.35">
      <c r="A94" s="58">
        <v>2013</v>
      </c>
      <c r="B94" s="33" t="s">
        <v>54</v>
      </c>
      <c r="C94" s="5">
        <v>326430</v>
      </c>
      <c r="D94" s="5">
        <v>10</v>
      </c>
      <c r="E94" s="5">
        <v>13700</v>
      </c>
      <c r="F94" s="5">
        <v>7500</v>
      </c>
      <c r="G94" s="5">
        <v>3200</v>
      </c>
      <c r="H94" s="5">
        <v>5300</v>
      </c>
      <c r="I94" s="5">
        <v>8700</v>
      </c>
      <c r="J94" s="5">
        <v>12700</v>
      </c>
      <c r="K94" s="7">
        <v>17500</v>
      </c>
      <c r="L94" s="7">
        <v>23200</v>
      </c>
      <c r="M94" s="44">
        <v>27600</v>
      </c>
    </row>
    <row r="95" spans="1:13" x14ac:dyDescent="0.35">
      <c r="A95" s="58">
        <v>2013</v>
      </c>
      <c r="B95" s="33" t="s">
        <v>55</v>
      </c>
      <c r="C95" s="5">
        <v>273740</v>
      </c>
      <c r="D95" s="5">
        <v>9</v>
      </c>
      <c r="E95" s="5">
        <v>13700</v>
      </c>
      <c r="F95" s="5">
        <v>7200</v>
      </c>
      <c r="G95" s="5">
        <v>3500</v>
      </c>
      <c r="H95" s="5">
        <v>5500</v>
      </c>
      <c r="I95" s="5">
        <v>8900</v>
      </c>
      <c r="J95" s="5">
        <v>12800</v>
      </c>
      <c r="K95" s="7">
        <v>17400</v>
      </c>
      <c r="L95" s="7">
        <v>22700</v>
      </c>
      <c r="M95" s="44">
        <v>26700</v>
      </c>
    </row>
    <row r="96" spans="1:13" x14ac:dyDescent="0.35">
      <c r="A96" s="58">
        <v>2013</v>
      </c>
      <c r="B96" s="33" t="s">
        <v>56</v>
      </c>
      <c r="C96" s="5">
        <v>329150</v>
      </c>
      <c r="D96" s="5">
        <v>10</v>
      </c>
      <c r="E96" s="5">
        <v>13500</v>
      </c>
      <c r="F96" s="5">
        <v>7300</v>
      </c>
      <c r="G96" s="5">
        <v>3300</v>
      </c>
      <c r="H96" s="5">
        <v>5300</v>
      </c>
      <c r="I96" s="5">
        <v>8600</v>
      </c>
      <c r="J96" s="5">
        <v>12500</v>
      </c>
      <c r="K96" s="7">
        <v>17200</v>
      </c>
      <c r="L96" s="7">
        <v>22600</v>
      </c>
      <c r="M96" s="44">
        <v>26800</v>
      </c>
    </row>
    <row r="97" spans="1:13" x14ac:dyDescent="0.35">
      <c r="A97" s="58">
        <v>2013</v>
      </c>
      <c r="B97" s="33" t="s">
        <v>57</v>
      </c>
      <c r="C97" s="5">
        <v>318680</v>
      </c>
      <c r="D97" s="5">
        <v>10</v>
      </c>
      <c r="E97" s="5">
        <v>13600</v>
      </c>
      <c r="F97" s="5">
        <v>7400</v>
      </c>
      <c r="G97" s="5">
        <v>3600</v>
      </c>
      <c r="H97" s="5">
        <v>5400</v>
      </c>
      <c r="I97" s="5">
        <v>8500</v>
      </c>
      <c r="J97" s="5">
        <v>12400</v>
      </c>
      <c r="K97" s="7">
        <v>17300</v>
      </c>
      <c r="L97" s="7">
        <v>23000</v>
      </c>
      <c r="M97" s="44">
        <v>27400</v>
      </c>
    </row>
    <row r="98" spans="1:13" x14ac:dyDescent="0.35">
      <c r="A98" s="58">
        <v>2013</v>
      </c>
      <c r="B98" s="33" t="s">
        <v>58</v>
      </c>
      <c r="C98" s="5">
        <v>393060</v>
      </c>
      <c r="D98" s="5">
        <v>12</v>
      </c>
      <c r="E98" s="5">
        <v>14200</v>
      </c>
      <c r="F98" s="5">
        <v>8800</v>
      </c>
      <c r="G98" s="5">
        <v>2200</v>
      </c>
      <c r="H98" s="5">
        <v>4200</v>
      </c>
      <c r="I98" s="5">
        <v>7900</v>
      </c>
      <c r="J98" s="5">
        <v>12800</v>
      </c>
      <c r="K98" s="7">
        <v>18900</v>
      </c>
      <c r="L98" s="7">
        <v>26000</v>
      </c>
      <c r="M98" s="44">
        <v>31300</v>
      </c>
    </row>
    <row r="99" spans="1:13" x14ac:dyDescent="0.35">
      <c r="A99" s="58">
        <v>2013</v>
      </c>
      <c r="B99" s="33" t="s">
        <v>59</v>
      </c>
      <c r="C99" s="5">
        <v>481770</v>
      </c>
      <c r="D99" s="5">
        <v>15</v>
      </c>
      <c r="E99" s="5">
        <v>13800</v>
      </c>
      <c r="F99" s="5">
        <v>7700</v>
      </c>
      <c r="G99" s="5">
        <v>3600</v>
      </c>
      <c r="H99" s="5">
        <v>5400</v>
      </c>
      <c r="I99" s="5">
        <v>8500</v>
      </c>
      <c r="J99" s="5">
        <v>12500</v>
      </c>
      <c r="K99" s="7">
        <v>17500</v>
      </c>
      <c r="L99" s="7">
        <v>23700</v>
      </c>
      <c r="M99" s="44">
        <v>28500</v>
      </c>
    </row>
    <row r="100" spans="1:13" x14ac:dyDescent="0.35">
      <c r="A100" s="58">
        <v>2013</v>
      </c>
      <c r="B100" s="33" t="s">
        <v>60</v>
      </c>
      <c r="C100" s="5">
        <v>264370</v>
      </c>
      <c r="D100" s="5">
        <v>8</v>
      </c>
      <c r="E100" s="5">
        <v>12000</v>
      </c>
      <c r="F100" s="5">
        <v>6900</v>
      </c>
      <c r="G100" s="5">
        <v>3000</v>
      </c>
      <c r="H100" s="5">
        <v>4500</v>
      </c>
      <c r="I100" s="5">
        <v>7400</v>
      </c>
      <c r="J100" s="5">
        <v>10900</v>
      </c>
      <c r="K100" s="7">
        <v>15300</v>
      </c>
      <c r="L100" s="7">
        <v>20500</v>
      </c>
      <c r="M100" s="44">
        <v>24600</v>
      </c>
    </row>
    <row r="101" spans="1:13" x14ac:dyDescent="0.35">
      <c r="A101" s="58">
        <v>2013</v>
      </c>
      <c r="B101" s="33" t="s">
        <v>61</v>
      </c>
      <c r="C101" s="5">
        <v>168240</v>
      </c>
      <c r="D101" s="5">
        <v>5</v>
      </c>
      <c r="E101" s="5">
        <v>13000</v>
      </c>
      <c r="F101" s="5">
        <v>7000</v>
      </c>
      <c r="G101" s="5">
        <v>3000</v>
      </c>
      <c r="H101" s="5">
        <v>4900</v>
      </c>
      <c r="I101" s="5">
        <v>8200</v>
      </c>
      <c r="J101" s="5">
        <v>12100</v>
      </c>
      <c r="K101" s="7">
        <v>16700</v>
      </c>
      <c r="L101" s="7">
        <v>21800</v>
      </c>
      <c r="M101" s="44">
        <v>25600</v>
      </c>
    </row>
    <row r="102" spans="1:13" x14ac:dyDescent="0.35">
      <c r="A102" s="59">
        <v>2014</v>
      </c>
      <c r="B102" s="32" t="s">
        <v>13</v>
      </c>
      <c r="C102" s="18">
        <v>3415650</v>
      </c>
      <c r="D102" s="18">
        <v>100</v>
      </c>
      <c r="E102" s="18">
        <v>13100</v>
      </c>
      <c r="F102" s="18">
        <v>7400</v>
      </c>
      <c r="G102" s="18">
        <v>3000</v>
      </c>
      <c r="H102" s="18">
        <v>4800</v>
      </c>
      <c r="I102" s="18">
        <v>8100</v>
      </c>
      <c r="J102" s="18">
        <v>12000</v>
      </c>
      <c r="K102" s="20">
        <v>16800</v>
      </c>
      <c r="L102" s="20">
        <v>22500</v>
      </c>
      <c r="M102" s="43">
        <v>26900</v>
      </c>
    </row>
    <row r="103" spans="1:13" x14ac:dyDescent="0.35">
      <c r="A103" s="58">
        <v>2014</v>
      </c>
      <c r="B103" s="33" t="s">
        <v>52</v>
      </c>
      <c r="C103" s="5">
        <v>186980</v>
      </c>
      <c r="D103" s="5">
        <v>5</v>
      </c>
      <c r="E103" s="5">
        <v>13300</v>
      </c>
      <c r="F103" s="5">
        <v>7100</v>
      </c>
      <c r="G103" s="5">
        <v>3100</v>
      </c>
      <c r="H103" s="5">
        <v>5100</v>
      </c>
      <c r="I103" s="5">
        <v>8500</v>
      </c>
      <c r="J103" s="5">
        <v>12500</v>
      </c>
      <c r="K103" s="7">
        <v>17000</v>
      </c>
      <c r="L103" s="7">
        <v>22200</v>
      </c>
      <c r="M103" s="44">
        <v>26100</v>
      </c>
    </row>
    <row r="104" spans="1:13" x14ac:dyDescent="0.35">
      <c r="A104" s="58">
        <v>2014</v>
      </c>
      <c r="B104" s="33" t="s">
        <v>53</v>
      </c>
      <c r="C104" s="5">
        <v>488520</v>
      </c>
      <c r="D104" s="5">
        <v>14</v>
      </c>
      <c r="E104" s="5">
        <v>12800</v>
      </c>
      <c r="F104" s="5">
        <v>7300</v>
      </c>
      <c r="G104" s="5">
        <v>2700</v>
      </c>
      <c r="H104" s="5">
        <v>4600</v>
      </c>
      <c r="I104" s="5">
        <v>7900</v>
      </c>
      <c r="J104" s="5">
        <v>11800</v>
      </c>
      <c r="K104" s="7">
        <v>16500</v>
      </c>
      <c r="L104" s="7">
        <v>21900</v>
      </c>
      <c r="M104" s="44">
        <v>26100</v>
      </c>
    </row>
    <row r="105" spans="1:13" x14ac:dyDescent="0.35">
      <c r="A105" s="58">
        <v>2014</v>
      </c>
      <c r="B105" s="33" t="s">
        <v>54</v>
      </c>
      <c r="C105" s="5">
        <v>350590</v>
      </c>
      <c r="D105" s="5">
        <v>10</v>
      </c>
      <c r="E105" s="5">
        <v>13400</v>
      </c>
      <c r="F105" s="5">
        <v>7400</v>
      </c>
      <c r="G105" s="5">
        <v>3000</v>
      </c>
      <c r="H105" s="5">
        <v>5000</v>
      </c>
      <c r="I105" s="5">
        <v>8400</v>
      </c>
      <c r="J105" s="5">
        <v>12400</v>
      </c>
      <c r="K105" s="7">
        <v>17100</v>
      </c>
      <c r="L105" s="7">
        <v>22700</v>
      </c>
      <c r="M105" s="44">
        <v>27100</v>
      </c>
    </row>
    <row r="106" spans="1:13" x14ac:dyDescent="0.35">
      <c r="A106" s="58">
        <v>2014</v>
      </c>
      <c r="B106" s="33" t="s">
        <v>55</v>
      </c>
      <c r="C106" s="5">
        <v>293010</v>
      </c>
      <c r="D106" s="5">
        <v>9</v>
      </c>
      <c r="E106" s="5">
        <v>13300</v>
      </c>
      <c r="F106" s="5">
        <v>7000</v>
      </c>
      <c r="G106" s="5">
        <v>3400</v>
      </c>
      <c r="H106" s="5">
        <v>5400</v>
      </c>
      <c r="I106" s="5">
        <v>8600</v>
      </c>
      <c r="J106" s="5">
        <v>12400</v>
      </c>
      <c r="K106" s="7">
        <v>17000</v>
      </c>
      <c r="L106" s="7">
        <v>22100</v>
      </c>
      <c r="M106" s="44">
        <v>26100</v>
      </c>
    </row>
    <row r="107" spans="1:13" x14ac:dyDescent="0.35">
      <c r="A107" s="58">
        <v>2014</v>
      </c>
      <c r="B107" s="33" t="s">
        <v>56</v>
      </c>
      <c r="C107" s="5">
        <v>352440</v>
      </c>
      <c r="D107" s="5">
        <v>10</v>
      </c>
      <c r="E107" s="5">
        <v>13200</v>
      </c>
      <c r="F107" s="5">
        <v>7200</v>
      </c>
      <c r="G107" s="5">
        <v>3200</v>
      </c>
      <c r="H107" s="5">
        <v>5100</v>
      </c>
      <c r="I107" s="5">
        <v>8400</v>
      </c>
      <c r="J107" s="5">
        <v>12200</v>
      </c>
      <c r="K107" s="7">
        <v>16800</v>
      </c>
      <c r="L107" s="7">
        <v>22200</v>
      </c>
      <c r="M107" s="44">
        <v>26400</v>
      </c>
    </row>
    <row r="108" spans="1:13" x14ac:dyDescent="0.35">
      <c r="A108" s="58">
        <v>2014</v>
      </c>
      <c r="B108" s="33" t="s">
        <v>57</v>
      </c>
      <c r="C108" s="5">
        <v>340050</v>
      </c>
      <c r="D108" s="5">
        <v>10</v>
      </c>
      <c r="E108" s="5">
        <v>13200</v>
      </c>
      <c r="F108" s="5">
        <v>7200</v>
      </c>
      <c r="G108" s="5">
        <v>3500</v>
      </c>
      <c r="H108" s="5">
        <v>5300</v>
      </c>
      <c r="I108" s="5">
        <v>8300</v>
      </c>
      <c r="J108" s="5">
        <v>12100</v>
      </c>
      <c r="K108" s="7">
        <v>16800</v>
      </c>
      <c r="L108" s="7">
        <v>22300</v>
      </c>
      <c r="M108" s="44">
        <v>26700</v>
      </c>
    </row>
    <row r="109" spans="1:13" x14ac:dyDescent="0.35">
      <c r="A109" s="58">
        <v>2014</v>
      </c>
      <c r="B109" s="33" t="s">
        <v>58</v>
      </c>
      <c r="C109" s="5">
        <v>425200</v>
      </c>
      <c r="D109" s="5">
        <v>12</v>
      </c>
      <c r="E109" s="5">
        <v>13700</v>
      </c>
      <c r="F109" s="5">
        <v>8700</v>
      </c>
      <c r="G109" s="5">
        <v>2000</v>
      </c>
      <c r="H109" s="5">
        <v>4000</v>
      </c>
      <c r="I109" s="5">
        <v>7500</v>
      </c>
      <c r="J109" s="5">
        <v>12300</v>
      </c>
      <c r="K109" s="7">
        <v>18200</v>
      </c>
      <c r="L109" s="7">
        <v>25200</v>
      </c>
      <c r="M109" s="44">
        <v>30400</v>
      </c>
    </row>
    <row r="110" spans="1:13" x14ac:dyDescent="0.35">
      <c r="A110" s="58">
        <v>2014</v>
      </c>
      <c r="B110" s="33" t="s">
        <v>59</v>
      </c>
      <c r="C110" s="5">
        <v>516780</v>
      </c>
      <c r="D110" s="5">
        <v>15</v>
      </c>
      <c r="E110" s="5">
        <v>13400</v>
      </c>
      <c r="F110" s="5">
        <v>7600</v>
      </c>
      <c r="G110" s="5">
        <v>3400</v>
      </c>
      <c r="H110" s="5">
        <v>5200</v>
      </c>
      <c r="I110" s="5">
        <v>8300</v>
      </c>
      <c r="J110" s="5">
        <v>12100</v>
      </c>
      <c r="K110" s="7">
        <v>17000</v>
      </c>
      <c r="L110" s="7">
        <v>23100</v>
      </c>
      <c r="M110" s="44">
        <v>27900</v>
      </c>
    </row>
    <row r="111" spans="1:13" x14ac:dyDescent="0.35">
      <c r="A111" s="58">
        <v>2014</v>
      </c>
      <c r="B111" s="33" t="s">
        <v>60</v>
      </c>
      <c r="C111" s="5">
        <v>283080</v>
      </c>
      <c r="D111" s="5">
        <v>8</v>
      </c>
      <c r="E111" s="5">
        <v>11700</v>
      </c>
      <c r="F111" s="5">
        <v>6700</v>
      </c>
      <c r="G111" s="5">
        <v>2800</v>
      </c>
      <c r="H111" s="5">
        <v>4400</v>
      </c>
      <c r="I111" s="5">
        <v>7100</v>
      </c>
      <c r="J111" s="5">
        <v>10600</v>
      </c>
      <c r="K111" s="7">
        <v>14800</v>
      </c>
      <c r="L111" s="7">
        <v>19900</v>
      </c>
      <c r="M111" s="44">
        <v>24000</v>
      </c>
    </row>
    <row r="112" spans="1:13" x14ac:dyDescent="0.35">
      <c r="A112" s="58">
        <v>2014</v>
      </c>
      <c r="B112" s="33" t="s">
        <v>61</v>
      </c>
      <c r="C112" s="5">
        <v>179000</v>
      </c>
      <c r="D112" s="5">
        <v>5</v>
      </c>
      <c r="E112" s="5">
        <v>12500</v>
      </c>
      <c r="F112" s="5">
        <v>6800</v>
      </c>
      <c r="G112" s="5">
        <v>2900</v>
      </c>
      <c r="H112" s="5">
        <v>4700</v>
      </c>
      <c r="I112" s="5">
        <v>7800</v>
      </c>
      <c r="J112" s="5">
        <v>11600</v>
      </c>
      <c r="K112" s="7">
        <v>16100</v>
      </c>
      <c r="L112" s="7">
        <v>21000</v>
      </c>
      <c r="M112" s="44">
        <v>24800</v>
      </c>
    </row>
    <row r="113" spans="1:13" x14ac:dyDescent="0.35">
      <c r="A113" s="59">
        <v>2015</v>
      </c>
      <c r="B113" s="32" t="s">
        <v>13</v>
      </c>
      <c r="C113" s="18">
        <v>3404980</v>
      </c>
      <c r="D113" s="18">
        <v>100</v>
      </c>
      <c r="E113" s="18">
        <v>13100</v>
      </c>
      <c r="F113" s="18">
        <v>7500</v>
      </c>
      <c r="G113" s="18">
        <v>2900</v>
      </c>
      <c r="H113" s="18">
        <v>4800</v>
      </c>
      <c r="I113" s="18">
        <v>8000</v>
      </c>
      <c r="J113" s="18">
        <v>12000</v>
      </c>
      <c r="K113" s="20">
        <v>16800</v>
      </c>
      <c r="L113" s="20">
        <v>22600</v>
      </c>
      <c r="M113" s="43">
        <v>27100</v>
      </c>
    </row>
    <row r="114" spans="1:13" x14ac:dyDescent="0.35">
      <c r="A114" s="58">
        <v>2015</v>
      </c>
      <c r="B114" s="33" t="s">
        <v>52</v>
      </c>
      <c r="C114" s="5">
        <v>186400</v>
      </c>
      <c r="D114" s="5">
        <v>5.47</v>
      </c>
      <c r="E114" s="5">
        <v>13200</v>
      </c>
      <c r="F114" s="5">
        <v>7100</v>
      </c>
      <c r="G114" s="5">
        <v>3000</v>
      </c>
      <c r="H114" s="5">
        <v>4900</v>
      </c>
      <c r="I114" s="5">
        <v>8400</v>
      </c>
      <c r="J114" s="5">
        <v>12300</v>
      </c>
      <c r="K114" s="7">
        <v>16900</v>
      </c>
      <c r="L114" s="7">
        <v>22100</v>
      </c>
      <c r="M114" s="44">
        <v>26000</v>
      </c>
    </row>
    <row r="115" spans="1:13" x14ac:dyDescent="0.35">
      <c r="A115" s="58">
        <v>2015</v>
      </c>
      <c r="B115" s="33" t="s">
        <v>53</v>
      </c>
      <c r="C115" s="5">
        <v>487440</v>
      </c>
      <c r="D115" s="5">
        <v>14.32</v>
      </c>
      <c r="E115" s="5">
        <v>12700</v>
      </c>
      <c r="F115" s="5">
        <v>7300</v>
      </c>
      <c r="G115" s="5">
        <v>2700</v>
      </c>
      <c r="H115" s="5">
        <v>4500</v>
      </c>
      <c r="I115" s="5">
        <v>7800</v>
      </c>
      <c r="J115" s="5">
        <v>11700</v>
      </c>
      <c r="K115" s="7">
        <v>16400</v>
      </c>
      <c r="L115" s="7">
        <v>21900</v>
      </c>
      <c r="M115" s="44">
        <v>26000</v>
      </c>
    </row>
    <row r="116" spans="1:13" x14ac:dyDescent="0.35">
      <c r="A116" s="58">
        <v>2015</v>
      </c>
      <c r="B116" s="33" t="s">
        <v>54</v>
      </c>
      <c r="C116" s="5">
        <v>349470</v>
      </c>
      <c r="D116" s="5">
        <v>10.26</v>
      </c>
      <c r="E116" s="5">
        <v>13400</v>
      </c>
      <c r="F116" s="5">
        <v>7500</v>
      </c>
      <c r="G116" s="5">
        <v>3000</v>
      </c>
      <c r="H116" s="5">
        <v>5000</v>
      </c>
      <c r="I116" s="5">
        <v>8400</v>
      </c>
      <c r="J116" s="5">
        <v>12400</v>
      </c>
      <c r="K116" s="7">
        <v>17200</v>
      </c>
      <c r="L116" s="7">
        <v>22800</v>
      </c>
      <c r="M116" s="44">
        <v>27200</v>
      </c>
    </row>
    <row r="117" spans="1:13" x14ac:dyDescent="0.35">
      <c r="A117" s="58">
        <v>2015</v>
      </c>
      <c r="B117" s="33" t="s">
        <v>55</v>
      </c>
      <c r="C117" s="5">
        <v>292790</v>
      </c>
      <c r="D117" s="5">
        <v>8.6</v>
      </c>
      <c r="E117" s="5">
        <v>13300</v>
      </c>
      <c r="F117" s="5">
        <v>7100</v>
      </c>
      <c r="G117" s="5">
        <v>3300</v>
      </c>
      <c r="H117" s="5">
        <v>5300</v>
      </c>
      <c r="I117" s="5">
        <v>8500</v>
      </c>
      <c r="J117" s="5">
        <v>12300</v>
      </c>
      <c r="K117" s="7">
        <v>16900</v>
      </c>
      <c r="L117" s="7">
        <v>22100</v>
      </c>
      <c r="M117" s="44">
        <v>26100</v>
      </c>
    </row>
    <row r="118" spans="1:13" x14ac:dyDescent="0.35">
      <c r="A118" s="58">
        <v>2015</v>
      </c>
      <c r="B118" s="33" t="s">
        <v>56</v>
      </c>
      <c r="C118" s="5">
        <v>351770</v>
      </c>
      <c r="D118" s="5">
        <v>10.33</v>
      </c>
      <c r="E118" s="5">
        <v>13200</v>
      </c>
      <c r="F118" s="5">
        <v>7300</v>
      </c>
      <c r="G118" s="5">
        <v>3100</v>
      </c>
      <c r="H118" s="5">
        <v>5000</v>
      </c>
      <c r="I118" s="5">
        <v>8200</v>
      </c>
      <c r="J118" s="5">
        <v>12200</v>
      </c>
      <c r="K118" s="7">
        <v>16800</v>
      </c>
      <c r="L118" s="7">
        <v>22300</v>
      </c>
      <c r="M118" s="44">
        <v>26500</v>
      </c>
    </row>
    <row r="119" spans="1:13" x14ac:dyDescent="0.35">
      <c r="A119" s="58">
        <v>2015</v>
      </c>
      <c r="B119" s="33" t="s">
        <v>57</v>
      </c>
      <c r="C119" s="5">
        <v>339390</v>
      </c>
      <c r="D119" s="5">
        <v>9.9700000000000006</v>
      </c>
      <c r="E119" s="5">
        <v>13300</v>
      </c>
      <c r="F119" s="5">
        <v>7300</v>
      </c>
      <c r="G119" s="5">
        <v>3500</v>
      </c>
      <c r="H119" s="5">
        <v>5200</v>
      </c>
      <c r="I119" s="5">
        <v>8300</v>
      </c>
      <c r="J119" s="5">
        <v>12200</v>
      </c>
      <c r="K119" s="7">
        <v>17000</v>
      </c>
      <c r="L119" s="7">
        <v>22600</v>
      </c>
      <c r="M119" s="44">
        <v>27000</v>
      </c>
    </row>
    <row r="120" spans="1:13" x14ac:dyDescent="0.35">
      <c r="A120" s="58">
        <v>2015</v>
      </c>
      <c r="B120" s="33" t="s">
        <v>58</v>
      </c>
      <c r="C120" s="5">
        <v>422400</v>
      </c>
      <c r="D120" s="5">
        <v>12.41</v>
      </c>
      <c r="E120" s="5">
        <v>13900</v>
      </c>
      <c r="F120" s="5">
        <v>8800</v>
      </c>
      <c r="G120" s="5">
        <v>2000</v>
      </c>
      <c r="H120" s="5">
        <v>4000</v>
      </c>
      <c r="I120" s="5">
        <v>7600</v>
      </c>
      <c r="J120" s="5">
        <v>12400</v>
      </c>
      <c r="K120" s="7">
        <v>18400</v>
      </c>
      <c r="L120" s="7">
        <v>25500</v>
      </c>
      <c r="M120" s="44">
        <v>30900</v>
      </c>
    </row>
    <row r="121" spans="1:13" x14ac:dyDescent="0.35">
      <c r="A121" s="58">
        <v>2015</v>
      </c>
      <c r="B121" s="33" t="s">
        <v>59</v>
      </c>
      <c r="C121" s="5">
        <v>515100</v>
      </c>
      <c r="D121" s="5">
        <v>15.13</v>
      </c>
      <c r="E121" s="5">
        <v>13500</v>
      </c>
      <c r="F121" s="5">
        <v>7700</v>
      </c>
      <c r="G121" s="5">
        <v>3400</v>
      </c>
      <c r="H121" s="5">
        <v>5100</v>
      </c>
      <c r="I121" s="5">
        <v>8300</v>
      </c>
      <c r="J121" s="5">
        <v>12200</v>
      </c>
      <c r="K121" s="7">
        <v>17200</v>
      </c>
      <c r="L121" s="7">
        <v>23400</v>
      </c>
      <c r="M121" s="44">
        <v>28300</v>
      </c>
    </row>
    <row r="122" spans="1:13" x14ac:dyDescent="0.35">
      <c r="A122" s="58">
        <v>2015</v>
      </c>
      <c r="B122" s="33" t="s">
        <v>60</v>
      </c>
      <c r="C122" s="5">
        <v>281850</v>
      </c>
      <c r="D122" s="5">
        <v>8.2799999999999994</v>
      </c>
      <c r="E122" s="5">
        <v>11600</v>
      </c>
      <c r="F122" s="5">
        <v>6800</v>
      </c>
      <c r="G122" s="5">
        <v>2800</v>
      </c>
      <c r="H122" s="5">
        <v>4300</v>
      </c>
      <c r="I122" s="5">
        <v>7000</v>
      </c>
      <c r="J122" s="5">
        <v>10500</v>
      </c>
      <c r="K122" s="7">
        <v>14800</v>
      </c>
      <c r="L122" s="7">
        <v>20000</v>
      </c>
      <c r="M122" s="44">
        <v>24200</v>
      </c>
    </row>
    <row r="123" spans="1:13" x14ac:dyDescent="0.35">
      <c r="A123" s="58">
        <v>2015</v>
      </c>
      <c r="B123" s="33" t="s">
        <v>61</v>
      </c>
      <c r="C123" s="5">
        <v>178360</v>
      </c>
      <c r="D123" s="5">
        <v>5.24</v>
      </c>
      <c r="E123" s="5">
        <v>12300</v>
      </c>
      <c r="F123" s="5">
        <v>6800</v>
      </c>
      <c r="G123" s="5">
        <v>2700</v>
      </c>
      <c r="H123" s="5">
        <v>4500</v>
      </c>
      <c r="I123" s="5">
        <v>7600</v>
      </c>
      <c r="J123" s="5">
        <v>11400</v>
      </c>
      <c r="K123" s="7">
        <v>15800</v>
      </c>
      <c r="L123" s="7">
        <v>20900</v>
      </c>
      <c r="M123" s="44">
        <v>24700</v>
      </c>
    </row>
    <row r="124" spans="1:13" x14ac:dyDescent="0.35">
      <c r="A124" s="59">
        <v>2016</v>
      </c>
      <c r="B124" s="32" t="s">
        <v>13</v>
      </c>
      <c r="C124" s="18">
        <v>2439260</v>
      </c>
      <c r="D124" s="18">
        <v>100</v>
      </c>
      <c r="E124" s="18">
        <v>13400</v>
      </c>
      <c r="F124" s="18">
        <v>7400</v>
      </c>
      <c r="G124" s="18">
        <v>3600</v>
      </c>
      <c r="H124" s="18">
        <v>5300</v>
      </c>
      <c r="I124" s="18">
        <v>8400</v>
      </c>
      <c r="J124" s="18">
        <v>12300</v>
      </c>
      <c r="K124" s="20">
        <v>17100</v>
      </c>
      <c r="L124" s="20">
        <v>22800</v>
      </c>
      <c r="M124" s="43">
        <v>27400</v>
      </c>
    </row>
    <row r="125" spans="1:13" x14ac:dyDescent="0.35">
      <c r="A125" s="58">
        <v>2016</v>
      </c>
      <c r="B125" s="33" t="s">
        <v>52</v>
      </c>
      <c r="C125" s="5">
        <v>125850</v>
      </c>
      <c r="D125" s="5">
        <v>5</v>
      </c>
      <c r="E125" s="5">
        <v>13600</v>
      </c>
      <c r="F125" s="5">
        <v>7000</v>
      </c>
      <c r="G125" s="5">
        <v>3900</v>
      </c>
      <c r="H125" s="5">
        <v>5700</v>
      </c>
      <c r="I125" s="5">
        <v>8900</v>
      </c>
      <c r="J125" s="5">
        <v>12700</v>
      </c>
      <c r="K125" s="7">
        <v>17200</v>
      </c>
      <c r="L125" s="7">
        <v>22400</v>
      </c>
      <c r="M125" s="44">
        <v>26400</v>
      </c>
    </row>
    <row r="126" spans="1:13" x14ac:dyDescent="0.35">
      <c r="A126" s="58">
        <v>2016</v>
      </c>
      <c r="B126" s="33" t="s">
        <v>53</v>
      </c>
      <c r="C126" s="5">
        <v>308970</v>
      </c>
      <c r="D126" s="5">
        <v>13</v>
      </c>
      <c r="E126" s="5">
        <v>13200</v>
      </c>
      <c r="F126" s="5">
        <v>7100</v>
      </c>
      <c r="G126" s="5">
        <v>3600</v>
      </c>
      <c r="H126" s="5">
        <v>5400</v>
      </c>
      <c r="I126" s="5">
        <v>8400</v>
      </c>
      <c r="J126" s="5">
        <v>12200</v>
      </c>
      <c r="K126" s="7">
        <v>16700</v>
      </c>
      <c r="L126" s="7">
        <v>22100</v>
      </c>
      <c r="M126" s="44">
        <v>26300</v>
      </c>
    </row>
    <row r="127" spans="1:13" x14ac:dyDescent="0.35">
      <c r="A127" s="58">
        <v>2016</v>
      </c>
      <c r="B127" s="33" t="s">
        <v>54</v>
      </c>
      <c r="C127" s="5">
        <v>238100</v>
      </c>
      <c r="D127" s="5">
        <v>10</v>
      </c>
      <c r="E127" s="5">
        <v>13600</v>
      </c>
      <c r="F127" s="5">
        <v>7200</v>
      </c>
      <c r="G127" s="5">
        <v>3800</v>
      </c>
      <c r="H127" s="5">
        <v>5600</v>
      </c>
      <c r="I127" s="5">
        <v>8800</v>
      </c>
      <c r="J127" s="5">
        <v>12500</v>
      </c>
      <c r="K127" s="7">
        <v>17100</v>
      </c>
      <c r="L127" s="7">
        <v>22600</v>
      </c>
      <c r="M127" s="44">
        <v>26900</v>
      </c>
    </row>
    <row r="128" spans="1:13" x14ac:dyDescent="0.35">
      <c r="A128" s="58">
        <v>2016</v>
      </c>
      <c r="B128" s="33" t="s">
        <v>55</v>
      </c>
      <c r="C128" s="5">
        <v>207990</v>
      </c>
      <c r="D128" s="5">
        <v>9</v>
      </c>
      <c r="E128" s="5">
        <v>13500</v>
      </c>
      <c r="F128" s="5">
        <v>6900</v>
      </c>
      <c r="G128" s="5">
        <v>4100</v>
      </c>
      <c r="H128" s="5">
        <v>5900</v>
      </c>
      <c r="I128" s="5">
        <v>8900</v>
      </c>
      <c r="J128" s="5">
        <v>12600</v>
      </c>
      <c r="K128" s="7">
        <v>17000</v>
      </c>
      <c r="L128" s="7">
        <v>22100</v>
      </c>
      <c r="M128" s="44">
        <v>26200</v>
      </c>
    </row>
    <row r="129" spans="1:13" x14ac:dyDescent="0.35">
      <c r="A129" s="58">
        <v>2016</v>
      </c>
      <c r="B129" s="33" t="s">
        <v>56</v>
      </c>
      <c r="C129" s="5">
        <v>233690</v>
      </c>
      <c r="D129" s="5">
        <v>10</v>
      </c>
      <c r="E129" s="5">
        <v>13700</v>
      </c>
      <c r="F129" s="5">
        <v>7200</v>
      </c>
      <c r="G129" s="5">
        <v>4000</v>
      </c>
      <c r="H129" s="5">
        <v>5800</v>
      </c>
      <c r="I129" s="5">
        <v>8800</v>
      </c>
      <c r="J129" s="5">
        <v>12600</v>
      </c>
      <c r="K129" s="7">
        <v>17200</v>
      </c>
      <c r="L129" s="7">
        <v>22600</v>
      </c>
      <c r="M129" s="44">
        <v>26900</v>
      </c>
    </row>
    <row r="130" spans="1:13" x14ac:dyDescent="0.35">
      <c r="A130" s="58">
        <v>2016</v>
      </c>
      <c r="B130" s="33" t="s">
        <v>57</v>
      </c>
      <c r="C130" s="5">
        <v>218680</v>
      </c>
      <c r="D130" s="5">
        <v>9</v>
      </c>
      <c r="E130" s="5">
        <v>13400</v>
      </c>
      <c r="F130" s="5">
        <v>7200</v>
      </c>
      <c r="G130" s="5">
        <v>4000</v>
      </c>
      <c r="H130" s="5">
        <v>5600</v>
      </c>
      <c r="I130" s="5">
        <v>8500</v>
      </c>
      <c r="J130" s="5">
        <v>12200</v>
      </c>
      <c r="K130" s="7">
        <v>16900</v>
      </c>
      <c r="L130" s="7">
        <v>22300</v>
      </c>
      <c r="M130" s="44">
        <v>26700</v>
      </c>
    </row>
    <row r="131" spans="1:13" x14ac:dyDescent="0.35">
      <c r="A131" s="58">
        <v>2016</v>
      </c>
      <c r="B131" s="33" t="s">
        <v>58</v>
      </c>
      <c r="C131" s="5">
        <v>313500</v>
      </c>
      <c r="D131" s="5">
        <v>13</v>
      </c>
      <c r="E131" s="5">
        <v>14300</v>
      </c>
      <c r="F131" s="5">
        <v>8600</v>
      </c>
      <c r="G131" s="5">
        <v>2700</v>
      </c>
      <c r="H131" s="5">
        <v>4700</v>
      </c>
      <c r="I131" s="5">
        <v>8200</v>
      </c>
      <c r="J131" s="5">
        <v>12900</v>
      </c>
      <c r="K131" s="7">
        <v>18800</v>
      </c>
      <c r="L131" s="7">
        <v>25700</v>
      </c>
      <c r="M131" s="44">
        <v>30900</v>
      </c>
    </row>
    <row r="132" spans="1:13" x14ac:dyDescent="0.35">
      <c r="A132" s="58">
        <v>2016</v>
      </c>
      <c r="B132" s="33" t="s">
        <v>59</v>
      </c>
      <c r="C132" s="5">
        <v>416320</v>
      </c>
      <c r="D132" s="5">
        <v>17</v>
      </c>
      <c r="E132" s="5">
        <v>13500</v>
      </c>
      <c r="F132" s="5">
        <v>7500</v>
      </c>
      <c r="G132" s="5">
        <v>3800</v>
      </c>
      <c r="H132" s="5">
        <v>5400</v>
      </c>
      <c r="I132" s="5">
        <v>8400</v>
      </c>
      <c r="J132" s="5">
        <v>12200</v>
      </c>
      <c r="K132" s="7">
        <v>17100</v>
      </c>
      <c r="L132" s="7">
        <v>23200</v>
      </c>
      <c r="M132" s="44">
        <v>28000</v>
      </c>
    </row>
    <row r="133" spans="1:13" x14ac:dyDescent="0.35">
      <c r="A133" s="58">
        <v>2016</v>
      </c>
      <c r="B133" s="33" t="s">
        <v>60</v>
      </c>
      <c r="C133" s="5">
        <v>198480</v>
      </c>
      <c r="D133" s="5">
        <v>8</v>
      </c>
      <c r="E133" s="5">
        <v>11700</v>
      </c>
      <c r="F133" s="5">
        <v>6700</v>
      </c>
      <c r="G133" s="5">
        <v>3200</v>
      </c>
      <c r="H133" s="5">
        <v>4600</v>
      </c>
      <c r="I133" s="5">
        <v>7300</v>
      </c>
      <c r="J133" s="5">
        <v>10600</v>
      </c>
      <c r="K133" s="7">
        <v>14900</v>
      </c>
      <c r="L133" s="7">
        <v>19900</v>
      </c>
      <c r="M133" s="44">
        <v>24000</v>
      </c>
    </row>
    <row r="134" spans="1:13" x14ac:dyDescent="0.35">
      <c r="A134" s="58">
        <v>2016</v>
      </c>
      <c r="B134" s="33" t="s">
        <v>61</v>
      </c>
      <c r="C134" s="5">
        <v>118580</v>
      </c>
      <c r="D134" s="5">
        <v>5</v>
      </c>
      <c r="E134" s="5">
        <v>12400</v>
      </c>
      <c r="F134" s="5">
        <v>6600</v>
      </c>
      <c r="G134" s="5">
        <v>3500</v>
      </c>
      <c r="H134" s="5">
        <v>5100</v>
      </c>
      <c r="I134" s="5">
        <v>8000</v>
      </c>
      <c r="J134" s="5">
        <v>11500</v>
      </c>
      <c r="K134" s="7">
        <v>15800</v>
      </c>
      <c r="L134" s="7">
        <v>20700</v>
      </c>
      <c r="M134" s="44">
        <v>24400</v>
      </c>
    </row>
    <row r="135" spans="1:13" x14ac:dyDescent="0.35">
      <c r="A135" s="58">
        <v>2016</v>
      </c>
      <c r="B135" s="33" t="s">
        <v>41</v>
      </c>
      <c r="C135" s="5">
        <v>59090</v>
      </c>
      <c r="D135" s="5">
        <v>2</v>
      </c>
      <c r="E135" s="5">
        <v>15200</v>
      </c>
      <c r="F135" s="5">
        <v>9300</v>
      </c>
      <c r="G135" s="5">
        <v>3400</v>
      </c>
      <c r="H135" s="5">
        <v>5200</v>
      </c>
      <c r="I135" s="5">
        <v>8600</v>
      </c>
      <c r="J135" s="5">
        <v>13300</v>
      </c>
      <c r="K135" s="7">
        <v>19800</v>
      </c>
      <c r="L135" s="7">
        <v>27800</v>
      </c>
      <c r="M135" s="44">
        <v>34000</v>
      </c>
    </row>
    <row r="136" spans="1:13" x14ac:dyDescent="0.35">
      <c r="A136" s="59">
        <v>2017</v>
      </c>
      <c r="B136" s="32" t="s">
        <v>13</v>
      </c>
      <c r="C136" s="18">
        <v>18257260</v>
      </c>
      <c r="D136" s="18">
        <v>100</v>
      </c>
      <c r="E136" s="18">
        <v>13400</v>
      </c>
      <c r="F136" s="18">
        <v>7400</v>
      </c>
      <c r="G136" s="18">
        <v>3400</v>
      </c>
      <c r="H136" s="18">
        <v>5200</v>
      </c>
      <c r="I136" s="18">
        <v>8300</v>
      </c>
      <c r="J136" s="18">
        <v>12200</v>
      </c>
      <c r="K136" s="20">
        <v>17100</v>
      </c>
      <c r="L136" s="20">
        <v>22800</v>
      </c>
      <c r="M136" s="43">
        <v>27300</v>
      </c>
    </row>
    <row r="137" spans="1:13" x14ac:dyDescent="0.35">
      <c r="A137" s="58">
        <v>2017</v>
      </c>
      <c r="B137" s="33" t="s">
        <v>52</v>
      </c>
      <c r="C137" s="5">
        <v>1002580</v>
      </c>
      <c r="D137" s="5">
        <v>5</v>
      </c>
      <c r="E137" s="5">
        <v>13600</v>
      </c>
      <c r="F137" s="5">
        <v>7100</v>
      </c>
      <c r="G137" s="5">
        <v>3600</v>
      </c>
      <c r="H137" s="5">
        <v>5500</v>
      </c>
      <c r="I137" s="5">
        <v>8800</v>
      </c>
      <c r="J137" s="5">
        <v>12700</v>
      </c>
      <c r="K137" s="7">
        <v>17200</v>
      </c>
      <c r="L137" s="7">
        <v>22400</v>
      </c>
      <c r="M137" s="44">
        <v>26400</v>
      </c>
    </row>
    <row r="138" spans="1:13" x14ac:dyDescent="0.35">
      <c r="A138" s="58">
        <v>2017</v>
      </c>
      <c r="B138" s="33" t="s">
        <v>53</v>
      </c>
      <c r="C138" s="5">
        <v>2542020</v>
      </c>
      <c r="D138" s="5">
        <v>14</v>
      </c>
      <c r="E138" s="5">
        <v>13200</v>
      </c>
      <c r="F138" s="5">
        <v>7300</v>
      </c>
      <c r="G138" s="5">
        <v>3300</v>
      </c>
      <c r="H138" s="5">
        <v>5200</v>
      </c>
      <c r="I138" s="5">
        <v>8300</v>
      </c>
      <c r="J138" s="5">
        <v>12200</v>
      </c>
      <c r="K138" s="7">
        <v>16900</v>
      </c>
      <c r="L138" s="7">
        <v>22400</v>
      </c>
      <c r="M138" s="44">
        <v>26600</v>
      </c>
    </row>
    <row r="139" spans="1:13" x14ac:dyDescent="0.35">
      <c r="A139" s="58">
        <v>2017</v>
      </c>
      <c r="B139" s="33" t="s">
        <v>54</v>
      </c>
      <c r="C139" s="5">
        <v>1896860</v>
      </c>
      <c r="D139" s="5">
        <v>10</v>
      </c>
      <c r="E139" s="5">
        <v>13800</v>
      </c>
      <c r="F139" s="5">
        <v>7400</v>
      </c>
      <c r="G139" s="5">
        <v>3600</v>
      </c>
      <c r="H139" s="5">
        <v>5600</v>
      </c>
      <c r="I139" s="5">
        <v>8800</v>
      </c>
      <c r="J139" s="5">
        <v>12700</v>
      </c>
      <c r="K139" s="7">
        <v>17500</v>
      </c>
      <c r="L139" s="7">
        <v>23100</v>
      </c>
      <c r="M139" s="44">
        <v>27600</v>
      </c>
    </row>
    <row r="140" spans="1:13" x14ac:dyDescent="0.35">
      <c r="A140" s="58">
        <v>2017</v>
      </c>
      <c r="B140" s="33" t="s">
        <v>55</v>
      </c>
      <c r="C140" s="5">
        <v>1591600</v>
      </c>
      <c r="D140" s="5">
        <v>9</v>
      </c>
      <c r="E140" s="5">
        <v>13500</v>
      </c>
      <c r="F140" s="5">
        <v>7000</v>
      </c>
      <c r="G140" s="5">
        <v>3900</v>
      </c>
      <c r="H140" s="5">
        <v>5700</v>
      </c>
      <c r="I140" s="5">
        <v>8800</v>
      </c>
      <c r="J140" s="5">
        <v>12500</v>
      </c>
      <c r="K140" s="7">
        <v>17100</v>
      </c>
      <c r="L140" s="7">
        <v>22300</v>
      </c>
      <c r="M140" s="44">
        <v>26300</v>
      </c>
    </row>
    <row r="141" spans="1:13" x14ac:dyDescent="0.35">
      <c r="A141" s="58">
        <v>2017</v>
      </c>
      <c r="B141" s="33" t="s">
        <v>56</v>
      </c>
      <c r="C141" s="5">
        <v>1871550</v>
      </c>
      <c r="D141" s="5">
        <v>10</v>
      </c>
      <c r="E141" s="5">
        <v>13500</v>
      </c>
      <c r="F141" s="5">
        <v>7200</v>
      </c>
      <c r="G141" s="5">
        <v>3700</v>
      </c>
      <c r="H141" s="5">
        <v>5500</v>
      </c>
      <c r="I141" s="5">
        <v>8700</v>
      </c>
      <c r="J141" s="5">
        <v>12500</v>
      </c>
      <c r="K141" s="7">
        <v>17200</v>
      </c>
      <c r="L141" s="7">
        <v>22600</v>
      </c>
      <c r="M141" s="44">
        <v>26800</v>
      </c>
    </row>
    <row r="142" spans="1:13" x14ac:dyDescent="0.35">
      <c r="A142" s="58">
        <v>2017</v>
      </c>
      <c r="B142" s="33" t="s">
        <v>57</v>
      </c>
      <c r="C142" s="5">
        <v>1853510</v>
      </c>
      <c r="D142" s="5">
        <v>10</v>
      </c>
      <c r="E142" s="5">
        <v>13600</v>
      </c>
      <c r="F142" s="5">
        <v>7300</v>
      </c>
      <c r="G142" s="5">
        <v>3900</v>
      </c>
      <c r="H142" s="5">
        <v>5600</v>
      </c>
      <c r="I142" s="5">
        <v>8600</v>
      </c>
      <c r="J142" s="5">
        <v>12400</v>
      </c>
      <c r="K142" s="7">
        <v>17200</v>
      </c>
      <c r="L142" s="7">
        <v>22900</v>
      </c>
      <c r="M142" s="44">
        <v>27300</v>
      </c>
    </row>
    <row r="143" spans="1:13" x14ac:dyDescent="0.35">
      <c r="A143" s="58">
        <v>2017</v>
      </c>
      <c r="B143" s="33" t="s">
        <v>58</v>
      </c>
      <c r="C143" s="5">
        <v>2157610</v>
      </c>
      <c r="D143" s="5">
        <v>12</v>
      </c>
      <c r="E143" s="5">
        <v>14100</v>
      </c>
      <c r="F143" s="5">
        <v>8600</v>
      </c>
      <c r="G143" s="5">
        <v>2500</v>
      </c>
      <c r="H143" s="5">
        <v>4500</v>
      </c>
      <c r="I143" s="5">
        <v>8000</v>
      </c>
      <c r="J143" s="5">
        <v>12700</v>
      </c>
      <c r="K143" s="7">
        <v>18600</v>
      </c>
      <c r="L143" s="7">
        <v>25600</v>
      </c>
      <c r="M143" s="44">
        <v>30700</v>
      </c>
    </row>
    <row r="144" spans="1:13" x14ac:dyDescent="0.35">
      <c r="A144" s="58">
        <v>2017</v>
      </c>
      <c r="B144" s="33" t="s">
        <v>59</v>
      </c>
      <c r="C144" s="5">
        <v>2783460</v>
      </c>
      <c r="D144" s="5">
        <v>15</v>
      </c>
      <c r="E144" s="5">
        <v>13500</v>
      </c>
      <c r="F144" s="5">
        <v>7600</v>
      </c>
      <c r="G144" s="5">
        <v>3700</v>
      </c>
      <c r="H144" s="5">
        <v>5400</v>
      </c>
      <c r="I144" s="5">
        <v>8300</v>
      </c>
      <c r="J144" s="5">
        <v>12200</v>
      </c>
      <c r="K144" s="7">
        <v>17100</v>
      </c>
      <c r="L144" s="7">
        <v>23200</v>
      </c>
      <c r="M144" s="44">
        <v>28100</v>
      </c>
    </row>
    <row r="145" spans="1:13" x14ac:dyDescent="0.35">
      <c r="A145" s="58">
        <v>2017</v>
      </c>
      <c r="B145" s="33" t="s">
        <v>60</v>
      </c>
      <c r="C145" s="5">
        <v>1599380</v>
      </c>
      <c r="D145" s="5">
        <v>9</v>
      </c>
      <c r="E145" s="5">
        <v>11800</v>
      </c>
      <c r="F145" s="5">
        <v>6800</v>
      </c>
      <c r="G145" s="5">
        <v>3100</v>
      </c>
      <c r="H145" s="5">
        <v>4500</v>
      </c>
      <c r="I145" s="5">
        <v>7200</v>
      </c>
      <c r="J145" s="5">
        <v>10700</v>
      </c>
      <c r="K145" s="7">
        <v>15000</v>
      </c>
      <c r="L145" s="7">
        <v>20100</v>
      </c>
      <c r="M145" s="44">
        <v>24300</v>
      </c>
    </row>
    <row r="146" spans="1:13" x14ac:dyDescent="0.35">
      <c r="A146" s="58">
        <v>2017</v>
      </c>
      <c r="B146" s="33" t="s">
        <v>61</v>
      </c>
      <c r="C146" s="5">
        <v>958680</v>
      </c>
      <c r="D146" s="5">
        <v>5</v>
      </c>
      <c r="E146" s="5">
        <v>12600</v>
      </c>
      <c r="F146" s="5">
        <v>6800</v>
      </c>
      <c r="G146" s="5">
        <v>3200</v>
      </c>
      <c r="H146" s="5">
        <v>5000</v>
      </c>
      <c r="I146" s="5">
        <v>8000</v>
      </c>
      <c r="J146" s="5">
        <v>11700</v>
      </c>
      <c r="K146" s="7">
        <v>16100</v>
      </c>
      <c r="L146" s="7">
        <v>21100</v>
      </c>
      <c r="M146" s="44">
        <v>24900</v>
      </c>
    </row>
    <row r="147" spans="1:13" x14ac:dyDescent="0.35">
      <c r="A147" s="58">
        <v>2017</v>
      </c>
      <c r="B147" s="33" t="s">
        <v>41</v>
      </c>
      <c r="C147" s="5">
        <v>30</v>
      </c>
      <c r="D147" s="5">
        <v>0</v>
      </c>
      <c r="E147" s="5">
        <v>16700</v>
      </c>
      <c r="F147" s="5">
        <v>10300</v>
      </c>
      <c r="G147" s="5">
        <v>3800</v>
      </c>
      <c r="H147" s="5">
        <v>5100</v>
      </c>
      <c r="I147" s="5">
        <v>9400</v>
      </c>
      <c r="J147" s="5">
        <v>14500</v>
      </c>
      <c r="K147" s="7">
        <v>22000</v>
      </c>
      <c r="L147" s="7">
        <v>33100</v>
      </c>
      <c r="M147" s="44">
        <v>35700</v>
      </c>
    </row>
    <row r="148" spans="1:13" x14ac:dyDescent="0.35">
      <c r="A148" s="59">
        <v>2018</v>
      </c>
      <c r="B148" s="32" t="s">
        <v>13</v>
      </c>
      <c r="C148" s="18">
        <v>18211100</v>
      </c>
      <c r="D148" s="18">
        <v>100</v>
      </c>
      <c r="E148" s="18">
        <v>13200</v>
      </c>
      <c r="F148" s="18">
        <v>7500</v>
      </c>
      <c r="G148" s="18">
        <v>3300</v>
      </c>
      <c r="H148" s="18">
        <v>5000</v>
      </c>
      <c r="I148" s="18">
        <v>8100</v>
      </c>
      <c r="J148" s="18">
        <v>12000</v>
      </c>
      <c r="K148" s="20">
        <v>16900</v>
      </c>
      <c r="L148" s="20">
        <v>22700</v>
      </c>
      <c r="M148" s="43">
        <v>27300</v>
      </c>
    </row>
    <row r="149" spans="1:13" x14ac:dyDescent="0.35">
      <c r="A149" s="58">
        <v>2018</v>
      </c>
      <c r="B149" s="33" t="s">
        <v>52</v>
      </c>
      <c r="C149" s="5">
        <v>1001580</v>
      </c>
      <c r="D149" s="5">
        <v>5</v>
      </c>
      <c r="E149" s="5">
        <v>13200</v>
      </c>
      <c r="F149" s="5">
        <v>7100</v>
      </c>
      <c r="G149" s="5">
        <v>3300</v>
      </c>
      <c r="H149" s="5">
        <v>5100</v>
      </c>
      <c r="I149" s="5">
        <v>8400</v>
      </c>
      <c r="J149" s="5">
        <v>12300</v>
      </c>
      <c r="K149" s="7">
        <v>16800</v>
      </c>
      <c r="L149" s="7">
        <v>22000</v>
      </c>
      <c r="M149" s="44">
        <v>26000</v>
      </c>
    </row>
    <row r="150" spans="1:13" x14ac:dyDescent="0.35">
      <c r="A150" s="58">
        <v>2018</v>
      </c>
      <c r="B150" s="33" t="s">
        <v>53</v>
      </c>
      <c r="C150" s="5">
        <v>2546420</v>
      </c>
      <c r="D150" s="5">
        <v>14</v>
      </c>
      <c r="E150" s="5">
        <v>13000</v>
      </c>
      <c r="F150" s="5">
        <v>7300</v>
      </c>
      <c r="G150" s="5">
        <v>3100</v>
      </c>
      <c r="H150" s="5">
        <v>4900</v>
      </c>
      <c r="I150" s="5">
        <v>8100</v>
      </c>
      <c r="J150" s="5">
        <v>11900</v>
      </c>
      <c r="K150" s="7">
        <v>16600</v>
      </c>
      <c r="L150" s="7">
        <v>22200</v>
      </c>
      <c r="M150" s="44">
        <v>26500</v>
      </c>
    </row>
    <row r="151" spans="1:13" x14ac:dyDescent="0.35">
      <c r="A151" s="58">
        <v>2018</v>
      </c>
      <c r="B151" s="33" t="s">
        <v>54</v>
      </c>
      <c r="C151" s="5">
        <v>1831780</v>
      </c>
      <c r="D151" s="5">
        <v>10</v>
      </c>
      <c r="E151" s="5">
        <v>13600</v>
      </c>
      <c r="F151" s="5">
        <v>7400</v>
      </c>
      <c r="G151" s="5">
        <v>3500</v>
      </c>
      <c r="H151" s="5">
        <v>5400</v>
      </c>
      <c r="I151" s="5">
        <v>8600</v>
      </c>
      <c r="J151" s="5">
        <v>12500</v>
      </c>
      <c r="K151" s="7">
        <v>17200</v>
      </c>
      <c r="L151" s="7">
        <v>22900</v>
      </c>
      <c r="M151" s="44">
        <v>27400</v>
      </c>
    </row>
    <row r="152" spans="1:13" x14ac:dyDescent="0.35">
      <c r="A152" s="58">
        <v>2018</v>
      </c>
      <c r="B152" s="33" t="s">
        <v>55</v>
      </c>
      <c r="C152" s="5">
        <v>1601560</v>
      </c>
      <c r="D152" s="5">
        <v>9</v>
      </c>
      <c r="E152" s="5">
        <v>13300</v>
      </c>
      <c r="F152" s="5">
        <v>7100</v>
      </c>
      <c r="G152" s="5">
        <v>3700</v>
      </c>
      <c r="H152" s="5">
        <v>5500</v>
      </c>
      <c r="I152" s="5">
        <v>8500</v>
      </c>
      <c r="J152" s="5">
        <v>12300</v>
      </c>
      <c r="K152" s="7">
        <v>16900</v>
      </c>
      <c r="L152" s="7">
        <v>22200</v>
      </c>
      <c r="M152" s="44">
        <v>26300</v>
      </c>
    </row>
    <row r="153" spans="1:13" x14ac:dyDescent="0.35">
      <c r="A153" s="58">
        <v>2018</v>
      </c>
      <c r="B153" s="33" t="s">
        <v>56</v>
      </c>
      <c r="C153" s="5">
        <v>1870060</v>
      </c>
      <c r="D153" s="5">
        <v>10</v>
      </c>
      <c r="E153" s="5">
        <v>13400</v>
      </c>
      <c r="F153" s="5">
        <v>7300</v>
      </c>
      <c r="G153" s="5">
        <v>3500</v>
      </c>
      <c r="H153" s="5">
        <v>5300</v>
      </c>
      <c r="I153" s="5">
        <v>8500</v>
      </c>
      <c r="J153" s="5">
        <v>12400</v>
      </c>
      <c r="K153" s="7">
        <v>17100</v>
      </c>
      <c r="L153" s="7">
        <v>22600</v>
      </c>
      <c r="M153" s="44">
        <v>27000</v>
      </c>
    </row>
    <row r="154" spans="1:13" x14ac:dyDescent="0.35">
      <c r="A154" s="58">
        <v>2018</v>
      </c>
      <c r="B154" s="33" t="s">
        <v>57</v>
      </c>
      <c r="C154" s="5">
        <v>1863470</v>
      </c>
      <c r="D154" s="5">
        <v>10</v>
      </c>
      <c r="E154" s="5">
        <v>13300</v>
      </c>
      <c r="F154" s="5">
        <v>7400</v>
      </c>
      <c r="G154" s="5">
        <v>3600</v>
      </c>
      <c r="H154" s="5">
        <v>5300</v>
      </c>
      <c r="I154" s="5">
        <v>8200</v>
      </c>
      <c r="J154" s="5">
        <v>12100</v>
      </c>
      <c r="K154" s="7">
        <v>16800</v>
      </c>
      <c r="L154" s="7">
        <v>22600</v>
      </c>
      <c r="M154" s="44">
        <v>27100</v>
      </c>
    </row>
    <row r="155" spans="1:13" x14ac:dyDescent="0.35">
      <c r="A155" s="58">
        <v>2018</v>
      </c>
      <c r="B155" s="33" t="s">
        <v>58</v>
      </c>
      <c r="C155" s="5">
        <v>2143060</v>
      </c>
      <c r="D155" s="5">
        <v>12</v>
      </c>
      <c r="E155" s="5">
        <v>14100</v>
      </c>
      <c r="F155" s="5">
        <v>8700</v>
      </c>
      <c r="G155" s="5">
        <v>2500</v>
      </c>
      <c r="H155" s="5">
        <v>4300</v>
      </c>
      <c r="I155" s="5">
        <v>7800</v>
      </c>
      <c r="J155" s="5">
        <v>12600</v>
      </c>
      <c r="K155" s="7">
        <v>18600</v>
      </c>
      <c r="L155" s="7">
        <v>25600</v>
      </c>
      <c r="M155" s="44">
        <v>30900</v>
      </c>
    </row>
    <row r="156" spans="1:13" x14ac:dyDescent="0.35">
      <c r="A156" s="58">
        <v>2018</v>
      </c>
      <c r="B156" s="33" t="s">
        <v>59</v>
      </c>
      <c r="C156" s="5">
        <v>2793270</v>
      </c>
      <c r="D156" s="5">
        <v>15</v>
      </c>
      <c r="E156" s="5">
        <v>13400</v>
      </c>
      <c r="F156" s="5">
        <v>7700</v>
      </c>
      <c r="G156" s="5">
        <v>3500</v>
      </c>
      <c r="H156" s="5">
        <v>5200</v>
      </c>
      <c r="I156" s="5">
        <v>8100</v>
      </c>
      <c r="J156" s="5">
        <v>12000</v>
      </c>
      <c r="K156" s="7">
        <v>17000</v>
      </c>
      <c r="L156" s="7">
        <v>23300</v>
      </c>
      <c r="M156" s="44">
        <v>28200</v>
      </c>
    </row>
    <row r="157" spans="1:13" x14ac:dyDescent="0.35">
      <c r="A157" s="58">
        <v>2018</v>
      </c>
      <c r="B157" s="33" t="s">
        <v>60</v>
      </c>
      <c r="C157" s="5">
        <v>1606390</v>
      </c>
      <c r="D157" s="5">
        <v>9</v>
      </c>
      <c r="E157" s="5">
        <v>11700</v>
      </c>
      <c r="F157" s="5">
        <v>6800</v>
      </c>
      <c r="G157" s="5">
        <v>2900</v>
      </c>
      <c r="H157" s="5">
        <v>4400</v>
      </c>
      <c r="I157" s="5">
        <v>7000</v>
      </c>
      <c r="J157" s="5">
        <v>10500</v>
      </c>
      <c r="K157" s="7">
        <v>14900</v>
      </c>
      <c r="L157" s="7">
        <v>20100</v>
      </c>
      <c r="M157" s="44">
        <v>24400</v>
      </c>
    </row>
    <row r="158" spans="1:13" x14ac:dyDescent="0.35">
      <c r="A158" s="58">
        <v>2018</v>
      </c>
      <c r="B158" s="33" t="s">
        <v>61</v>
      </c>
      <c r="C158" s="5">
        <v>953490</v>
      </c>
      <c r="D158" s="5">
        <v>5</v>
      </c>
      <c r="E158" s="5">
        <v>12400</v>
      </c>
      <c r="F158" s="5">
        <v>6800</v>
      </c>
      <c r="G158" s="5">
        <v>3000</v>
      </c>
      <c r="H158" s="5">
        <v>4700</v>
      </c>
      <c r="I158" s="5">
        <v>7700</v>
      </c>
      <c r="J158" s="5">
        <v>11500</v>
      </c>
      <c r="K158" s="7">
        <v>16000</v>
      </c>
      <c r="L158" s="7">
        <v>21000</v>
      </c>
      <c r="M158" s="44">
        <v>24700</v>
      </c>
    </row>
    <row r="159" spans="1:13" x14ac:dyDescent="0.35">
      <c r="A159" s="58">
        <v>2018</v>
      </c>
      <c r="B159" s="33" t="s">
        <v>41</v>
      </c>
      <c r="C159" s="5">
        <v>30</v>
      </c>
      <c r="D159" s="5">
        <v>0</v>
      </c>
      <c r="E159" s="5">
        <v>14600</v>
      </c>
      <c r="F159" s="5">
        <v>8800</v>
      </c>
      <c r="G159" s="5">
        <v>1900</v>
      </c>
      <c r="H159" s="5">
        <v>2700</v>
      </c>
      <c r="I159" s="5">
        <v>9000</v>
      </c>
      <c r="J159" s="5">
        <v>15200</v>
      </c>
      <c r="K159" s="7">
        <v>20400</v>
      </c>
      <c r="L159" s="7">
        <v>27400</v>
      </c>
      <c r="M159" s="44">
        <v>30800</v>
      </c>
    </row>
    <row r="160" spans="1:13" x14ac:dyDescent="0.35">
      <c r="A160" s="59">
        <v>2019</v>
      </c>
      <c r="B160" s="32" t="s">
        <v>13</v>
      </c>
      <c r="C160" s="18">
        <v>18229130</v>
      </c>
      <c r="D160" s="18">
        <v>100</v>
      </c>
      <c r="E160" s="18">
        <v>13300</v>
      </c>
      <c r="F160" s="18">
        <v>7600</v>
      </c>
      <c r="G160" s="18">
        <v>3300</v>
      </c>
      <c r="H160" s="18">
        <v>5100</v>
      </c>
      <c r="I160" s="18">
        <v>8200</v>
      </c>
      <c r="J160" s="18">
        <v>12100</v>
      </c>
      <c r="K160" s="20">
        <v>17000</v>
      </c>
      <c r="L160" s="20">
        <v>22900</v>
      </c>
      <c r="M160" s="43">
        <v>27600</v>
      </c>
    </row>
    <row r="161" spans="1:13" x14ac:dyDescent="0.35">
      <c r="A161" s="58">
        <v>2019</v>
      </c>
      <c r="B161" s="33" t="s">
        <v>52</v>
      </c>
      <c r="C161" s="5">
        <v>1003250</v>
      </c>
      <c r="D161" s="5">
        <v>6</v>
      </c>
      <c r="E161" s="5">
        <v>13300</v>
      </c>
      <c r="F161" s="5">
        <v>7200</v>
      </c>
      <c r="G161" s="5">
        <v>3400</v>
      </c>
      <c r="H161" s="5">
        <v>5300</v>
      </c>
      <c r="I161" s="5">
        <v>8500</v>
      </c>
      <c r="J161" s="5">
        <v>12400</v>
      </c>
      <c r="K161" s="7">
        <v>17000</v>
      </c>
      <c r="L161" s="7">
        <v>22300</v>
      </c>
      <c r="M161" s="44">
        <v>26300</v>
      </c>
    </row>
    <row r="162" spans="1:13" x14ac:dyDescent="0.35">
      <c r="A162" s="58">
        <v>2019</v>
      </c>
      <c r="B162" s="33" t="s">
        <v>53</v>
      </c>
      <c r="C162" s="5">
        <v>2540210</v>
      </c>
      <c r="D162" s="5">
        <v>14</v>
      </c>
      <c r="E162" s="5">
        <v>13200</v>
      </c>
      <c r="F162" s="5">
        <v>7400</v>
      </c>
      <c r="G162" s="5">
        <v>3200</v>
      </c>
      <c r="H162" s="5">
        <v>5000</v>
      </c>
      <c r="I162" s="5">
        <v>8200</v>
      </c>
      <c r="J162" s="5">
        <v>12100</v>
      </c>
      <c r="K162" s="7">
        <v>16900</v>
      </c>
      <c r="L162" s="7">
        <v>22500</v>
      </c>
      <c r="M162" s="44">
        <v>26900</v>
      </c>
    </row>
    <row r="163" spans="1:13" x14ac:dyDescent="0.35">
      <c r="A163" s="58">
        <v>2019</v>
      </c>
      <c r="B163" s="33" t="s">
        <v>54</v>
      </c>
      <c r="C163" s="5">
        <v>1910580</v>
      </c>
      <c r="D163" s="5">
        <v>10</v>
      </c>
      <c r="E163" s="5">
        <v>13700</v>
      </c>
      <c r="F163" s="5">
        <v>7500</v>
      </c>
      <c r="G163" s="5">
        <v>3500</v>
      </c>
      <c r="H163" s="5">
        <v>5400</v>
      </c>
      <c r="I163" s="5">
        <v>8700</v>
      </c>
      <c r="J163" s="5">
        <v>12600</v>
      </c>
      <c r="K163" s="7">
        <v>17400</v>
      </c>
      <c r="L163" s="7">
        <v>23300</v>
      </c>
      <c r="M163" s="44">
        <v>27900</v>
      </c>
    </row>
    <row r="164" spans="1:13" x14ac:dyDescent="0.35">
      <c r="A164" s="58">
        <v>2019</v>
      </c>
      <c r="B164" s="33" t="s">
        <v>55</v>
      </c>
      <c r="C164" s="5">
        <v>1598010</v>
      </c>
      <c r="D164" s="5">
        <v>9</v>
      </c>
      <c r="E164" s="5">
        <v>13400</v>
      </c>
      <c r="F164" s="5">
        <v>7100</v>
      </c>
      <c r="G164" s="5">
        <v>3700</v>
      </c>
      <c r="H164" s="5">
        <v>5500</v>
      </c>
      <c r="I164" s="5">
        <v>8500</v>
      </c>
      <c r="J164" s="5">
        <v>12400</v>
      </c>
      <c r="K164" s="7">
        <v>17000</v>
      </c>
      <c r="L164" s="7">
        <v>22300</v>
      </c>
      <c r="M164" s="44">
        <v>26500</v>
      </c>
    </row>
    <row r="165" spans="1:13" x14ac:dyDescent="0.35">
      <c r="A165" s="58">
        <v>2019</v>
      </c>
      <c r="B165" s="33" t="s">
        <v>56</v>
      </c>
      <c r="C165" s="5">
        <v>1868060</v>
      </c>
      <c r="D165" s="5">
        <v>10</v>
      </c>
      <c r="E165" s="5">
        <v>13500</v>
      </c>
      <c r="F165" s="5">
        <v>7400</v>
      </c>
      <c r="G165" s="5">
        <v>3600</v>
      </c>
      <c r="H165" s="5">
        <v>5400</v>
      </c>
      <c r="I165" s="5">
        <v>8500</v>
      </c>
      <c r="J165" s="5">
        <v>12500</v>
      </c>
      <c r="K165" s="7">
        <v>17200</v>
      </c>
      <c r="L165" s="7">
        <v>22800</v>
      </c>
      <c r="M165" s="44">
        <v>27300</v>
      </c>
    </row>
    <row r="166" spans="1:13" x14ac:dyDescent="0.35">
      <c r="A166" s="58">
        <v>2019</v>
      </c>
      <c r="B166" s="33" t="s">
        <v>57</v>
      </c>
      <c r="C166" s="5">
        <v>1846960</v>
      </c>
      <c r="D166" s="5">
        <v>10</v>
      </c>
      <c r="E166" s="5">
        <v>13300</v>
      </c>
      <c r="F166" s="5">
        <v>7400</v>
      </c>
      <c r="G166" s="5">
        <v>3600</v>
      </c>
      <c r="H166" s="5">
        <v>5200</v>
      </c>
      <c r="I166" s="5">
        <v>8200</v>
      </c>
      <c r="J166" s="5">
        <v>12100</v>
      </c>
      <c r="K166" s="7">
        <v>16900</v>
      </c>
      <c r="L166" s="7">
        <v>22700</v>
      </c>
      <c r="M166" s="44">
        <v>27300</v>
      </c>
    </row>
    <row r="167" spans="1:13" x14ac:dyDescent="0.35">
      <c r="A167" s="58">
        <v>2019</v>
      </c>
      <c r="B167" s="33" t="s">
        <v>58</v>
      </c>
      <c r="C167" s="5">
        <v>2120610</v>
      </c>
      <c r="D167" s="5">
        <v>12</v>
      </c>
      <c r="E167" s="5">
        <v>14200</v>
      </c>
      <c r="F167" s="5">
        <v>8700</v>
      </c>
      <c r="G167" s="5">
        <v>2500</v>
      </c>
      <c r="H167" s="5">
        <v>4400</v>
      </c>
      <c r="I167" s="5">
        <v>8000</v>
      </c>
      <c r="J167" s="5">
        <v>12800</v>
      </c>
      <c r="K167" s="7">
        <v>18800</v>
      </c>
      <c r="L167" s="7">
        <v>25900</v>
      </c>
      <c r="M167" s="44">
        <v>31100</v>
      </c>
    </row>
    <row r="168" spans="1:13" x14ac:dyDescent="0.35">
      <c r="A168" s="58">
        <v>2019</v>
      </c>
      <c r="B168" s="33" t="s">
        <v>59</v>
      </c>
      <c r="C168" s="5">
        <v>2785020</v>
      </c>
      <c r="D168" s="5">
        <v>15</v>
      </c>
      <c r="E168" s="5">
        <v>13500</v>
      </c>
      <c r="F168" s="5">
        <v>7800</v>
      </c>
      <c r="G168" s="5">
        <v>3500</v>
      </c>
      <c r="H168" s="5">
        <v>5200</v>
      </c>
      <c r="I168" s="5">
        <v>8200</v>
      </c>
      <c r="J168" s="5">
        <v>12100</v>
      </c>
      <c r="K168" s="7">
        <v>17100</v>
      </c>
      <c r="L168" s="7">
        <v>23400</v>
      </c>
      <c r="M168" s="44">
        <v>28400</v>
      </c>
    </row>
    <row r="169" spans="1:13" x14ac:dyDescent="0.35">
      <c r="A169" s="58">
        <v>2019</v>
      </c>
      <c r="B169" s="33" t="s">
        <v>60</v>
      </c>
      <c r="C169" s="5">
        <v>1608040</v>
      </c>
      <c r="D169" s="5">
        <v>9</v>
      </c>
      <c r="E169" s="5">
        <v>11900</v>
      </c>
      <c r="F169" s="5">
        <v>6900</v>
      </c>
      <c r="G169" s="5">
        <v>3000</v>
      </c>
      <c r="H169" s="5">
        <v>4500</v>
      </c>
      <c r="I169" s="5">
        <v>7200</v>
      </c>
      <c r="J169" s="5">
        <v>10700</v>
      </c>
      <c r="K169" s="7">
        <v>15200</v>
      </c>
      <c r="L169" s="7">
        <v>20500</v>
      </c>
      <c r="M169" s="44">
        <v>24800</v>
      </c>
    </row>
    <row r="170" spans="1:13" x14ac:dyDescent="0.35">
      <c r="A170" s="58">
        <v>2019</v>
      </c>
      <c r="B170" s="33" t="s">
        <v>61</v>
      </c>
      <c r="C170" s="5">
        <v>948380</v>
      </c>
      <c r="D170" s="5">
        <v>5</v>
      </c>
      <c r="E170" s="5">
        <v>12600</v>
      </c>
      <c r="F170" s="5">
        <v>6900</v>
      </c>
      <c r="G170" s="5">
        <v>3100</v>
      </c>
      <c r="H170" s="5">
        <v>4900</v>
      </c>
      <c r="I170" s="5">
        <v>7900</v>
      </c>
      <c r="J170" s="5">
        <v>11700</v>
      </c>
      <c r="K170" s="7">
        <v>16200</v>
      </c>
      <c r="L170" s="7">
        <v>21300</v>
      </c>
      <c r="M170" s="44">
        <v>25200</v>
      </c>
    </row>
    <row r="171" spans="1:13" x14ac:dyDescent="0.35">
      <c r="A171" s="58">
        <v>2019</v>
      </c>
      <c r="B171" s="33" t="s">
        <v>41</v>
      </c>
      <c r="C171" s="5">
        <v>30</v>
      </c>
      <c r="D171" s="5">
        <v>0</v>
      </c>
      <c r="E171" s="5">
        <v>14300</v>
      </c>
      <c r="F171" s="5">
        <v>6700</v>
      </c>
      <c r="G171" s="5">
        <v>3900</v>
      </c>
      <c r="H171" s="5">
        <v>5500</v>
      </c>
      <c r="I171" s="5">
        <v>10200</v>
      </c>
      <c r="J171" s="5">
        <v>13400</v>
      </c>
      <c r="K171" s="7">
        <v>20100</v>
      </c>
      <c r="L171" s="7">
        <v>23100</v>
      </c>
      <c r="M171" s="44">
        <v>26900</v>
      </c>
    </row>
    <row r="172" spans="1:13" x14ac:dyDescent="0.35">
      <c r="A172" s="59">
        <v>2020</v>
      </c>
      <c r="B172" s="32" t="s">
        <v>13</v>
      </c>
      <c r="C172" s="18">
        <v>19618409</v>
      </c>
      <c r="D172" s="18">
        <v>100</v>
      </c>
      <c r="E172" s="18">
        <v>13513.420177186539</v>
      </c>
      <c r="F172" s="18">
        <v>7710.311330036855</v>
      </c>
      <c r="G172" s="18">
        <v>3140.698556079104</v>
      </c>
      <c r="H172" s="18">
        <v>4994.5068372045798</v>
      </c>
      <c r="I172" s="18">
        <v>8241.5445642376526</v>
      </c>
      <c r="J172" s="18">
        <v>12320.93461991504</v>
      </c>
      <c r="K172" s="18">
        <v>17330.531206020161</v>
      </c>
      <c r="L172" s="18">
        <v>23323.710151342919</v>
      </c>
      <c r="M172" s="18">
        <v>28047.810657244889</v>
      </c>
    </row>
    <row r="173" spans="1:13" x14ac:dyDescent="0.35">
      <c r="A173" s="58">
        <v>2020</v>
      </c>
      <c r="B173" s="33" t="s">
        <v>52</v>
      </c>
      <c r="C173" s="6">
        <v>1072288</v>
      </c>
      <c r="D173" s="6">
        <v>5.4657235456759006</v>
      </c>
      <c r="E173" s="6">
        <v>13600.22060613617</v>
      </c>
      <c r="F173" s="6">
        <v>7294.8782251362964</v>
      </c>
      <c r="G173" s="6">
        <v>3340.3703540594602</v>
      </c>
      <c r="H173" s="6">
        <v>5322.4189564661629</v>
      </c>
      <c r="I173" s="6">
        <v>8693.8938543066888</v>
      </c>
      <c r="J173" s="6">
        <v>12681.40012119994</v>
      </c>
      <c r="K173" s="6">
        <v>17332.72312968579</v>
      </c>
      <c r="L173" s="6">
        <v>22712.036799374411</v>
      </c>
      <c r="M173" s="6">
        <v>26892.245006344619</v>
      </c>
    </row>
    <row r="174" spans="1:13" x14ac:dyDescent="0.35">
      <c r="A174" s="58">
        <v>2020</v>
      </c>
      <c r="B174" s="33" t="s">
        <v>53</v>
      </c>
      <c r="C174" s="6">
        <v>2743065</v>
      </c>
      <c r="D174" s="6">
        <v>13.98209712112741</v>
      </c>
      <c r="E174" s="6">
        <v>13361.83188915615</v>
      </c>
      <c r="F174" s="6">
        <v>7494.2558361595684</v>
      </c>
      <c r="G174" s="6">
        <v>3121.385576251731</v>
      </c>
      <c r="H174" s="6">
        <v>5011.344676515725</v>
      </c>
      <c r="I174" s="6">
        <v>8280.3833073106216</v>
      </c>
      <c r="J174" s="6">
        <v>12266.031429488579</v>
      </c>
      <c r="K174" s="6">
        <v>17104.129855085881</v>
      </c>
      <c r="L174" s="6">
        <v>22818.303072033101</v>
      </c>
      <c r="M174" s="6">
        <v>27292.190629365199</v>
      </c>
    </row>
    <row r="175" spans="1:13" x14ac:dyDescent="0.35">
      <c r="A175" s="58">
        <v>2020</v>
      </c>
      <c r="B175" s="33" t="s">
        <v>54</v>
      </c>
      <c r="C175" s="6">
        <v>1960860</v>
      </c>
      <c r="D175" s="6">
        <v>9.9950001042388301</v>
      </c>
      <c r="E175" s="6">
        <v>14027.163627835311</v>
      </c>
      <c r="F175" s="6">
        <v>7672.2111537456531</v>
      </c>
      <c r="G175" s="6">
        <v>3486.8926446002788</v>
      </c>
      <c r="H175" s="6">
        <v>5501.4083606761315</v>
      </c>
      <c r="I175" s="6">
        <v>8877.27258150739</v>
      </c>
      <c r="J175" s="6">
        <v>12914.953215324511</v>
      </c>
      <c r="K175" s="6">
        <v>17820.56206440934</v>
      </c>
      <c r="L175" s="6">
        <v>23722.112960113562</v>
      </c>
      <c r="M175" s="6">
        <v>28394.26893392206</v>
      </c>
    </row>
    <row r="176" spans="1:13" x14ac:dyDescent="0.35">
      <c r="A176" s="58">
        <v>2020</v>
      </c>
      <c r="B176" s="33" t="s">
        <v>55</v>
      </c>
      <c r="C176" s="6">
        <v>1717845</v>
      </c>
      <c r="D176" s="6">
        <v>8.75629109373752</v>
      </c>
      <c r="E176" s="6">
        <v>13663.11360722782</v>
      </c>
      <c r="F176" s="6">
        <v>7323.9561667538674</v>
      </c>
      <c r="G176" s="6">
        <v>3643.443192804099</v>
      </c>
      <c r="H176" s="6">
        <v>5499.930468648593</v>
      </c>
      <c r="I176" s="6">
        <v>8690.8587991157547</v>
      </c>
      <c r="J176" s="6">
        <v>12637.821086510699</v>
      </c>
      <c r="K176" s="6">
        <v>17379.85974502538</v>
      </c>
      <c r="L176" s="6">
        <v>22863.897331434098</v>
      </c>
      <c r="M176" s="6">
        <v>27173.84826380451</v>
      </c>
    </row>
    <row r="177" spans="1:13" x14ac:dyDescent="0.35">
      <c r="A177" s="58">
        <v>2020</v>
      </c>
      <c r="B177" s="33" t="s">
        <v>56</v>
      </c>
      <c r="C177" s="6">
        <v>2013394</v>
      </c>
      <c r="D177" s="6">
        <v>10.26277920905819</v>
      </c>
      <c r="E177" s="6">
        <v>13660.7849012593</v>
      </c>
      <c r="F177" s="6">
        <v>7510.0671821370061</v>
      </c>
      <c r="G177" s="6">
        <v>3373.9272870838008</v>
      </c>
      <c r="H177" s="6">
        <v>5275.0230763958943</v>
      </c>
      <c r="I177" s="6">
        <v>8560.9324741074488</v>
      </c>
      <c r="J177" s="6">
        <v>12587.68650062981</v>
      </c>
      <c r="K177" s="6">
        <v>17445.310924271169</v>
      </c>
      <c r="L177" s="6">
        <v>23152.599240493</v>
      </c>
      <c r="M177" s="6">
        <v>27629.408065209129</v>
      </c>
    </row>
    <row r="178" spans="1:13" x14ac:dyDescent="0.35">
      <c r="A178" s="58">
        <v>2020</v>
      </c>
      <c r="B178" s="33" t="s">
        <v>57</v>
      </c>
      <c r="C178" s="6">
        <v>1998984</v>
      </c>
      <c r="D178" s="6">
        <v>10.189327789016939</v>
      </c>
      <c r="E178" s="6">
        <v>13592.273692104631</v>
      </c>
      <c r="F178" s="6">
        <v>7610.0426545701366</v>
      </c>
      <c r="G178" s="6">
        <v>3517.9048745249111</v>
      </c>
      <c r="H178" s="6">
        <v>5268.8484217166542</v>
      </c>
      <c r="I178" s="6">
        <v>8369.2899116392673</v>
      </c>
      <c r="J178" s="6">
        <v>12374.986262215391</v>
      </c>
      <c r="K178" s="6">
        <v>17345.253231013248</v>
      </c>
      <c r="L178" s="6">
        <v>23278.839512877628</v>
      </c>
      <c r="M178" s="6">
        <v>27956.031196037191</v>
      </c>
    </row>
    <row r="179" spans="1:13" x14ac:dyDescent="0.35">
      <c r="A179" s="58">
        <v>2020</v>
      </c>
      <c r="B179" s="33" t="s">
        <v>58</v>
      </c>
      <c r="C179" s="6">
        <v>2352940</v>
      </c>
      <c r="D179" s="6">
        <v>11.993531177783071</v>
      </c>
      <c r="E179" s="6">
        <v>14272.928351119899</v>
      </c>
      <c r="F179" s="6">
        <v>8915.2750330928029</v>
      </c>
      <c r="G179" s="6">
        <v>2152.38271555349</v>
      </c>
      <c r="H179" s="6">
        <v>4151.1857253763701</v>
      </c>
      <c r="I179" s="6">
        <v>7891.9761411461377</v>
      </c>
      <c r="J179" s="6">
        <v>12824.58611765631</v>
      </c>
      <c r="K179" s="6">
        <v>18993.096144931591</v>
      </c>
      <c r="L179" s="6">
        <v>26196.684951256859</v>
      </c>
      <c r="M179" s="6">
        <v>31521.945470391129</v>
      </c>
    </row>
    <row r="180" spans="1:13" x14ac:dyDescent="0.35">
      <c r="A180" s="58">
        <v>2020</v>
      </c>
      <c r="B180" s="33" t="s">
        <v>59</v>
      </c>
      <c r="C180" s="6">
        <v>3011631</v>
      </c>
      <c r="D180" s="6">
        <v>15.35104605067618</v>
      </c>
      <c r="E180" s="6">
        <v>13620.776795169329</v>
      </c>
      <c r="F180" s="6">
        <v>7903.9999669638346</v>
      </c>
      <c r="G180" s="6">
        <v>3374.695902033669</v>
      </c>
      <c r="H180" s="6">
        <v>5102.5219664260994</v>
      </c>
      <c r="I180" s="6">
        <v>8201.6580810559026</v>
      </c>
      <c r="J180" s="6">
        <v>12225.11964415379</v>
      </c>
      <c r="K180" s="6">
        <v>17409.412122260361</v>
      </c>
      <c r="L180" s="6">
        <v>23798.27012454256</v>
      </c>
      <c r="M180" s="6">
        <v>28861.85914753193</v>
      </c>
    </row>
    <row r="181" spans="1:13" x14ac:dyDescent="0.35">
      <c r="A181" s="58">
        <v>2020</v>
      </c>
      <c r="B181" s="33" t="s">
        <v>60</v>
      </c>
      <c r="C181" s="6">
        <v>1720154</v>
      </c>
      <c r="D181" s="6">
        <v>8.768060651605337</v>
      </c>
      <c r="E181" s="6">
        <v>11947.31474605905</v>
      </c>
      <c r="F181" s="6">
        <v>7049.6387449396752</v>
      </c>
      <c r="G181" s="6">
        <v>2840.095704182228</v>
      </c>
      <c r="H181" s="6">
        <v>4378.7728624311503</v>
      </c>
      <c r="I181" s="6">
        <v>7141.7845453571326</v>
      </c>
      <c r="J181" s="6">
        <v>10762.731376737809</v>
      </c>
      <c r="K181" s="6">
        <v>15293.670100212419</v>
      </c>
      <c r="L181" s="6">
        <v>20696.423493305501</v>
      </c>
      <c r="M181" s="6">
        <v>25081.338658879031</v>
      </c>
    </row>
    <row r="182" spans="1:13" x14ac:dyDescent="0.35">
      <c r="A182" s="58">
        <v>2020</v>
      </c>
      <c r="B182" s="33" t="s">
        <v>61</v>
      </c>
      <c r="C182" s="6">
        <v>1027211</v>
      </c>
      <c r="D182" s="6">
        <v>5.2359546587085628</v>
      </c>
      <c r="E182" s="6">
        <v>12722.37059586678</v>
      </c>
      <c r="F182" s="6">
        <v>7024.6206480442434</v>
      </c>
      <c r="G182" s="6">
        <v>2915.5642704561351</v>
      </c>
      <c r="H182" s="6">
        <v>4730.132406229719</v>
      </c>
      <c r="I182" s="6">
        <v>7919.4632198322379</v>
      </c>
      <c r="J182" s="6">
        <v>11814.45941988533</v>
      </c>
      <c r="K182" s="6">
        <v>16350.48494148291</v>
      </c>
      <c r="L182" s="6">
        <v>21550.44663268044</v>
      </c>
      <c r="M182" s="6">
        <v>25484.99670409691</v>
      </c>
    </row>
    <row r="183" spans="1:13" x14ac:dyDescent="0.35">
      <c r="A183" s="58">
        <v>2020</v>
      </c>
      <c r="B183" s="33" t="s">
        <v>41</v>
      </c>
      <c r="C183" s="6">
        <v>37</v>
      </c>
      <c r="D183" s="6">
        <v>1.8859837206982479E-4</v>
      </c>
      <c r="E183" s="6">
        <v>13618.3322122027</v>
      </c>
      <c r="F183" s="6">
        <v>9181.323620663954</v>
      </c>
      <c r="G183" s="6">
        <v>2135.1250143999991</v>
      </c>
      <c r="H183" s="6">
        <v>3426.658001620001</v>
      </c>
      <c r="I183" s="6">
        <v>6918.9683873000022</v>
      </c>
      <c r="J183" s="6">
        <v>12616.09459499999</v>
      </c>
      <c r="K183" s="6">
        <v>18095.039433999998</v>
      </c>
      <c r="L183" s="6">
        <v>24910.697644399981</v>
      </c>
      <c r="M183" s="6">
        <v>26970.435965599969</v>
      </c>
    </row>
    <row r="184" spans="1:13" x14ac:dyDescent="0.35">
      <c r="A184" s="59">
        <v>2021</v>
      </c>
      <c r="B184" s="32" t="s">
        <v>13</v>
      </c>
      <c r="C184" s="18">
        <v>18694416</v>
      </c>
      <c r="D184" s="18">
        <v>100</v>
      </c>
      <c r="E184" s="18">
        <v>12783.92366118557</v>
      </c>
      <c r="F184" s="18">
        <v>7469.7956144178643</v>
      </c>
      <c r="G184" s="18">
        <v>3057.3931700152211</v>
      </c>
      <c r="H184" s="18">
        <v>4693.6418952038048</v>
      </c>
      <c r="I184" s="18">
        <v>7670.514270787151</v>
      </c>
      <c r="J184" s="18">
        <v>11528.784795032811</v>
      </c>
      <c r="K184" s="18">
        <v>16358.44098716898</v>
      </c>
      <c r="L184" s="18">
        <v>22243.44051329701</v>
      </c>
      <c r="M184" s="18">
        <v>26918.340991908459</v>
      </c>
    </row>
    <row r="185" spans="1:13" x14ac:dyDescent="0.35">
      <c r="A185" s="58">
        <v>2021</v>
      </c>
      <c r="B185" s="33" t="s">
        <v>52</v>
      </c>
      <c r="C185" s="6">
        <v>1019920</v>
      </c>
      <c r="D185" s="6">
        <v>5.4557467855642026</v>
      </c>
      <c r="E185" s="6">
        <v>12887.87054811495</v>
      </c>
      <c r="F185" s="6">
        <v>7064.0759083170115</v>
      </c>
      <c r="G185" s="6">
        <v>3259.6660613995341</v>
      </c>
      <c r="H185" s="6">
        <v>5011.5397296772171</v>
      </c>
      <c r="I185" s="6">
        <v>8116.6865968124366</v>
      </c>
      <c r="J185" s="6">
        <v>11903.88315583316</v>
      </c>
      <c r="K185" s="6">
        <v>16413.48155391631</v>
      </c>
      <c r="L185" s="6">
        <v>21661.22896927406</v>
      </c>
      <c r="M185" s="6">
        <v>25806.673851075211</v>
      </c>
    </row>
    <row r="186" spans="1:13" x14ac:dyDescent="0.35">
      <c r="A186" s="58">
        <v>2021</v>
      </c>
      <c r="B186" s="33" t="s">
        <v>53</v>
      </c>
      <c r="C186" s="6">
        <v>2606718</v>
      </c>
      <c r="D186" s="6">
        <v>13.943832211714991</v>
      </c>
      <c r="E186" s="6">
        <v>12603.08400693582</v>
      </c>
      <c r="F186" s="6">
        <v>7226.7957134934932</v>
      </c>
      <c r="G186" s="6">
        <v>3046.5746953451908</v>
      </c>
      <c r="H186" s="6">
        <v>4712.1011523783918</v>
      </c>
      <c r="I186" s="6">
        <v>7694.6928571368726</v>
      </c>
      <c r="J186" s="6">
        <v>11454.923983652079</v>
      </c>
      <c r="K186" s="6">
        <v>16086.30813286284</v>
      </c>
      <c r="L186" s="6">
        <v>21662.989814757759</v>
      </c>
      <c r="M186" s="6">
        <v>26072.576399212579</v>
      </c>
    </row>
    <row r="187" spans="1:13" x14ac:dyDescent="0.35">
      <c r="A187" s="58">
        <v>2021</v>
      </c>
      <c r="B187" s="33" t="s">
        <v>54</v>
      </c>
      <c r="C187" s="6">
        <v>1866958</v>
      </c>
      <c r="D187" s="6">
        <v>9.9867147494738528</v>
      </c>
      <c r="E187" s="6">
        <v>13143.01311218007</v>
      </c>
      <c r="F187" s="6">
        <v>7394.0844394806018</v>
      </c>
      <c r="G187" s="6">
        <v>3337.8544906087168</v>
      </c>
      <c r="H187" s="6">
        <v>5104.3067025070477</v>
      </c>
      <c r="I187" s="6">
        <v>8163.0897507261334</v>
      </c>
      <c r="J187" s="6">
        <v>11975.065616629219</v>
      </c>
      <c r="K187" s="6">
        <v>16662.265540274038</v>
      </c>
      <c r="L187" s="6">
        <v>22429.742014371641</v>
      </c>
      <c r="M187" s="6">
        <v>27056.68150525161</v>
      </c>
    </row>
    <row r="188" spans="1:13" x14ac:dyDescent="0.35">
      <c r="A188" s="58">
        <v>2021</v>
      </c>
      <c r="B188" s="33" t="s">
        <v>55</v>
      </c>
      <c r="C188" s="6">
        <v>1659003</v>
      </c>
      <c r="D188" s="6">
        <v>8.8743237552860705</v>
      </c>
      <c r="E188" s="6">
        <v>12846.329587108759</v>
      </c>
      <c r="F188" s="6">
        <v>7090.150546030899</v>
      </c>
      <c r="G188" s="6">
        <v>3462.0006488495442</v>
      </c>
      <c r="H188" s="6">
        <v>5102.6646492506989</v>
      </c>
      <c r="I188" s="6">
        <v>8024.9120923265173</v>
      </c>
      <c r="J188" s="6">
        <v>11757.752746575859</v>
      </c>
      <c r="K188" s="6">
        <v>16313.050042337671</v>
      </c>
      <c r="L188" s="6">
        <v>21719.733443318521</v>
      </c>
      <c r="M188" s="6">
        <v>25987.841944829092</v>
      </c>
    </row>
    <row r="189" spans="1:13" x14ac:dyDescent="0.35">
      <c r="A189" s="58">
        <v>2021</v>
      </c>
      <c r="B189" s="33" t="s">
        <v>56</v>
      </c>
      <c r="C189" s="6">
        <v>1913995</v>
      </c>
      <c r="D189" s="6">
        <v>10.238324641967949</v>
      </c>
      <c r="E189" s="6">
        <v>13046.52335937476</v>
      </c>
      <c r="F189" s="6">
        <v>7330.502794710138</v>
      </c>
      <c r="G189" s="6">
        <v>3336.2129496886728</v>
      </c>
      <c r="H189" s="6">
        <v>5021.0880271123106</v>
      </c>
      <c r="I189" s="6">
        <v>8044.7734966013086</v>
      </c>
      <c r="J189" s="6">
        <v>11892.327110015311</v>
      </c>
      <c r="K189" s="6">
        <v>16624.33184133597</v>
      </c>
      <c r="L189" s="6">
        <v>22311.83752955039</v>
      </c>
      <c r="M189" s="6">
        <v>26778.755040510561</v>
      </c>
    </row>
    <row r="190" spans="1:13" x14ac:dyDescent="0.35">
      <c r="A190" s="58">
        <v>2021</v>
      </c>
      <c r="B190" s="33" t="s">
        <v>57</v>
      </c>
      <c r="C190" s="6">
        <v>1923400</v>
      </c>
      <c r="D190" s="6">
        <v>10.28863378240861</v>
      </c>
      <c r="E190" s="6">
        <v>12774.34264767304</v>
      </c>
      <c r="F190" s="6">
        <v>7345.0862879633569</v>
      </c>
      <c r="G190" s="6">
        <v>3330.036267596508</v>
      </c>
      <c r="H190" s="6">
        <v>4890.4283754076487</v>
      </c>
      <c r="I190" s="6">
        <v>7747.599835935066</v>
      </c>
      <c r="J190" s="6">
        <v>11503.7691840385</v>
      </c>
      <c r="K190" s="6">
        <v>16257.045319635859</v>
      </c>
      <c r="L190" s="6">
        <v>22070.49825288001</v>
      </c>
      <c r="M190" s="6">
        <v>26652.584367921521</v>
      </c>
    </row>
    <row r="191" spans="1:13" x14ac:dyDescent="0.35">
      <c r="A191" s="58">
        <v>2021</v>
      </c>
      <c r="B191" s="33" t="s">
        <v>58</v>
      </c>
      <c r="C191" s="6">
        <v>2161155</v>
      </c>
      <c r="D191" s="6">
        <v>11.560430665499259</v>
      </c>
      <c r="E191" s="6">
        <v>13857.046941334211</v>
      </c>
      <c r="F191" s="6">
        <v>8690.2470474380334</v>
      </c>
      <c r="G191" s="6">
        <v>2325.9299224110182</v>
      </c>
      <c r="H191" s="6">
        <v>4153.8220050456484</v>
      </c>
      <c r="I191" s="6">
        <v>7651.1904407363254</v>
      </c>
      <c r="J191" s="6">
        <v>12366.99337646431</v>
      </c>
      <c r="K191" s="6">
        <v>18340.676796773419</v>
      </c>
      <c r="L191" s="6">
        <v>25450.977607579869</v>
      </c>
      <c r="M191" s="6">
        <v>30727.652389520219</v>
      </c>
    </row>
    <row r="192" spans="1:13" x14ac:dyDescent="0.35">
      <c r="A192" s="58">
        <v>2021</v>
      </c>
      <c r="B192" s="33" t="s">
        <v>59</v>
      </c>
      <c r="C192" s="6">
        <v>2900817</v>
      </c>
      <c r="D192" s="6">
        <v>15.51702390703192</v>
      </c>
      <c r="E192" s="6">
        <v>12945.103009737721</v>
      </c>
      <c r="F192" s="6">
        <v>7685.4833149247506</v>
      </c>
      <c r="G192" s="6">
        <v>3234.4031160616428</v>
      </c>
      <c r="H192" s="6">
        <v>4791.3637789293061</v>
      </c>
      <c r="I192" s="6">
        <v>7676.4952129181474</v>
      </c>
      <c r="J192" s="6">
        <v>11511.287162830409</v>
      </c>
      <c r="K192" s="6">
        <v>16512.304048851682</v>
      </c>
      <c r="L192" s="6">
        <v>22787.589651061811</v>
      </c>
      <c r="M192" s="6">
        <v>27776.015539852899</v>
      </c>
    </row>
    <row r="193" spans="1:13" x14ac:dyDescent="0.35">
      <c r="A193" s="58">
        <v>2021</v>
      </c>
      <c r="B193" s="33" t="s">
        <v>60</v>
      </c>
      <c r="C193" s="6">
        <v>1659515</v>
      </c>
      <c r="D193" s="6">
        <v>8.8770625410282946</v>
      </c>
      <c r="E193" s="6">
        <v>11029.560939357971</v>
      </c>
      <c r="F193" s="6">
        <v>6728.735157211896</v>
      </c>
      <c r="G193" s="6">
        <v>2633.870919250021</v>
      </c>
      <c r="H193" s="6">
        <v>3963.3200187730999</v>
      </c>
      <c r="I193" s="6">
        <v>6463.0659377942256</v>
      </c>
      <c r="J193" s="6">
        <v>9821.7056594583464</v>
      </c>
      <c r="K193" s="6">
        <v>14088.219961739171</v>
      </c>
      <c r="L193" s="6">
        <v>19312.05013377385</v>
      </c>
      <c r="M193" s="6">
        <v>23558.990394641409</v>
      </c>
    </row>
    <row r="194" spans="1:13" x14ac:dyDescent="0.35">
      <c r="A194" s="58">
        <v>2021</v>
      </c>
      <c r="B194" s="33" t="s">
        <v>61</v>
      </c>
      <c r="C194" s="6">
        <v>982453</v>
      </c>
      <c r="D194" s="6">
        <v>5.2553286500097141</v>
      </c>
      <c r="E194" s="6">
        <v>12002.37289835376</v>
      </c>
      <c r="F194" s="6">
        <v>6807.6518665081812</v>
      </c>
      <c r="G194" s="6">
        <v>2854.2880043961641</v>
      </c>
      <c r="H194" s="6">
        <v>4431.6576910022586</v>
      </c>
      <c r="I194" s="6">
        <v>7328.4437510506941</v>
      </c>
      <c r="J194" s="6">
        <v>11004.03138540995</v>
      </c>
      <c r="K194" s="6">
        <v>15420.864173456561</v>
      </c>
      <c r="L194" s="6">
        <v>20550.280635733881</v>
      </c>
      <c r="M194" s="6">
        <v>24457.21717071535</v>
      </c>
    </row>
    <row r="195" spans="1:13" x14ac:dyDescent="0.35">
      <c r="A195" s="58">
        <v>2021</v>
      </c>
      <c r="B195" s="33" t="s">
        <v>41</v>
      </c>
      <c r="C195" s="6">
        <v>482</v>
      </c>
      <c r="D195" s="6">
        <v>2.5783100151403498E-3</v>
      </c>
      <c r="E195" s="6">
        <v>12261.41429015517</v>
      </c>
      <c r="F195" s="6">
        <v>6023.7018589529616</v>
      </c>
      <c r="G195" s="6">
        <v>5556.6196283345553</v>
      </c>
      <c r="H195" s="6">
        <v>6624.9881520331537</v>
      </c>
      <c r="I195" s="6">
        <v>9018.9731139285614</v>
      </c>
      <c r="J195" s="6">
        <v>10151.528634497279</v>
      </c>
      <c r="K195" s="6">
        <v>14957.43115094424</v>
      </c>
      <c r="L195" s="6">
        <v>20462.08554343709</v>
      </c>
      <c r="M195" s="6">
        <v>21147.015986779741</v>
      </c>
    </row>
    <row r="196" spans="1:13" x14ac:dyDescent="0.35">
      <c r="A196" s="59">
        <v>2022</v>
      </c>
      <c r="B196" s="32" t="s">
        <v>13</v>
      </c>
      <c r="C196" s="18">
        <v>18903028</v>
      </c>
      <c r="D196" s="18">
        <v>100</v>
      </c>
      <c r="E196" s="18">
        <v>10972.827022033331</v>
      </c>
      <c r="F196" s="18">
        <v>6831.2110584130423</v>
      </c>
      <c r="G196" s="18">
        <v>2403.619945729441</v>
      </c>
      <c r="H196" s="18">
        <v>3749.8815202989381</v>
      </c>
      <c r="I196" s="18">
        <v>6317.011883091086</v>
      </c>
      <c r="J196" s="18">
        <v>9748.0546709865812</v>
      </c>
      <c r="K196" s="18">
        <v>14096.64727829981</v>
      </c>
      <c r="L196" s="18">
        <v>19446.46298718901</v>
      </c>
      <c r="M196" s="18">
        <v>23749.92550248123</v>
      </c>
    </row>
    <row r="197" spans="1:13" x14ac:dyDescent="0.35">
      <c r="A197" s="58">
        <v>2022</v>
      </c>
      <c r="B197" s="33" t="s">
        <v>52</v>
      </c>
      <c r="C197" s="6">
        <v>1034739</v>
      </c>
      <c r="D197" s="6">
        <v>5.4739325360995066</v>
      </c>
      <c r="E197" s="6">
        <v>10898.202491034721</v>
      </c>
      <c r="F197" s="6">
        <v>6416.6635051107178</v>
      </c>
      <c r="G197" s="6">
        <v>2458.5283276661639</v>
      </c>
      <c r="H197" s="6">
        <v>3880.6954346973221</v>
      </c>
      <c r="I197" s="6">
        <v>6539.0160964166862</v>
      </c>
      <c r="J197" s="6">
        <v>9936.0209897243094</v>
      </c>
      <c r="K197" s="6">
        <v>14003.06597191296</v>
      </c>
      <c r="L197" s="6">
        <v>18731.26946862357</v>
      </c>
      <c r="M197" s="6">
        <v>22502.718849112029</v>
      </c>
    </row>
    <row r="198" spans="1:13" x14ac:dyDescent="0.35">
      <c r="A198" s="58">
        <v>2022</v>
      </c>
      <c r="B198" s="33" t="s">
        <v>53</v>
      </c>
      <c r="C198" s="6">
        <v>2628297</v>
      </c>
      <c r="D198" s="6">
        <v>13.90410573374805</v>
      </c>
      <c r="E198" s="6">
        <v>10659.604333407249</v>
      </c>
      <c r="F198" s="6">
        <v>6538.4236453897838</v>
      </c>
      <c r="G198" s="6">
        <v>2327.9964955803739</v>
      </c>
      <c r="H198" s="6">
        <v>3666.7175248346471</v>
      </c>
      <c r="I198" s="6">
        <v>6219.146663673574</v>
      </c>
      <c r="J198" s="6">
        <v>9558.0744069123721</v>
      </c>
      <c r="K198" s="6">
        <v>13692.359939358899</v>
      </c>
      <c r="L198" s="6">
        <v>18696.814139817139</v>
      </c>
      <c r="M198" s="6">
        <v>22681.47790743818</v>
      </c>
    </row>
    <row r="199" spans="1:13" x14ac:dyDescent="0.35">
      <c r="A199" s="58">
        <v>2022</v>
      </c>
      <c r="B199" s="33" t="s">
        <v>54</v>
      </c>
      <c r="C199" s="6">
        <v>1895639</v>
      </c>
      <c r="D199" s="6">
        <v>10.028229339765041</v>
      </c>
      <c r="E199" s="6">
        <v>11112.740389333991</v>
      </c>
      <c r="F199" s="6">
        <v>6723.5809093950647</v>
      </c>
      <c r="G199" s="6">
        <v>2515.6440048272239</v>
      </c>
      <c r="H199" s="6">
        <v>3936.007617950439</v>
      </c>
      <c r="I199" s="6">
        <v>6572.6159229360837</v>
      </c>
      <c r="J199" s="6">
        <v>9980.712638504845</v>
      </c>
      <c r="K199" s="6">
        <v>14199.635106274611</v>
      </c>
      <c r="L199" s="6">
        <v>19375.049939161661</v>
      </c>
      <c r="M199" s="6">
        <v>23594.040074459379</v>
      </c>
    </row>
    <row r="200" spans="1:13" x14ac:dyDescent="0.35">
      <c r="A200" s="58">
        <v>2022</v>
      </c>
      <c r="B200" s="33" t="s">
        <v>55</v>
      </c>
      <c r="C200" s="6">
        <v>1676519</v>
      </c>
      <c r="D200" s="6">
        <v>8.8690499744273783</v>
      </c>
      <c r="E200" s="6">
        <v>10984.28211955961</v>
      </c>
      <c r="F200" s="6">
        <v>6481.1092257515866</v>
      </c>
      <c r="G200" s="6">
        <v>2652.124679592504</v>
      </c>
      <c r="H200" s="6">
        <v>4025.1543026577851</v>
      </c>
      <c r="I200" s="6">
        <v>6577.6665275017876</v>
      </c>
      <c r="J200" s="6">
        <v>9926.0980987568055</v>
      </c>
      <c r="K200" s="6">
        <v>14060.23402292253</v>
      </c>
      <c r="L200" s="6">
        <v>18959.21489232545</v>
      </c>
      <c r="M200" s="6">
        <v>22856.944195879441</v>
      </c>
    </row>
    <row r="201" spans="1:13" x14ac:dyDescent="0.35">
      <c r="A201" s="58">
        <v>2022</v>
      </c>
      <c r="B201" s="33" t="s">
        <v>56</v>
      </c>
      <c r="C201" s="6">
        <v>1943676</v>
      </c>
      <c r="D201" s="6">
        <v>10.28235264741712</v>
      </c>
      <c r="E201" s="6">
        <v>11072.69979647161</v>
      </c>
      <c r="F201" s="6">
        <v>6677.6792240205332</v>
      </c>
      <c r="G201" s="6">
        <v>2548.0025481159068</v>
      </c>
      <c r="H201" s="6">
        <v>3926.8517530294389</v>
      </c>
      <c r="I201" s="6">
        <v>6525.3000035380828</v>
      </c>
      <c r="J201" s="6">
        <v>9933.8468899148174</v>
      </c>
      <c r="K201" s="6">
        <v>14195.025065202</v>
      </c>
      <c r="L201" s="6">
        <v>19346.421520565429</v>
      </c>
      <c r="M201" s="6">
        <v>23463.186507502829</v>
      </c>
    </row>
    <row r="202" spans="1:13" x14ac:dyDescent="0.35">
      <c r="A202" s="58">
        <v>2022</v>
      </c>
      <c r="B202" s="33" t="s">
        <v>57</v>
      </c>
      <c r="C202" s="6">
        <v>1945834</v>
      </c>
      <c r="D202" s="6">
        <v>10.293768807833329</v>
      </c>
      <c r="E202" s="6">
        <v>11051.737912763119</v>
      </c>
      <c r="F202" s="6">
        <v>6730.977814848321</v>
      </c>
      <c r="G202" s="6">
        <v>2642.6480432544308</v>
      </c>
      <c r="H202" s="6">
        <v>3957.392705917101</v>
      </c>
      <c r="I202" s="6">
        <v>6467.1785680166658</v>
      </c>
      <c r="J202" s="6">
        <v>9830.2510761515441</v>
      </c>
      <c r="K202" s="6">
        <v>14143.699505983581</v>
      </c>
      <c r="L202" s="6">
        <v>19421.55792981675</v>
      </c>
      <c r="M202" s="6">
        <v>23600.99511486866</v>
      </c>
    </row>
    <row r="203" spans="1:13" x14ac:dyDescent="0.35">
      <c r="A203" s="58">
        <v>2022</v>
      </c>
      <c r="B203" s="33" t="s">
        <v>58</v>
      </c>
      <c r="C203" s="6">
        <v>2180298</v>
      </c>
      <c r="D203" s="6">
        <v>11.534120353627999</v>
      </c>
      <c r="E203" s="6">
        <v>12168.75585444858</v>
      </c>
      <c r="F203" s="6">
        <v>8066.362170433149</v>
      </c>
      <c r="G203" s="6">
        <v>1976.375236041984</v>
      </c>
      <c r="H203" s="6">
        <v>3459.9206705252968</v>
      </c>
      <c r="I203" s="6">
        <v>6430.6982326804273</v>
      </c>
      <c r="J203" s="6">
        <v>10634.53526333091</v>
      </c>
      <c r="K203" s="6">
        <v>16105.877524583029</v>
      </c>
      <c r="L203" s="6">
        <v>22730.769615165551</v>
      </c>
      <c r="M203" s="6">
        <v>27774.280890978898</v>
      </c>
    </row>
    <row r="204" spans="1:13" x14ac:dyDescent="0.35">
      <c r="A204" s="58">
        <v>2022</v>
      </c>
      <c r="B204" s="33" t="s">
        <v>59</v>
      </c>
      <c r="C204" s="6">
        <v>2922886</v>
      </c>
      <c r="D204" s="6">
        <v>15.462528014030349</v>
      </c>
      <c r="E204" s="6">
        <v>11275.835201109239</v>
      </c>
      <c r="F204" s="6">
        <v>7084.4972070734993</v>
      </c>
      <c r="G204" s="6">
        <v>2617.4133519614479</v>
      </c>
      <c r="H204" s="6">
        <v>3936.7958791882811</v>
      </c>
      <c r="I204" s="6">
        <v>6459.6159327967653</v>
      </c>
      <c r="J204" s="6">
        <v>9896.8336113853347</v>
      </c>
      <c r="K204" s="6">
        <v>14406.140406237941</v>
      </c>
      <c r="L204" s="6">
        <v>20135.619728054018</v>
      </c>
      <c r="M204" s="6">
        <v>24756.96630024062</v>
      </c>
    </row>
    <row r="205" spans="1:13" x14ac:dyDescent="0.35">
      <c r="A205" s="58">
        <v>2022</v>
      </c>
      <c r="B205" s="33" t="s">
        <v>60</v>
      </c>
      <c r="C205" s="6">
        <v>1675877</v>
      </c>
      <c r="D205" s="6">
        <v>8.8656536931543446</v>
      </c>
      <c r="E205" s="6">
        <v>9544.2878734516944</v>
      </c>
      <c r="F205" s="6">
        <v>6102.8414885687107</v>
      </c>
      <c r="G205" s="6">
        <v>2119.310047988432</v>
      </c>
      <c r="H205" s="6">
        <v>3245.5376358962299</v>
      </c>
      <c r="I205" s="6">
        <v>5426.0914307071571</v>
      </c>
      <c r="J205" s="6">
        <v>8408.1648998186956</v>
      </c>
      <c r="K205" s="6">
        <v>12229.329969789949</v>
      </c>
      <c r="L205" s="6">
        <v>16898.26537616329</v>
      </c>
      <c r="M205" s="6">
        <v>20727.593075739049</v>
      </c>
    </row>
    <row r="206" spans="1:13" x14ac:dyDescent="0.35">
      <c r="A206" s="58">
        <v>2022</v>
      </c>
      <c r="B206" s="33" t="s">
        <v>61</v>
      </c>
      <c r="C206" s="6">
        <v>999186</v>
      </c>
      <c r="D206" s="6">
        <v>5.2858515577504299</v>
      </c>
      <c r="E206" s="6">
        <v>10141.44096816013</v>
      </c>
      <c r="F206" s="6">
        <v>6117.2909924340911</v>
      </c>
      <c r="G206" s="6">
        <v>2195.0739812385432</v>
      </c>
      <c r="H206" s="6">
        <v>3475.9456063768312</v>
      </c>
      <c r="I206" s="6">
        <v>5949.7277653460396</v>
      </c>
      <c r="J206" s="6">
        <v>9184.4654828924085</v>
      </c>
      <c r="K206" s="6">
        <v>13104.22598662919</v>
      </c>
      <c r="L206" s="6">
        <v>17665.104940487079</v>
      </c>
      <c r="M206" s="6">
        <v>21183.798160244209</v>
      </c>
    </row>
    <row r="207" spans="1:13" x14ac:dyDescent="0.35">
      <c r="A207" s="64">
        <v>2022</v>
      </c>
      <c r="B207" s="39" t="s">
        <v>41</v>
      </c>
      <c r="C207" s="17">
        <v>77</v>
      </c>
      <c r="D207" s="17">
        <v>4.0734214645399671E-4</v>
      </c>
      <c r="E207" s="17">
        <v>10804.44519661423</v>
      </c>
      <c r="F207" s="17">
        <v>7506.0217772911374</v>
      </c>
      <c r="G207" s="17">
        <v>895.86600611977315</v>
      </c>
      <c r="H207" s="17">
        <v>2261.2136843402668</v>
      </c>
      <c r="I207" s="17">
        <v>4667.6096181046651</v>
      </c>
      <c r="J207" s="17">
        <v>9911.8038662141589</v>
      </c>
      <c r="K207" s="17">
        <v>15543.238572024529</v>
      </c>
      <c r="L207" s="17">
        <v>21656.359019615858</v>
      </c>
      <c r="M207" s="17">
        <v>22909.232324494969</v>
      </c>
    </row>
    <row r="208" spans="1:13" x14ac:dyDescent="0.35">
      <c r="A208" s="59">
        <v>2023</v>
      </c>
      <c r="B208" s="32" t="s">
        <v>13</v>
      </c>
      <c r="C208" s="53">
        <v>18967313</v>
      </c>
      <c r="D208" s="53">
        <v>100</v>
      </c>
      <c r="E208" s="53">
        <v>11262.108240334441</v>
      </c>
      <c r="F208" s="53">
        <v>6931.9865612271606</v>
      </c>
      <c r="G208" s="53">
        <v>2410.751534656521</v>
      </c>
      <c r="H208" s="53">
        <v>3831.829957963967</v>
      </c>
      <c r="I208" s="53">
        <v>6521.0481356732071</v>
      </c>
      <c r="J208" s="53">
        <v>10069.357895482241</v>
      </c>
      <c r="K208" s="53">
        <v>14506.08958041426</v>
      </c>
      <c r="L208" s="53">
        <v>19880.669929930711</v>
      </c>
      <c r="M208" s="53">
        <v>24189.59906425689</v>
      </c>
    </row>
    <row r="209" spans="1:13" x14ac:dyDescent="0.35">
      <c r="A209" s="58">
        <v>2023</v>
      </c>
      <c r="B209" s="33" t="s">
        <v>52</v>
      </c>
      <c r="C209" s="6">
        <v>1039479</v>
      </c>
      <c r="D209" s="6">
        <v>5.4803703613685304</v>
      </c>
      <c r="E209" s="6">
        <v>11248.034009915111</v>
      </c>
      <c r="F209" s="6">
        <v>6506.335315802844</v>
      </c>
      <c r="G209" s="6">
        <v>2517.5802491169502</v>
      </c>
      <c r="H209" s="6">
        <v>4025.3726421553501</v>
      </c>
      <c r="I209" s="6">
        <v>6822.3508431543323</v>
      </c>
      <c r="J209" s="6">
        <v>10319.32326506446</v>
      </c>
      <c r="K209" s="6">
        <v>14469.68914073031</v>
      </c>
      <c r="L209" s="6">
        <v>19230.258205008831</v>
      </c>
      <c r="M209" s="6">
        <v>22989.897200493371</v>
      </c>
    </row>
    <row r="210" spans="1:13" x14ac:dyDescent="0.35">
      <c r="A210" s="58">
        <v>2023</v>
      </c>
      <c r="B210" s="33" t="s">
        <v>53</v>
      </c>
      <c r="C210" s="6">
        <v>2640773</v>
      </c>
      <c r="D210" s="6">
        <v>13.922757535556039</v>
      </c>
      <c r="E210" s="6">
        <v>11077.960211626651</v>
      </c>
      <c r="F210" s="6">
        <v>6697.9849270842797</v>
      </c>
      <c r="G210" s="6">
        <v>2365.4019362695449</v>
      </c>
      <c r="H210" s="6">
        <v>3801.359567795269</v>
      </c>
      <c r="I210" s="6">
        <v>6506.5779437722395</v>
      </c>
      <c r="J210" s="6">
        <v>9995.521896288581</v>
      </c>
      <c r="K210" s="6">
        <v>14278.050388878381</v>
      </c>
      <c r="L210" s="6">
        <v>19362.23723843569</v>
      </c>
      <c r="M210" s="6">
        <v>23395.134338803531</v>
      </c>
    </row>
    <row r="211" spans="1:13" x14ac:dyDescent="0.35">
      <c r="A211" s="58">
        <v>2023</v>
      </c>
      <c r="B211" s="33" t="s">
        <v>54</v>
      </c>
      <c r="C211" s="6">
        <v>1900782</v>
      </c>
      <c r="D211" s="6">
        <v>10.021356214240781</v>
      </c>
      <c r="E211" s="6">
        <v>11511.74938950481</v>
      </c>
      <c r="F211" s="6">
        <v>6868.9960200950372</v>
      </c>
      <c r="G211" s="6">
        <v>2555.654247384311</v>
      </c>
      <c r="H211" s="6">
        <v>4076.5242268819029</v>
      </c>
      <c r="I211" s="6">
        <v>6861.7566095519996</v>
      </c>
      <c r="J211" s="6">
        <v>10400.66256961273</v>
      </c>
      <c r="K211" s="6">
        <v>14730.771077134959</v>
      </c>
      <c r="L211" s="6">
        <v>20005.12131080986</v>
      </c>
      <c r="M211" s="6">
        <v>24237.204724863859</v>
      </c>
    </row>
    <row r="212" spans="1:13" x14ac:dyDescent="0.35">
      <c r="A212" s="58">
        <v>2023</v>
      </c>
      <c r="B212" s="33" t="s">
        <v>55</v>
      </c>
      <c r="C212" s="6">
        <v>1685479</v>
      </c>
      <c r="D212" s="6">
        <v>8.8862296942112984</v>
      </c>
      <c r="E212" s="6">
        <v>11174.213737849241</v>
      </c>
      <c r="F212" s="6">
        <v>6539.865556721018</v>
      </c>
      <c r="G212" s="6">
        <v>2650.1380694981549</v>
      </c>
      <c r="H212" s="6">
        <v>4086.45727801463</v>
      </c>
      <c r="I212" s="6">
        <v>6725.668991079694</v>
      </c>
      <c r="J212" s="6">
        <v>10145.618530729949</v>
      </c>
      <c r="K212" s="6">
        <v>14316.50674440174</v>
      </c>
      <c r="L212" s="6">
        <v>19227.407275379432</v>
      </c>
      <c r="M212" s="6">
        <v>23109.243697951752</v>
      </c>
    </row>
    <row r="213" spans="1:13" x14ac:dyDescent="0.35">
      <c r="A213" s="58">
        <v>2023</v>
      </c>
      <c r="B213" s="33" t="s">
        <v>56</v>
      </c>
      <c r="C213" s="6">
        <v>1952745</v>
      </c>
      <c r="D213" s="6">
        <v>10.295317001411849</v>
      </c>
      <c r="E213" s="6">
        <v>11435.563853577431</v>
      </c>
      <c r="F213" s="6">
        <v>6808.4103049498026</v>
      </c>
      <c r="G213" s="6">
        <v>2565.8069136836912</v>
      </c>
      <c r="H213" s="6">
        <v>4045.547523705357</v>
      </c>
      <c r="I213" s="6">
        <v>6786.4306997129734</v>
      </c>
      <c r="J213" s="6">
        <v>10333.455985926579</v>
      </c>
      <c r="K213" s="6">
        <v>14692.55817053301</v>
      </c>
      <c r="L213" s="6">
        <v>19899.92347290635</v>
      </c>
      <c r="M213" s="6">
        <v>24033.91533727432</v>
      </c>
    </row>
    <row r="214" spans="1:13" x14ac:dyDescent="0.35">
      <c r="A214" s="58">
        <v>2023</v>
      </c>
      <c r="B214" s="33" t="s">
        <v>57</v>
      </c>
      <c r="C214" s="6">
        <v>1951251</v>
      </c>
      <c r="D214" s="6">
        <v>10.287440292676139</v>
      </c>
      <c r="E214" s="6">
        <v>11275.015170446421</v>
      </c>
      <c r="F214" s="6">
        <v>6791.2211609719452</v>
      </c>
      <c r="G214" s="6">
        <v>2652.944768808205</v>
      </c>
      <c r="H214" s="6">
        <v>4035.479382267823</v>
      </c>
      <c r="I214" s="6">
        <v>6636.3663668280797</v>
      </c>
      <c r="J214" s="6">
        <v>10092.202344571449</v>
      </c>
      <c r="K214" s="6">
        <v>14456.13404081885</v>
      </c>
      <c r="L214" s="6">
        <v>19719.3222732018</v>
      </c>
      <c r="M214" s="6">
        <v>23911.130635873578</v>
      </c>
    </row>
    <row r="215" spans="1:13" x14ac:dyDescent="0.35">
      <c r="A215" s="58">
        <v>2023</v>
      </c>
      <c r="B215" s="33" t="s">
        <v>58</v>
      </c>
      <c r="C215" s="6">
        <v>2180830</v>
      </c>
      <c r="D215" s="6">
        <v>11.497833140624611</v>
      </c>
      <c r="E215" s="6">
        <v>12334.419964793269</v>
      </c>
      <c r="F215" s="6">
        <v>8123.761184405671</v>
      </c>
      <c r="G215" s="6">
        <v>1949.265153975578</v>
      </c>
      <c r="H215" s="6">
        <v>3468.1093016313998</v>
      </c>
      <c r="I215" s="6">
        <v>6546.1739049653133</v>
      </c>
      <c r="J215" s="6">
        <v>10845.037991886469</v>
      </c>
      <c r="K215" s="6">
        <v>16351.463733987161</v>
      </c>
      <c r="L215" s="6">
        <v>22954.671005742501</v>
      </c>
      <c r="M215" s="6">
        <v>27995.32530374085</v>
      </c>
    </row>
    <row r="216" spans="1:13" x14ac:dyDescent="0.35">
      <c r="A216" s="58">
        <v>2023</v>
      </c>
      <c r="B216" s="33" t="s">
        <v>59</v>
      </c>
      <c r="C216" s="6">
        <v>2929261</v>
      </c>
      <c r="D216" s="6">
        <v>15.44373206684574</v>
      </c>
      <c r="E216" s="6">
        <v>11502.624056909919</v>
      </c>
      <c r="F216" s="6">
        <v>7169.1394673259028</v>
      </c>
      <c r="G216" s="6">
        <v>2606.5527155029458</v>
      </c>
      <c r="H216" s="6">
        <v>3990.6426313560869</v>
      </c>
      <c r="I216" s="6">
        <v>6613.4864668032405</v>
      </c>
      <c r="J216" s="6">
        <v>10154.694953986291</v>
      </c>
      <c r="K216" s="6">
        <v>14731.0753601328</v>
      </c>
      <c r="L216" s="6">
        <v>20457.777166625499</v>
      </c>
      <c r="M216" s="6">
        <v>25106.546768167169</v>
      </c>
    </row>
    <row r="217" spans="1:13" x14ac:dyDescent="0.35">
      <c r="A217" s="58">
        <v>2023</v>
      </c>
      <c r="B217" s="33" t="s">
        <v>60</v>
      </c>
      <c r="C217" s="6">
        <v>1683580</v>
      </c>
      <c r="D217" s="6">
        <v>8.8762177331074774</v>
      </c>
      <c r="E217" s="6">
        <v>9774.1252930611463</v>
      </c>
      <c r="F217" s="6">
        <v>6218.3679645490738</v>
      </c>
      <c r="G217" s="6">
        <v>2107.2969536781379</v>
      </c>
      <c r="H217" s="6">
        <v>3281.5769188800132</v>
      </c>
      <c r="I217" s="6">
        <v>5554.05391882818</v>
      </c>
      <c r="J217" s="6">
        <v>8650.9904899664398</v>
      </c>
      <c r="K217" s="6">
        <v>12572.66753008259</v>
      </c>
      <c r="L217" s="6">
        <v>17303.86120900909</v>
      </c>
      <c r="M217" s="6">
        <v>21164.06883537196</v>
      </c>
    </row>
    <row r="218" spans="1:13" x14ac:dyDescent="0.35">
      <c r="A218" s="58">
        <v>2023</v>
      </c>
      <c r="B218" s="33" t="s">
        <v>61</v>
      </c>
      <c r="C218" s="6">
        <v>1003044</v>
      </c>
      <c r="D218" s="6">
        <v>5.2882767316593551</v>
      </c>
      <c r="E218" s="6">
        <v>10537.14248512833</v>
      </c>
      <c r="F218" s="6">
        <v>6304.6555996903116</v>
      </c>
      <c r="G218" s="6">
        <v>2206.933903683308</v>
      </c>
      <c r="H218" s="6">
        <v>3562.9183711718802</v>
      </c>
      <c r="I218" s="6">
        <v>6188.9028682660246</v>
      </c>
      <c r="J218" s="6">
        <v>9593.9018561197245</v>
      </c>
      <c r="K218" s="6">
        <v>13681.408879784271</v>
      </c>
      <c r="L218" s="6">
        <v>18340.818178414251</v>
      </c>
      <c r="M218" s="6">
        <v>21928.889667532902</v>
      </c>
    </row>
    <row r="219" spans="1:13" x14ac:dyDescent="0.35">
      <c r="A219" s="64">
        <v>2023</v>
      </c>
      <c r="B219" s="39" t="s">
        <v>41</v>
      </c>
      <c r="C219" s="17">
        <v>89</v>
      </c>
      <c r="D219" s="17">
        <v>4.6922829817802868E-4</v>
      </c>
      <c r="E219" s="17">
        <v>10165.53144809488</v>
      </c>
      <c r="F219" s="17">
        <v>6552.7798441457116</v>
      </c>
      <c r="G219" s="17">
        <v>985.48100567841766</v>
      </c>
      <c r="H219" s="17">
        <v>2938.6390441555982</v>
      </c>
      <c r="I219" s="17">
        <v>5414.009550601173</v>
      </c>
      <c r="J219" s="17">
        <v>8435.1943618544283</v>
      </c>
      <c r="K219" s="17">
        <v>14917.456344239859</v>
      </c>
      <c r="L219" s="17">
        <v>20025.21442734596</v>
      </c>
      <c r="M219" s="17">
        <v>22114.905246718961</v>
      </c>
    </row>
    <row r="220" spans="1:13" x14ac:dyDescent="0.35">
      <c r="A220" s="59">
        <v>2024</v>
      </c>
      <c r="B220" s="32" t="s">
        <v>13</v>
      </c>
      <c r="C220" s="53">
        <v>18942019</v>
      </c>
      <c r="D220" s="53">
        <v>100</v>
      </c>
      <c r="E220" s="53">
        <v>11191.38595410471</v>
      </c>
      <c r="F220" s="53">
        <v>6846.6595907153469</v>
      </c>
      <c r="G220" s="53">
        <v>2456.4435703298132</v>
      </c>
      <c r="H220" s="53">
        <v>3873.299362221263</v>
      </c>
      <c r="I220" s="53">
        <v>6521.2385749093373</v>
      </c>
      <c r="J220" s="53">
        <v>10012.25327364865</v>
      </c>
      <c r="K220" s="53">
        <v>14384.67930034078</v>
      </c>
      <c r="L220" s="53">
        <v>19697.240598310971</v>
      </c>
      <c r="M220" s="53">
        <v>23942.097442725961</v>
      </c>
    </row>
    <row r="221" spans="1:13" x14ac:dyDescent="0.35">
      <c r="A221" s="58">
        <v>2024</v>
      </c>
      <c r="B221" s="33" t="s">
        <v>52</v>
      </c>
      <c r="C221" s="6">
        <v>1040745</v>
      </c>
      <c r="D221" s="6">
        <v>5.4943720624501537</v>
      </c>
      <c r="E221" s="6">
        <v>11273.10085494184</v>
      </c>
      <c r="F221" s="6">
        <v>6485.7272143283853</v>
      </c>
      <c r="G221" s="6">
        <v>2587.458356082474</v>
      </c>
      <c r="H221" s="6">
        <v>4096.2349478011683</v>
      </c>
      <c r="I221" s="6">
        <v>6866.7542602823514</v>
      </c>
      <c r="J221" s="6">
        <v>10344.912430994071</v>
      </c>
      <c r="K221" s="6">
        <v>14470.67333973526</v>
      </c>
      <c r="L221" s="6">
        <v>19228.289806754561</v>
      </c>
      <c r="M221" s="6">
        <v>22969.22902784291</v>
      </c>
    </row>
    <row r="222" spans="1:13" x14ac:dyDescent="0.35">
      <c r="A222" s="58">
        <v>2024</v>
      </c>
      <c r="B222" s="33" t="s">
        <v>53</v>
      </c>
      <c r="C222" s="6">
        <v>2631439</v>
      </c>
      <c r="D222" s="6">
        <v>13.89207243430597</v>
      </c>
      <c r="E222" s="6">
        <v>10934.31255992636</v>
      </c>
      <c r="F222" s="6">
        <v>6587.0287110431</v>
      </c>
      <c r="G222" s="6">
        <v>2401.0628290340801</v>
      </c>
      <c r="H222" s="6">
        <v>3823.611910677525</v>
      </c>
      <c r="I222" s="6">
        <v>6462.2820267669567</v>
      </c>
      <c r="J222" s="6">
        <v>9867.1614685046989</v>
      </c>
      <c r="K222" s="6">
        <v>14041.805501132591</v>
      </c>
      <c r="L222" s="6">
        <v>19047.24405621129</v>
      </c>
      <c r="M222" s="6">
        <v>23027.970411180071</v>
      </c>
    </row>
    <row r="223" spans="1:13" x14ac:dyDescent="0.35">
      <c r="A223" s="58">
        <v>2024</v>
      </c>
      <c r="B223" s="33" t="s">
        <v>54</v>
      </c>
      <c r="C223" s="6">
        <v>1901950</v>
      </c>
      <c r="D223" s="6">
        <v>10.040904298533331</v>
      </c>
      <c r="E223" s="6">
        <v>11376.84282179689</v>
      </c>
      <c r="F223" s="6">
        <v>6761.3806434837188</v>
      </c>
      <c r="G223" s="6">
        <v>2581.600015953491</v>
      </c>
      <c r="H223" s="6">
        <v>4081.0447473683139</v>
      </c>
      <c r="I223" s="6">
        <v>6816.7450866774734</v>
      </c>
      <c r="J223" s="6">
        <v>10280.708028144471</v>
      </c>
      <c r="K223" s="6">
        <v>14532.053956026361</v>
      </c>
      <c r="L223" s="6">
        <v>19710.045772019101</v>
      </c>
      <c r="M223" s="6">
        <v>23873.11151665189</v>
      </c>
    </row>
    <row r="224" spans="1:13" x14ac:dyDescent="0.35">
      <c r="A224" s="58">
        <v>2024</v>
      </c>
      <c r="B224" s="33" t="s">
        <v>55</v>
      </c>
      <c r="C224" s="6">
        <v>1693397</v>
      </c>
      <c r="D224" s="6">
        <v>8.9398970616595825</v>
      </c>
      <c r="E224" s="6">
        <v>11158.218249661861</v>
      </c>
      <c r="F224" s="6">
        <v>6456.9159253872967</v>
      </c>
      <c r="G224" s="6">
        <v>2728.6091741955238</v>
      </c>
      <c r="H224" s="6">
        <v>4168.9016030340381</v>
      </c>
      <c r="I224" s="6">
        <v>6767.3878060728885</v>
      </c>
      <c r="J224" s="6">
        <v>10152.57166680696</v>
      </c>
      <c r="K224" s="6">
        <v>14270.81470872661</v>
      </c>
      <c r="L224" s="6">
        <v>19123.110237117631</v>
      </c>
      <c r="M224" s="6">
        <v>22939.388521828441</v>
      </c>
    </row>
    <row r="225" spans="1:13" x14ac:dyDescent="0.35">
      <c r="A225" s="58">
        <v>2024</v>
      </c>
      <c r="B225" s="33" t="s">
        <v>56</v>
      </c>
      <c r="C225" s="6">
        <v>1949987</v>
      </c>
      <c r="D225" s="6">
        <v>10.294504508732681</v>
      </c>
      <c r="E225" s="6">
        <v>11308.552019436869</v>
      </c>
      <c r="F225" s="6">
        <v>6682.4235259951674</v>
      </c>
      <c r="G225" s="6">
        <v>2622.1874047127521</v>
      </c>
      <c r="H225" s="6">
        <v>4086.1019122934149</v>
      </c>
      <c r="I225" s="6">
        <v>6759.7241511356551</v>
      </c>
      <c r="J225" s="6">
        <v>10230.58631763516</v>
      </c>
      <c r="K225" s="6">
        <v>14489.795112881689</v>
      </c>
      <c r="L225" s="6">
        <v>19582.82392968798</v>
      </c>
      <c r="M225" s="6">
        <v>23625.189056930081</v>
      </c>
    </row>
    <row r="226" spans="1:13" x14ac:dyDescent="0.35">
      <c r="A226" s="58">
        <v>2024</v>
      </c>
      <c r="B226" s="33" t="s">
        <v>57</v>
      </c>
      <c r="C226" s="6">
        <v>1959924</v>
      </c>
      <c r="D226" s="6">
        <v>10.346964597596489</v>
      </c>
      <c r="E226" s="6">
        <v>11245.332446947061</v>
      </c>
      <c r="F226" s="6">
        <v>6738.7536334289352</v>
      </c>
      <c r="G226" s="6">
        <v>2708.0058864625321</v>
      </c>
      <c r="H226" s="6">
        <v>4081.5304987124609</v>
      </c>
      <c r="I226" s="6">
        <v>6647.3785901313049</v>
      </c>
      <c r="J226" s="6">
        <v>10066.17345264446</v>
      </c>
      <c r="K226" s="6">
        <v>14391.975092751331</v>
      </c>
      <c r="L226" s="6">
        <v>19624.783508992339</v>
      </c>
      <c r="M226" s="6">
        <v>23790.77186320872</v>
      </c>
    </row>
    <row r="227" spans="1:13" x14ac:dyDescent="0.35">
      <c r="A227" s="58">
        <v>2024</v>
      </c>
      <c r="B227" s="33" t="s">
        <v>58</v>
      </c>
      <c r="C227" s="6">
        <v>2156202</v>
      </c>
      <c r="D227" s="6">
        <v>11.38316881637591</v>
      </c>
      <c r="E227" s="6">
        <v>12278.39612060083</v>
      </c>
      <c r="F227" s="6">
        <v>8040.0242482463545</v>
      </c>
      <c r="G227" s="6">
        <v>1967.400777347035</v>
      </c>
      <c r="H227" s="6">
        <v>3499.8851022717731</v>
      </c>
      <c r="I227" s="6">
        <v>6553.1676807408894</v>
      </c>
      <c r="J227" s="6">
        <v>10817.372538450119</v>
      </c>
      <c r="K227" s="6">
        <v>16275.51479250963</v>
      </c>
      <c r="L227" s="6">
        <v>22778.726933796941</v>
      </c>
      <c r="M227" s="6">
        <v>27758.295118185812</v>
      </c>
    </row>
    <row r="228" spans="1:13" x14ac:dyDescent="0.35">
      <c r="A228" s="58">
        <v>2024</v>
      </c>
      <c r="B228" s="33" t="s">
        <v>59</v>
      </c>
      <c r="C228" s="6">
        <v>2924176</v>
      </c>
      <c r="D228" s="6">
        <v>15.437509591770549</v>
      </c>
      <c r="E228" s="6">
        <v>11517.96296139968</v>
      </c>
      <c r="F228" s="6">
        <v>7118.783028943838</v>
      </c>
      <c r="G228" s="6">
        <v>2669.8736495807771</v>
      </c>
      <c r="H228" s="6">
        <v>4060.890651177388</v>
      </c>
      <c r="I228" s="6">
        <v>6667.0663108888193</v>
      </c>
      <c r="J228" s="6">
        <v>10178.03331750114</v>
      </c>
      <c r="K228" s="6">
        <v>14734.92148662291</v>
      </c>
      <c r="L228" s="6">
        <v>20444.814058176191</v>
      </c>
      <c r="M228" s="6">
        <v>25021.918738769309</v>
      </c>
    </row>
    <row r="229" spans="1:13" x14ac:dyDescent="0.35">
      <c r="A229" s="58">
        <v>2024</v>
      </c>
      <c r="B229" s="33" t="s">
        <v>60</v>
      </c>
      <c r="C229" s="6">
        <v>1683080</v>
      </c>
      <c r="D229" s="6">
        <v>8.8854308508506925</v>
      </c>
      <c r="E229" s="6">
        <v>9719.7870597794536</v>
      </c>
      <c r="F229" s="6">
        <v>6142.6563584677633</v>
      </c>
      <c r="G229" s="6">
        <v>2152.3460572757772</v>
      </c>
      <c r="H229" s="6">
        <v>3323.6227487353972</v>
      </c>
      <c r="I229" s="6">
        <v>5567.5571071056638</v>
      </c>
      <c r="J229" s="6">
        <v>8603.3776817299677</v>
      </c>
      <c r="K229" s="6">
        <v>12474.597311367999</v>
      </c>
      <c r="L229" s="6">
        <v>17163.70844247525</v>
      </c>
      <c r="M229" s="6">
        <v>20957.84405051039</v>
      </c>
    </row>
    <row r="230" spans="1:13" x14ac:dyDescent="0.35">
      <c r="A230" s="58">
        <v>2024</v>
      </c>
      <c r="B230" s="33" t="s">
        <v>61</v>
      </c>
      <c r="C230" s="6">
        <v>1001045</v>
      </c>
      <c r="D230" s="6">
        <v>5.284785111872182</v>
      </c>
      <c r="E230" s="6">
        <v>10330.93948571307</v>
      </c>
      <c r="F230" s="6">
        <v>6140.9739344619447</v>
      </c>
      <c r="G230" s="6">
        <v>2225.7179680409749</v>
      </c>
      <c r="H230" s="6">
        <v>3573.789966690591</v>
      </c>
      <c r="I230" s="6">
        <v>6125.6499483904381</v>
      </c>
      <c r="J230" s="6">
        <v>9408.6311702728308</v>
      </c>
      <c r="K230" s="6">
        <v>13362.17930030766</v>
      </c>
      <c r="L230" s="6">
        <v>17897.611312860488</v>
      </c>
      <c r="M230" s="6">
        <v>21412.101667002898</v>
      </c>
    </row>
    <row r="231" spans="1:13" x14ac:dyDescent="0.35">
      <c r="A231" s="58">
        <v>2024</v>
      </c>
      <c r="B231" s="33" t="s">
        <v>41</v>
      </c>
      <c r="C231" s="17">
        <v>74</v>
      </c>
      <c r="D231" s="17">
        <v>3.9066585246271787E-4</v>
      </c>
      <c r="E231" s="17">
        <v>11783.444828827571</v>
      </c>
      <c r="F231" s="17">
        <v>7853.7748428928953</v>
      </c>
      <c r="G231" s="17">
        <v>1624.993651300098</v>
      </c>
      <c r="H231" s="17">
        <v>2700.5435925158399</v>
      </c>
      <c r="I231" s="17">
        <v>5986.4559580181976</v>
      </c>
      <c r="J231" s="17">
        <v>10700.78629929262</v>
      </c>
      <c r="K231" s="17">
        <v>16530.177249379769</v>
      </c>
      <c r="L231" s="17">
        <v>20587.596348097239</v>
      </c>
      <c r="M231" s="17">
        <v>24250.02032214083</v>
      </c>
    </row>
    <row r="232" spans="1:13" x14ac:dyDescent="0.35">
      <c r="A232"/>
      <c r="B232" s="134"/>
      <c r="C232" s="157"/>
      <c r="D232" s="157"/>
      <c r="E232" s="157"/>
      <c r="F232" s="157"/>
      <c r="G232" s="157"/>
      <c r="H232" s="157"/>
      <c r="I232" s="157"/>
      <c r="J232" s="157"/>
      <c r="K232" s="156"/>
      <c r="L232" s="156"/>
      <c r="M232"/>
    </row>
  </sheetData>
  <phoneticPr fontId="38" type="noConversion"/>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F08F1B-D6B1-44C5-B3DA-BEBFB81B73CF}">
  <sheetPr>
    <pageSetUpPr fitToPage="1"/>
  </sheetPr>
  <dimension ref="A1:M232"/>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24.84375" style="8"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243</v>
      </c>
    </row>
    <row r="2" spans="1:13" x14ac:dyDescent="0.35">
      <c r="A2" s="9" t="s">
        <v>339</v>
      </c>
    </row>
    <row r="3" spans="1:13" x14ac:dyDescent="0.35">
      <c r="A3" s="11" t="s">
        <v>201</v>
      </c>
    </row>
    <row r="4" spans="1:13" x14ac:dyDescent="0.35">
      <c r="A4" s="12" t="s">
        <v>202</v>
      </c>
    </row>
    <row r="5" spans="1:13" ht="22" customHeight="1" x14ac:dyDescent="0.35">
      <c r="A5" s="56" t="s">
        <v>241</v>
      </c>
    </row>
    <row r="6" spans="1:13" s="61" customFormat="1" ht="46.5" customHeight="1" x14ac:dyDescent="0.35">
      <c r="A6" s="62" t="s">
        <v>1</v>
      </c>
      <c r="B6" s="63" t="s">
        <v>242</v>
      </c>
      <c r="C6" s="29" t="s">
        <v>2</v>
      </c>
      <c r="D6" s="29" t="s">
        <v>3</v>
      </c>
      <c r="E6" s="29" t="s">
        <v>4</v>
      </c>
      <c r="F6" s="29" t="s">
        <v>5</v>
      </c>
      <c r="G6" s="29" t="s">
        <v>6</v>
      </c>
      <c r="H6" s="29" t="s">
        <v>7</v>
      </c>
      <c r="I6" s="29" t="s">
        <v>8</v>
      </c>
      <c r="J6" s="29" t="s">
        <v>9</v>
      </c>
      <c r="K6" s="29" t="s">
        <v>10</v>
      </c>
      <c r="L6" s="29" t="s">
        <v>11</v>
      </c>
      <c r="M6" s="29" t="s">
        <v>12</v>
      </c>
    </row>
    <row r="7" spans="1:13" s="13" customFormat="1" x14ac:dyDescent="0.35">
      <c r="A7" s="59">
        <v>2005</v>
      </c>
      <c r="B7" s="32" t="s">
        <v>13</v>
      </c>
      <c r="C7" s="43">
        <v>2996480</v>
      </c>
      <c r="D7" s="43">
        <v>100</v>
      </c>
      <c r="E7" s="43">
        <v>4600</v>
      </c>
      <c r="F7" s="43">
        <v>3400</v>
      </c>
      <c r="G7" s="43">
        <v>1100</v>
      </c>
      <c r="H7" s="43">
        <v>1500</v>
      </c>
      <c r="I7" s="43">
        <v>2400</v>
      </c>
      <c r="J7" s="43">
        <v>3800</v>
      </c>
      <c r="K7" s="43">
        <v>5800</v>
      </c>
      <c r="L7" s="43">
        <v>8800</v>
      </c>
      <c r="M7" s="43">
        <v>11400</v>
      </c>
    </row>
    <row r="8" spans="1:13" x14ac:dyDescent="0.35">
      <c r="A8" s="58">
        <v>2005</v>
      </c>
      <c r="B8" s="33" t="s">
        <v>52</v>
      </c>
      <c r="C8" s="44">
        <v>183100</v>
      </c>
      <c r="D8" s="44">
        <v>6</v>
      </c>
      <c r="E8" s="44">
        <v>3900</v>
      </c>
      <c r="F8" s="44">
        <v>2800</v>
      </c>
      <c r="G8" s="44">
        <v>900</v>
      </c>
      <c r="H8" s="44">
        <v>1300</v>
      </c>
      <c r="I8" s="44">
        <v>2100</v>
      </c>
      <c r="J8" s="44">
        <v>3300</v>
      </c>
      <c r="K8" s="44">
        <v>4900</v>
      </c>
      <c r="L8" s="44">
        <v>7100</v>
      </c>
      <c r="M8" s="44">
        <v>9100</v>
      </c>
    </row>
    <row r="9" spans="1:13" x14ac:dyDescent="0.35">
      <c r="A9" s="58">
        <v>2005</v>
      </c>
      <c r="B9" s="33" t="s">
        <v>53</v>
      </c>
      <c r="C9" s="44">
        <v>303900</v>
      </c>
      <c r="D9" s="44">
        <v>10</v>
      </c>
      <c r="E9" s="44">
        <v>4500</v>
      </c>
      <c r="F9" s="44">
        <v>3200</v>
      </c>
      <c r="G9" s="44">
        <v>1100</v>
      </c>
      <c r="H9" s="44">
        <v>1500</v>
      </c>
      <c r="I9" s="44">
        <v>2400</v>
      </c>
      <c r="J9" s="44">
        <v>3700</v>
      </c>
      <c r="K9" s="44">
        <v>5700</v>
      </c>
      <c r="L9" s="44">
        <v>8300</v>
      </c>
      <c r="M9" s="44">
        <v>10700</v>
      </c>
    </row>
    <row r="10" spans="1:13" x14ac:dyDescent="0.35">
      <c r="A10" s="58">
        <v>2005</v>
      </c>
      <c r="B10" s="33" t="s">
        <v>244</v>
      </c>
      <c r="C10" s="44">
        <v>351260</v>
      </c>
      <c r="D10" s="44">
        <v>12</v>
      </c>
      <c r="E10" s="44">
        <v>4300</v>
      </c>
      <c r="F10" s="44">
        <v>3100</v>
      </c>
      <c r="G10" s="44">
        <v>1000</v>
      </c>
      <c r="H10" s="44">
        <v>1400</v>
      </c>
      <c r="I10" s="44">
        <v>2200</v>
      </c>
      <c r="J10" s="44">
        <v>3500</v>
      </c>
      <c r="K10" s="44">
        <v>5400</v>
      </c>
      <c r="L10" s="44">
        <v>8000</v>
      </c>
      <c r="M10" s="44">
        <v>10400</v>
      </c>
    </row>
    <row r="11" spans="1:13" x14ac:dyDescent="0.35">
      <c r="A11" s="58">
        <v>2005</v>
      </c>
      <c r="B11" s="33" t="s">
        <v>55</v>
      </c>
      <c r="C11" s="44">
        <v>290760</v>
      </c>
      <c r="D11" s="44">
        <v>10</v>
      </c>
      <c r="E11" s="44">
        <v>4500</v>
      </c>
      <c r="F11" s="44">
        <v>3400</v>
      </c>
      <c r="G11" s="44">
        <v>1100</v>
      </c>
      <c r="H11" s="44">
        <v>1500</v>
      </c>
      <c r="I11" s="44">
        <v>2300</v>
      </c>
      <c r="J11" s="44">
        <v>3700</v>
      </c>
      <c r="K11" s="44">
        <v>5600</v>
      </c>
      <c r="L11" s="44">
        <v>8500</v>
      </c>
      <c r="M11" s="44">
        <v>11200</v>
      </c>
    </row>
    <row r="12" spans="1:13" x14ac:dyDescent="0.35">
      <c r="A12" s="58">
        <v>2005</v>
      </c>
      <c r="B12" s="33" t="s">
        <v>56</v>
      </c>
      <c r="C12" s="44">
        <v>194760</v>
      </c>
      <c r="D12" s="44">
        <v>6</v>
      </c>
      <c r="E12" s="44">
        <v>4900</v>
      </c>
      <c r="F12" s="44">
        <v>3500</v>
      </c>
      <c r="G12" s="44">
        <v>1200</v>
      </c>
      <c r="H12" s="44">
        <v>1600</v>
      </c>
      <c r="I12" s="44">
        <v>2500</v>
      </c>
      <c r="J12" s="44">
        <v>4000</v>
      </c>
      <c r="K12" s="44">
        <v>6100</v>
      </c>
      <c r="L12" s="44">
        <v>9200</v>
      </c>
      <c r="M12" s="44">
        <v>11900</v>
      </c>
    </row>
    <row r="13" spans="1:13" x14ac:dyDescent="0.35">
      <c r="A13" s="58">
        <v>2005</v>
      </c>
      <c r="B13" s="33" t="s">
        <v>57</v>
      </c>
      <c r="C13" s="44">
        <v>373010</v>
      </c>
      <c r="D13" s="44">
        <v>12</v>
      </c>
      <c r="E13" s="44">
        <v>4900</v>
      </c>
      <c r="F13" s="44">
        <v>3600</v>
      </c>
      <c r="G13" s="44">
        <v>1100</v>
      </c>
      <c r="H13" s="44">
        <v>1600</v>
      </c>
      <c r="I13" s="44">
        <v>2500</v>
      </c>
      <c r="J13" s="44">
        <v>3900</v>
      </c>
      <c r="K13" s="44">
        <v>6200</v>
      </c>
      <c r="L13" s="44">
        <v>9500</v>
      </c>
      <c r="M13" s="44">
        <v>12300</v>
      </c>
    </row>
    <row r="14" spans="1:13" x14ac:dyDescent="0.35">
      <c r="A14" s="58">
        <v>2005</v>
      </c>
      <c r="B14" s="33" t="s">
        <v>58</v>
      </c>
      <c r="C14" s="44">
        <v>450070</v>
      </c>
      <c r="D14" s="44">
        <v>15</v>
      </c>
      <c r="E14" s="44">
        <v>4500</v>
      </c>
      <c r="F14" s="44">
        <v>3400</v>
      </c>
      <c r="G14" s="44">
        <v>1000</v>
      </c>
      <c r="H14" s="44">
        <v>1400</v>
      </c>
      <c r="I14" s="44">
        <v>2200</v>
      </c>
      <c r="J14" s="44">
        <v>3600</v>
      </c>
      <c r="K14" s="44">
        <v>5600</v>
      </c>
      <c r="L14" s="44">
        <v>8600</v>
      </c>
      <c r="M14" s="44">
        <v>11100</v>
      </c>
    </row>
    <row r="15" spans="1:13" x14ac:dyDescent="0.35">
      <c r="A15" s="58">
        <v>2005</v>
      </c>
      <c r="B15" s="33" t="s">
        <v>59</v>
      </c>
      <c r="C15" s="44">
        <v>538120</v>
      </c>
      <c r="D15" s="44">
        <v>18</v>
      </c>
      <c r="E15" s="44">
        <v>4900</v>
      </c>
      <c r="F15" s="44">
        <v>3500</v>
      </c>
      <c r="G15" s="44">
        <v>1200</v>
      </c>
      <c r="H15" s="44">
        <v>1600</v>
      </c>
      <c r="I15" s="44">
        <v>2500</v>
      </c>
      <c r="J15" s="44">
        <v>4000</v>
      </c>
      <c r="K15" s="44">
        <v>6200</v>
      </c>
      <c r="L15" s="44">
        <v>9300</v>
      </c>
      <c r="M15" s="44">
        <v>11900</v>
      </c>
    </row>
    <row r="16" spans="1:13" x14ac:dyDescent="0.35">
      <c r="A16" s="58">
        <v>2005</v>
      </c>
      <c r="B16" s="33" t="s">
        <v>60</v>
      </c>
      <c r="C16" s="44">
        <v>311500</v>
      </c>
      <c r="D16" s="44">
        <v>10</v>
      </c>
      <c r="E16" s="44">
        <v>5000</v>
      </c>
      <c r="F16" s="44">
        <v>3700</v>
      </c>
      <c r="G16" s="44">
        <v>1200</v>
      </c>
      <c r="H16" s="44">
        <v>1600</v>
      </c>
      <c r="I16" s="44">
        <v>2500</v>
      </c>
      <c r="J16" s="44">
        <v>4000</v>
      </c>
      <c r="K16" s="44">
        <v>6300</v>
      </c>
      <c r="L16" s="44">
        <v>9800</v>
      </c>
      <c r="M16" s="44">
        <v>12700</v>
      </c>
    </row>
    <row r="17" spans="1:13" x14ac:dyDescent="0.35">
      <c r="A17" s="59">
        <v>2006</v>
      </c>
      <c r="B17" s="32" t="s">
        <v>13</v>
      </c>
      <c r="C17" s="43">
        <v>3389650</v>
      </c>
      <c r="D17" s="43">
        <v>100</v>
      </c>
      <c r="E17" s="43">
        <v>4500</v>
      </c>
      <c r="F17" s="43">
        <v>3300</v>
      </c>
      <c r="G17" s="43">
        <v>1100</v>
      </c>
      <c r="H17" s="43">
        <v>1500</v>
      </c>
      <c r="I17" s="43">
        <v>2300</v>
      </c>
      <c r="J17" s="43">
        <v>3700</v>
      </c>
      <c r="K17" s="43">
        <v>5700</v>
      </c>
      <c r="L17" s="43">
        <v>8400</v>
      </c>
      <c r="M17" s="43">
        <v>10800</v>
      </c>
    </row>
    <row r="18" spans="1:13" x14ac:dyDescent="0.35">
      <c r="A18" s="58">
        <v>2006</v>
      </c>
      <c r="B18" s="33" t="s">
        <v>52</v>
      </c>
      <c r="C18" s="44">
        <v>184860</v>
      </c>
      <c r="D18" s="44">
        <v>5</v>
      </c>
      <c r="E18" s="44">
        <v>3900</v>
      </c>
      <c r="F18" s="44">
        <v>2800</v>
      </c>
      <c r="G18" s="44">
        <v>900</v>
      </c>
      <c r="H18" s="44">
        <v>1300</v>
      </c>
      <c r="I18" s="44">
        <v>2100</v>
      </c>
      <c r="J18" s="44">
        <v>3300</v>
      </c>
      <c r="K18" s="44">
        <v>4900</v>
      </c>
      <c r="L18" s="44">
        <v>7000</v>
      </c>
      <c r="M18" s="44">
        <v>8900</v>
      </c>
    </row>
    <row r="19" spans="1:13" x14ac:dyDescent="0.35">
      <c r="A19" s="58">
        <v>2006</v>
      </c>
      <c r="B19" s="33" t="s">
        <v>53</v>
      </c>
      <c r="C19" s="44">
        <v>478990</v>
      </c>
      <c r="D19" s="44">
        <v>14</v>
      </c>
      <c r="E19" s="44">
        <v>4300</v>
      </c>
      <c r="F19" s="44">
        <v>3000</v>
      </c>
      <c r="G19" s="44">
        <v>1100</v>
      </c>
      <c r="H19" s="44">
        <v>1500</v>
      </c>
      <c r="I19" s="44">
        <v>2300</v>
      </c>
      <c r="J19" s="44">
        <v>3600</v>
      </c>
      <c r="K19" s="44">
        <v>5400</v>
      </c>
      <c r="L19" s="44">
        <v>7900</v>
      </c>
      <c r="M19" s="44">
        <v>10000</v>
      </c>
    </row>
    <row r="20" spans="1:13" x14ac:dyDescent="0.35">
      <c r="A20" s="58">
        <v>2006</v>
      </c>
      <c r="B20" s="33" t="s">
        <v>244</v>
      </c>
      <c r="C20" s="44">
        <v>354240</v>
      </c>
      <c r="D20" s="44">
        <v>10</v>
      </c>
      <c r="E20" s="44">
        <v>4200</v>
      </c>
      <c r="F20" s="44">
        <v>3000</v>
      </c>
      <c r="G20" s="44">
        <v>1000</v>
      </c>
      <c r="H20" s="44">
        <v>1400</v>
      </c>
      <c r="I20" s="44">
        <v>2200</v>
      </c>
      <c r="J20" s="44">
        <v>3500</v>
      </c>
      <c r="K20" s="44">
        <v>5200</v>
      </c>
      <c r="L20" s="44">
        <v>7700</v>
      </c>
      <c r="M20" s="44">
        <v>9900</v>
      </c>
    </row>
    <row r="21" spans="1:13" x14ac:dyDescent="0.35">
      <c r="A21" s="58">
        <v>2006</v>
      </c>
      <c r="B21" s="33" t="s">
        <v>55</v>
      </c>
      <c r="C21" s="44">
        <v>296590</v>
      </c>
      <c r="D21" s="44">
        <v>9</v>
      </c>
      <c r="E21" s="44">
        <v>4400</v>
      </c>
      <c r="F21" s="44">
        <v>3200</v>
      </c>
      <c r="G21" s="44">
        <v>1100</v>
      </c>
      <c r="H21" s="44">
        <v>1500</v>
      </c>
      <c r="I21" s="44">
        <v>2300</v>
      </c>
      <c r="J21" s="44">
        <v>3600</v>
      </c>
      <c r="K21" s="44">
        <v>5500</v>
      </c>
      <c r="L21" s="44">
        <v>8200</v>
      </c>
      <c r="M21" s="44">
        <v>10700</v>
      </c>
    </row>
    <row r="22" spans="1:13" x14ac:dyDescent="0.35">
      <c r="A22" s="58">
        <v>2006</v>
      </c>
      <c r="B22" s="33" t="s">
        <v>56</v>
      </c>
      <c r="C22" s="44">
        <v>359200</v>
      </c>
      <c r="D22" s="44">
        <v>11</v>
      </c>
      <c r="E22" s="44">
        <v>4500</v>
      </c>
      <c r="F22" s="44">
        <v>3200</v>
      </c>
      <c r="G22" s="44">
        <v>1100</v>
      </c>
      <c r="H22" s="44">
        <v>1500</v>
      </c>
      <c r="I22" s="44">
        <v>2400</v>
      </c>
      <c r="J22" s="44">
        <v>3800</v>
      </c>
      <c r="K22" s="44">
        <v>5700</v>
      </c>
      <c r="L22" s="44">
        <v>8300</v>
      </c>
      <c r="M22" s="44">
        <v>10700</v>
      </c>
    </row>
    <row r="23" spans="1:13" x14ac:dyDescent="0.35">
      <c r="A23" s="58">
        <v>2006</v>
      </c>
      <c r="B23" s="33" t="s">
        <v>57</v>
      </c>
      <c r="C23" s="44">
        <v>376710</v>
      </c>
      <c r="D23" s="44">
        <v>11</v>
      </c>
      <c r="E23" s="44">
        <v>4800</v>
      </c>
      <c r="F23" s="44">
        <v>3500</v>
      </c>
      <c r="G23" s="44">
        <v>1100</v>
      </c>
      <c r="H23" s="44">
        <v>1600</v>
      </c>
      <c r="I23" s="44">
        <v>2500</v>
      </c>
      <c r="J23" s="44">
        <v>3900</v>
      </c>
      <c r="K23" s="44">
        <v>6100</v>
      </c>
      <c r="L23" s="44">
        <v>9200</v>
      </c>
      <c r="M23" s="44">
        <v>11900</v>
      </c>
    </row>
    <row r="24" spans="1:13" x14ac:dyDescent="0.35">
      <c r="A24" s="58">
        <v>2006</v>
      </c>
      <c r="B24" s="33" t="s">
        <v>58</v>
      </c>
      <c r="C24" s="44">
        <v>454370</v>
      </c>
      <c r="D24" s="44">
        <v>13</v>
      </c>
      <c r="E24" s="44">
        <v>4400</v>
      </c>
      <c r="F24" s="44">
        <v>3200</v>
      </c>
      <c r="G24" s="44">
        <v>1000</v>
      </c>
      <c r="H24" s="44">
        <v>1400</v>
      </c>
      <c r="I24" s="44">
        <v>2200</v>
      </c>
      <c r="J24" s="44">
        <v>3500</v>
      </c>
      <c r="K24" s="44">
        <v>5500</v>
      </c>
      <c r="L24" s="44">
        <v>8300</v>
      </c>
      <c r="M24" s="44">
        <v>10600</v>
      </c>
    </row>
    <row r="25" spans="1:13" x14ac:dyDescent="0.35">
      <c r="A25" s="58">
        <v>2006</v>
      </c>
      <c r="B25" s="33" t="s">
        <v>59</v>
      </c>
      <c r="C25" s="44">
        <v>545350</v>
      </c>
      <c r="D25" s="44">
        <v>16</v>
      </c>
      <c r="E25" s="44">
        <v>4800</v>
      </c>
      <c r="F25" s="44">
        <v>3400</v>
      </c>
      <c r="G25" s="44">
        <v>1200</v>
      </c>
      <c r="H25" s="44">
        <v>1600</v>
      </c>
      <c r="I25" s="44">
        <v>2500</v>
      </c>
      <c r="J25" s="44">
        <v>3900</v>
      </c>
      <c r="K25" s="44">
        <v>6100</v>
      </c>
      <c r="L25" s="44">
        <v>8900</v>
      </c>
      <c r="M25" s="44">
        <v>11400</v>
      </c>
    </row>
    <row r="26" spans="1:13" x14ac:dyDescent="0.35">
      <c r="A26" s="58">
        <v>2006</v>
      </c>
      <c r="B26" s="33" t="s">
        <v>60</v>
      </c>
      <c r="C26" s="44">
        <v>339350</v>
      </c>
      <c r="D26" s="44">
        <v>10</v>
      </c>
      <c r="E26" s="44">
        <v>4900</v>
      </c>
      <c r="F26" s="44">
        <v>3500</v>
      </c>
      <c r="G26" s="44">
        <v>1200</v>
      </c>
      <c r="H26" s="44">
        <v>1600</v>
      </c>
      <c r="I26" s="44">
        <v>2500</v>
      </c>
      <c r="J26" s="44">
        <v>3900</v>
      </c>
      <c r="K26" s="44">
        <v>6100</v>
      </c>
      <c r="L26" s="44">
        <v>9400</v>
      </c>
      <c r="M26" s="44">
        <v>12100</v>
      </c>
    </row>
    <row r="27" spans="1:13" x14ac:dyDescent="0.35">
      <c r="A27" s="59">
        <v>2007</v>
      </c>
      <c r="B27" s="32" t="s">
        <v>13</v>
      </c>
      <c r="C27" s="43">
        <v>3395530</v>
      </c>
      <c r="D27" s="43">
        <v>100</v>
      </c>
      <c r="E27" s="43">
        <v>4500</v>
      </c>
      <c r="F27" s="43">
        <v>3300</v>
      </c>
      <c r="G27" s="43">
        <v>1100</v>
      </c>
      <c r="H27" s="43">
        <v>1500</v>
      </c>
      <c r="I27" s="43">
        <v>2300</v>
      </c>
      <c r="J27" s="43">
        <v>3600</v>
      </c>
      <c r="K27" s="43">
        <v>5600</v>
      </c>
      <c r="L27" s="43">
        <v>8400</v>
      </c>
      <c r="M27" s="43">
        <v>10900</v>
      </c>
    </row>
    <row r="28" spans="1:13" x14ac:dyDescent="0.35">
      <c r="A28" s="58">
        <v>2007</v>
      </c>
      <c r="B28" s="33" t="s">
        <v>52</v>
      </c>
      <c r="C28" s="44">
        <v>185150</v>
      </c>
      <c r="D28" s="44">
        <v>5</v>
      </c>
      <c r="E28" s="44">
        <v>3800</v>
      </c>
      <c r="F28" s="44">
        <v>2700</v>
      </c>
      <c r="G28" s="44">
        <v>900</v>
      </c>
      <c r="H28" s="44">
        <v>1300</v>
      </c>
      <c r="I28" s="44">
        <v>2000</v>
      </c>
      <c r="J28" s="44">
        <v>3200</v>
      </c>
      <c r="K28" s="44">
        <v>4700</v>
      </c>
      <c r="L28" s="44">
        <v>6800</v>
      </c>
      <c r="M28" s="44">
        <v>8700</v>
      </c>
    </row>
    <row r="29" spans="1:13" x14ac:dyDescent="0.35">
      <c r="A29" s="58">
        <v>2007</v>
      </c>
      <c r="B29" s="33" t="s">
        <v>53</v>
      </c>
      <c r="C29" s="44">
        <v>480740</v>
      </c>
      <c r="D29" s="44">
        <v>14</v>
      </c>
      <c r="E29" s="44">
        <v>4300</v>
      </c>
      <c r="F29" s="44">
        <v>3000</v>
      </c>
      <c r="G29" s="44">
        <v>1000</v>
      </c>
      <c r="H29" s="44">
        <v>1500</v>
      </c>
      <c r="I29" s="44">
        <v>2300</v>
      </c>
      <c r="J29" s="44">
        <v>3600</v>
      </c>
      <c r="K29" s="44">
        <v>5400</v>
      </c>
      <c r="L29" s="44">
        <v>7800</v>
      </c>
      <c r="M29" s="44">
        <v>10000</v>
      </c>
    </row>
    <row r="30" spans="1:13" x14ac:dyDescent="0.35">
      <c r="A30" s="58">
        <v>2007</v>
      </c>
      <c r="B30" s="33" t="s">
        <v>244</v>
      </c>
      <c r="C30" s="44">
        <v>355280</v>
      </c>
      <c r="D30" s="44">
        <v>10</v>
      </c>
      <c r="E30" s="44">
        <v>4100</v>
      </c>
      <c r="F30" s="44">
        <v>3000</v>
      </c>
      <c r="G30" s="44">
        <v>1000</v>
      </c>
      <c r="H30" s="44">
        <v>1400</v>
      </c>
      <c r="I30" s="44">
        <v>2200</v>
      </c>
      <c r="J30" s="44">
        <v>3400</v>
      </c>
      <c r="K30" s="44">
        <v>5100</v>
      </c>
      <c r="L30" s="44">
        <v>7500</v>
      </c>
      <c r="M30" s="44">
        <v>9800</v>
      </c>
    </row>
    <row r="31" spans="1:13" x14ac:dyDescent="0.35">
      <c r="A31" s="58">
        <v>2007</v>
      </c>
      <c r="B31" s="33" t="s">
        <v>55</v>
      </c>
      <c r="C31" s="44">
        <v>298450</v>
      </c>
      <c r="D31" s="44">
        <v>9</v>
      </c>
      <c r="E31" s="44">
        <v>4400</v>
      </c>
      <c r="F31" s="44">
        <v>3200</v>
      </c>
      <c r="G31" s="44">
        <v>1000</v>
      </c>
      <c r="H31" s="44">
        <v>1400</v>
      </c>
      <c r="I31" s="44">
        <v>2300</v>
      </c>
      <c r="J31" s="44">
        <v>3600</v>
      </c>
      <c r="K31" s="44">
        <v>5400</v>
      </c>
      <c r="L31" s="44">
        <v>8100</v>
      </c>
      <c r="M31" s="44">
        <v>10700</v>
      </c>
    </row>
    <row r="32" spans="1:13" x14ac:dyDescent="0.35">
      <c r="A32" s="58">
        <v>2007</v>
      </c>
      <c r="B32" s="33" t="s">
        <v>56</v>
      </c>
      <c r="C32" s="44">
        <v>358520</v>
      </c>
      <c r="D32" s="44">
        <v>11</v>
      </c>
      <c r="E32" s="44">
        <v>4500</v>
      </c>
      <c r="F32" s="44">
        <v>3200</v>
      </c>
      <c r="G32" s="44">
        <v>1100</v>
      </c>
      <c r="H32" s="44">
        <v>1500</v>
      </c>
      <c r="I32" s="44">
        <v>2400</v>
      </c>
      <c r="J32" s="44">
        <v>3700</v>
      </c>
      <c r="K32" s="44">
        <v>5600</v>
      </c>
      <c r="L32" s="44">
        <v>8300</v>
      </c>
      <c r="M32" s="44">
        <v>10700</v>
      </c>
    </row>
    <row r="33" spans="1:13" x14ac:dyDescent="0.35">
      <c r="A33" s="58">
        <v>2007</v>
      </c>
      <c r="B33" s="33" t="s">
        <v>57</v>
      </c>
      <c r="C33" s="44">
        <v>379210</v>
      </c>
      <c r="D33" s="44">
        <v>11</v>
      </c>
      <c r="E33" s="44">
        <v>4800</v>
      </c>
      <c r="F33" s="44">
        <v>3600</v>
      </c>
      <c r="G33" s="44">
        <v>1100</v>
      </c>
      <c r="H33" s="44">
        <v>1500</v>
      </c>
      <c r="I33" s="44">
        <v>2400</v>
      </c>
      <c r="J33" s="44">
        <v>3800</v>
      </c>
      <c r="K33" s="44">
        <v>6000</v>
      </c>
      <c r="L33" s="44">
        <v>9200</v>
      </c>
      <c r="M33" s="44">
        <v>12000</v>
      </c>
    </row>
    <row r="34" spans="1:13" x14ac:dyDescent="0.35">
      <c r="A34" s="58">
        <v>2007</v>
      </c>
      <c r="B34" s="33" t="s">
        <v>58</v>
      </c>
      <c r="C34" s="44">
        <v>457240</v>
      </c>
      <c r="D34" s="44">
        <v>13</v>
      </c>
      <c r="E34" s="44">
        <v>4300</v>
      </c>
      <c r="F34" s="44">
        <v>3300</v>
      </c>
      <c r="G34" s="44">
        <v>900</v>
      </c>
      <c r="H34" s="44">
        <v>1300</v>
      </c>
      <c r="I34" s="44">
        <v>2200</v>
      </c>
      <c r="J34" s="44">
        <v>3500</v>
      </c>
      <c r="K34" s="44">
        <v>5500</v>
      </c>
      <c r="L34" s="44">
        <v>8300</v>
      </c>
      <c r="M34" s="44">
        <v>10700</v>
      </c>
    </row>
    <row r="35" spans="1:13" x14ac:dyDescent="0.35">
      <c r="A35" s="58">
        <v>2007</v>
      </c>
      <c r="B35" s="33" t="s">
        <v>59</v>
      </c>
      <c r="C35" s="44">
        <v>543710</v>
      </c>
      <c r="D35" s="44">
        <v>16</v>
      </c>
      <c r="E35" s="44">
        <v>4800</v>
      </c>
      <c r="F35" s="44">
        <v>3400</v>
      </c>
      <c r="G35" s="44">
        <v>1200</v>
      </c>
      <c r="H35" s="44">
        <v>1600</v>
      </c>
      <c r="I35" s="44">
        <v>2500</v>
      </c>
      <c r="J35" s="44">
        <v>3900</v>
      </c>
      <c r="K35" s="44">
        <v>6000</v>
      </c>
      <c r="L35" s="44">
        <v>9000</v>
      </c>
      <c r="M35" s="44">
        <v>11600</v>
      </c>
    </row>
    <row r="36" spans="1:13" x14ac:dyDescent="0.35">
      <c r="A36" s="58">
        <v>2007</v>
      </c>
      <c r="B36" s="33" t="s">
        <v>60</v>
      </c>
      <c r="C36" s="44">
        <v>337220</v>
      </c>
      <c r="D36" s="44">
        <v>10</v>
      </c>
      <c r="E36" s="44">
        <v>4800</v>
      </c>
      <c r="F36" s="44">
        <v>3600</v>
      </c>
      <c r="G36" s="44">
        <v>1100</v>
      </c>
      <c r="H36" s="44">
        <v>1600</v>
      </c>
      <c r="I36" s="44">
        <v>2400</v>
      </c>
      <c r="J36" s="44">
        <v>3800</v>
      </c>
      <c r="K36" s="44">
        <v>6000</v>
      </c>
      <c r="L36" s="44">
        <v>9300</v>
      </c>
      <c r="M36" s="44">
        <v>12200</v>
      </c>
    </row>
    <row r="37" spans="1:13" x14ac:dyDescent="0.35">
      <c r="A37" s="59">
        <v>2008</v>
      </c>
      <c r="B37" s="32" t="s">
        <v>13</v>
      </c>
      <c r="C37" s="43">
        <v>3403390</v>
      </c>
      <c r="D37" s="43">
        <v>100</v>
      </c>
      <c r="E37" s="43">
        <v>4300</v>
      </c>
      <c r="F37" s="43">
        <v>3200</v>
      </c>
      <c r="G37" s="43">
        <v>1000</v>
      </c>
      <c r="H37" s="43">
        <v>1400</v>
      </c>
      <c r="I37" s="43">
        <v>2200</v>
      </c>
      <c r="J37" s="43">
        <v>3500</v>
      </c>
      <c r="K37" s="43">
        <v>5300</v>
      </c>
      <c r="L37" s="43">
        <v>8000</v>
      </c>
      <c r="M37" s="43">
        <v>10400</v>
      </c>
    </row>
    <row r="38" spans="1:13" x14ac:dyDescent="0.35">
      <c r="A38" s="58">
        <v>2008</v>
      </c>
      <c r="B38" s="33" t="s">
        <v>52</v>
      </c>
      <c r="C38" s="44">
        <v>185240</v>
      </c>
      <c r="D38" s="44">
        <v>5</v>
      </c>
      <c r="E38" s="44">
        <v>3600</v>
      </c>
      <c r="F38" s="44">
        <v>2600</v>
      </c>
      <c r="G38" s="44">
        <v>900</v>
      </c>
      <c r="H38" s="44">
        <v>1300</v>
      </c>
      <c r="I38" s="44">
        <v>2000</v>
      </c>
      <c r="J38" s="44">
        <v>3100</v>
      </c>
      <c r="K38" s="44">
        <v>4500</v>
      </c>
      <c r="L38" s="44">
        <v>6500</v>
      </c>
      <c r="M38" s="44">
        <v>8300</v>
      </c>
    </row>
    <row r="39" spans="1:13" x14ac:dyDescent="0.35">
      <c r="A39" s="58">
        <v>2008</v>
      </c>
      <c r="B39" s="33" t="s">
        <v>53</v>
      </c>
      <c r="C39" s="44">
        <v>474620</v>
      </c>
      <c r="D39" s="44">
        <v>14</v>
      </c>
      <c r="E39" s="44">
        <v>4100</v>
      </c>
      <c r="F39" s="44">
        <v>2900</v>
      </c>
      <c r="G39" s="44">
        <v>1000</v>
      </c>
      <c r="H39" s="44">
        <v>1400</v>
      </c>
      <c r="I39" s="44">
        <v>2200</v>
      </c>
      <c r="J39" s="44">
        <v>3400</v>
      </c>
      <c r="K39" s="44">
        <v>5100</v>
      </c>
      <c r="L39" s="44">
        <v>7400</v>
      </c>
      <c r="M39" s="44">
        <v>9500</v>
      </c>
    </row>
    <row r="40" spans="1:13" x14ac:dyDescent="0.35">
      <c r="A40" s="58">
        <v>2008</v>
      </c>
      <c r="B40" s="33" t="s">
        <v>244</v>
      </c>
      <c r="C40" s="44">
        <v>357150</v>
      </c>
      <c r="D40" s="44">
        <v>10</v>
      </c>
      <c r="E40" s="44">
        <v>3900</v>
      </c>
      <c r="F40" s="44">
        <v>2900</v>
      </c>
      <c r="G40" s="44">
        <v>900</v>
      </c>
      <c r="H40" s="44">
        <v>1300</v>
      </c>
      <c r="I40" s="44">
        <v>2100</v>
      </c>
      <c r="J40" s="44">
        <v>3200</v>
      </c>
      <c r="K40" s="44">
        <v>4800</v>
      </c>
      <c r="L40" s="44">
        <v>7100</v>
      </c>
      <c r="M40" s="44">
        <v>9200</v>
      </c>
    </row>
    <row r="41" spans="1:13" x14ac:dyDescent="0.35">
      <c r="A41" s="58">
        <v>2008</v>
      </c>
      <c r="B41" s="33" t="s">
        <v>55</v>
      </c>
      <c r="C41" s="44">
        <v>298130</v>
      </c>
      <c r="D41" s="44">
        <v>9</v>
      </c>
      <c r="E41" s="44">
        <v>4200</v>
      </c>
      <c r="F41" s="44">
        <v>3100</v>
      </c>
      <c r="G41" s="44">
        <v>1000</v>
      </c>
      <c r="H41" s="44">
        <v>1400</v>
      </c>
      <c r="I41" s="44">
        <v>2200</v>
      </c>
      <c r="J41" s="44">
        <v>3400</v>
      </c>
      <c r="K41" s="44">
        <v>5200</v>
      </c>
      <c r="L41" s="44">
        <v>7800</v>
      </c>
      <c r="M41" s="44">
        <v>10200</v>
      </c>
    </row>
    <row r="42" spans="1:13" x14ac:dyDescent="0.35">
      <c r="A42" s="58">
        <v>2008</v>
      </c>
      <c r="B42" s="33" t="s">
        <v>56</v>
      </c>
      <c r="C42" s="44">
        <v>357020</v>
      </c>
      <c r="D42" s="44">
        <v>10</v>
      </c>
      <c r="E42" s="44">
        <v>4300</v>
      </c>
      <c r="F42" s="44">
        <v>3100</v>
      </c>
      <c r="G42" s="44">
        <v>1100</v>
      </c>
      <c r="H42" s="44">
        <v>1500</v>
      </c>
      <c r="I42" s="44">
        <v>2300</v>
      </c>
      <c r="J42" s="44">
        <v>3500</v>
      </c>
      <c r="K42" s="44">
        <v>5300</v>
      </c>
      <c r="L42" s="44">
        <v>7800</v>
      </c>
      <c r="M42" s="44">
        <v>10200</v>
      </c>
    </row>
    <row r="43" spans="1:13" x14ac:dyDescent="0.35">
      <c r="A43" s="58">
        <v>2008</v>
      </c>
      <c r="B43" s="33" t="s">
        <v>57</v>
      </c>
      <c r="C43" s="44">
        <v>380050</v>
      </c>
      <c r="D43" s="44">
        <v>11</v>
      </c>
      <c r="E43" s="44">
        <v>4500</v>
      </c>
      <c r="F43" s="44">
        <v>3400</v>
      </c>
      <c r="G43" s="44">
        <v>1100</v>
      </c>
      <c r="H43" s="44">
        <v>1500</v>
      </c>
      <c r="I43" s="44">
        <v>2300</v>
      </c>
      <c r="J43" s="44">
        <v>3600</v>
      </c>
      <c r="K43" s="44">
        <v>5700</v>
      </c>
      <c r="L43" s="44">
        <v>8800</v>
      </c>
      <c r="M43" s="44">
        <v>11500</v>
      </c>
    </row>
    <row r="44" spans="1:13" x14ac:dyDescent="0.35">
      <c r="A44" s="58">
        <v>2008</v>
      </c>
      <c r="B44" s="33" t="s">
        <v>58</v>
      </c>
      <c r="C44" s="44">
        <v>458810</v>
      </c>
      <c r="D44" s="44">
        <v>13</v>
      </c>
      <c r="E44" s="44">
        <v>4200</v>
      </c>
      <c r="F44" s="44">
        <v>3200</v>
      </c>
      <c r="G44" s="44">
        <v>900</v>
      </c>
      <c r="H44" s="44">
        <v>1300</v>
      </c>
      <c r="I44" s="44">
        <v>2100</v>
      </c>
      <c r="J44" s="44">
        <v>3400</v>
      </c>
      <c r="K44" s="44">
        <v>5300</v>
      </c>
      <c r="L44" s="44">
        <v>8100</v>
      </c>
      <c r="M44" s="44">
        <v>10500</v>
      </c>
    </row>
    <row r="45" spans="1:13" x14ac:dyDescent="0.35">
      <c r="A45" s="58">
        <v>2008</v>
      </c>
      <c r="B45" s="33" t="s">
        <v>59</v>
      </c>
      <c r="C45" s="44">
        <v>550480</v>
      </c>
      <c r="D45" s="44">
        <v>16</v>
      </c>
      <c r="E45" s="44">
        <v>4600</v>
      </c>
      <c r="F45" s="44">
        <v>3400</v>
      </c>
      <c r="G45" s="44">
        <v>1100</v>
      </c>
      <c r="H45" s="44">
        <v>1500</v>
      </c>
      <c r="I45" s="44">
        <v>2400</v>
      </c>
      <c r="J45" s="44">
        <v>3700</v>
      </c>
      <c r="K45" s="44">
        <v>5700</v>
      </c>
      <c r="L45" s="44">
        <v>8600</v>
      </c>
      <c r="M45" s="44">
        <v>11200</v>
      </c>
    </row>
    <row r="46" spans="1:13" x14ac:dyDescent="0.35">
      <c r="A46" s="58">
        <v>2008</v>
      </c>
      <c r="B46" s="33" t="s">
        <v>60</v>
      </c>
      <c r="C46" s="44">
        <v>341900</v>
      </c>
      <c r="D46" s="44">
        <v>10</v>
      </c>
      <c r="E46" s="44">
        <v>4600</v>
      </c>
      <c r="F46" s="44">
        <v>3500</v>
      </c>
      <c r="G46" s="44">
        <v>1100</v>
      </c>
      <c r="H46" s="44">
        <v>1500</v>
      </c>
      <c r="I46" s="44">
        <v>2300</v>
      </c>
      <c r="J46" s="44">
        <v>3700</v>
      </c>
      <c r="K46" s="44">
        <v>5700</v>
      </c>
      <c r="L46" s="44">
        <v>8900</v>
      </c>
      <c r="M46" s="44">
        <v>11700</v>
      </c>
    </row>
    <row r="47" spans="1:13" x14ac:dyDescent="0.35">
      <c r="A47" s="59">
        <v>2009</v>
      </c>
      <c r="B47" s="32" t="s">
        <v>13</v>
      </c>
      <c r="C47" s="43">
        <v>3425800</v>
      </c>
      <c r="D47" s="43">
        <v>100</v>
      </c>
      <c r="E47" s="43">
        <v>4200</v>
      </c>
      <c r="F47" s="43">
        <v>3100</v>
      </c>
      <c r="G47" s="43">
        <v>1000</v>
      </c>
      <c r="H47" s="43">
        <v>1400</v>
      </c>
      <c r="I47" s="43">
        <v>2200</v>
      </c>
      <c r="J47" s="43">
        <v>3400</v>
      </c>
      <c r="K47" s="43">
        <v>5300</v>
      </c>
      <c r="L47" s="43">
        <v>7900</v>
      </c>
      <c r="M47" s="43">
        <v>10300</v>
      </c>
    </row>
    <row r="48" spans="1:13" x14ac:dyDescent="0.35">
      <c r="A48" s="58">
        <v>2009</v>
      </c>
      <c r="B48" s="33" t="s">
        <v>52</v>
      </c>
      <c r="C48" s="44">
        <v>186440</v>
      </c>
      <c r="D48" s="44">
        <v>5</v>
      </c>
      <c r="E48" s="44">
        <v>3600</v>
      </c>
      <c r="F48" s="44">
        <v>2600</v>
      </c>
      <c r="G48" s="44">
        <v>900</v>
      </c>
      <c r="H48" s="44">
        <v>1300</v>
      </c>
      <c r="I48" s="44">
        <v>2000</v>
      </c>
      <c r="J48" s="44">
        <v>3100</v>
      </c>
      <c r="K48" s="44">
        <v>4500</v>
      </c>
      <c r="L48" s="44">
        <v>6500</v>
      </c>
      <c r="M48" s="44">
        <v>8300</v>
      </c>
    </row>
    <row r="49" spans="1:13" x14ac:dyDescent="0.35">
      <c r="A49" s="58">
        <v>2009</v>
      </c>
      <c r="B49" s="33" t="s">
        <v>53</v>
      </c>
      <c r="C49" s="44">
        <v>482290</v>
      </c>
      <c r="D49" s="44">
        <v>14</v>
      </c>
      <c r="E49" s="44">
        <v>4100</v>
      </c>
      <c r="F49" s="44">
        <v>2900</v>
      </c>
      <c r="G49" s="44">
        <v>1000</v>
      </c>
      <c r="H49" s="44">
        <v>1400</v>
      </c>
      <c r="I49" s="44">
        <v>2200</v>
      </c>
      <c r="J49" s="44">
        <v>3400</v>
      </c>
      <c r="K49" s="44">
        <v>5100</v>
      </c>
      <c r="L49" s="44">
        <v>7300</v>
      </c>
      <c r="M49" s="44">
        <v>9400</v>
      </c>
    </row>
    <row r="50" spans="1:13" x14ac:dyDescent="0.35">
      <c r="A50" s="58">
        <v>2009</v>
      </c>
      <c r="B50" s="33" t="s">
        <v>244</v>
      </c>
      <c r="C50" s="44">
        <v>359720</v>
      </c>
      <c r="D50" s="44">
        <v>11</v>
      </c>
      <c r="E50" s="44">
        <v>3900</v>
      </c>
      <c r="F50" s="44">
        <v>2800</v>
      </c>
      <c r="G50" s="44">
        <v>1000</v>
      </c>
      <c r="H50" s="44">
        <v>1300</v>
      </c>
      <c r="I50" s="44">
        <v>2100</v>
      </c>
      <c r="J50" s="44">
        <v>3200</v>
      </c>
      <c r="K50" s="44">
        <v>4800</v>
      </c>
      <c r="L50" s="44">
        <v>7100</v>
      </c>
      <c r="M50" s="44">
        <v>9200</v>
      </c>
    </row>
    <row r="51" spans="1:13" x14ac:dyDescent="0.35">
      <c r="A51" s="58">
        <v>2009</v>
      </c>
      <c r="B51" s="33" t="s">
        <v>55</v>
      </c>
      <c r="C51" s="44">
        <v>299250</v>
      </c>
      <c r="D51" s="44">
        <v>9</v>
      </c>
      <c r="E51" s="44">
        <v>4100</v>
      </c>
      <c r="F51" s="44">
        <v>3100</v>
      </c>
      <c r="G51" s="44">
        <v>1000</v>
      </c>
      <c r="H51" s="44">
        <v>1400</v>
      </c>
      <c r="I51" s="44">
        <v>2200</v>
      </c>
      <c r="J51" s="44">
        <v>3400</v>
      </c>
      <c r="K51" s="44">
        <v>5100</v>
      </c>
      <c r="L51" s="44">
        <v>7600</v>
      </c>
      <c r="M51" s="44">
        <v>10000</v>
      </c>
    </row>
    <row r="52" spans="1:13" x14ac:dyDescent="0.35">
      <c r="A52" s="58">
        <v>2009</v>
      </c>
      <c r="B52" s="33" t="s">
        <v>56</v>
      </c>
      <c r="C52" s="44">
        <v>359660</v>
      </c>
      <c r="D52" s="44">
        <v>10</v>
      </c>
      <c r="E52" s="44">
        <v>4200</v>
      </c>
      <c r="F52" s="44">
        <v>3000</v>
      </c>
      <c r="G52" s="44">
        <v>1100</v>
      </c>
      <c r="H52" s="44">
        <v>1500</v>
      </c>
      <c r="I52" s="44">
        <v>2300</v>
      </c>
      <c r="J52" s="44">
        <v>3500</v>
      </c>
      <c r="K52" s="44">
        <v>5300</v>
      </c>
      <c r="L52" s="44">
        <v>7800</v>
      </c>
      <c r="M52" s="44">
        <v>10100</v>
      </c>
    </row>
    <row r="53" spans="1:13" x14ac:dyDescent="0.35">
      <c r="A53" s="58">
        <v>2009</v>
      </c>
      <c r="B53" s="33" t="s">
        <v>57</v>
      </c>
      <c r="C53" s="44">
        <v>382430</v>
      </c>
      <c r="D53" s="44">
        <v>11</v>
      </c>
      <c r="E53" s="44">
        <v>4500</v>
      </c>
      <c r="F53" s="44">
        <v>3400</v>
      </c>
      <c r="G53" s="44">
        <v>1100</v>
      </c>
      <c r="H53" s="44">
        <v>1500</v>
      </c>
      <c r="I53" s="44">
        <v>2300</v>
      </c>
      <c r="J53" s="44">
        <v>3600</v>
      </c>
      <c r="K53" s="44">
        <v>5600</v>
      </c>
      <c r="L53" s="44">
        <v>8600</v>
      </c>
      <c r="M53" s="44">
        <v>11200</v>
      </c>
    </row>
    <row r="54" spans="1:13" x14ac:dyDescent="0.35">
      <c r="A54" s="58">
        <v>2009</v>
      </c>
      <c r="B54" s="33" t="s">
        <v>58</v>
      </c>
      <c r="C54" s="44">
        <v>459320</v>
      </c>
      <c r="D54" s="44">
        <v>13</v>
      </c>
      <c r="E54" s="44">
        <v>4200</v>
      </c>
      <c r="F54" s="44">
        <v>3200</v>
      </c>
      <c r="G54" s="44">
        <v>900</v>
      </c>
      <c r="H54" s="44">
        <v>1300</v>
      </c>
      <c r="I54" s="44">
        <v>2100</v>
      </c>
      <c r="J54" s="44">
        <v>3300</v>
      </c>
      <c r="K54" s="44">
        <v>5200</v>
      </c>
      <c r="L54" s="44">
        <v>8000</v>
      </c>
      <c r="M54" s="44">
        <v>10400</v>
      </c>
    </row>
    <row r="55" spans="1:13" x14ac:dyDescent="0.35">
      <c r="A55" s="58">
        <v>2009</v>
      </c>
      <c r="B55" s="33" t="s">
        <v>59</v>
      </c>
      <c r="C55" s="44">
        <v>552710</v>
      </c>
      <c r="D55" s="44">
        <v>16</v>
      </c>
      <c r="E55" s="44">
        <v>4500</v>
      </c>
      <c r="F55" s="44">
        <v>3300</v>
      </c>
      <c r="G55" s="44">
        <v>1100</v>
      </c>
      <c r="H55" s="44">
        <v>1500</v>
      </c>
      <c r="I55" s="44">
        <v>2300</v>
      </c>
      <c r="J55" s="44">
        <v>3700</v>
      </c>
      <c r="K55" s="44">
        <v>5700</v>
      </c>
      <c r="L55" s="44">
        <v>8500</v>
      </c>
      <c r="M55" s="44">
        <v>11000</v>
      </c>
    </row>
    <row r="56" spans="1:13" x14ac:dyDescent="0.35">
      <c r="A56" s="58">
        <v>2009</v>
      </c>
      <c r="B56" s="33" t="s">
        <v>60</v>
      </c>
      <c r="C56" s="44">
        <v>343990</v>
      </c>
      <c r="D56" s="44">
        <v>10</v>
      </c>
      <c r="E56" s="44">
        <v>4600</v>
      </c>
      <c r="F56" s="44">
        <v>3400</v>
      </c>
      <c r="G56" s="44">
        <v>1100</v>
      </c>
      <c r="H56" s="44">
        <v>1500</v>
      </c>
      <c r="I56" s="44">
        <v>2300</v>
      </c>
      <c r="J56" s="44">
        <v>3600</v>
      </c>
      <c r="K56" s="44">
        <v>5700</v>
      </c>
      <c r="L56" s="44">
        <v>8900</v>
      </c>
      <c r="M56" s="44">
        <v>11600</v>
      </c>
    </row>
    <row r="57" spans="1:13" x14ac:dyDescent="0.35">
      <c r="A57" s="59">
        <v>2010</v>
      </c>
      <c r="B57" s="32" t="s">
        <v>13</v>
      </c>
      <c r="C57" s="43">
        <v>3458030</v>
      </c>
      <c r="D57" s="43">
        <v>100</v>
      </c>
      <c r="E57" s="43">
        <v>4200</v>
      </c>
      <c r="F57" s="43">
        <v>3100</v>
      </c>
      <c r="G57" s="43">
        <v>1000</v>
      </c>
      <c r="H57" s="43">
        <v>1400</v>
      </c>
      <c r="I57" s="43">
        <v>2200</v>
      </c>
      <c r="J57" s="43">
        <v>3500</v>
      </c>
      <c r="K57" s="43">
        <v>5300</v>
      </c>
      <c r="L57" s="43">
        <v>7800</v>
      </c>
      <c r="M57" s="43">
        <v>10200</v>
      </c>
    </row>
    <row r="58" spans="1:13" x14ac:dyDescent="0.35">
      <c r="A58" s="58">
        <v>2010</v>
      </c>
      <c r="B58" s="33" t="s">
        <v>52</v>
      </c>
      <c r="C58" s="44">
        <v>188300</v>
      </c>
      <c r="D58" s="44">
        <v>5</v>
      </c>
      <c r="E58" s="44">
        <v>3600</v>
      </c>
      <c r="F58" s="44">
        <v>2500</v>
      </c>
      <c r="G58" s="44">
        <v>900</v>
      </c>
      <c r="H58" s="44">
        <v>1300</v>
      </c>
      <c r="I58" s="44">
        <v>2000</v>
      </c>
      <c r="J58" s="44">
        <v>3100</v>
      </c>
      <c r="K58" s="44">
        <v>4500</v>
      </c>
      <c r="L58" s="44">
        <v>6400</v>
      </c>
      <c r="M58" s="44">
        <v>8100</v>
      </c>
    </row>
    <row r="59" spans="1:13" x14ac:dyDescent="0.35">
      <c r="A59" s="58">
        <v>2010</v>
      </c>
      <c r="B59" s="33" t="s">
        <v>53</v>
      </c>
      <c r="C59" s="44">
        <v>488210</v>
      </c>
      <c r="D59" s="44">
        <v>14</v>
      </c>
      <c r="E59" s="44">
        <v>4000</v>
      </c>
      <c r="F59" s="44">
        <v>2800</v>
      </c>
      <c r="G59" s="44">
        <v>1000</v>
      </c>
      <c r="H59" s="44">
        <v>1400</v>
      </c>
      <c r="I59" s="44">
        <v>2200</v>
      </c>
      <c r="J59" s="44">
        <v>3400</v>
      </c>
      <c r="K59" s="44">
        <v>5000</v>
      </c>
      <c r="L59" s="44">
        <v>7300</v>
      </c>
      <c r="M59" s="44">
        <v>9200</v>
      </c>
    </row>
    <row r="60" spans="1:13" x14ac:dyDescent="0.35">
      <c r="A60" s="58">
        <v>2010</v>
      </c>
      <c r="B60" s="33" t="s">
        <v>244</v>
      </c>
      <c r="C60" s="44">
        <v>362450</v>
      </c>
      <c r="D60" s="44">
        <v>10</v>
      </c>
      <c r="E60" s="44">
        <v>3900</v>
      </c>
      <c r="F60" s="44">
        <v>2800</v>
      </c>
      <c r="G60" s="44">
        <v>1000</v>
      </c>
      <c r="H60" s="44">
        <v>1300</v>
      </c>
      <c r="I60" s="44">
        <v>2100</v>
      </c>
      <c r="J60" s="44">
        <v>3200</v>
      </c>
      <c r="K60" s="44">
        <v>4800</v>
      </c>
      <c r="L60" s="44">
        <v>7000</v>
      </c>
      <c r="M60" s="44">
        <v>9100</v>
      </c>
    </row>
    <row r="61" spans="1:13" x14ac:dyDescent="0.35">
      <c r="A61" s="58">
        <v>2010</v>
      </c>
      <c r="B61" s="33" t="s">
        <v>55</v>
      </c>
      <c r="C61" s="44">
        <v>301380</v>
      </c>
      <c r="D61" s="44">
        <v>9</v>
      </c>
      <c r="E61" s="44">
        <v>4100</v>
      </c>
      <c r="F61" s="44">
        <v>3000</v>
      </c>
      <c r="G61" s="44">
        <v>1000</v>
      </c>
      <c r="H61" s="44">
        <v>1400</v>
      </c>
      <c r="I61" s="44">
        <v>2200</v>
      </c>
      <c r="J61" s="44">
        <v>3400</v>
      </c>
      <c r="K61" s="44">
        <v>5100</v>
      </c>
      <c r="L61" s="44">
        <v>7600</v>
      </c>
      <c r="M61" s="44">
        <v>9900</v>
      </c>
    </row>
    <row r="62" spans="1:13" x14ac:dyDescent="0.35">
      <c r="A62" s="58">
        <v>2010</v>
      </c>
      <c r="B62" s="33" t="s">
        <v>56</v>
      </c>
      <c r="C62" s="44">
        <v>362330</v>
      </c>
      <c r="D62" s="44">
        <v>10</v>
      </c>
      <c r="E62" s="44">
        <v>4200</v>
      </c>
      <c r="F62" s="44">
        <v>3000</v>
      </c>
      <c r="G62" s="44">
        <v>1100</v>
      </c>
      <c r="H62" s="44">
        <v>1500</v>
      </c>
      <c r="I62" s="44">
        <v>2300</v>
      </c>
      <c r="J62" s="44">
        <v>3500</v>
      </c>
      <c r="K62" s="44">
        <v>5200</v>
      </c>
      <c r="L62" s="44">
        <v>7700</v>
      </c>
      <c r="M62" s="44">
        <v>10000</v>
      </c>
    </row>
    <row r="63" spans="1:13" x14ac:dyDescent="0.35">
      <c r="A63" s="58">
        <v>2010</v>
      </c>
      <c r="B63" s="33" t="s">
        <v>57</v>
      </c>
      <c r="C63" s="44">
        <v>385920</v>
      </c>
      <c r="D63" s="44">
        <v>11</v>
      </c>
      <c r="E63" s="44">
        <v>4500</v>
      </c>
      <c r="F63" s="44">
        <v>3300</v>
      </c>
      <c r="G63" s="44">
        <v>1100</v>
      </c>
      <c r="H63" s="44">
        <v>1500</v>
      </c>
      <c r="I63" s="44">
        <v>2300</v>
      </c>
      <c r="J63" s="44">
        <v>3600</v>
      </c>
      <c r="K63" s="44">
        <v>5600</v>
      </c>
      <c r="L63" s="44">
        <v>8500</v>
      </c>
      <c r="M63" s="44">
        <v>11100</v>
      </c>
    </row>
    <row r="64" spans="1:13" x14ac:dyDescent="0.35">
      <c r="A64" s="58">
        <v>2010</v>
      </c>
      <c r="B64" s="33" t="s">
        <v>58</v>
      </c>
      <c r="C64" s="44">
        <v>464440</v>
      </c>
      <c r="D64" s="44">
        <v>13</v>
      </c>
      <c r="E64" s="44">
        <v>4200</v>
      </c>
      <c r="F64" s="44">
        <v>3100</v>
      </c>
      <c r="G64" s="44">
        <v>900</v>
      </c>
      <c r="H64" s="44">
        <v>1300</v>
      </c>
      <c r="I64" s="44">
        <v>2100</v>
      </c>
      <c r="J64" s="44">
        <v>3400</v>
      </c>
      <c r="K64" s="44">
        <v>5200</v>
      </c>
      <c r="L64" s="44">
        <v>7900</v>
      </c>
      <c r="M64" s="44">
        <v>10300</v>
      </c>
    </row>
    <row r="65" spans="1:13" x14ac:dyDescent="0.35">
      <c r="A65" s="58">
        <v>2010</v>
      </c>
      <c r="B65" s="33" t="s">
        <v>59</v>
      </c>
      <c r="C65" s="44">
        <v>558720</v>
      </c>
      <c r="D65" s="44">
        <v>16</v>
      </c>
      <c r="E65" s="44">
        <v>4500</v>
      </c>
      <c r="F65" s="44">
        <v>3300</v>
      </c>
      <c r="G65" s="44">
        <v>1100</v>
      </c>
      <c r="H65" s="44">
        <v>1500</v>
      </c>
      <c r="I65" s="44">
        <v>2400</v>
      </c>
      <c r="J65" s="44">
        <v>3700</v>
      </c>
      <c r="K65" s="44">
        <v>5600</v>
      </c>
      <c r="L65" s="44">
        <v>8400</v>
      </c>
      <c r="M65" s="44">
        <v>10900</v>
      </c>
    </row>
    <row r="66" spans="1:13" x14ac:dyDescent="0.35">
      <c r="A66" s="58">
        <v>2010</v>
      </c>
      <c r="B66" s="33" t="s">
        <v>60</v>
      </c>
      <c r="C66" s="5">
        <v>346290</v>
      </c>
      <c r="D66" s="5">
        <v>10</v>
      </c>
      <c r="E66" s="5">
        <v>4500</v>
      </c>
      <c r="F66" s="5">
        <v>3400</v>
      </c>
      <c r="G66" s="5">
        <v>1100</v>
      </c>
      <c r="H66" s="5">
        <v>1500</v>
      </c>
      <c r="I66" s="5">
        <v>2300</v>
      </c>
      <c r="J66" s="5">
        <v>3600</v>
      </c>
      <c r="K66" s="7">
        <v>5600</v>
      </c>
      <c r="L66" s="7">
        <v>8800</v>
      </c>
      <c r="M66" s="44">
        <v>11500</v>
      </c>
    </row>
    <row r="67" spans="1:13" x14ac:dyDescent="0.35">
      <c r="A67" s="59">
        <v>2011</v>
      </c>
      <c r="B67" s="32" t="s">
        <v>13</v>
      </c>
      <c r="C67" s="18">
        <v>3528760</v>
      </c>
      <c r="D67" s="18">
        <v>100</v>
      </c>
      <c r="E67" s="18">
        <v>4200</v>
      </c>
      <c r="F67" s="18">
        <v>3000</v>
      </c>
      <c r="G67" s="18">
        <v>1000</v>
      </c>
      <c r="H67" s="18">
        <v>1400</v>
      </c>
      <c r="I67" s="18">
        <v>2200</v>
      </c>
      <c r="J67" s="18">
        <v>3400</v>
      </c>
      <c r="K67" s="20">
        <v>5200</v>
      </c>
      <c r="L67" s="20">
        <v>7700</v>
      </c>
      <c r="M67" s="43">
        <v>9900</v>
      </c>
    </row>
    <row r="68" spans="1:13" x14ac:dyDescent="0.35">
      <c r="A68" s="58">
        <v>2011</v>
      </c>
      <c r="B68" s="33" t="s">
        <v>52</v>
      </c>
      <c r="C68" s="5">
        <v>179790</v>
      </c>
      <c r="D68" s="5">
        <v>5</v>
      </c>
      <c r="E68" s="5">
        <v>3600</v>
      </c>
      <c r="F68" s="5">
        <v>2500</v>
      </c>
      <c r="G68" s="5">
        <v>900</v>
      </c>
      <c r="H68" s="5">
        <v>1300</v>
      </c>
      <c r="I68" s="5">
        <v>2000</v>
      </c>
      <c r="J68" s="5">
        <v>3100</v>
      </c>
      <c r="K68" s="7">
        <v>4500</v>
      </c>
      <c r="L68" s="7">
        <v>6400</v>
      </c>
      <c r="M68" s="44">
        <v>8100</v>
      </c>
    </row>
    <row r="69" spans="1:13" x14ac:dyDescent="0.35">
      <c r="A69" s="58">
        <v>2011</v>
      </c>
      <c r="B69" s="33" t="s">
        <v>53</v>
      </c>
      <c r="C69" s="5">
        <v>468120</v>
      </c>
      <c r="D69" s="5">
        <v>13</v>
      </c>
      <c r="E69" s="5">
        <v>4000</v>
      </c>
      <c r="F69" s="5">
        <v>2800</v>
      </c>
      <c r="G69" s="5">
        <v>1000</v>
      </c>
      <c r="H69" s="5">
        <v>1400</v>
      </c>
      <c r="I69" s="5">
        <v>2200</v>
      </c>
      <c r="J69" s="5">
        <v>3400</v>
      </c>
      <c r="K69" s="7">
        <v>5000</v>
      </c>
      <c r="L69" s="7">
        <v>7200</v>
      </c>
      <c r="M69" s="44">
        <v>9100</v>
      </c>
    </row>
    <row r="70" spans="1:13" x14ac:dyDescent="0.35">
      <c r="A70" s="58">
        <v>2011</v>
      </c>
      <c r="B70" s="33" t="s">
        <v>244</v>
      </c>
      <c r="C70" s="5">
        <v>347090</v>
      </c>
      <c r="D70" s="5">
        <v>10</v>
      </c>
      <c r="E70" s="5">
        <v>3900</v>
      </c>
      <c r="F70" s="5">
        <v>2800</v>
      </c>
      <c r="G70" s="5">
        <v>1000</v>
      </c>
      <c r="H70" s="5">
        <v>1300</v>
      </c>
      <c r="I70" s="5">
        <v>2100</v>
      </c>
      <c r="J70" s="5">
        <v>3200</v>
      </c>
      <c r="K70" s="7">
        <v>4800</v>
      </c>
      <c r="L70" s="7">
        <v>7000</v>
      </c>
      <c r="M70" s="44">
        <v>8900</v>
      </c>
    </row>
    <row r="71" spans="1:13" x14ac:dyDescent="0.35">
      <c r="A71" s="58">
        <v>2011</v>
      </c>
      <c r="B71" s="33" t="s">
        <v>55</v>
      </c>
      <c r="C71" s="5">
        <v>288530</v>
      </c>
      <c r="D71" s="5">
        <v>8</v>
      </c>
      <c r="E71" s="5">
        <v>4100</v>
      </c>
      <c r="F71" s="5">
        <v>3000</v>
      </c>
      <c r="G71" s="5">
        <v>1000</v>
      </c>
      <c r="H71" s="5">
        <v>1400</v>
      </c>
      <c r="I71" s="5">
        <v>2200</v>
      </c>
      <c r="J71" s="5">
        <v>3400</v>
      </c>
      <c r="K71" s="7">
        <v>5100</v>
      </c>
      <c r="L71" s="7">
        <v>7500</v>
      </c>
      <c r="M71" s="44">
        <v>9700</v>
      </c>
    </row>
    <row r="72" spans="1:13" x14ac:dyDescent="0.35">
      <c r="A72" s="58">
        <v>2011</v>
      </c>
      <c r="B72" s="33" t="s">
        <v>56</v>
      </c>
      <c r="C72" s="5">
        <v>346830</v>
      </c>
      <c r="D72" s="5">
        <v>10</v>
      </c>
      <c r="E72" s="5">
        <v>4200</v>
      </c>
      <c r="F72" s="5">
        <v>3000</v>
      </c>
      <c r="G72" s="5">
        <v>1100</v>
      </c>
      <c r="H72" s="5">
        <v>1500</v>
      </c>
      <c r="I72" s="5">
        <v>2300</v>
      </c>
      <c r="J72" s="5">
        <v>3500</v>
      </c>
      <c r="K72" s="7">
        <v>5200</v>
      </c>
      <c r="L72" s="7">
        <v>7600</v>
      </c>
      <c r="M72" s="44">
        <v>9800</v>
      </c>
    </row>
    <row r="73" spans="1:13" x14ac:dyDescent="0.35">
      <c r="A73" s="58">
        <v>2011</v>
      </c>
      <c r="B73" s="33" t="s">
        <v>57</v>
      </c>
      <c r="C73" s="5">
        <v>371770</v>
      </c>
      <c r="D73" s="5">
        <v>11</v>
      </c>
      <c r="E73" s="5">
        <v>4400</v>
      </c>
      <c r="F73" s="5">
        <v>3300</v>
      </c>
      <c r="G73" s="5">
        <v>1100</v>
      </c>
      <c r="H73" s="5">
        <v>1500</v>
      </c>
      <c r="I73" s="5">
        <v>2300</v>
      </c>
      <c r="J73" s="5">
        <v>3600</v>
      </c>
      <c r="K73" s="7">
        <v>5500</v>
      </c>
      <c r="L73" s="7">
        <v>8300</v>
      </c>
      <c r="M73" s="44">
        <v>10800</v>
      </c>
    </row>
    <row r="74" spans="1:13" x14ac:dyDescent="0.35">
      <c r="A74" s="58">
        <v>2011</v>
      </c>
      <c r="B74" s="33" t="s">
        <v>58</v>
      </c>
      <c r="C74" s="5">
        <v>452420</v>
      </c>
      <c r="D74" s="5">
        <v>13</v>
      </c>
      <c r="E74" s="5">
        <v>4100</v>
      </c>
      <c r="F74" s="5">
        <v>3100</v>
      </c>
      <c r="G74" s="5">
        <v>900</v>
      </c>
      <c r="H74" s="5">
        <v>1300</v>
      </c>
      <c r="I74" s="5">
        <v>2100</v>
      </c>
      <c r="J74" s="5">
        <v>3300</v>
      </c>
      <c r="K74" s="7">
        <v>5200</v>
      </c>
      <c r="L74" s="7">
        <v>7800</v>
      </c>
      <c r="M74" s="44">
        <v>10000</v>
      </c>
    </row>
    <row r="75" spans="1:13" x14ac:dyDescent="0.35">
      <c r="A75" s="58">
        <v>2011</v>
      </c>
      <c r="B75" s="33" t="s">
        <v>59</v>
      </c>
      <c r="C75" s="5">
        <v>540700</v>
      </c>
      <c r="D75" s="5">
        <v>15</v>
      </c>
      <c r="E75" s="5">
        <v>4500</v>
      </c>
      <c r="F75" s="5">
        <v>3200</v>
      </c>
      <c r="G75" s="5">
        <v>1100</v>
      </c>
      <c r="H75" s="5">
        <v>1500</v>
      </c>
      <c r="I75" s="5">
        <v>2300</v>
      </c>
      <c r="J75" s="5">
        <v>3700</v>
      </c>
      <c r="K75" s="7">
        <v>5600</v>
      </c>
      <c r="L75" s="7">
        <v>8300</v>
      </c>
      <c r="M75" s="44">
        <v>10700</v>
      </c>
    </row>
    <row r="76" spans="1:13" x14ac:dyDescent="0.35">
      <c r="A76" s="58">
        <v>2011</v>
      </c>
      <c r="B76" s="33" t="s">
        <v>60</v>
      </c>
      <c r="C76" s="5">
        <v>340590</v>
      </c>
      <c r="D76" s="5">
        <v>10</v>
      </c>
      <c r="E76" s="5">
        <v>4500</v>
      </c>
      <c r="F76" s="5">
        <v>3300</v>
      </c>
      <c r="G76" s="5">
        <v>1100</v>
      </c>
      <c r="H76" s="5">
        <v>1500</v>
      </c>
      <c r="I76" s="5">
        <v>2300</v>
      </c>
      <c r="J76" s="5">
        <v>3600</v>
      </c>
      <c r="K76" s="7">
        <v>5500</v>
      </c>
      <c r="L76" s="7">
        <v>8500</v>
      </c>
      <c r="M76" s="44">
        <v>11200</v>
      </c>
    </row>
    <row r="77" spans="1:13" x14ac:dyDescent="0.35">
      <c r="A77" s="58">
        <v>2011</v>
      </c>
      <c r="B77" s="33" t="s">
        <v>61</v>
      </c>
      <c r="C77" s="5">
        <v>192210</v>
      </c>
      <c r="D77" s="5">
        <v>5</v>
      </c>
      <c r="E77" s="5">
        <v>4000</v>
      </c>
      <c r="F77" s="5">
        <v>2900</v>
      </c>
      <c r="G77" s="5">
        <v>900</v>
      </c>
      <c r="H77" s="5">
        <v>1400</v>
      </c>
      <c r="I77" s="5">
        <v>2100</v>
      </c>
      <c r="J77" s="5">
        <v>3300</v>
      </c>
      <c r="K77" s="7">
        <v>4900</v>
      </c>
      <c r="L77" s="7">
        <v>7200</v>
      </c>
      <c r="M77" s="44">
        <v>9300</v>
      </c>
    </row>
    <row r="78" spans="1:13" x14ac:dyDescent="0.35">
      <c r="A78" s="58">
        <v>2011</v>
      </c>
      <c r="B78" s="33" t="s">
        <v>41</v>
      </c>
      <c r="C78" s="5">
        <v>720</v>
      </c>
      <c r="D78" s="5">
        <v>0</v>
      </c>
      <c r="E78" s="5">
        <v>3500</v>
      </c>
      <c r="F78" s="5">
        <v>3100</v>
      </c>
      <c r="G78" s="5">
        <v>400</v>
      </c>
      <c r="H78" s="5">
        <v>900</v>
      </c>
      <c r="I78" s="5">
        <v>1500</v>
      </c>
      <c r="J78" s="5">
        <v>2500</v>
      </c>
      <c r="K78" s="7">
        <v>4300</v>
      </c>
      <c r="L78" s="7">
        <v>7400</v>
      </c>
      <c r="M78" s="44">
        <v>10100</v>
      </c>
    </row>
    <row r="79" spans="1:13" x14ac:dyDescent="0.35">
      <c r="A79" s="59">
        <v>2012</v>
      </c>
      <c r="B79" s="32" t="s">
        <v>13</v>
      </c>
      <c r="C79" s="18">
        <v>3498160</v>
      </c>
      <c r="D79" s="18">
        <v>100</v>
      </c>
      <c r="E79" s="18">
        <v>4100</v>
      </c>
      <c r="F79" s="18">
        <v>3100</v>
      </c>
      <c r="G79" s="18">
        <v>1000</v>
      </c>
      <c r="H79" s="18">
        <v>1400</v>
      </c>
      <c r="I79" s="18">
        <v>2100</v>
      </c>
      <c r="J79" s="18">
        <v>3300</v>
      </c>
      <c r="K79" s="20">
        <v>5100</v>
      </c>
      <c r="L79" s="20">
        <v>7600</v>
      </c>
      <c r="M79" s="43">
        <v>10100</v>
      </c>
    </row>
    <row r="80" spans="1:13" x14ac:dyDescent="0.35">
      <c r="A80" s="58">
        <v>2012</v>
      </c>
      <c r="B80" s="33" t="s">
        <v>52</v>
      </c>
      <c r="C80" s="5">
        <v>178090</v>
      </c>
      <c r="D80" s="5">
        <v>5</v>
      </c>
      <c r="E80" s="5">
        <v>3500</v>
      </c>
      <c r="F80" s="5">
        <v>2500</v>
      </c>
      <c r="G80" s="5">
        <v>900</v>
      </c>
      <c r="H80" s="5">
        <v>1300</v>
      </c>
      <c r="I80" s="5">
        <v>2000</v>
      </c>
      <c r="J80" s="5">
        <v>3000</v>
      </c>
      <c r="K80" s="7">
        <v>4400</v>
      </c>
      <c r="L80" s="7">
        <v>6300</v>
      </c>
      <c r="M80" s="44">
        <v>8000</v>
      </c>
    </row>
    <row r="81" spans="1:13" x14ac:dyDescent="0.35">
      <c r="A81" s="58">
        <v>2012</v>
      </c>
      <c r="B81" s="33" t="s">
        <v>53</v>
      </c>
      <c r="C81" s="5">
        <v>464220</v>
      </c>
      <c r="D81" s="5">
        <v>13</v>
      </c>
      <c r="E81" s="5">
        <v>3900</v>
      </c>
      <c r="F81" s="5">
        <v>2800</v>
      </c>
      <c r="G81" s="5">
        <v>1000</v>
      </c>
      <c r="H81" s="5">
        <v>1400</v>
      </c>
      <c r="I81" s="5">
        <v>2100</v>
      </c>
      <c r="J81" s="5">
        <v>3300</v>
      </c>
      <c r="K81" s="7">
        <v>4900</v>
      </c>
      <c r="L81" s="7">
        <v>7100</v>
      </c>
      <c r="M81" s="44">
        <v>9100</v>
      </c>
    </row>
    <row r="82" spans="1:13" x14ac:dyDescent="0.35">
      <c r="A82" s="58">
        <v>2012</v>
      </c>
      <c r="B82" s="33" t="s">
        <v>244</v>
      </c>
      <c r="C82" s="5">
        <v>344270</v>
      </c>
      <c r="D82" s="5">
        <v>10</v>
      </c>
      <c r="E82" s="5">
        <v>3800</v>
      </c>
      <c r="F82" s="5">
        <v>2800</v>
      </c>
      <c r="G82" s="5">
        <v>900</v>
      </c>
      <c r="H82" s="5">
        <v>1300</v>
      </c>
      <c r="I82" s="5">
        <v>2000</v>
      </c>
      <c r="J82" s="5">
        <v>3100</v>
      </c>
      <c r="K82" s="7">
        <v>4700</v>
      </c>
      <c r="L82" s="7">
        <v>6900</v>
      </c>
      <c r="M82" s="44">
        <v>8900</v>
      </c>
    </row>
    <row r="83" spans="1:13" x14ac:dyDescent="0.35">
      <c r="A83" s="58">
        <v>2012</v>
      </c>
      <c r="B83" s="33" t="s">
        <v>55</v>
      </c>
      <c r="C83" s="5">
        <v>286740</v>
      </c>
      <c r="D83" s="5">
        <v>8</v>
      </c>
      <c r="E83" s="5">
        <v>4000</v>
      </c>
      <c r="F83" s="5">
        <v>3000</v>
      </c>
      <c r="G83" s="5">
        <v>1000</v>
      </c>
      <c r="H83" s="5">
        <v>1400</v>
      </c>
      <c r="I83" s="5">
        <v>2100</v>
      </c>
      <c r="J83" s="5">
        <v>3300</v>
      </c>
      <c r="K83" s="7">
        <v>4900</v>
      </c>
      <c r="L83" s="7">
        <v>7300</v>
      </c>
      <c r="M83" s="44">
        <v>9700</v>
      </c>
    </row>
    <row r="84" spans="1:13" x14ac:dyDescent="0.35">
      <c r="A84" s="58">
        <v>2012</v>
      </c>
      <c r="B84" s="33" t="s">
        <v>56</v>
      </c>
      <c r="C84" s="5">
        <v>343860</v>
      </c>
      <c r="D84" s="5">
        <v>10</v>
      </c>
      <c r="E84" s="5">
        <v>4100</v>
      </c>
      <c r="F84" s="5">
        <v>3000</v>
      </c>
      <c r="G84" s="5">
        <v>1000</v>
      </c>
      <c r="H84" s="5">
        <v>1400</v>
      </c>
      <c r="I84" s="5">
        <v>2200</v>
      </c>
      <c r="J84" s="5">
        <v>3400</v>
      </c>
      <c r="K84" s="7">
        <v>5100</v>
      </c>
      <c r="L84" s="7">
        <v>7500</v>
      </c>
      <c r="M84" s="44">
        <v>9800</v>
      </c>
    </row>
    <row r="85" spans="1:13" x14ac:dyDescent="0.35">
      <c r="A85" s="58">
        <v>2012</v>
      </c>
      <c r="B85" s="33" t="s">
        <v>57</v>
      </c>
      <c r="C85" s="5">
        <v>369210</v>
      </c>
      <c r="D85" s="5">
        <v>11</v>
      </c>
      <c r="E85" s="5">
        <v>4400</v>
      </c>
      <c r="F85" s="5">
        <v>3300</v>
      </c>
      <c r="G85" s="5">
        <v>1100</v>
      </c>
      <c r="H85" s="5">
        <v>1500</v>
      </c>
      <c r="I85" s="5">
        <v>2200</v>
      </c>
      <c r="J85" s="5">
        <v>3500</v>
      </c>
      <c r="K85" s="7">
        <v>5400</v>
      </c>
      <c r="L85" s="7">
        <v>8400</v>
      </c>
      <c r="M85" s="44">
        <v>11000</v>
      </c>
    </row>
    <row r="86" spans="1:13" x14ac:dyDescent="0.35">
      <c r="A86" s="58">
        <v>2012</v>
      </c>
      <c r="B86" s="33" t="s">
        <v>58</v>
      </c>
      <c r="C86" s="5">
        <v>446700</v>
      </c>
      <c r="D86" s="5">
        <v>13</v>
      </c>
      <c r="E86" s="5">
        <v>4100</v>
      </c>
      <c r="F86" s="5">
        <v>3100</v>
      </c>
      <c r="G86" s="5">
        <v>900</v>
      </c>
      <c r="H86" s="5">
        <v>1300</v>
      </c>
      <c r="I86" s="5">
        <v>2000</v>
      </c>
      <c r="J86" s="5">
        <v>3200</v>
      </c>
      <c r="K86" s="7">
        <v>5100</v>
      </c>
      <c r="L86" s="7">
        <v>7800</v>
      </c>
      <c r="M86" s="44">
        <v>10200</v>
      </c>
    </row>
    <row r="87" spans="1:13" x14ac:dyDescent="0.35">
      <c r="A87" s="58">
        <v>2012</v>
      </c>
      <c r="B87" s="33" t="s">
        <v>59</v>
      </c>
      <c r="C87" s="5">
        <v>536540</v>
      </c>
      <c r="D87" s="5">
        <v>15</v>
      </c>
      <c r="E87" s="5">
        <v>4400</v>
      </c>
      <c r="F87" s="5">
        <v>3300</v>
      </c>
      <c r="G87" s="5">
        <v>1100</v>
      </c>
      <c r="H87" s="5">
        <v>1500</v>
      </c>
      <c r="I87" s="5">
        <v>2300</v>
      </c>
      <c r="J87" s="5">
        <v>3500</v>
      </c>
      <c r="K87" s="7">
        <v>5400</v>
      </c>
      <c r="L87" s="7">
        <v>8300</v>
      </c>
      <c r="M87" s="44">
        <v>10800</v>
      </c>
    </row>
    <row r="88" spans="1:13" x14ac:dyDescent="0.35">
      <c r="A88" s="58">
        <v>2012</v>
      </c>
      <c r="B88" s="33" t="s">
        <v>60</v>
      </c>
      <c r="C88" s="5">
        <v>337640</v>
      </c>
      <c r="D88" s="5">
        <v>10</v>
      </c>
      <c r="E88" s="5">
        <v>4400</v>
      </c>
      <c r="F88" s="5">
        <v>3400</v>
      </c>
      <c r="G88" s="5">
        <v>1100</v>
      </c>
      <c r="H88" s="5">
        <v>1400</v>
      </c>
      <c r="I88" s="5">
        <v>2200</v>
      </c>
      <c r="J88" s="5">
        <v>3500</v>
      </c>
      <c r="K88" s="7">
        <v>5400</v>
      </c>
      <c r="L88" s="7">
        <v>8600</v>
      </c>
      <c r="M88" s="44">
        <v>11500</v>
      </c>
    </row>
    <row r="89" spans="1:13" x14ac:dyDescent="0.35">
      <c r="A89" s="58">
        <v>2012</v>
      </c>
      <c r="B89" s="33" t="s">
        <v>61</v>
      </c>
      <c r="C89" s="5">
        <v>190750</v>
      </c>
      <c r="D89" s="5">
        <v>5</v>
      </c>
      <c r="E89" s="5">
        <v>3900</v>
      </c>
      <c r="F89" s="5">
        <v>2900</v>
      </c>
      <c r="G89" s="5">
        <v>900</v>
      </c>
      <c r="H89" s="5">
        <v>1300</v>
      </c>
      <c r="I89" s="5">
        <v>2100</v>
      </c>
      <c r="J89" s="5">
        <v>3200</v>
      </c>
      <c r="K89" s="7">
        <v>4800</v>
      </c>
      <c r="L89" s="7">
        <v>7100</v>
      </c>
      <c r="M89" s="44">
        <v>9400</v>
      </c>
    </row>
    <row r="90" spans="1:13" x14ac:dyDescent="0.35">
      <c r="A90" s="58">
        <v>2012</v>
      </c>
      <c r="B90" s="33" t="s">
        <v>41</v>
      </c>
      <c r="C90" s="5">
        <v>140</v>
      </c>
      <c r="D90" s="5">
        <v>0</v>
      </c>
      <c r="E90" s="5">
        <v>3500</v>
      </c>
      <c r="F90" s="5">
        <v>3300</v>
      </c>
      <c r="G90" s="5">
        <v>400</v>
      </c>
      <c r="H90" s="5">
        <v>600</v>
      </c>
      <c r="I90" s="5">
        <v>1300</v>
      </c>
      <c r="J90" s="5">
        <v>2800</v>
      </c>
      <c r="K90" s="7">
        <v>5000</v>
      </c>
      <c r="L90" s="7">
        <v>7100</v>
      </c>
      <c r="M90" s="44">
        <v>10000</v>
      </c>
    </row>
    <row r="91" spans="1:13" x14ac:dyDescent="0.35">
      <c r="A91" s="59">
        <v>2013</v>
      </c>
      <c r="B91" s="32" t="s">
        <v>13</v>
      </c>
      <c r="C91" s="18">
        <v>3998160</v>
      </c>
      <c r="D91" s="18">
        <v>100</v>
      </c>
      <c r="E91" s="18">
        <v>4000</v>
      </c>
      <c r="F91" s="18">
        <v>2900</v>
      </c>
      <c r="G91" s="18">
        <v>1000</v>
      </c>
      <c r="H91" s="18">
        <v>1400</v>
      </c>
      <c r="I91" s="18">
        <v>2100</v>
      </c>
      <c r="J91" s="18">
        <v>3300</v>
      </c>
      <c r="K91" s="20">
        <v>5000</v>
      </c>
      <c r="L91" s="20">
        <v>7300</v>
      </c>
      <c r="M91" s="43">
        <v>9400</v>
      </c>
    </row>
    <row r="92" spans="1:13" x14ac:dyDescent="0.35">
      <c r="A92" s="58">
        <v>2013</v>
      </c>
      <c r="B92" s="33" t="s">
        <v>52</v>
      </c>
      <c r="C92" s="5">
        <v>204010</v>
      </c>
      <c r="D92" s="5">
        <v>5</v>
      </c>
      <c r="E92" s="5">
        <v>3500</v>
      </c>
      <c r="F92" s="5">
        <v>2400</v>
      </c>
      <c r="G92" s="5">
        <v>900</v>
      </c>
      <c r="H92" s="5">
        <v>1300</v>
      </c>
      <c r="I92" s="5">
        <v>1900</v>
      </c>
      <c r="J92" s="5">
        <v>3000</v>
      </c>
      <c r="K92" s="7">
        <v>4300</v>
      </c>
      <c r="L92" s="7">
        <v>6100</v>
      </c>
      <c r="M92" s="44">
        <v>7700</v>
      </c>
    </row>
    <row r="93" spans="1:13" x14ac:dyDescent="0.35">
      <c r="A93" s="58">
        <v>2013</v>
      </c>
      <c r="B93" s="33" t="s">
        <v>53</v>
      </c>
      <c r="C93" s="5">
        <v>533990</v>
      </c>
      <c r="D93" s="5">
        <v>13</v>
      </c>
      <c r="E93" s="5">
        <v>3800</v>
      </c>
      <c r="F93" s="5">
        <v>2600</v>
      </c>
      <c r="G93" s="5">
        <v>1000</v>
      </c>
      <c r="H93" s="5">
        <v>1400</v>
      </c>
      <c r="I93" s="5">
        <v>2100</v>
      </c>
      <c r="J93" s="5">
        <v>3300</v>
      </c>
      <c r="K93" s="7">
        <v>4800</v>
      </c>
      <c r="L93" s="7">
        <v>6800</v>
      </c>
      <c r="M93" s="44">
        <v>8600</v>
      </c>
    </row>
    <row r="94" spans="1:13" x14ac:dyDescent="0.35">
      <c r="A94" s="58">
        <v>2013</v>
      </c>
      <c r="B94" s="33" t="s">
        <v>244</v>
      </c>
      <c r="C94" s="5">
        <v>391620</v>
      </c>
      <c r="D94" s="5">
        <v>10</v>
      </c>
      <c r="E94" s="5">
        <v>3700</v>
      </c>
      <c r="F94" s="5">
        <v>2600</v>
      </c>
      <c r="G94" s="5">
        <v>900</v>
      </c>
      <c r="H94" s="5">
        <v>1300</v>
      </c>
      <c r="I94" s="5">
        <v>2000</v>
      </c>
      <c r="J94" s="5">
        <v>3100</v>
      </c>
      <c r="K94" s="7">
        <v>4600</v>
      </c>
      <c r="L94" s="7">
        <v>6600</v>
      </c>
      <c r="M94" s="44">
        <v>8400</v>
      </c>
    </row>
    <row r="95" spans="1:13" x14ac:dyDescent="0.35">
      <c r="A95" s="58">
        <v>2013</v>
      </c>
      <c r="B95" s="33" t="s">
        <v>55</v>
      </c>
      <c r="C95" s="5">
        <v>331150</v>
      </c>
      <c r="D95" s="5">
        <v>8</v>
      </c>
      <c r="E95" s="5">
        <v>3900</v>
      </c>
      <c r="F95" s="5">
        <v>2800</v>
      </c>
      <c r="G95" s="5">
        <v>1000</v>
      </c>
      <c r="H95" s="5">
        <v>1400</v>
      </c>
      <c r="I95" s="5">
        <v>2100</v>
      </c>
      <c r="J95" s="5">
        <v>3200</v>
      </c>
      <c r="K95" s="7">
        <v>4800</v>
      </c>
      <c r="L95" s="7">
        <v>7000</v>
      </c>
      <c r="M95" s="44">
        <v>9100</v>
      </c>
    </row>
    <row r="96" spans="1:13" x14ac:dyDescent="0.35">
      <c r="A96" s="58">
        <v>2013</v>
      </c>
      <c r="B96" s="33" t="s">
        <v>56</v>
      </c>
      <c r="C96" s="5">
        <v>399690</v>
      </c>
      <c r="D96" s="5">
        <v>10</v>
      </c>
      <c r="E96" s="5">
        <v>4000</v>
      </c>
      <c r="F96" s="5">
        <v>2800</v>
      </c>
      <c r="G96" s="5">
        <v>1000</v>
      </c>
      <c r="H96" s="5">
        <v>1400</v>
      </c>
      <c r="I96" s="5">
        <v>2200</v>
      </c>
      <c r="J96" s="5">
        <v>3400</v>
      </c>
      <c r="K96" s="7">
        <v>5000</v>
      </c>
      <c r="L96" s="7">
        <v>7200</v>
      </c>
      <c r="M96" s="44">
        <v>9300</v>
      </c>
    </row>
    <row r="97" spans="1:13" x14ac:dyDescent="0.35">
      <c r="A97" s="58">
        <v>2013</v>
      </c>
      <c r="B97" s="33" t="s">
        <v>57</v>
      </c>
      <c r="C97" s="5">
        <v>420540</v>
      </c>
      <c r="D97" s="5">
        <v>11</v>
      </c>
      <c r="E97" s="5">
        <v>4300</v>
      </c>
      <c r="F97" s="5">
        <v>3100</v>
      </c>
      <c r="G97" s="5">
        <v>1100</v>
      </c>
      <c r="H97" s="5">
        <v>1500</v>
      </c>
      <c r="I97" s="5">
        <v>2200</v>
      </c>
      <c r="J97" s="5">
        <v>3500</v>
      </c>
      <c r="K97" s="7">
        <v>5300</v>
      </c>
      <c r="L97" s="7">
        <v>7900</v>
      </c>
      <c r="M97" s="44">
        <v>10300</v>
      </c>
    </row>
    <row r="98" spans="1:13" x14ac:dyDescent="0.35">
      <c r="A98" s="58">
        <v>2013</v>
      </c>
      <c r="B98" s="33" t="s">
        <v>58</v>
      </c>
      <c r="C98" s="5">
        <v>500560</v>
      </c>
      <c r="D98" s="5">
        <v>13</v>
      </c>
      <c r="E98" s="5">
        <v>3900</v>
      </c>
      <c r="F98" s="5">
        <v>3000</v>
      </c>
      <c r="G98" s="5">
        <v>900</v>
      </c>
      <c r="H98" s="5">
        <v>1300</v>
      </c>
      <c r="I98" s="5">
        <v>2000</v>
      </c>
      <c r="J98" s="5">
        <v>3200</v>
      </c>
      <c r="K98" s="7">
        <v>5000</v>
      </c>
      <c r="L98" s="7">
        <v>7400</v>
      </c>
      <c r="M98" s="44">
        <v>9600</v>
      </c>
    </row>
    <row r="99" spans="1:13" x14ac:dyDescent="0.35">
      <c r="A99" s="58">
        <v>2013</v>
      </c>
      <c r="B99" s="33" t="s">
        <v>59</v>
      </c>
      <c r="C99" s="5">
        <v>615510</v>
      </c>
      <c r="D99" s="5">
        <v>15</v>
      </c>
      <c r="E99" s="5">
        <v>4300</v>
      </c>
      <c r="F99" s="5">
        <v>3100</v>
      </c>
      <c r="G99" s="5">
        <v>1100</v>
      </c>
      <c r="H99" s="5">
        <v>1500</v>
      </c>
      <c r="I99" s="5">
        <v>2300</v>
      </c>
      <c r="J99" s="5">
        <v>3500</v>
      </c>
      <c r="K99" s="7">
        <v>5300</v>
      </c>
      <c r="L99" s="7">
        <v>7900</v>
      </c>
      <c r="M99" s="44">
        <v>10100</v>
      </c>
    </row>
    <row r="100" spans="1:13" x14ac:dyDescent="0.35">
      <c r="A100" s="58">
        <v>2013</v>
      </c>
      <c r="B100" s="33" t="s">
        <v>60</v>
      </c>
      <c r="C100" s="5">
        <v>380860</v>
      </c>
      <c r="D100" s="5">
        <v>10</v>
      </c>
      <c r="E100" s="5">
        <v>4300</v>
      </c>
      <c r="F100" s="5">
        <v>3200</v>
      </c>
      <c r="G100" s="5">
        <v>1100</v>
      </c>
      <c r="H100" s="5">
        <v>1500</v>
      </c>
      <c r="I100" s="5">
        <v>2300</v>
      </c>
      <c r="J100" s="5">
        <v>3500</v>
      </c>
      <c r="K100" s="7">
        <v>5300</v>
      </c>
      <c r="L100" s="7">
        <v>8200</v>
      </c>
      <c r="M100" s="44">
        <v>10700</v>
      </c>
    </row>
    <row r="101" spans="1:13" x14ac:dyDescent="0.35">
      <c r="A101" s="58">
        <v>2013</v>
      </c>
      <c r="B101" s="33" t="s">
        <v>61</v>
      </c>
      <c r="C101" s="5">
        <v>220230</v>
      </c>
      <c r="D101" s="5">
        <v>6</v>
      </c>
      <c r="E101" s="5">
        <v>3800</v>
      </c>
      <c r="F101" s="5">
        <v>2800</v>
      </c>
      <c r="G101" s="5">
        <v>900</v>
      </c>
      <c r="H101" s="5">
        <v>1300</v>
      </c>
      <c r="I101" s="5">
        <v>2100</v>
      </c>
      <c r="J101" s="5">
        <v>3200</v>
      </c>
      <c r="K101" s="7">
        <v>4800</v>
      </c>
      <c r="L101" s="7">
        <v>6800</v>
      </c>
      <c r="M101" s="44">
        <v>8800</v>
      </c>
    </row>
    <row r="102" spans="1:13" x14ac:dyDescent="0.35">
      <c r="A102" s="59">
        <v>2014</v>
      </c>
      <c r="B102" s="32" t="s">
        <v>13</v>
      </c>
      <c r="C102" s="18">
        <v>3846180</v>
      </c>
      <c r="D102" s="18">
        <v>100</v>
      </c>
      <c r="E102" s="18">
        <v>4100</v>
      </c>
      <c r="F102" s="18">
        <v>3300</v>
      </c>
      <c r="G102" s="18">
        <v>1000</v>
      </c>
      <c r="H102" s="18">
        <v>1400</v>
      </c>
      <c r="I102" s="18">
        <v>2100</v>
      </c>
      <c r="J102" s="18">
        <v>3300</v>
      </c>
      <c r="K102" s="20">
        <v>5000</v>
      </c>
      <c r="L102" s="20">
        <v>7400</v>
      </c>
      <c r="M102" s="43">
        <v>9800</v>
      </c>
    </row>
    <row r="103" spans="1:13" x14ac:dyDescent="0.35">
      <c r="A103" s="58">
        <v>2014</v>
      </c>
      <c r="B103" s="33" t="s">
        <v>52</v>
      </c>
      <c r="C103" s="5">
        <v>197790</v>
      </c>
      <c r="D103" s="5">
        <v>5</v>
      </c>
      <c r="E103" s="5">
        <v>3500</v>
      </c>
      <c r="F103" s="5">
        <v>2600</v>
      </c>
      <c r="G103" s="5">
        <v>900</v>
      </c>
      <c r="H103" s="5">
        <v>1300</v>
      </c>
      <c r="I103" s="5">
        <v>2000</v>
      </c>
      <c r="J103" s="5">
        <v>3000</v>
      </c>
      <c r="K103" s="7">
        <v>4300</v>
      </c>
      <c r="L103" s="7">
        <v>6100</v>
      </c>
      <c r="M103" s="44">
        <v>7800</v>
      </c>
    </row>
    <row r="104" spans="1:13" x14ac:dyDescent="0.35">
      <c r="A104" s="58">
        <v>2014</v>
      </c>
      <c r="B104" s="33" t="s">
        <v>53</v>
      </c>
      <c r="C104" s="5">
        <v>518210</v>
      </c>
      <c r="D104" s="5">
        <v>13</v>
      </c>
      <c r="E104" s="5">
        <v>3900</v>
      </c>
      <c r="F104" s="5">
        <v>2900</v>
      </c>
      <c r="G104" s="5">
        <v>1000</v>
      </c>
      <c r="H104" s="5">
        <v>1400</v>
      </c>
      <c r="I104" s="5">
        <v>2100</v>
      </c>
      <c r="J104" s="5">
        <v>3300</v>
      </c>
      <c r="K104" s="7">
        <v>4800</v>
      </c>
      <c r="L104" s="7">
        <v>6800</v>
      </c>
      <c r="M104" s="44">
        <v>8700</v>
      </c>
    </row>
    <row r="105" spans="1:13" x14ac:dyDescent="0.35">
      <c r="A105" s="58">
        <v>2014</v>
      </c>
      <c r="B105" s="33" t="s">
        <v>244</v>
      </c>
      <c r="C105" s="5">
        <v>381540</v>
      </c>
      <c r="D105" s="5">
        <v>10</v>
      </c>
      <c r="E105" s="5">
        <v>3800</v>
      </c>
      <c r="F105" s="5">
        <v>3000</v>
      </c>
      <c r="G105" s="5">
        <v>900</v>
      </c>
      <c r="H105" s="5">
        <v>1300</v>
      </c>
      <c r="I105" s="5">
        <v>2000</v>
      </c>
      <c r="J105" s="5">
        <v>3100</v>
      </c>
      <c r="K105" s="7">
        <v>4600</v>
      </c>
      <c r="L105" s="7">
        <v>6700</v>
      </c>
      <c r="M105" s="44">
        <v>8700</v>
      </c>
    </row>
    <row r="106" spans="1:13" x14ac:dyDescent="0.35">
      <c r="A106" s="58">
        <v>2014</v>
      </c>
      <c r="B106" s="33" t="s">
        <v>55</v>
      </c>
      <c r="C106" s="5">
        <v>322940</v>
      </c>
      <c r="D106" s="5">
        <v>8</v>
      </c>
      <c r="E106" s="5">
        <v>4000</v>
      </c>
      <c r="F106" s="5">
        <v>3200</v>
      </c>
      <c r="G106" s="5">
        <v>1000</v>
      </c>
      <c r="H106" s="5">
        <v>1400</v>
      </c>
      <c r="I106" s="5">
        <v>2100</v>
      </c>
      <c r="J106" s="5">
        <v>3200</v>
      </c>
      <c r="K106" s="7">
        <v>4800</v>
      </c>
      <c r="L106" s="7">
        <v>7100</v>
      </c>
      <c r="M106" s="44">
        <v>9400</v>
      </c>
    </row>
    <row r="107" spans="1:13" x14ac:dyDescent="0.35">
      <c r="A107" s="58">
        <v>2014</v>
      </c>
      <c r="B107" s="33" t="s">
        <v>56</v>
      </c>
      <c r="C107" s="5">
        <v>379150</v>
      </c>
      <c r="D107" s="5">
        <v>10</v>
      </c>
      <c r="E107" s="5">
        <v>4100</v>
      </c>
      <c r="F107" s="5">
        <v>3200</v>
      </c>
      <c r="G107" s="5">
        <v>1100</v>
      </c>
      <c r="H107" s="5">
        <v>1400</v>
      </c>
      <c r="I107" s="5">
        <v>2200</v>
      </c>
      <c r="J107" s="5">
        <v>3400</v>
      </c>
      <c r="K107" s="7">
        <v>5000</v>
      </c>
      <c r="L107" s="7">
        <v>7300</v>
      </c>
      <c r="M107" s="44">
        <v>9500</v>
      </c>
    </row>
    <row r="108" spans="1:13" x14ac:dyDescent="0.35">
      <c r="A108" s="58">
        <v>2014</v>
      </c>
      <c r="B108" s="33" t="s">
        <v>57</v>
      </c>
      <c r="C108" s="5">
        <v>414750</v>
      </c>
      <c r="D108" s="5">
        <v>11</v>
      </c>
      <c r="E108" s="5">
        <v>4400</v>
      </c>
      <c r="F108" s="5">
        <v>3600</v>
      </c>
      <c r="G108" s="5">
        <v>1100</v>
      </c>
      <c r="H108" s="5">
        <v>1500</v>
      </c>
      <c r="I108" s="5">
        <v>2200</v>
      </c>
      <c r="J108" s="5">
        <v>3500</v>
      </c>
      <c r="K108" s="7">
        <v>5300</v>
      </c>
      <c r="L108" s="7">
        <v>8100</v>
      </c>
      <c r="M108" s="44">
        <v>10700</v>
      </c>
    </row>
    <row r="109" spans="1:13" x14ac:dyDescent="0.35">
      <c r="A109" s="58">
        <v>2014</v>
      </c>
      <c r="B109" s="33" t="s">
        <v>58</v>
      </c>
      <c r="C109" s="5">
        <v>468300</v>
      </c>
      <c r="D109" s="5">
        <v>12</v>
      </c>
      <c r="E109" s="5">
        <v>4200</v>
      </c>
      <c r="F109" s="5">
        <v>3700</v>
      </c>
      <c r="G109" s="5">
        <v>1000</v>
      </c>
      <c r="H109" s="5">
        <v>1300</v>
      </c>
      <c r="I109" s="5">
        <v>2100</v>
      </c>
      <c r="J109" s="5">
        <v>3300</v>
      </c>
      <c r="K109" s="7">
        <v>5100</v>
      </c>
      <c r="L109" s="7">
        <v>7900</v>
      </c>
      <c r="M109" s="44">
        <v>10400</v>
      </c>
    </row>
    <row r="110" spans="1:13" x14ac:dyDescent="0.35">
      <c r="A110" s="58">
        <v>2014</v>
      </c>
      <c r="B110" s="33" t="s">
        <v>59</v>
      </c>
      <c r="C110" s="5">
        <v>588390</v>
      </c>
      <c r="D110" s="5">
        <v>15</v>
      </c>
      <c r="E110" s="5">
        <v>4400</v>
      </c>
      <c r="F110" s="5">
        <v>3600</v>
      </c>
      <c r="G110" s="5">
        <v>1100</v>
      </c>
      <c r="H110" s="5">
        <v>1500</v>
      </c>
      <c r="I110" s="5">
        <v>2300</v>
      </c>
      <c r="J110" s="5">
        <v>3500</v>
      </c>
      <c r="K110" s="7">
        <v>5300</v>
      </c>
      <c r="L110" s="7">
        <v>8000</v>
      </c>
      <c r="M110" s="44">
        <v>10600</v>
      </c>
    </row>
    <row r="111" spans="1:13" x14ac:dyDescent="0.35">
      <c r="A111" s="58">
        <v>2014</v>
      </c>
      <c r="B111" s="33" t="s">
        <v>60</v>
      </c>
      <c r="C111" s="5">
        <v>362570</v>
      </c>
      <c r="D111" s="5">
        <v>9</v>
      </c>
      <c r="E111" s="5">
        <v>4400</v>
      </c>
      <c r="F111" s="5">
        <v>3700</v>
      </c>
      <c r="G111" s="5">
        <v>1100</v>
      </c>
      <c r="H111" s="5">
        <v>1500</v>
      </c>
      <c r="I111" s="5">
        <v>2300</v>
      </c>
      <c r="J111" s="5">
        <v>3500</v>
      </c>
      <c r="K111" s="7">
        <v>5300</v>
      </c>
      <c r="L111" s="7">
        <v>8400</v>
      </c>
      <c r="M111" s="44">
        <v>11200</v>
      </c>
    </row>
    <row r="112" spans="1:13" x14ac:dyDescent="0.35">
      <c r="A112" s="58">
        <v>2014</v>
      </c>
      <c r="B112" s="33" t="s">
        <v>61</v>
      </c>
      <c r="C112" s="5">
        <v>212550</v>
      </c>
      <c r="D112" s="5">
        <v>6</v>
      </c>
      <c r="E112" s="5">
        <v>3900</v>
      </c>
      <c r="F112" s="5">
        <v>3100</v>
      </c>
      <c r="G112" s="5">
        <v>900</v>
      </c>
      <c r="H112" s="5">
        <v>1300</v>
      </c>
      <c r="I112" s="5">
        <v>2100</v>
      </c>
      <c r="J112" s="5">
        <v>3200</v>
      </c>
      <c r="K112" s="7">
        <v>4700</v>
      </c>
      <c r="L112" s="7">
        <v>6800</v>
      </c>
      <c r="M112" s="44">
        <v>8900</v>
      </c>
    </row>
    <row r="113" spans="1:13" x14ac:dyDescent="0.35">
      <c r="A113" s="59">
        <v>2015</v>
      </c>
      <c r="B113" s="32" t="s">
        <v>13</v>
      </c>
      <c r="C113" s="18">
        <v>3724360</v>
      </c>
      <c r="D113" s="18">
        <v>100</v>
      </c>
      <c r="E113" s="18">
        <v>4000</v>
      </c>
      <c r="F113" s="18">
        <v>3000</v>
      </c>
      <c r="G113" s="18">
        <v>1000</v>
      </c>
      <c r="H113" s="18">
        <v>1400</v>
      </c>
      <c r="I113" s="18">
        <v>2100</v>
      </c>
      <c r="J113" s="18">
        <v>3300</v>
      </c>
      <c r="K113" s="20">
        <v>4900</v>
      </c>
      <c r="L113" s="20">
        <v>7300</v>
      </c>
      <c r="M113" s="43">
        <v>9500</v>
      </c>
    </row>
    <row r="114" spans="1:13" x14ac:dyDescent="0.35">
      <c r="A114" s="58">
        <v>2015</v>
      </c>
      <c r="B114" s="33" t="s">
        <v>52</v>
      </c>
      <c r="C114" s="5">
        <v>198750</v>
      </c>
      <c r="D114" s="5">
        <v>5.34</v>
      </c>
      <c r="E114" s="5">
        <v>3500</v>
      </c>
      <c r="F114" s="5">
        <v>2500</v>
      </c>
      <c r="G114" s="5">
        <v>900</v>
      </c>
      <c r="H114" s="5">
        <v>1200</v>
      </c>
      <c r="I114" s="5">
        <v>1900</v>
      </c>
      <c r="J114" s="5">
        <v>2900</v>
      </c>
      <c r="K114" s="7">
        <v>4300</v>
      </c>
      <c r="L114" s="7">
        <v>6000</v>
      </c>
      <c r="M114" s="44">
        <v>7700</v>
      </c>
    </row>
    <row r="115" spans="1:13" x14ac:dyDescent="0.35">
      <c r="A115" s="58">
        <v>2015</v>
      </c>
      <c r="B115" s="33" t="s">
        <v>53</v>
      </c>
      <c r="C115" s="5">
        <v>457940</v>
      </c>
      <c r="D115" s="5">
        <v>12.3</v>
      </c>
      <c r="E115" s="5">
        <v>3800</v>
      </c>
      <c r="F115" s="5">
        <v>2600</v>
      </c>
      <c r="G115" s="5">
        <v>1000</v>
      </c>
      <c r="H115" s="5">
        <v>1400</v>
      </c>
      <c r="I115" s="5">
        <v>2100</v>
      </c>
      <c r="J115" s="5">
        <v>3200</v>
      </c>
      <c r="K115" s="7">
        <v>4700</v>
      </c>
      <c r="L115" s="7">
        <v>6600</v>
      </c>
      <c r="M115" s="44">
        <v>8300</v>
      </c>
    </row>
    <row r="116" spans="1:13" x14ac:dyDescent="0.35">
      <c r="A116" s="58">
        <v>2015</v>
      </c>
      <c r="B116" s="33" t="s">
        <v>244</v>
      </c>
      <c r="C116" s="5">
        <v>363880</v>
      </c>
      <c r="D116" s="5">
        <v>9.77</v>
      </c>
      <c r="E116" s="5">
        <v>3700</v>
      </c>
      <c r="F116" s="5">
        <v>2700</v>
      </c>
      <c r="G116" s="5">
        <v>900</v>
      </c>
      <c r="H116" s="5">
        <v>1300</v>
      </c>
      <c r="I116" s="5">
        <v>2000</v>
      </c>
      <c r="J116" s="5">
        <v>3000</v>
      </c>
      <c r="K116" s="7">
        <v>4500</v>
      </c>
      <c r="L116" s="7">
        <v>6600</v>
      </c>
      <c r="M116" s="44">
        <v>8500</v>
      </c>
    </row>
    <row r="117" spans="1:13" x14ac:dyDescent="0.35">
      <c r="A117" s="58">
        <v>2015</v>
      </c>
      <c r="B117" s="33" t="s">
        <v>55</v>
      </c>
      <c r="C117" s="5">
        <v>322790</v>
      </c>
      <c r="D117" s="5">
        <v>8.67</v>
      </c>
      <c r="E117" s="5">
        <v>3900</v>
      </c>
      <c r="F117" s="5">
        <v>2900</v>
      </c>
      <c r="G117" s="5">
        <v>1000</v>
      </c>
      <c r="H117" s="5">
        <v>1400</v>
      </c>
      <c r="I117" s="5">
        <v>2100</v>
      </c>
      <c r="J117" s="5">
        <v>3200</v>
      </c>
      <c r="K117" s="7">
        <v>4800</v>
      </c>
      <c r="L117" s="7">
        <v>7000</v>
      </c>
      <c r="M117" s="44">
        <v>9300</v>
      </c>
    </row>
    <row r="118" spans="1:13" x14ac:dyDescent="0.35">
      <c r="A118" s="58">
        <v>2015</v>
      </c>
      <c r="B118" s="33" t="s">
        <v>56</v>
      </c>
      <c r="C118" s="5">
        <v>360110</v>
      </c>
      <c r="D118" s="5">
        <v>9.67</v>
      </c>
      <c r="E118" s="5">
        <v>4000</v>
      </c>
      <c r="F118" s="5">
        <v>2800</v>
      </c>
      <c r="G118" s="5">
        <v>1000</v>
      </c>
      <c r="H118" s="5">
        <v>1400</v>
      </c>
      <c r="I118" s="5">
        <v>2200</v>
      </c>
      <c r="J118" s="5">
        <v>3300</v>
      </c>
      <c r="K118" s="7">
        <v>4900</v>
      </c>
      <c r="L118" s="7">
        <v>7100</v>
      </c>
      <c r="M118" s="44">
        <v>9200</v>
      </c>
    </row>
    <row r="119" spans="1:13" x14ac:dyDescent="0.35">
      <c r="A119" s="58">
        <v>2015</v>
      </c>
      <c r="B119" s="33" t="s">
        <v>57</v>
      </c>
      <c r="C119" s="5">
        <v>415380</v>
      </c>
      <c r="D119" s="5">
        <v>11.15</v>
      </c>
      <c r="E119" s="5">
        <v>4200</v>
      </c>
      <c r="F119" s="5">
        <v>3200</v>
      </c>
      <c r="G119" s="5">
        <v>1100</v>
      </c>
      <c r="H119" s="5">
        <v>1400</v>
      </c>
      <c r="I119" s="5">
        <v>2200</v>
      </c>
      <c r="J119" s="5">
        <v>3400</v>
      </c>
      <c r="K119" s="7">
        <v>5200</v>
      </c>
      <c r="L119" s="7">
        <v>7900</v>
      </c>
      <c r="M119" s="44">
        <v>10500</v>
      </c>
    </row>
    <row r="120" spans="1:13" x14ac:dyDescent="0.35">
      <c r="A120" s="58">
        <v>2015</v>
      </c>
      <c r="B120" s="33" t="s">
        <v>58</v>
      </c>
      <c r="C120" s="5">
        <v>469590</v>
      </c>
      <c r="D120" s="5">
        <v>12.61</v>
      </c>
      <c r="E120" s="5">
        <v>4000</v>
      </c>
      <c r="F120" s="5">
        <v>3100</v>
      </c>
      <c r="G120" s="5">
        <v>900</v>
      </c>
      <c r="H120" s="5">
        <v>1300</v>
      </c>
      <c r="I120" s="5">
        <v>2000</v>
      </c>
      <c r="J120" s="5">
        <v>3200</v>
      </c>
      <c r="K120" s="7">
        <v>5000</v>
      </c>
      <c r="L120" s="7">
        <v>7600</v>
      </c>
      <c r="M120" s="44">
        <v>10000</v>
      </c>
    </row>
    <row r="121" spans="1:13" x14ac:dyDescent="0.35">
      <c r="A121" s="58">
        <v>2015</v>
      </c>
      <c r="B121" s="33" t="s">
        <v>59</v>
      </c>
      <c r="C121" s="5">
        <v>589310</v>
      </c>
      <c r="D121" s="5">
        <v>15.82</v>
      </c>
      <c r="E121" s="5">
        <v>4200</v>
      </c>
      <c r="F121" s="5">
        <v>3200</v>
      </c>
      <c r="G121" s="5">
        <v>1100</v>
      </c>
      <c r="H121" s="5">
        <v>1500</v>
      </c>
      <c r="I121" s="5">
        <v>2200</v>
      </c>
      <c r="J121" s="5">
        <v>3500</v>
      </c>
      <c r="K121" s="7">
        <v>5200</v>
      </c>
      <c r="L121" s="7">
        <v>7800</v>
      </c>
      <c r="M121" s="44">
        <v>10300</v>
      </c>
    </row>
    <row r="122" spans="1:13" x14ac:dyDescent="0.35">
      <c r="A122" s="58">
        <v>2015</v>
      </c>
      <c r="B122" s="33" t="s">
        <v>60</v>
      </c>
      <c r="C122" s="5">
        <v>346260</v>
      </c>
      <c r="D122" s="5">
        <v>9.3000000000000007</v>
      </c>
      <c r="E122" s="5">
        <v>4300</v>
      </c>
      <c r="F122" s="5">
        <v>3300</v>
      </c>
      <c r="G122" s="5">
        <v>1100</v>
      </c>
      <c r="H122" s="5">
        <v>1400</v>
      </c>
      <c r="I122" s="5">
        <v>2200</v>
      </c>
      <c r="J122" s="5">
        <v>3400</v>
      </c>
      <c r="K122" s="7">
        <v>5200</v>
      </c>
      <c r="L122" s="7">
        <v>8200</v>
      </c>
      <c r="M122" s="44">
        <v>11000</v>
      </c>
    </row>
    <row r="123" spans="1:13" x14ac:dyDescent="0.35">
      <c r="A123" s="58">
        <v>2015</v>
      </c>
      <c r="B123" s="33" t="s">
        <v>61</v>
      </c>
      <c r="C123" s="5">
        <v>200350</v>
      </c>
      <c r="D123" s="5">
        <v>5.38</v>
      </c>
      <c r="E123" s="5">
        <v>3800</v>
      </c>
      <c r="F123" s="5">
        <v>2700</v>
      </c>
      <c r="G123" s="5">
        <v>900</v>
      </c>
      <c r="H123" s="5">
        <v>1300</v>
      </c>
      <c r="I123" s="5">
        <v>2100</v>
      </c>
      <c r="J123" s="5">
        <v>3200</v>
      </c>
      <c r="K123" s="7">
        <v>4600</v>
      </c>
      <c r="L123" s="7">
        <v>6700</v>
      </c>
      <c r="M123" s="44">
        <v>8600</v>
      </c>
    </row>
    <row r="124" spans="1:13" x14ac:dyDescent="0.35">
      <c r="A124" s="59">
        <v>2016</v>
      </c>
      <c r="B124" s="32" t="s">
        <v>13</v>
      </c>
      <c r="C124" s="18">
        <v>4111300</v>
      </c>
      <c r="D124" s="18">
        <v>100</v>
      </c>
      <c r="E124" s="18">
        <v>3900</v>
      </c>
      <c r="F124" s="18">
        <v>2900</v>
      </c>
      <c r="G124" s="18">
        <v>1000</v>
      </c>
      <c r="H124" s="18">
        <v>1300</v>
      </c>
      <c r="I124" s="18">
        <v>2000</v>
      </c>
      <c r="J124" s="18">
        <v>3200</v>
      </c>
      <c r="K124" s="20">
        <v>4800</v>
      </c>
      <c r="L124" s="20">
        <v>7200</v>
      </c>
      <c r="M124" s="43">
        <v>9500</v>
      </c>
    </row>
    <row r="125" spans="1:13" x14ac:dyDescent="0.35">
      <c r="A125" s="58">
        <v>2016</v>
      </c>
      <c r="B125" s="33" t="s">
        <v>52</v>
      </c>
      <c r="C125" s="5">
        <v>206030</v>
      </c>
      <c r="D125" s="5">
        <v>5</v>
      </c>
      <c r="E125" s="5">
        <v>3300</v>
      </c>
      <c r="F125" s="5">
        <v>2400</v>
      </c>
      <c r="G125" s="5">
        <v>900</v>
      </c>
      <c r="H125" s="5">
        <v>1200</v>
      </c>
      <c r="I125" s="5">
        <v>1900</v>
      </c>
      <c r="J125" s="5">
        <v>2800</v>
      </c>
      <c r="K125" s="7">
        <v>4100</v>
      </c>
      <c r="L125" s="7">
        <v>5900</v>
      </c>
      <c r="M125" s="44">
        <v>7500</v>
      </c>
    </row>
    <row r="126" spans="1:13" x14ac:dyDescent="0.35">
      <c r="A126" s="58">
        <v>2016</v>
      </c>
      <c r="B126" s="33" t="s">
        <v>53</v>
      </c>
      <c r="C126" s="5">
        <v>510280</v>
      </c>
      <c r="D126" s="5">
        <v>12</v>
      </c>
      <c r="E126" s="5">
        <v>3700</v>
      </c>
      <c r="F126" s="5">
        <v>2600</v>
      </c>
      <c r="G126" s="5">
        <v>900</v>
      </c>
      <c r="H126" s="5">
        <v>1300</v>
      </c>
      <c r="I126" s="5">
        <v>2000</v>
      </c>
      <c r="J126" s="5">
        <v>3100</v>
      </c>
      <c r="K126" s="7">
        <v>4500</v>
      </c>
      <c r="L126" s="7">
        <v>6500</v>
      </c>
      <c r="M126" s="44">
        <v>8300</v>
      </c>
    </row>
    <row r="127" spans="1:13" x14ac:dyDescent="0.35">
      <c r="A127" s="58">
        <v>2016</v>
      </c>
      <c r="B127" s="33" t="s">
        <v>244</v>
      </c>
      <c r="C127" s="5">
        <v>394910</v>
      </c>
      <c r="D127" s="5">
        <v>10</v>
      </c>
      <c r="E127" s="5">
        <v>3500</v>
      </c>
      <c r="F127" s="5">
        <v>2600</v>
      </c>
      <c r="G127" s="5">
        <v>900</v>
      </c>
      <c r="H127" s="5">
        <v>1300</v>
      </c>
      <c r="I127" s="5">
        <v>1900</v>
      </c>
      <c r="J127" s="5">
        <v>2900</v>
      </c>
      <c r="K127" s="7">
        <v>4400</v>
      </c>
      <c r="L127" s="7">
        <v>6400</v>
      </c>
      <c r="M127" s="44">
        <v>8300</v>
      </c>
    </row>
    <row r="128" spans="1:13" x14ac:dyDescent="0.35">
      <c r="A128" s="58">
        <v>2016</v>
      </c>
      <c r="B128" s="33" t="s">
        <v>55</v>
      </c>
      <c r="C128" s="5">
        <v>342170</v>
      </c>
      <c r="D128" s="5">
        <v>8</v>
      </c>
      <c r="E128" s="5">
        <v>3800</v>
      </c>
      <c r="F128" s="5">
        <v>2800</v>
      </c>
      <c r="G128" s="5">
        <v>1000</v>
      </c>
      <c r="H128" s="5">
        <v>1300</v>
      </c>
      <c r="I128" s="5">
        <v>2000</v>
      </c>
      <c r="J128" s="5">
        <v>3100</v>
      </c>
      <c r="K128" s="7">
        <v>4600</v>
      </c>
      <c r="L128" s="7">
        <v>6900</v>
      </c>
      <c r="M128" s="44">
        <v>9000</v>
      </c>
    </row>
    <row r="129" spans="1:13" x14ac:dyDescent="0.35">
      <c r="A129" s="58">
        <v>2016</v>
      </c>
      <c r="B129" s="33" t="s">
        <v>56</v>
      </c>
      <c r="C129" s="5">
        <v>393470</v>
      </c>
      <c r="D129" s="5">
        <v>10</v>
      </c>
      <c r="E129" s="5">
        <v>3900</v>
      </c>
      <c r="F129" s="5">
        <v>2800</v>
      </c>
      <c r="G129" s="5">
        <v>1000</v>
      </c>
      <c r="H129" s="5">
        <v>1400</v>
      </c>
      <c r="I129" s="5">
        <v>2100</v>
      </c>
      <c r="J129" s="5">
        <v>3200</v>
      </c>
      <c r="K129" s="7">
        <v>4800</v>
      </c>
      <c r="L129" s="7">
        <v>7000</v>
      </c>
      <c r="M129" s="44">
        <v>9100</v>
      </c>
    </row>
    <row r="130" spans="1:13" x14ac:dyDescent="0.35">
      <c r="A130" s="58">
        <v>2016</v>
      </c>
      <c r="B130" s="33" t="s">
        <v>57</v>
      </c>
      <c r="C130" s="5">
        <v>402350</v>
      </c>
      <c r="D130" s="5">
        <v>10</v>
      </c>
      <c r="E130" s="5">
        <v>4200</v>
      </c>
      <c r="F130" s="5">
        <v>3100</v>
      </c>
      <c r="G130" s="5">
        <v>1100</v>
      </c>
      <c r="H130" s="5">
        <v>1400</v>
      </c>
      <c r="I130" s="5">
        <v>2200</v>
      </c>
      <c r="J130" s="5">
        <v>3300</v>
      </c>
      <c r="K130" s="7">
        <v>5100</v>
      </c>
      <c r="L130" s="7">
        <v>7900</v>
      </c>
      <c r="M130" s="44">
        <v>10400</v>
      </c>
    </row>
    <row r="131" spans="1:13" x14ac:dyDescent="0.35">
      <c r="A131" s="58">
        <v>2016</v>
      </c>
      <c r="B131" s="33" t="s">
        <v>58</v>
      </c>
      <c r="C131" s="5">
        <v>511130</v>
      </c>
      <c r="D131" s="5">
        <v>12</v>
      </c>
      <c r="E131" s="5">
        <v>3900</v>
      </c>
      <c r="F131" s="5">
        <v>2900</v>
      </c>
      <c r="G131" s="5">
        <v>900</v>
      </c>
      <c r="H131" s="5">
        <v>1200</v>
      </c>
      <c r="I131" s="5">
        <v>2000</v>
      </c>
      <c r="J131" s="5">
        <v>3100</v>
      </c>
      <c r="K131" s="7">
        <v>4800</v>
      </c>
      <c r="L131" s="7">
        <v>7300</v>
      </c>
      <c r="M131" s="44">
        <v>9500</v>
      </c>
    </row>
    <row r="132" spans="1:13" x14ac:dyDescent="0.35">
      <c r="A132" s="58">
        <v>2016</v>
      </c>
      <c r="B132" s="33" t="s">
        <v>59</v>
      </c>
      <c r="C132" s="5">
        <v>630320</v>
      </c>
      <c r="D132" s="5">
        <v>15</v>
      </c>
      <c r="E132" s="5">
        <v>4100</v>
      </c>
      <c r="F132" s="5">
        <v>3100</v>
      </c>
      <c r="G132" s="5">
        <v>1100</v>
      </c>
      <c r="H132" s="5">
        <v>1400</v>
      </c>
      <c r="I132" s="5">
        <v>2200</v>
      </c>
      <c r="J132" s="5">
        <v>3300</v>
      </c>
      <c r="K132" s="7">
        <v>5100</v>
      </c>
      <c r="L132" s="7">
        <v>7700</v>
      </c>
      <c r="M132" s="44">
        <v>10000</v>
      </c>
    </row>
    <row r="133" spans="1:13" x14ac:dyDescent="0.35">
      <c r="A133" s="58">
        <v>2016</v>
      </c>
      <c r="B133" s="33" t="s">
        <v>60</v>
      </c>
      <c r="C133" s="5">
        <v>378910</v>
      </c>
      <c r="D133" s="5">
        <v>9</v>
      </c>
      <c r="E133" s="5">
        <v>4200</v>
      </c>
      <c r="F133" s="5">
        <v>3200</v>
      </c>
      <c r="G133" s="5">
        <v>1000</v>
      </c>
      <c r="H133" s="5">
        <v>1400</v>
      </c>
      <c r="I133" s="5">
        <v>2100</v>
      </c>
      <c r="J133" s="5">
        <v>3300</v>
      </c>
      <c r="K133" s="7">
        <v>5100</v>
      </c>
      <c r="L133" s="7">
        <v>8000</v>
      </c>
      <c r="M133" s="44">
        <v>10600</v>
      </c>
    </row>
    <row r="134" spans="1:13" x14ac:dyDescent="0.35">
      <c r="A134" s="58">
        <v>2016</v>
      </c>
      <c r="B134" s="33" t="s">
        <v>61</v>
      </c>
      <c r="C134" s="5">
        <v>217190</v>
      </c>
      <c r="D134" s="5">
        <v>5</v>
      </c>
      <c r="E134" s="5">
        <v>3700</v>
      </c>
      <c r="F134" s="5">
        <v>2700</v>
      </c>
      <c r="G134" s="5">
        <v>900</v>
      </c>
      <c r="H134" s="5">
        <v>1300</v>
      </c>
      <c r="I134" s="5">
        <v>2000</v>
      </c>
      <c r="J134" s="5">
        <v>3000</v>
      </c>
      <c r="K134" s="7">
        <v>4500</v>
      </c>
      <c r="L134" s="7">
        <v>6500</v>
      </c>
      <c r="M134" s="44">
        <v>8500</v>
      </c>
    </row>
    <row r="135" spans="1:13" x14ac:dyDescent="0.35">
      <c r="A135" s="58">
        <v>2016</v>
      </c>
      <c r="B135" s="33" t="s">
        <v>41</v>
      </c>
      <c r="C135" s="5">
        <v>124540</v>
      </c>
      <c r="D135" s="5">
        <v>3</v>
      </c>
      <c r="E135" s="5">
        <v>4900</v>
      </c>
      <c r="F135" s="5">
        <v>4100</v>
      </c>
      <c r="G135" s="5">
        <v>900</v>
      </c>
      <c r="H135" s="5">
        <v>1300</v>
      </c>
      <c r="I135" s="5">
        <v>2200</v>
      </c>
      <c r="J135" s="5">
        <v>3700</v>
      </c>
      <c r="K135" s="7">
        <v>6100</v>
      </c>
      <c r="L135" s="7">
        <v>10100</v>
      </c>
      <c r="M135" s="44">
        <v>13600</v>
      </c>
    </row>
    <row r="136" spans="1:13" x14ac:dyDescent="0.35">
      <c r="A136" s="59">
        <v>2017</v>
      </c>
      <c r="B136" s="32" t="s">
        <v>13</v>
      </c>
      <c r="C136" s="18">
        <v>22230420</v>
      </c>
      <c r="D136" s="18">
        <v>100</v>
      </c>
      <c r="E136" s="18">
        <v>3800</v>
      </c>
      <c r="F136" s="18">
        <v>2900</v>
      </c>
      <c r="G136" s="18">
        <v>900</v>
      </c>
      <c r="H136" s="18">
        <v>1300</v>
      </c>
      <c r="I136" s="18">
        <v>2000</v>
      </c>
      <c r="J136" s="18">
        <v>3000</v>
      </c>
      <c r="K136" s="20">
        <v>4600</v>
      </c>
      <c r="L136" s="20">
        <v>7100</v>
      </c>
      <c r="M136" s="43">
        <v>9400</v>
      </c>
    </row>
    <row r="137" spans="1:13" x14ac:dyDescent="0.35">
      <c r="A137" s="58">
        <v>2017</v>
      </c>
      <c r="B137" s="33" t="s">
        <v>52</v>
      </c>
      <c r="C137" s="5">
        <v>1126740</v>
      </c>
      <c r="D137" s="5">
        <v>5</v>
      </c>
      <c r="E137" s="5">
        <v>3200</v>
      </c>
      <c r="F137" s="5">
        <v>2400</v>
      </c>
      <c r="G137" s="5">
        <v>800</v>
      </c>
      <c r="H137" s="5">
        <v>1100</v>
      </c>
      <c r="I137" s="5">
        <v>1800</v>
      </c>
      <c r="J137" s="5">
        <v>2700</v>
      </c>
      <c r="K137" s="7">
        <v>4000</v>
      </c>
      <c r="L137" s="7">
        <v>5700</v>
      </c>
      <c r="M137" s="44">
        <v>7400</v>
      </c>
    </row>
    <row r="138" spans="1:13" x14ac:dyDescent="0.35">
      <c r="A138" s="58">
        <v>2017</v>
      </c>
      <c r="B138" s="33" t="s">
        <v>53</v>
      </c>
      <c r="C138" s="5">
        <v>2899920</v>
      </c>
      <c r="D138" s="5">
        <v>13</v>
      </c>
      <c r="E138" s="5">
        <v>3600</v>
      </c>
      <c r="F138" s="5">
        <v>2700</v>
      </c>
      <c r="G138" s="5">
        <v>900</v>
      </c>
      <c r="H138" s="5">
        <v>1300</v>
      </c>
      <c r="I138" s="5">
        <v>2000</v>
      </c>
      <c r="J138" s="5">
        <v>3000</v>
      </c>
      <c r="K138" s="7">
        <v>4500</v>
      </c>
      <c r="L138" s="7">
        <v>6600</v>
      </c>
      <c r="M138" s="44">
        <v>8500</v>
      </c>
    </row>
    <row r="139" spans="1:13" x14ac:dyDescent="0.35">
      <c r="A139" s="58">
        <v>2017</v>
      </c>
      <c r="B139" s="33" t="s">
        <v>244</v>
      </c>
      <c r="C139" s="5">
        <v>2123340</v>
      </c>
      <c r="D139" s="5">
        <v>10</v>
      </c>
      <c r="E139" s="5">
        <v>3500</v>
      </c>
      <c r="F139" s="5">
        <v>2700</v>
      </c>
      <c r="G139" s="5">
        <v>900</v>
      </c>
      <c r="H139" s="5">
        <v>1200</v>
      </c>
      <c r="I139" s="5">
        <v>1900</v>
      </c>
      <c r="J139" s="5">
        <v>2900</v>
      </c>
      <c r="K139" s="7">
        <v>4300</v>
      </c>
      <c r="L139" s="7">
        <v>6400</v>
      </c>
      <c r="M139" s="44">
        <v>8500</v>
      </c>
    </row>
    <row r="140" spans="1:13" x14ac:dyDescent="0.35">
      <c r="A140" s="58">
        <v>2017</v>
      </c>
      <c r="B140" s="33" t="s">
        <v>55</v>
      </c>
      <c r="C140" s="5">
        <v>1846360</v>
      </c>
      <c r="D140" s="5">
        <v>8</v>
      </c>
      <c r="E140" s="5">
        <v>3700</v>
      </c>
      <c r="F140" s="5">
        <v>2900</v>
      </c>
      <c r="G140" s="5">
        <v>900</v>
      </c>
      <c r="H140" s="5">
        <v>1300</v>
      </c>
      <c r="I140" s="5">
        <v>2000</v>
      </c>
      <c r="J140" s="5">
        <v>3000</v>
      </c>
      <c r="K140" s="7">
        <v>4500</v>
      </c>
      <c r="L140" s="7">
        <v>6900</v>
      </c>
      <c r="M140" s="44">
        <v>9200</v>
      </c>
    </row>
    <row r="141" spans="1:13" x14ac:dyDescent="0.35">
      <c r="A141" s="58">
        <v>2017</v>
      </c>
      <c r="B141" s="33" t="s">
        <v>56</v>
      </c>
      <c r="C141" s="5">
        <v>2186760</v>
      </c>
      <c r="D141" s="5">
        <v>10</v>
      </c>
      <c r="E141" s="5">
        <v>3800</v>
      </c>
      <c r="F141" s="5">
        <v>2800</v>
      </c>
      <c r="G141" s="5">
        <v>900</v>
      </c>
      <c r="H141" s="5">
        <v>1300</v>
      </c>
      <c r="I141" s="5">
        <v>2000</v>
      </c>
      <c r="J141" s="5">
        <v>3100</v>
      </c>
      <c r="K141" s="7">
        <v>4600</v>
      </c>
      <c r="L141" s="7">
        <v>7000</v>
      </c>
      <c r="M141" s="44">
        <v>9200</v>
      </c>
    </row>
    <row r="142" spans="1:13" x14ac:dyDescent="0.35">
      <c r="A142" s="58">
        <v>2017</v>
      </c>
      <c r="B142" s="33" t="s">
        <v>57</v>
      </c>
      <c r="C142" s="5">
        <v>2379940</v>
      </c>
      <c r="D142" s="5">
        <v>11</v>
      </c>
      <c r="E142" s="5">
        <v>4100</v>
      </c>
      <c r="F142" s="5">
        <v>3200</v>
      </c>
      <c r="G142" s="5">
        <v>1000</v>
      </c>
      <c r="H142" s="5">
        <v>1300</v>
      </c>
      <c r="I142" s="5">
        <v>2100</v>
      </c>
      <c r="J142" s="5">
        <v>3200</v>
      </c>
      <c r="K142" s="7">
        <v>5000</v>
      </c>
      <c r="L142" s="7">
        <v>7800</v>
      </c>
      <c r="M142" s="44">
        <v>10500</v>
      </c>
    </row>
    <row r="143" spans="1:13" x14ac:dyDescent="0.35">
      <c r="A143" s="58">
        <v>2017</v>
      </c>
      <c r="B143" s="33" t="s">
        <v>58</v>
      </c>
      <c r="C143" s="5">
        <v>2875480</v>
      </c>
      <c r="D143" s="5">
        <v>13</v>
      </c>
      <c r="E143" s="5">
        <v>3700</v>
      </c>
      <c r="F143" s="5">
        <v>3000</v>
      </c>
      <c r="G143" s="5">
        <v>800</v>
      </c>
      <c r="H143" s="5">
        <v>1100</v>
      </c>
      <c r="I143" s="5">
        <v>1800</v>
      </c>
      <c r="J143" s="5">
        <v>2900</v>
      </c>
      <c r="K143" s="7">
        <v>4600</v>
      </c>
      <c r="L143" s="7">
        <v>7200</v>
      </c>
      <c r="M143" s="44">
        <v>9400</v>
      </c>
    </row>
    <row r="144" spans="1:13" x14ac:dyDescent="0.35">
      <c r="A144" s="58">
        <v>2017</v>
      </c>
      <c r="B144" s="33" t="s">
        <v>59</v>
      </c>
      <c r="C144" s="5">
        <v>3424260</v>
      </c>
      <c r="D144" s="5">
        <v>15</v>
      </c>
      <c r="E144" s="5">
        <v>4000</v>
      </c>
      <c r="F144" s="5">
        <v>3100</v>
      </c>
      <c r="G144" s="5">
        <v>1000</v>
      </c>
      <c r="H144" s="5">
        <v>1300</v>
      </c>
      <c r="I144" s="5">
        <v>2100</v>
      </c>
      <c r="J144" s="5">
        <v>3200</v>
      </c>
      <c r="K144" s="7">
        <v>5000</v>
      </c>
      <c r="L144" s="7">
        <v>7700</v>
      </c>
      <c r="M144" s="44">
        <v>10200</v>
      </c>
    </row>
    <row r="145" spans="1:13" x14ac:dyDescent="0.35">
      <c r="A145" s="58">
        <v>2017</v>
      </c>
      <c r="B145" s="33" t="s">
        <v>60</v>
      </c>
      <c r="C145" s="5">
        <v>2162430</v>
      </c>
      <c r="D145" s="5">
        <v>10</v>
      </c>
      <c r="E145" s="5">
        <v>4000</v>
      </c>
      <c r="F145" s="5">
        <v>3200</v>
      </c>
      <c r="G145" s="5">
        <v>900</v>
      </c>
      <c r="H145" s="5">
        <v>1300</v>
      </c>
      <c r="I145" s="5">
        <v>2000</v>
      </c>
      <c r="J145" s="5">
        <v>3200</v>
      </c>
      <c r="K145" s="7">
        <v>4900</v>
      </c>
      <c r="L145" s="7">
        <v>7800</v>
      </c>
      <c r="M145" s="44">
        <v>10500</v>
      </c>
    </row>
    <row r="146" spans="1:13" x14ac:dyDescent="0.35">
      <c r="A146" s="58">
        <v>2017</v>
      </c>
      <c r="B146" s="33" t="s">
        <v>61</v>
      </c>
      <c r="C146" s="5">
        <v>1205160</v>
      </c>
      <c r="D146" s="5">
        <v>5</v>
      </c>
      <c r="E146" s="5">
        <v>3600</v>
      </c>
      <c r="F146" s="5">
        <v>2700</v>
      </c>
      <c r="G146" s="5">
        <v>800</v>
      </c>
      <c r="H146" s="5">
        <v>1200</v>
      </c>
      <c r="I146" s="5">
        <v>1900</v>
      </c>
      <c r="J146" s="5">
        <v>2900</v>
      </c>
      <c r="K146" s="7">
        <v>4400</v>
      </c>
      <c r="L146" s="7">
        <v>6400</v>
      </c>
      <c r="M146" s="44">
        <v>8500</v>
      </c>
    </row>
    <row r="147" spans="1:13" x14ac:dyDescent="0.35">
      <c r="A147" s="58">
        <v>2017</v>
      </c>
      <c r="B147" s="33" t="s">
        <v>41</v>
      </c>
      <c r="C147" s="5">
        <v>30</v>
      </c>
      <c r="D147" s="5">
        <v>0</v>
      </c>
      <c r="E147" s="5">
        <v>4400</v>
      </c>
      <c r="F147" s="5">
        <v>4100</v>
      </c>
      <c r="G147" s="5">
        <v>1300</v>
      </c>
      <c r="H147" s="5">
        <v>1500</v>
      </c>
      <c r="I147" s="5">
        <v>1800</v>
      </c>
      <c r="J147" s="5">
        <v>3300</v>
      </c>
      <c r="K147" s="7">
        <v>5200</v>
      </c>
      <c r="L147" s="7">
        <v>6700</v>
      </c>
      <c r="M147" s="44">
        <v>12900</v>
      </c>
    </row>
    <row r="148" spans="1:13" x14ac:dyDescent="0.35">
      <c r="A148" s="59">
        <v>2018</v>
      </c>
      <c r="B148" s="32" t="s">
        <v>13</v>
      </c>
      <c r="C148" s="18">
        <v>22438970</v>
      </c>
      <c r="D148" s="18">
        <v>100</v>
      </c>
      <c r="E148" s="18">
        <v>3700</v>
      </c>
      <c r="F148" s="18">
        <v>2900</v>
      </c>
      <c r="G148" s="18">
        <v>900</v>
      </c>
      <c r="H148" s="18">
        <v>1200</v>
      </c>
      <c r="I148" s="18">
        <v>1900</v>
      </c>
      <c r="J148" s="18">
        <v>2900</v>
      </c>
      <c r="K148" s="20">
        <v>4500</v>
      </c>
      <c r="L148" s="20">
        <v>6900</v>
      </c>
      <c r="M148" s="43">
        <v>9100</v>
      </c>
    </row>
    <row r="149" spans="1:13" x14ac:dyDescent="0.35">
      <c r="A149" s="58">
        <v>2018</v>
      </c>
      <c r="B149" s="33" t="s">
        <v>52</v>
      </c>
      <c r="C149" s="5">
        <v>1135320</v>
      </c>
      <c r="D149" s="5">
        <v>5</v>
      </c>
      <c r="E149" s="5">
        <v>3100</v>
      </c>
      <c r="F149" s="5">
        <v>2300</v>
      </c>
      <c r="G149" s="5">
        <v>800</v>
      </c>
      <c r="H149" s="5">
        <v>1100</v>
      </c>
      <c r="I149" s="5">
        <v>1700</v>
      </c>
      <c r="J149" s="5">
        <v>2600</v>
      </c>
      <c r="K149" s="7">
        <v>3800</v>
      </c>
      <c r="L149" s="7">
        <v>5500</v>
      </c>
      <c r="M149" s="44">
        <v>7200</v>
      </c>
    </row>
    <row r="150" spans="1:13" x14ac:dyDescent="0.35">
      <c r="A150" s="58">
        <v>2018</v>
      </c>
      <c r="B150" s="33" t="s">
        <v>53</v>
      </c>
      <c r="C150" s="5">
        <v>2925330</v>
      </c>
      <c r="D150" s="5">
        <v>13</v>
      </c>
      <c r="E150" s="5">
        <v>3500</v>
      </c>
      <c r="F150" s="5">
        <v>2600</v>
      </c>
      <c r="G150" s="5">
        <v>900</v>
      </c>
      <c r="H150" s="5">
        <v>1200</v>
      </c>
      <c r="I150" s="5">
        <v>1900</v>
      </c>
      <c r="J150" s="5">
        <v>2900</v>
      </c>
      <c r="K150" s="7">
        <v>4300</v>
      </c>
      <c r="L150" s="7">
        <v>6300</v>
      </c>
      <c r="M150" s="44">
        <v>8200</v>
      </c>
    </row>
    <row r="151" spans="1:13" x14ac:dyDescent="0.35">
      <c r="A151" s="58">
        <v>2018</v>
      </c>
      <c r="B151" s="33" t="s">
        <v>244</v>
      </c>
      <c r="C151" s="5">
        <v>2137370</v>
      </c>
      <c r="D151" s="5">
        <v>10</v>
      </c>
      <c r="E151" s="5">
        <v>3400</v>
      </c>
      <c r="F151" s="5">
        <v>2600</v>
      </c>
      <c r="G151" s="5">
        <v>900</v>
      </c>
      <c r="H151" s="5">
        <v>1200</v>
      </c>
      <c r="I151" s="5">
        <v>1800</v>
      </c>
      <c r="J151" s="5">
        <v>2800</v>
      </c>
      <c r="K151" s="7">
        <v>4200</v>
      </c>
      <c r="L151" s="7">
        <v>6200</v>
      </c>
      <c r="M151" s="44">
        <v>8200</v>
      </c>
    </row>
    <row r="152" spans="1:13" x14ac:dyDescent="0.35">
      <c r="A152" s="58">
        <v>2018</v>
      </c>
      <c r="B152" s="33" t="s">
        <v>55</v>
      </c>
      <c r="C152" s="5">
        <v>1867240</v>
      </c>
      <c r="D152" s="5">
        <v>8</v>
      </c>
      <c r="E152" s="5">
        <v>3600</v>
      </c>
      <c r="F152" s="5">
        <v>2800</v>
      </c>
      <c r="G152" s="5">
        <v>900</v>
      </c>
      <c r="H152" s="5">
        <v>1300</v>
      </c>
      <c r="I152" s="5">
        <v>1900</v>
      </c>
      <c r="J152" s="5">
        <v>2900</v>
      </c>
      <c r="K152" s="7">
        <v>4400</v>
      </c>
      <c r="L152" s="7">
        <v>6700</v>
      </c>
      <c r="M152" s="44">
        <v>8900</v>
      </c>
    </row>
    <row r="153" spans="1:13" x14ac:dyDescent="0.35">
      <c r="A153" s="58">
        <v>2018</v>
      </c>
      <c r="B153" s="33" t="s">
        <v>56</v>
      </c>
      <c r="C153" s="5">
        <v>2206200</v>
      </c>
      <c r="D153" s="5">
        <v>10</v>
      </c>
      <c r="E153" s="5">
        <v>3700</v>
      </c>
      <c r="F153" s="5">
        <v>2800</v>
      </c>
      <c r="G153" s="5">
        <v>900</v>
      </c>
      <c r="H153" s="5">
        <v>1300</v>
      </c>
      <c r="I153" s="5">
        <v>2000</v>
      </c>
      <c r="J153" s="5">
        <v>3000</v>
      </c>
      <c r="K153" s="7">
        <v>4500</v>
      </c>
      <c r="L153" s="7">
        <v>6700</v>
      </c>
      <c r="M153" s="44">
        <v>8900</v>
      </c>
    </row>
    <row r="154" spans="1:13" x14ac:dyDescent="0.35">
      <c r="A154" s="58">
        <v>2018</v>
      </c>
      <c r="B154" s="33" t="s">
        <v>57</v>
      </c>
      <c r="C154" s="5">
        <v>2403710</v>
      </c>
      <c r="D154" s="5">
        <v>11</v>
      </c>
      <c r="E154" s="5">
        <v>4000</v>
      </c>
      <c r="F154" s="5">
        <v>3100</v>
      </c>
      <c r="G154" s="5">
        <v>1000</v>
      </c>
      <c r="H154" s="5">
        <v>1300</v>
      </c>
      <c r="I154" s="5">
        <v>2000</v>
      </c>
      <c r="J154" s="5">
        <v>3100</v>
      </c>
      <c r="K154" s="7">
        <v>4800</v>
      </c>
      <c r="L154" s="7">
        <v>7600</v>
      </c>
      <c r="M154" s="44">
        <v>10200</v>
      </c>
    </row>
    <row r="155" spans="1:13" x14ac:dyDescent="0.35">
      <c r="A155" s="58">
        <v>2018</v>
      </c>
      <c r="B155" s="33" t="s">
        <v>58</v>
      </c>
      <c r="C155" s="5">
        <v>2905410</v>
      </c>
      <c r="D155" s="5">
        <v>13</v>
      </c>
      <c r="E155" s="5">
        <v>3600</v>
      </c>
      <c r="F155" s="5">
        <v>2900</v>
      </c>
      <c r="G155" s="5">
        <v>800</v>
      </c>
      <c r="H155" s="5">
        <v>1100</v>
      </c>
      <c r="I155" s="5">
        <v>1800</v>
      </c>
      <c r="J155" s="5">
        <v>2800</v>
      </c>
      <c r="K155" s="7">
        <v>4500</v>
      </c>
      <c r="L155" s="7">
        <v>7000</v>
      </c>
      <c r="M155" s="44">
        <v>9200</v>
      </c>
    </row>
    <row r="156" spans="1:13" x14ac:dyDescent="0.35">
      <c r="A156" s="58">
        <v>2018</v>
      </c>
      <c r="B156" s="33" t="s">
        <v>59</v>
      </c>
      <c r="C156" s="5">
        <v>3462680</v>
      </c>
      <c r="D156" s="5">
        <v>15</v>
      </c>
      <c r="E156" s="5">
        <v>3900</v>
      </c>
      <c r="F156" s="5">
        <v>3100</v>
      </c>
      <c r="G156" s="5">
        <v>1000</v>
      </c>
      <c r="H156" s="5">
        <v>1300</v>
      </c>
      <c r="I156" s="5">
        <v>2000</v>
      </c>
      <c r="J156" s="5">
        <v>3100</v>
      </c>
      <c r="K156" s="7">
        <v>4800</v>
      </c>
      <c r="L156" s="7">
        <v>7500</v>
      </c>
      <c r="M156" s="44">
        <v>9900</v>
      </c>
    </row>
    <row r="157" spans="1:13" x14ac:dyDescent="0.35">
      <c r="A157" s="58">
        <v>2018</v>
      </c>
      <c r="B157" s="33" t="s">
        <v>60</v>
      </c>
      <c r="C157" s="5">
        <v>2183070</v>
      </c>
      <c r="D157" s="5">
        <v>10</v>
      </c>
      <c r="E157" s="5">
        <v>3900</v>
      </c>
      <c r="F157" s="5">
        <v>3100</v>
      </c>
      <c r="G157" s="5">
        <v>900</v>
      </c>
      <c r="H157" s="5">
        <v>1300</v>
      </c>
      <c r="I157" s="5">
        <v>2000</v>
      </c>
      <c r="J157" s="5">
        <v>3100</v>
      </c>
      <c r="K157" s="7">
        <v>4800</v>
      </c>
      <c r="L157" s="7">
        <v>7600</v>
      </c>
      <c r="M157" s="44">
        <v>10200</v>
      </c>
    </row>
    <row r="158" spans="1:13" x14ac:dyDescent="0.35">
      <c r="A158" s="58">
        <v>2018</v>
      </c>
      <c r="B158" s="33" t="s">
        <v>61</v>
      </c>
      <c r="C158" s="5">
        <v>1212620</v>
      </c>
      <c r="D158" s="5">
        <v>5</v>
      </c>
      <c r="E158" s="5">
        <v>3500</v>
      </c>
      <c r="F158" s="5">
        <v>2600</v>
      </c>
      <c r="G158" s="5">
        <v>800</v>
      </c>
      <c r="H158" s="5">
        <v>1200</v>
      </c>
      <c r="I158" s="5">
        <v>1900</v>
      </c>
      <c r="J158" s="5">
        <v>2900</v>
      </c>
      <c r="K158" s="7">
        <v>4300</v>
      </c>
      <c r="L158" s="7">
        <v>6300</v>
      </c>
      <c r="M158" s="44">
        <v>8200</v>
      </c>
    </row>
    <row r="159" spans="1:13" x14ac:dyDescent="0.35">
      <c r="A159" s="58">
        <v>2018</v>
      </c>
      <c r="B159" s="33" t="s">
        <v>41</v>
      </c>
      <c r="C159" s="5">
        <v>30</v>
      </c>
      <c r="D159" s="5">
        <v>0</v>
      </c>
      <c r="E159" s="5">
        <v>4300</v>
      </c>
      <c r="F159" s="5">
        <v>2800</v>
      </c>
      <c r="G159" s="5">
        <v>1600</v>
      </c>
      <c r="H159" s="5">
        <v>1700</v>
      </c>
      <c r="I159" s="5">
        <v>2200</v>
      </c>
      <c r="J159" s="5">
        <v>3900</v>
      </c>
      <c r="K159" s="7">
        <v>5200</v>
      </c>
      <c r="L159" s="7">
        <v>7200</v>
      </c>
      <c r="M159" s="44">
        <v>12700</v>
      </c>
    </row>
    <row r="160" spans="1:13" x14ac:dyDescent="0.35">
      <c r="A160" s="59">
        <v>2019</v>
      </c>
      <c r="B160" s="32" t="s">
        <v>13</v>
      </c>
      <c r="C160" s="18">
        <v>22428150</v>
      </c>
      <c r="D160" s="18">
        <v>100</v>
      </c>
      <c r="E160" s="18">
        <v>3600</v>
      </c>
      <c r="F160" s="18">
        <v>2800</v>
      </c>
      <c r="G160" s="18">
        <v>900</v>
      </c>
      <c r="H160" s="18">
        <v>1200</v>
      </c>
      <c r="I160" s="18">
        <v>1900</v>
      </c>
      <c r="J160" s="18">
        <v>2900</v>
      </c>
      <c r="K160" s="20">
        <v>4400</v>
      </c>
      <c r="L160" s="20">
        <v>6800</v>
      </c>
      <c r="M160" s="43">
        <v>9000</v>
      </c>
    </row>
    <row r="161" spans="1:13" x14ac:dyDescent="0.35">
      <c r="A161" s="58">
        <v>2019</v>
      </c>
      <c r="B161" s="33" t="s">
        <v>52</v>
      </c>
      <c r="C161" s="5">
        <v>1135680</v>
      </c>
      <c r="D161" s="5">
        <v>5</v>
      </c>
      <c r="E161" s="5">
        <v>3100</v>
      </c>
      <c r="F161" s="5">
        <v>2300</v>
      </c>
      <c r="G161" s="5">
        <v>800</v>
      </c>
      <c r="H161" s="5">
        <v>1100</v>
      </c>
      <c r="I161" s="5">
        <v>1700</v>
      </c>
      <c r="J161" s="5">
        <v>2600</v>
      </c>
      <c r="K161" s="7">
        <v>3800</v>
      </c>
      <c r="L161" s="7">
        <v>5500</v>
      </c>
      <c r="M161" s="44">
        <v>7100</v>
      </c>
    </row>
    <row r="162" spans="1:13" x14ac:dyDescent="0.35">
      <c r="A162" s="58">
        <v>2019</v>
      </c>
      <c r="B162" s="33" t="s">
        <v>53</v>
      </c>
      <c r="C162" s="5">
        <v>2920790</v>
      </c>
      <c r="D162" s="5">
        <v>13</v>
      </c>
      <c r="E162" s="5">
        <v>3500</v>
      </c>
      <c r="F162" s="5">
        <v>2600</v>
      </c>
      <c r="G162" s="5">
        <v>900</v>
      </c>
      <c r="H162" s="5">
        <v>1200</v>
      </c>
      <c r="I162" s="5">
        <v>1900</v>
      </c>
      <c r="J162" s="5">
        <v>2900</v>
      </c>
      <c r="K162" s="7">
        <v>4200</v>
      </c>
      <c r="L162" s="7">
        <v>6200</v>
      </c>
      <c r="M162" s="44">
        <v>8100</v>
      </c>
    </row>
    <row r="163" spans="1:13" x14ac:dyDescent="0.35">
      <c r="A163" s="58">
        <v>2019</v>
      </c>
      <c r="B163" s="33" t="s">
        <v>244</v>
      </c>
      <c r="C163" s="5">
        <v>2139400</v>
      </c>
      <c r="D163" s="5">
        <v>10</v>
      </c>
      <c r="E163" s="5">
        <v>3400</v>
      </c>
      <c r="F163" s="5">
        <v>2600</v>
      </c>
      <c r="G163" s="5">
        <v>900</v>
      </c>
      <c r="H163" s="5">
        <v>1200</v>
      </c>
      <c r="I163" s="5">
        <v>1800</v>
      </c>
      <c r="J163" s="5">
        <v>2800</v>
      </c>
      <c r="K163" s="7">
        <v>4100</v>
      </c>
      <c r="L163" s="7">
        <v>6200</v>
      </c>
      <c r="M163" s="44">
        <v>8100</v>
      </c>
    </row>
    <row r="164" spans="1:13" x14ac:dyDescent="0.35">
      <c r="A164" s="58">
        <v>2019</v>
      </c>
      <c r="B164" s="33" t="s">
        <v>55</v>
      </c>
      <c r="C164" s="5">
        <v>1868870</v>
      </c>
      <c r="D164" s="5">
        <v>8</v>
      </c>
      <c r="E164" s="5">
        <v>3600</v>
      </c>
      <c r="F164" s="5">
        <v>2800</v>
      </c>
      <c r="G164" s="5">
        <v>900</v>
      </c>
      <c r="H164" s="5">
        <v>1300</v>
      </c>
      <c r="I164" s="5">
        <v>1900</v>
      </c>
      <c r="J164" s="5">
        <v>2900</v>
      </c>
      <c r="K164" s="7">
        <v>4400</v>
      </c>
      <c r="L164" s="7">
        <v>6600</v>
      </c>
      <c r="M164" s="44">
        <v>8800</v>
      </c>
    </row>
    <row r="165" spans="1:13" x14ac:dyDescent="0.35">
      <c r="A165" s="58">
        <v>2019</v>
      </c>
      <c r="B165" s="33" t="s">
        <v>56</v>
      </c>
      <c r="C165" s="5">
        <v>2208370</v>
      </c>
      <c r="D165" s="5">
        <v>10</v>
      </c>
      <c r="E165" s="5">
        <v>3600</v>
      </c>
      <c r="F165" s="5">
        <v>2700</v>
      </c>
      <c r="G165" s="5">
        <v>900</v>
      </c>
      <c r="H165" s="5">
        <v>1300</v>
      </c>
      <c r="I165" s="5">
        <v>1900</v>
      </c>
      <c r="J165" s="5">
        <v>3000</v>
      </c>
      <c r="K165" s="7">
        <v>4400</v>
      </c>
      <c r="L165" s="7">
        <v>6700</v>
      </c>
      <c r="M165" s="44">
        <v>8700</v>
      </c>
    </row>
    <row r="166" spans="1:13" x14ac:dyDescent="0.35">
      <c r="A166" s="58">
        <v>2019</v>
      </c>
      <c r="B166" s="33" t="s">
        <v>57</v>
      </c>
      <c r="C166" s="5">
        <v>2399900</v>
      </c>
      <c r="D166" s="5">
        <v>11</v>
      </c>
      <c r="E166" s="5">
        <v>3900</v>
      </c>
      <c r="F166" s="5">
        <v>3100</v>
      </c>
      <c r="G166" s="5">
        <v>900</v>
      </c>
      <c r="H166" s="5">
        <v>1300</v>
      </c>
      <c r="I166" s="5">
        <v>2000</v>
      </c>
      <c r="J166" s="5">
        <v>3100</v>
      </c>
      <c r="K166" s="7">
        <v>4800</v>
      </c>
      <c r="L166" s="7">
        <v>7500</v>
      </c>
      <c r="M166" s="44">
        <v>10000</v>
      </c>
    </row>
    <row r="167" spans="1:13" x14ac:dyDescent="0.35">
      <c r="A167" s="58">
        <v>2019</v>
      </c>
      <c r="B167" s="33" t="s">
        <v>58</v>
      </c>
      <c r="C167" s="5">
        <v>2890170</v>
      </c>
      <c r="D167" s="5">
        <v>13</v>
      </c>
      <c r="E167" s="5">
        <v>3600</v>
      </c>
      <c r="F167" s="5">
        <v>2900</v>
      </c>
      <c r="G167" s="5">
        <v>800</v>
      </c>
      <c r="H167" s="5">
        <v>1100</v>
      </c>
      <c r="I167" s="5">
        <v>1800</v>
      </c>
      <c r="J167" s="5">
        <v>2800</v>
      </c>
      <c r="K167" s="7">
        <v>4400</v>
      </c>
      <c r="L167" s="7">
        <v>6900</v>
      </c>
      <c r="M167" s="44">
        <v>9100</v>
      </c>
    </row>
    <row r="168" spans="1:13" x14ac:dyDescent="0.35">
      <c r="A168" s="58">
        <v>2019</v>
      </c>
      <c r="B168" s="33" t="s">
        <v>59</v>
      </c>
      <c r="C168" s="5">
        <v>3469540</v>
      </c>
      <c r="D168" s="5">
        <v>15</v>
      </c>
      <c r="E168" s="5">
        <v>3900</v>
      </c>
      <c r="F168" s="5">
        <v>3000</v>
      </c>
      <c r="G168" s="5">
        <v>900</v>
      </c>
      <c r="H168" s="5">
        <v>1300</v>
      </c>
      <c r="I168" s="5">
        <v>2000</v>
      </c>
      <c r="J168" s="5">
        <v>3100</v>
      </c>
      <c r="K168" s="7">
        <v>4800</v>
      </c>
      <c r="L168" s="7">
        <v>7400</v>
      </c>
      <c r="M168" s="44">
        <v>9800</v>
      </c>
    </row>
    <row r="169" spans="1:13" x14ac:dyDescent="0.35">
      <c r="A169" s="58">
        <v>2019</v>
      </c>
      <c r="B169" s="33" t="s">
        <v>60</v>
      </c>
      <c r="C169" s="5">
        <v>2186270</v>
      </c>
      <c r="D169" s="5">
        <v>10</v>
      </c>
      <c r="E169" s="5">
        <v>3900</v>
      </c>
      <c r="F169" s="5">
        <v>3100</v>
      </c>
      <c r="G169" s="5">
        <v>900</v>
      </c>
      <c r="H169" s="5">
        <v>1300</v>
      </c>
      <c r="I169" s="5">
        <v>2000</v>
      </c>
      <c r="J169" s="5">
        <v>3000</v>
      </c>
      <c r="K169" s="7">
        <v>4700</v>
      </c>
      <c r="L169" s="7">
        <v>7500</v>
      </c>
      <c r="M169" s="44">
        <v>10100</v>
      </c>
    </row>
    <row r="170" spans="1:13" x14ac:dyDescent="0.35">
      <c r="A170" s="58">
        <v>2019</v>
      </c>
      <c r="B170" s="33" t="s">
        <v>61</v>
      </c>
      <c r="C170" s="5">
        <v>1209120</v>
      </c>
      <c r="D170" s="5">
        <v>5</v>
      </c>
      <c r="E170" s="5">
        <v>3400</v>
      </c>
      <c r="F170" s="5">
        <v>2600</v>
      </c>
      <c r="G170" s="5">
        <v>800</v>
      </c>
      <c r="H170" s="5">
        <v>1200</v>
      </c>
      <c r="I170" s="5">
        <v>1900</v>
      </c>
      <c r="J170" s="5">
        <v>2800</v>
      </c>
      <c r="K170" s="7">
        <v>4200</v>
      </c>
      <c r="L170" s="7">
        <v>6200</v>
      </c>
      <c r="M170" s="44">
        <v>8100</v>
      </c>
    </row>
    <row r="171" spans="1:13" x14ac:dyDescent="0.35">
      <c r="A171" s="58">
        <v>2019</v>
      </c>
      <c r="B171" s="33" t="s">
        <v>41</v>
      </c>
      <c r="C171" s="5">
        <v>40</v>
      </c>
      <c r="D171" s="5">
        <v>0</v>
      </c>
      <c r="E171" s="5">
        <v>4600</v>
      </c>
      <c r="F171" s="5">
        <v>4300</v>
      </c>
      <c r="G171" s="5">
        <v>600</v>
      </c>
      <c r="H171" s="5">
        <v>1200</v>
      </c>
      <c r="I171" s="5">
        <v>2100</v>
      </c>
      <c r="J171" s="5">
        <v>3000</v>
      </c>
      <c r="K171" s="7">
        <v>5800</v>
      </c>
      <c r="L171" s="7">
        <v>7900</v>
      </c>
      <c r="M171" s="44">
        <v>15700</v>
      </c>
    </row>
    <row r="172" spans="1:13" x14ac:dyDescent="0.35">
      <c r="A172" s="59">
        <v>2020</v>
      </c>
      <c r="B172" s="32" t="s">
        <v>13</v>
      </c>
      <c r="C172" s="18">
        <v>22746415</v>
      </c>
      <c r="D172" s="18">
        <v>100</v>
      </c>
      <c r="E172" s="18">
        <v>3823.4916568067429</v>
      </c>
      <c r="F172" s="18">
        <v>3013.725291989057</v>
      </c>
      <c r="G172" s="18">
        <v>884.79999998706103</v>
      </c>
      <c r="H172" s="18">
        <v>1249.3999999993771</v>
      </c>
      <c r="I172" s="18">
        <v>1944</v>
      </c>
      <c r="J172" s="18">
        <v>3017</v>
      </c>
      <c r="K172" s="18">
        <v>4673.5</v>
      </c>
      <c r="L172" s="18">
        <v>7297.5</v>
      </c>
      <c r="M172" s="18">
        <v>9723.3000000217526</v>
      </c>
    </row>
    <row r="173" spans="1:13" x14ac:dyDescent="0.35">
      <c r="A173" s="58">
        <v>2020</v>
      </c>
      <c r="B173" s="33" t="s">
        <v>52</v>
      </c>
      <c r="C173" s="6">
        <v>1141585</v>
      </c>
      <c r="D173" s="6">
        <v>5.0187469102273923</v>
      </c>
      <c r="E173" s="6">
        <v>3241.9276865801248</v>
      </c>
      <c r="F173" s="6">
        <v>2465.198762779718</v>
      </c>
      <c r="G173" s="6">
        <v>795.29999998548908</v>
      </c>
      <c r="H173" s="6">
        <v>1124.9000000015551</v>
      </c>
      <c r="I173" s="6">
        <v>1739.200000032514</v>
      </c>
      <c r="J173" s="6">
        <v>2652.6999999683931</v>
      </c>
      <c r="K173" s="6">
        <v>3956.199999915963</v>
      </c>
      <c r="L173" s="6">
        <v>5870.8999999061289</v>
      </c>
      <c r="M173" s="6">
        <v>7731.8000001105793</v>
      </c>
    </row>
    <row r="174" spans="1:13" x14ac:dyDescent="0.35">
      <c r="A174" s="58">
        <v>2020</v>
      </c>
      <c r="B174" s="33" t="s">
        <v>53</v>
      </c>
      <c r="C174" s="6">
        <v>2954606</v>
      </c>
      <c r="D174" s="6">
        <v>12.98932601027459</v>
      </c>
      <c r="E174" s="6">
        <v>3635.3118376801272</v>
      </c>
      <c r="F174" s="6">
        <v>2753.70384926828</v>
      </c>
      <c r="G174" s="6">
        <v>884.19999999372033</v>
      </c>
      <c r="H174" s="6">
        <v>1246.3000000598711</v>
      </c>
      <c r="I174" s="6">
        <v>1925.800000106045</v>
      </c>
      <c r="J174" s="6">
        <v>2948.8999998397589</v>
      </c>
      <c r="K174" s="6">
        <v>4454.2999998229043</v>
      </c>
      <c r="L174" s="6">
        <v>6710.7000003740786</v>
      </c>
      <c r="M174" s="6">
        <v>8818.0999996578339</v>
      </c>
    </row>
    <row r="175" spans="1:13" x14ac:dyDescent="0.35">
      <c r="A175" s="58">
        <v>2020</v>
      </c>
      <c r="B175" s="33" t="s">
        <v>54</v>
      </c>
      <c r="C175" s="6">
        <v>2157047</v>
      </c>
      <c r="D175" s="6">
        <v>9.483019631884849</v>
      </c>
      <c r="E175" s="6">
        <v>3572.3458571191131</v>
      </c>
      <c r="F175" s="6">
        <v>2780.845438034582</v>
      </c>
      <c r="G175" s="6">
        <v>864.79999996846163</v>
      </c>
      <c r="H175" s="6">
        <v>1208.1999999941679</v>
      </c>
      <c r="I175" s="6">
        <v>1860.0999999346579</v>
      </c>
      <c r="J175" s="6">
        <v>2858.5</v>
      </c>
      <c r="K175" s="6">
        <v>4346.8000000593638</v>
      </c>
      <c r="L175" s="6">
        <v>6659.8999997527062</v>
      </c>
      <c r="M175" s="6">
        <v>8886.2999996392955</v>
      </c>
    </row>
    <row r="176" spans="1:13" x14ac:dyDescent="0.35">
      <c r="A176" s="58">
        <v>2020</v>
      </c>
      <c r="B176" s="33" t="s">
        <v>55</v>
      </c>
      <c r="C176" s="6">
        <v>1902825</v>
      </c>
      <c r="D176" s="6">
        <v>8.3653841715276887</v>
      </c>
      <c r="E176" s="6">
        <v>3786.5129871849672</v>
      </c>
      <c r="F176" s="6">
        <v>2974.0702832313791</v>
      </c>
      <c r="G176" s="6">
        <v>935.90000002771978</v>
      </c>
      <c r="H176" s="6">
        <v>1280.79999999301</v>
      </c>
      <c r="I176" s="6">
        <v>1950.0999999370979</v>
      </c>
      <c r="J176" s="6">
        <v>2992.600000042974</v>
      </c>
      <c r="K176" s="6">
        <v>4590.5</v>
      </c>
      <c r="L176" s="6">
        <v>7150</v>
      </c>
      <c r="M176" s="6">
        <v>9578</v>
      </c>
    </row>
    <row r="177" spans="1:13" x14ac:dyDescent="0.35">
      <c r="A177" s="58">
        <v>2020</v>
      </c>
      <c r="B177" s="33" t="s">
        <v>56</v>
      </c>
      <c r="C177" s="6">
        <v>2241058</v>
      </c>
      <c r="D177" s="6">
        <v>9.8523569538320661</v>
      </c>
      <c r="E177" s="6">
        <v>3801.6718249018691</v>
      </c>
      <c r="F177" s="6">
        <v>2908.2517234375259</v>
      </c>
      <c r="G177" s="6">
        <v>925.09999996274109</v>
      </c>
      <c r="H177" s="6">
        <v>1284.6999999766381</v>
      </c>
      <c r="I177" s="6">
        <v>1979.5</v>
      </c>
      <c r="J177" s="6">
        <v>3045.6999998798651</v>
      </c>
      <c r="K177" s="6">
        <v>4656.5</v>
      </c>
      <c r="L177" s="6">
        <v>7135.7299996699048</v>
      </c>
      <c r="M177" s="6">
        <v>9432.9150005292158</v>
      </c>
    </row>
    <row r="178" spans="1:13" x14ac:dyDescent="0.35">
      <c r="A178" s="58">
        <v>2020</v>
      </c>
      <c r="B178" s="33" t="s">
        <v>57</v>
      </c>
      <c r="C178" s="6">
        <v>2436445</v>
      </c>
      <c r="D178" s="6">
        <v>10.7113362699133</v>
      </c>
      <c r="E178" s="6">
        <v>4147.6665864255001</v>
      </c>
      <c r="F178" s="6">
        <v>3296.9532115683678</v>
      </c>
      <c r="G178" s="6">
        <v>961.29999998499159</v>
      </c>
      <c r="H178" s="6">
        <v>1329.900000058188</v>
      </c>
      <c r="I178" s="6">
        <v>2059.5999999973542</v>
      </c>
      <c r="J178" s="6">
        <v>3213.399999864725</v>
      </c>
      <c r="K178" s="6">
        <v>5089.7000001411943</v>
      </c>
      <c r="L178" s="6">
        <v>8125.7000003734966</v>
      </c>
      <c r="M178" s="6">
        <v>10807.79999952986</v>
      </c>
    </row>
    <row r="179" spans="1:13" x14ac:dyDescent="0.35">
      <c r="A179" s="58">
        <v>2020</v>
      </c>
      <c r="B179" s="33" t="s">
        <v>58</v>
      </c>
      <c r="C179" s="6">
        <v>2935318</v>
      </c>
      <c r="D179" s="6">
        <v>12.90453023036817</v>
      </c>
      <c r="E179" s="6">
        <v>3724.0449328657301</v>
      </c>
      <c r="F179" s="6">
        <v>3024.999253500675</v>
      </c>
      <c r="G179" s="6">
        <v>736.5</v>
      </c>
      <c r="H179" s="6">
        <v>1115.099999941438</v>
      </c>
      <c r="I179" s="6">
        <v>1814</v>
      </c>
      <c r="J179" s="6">
        <v>2891.1000001543348</v>
      </c>
      <c r="K179" s="6">
        <v>4619.7000001943588</v>
      </c>
      <c r="L179" s="6">
        <v>7310.4000000886545</v>
      </c>
      <c r="M179" s="6">
        <v>9678.2000004915371</v>
      </c>
    </row>
    <row r="180" spans="1:13" x14ac:dyDescent="0.35">
      <c r="A180" s="58">
        <v>2020</v>
      </c>
      <c r="B180" s="33" t="s">
        <v>59</v>
      </c>
      <c r="C180" s="6">
        <v>3525588</v>
      </c>
      <c r="D180" s="6">
        <v>15.4995325637029</v>
      </c>
      <c r="E180" s="6">
        <v>4115.7968226916782</v>
      </c>
      <c r="F180" s="6">
        <v>3221.6044276403782</v>
      </c>
      <c r="G180" s="6">
        <v>963</v>
      </c>
      <c r="H180" s="6">
        <v>1336.300000088451</v>
      </c>
      <c r="I180" s="6">
        <v>2072.3000001247779</v>
      </c>
      <c r="J180" s="6">
        <v>3227.3999997879309</v>
      </c>
      <c r="K180" s="6">
        <v>5062.799999669016</v>
      </c>
      <c r="L180" s="6">
        <v>7952.7000004879501</v>
      </c>
      <c r="M180" s="6">
        <v>10518.09999930579</v>
      </c>
    </row>
    <row r="181" spans="1:13" x14ac:dyDescent="0.35">
      <c r="A181" s="58">
        <v>2020</v>
      </c>
      <c r="B181" s="33" t="s">
        <v>60</v>
      </c>
      <c r="C181" s="6">
        <v>2233012</v>
      </c>
      <c r="D181" s="6">
        <v>9.8169843467640945</v>
      </c>
      <c r="E181" s="6">
        <v>4093.5873582675608</v>
      </c>
      <c r="F181" s="6">
        <v>3274.2575721257049</v>
      </c>
      <c r="G181" s="6">
        <v>934.59999996235763</v>
      </c>
      <c r="H181" s="6">
        <v>1307.300000025662</v>
      </c>
      <c r="I181" s="6">
        <v>2032.900000043144</v>
      </c>
      <c r="J181" s="6">
        <v>3164.3000001225359</v>
      </c>
      <c r="K181" s="6">
        <v>4999.5</v>
      </c>
      <c r="L181" s="6">
        <v>8046.200000333818</v>
      </c>
      <c r="M181" s="6">
        <v>10738.2999995586</v>
      </c>
    </row>
    <row r="182" spans="1:13" x14ac:dyDescent="0.35">
      <c r="A182" s="58">
        <v>2020</v>
      </c>
      <c r="B182" s="33" t="s">
        <v>61</v>
      </c>
      <c r="C182" s="6">
        <v>1218861</v>
      </c>
      <c r="D182" s="6">
        <v>5.3584751707027243</v>
      </c>
      <c r="E182" s="6">
        <v>3617.7698973314418</v>
      </c>
      <c r="F182" s="6">
        <v>2788.9086610713421</v>
      </c>
      <c r="G182" s="6">
        <v>835.5</v>
      </c>
      <c r="H182" s="6">
        <v>1215.2000000273499</v>
      </c>
      <c r="I182" s="6">
        <v>1901.5</v>
      </c>
      <c r="J182" s="6">
        <v>2932.900000061667</v>
      </c>
      <c r="K182" s="6">
        <v>4423.3999999760426</v>
      </c>
      <c r="L182" s="6">
        <v>6659.3999998560021</v>
      </c>
      <c r="M182" s="6">
        <v>8825.3999997977189</v>
      </c>
    </row>
    <row r="183" spans="1:13" x14ac:dyDescent="0.35">
      <c r="A183" s="58">
        <v>2020</v>
      </c>
      <c r="B183" s="33" t="s">
        <v>41</v>
      </c>
      <c r="C183" s="6">
        <v>70</v>
      </c>
      <c r="D183" s="6">
        <v>3.0774080223191223E-4</v>
      </c>
      <c r="E183" s="6">
        <v>4448.37</v>
      </c>
      <c r="F183" s="6">
        <v>3739.49741300092</v>
      </c>
      <c r="G183" s="6">
        <v>679.23500000000035</v>
      </c>
      <c r="H183" s="6">
        <v>1046.8800000000001</v>
      </c>
      <c r="I183" s="6">
        <v>1850.375</v>
      </c>
      <c r="J183" s="6">
        <v>3297</v>
      </c>
      <c r="K183" s="6">
        <v>5957.2999999999929</v>
      </c>
      <c r="L183" s="6">
        <v>8981.7600000000057</v>
      </c>
      <c r="M183" s="6">
        <v>11832.849999999989</v>
      </c>
    </row>
    <row r="184" spans="1:13" x14ac:dyDescent="0.35">
      <c r="A184" s="59">
        <v>2021</v>
      </c>
      <c r="B184" s="32" t="s">
        <v>13</v>
      </c>
      <c r="C184" s="18">
        <v>23039404</v>
      </c>
      <c r="D184" s="18">
        <v>100</v>
      </c>
      <c r="E184" s="18">
        <v>3574.089734691087</v>
      </c>
      <c r="F184" s="18">
        <v>2882.5531564289072</v>
      </c>
      <c r="G184" s="18">
        <v>839.39999998550184</v>
      </c>
      <c r="H184" s="18">
        <v>1164.2000000207349</v>
      </c>
      <c r="I184" s="18">
        <v>1799.9000000261381</v>
      </c>
      <c r="J184" s="18">
        <v>2795.6999999844902</v>
      </c>
      <c r="K184" s="18">
        <v>4340</v>
      </c>
      <c r="L184" s="18">
        <v>6820</v>
      </c>
      <c r="M184" s="18">
        <v>9151.8000000586617</v>
      </c>
    </row>
    <row r="185" spans="1:13" x14ac:dyDescent="0.35">
      <c r="A185" s="58">
        <v>2021</v>
      </c>
      <c r="B185" s="33" t="s">
        <v>52</v>
      </c>
      <c r="C185" s="6">
        <v>1155284</v>
      </c>
      <c r="D185" s="6">
        <v>5.0143831845650171</v>
      </c>
      <c r="E185" s="6">
        <v>3033.643823417382</v>
      </c>
      <c r="F185" s="6">
        <v>2356.6738160131481</v>
      </c>
      <c r="G185" s="6">
        <v>758.60000001525043</v>
      </c>
      <c r="H185" s="6">
        <v>1054.3999999964699</v>
      </c>
      <c r="I185" s="6">
        <v>1617.5999999690971</v>
      </c>
      <c r="J185" s="6">
        <v>2466.0999999469168</v>
      </c>
      <c r="K185" s="6">
        <v>3678.1999999226659</v>
      </c>
      <c r="L185" s="6">
        <v>5477.300000114582</v>
      </c>
      <c r="M185" s="6">
        <v>7249</v>
      </c>
    </row>
    <row r="186" spans="1:13" x14ac:dyDescent="0.35">
      <c r="A186" s="58">
        <v>2021</v>
      </c>
      <c r="B186" s="33" t="s">
        <v>53</v>
      </c>
      <c r="C186" s="6">
        <v>2991791</v>
      </c>
      <c r="D186" s="6">
        <v>12.9855399037232</v>
      </c>
      <c r="E186" s="6">
        <v>3407.8276870191798</v>
      </c>
      <c r="F186" s="6">
        <v>2637.0234130542231</v>
      </c>
      <c r="G186" s="6">
        <v>833.20000000257778</v>
      </c>
      <c r="H186" s="6">
        <v>1162.5</v>
      </c>
      <c r="I186" s="6">
        <v>1789.8999999784789</v>
      </c>
      <c r="J186" s="6">
        <v>2748</v>
      </c>
      <c r="K186" s="6">
        <v>4152.8999997736692</v>
      </c>
      <c r="L186" s="6">
        <v>6276.2000003523262</v>
      </c>
      <c r="M186" s="6">
        <v>8302</v>
      </c>
    </row>
    <row r="187" spans="1:13" x14ac:dyDescent="0.35">
      <c r="A187" s="58">
        <v>2021</v>
      </c>
      <c r="B187" s="33" t="s">
        <v>54</v>
      </c>
      <c r="C187" s="6">
        <v>2180705</v>
      </c>
      <c r="D187" s="6">
        <v>9.4651102953878503</v>
      </c>
      <c r="E187" s="6">
        <v>3347.8255771286181</v>
      </c>
      <c r="F187" s="6">
        <v>2663.7775728192928</v>
      </c>
      <c r="G187" s="6">
        <v>819.4000000279475</v>
      </c>
      <c r="H187" s="6">
        <v>1130.400000046496</v>
      </c>
      <c r="I187" s="6">
        <v>1730.1999999369821</v>
      </c>
      <c r="J187" s="6">
        <v>2658.1999998923952</v>
      </c>
      <c r="K187" s="6">
        <v>4045.300000111064</v>
      </c>
      <c r="L187" s="6">
        <v>6233.2999998042733</v>
      </c>
      <c r="M187" s="6">
        <v>8373.3799997152255</v>
      </c>
    </row>
    <row r="188" spans="1:13" x14ac:dyDescent="0.35">
      <c r="A188" s="58">
        <v>2021</v>
      </c>
      <c r="B188" s="33" t="s">
        <v>55</v>
      </c>
      <c r="C188" s="6">
        <v>1926567</v>
      </c>
      <c r="D188" s="6">
        <v>8.3620522475320982</v>
      </c>
      <c r="E188" s="6">
        <v>3535.5896051700261</v>
      </c>
      <c r="F188" s="6">
        <v>2839.3154527937209</v>
      </c>
      <c r="G188" s="6">
        <v>878.20000002988274</v>
      </c>
      <c r="H188" s="6">
        <v>1190.2999999805991</v>
      </c>
      <c r="I188" s="6">
        <v>1809</v>
      </c>
      <c r="J188" s="6">
        <v>2774.399999979149</v>
      </c>
      <c r="K188" s="6">
        <v>4265.1999998679084</v>
      </c>
      <c r="L188" s="6">
        <v>6660.5</v>
      </c>
      <c r="M188" s="6">
        <v>8978</v>
      </c>
    </row>
    <row r="189" spans="1:13" x14ac:dyDescent="0.35">
      <c r="A189" s="58">
        <v>2021</v>
      </c>
      <c r="B189" s="33" t="s">
        <v>56</v>
      </c>
      <c r="C189" s="6">
        <v>2266246</v>
      </c>
      <c r="D189" s="6">
        <v>9.8363916011021821</v>
      </c>
      <c r="E189" s="6">
        <v>3556.7786611395818</v>
      </c>
      <c r="F189" s="6">
        <v>2781.2498369455261</v>
      </c>
      <c r="G189" s="6">
        <v>865.5</v>
      </c>
      <c r="H189" s="6">
        <v>1195.8000000129171</v>
      </c>
      <c r="I189" s="6">
        <v>1837.8000000750339</v>
      </c>
      <c r="J189" s="6">
        <v>2830.1999998843962</v>
      </c>
      <c r="K189" s="6">
        <v>4333.8999998147829</v>
      </c>
      <c r="L189" s="6">
        <v>6666</v>
      </c>
      <c r="M189" s="6">
        <v>8861.4750000098265</v>
      </c>
    </row>
    <row r="190" spans="1:13" x14ac:dyDescent="0.35">
      <c r="A190" s="58">
        <v>2021</v>
      </c>
      <c r="B190" s="33" t="s">
        <v>57</v>
      </c>
      <c r="C190" s="6">
        <v>2466993</v>
      </c>
      <c r="D190" s="6">
        <v>10.70771188351921</v>
      </c>
      <c r="E190" s="6">
        <v>3857.1654057744081</v>
      </c>
      <c r="F190" s="6">
        <v>3143.0111179980559</v>
      </c>
      <c r="G190" s="6">
        <v>903.29999997449238</v>
      </c>
      <c r="H190" s="6">
        <v>1230</v>
      </c>
      <c r="I190" s="6">
        <v>1895.0999999691819</v>
      </c>
      <c r="J190" s="6">
        <v>2959.199999875274</v>
      </c>
      <c r="K190" s="6">
        <v>4701.8999997847031</v>
      </c>
      <c r="L190" s="6">
        <v>7558.6000001280299</v>
      </c>
      <c r="M190" s="6">
        <v>10141.700000454781</v>
      </c>
    </row>
    <row r="191" spans="1:13" x14ac:dyDescent="0.35">
      <c r="A191" s="58">
        <v>2021</v>
      </c>
      <c r="B191" s="33" t="s">
        <v>58</v>
      </c>
      <c r="C191" s="6">
        <v>2967478</v>
      </c>
      <c r="D191" s="6">
        <v>12.880012000310421</v>
      </c>
      <c r="E191" s="6">
        <v>3487.6610597809899</v>
      </c>
      <c r="F191" s="6">
        <v>2894.2982050201372</v>
      </c>
      <c r="G191" s="6">
        <v>732.20000003104576</v>
      </c>
      <c r="H191" s="6">
        <v>1057.8000000372199</v>
      </c>
      <c r="I191" s="6">
        <v>1680.400000005076</v>
      </c>
      <c r="J191" s="6">
        <v>2675.600000138701</v>
      </c>
      <c r="K191" s="6">
        <v>4293.3999997698211</v>
      </c>
      <c r="L191" s="6">
        <v>6840.5</v>
      </c>
      <c r="M191" s="6">
        <v>9122.5</v>
      </c>
    </row>
    <row r="192" spans="1:13" x14ac:dyDescent="0.35">
      <c r="A192" s="58">
        <v>2021</v>
      </c>
      <c r="B192" s="33" t="s">
        <v>59</v>
      </c>
      <c r="C192" s="6">
        <v>3582019</v>
      </c>
      <c r="D192" s="6">
        <v>15.547359645240819</v>
      </c>
      <c r="E192" s="6">
        <v>3854.1140455310701</v>
      </c>
      <c r="F192" s="6">
        <v>3099.0372989490788</v>
      </c>
      <c r="G192" s="6">
        <v>907.59999994168857</v>
      </c>
      <c r="H192" s="6">
        <v>1239.0999999471931</v>
      </c>
      <c r="I192" s="6">
        <v>1912.3999998999111</v>
      </c>
      <c r="J192" s="6">
        <v>2987.2999999575941</v>
      </c>
      <c r="K192" s="6">
        <v>4707.1000002671499</v>
      </c>
      <c r="L192" s="6">
        <v>7489.2999995244636</v>
      </c>
      <c r="M192" s="6">
        <v>9947.2999995895916</v>
      </c>
    </row>
    <row r="193" spans="1:13" x14ac:dyDescent="0.35">
      <c r="A193" s="58">
        <v>2021</v>
      </c>
      <c r="B193" s="33" t="s">
        <v>60</v>
      </c>
      <c r="C193" s="6">
        <v>2256924</v>
      </c>
      <c r="D193" s="6">
        <v>9.7959304850073377</v>
      </c>
      <c r="E193" s="6">
        <v>3805.8092960275571</v>
      </c>
      <c r="F193" s="6">
        <v>3111.6873799275581</v>
      </c>
      <c r="G193" s="6">
        <v>882.20000003255723</v>
      </c>
      <c r="H193" s="6">
        <v>1209.300000014176</v>
      </c>
      <c r="I193" s="6">
        <v>1867.8000000764221</v>
      </c>
      <c r="J193" s="6">
        <v>2916.8000001175342</v>
      </c>
      <c r="K193" s="6">
        <v>4616.8999998035142</v>
      </c>
      <c r="L193" s="6">
        <v>7489.4699997066546</v>
      </c>
      <c r="M193" s="6">
        <v>10049</v>
      </c>
    </row>
    <row r="194" spans="1:13" x14ac:dyDescent="0.35">
      <c r="A194" s="58">
        <v>2021</v>
      </c>
      <c r="B194" s="33" t="s">
        <v>61</v>
      </c>
      <c r="C194" s="6">
        <v>1245084</v>
      </c>
      <c r="D194" s="6">
        <v>5.404150211524569</v>
      </c>
      <c r="E194" s="6">
        <v>3381.7319175750381</v>
      </c>
      <c r="F194" s="6">
        <v>2686.9606027112281</v>
      </c>
      <c r="G194" s="6">
        <v>784.29999998315805</v>
      </c>
      <c r="H194" s="6">
        <v>1125.400000009392</v>
      </c>
      <c r="I194" s="6">
        <v>1758.2999999706201</v>
      </c>
      <c r="J194" s="6">
        <v>2713.0999999402961</v>
      </c>
      <c r="K194" s="6">
        <v>4103.6000000042122</v>
      </c>
      <c r="L194" s="6">
        <v>6231.1000001330203</v>
      </c>
      <c r="M194" s="6">
        <v>8327.1850000616087</v>
      </c>
    </row>
    <row r="195" spans="1:13" x14ac:dyDescent="0.35">
      <c r="A195" s="58">
        <v>2021</v>
      </c>
      <c r="B195" s="33" t="s">
        <v>41</v>
      </c>
      <c r="C195" s="6">
        <v>313</v>
      </c>
      <c r="D195" s="6">
        <v>1.3585420872866329E-3</v>
      </c>
      <c r="E195" s="6">
        <v>4260.0754313099033</v>
      </c>
      <c r="F195" s="6">
        <v>3920.5090308648291</v>
      </c>
      <c r="G195" s="6">
        <v>540.8399999999973</v>
      </c>
      <c r="H195" s="6">
        <v>968.67999999999472</v>
      </c>
      <c r="I195" s="6">
        <v>1697.2000000000071</v>
      </c>
      <c r="J195" s="6">
        <v>3076</v>
      </c>
      <c r="K195" s="6">
        <v>5304.600000000024</v>
      </c>
      <c r="L195" s="6">
        <v>9297.8799999999301</v>
      </c>
      <c r="M195" s="6">
        <v>12291.140000000039</v>
      </c>
    </row>
    <row r="196" spans="1:13" x14ac:dyDescent="0.35">
      <c r="A196" s="59">
        <v>2022</v>
      </c>
      <c r="B196" s="32" t="s">
        <v>13</v>
      </c>
      <c r="C196" s="18">
        <v>23229326</v>
      </c>
      <c r="D196" s="18">
        <v>100</v>
      </c>
      <c r="E196" s="18">
        <v>3257.2102824558442</v>
      </c>
      <c r="F196" s="18">
        <v>2687.689013764028</v>
      </c>
      <c r="G196" s="18">
        <v>727.7999999936095</v>
      </c>
      <c r="H196" s="18">
        <v>1042.7000000176599</v>
      </c>
      <c r="I196" s="18">
        <v>1630.200000027882</v>
      </c>
      <c r="J196" s="18">
        <v>2539.0999999545429</v>
      </c>
      <c r="K196" s="18">
        <v>3945.6999999356149</v>
      </c>
      <c r="L196" s="18">
        <v>6194.5</v>
      </c>
      <c r="M196" s="18">
        <v>8351.800000111145</v>
      </c>
    </row>
    <row r="197" spans="1:13" x14ac:dyDescent="0.35">
      <c r="A197" s="58">
        <v>2022</v>
      </c>
      <c r="B197" s="33" t="s">
        <v>52</v>
      </c>
      <c r="C197" s="6">
        <v>1160191</v>
      </c>
      <c r="D197" s="6">
        <v>4.9945099569397753</v>
      </c>
      <c r="E197" s="6">
        <v>2780.457863836441</v>
      </c>
      <c r="F197" s="6">
        <v>2179.003906935478</v>
      </c>
      <c r="G197" s="6">
        <v>669.89999998584585</v>
      </c>
      <c r="H197" s="6">
        <v>960.10000001278468</v>
      </c>
      <c r="I197" s="6">
        <v>1485.099999974552</v>
      </c>
      <c r="J197" s="6">
        <v>2264.0999999504952</v>
      </c>
      <c r="K197" s="6">
        <v>3380.5</v>
      </c>
      <c r="L197" s="6">
        <v>5000.1000000491986</v>
      </c>
      <c r="M197" s="6">
        <v>6576.3000001275768</v>
      </c>
    </row>
    <row r="198" spans="1:13" x14ac:dyDescent="0.35">
      <c r="A198" s="58">
        <v>2022</v>
      </c>
      <c r="B198" s="33" t="s">
        <v>53</v>
      </c>
      <c r="C198" s="6">
        <v>3014055</v>
      </c>
      <c r="D198" s="6">
        <v>12.97521503637256</v>
      </c>
      <c r="E198" s="6">
        <v>3105.8521327971321</v>
      </c>
      <c r="F198" s="6">
        <v>2436.6417416023392</v>
      </c>
      <c r="G198" s="6">
        <v>715.5</v>
      </c>
      <c r="H198" s="6">
        <v>1038.900000056894</v>
      </c>
      <c r="I198" s="6">
        <v>1625.900000011859</v>
      </c>
      <c r="J198" s="6">
        <v>2506</v>
      </c>
      <c r="K198" s="6">
        <v>3797.3999997869391</v>
      </c>
      <c r="L198" s="6">
        <v>5710.3999997340215</v>
      </c>
      <c r="M198" s="6">
        <v>7528.9300002332357</v>
      </c>
    </row>
    <row r="199" spans="1:13" x14ac:dyDescent="0.35">
      <c r="A199" s="58">
        <v>2022</v>
      </c>
      <c r="B199" s="33" t="s">
        <v>54</v>
      </c>
      <c r="C199" s="6">
        <v>2193084</v>
      </c>
      <c r="D199" s="6">
        <v>9.4410143454011539</v>
      </c>
      <c r="E199" s="6">
        <v>3035.7825979209379</v>
      </c>
      <c r="F199" s="6">
        <v>2446.8066368736449</v>
      </c>
      <c r="G199" s="6">
        <v>707.09999998231888</v>
      </c>
      <c r="H199" s="6">
        <v>1013.400000041162</v>
      </c>
      <c r="I199" s="6">
        <v>1571.300000050896</v>
      </c>
      <c r="J199" s="6">
        <v>2415.3000000997608</v>
      </c>
      <c r="K199" s="6">
        <v>3679.1000001425759</v>
      </c>
      <c r="L199" s="6">
        <v>5615.7700002919919</v>
      </c>
      <c r="M199" s="6">
        <v>7514.7999997048901</v>
      </c>
    </row>
    <row r="200" spans="1:13" x14ac:dyDescent="0.35">
      <c r="A200" s="58">
        <v>2022</v>
      </c>
      <c r="B200" s="33" t="s">
        <v>55</v>
      </c>
      <c r="C200" s="6">
        <v>1939835</v>
      </c>
      <c r="D200" s="6">
        <v>8.3508019130645454</v>
      </c>
      <c r="E200" s="6">
        <v>3205.578856593268</v>
      </c>
      <c r="F200" s="6">
        <v>2622.770235228948</v>
      </c>
      <c r="G200" s="6">
        <v>761.29999997271022</v>
      </c>
      <c r="H200" s="6">
        <v>1066.200000033122</v>
      </c>
      <c r="I200" s="6">
        <v>1638.400000057462</v>
      </c>
      <c r="J200" s="6">
        <v>2515.8000000919928</v>
      </c>
      <c r="K200" s="6">
        <v>3860.5</v>
      </c>
      <c r="L200" s="6">
        <v>5993</v>
      </c>
      <c r="M200" s="6">
        <v>8098.2000002721361</v>
      </c>
    </row>
    <row r="201" spans="1:13" x14ac:dyDescent="0.35">
      <c r="A201" s="58">
        <v>2022</v>
      </c>
      <c r="B201" s="33" t="s">
        <v>56</v>
      </c>
      <c r="C201" s="6">
        <v>2285440</v>
      </c>
      <c r="D201" s="6">
        <v>9.8385979860113029</v>
      </c>
      <c r="E201" s="6">
        <v>3243.287720612469</v>
      </c>
      <c r="F201" s="6">
        <v>2593.636818953235</v>
      </c>
      <c r="G201" s="6">
        <v>749.7999999698917</v>
      </c>
      <c r="H201" s="6">
        <v>1072.2000000059161</v>
      </c>
      <c r="I201" s="6">
        <v>1667</v>
      </c>
      <c r="J201" s="6">
        <v>2573.1999998912061</v>
      </c>
      <c r="K201" s="6">
        <v>3946.3000000919319</v>
      </c>
      <c r="L201" s="6">
        <v>6065.5100001920619</v>
      </c>
      <c r="M201" s="6">
        <v>8089.299999654103</v>
      </c>
    </row>
    <row r="202" spans="1:13" x14ac:dyDescent="0.35">
      <c r="A202" s="58">
        <v>2022</v>
      </c>
      <c r="B202" s="33" t="s">
        <v>57</v>
      </c>
      <c r="C202" s="6">
        <v>2493959</v>
      </c>
      <c r="D202" s="6">
        <v>10.736252097886959</v>
      </c>
      <c r="E202" s="6">
        <v>3503.5768764760028</v>
      </c>
      <c r="F202" s="6">
        <v>2940.0328773271349</v>
      </c>
      <c r="G202" s="6">
        <v>783.5</v>
      </c>
      <c r="H202" s="6">
        <v>1098.300000014809</v>
      </c>
      <c r="I202" s="6">
        <v>1707</v>
      </c>
      <c r="J202" s="6">
        <v>2669.5</v>
      </c>
      <c r="K202" s="6">
        <v>4232.5</v>
      </c>
      <c r="L202" s="6">
        <v>6860.2999996876997</v>
      </c>
      <c r="M202" s="6">
        <v>9290.2999995698283</v>
      </c>
    </row>
    <row r="203" spans="1:13" x14ac:dyDescent="0.35">
      <c r="A203" s="58">
        <v>2022</v>
      </c>
      <c r="B203" s="33" t="s">
        <v>58</v>
      </c>
      <c r="C203" s="6">
        <v>3004085</v>
      </c>
      <c r="D203" s="6">
        <v>12.932295151396129</v>
      </c>
      <c r="E203" s="6">
        <v>3232.197240890398</v>
      </c>
      <c r="F203" s="6">
        <v>2737.702830346278</v>
      </c>
      <c r="G203" s="6">
        <v>652.20000003231178</v>
      </c>
      <c r="H203" s="6">
        <v>960.40000005361151</v>
      </c>
      <c r="I203" s="6">
        <v>1540</v>
      </c>
      <c r="J203" s="6">
        <v>2466.3000001256951</v>
      </c>
      <c r="K203" s="6">
        <v>3971.5</v>
      </c>
      <c r="L203" s="6">
        <v>6347.7999996413819</v>
      </c>
      <c r="M203" s="6">
        <v>8492.2999995392802</v>
      </c>
    </row>
    <row r="204" spans="1:13" x14ac:dyDescent="0.35">
      <c r="A204" s="58">
        <v>2022</v>
      </c>
      <c r="B204" s="33" t="s">
        <v>59</v>
      </c>
      <c r="C204" s="6">
        <v>3608918</v>
      </c>
      <c r="D204" s="6">
        <v>15.53604267295573</v>
      </c>
      <c r="E204" s="6">
        <v>3507.4949872750458</v>
      </c>
      <c r="F204" s="6">
        <v>2909.5456163407248</v>
      </c>
      <c r="G204" s="6">
        <v>783.80000002037832</v>
      </c>
      <c r="H204" s="6">
        <v>1103.8000000697659</v>
      </c>
      <c r="I204" s="6">
        <v>1722.300000113207</v>
      </c>
      <c r="J204" s="6">
        <v>2700.3999998163172</v>
      </c>
      <c r="K204" s="6">
        <v>4257.8999997439687</v>
      </c>
      <c r="L204" s="6">
        <v>6799.7000004487481</v>
      </c>
      <c r="M204" s="6">
        <v>9156.7000005296231</v>
      </c>
    </row>
    <row r="205" spans="1:13" x14ac:dyDescent="0.35">
      <c r="A205" s="58">
        <v>2022</v>
      </c>
      <c r="B205" s="33" t="s">
        <v>60</v>
      </c>
      <c r="C205" s="6">
        <v>2278135</v>
      </c>
      <c r="D205" s="6">
        <v>9.8071506680822331</v>
      </c>
      <c r="E205" s="6">
        <v>3450.9244499787628</v>
      </c>
      <c r="F205" s="6">
        <v>2915.5885101583672</v>
      </c>
      <c r="G205" s="6">
        <v>759.2000000302703</v>
      </c>
      <c r="H205" s="6">
        <v>1073</v>
      </c>
      <c r="I205" s="6">
        <v>1673.6999999356469</v>
      </c>
      <c r="J205" s="6">
        <v>2621.1999998899628</v>
      </c>
      <c r="K205" s="6">
        <v>4159.6000001780603</v>
      </c>
      <c r="L205" s="6">
        <v>6787.8999997431783</v>
      </c>
      <c r="M205" s="6">
        <v>9227.7999996038216</v>
      </c>
    </row>
    <row r="206" spans="1:13" x14ac:dyDescent="0.35">
      <c r="A206" s="58">
        <v>2022</v>
      </c>
      <c r="B206" s="33" t="s">
        <v>61</v>
      </c>
      <c r="C206" s="6">
        <v>1251521</v>
      </c>
      <c r="D206" s="6">
        <v>5.3876767668592711</v>
      </c>
      <c r="E206" s="6">
        <v>3051.7862552214938</v>
      </c>
      <c r="F206" s="6">
        <v>2463.3727352374649</v>
      </c>
      <c r="G206" s="6">
        <v>662</v>
      </c>
      <c r="H206" s="6">
        <v>994.29999997651908</v>
      </c>
      <c r="I206" s="6">
        <v>1579.7000000324499</v>
      </c>
      <c r="J206" s="6">
        <v>2451.099999943905</v>
      </c>
      <c r="K206" s="6">
        <v>3713</v>
      </c>
      <c r="L206" s="6">
        <v>5602.3999998934387</v>
      </c>
      <c r="M206" s="6">
        <v>7467.3000000620714</v>
      </c>
    </row>
    <row r="207" spans="1:13" x14ac:dyDescent="0.35">
      <c r="A207" s="64">
        <v>2022</v>
      </c>
      <c r="B207" s="39" t="s">
        <v>41</v>
      </c>
      <c r="C207" s="17">
        <v>103</v>
      </c>
      <c r="D207" s="17">
        <v>4.4340503034827621E-4</v>
      </c>
      <c r="E207" s="17">
        <v>4736.7543689320391</v>
      </c>
      <c r="F207" s="17">
        <v>4045.947771143241</v>
      </c>
      <c r="G207" s="17">
        <v>751.17999999999904</v>
      </c>
      <c r="H207" s="17">
        <v>914.22000000000094</v>
      </c>
      <c r="I207" s="17">
        <v>2253.0499999999961</v>
      </c>
      <c r="J207" s="17">
        <v>3432.5999999999972</v>
      </c>
      <c r="K207" s="17">
        <v>6173.3499999999876</v>
      </c>
      <c r="L207" s="17">
        <v>8791.1199999999972</v>
      </c>
      <c r="M207" s="17">
        <v>13357.86999999997</v>
      </c>
    </row>
    <row r="208" spans="1:13" x14ac:dyDescent="0.35">
      <c r="A208" s="59">
        <v>2023</v>
      </c>
      <c r="B208" s="32" t="s">
        <v>13</v>
      </c>
      <c r="C208" s="53">
        <v>23397419</v>
      </c>
      <c r="D208" s="53">
        <v>100</v>
      </c>
      <c r="E208" s="53">
        <v>3326.9985711348932</v>
      </c>
      <c r="F208" s="53">
        <v>2708.27155097167</v>
      </c>
      <c r="G208" s="53">
        <v>734</v>
      </c>
      <c r="H208" s="53">
        <v>1056.399999986784</v>
      </c>
      <c r="I208" s="53">
        <v>1660.2999999713079</v>
      </c>
      <c r="J208" s="53">
        <v>2604.6999999922582</v>
      </c>
      <c r="K208" s="53">
        <v>4067.0999999361202</v>
      </c>
      <c r="L208" s="53">
        <v>6350.199999888473</v>
      </c>
      <c r="M208" s="53">
        <v>8484.1999998969641</v>
      </c>
    </row>
    <row r="209" spans="1:13" x14ac:dyDescent="0.35">
      <c r="A209" s="58">
        <v>2023</v>
      </c>
      <c r="B209" s="33" t="s">
        <v>52</v>
      </c>
      <c r="C209" s="6">
        <v>1168179</v>
      </c>
      <c r="D209" s="6">
        <v>4.9927686468323706</v>
      </c>
      <c r="E209" s="6">
        <v>2822.0367215100182</v>
      </c>
      <c r="F209" s="6">
        <v>2213.9616859963589</v>
      </c>
      <c r="G209" s="6">
        <v>671.70000000930099</v>
      </c>
      <c r="H209" s="6">
        <v>963</v>
      </c>
      <c r="I209" s="6">
        <v>1489</v>
      </c>
      <c r="J209" s="6">
        <v>2286.6999999896589</v>
      </c>
      <c r="K209" s="6">
        <v>3443.8499999345781</v>
      </c>
      <c r="L209" s="6">
        <v>5138.800000110461</v>
      </c>
      <c r="M209" s="6">
        <v>6754.5100001641958</v>
      </c>
    </row>
    <row r="210" spans="1:13" x14ac:dyDescent="0.35">
      <c r="A210" s="58">
        <v>2023</v>
      </c>
      <c r="B210" s="33" t="s">
        <v>53</v>
      </c>
      <c r="C210" s="6">
        <v>3037978</v>
      </c>
      <c r="D210" s="6">
        <v>12.98424411684041</v>
      </c>
      <c r="E210" s="6">
        <v>3210.8060694307892</v>
      </c>
      <c r="F210" s="6">
        <v>2504.2063916286888</v>
      </c>
      <c r="G210" s="6">
        <v>742.59999995803264</v>
      </c>
      <c r="H210" s="6">
        <v>1065.0999999418641</v>
      </c>
      <c r="I210" s="6">
        <v>1664.800000095456</v>
      </c>
      <c r="J210" s="6">
        <v>2582.6000001357961</v>
      </c>
      <c r="K210" s="6">
        <v>3947.5</v>
      </c>
      <c r="L210" s="6">
        <v>5959.9300002150121</v>
      </c>
      <c r="M210" s="6">
        <v>7834.0999997699482</v>
      </c>
    </row>
    <row r="211" spans="1:13" x14ac:dyDescent="0.35">
      <c r="A211" s="58">
        <v>2023</v>
      </c>
      <c r="B211" s="33" t="s">
        <v>54</v>
      </c>
      <c r="C211" s="6">
        <v>2211125</v>
      </c>
      <c r="D211" s="6">
        <v>9.4502944961578876</v>
      </c>
      <c r="E211" s="6">
        <v>3114.2745648236601</v>
      </c>
      <c r="F211" s="6">
        <v>2488.725206629525</v>
      </c>
      <c r="G211" s="6">
        <v>725.5</v>
      </c>
      <c r="H211" s="6">
        <v>1030.099999957524</v>
      </c>
      <c r="I211" s="6">
        <v>1598.126999965868</v>
      </c>
      <c r="J211" s="6">
        <v>2474.399999970834</v>
      </c>
      <c r="K211" s="6">
        <v>3798.8000001333648</v>
      </c>
      <c r="L211" s="6">
        <v>5809.700000162743</v>
      </c>
      <c r="M211" s="6">
        <v>7725.5</v>
      </c>
    </row>
    <row r="212" spans="1:13" x14ac:dyDescent="0.35">
      <c r="A212" s="58">
        <v>2023</v>
      </c>
      <c r="B212" s="33" t="s">
        <v>55</v>
      </c>
      <c r="C212" s="6">
        <v>1956568</v>
      </c>
      <c r="D212" s="6">
        <v>8.3623240665989691</v>
      </c>
      <c r="E212" s="6">
        <v>3265.5610158230761</v>
      </c>
      <c r="F212" s="6">
        <v>2645.3292497578932</v>
      </c>
      <c r="G212" s="6">
        <v>764.20000002754091</v>
      </c>
      <c r="H212" s="6">
        <v>1074.0999999619571</v>
      </c>
      <c r="I212" s="6">
        <v>1658.1999999577929</v>
      </c>
      <c r="J212" s="6">
        <v>2568.4000000020992</v>
      </c>
      <c r="K212" s="6">
        <v>3961.8000001285691</v>
      </c>
      <c r="L212" s="6">
        <v>6149.3299999321871</v>
      </c>
      <c r="M212" s="6">
        <v>8256.2649997938843</v>
      </c>
    </row>
    <row r="213" spans="1:13" x14ac:dyDescent="0.35">
      <c r="A213" s="58">
        <v>2023</v>
      </c>
      <c r="B213" s="33" t="s">
        <v>56</v>
      </c>
      <c r="C213" s="6">
        <v>2302540</v>
      </c>
      <c r="D213" s="6">
        <v>9.8409999838016322</v>
      </c>
      <c r="E213" s="6">
        <v>3332.017467114727</v>
      </c>
      <c r="F213" s="6">
        <v>2623.236939340245</v>
      </c>
      <c r="G213" s="6">
        <v>772</v>
      </c>
      <c r="H213" s="6">
        <v>1096</v>
      </c>
      <c r="I213" s="6">
        <v>1706.5</v>
      </c>
      <c r="J213" s="6">
        <v>2651.1000000657018</v>
      </c>
      <c r="K213" s="6">
        <v>4087.100000176647</v>
      </c>
      <c r="L213" s="6">
        <v>6261.2000002281329</v>
      </c>
      <c r="M213" s="6">
        <v>8285.6000000906733</v>
      </c>
    </row>
    <row r="214" spans="1:13" x14ac:dyDescent="0.35">
      <c r="A214" s="58">
        <v>2023</v>
      </c>
      <c r="B214" s="33" t="s">
        <v>57</v>
      </c>
      <c r="C214" s="6">
        <v>2512641</v>
      </c>
      <c r="D214" s="6">
        <v>10.738966550113931</v>
      </c>
      <c r="E214" s="6">
        <v>3543.282228611557</v>
      </c>
      <c r="F214" s="6">
        <v>2920.888364353817</v>
      </c>
      <c r="G214" s="6">
        <v>785.5</v>
      </c>
      <c r="H214" s="6">
        <v>1107.699999982402</v>
      </c>
      <c r="I214" s="6">
        <v>1731.1999999200459</v>
      </c>
      <c r="J214" s="6">
        <v>2723</v>
      </c>
      <c r="K214" s="6">
        <v>4325.7000000535672</v>
      </c>
      <c r="L214" s="6">
        <v>6921.2999996804074</v>
      </c>
      <c r="M214" s="6">
        <v>9273.4000002022949</v>
      </c>
    </row>
    <row r="215" spans="1:13" x14ac:dyDescent="0.35">
      <c r="A215" s="58">
        <v>2023</v>
      </c>
      <c r="B215" s="33" t="s">
        <v>58</v>
      </c>
      <c r="C215" s="6">
        <v>3027853</v>
      </c>
      <c r="D215" s="6">
        <v>12.940970112985539</v>
      </c>
      <c r="E215" s="6">
        <v>3274.7393832652492</v>
      </c>
      <c r="F215" s="6">
        <v>2737.1349518561151</v>
      </c>
      <c r="G215" s="6">
        <v>651.20000003240898</v>
      </c>
      <c r="H215" s="6">
        <v>969.30000002654435</v>
      </c>
      <c r="I215" s="6">
        <v>1565.699999910913</v>
      </c>
      <c r="J215" s="6">
        <v>2518.80000012755</v>
      </c>
      <c r="K215" s="6">
        <v>4051.6000002243459</v>
      </c>
      <c r="L215" s="6">
        <v>6409.8999999368389</v>
      </c>
      <c r="M215" s="6">
        <v>8528.7000004643705</v>
      </c>
    </row>
    <row r="216" spans="1:13" x14ac:dyDescent="0.35">
      <c r="A216" s="58">
        <v>2023</v>
      </c>
      <c r="B216" s="33" t="s">
        <v>59</v>
      </c>
      <c r="C216" s="6">
        <v>3628801</v>
      </c>
      <c r="D216" s="6">
        <v>15.509407255560969</v>
      </c>
      <c r="E216" s="6">
        <v>3568.2250516736949</v>
      </c>
      <c r="F216" s="6">
        <v>2913.1983640341</v>
      </c>
      <c r="G216" s="6">
        <v>775.59999994743623</v>
      </c>
      <c r="H216" s="6">
        <v>1112.199999928662</v>
      </c>
      <c r="I216" s="6">
        <v>1754</v>
      </c>
      <c r="J216" s="6">
        <v>2770.8000000038792</v>
      </c>
      <c r="K216" s="6">
        <v>4375.8999997399169</v>
      </c>
      <c r="L216" s="6">
        <v>6912.5999997035869</v>
      </c>
      <c r="M216" s="6">
        <v>9216.5999993962396</v>
      </c>
    </row>
    <row r="217" spans="1:13" x14ac:dyDescent="0.35">
      <c r="A217" s="58">
        <v>2023</v>
      </c>
      <c r="B217" s="33" t="s">
        <v>60</v>
      </c>
      <c r="C217" s="6">
        <v>2293489</v>
      </c>
      <c r="D217" s="6">
        <v>9.802316229837146</v>
      </c>
      <c r="E217" s="6">
        <v>3537.384334284417</v>
      </c>
      <c r="F217" s="6">
        <v>2935.0367370625399</v>
      </c>
      <c r="G217" s="6">
        <v>751.90000002550812</v>
      </c>
      <c r="H217" s="6">
        <v>1087.9000000470839</v>
      </c>
      <c r="I217" s="6">
        <v>1720.400000064835</v>
      </c>
      <c r="J217" s="6">
        <v>2716.199999886619</v>
      </c>
      <c r="K217" s="6">
        <v>4315.1000001867033</v>
      </c>
      <c r="L217" s="6">
        <v>6936.7999997216848</v>
      </c>
      <c r="M217" s="6">
        <v>9332</v>
      </c>
    </row>
    <row r="218" spans="1:13" x14ac:dyDescent="0.35">
      <c r="A218" s="58">
        <v>2023</v>
      </c>
      <c r="B218" s="33" t="s">
        <v>61</v>
      </c>
      <c r="C218" s="6">
        <v>1258082</v>
      </c>
      <c r="D218" s="6">
        <v>5.3770118832337879</v>
      </c>
      <c r="E218" s="6">
        <v>3151.0087244375759</v>
      </c>
      <c r="F218" s="6">
        <v>2522.2648907474049</v>
      </c>
      <c r="G218" s="6">
        <v>665.29999998829908</v>
      </c>
      <c r="H218" s="6">
        <v>1009.700000023974</v>
      </c>
      <c r="I218" s="6">
        <v>1615.40000003609</v>
      </c>
      <c r="J218" s="6">
        <v>2529</v>
      </c>
      <c r="K218" s="6">
        <v>3865.0999999850719</v>
      </c>
      <c r="L218" s="6">
        <v>5849.1999998747488</v>
      </c>
      <c r="M218" s="6">
        <v>7753.8900000590475</v>
      </c>
    </row>
    <row r="219" spans="1:13" x14ac:dyDescent="0.35">
      <c r="A219" s="64">
        <v>2023</v>
      </c>
      <c r="B219" s="39" t="s">
        <v>41</v>
      </c>
      <c r="C219" s="17">
        <v>163</v>
      </c>
      <c r="D219" s="17">
        <v>6.9665803736728392E-4</v>
      </c>
      <c r="E219" s="17">
        <v>4586.4539877300604</v>
      </c>
      <c r="F219" s="17">
        <v>3910.3235371217802</v>
      </c>
      <c r="G219" s="17">
        <v>713.14999999999804</v>
      </c>
      <c r="H219" s="17">
        <v>861.82000000000357</v>
      </c>
      <c r="I219" s="17">
        <v>1822.350000000001</v>
      </c>
      <c r="J219" s="17">
        <v>3120.799999999992</v>
      </c>
      <c r="K219" s="17">
        <v>6598.8499999999876</v>
      </c>
      <c r="L219" s="17">
        <v>10342.280000000021</v>
      </c>
      <c r="M219" s="17">
        <v>12215.37000000005</v>
      </c>
    </row>
    <row r="220" spans="1:13" x14ac:dyDescent="0.35">
      <c r="A220" s="59">
        <v>2024</v>
      </c>
      <c r="B220" s="32" t="s">
        <v>13</v>
      </c>
      <c r="C220" s="53">
        <v>23484625</v>
      </c>
      <c r="D220" s="53">
        <v>100</v>
      </c>
      <c r="E220" s="53">
        <v>3334.0620372472658</v>
      </c>
      <c r="F220" s="53">
        <v>2829.9850210909399</v>
      </c>
      <c r="G220" s="53">
        <v>696.10000001277569</v>
      </c>
      <c r="H220" s="53">
        <v>1007.399999983809</v>
      </c>
      <c r="I220" s="53">
        <v>1596.799999971616</v>
      </c>
      <c r="J220" s="53">
        <v>2537.9000000468091</v>
      </c>
      <c r="K220" s="53">
        <v>4061.0999999349951</v>
      </c>
      <c r="L220" s="53">
        <v>6545.800000115406</v>
      </c>
      <c r="M220" s="53">
        <v>8845.300000077279</v>
      </c>
    </row>
    <row r="221" spans="1:13" x14ac:dyDescent="0.35">
      <c r="A221" s="58">
        <v>2024</v>
      </c>
      <c r="B221" s="33" t="s">
        <v>52</v>
      </c>
      <c r="C221" s="6">
        <v>1171467</v>
      </c>
      <c r="D221" s="6">
        <v>4.9882295331520092</v>
      </c>
      <c r="E221" s="6">
        <v>2836.401817391019</v>
      </c>
      <c r="F221" s="6">
        <v>2322.6996165138289</v>
      </c>
      <c r="G221" s="6">
        <v>636.70000000730465</v>
      </c>
      <c r="H221" s="6">
        <v>924.39999998411975</v>
      </c>
      <c r="I221" s="6">
        <v>1446.7000000299131</v>
      </c>
      <c r="J221" s="6">
        <v>2245.6999999924369</v>
      </c>
      <c r="K221" s="6">
        <v>3447.6999999285758</v>
      </c>
      <c r="L221" s="6">
        <v>5274.5</v>
      </c>
      <c r="M221" s="6">
        <v>7061.8999998515264</v>
      </c>
    </row>
    <row r="222" spans="1:13" x14ac:dyDescent="0.35">
      <c r="A222" s="58">
        <v>2024</v>
      </c>
      <c r="B222" s="33" t="s">
        <v>53</v>
      </c>
      <c r="C222" s="6">
        <v>3037152</v>
      </c>
      <c r="D222" s="6">
        <v>12.9325122287454</v>
      </c>
      <c r="E222" s="6">
        <v>3179.2646073851961</v>
      </c>
      <c r="F222" s="6">
        <v>2581.7666178768732</v>
      </c>
      <c r="G222" s="6">
        <v>692.71550005556412</v>
      </c>
      <c r="H222" s="6">
        <v>1005.800000032987</v>
      </c>
      <c r="I222" s="6">
        <v>1587.8000000908089</v>
      </c>
      <c r="J222" s="6">
        <v>2497.3000001272012</v>
      </c>
      <c r="K222" s="6">
        <v>3901.799999887684</v>
      </c>
      <c r="L222" s="6">
        <v>6055.0900001303953</v>
      </c>
      <c r="M222" s="6">
        <v>8038.7999995528544</v>
      </c>
    </row>
    <row r="223" spans="1:13" x14ac:dyDescent="0.35">
      <c r="A223" s="58">
        <v>2024</v>
      </c>
      <c r="B223" s="33" t="s">
        <v>54</v>
      </c>
      <c r="C223" s="6">
        <v>2219352</v>
      </c>
      <c r="D223" s="6">
        <v>9.4502339296454601</v>
      </c>
      <c r="E223" s="6">
        <v>3121.528506306302</v>
      </c>
      <c r="F223" s="6">
        <v>2606.4153959590458</v>
      </c>
      <c r="G223" s="6">
        <v>688.20000002796496</v>
      </c>
      <c r="H223" s="6">
        <v>986.29999997059133</v>
      </c>
      <c r="I223" s="6">
        <v>1542.6999999500099</v>
      </c>
      <c r="J223" s="6">
        <v>2418.30000010095</v>
      </c>
      <c r="K223" s="6">
        <v>3789.1999998665669</v>
      </c>
      <c r="L223" s="6">
        <v>5967.2000001807501</v>
      </c>
      <c r="M223" s="6">
        <v>8049.6000002004384</v>
      </c>
    </row>
    <row r="224" spans="1:13" x14ac:dyDescent="0.35">
      <c r="A224" s="58">
        <v>2024</v>
      </c>
      <c r="B224" s="33" t="s">
        <v>55</v>
      </c>
      <c r="C224" s="6">
        <v>1971621</v>
      </c>
      <c r="D224" s="6">
        <v>8.3953693107724732</v>
      </c>
      <c r="E224" s="6">
        <v>3294.6757224398111</v>
      </c>
      <c r="F224" s="6">
        <v>2796.9759792548812</v>
      </c>
      <c r="G224" s="6">
        <v>723.40000001090209</v>
      </c>
      <c r="H224" s="6">
        <v>1027</v>
      </c>
      <c r="I224" s="6">
        <v>1600.0999999428191</v>
      </c>
      <c r="J224" s="6">
        <v>2512.1999999065538</v>
      </c>
      <c r="K224" s="6">
        <v>3977.899999864298</v>
      </c>
      <c r="L224" s="6">
        <v>6403.1000002287874</v>
      </c>
      <c r="M224" s="6">
        <v>8713.6000002692672</v>
      </c>
    </row>
    <row r="225" spans="1:13" x14ac:dyDescent="0.35">
      <c r="A225" s="58">
        <v>2024</v>
      </c>
      <c r="B225" s="33" t="s">
        <v>56</v>
      </c>
      <c r="C225" s="6">
        <v>2315790</v>
      </c>
      <c r="D225" s="6">
        <v>9.8608770631849563</v>
      </c>
      <c r="E225" s="6">
        <v>3339.891255378288</v>
      </c>
      <c r="F225" s="6">
        <v>2757.3791599001488</v>
      </c>
      <c r="G225" s="6">
        <v>722.79999997030939</v>
      </c>
      <c r="H225" s="6">
        <v>1037.799999990229</v>
      </c>
      <c r="I225" s="6">
        <v>1635</v>
      </c>
      <c r="J225" s="6">
        <v>2578.600000058681</v>
      </c>
      <c r="K225" s="6">
        <v>4084.1000001776688</v>
      </c>
      <c r="L225" s="6">
        <v>6486.2000002496388</v>
      </c>
      <c r="M225" s="6">
        <v>8682.0550002239797</v>
      </c>
    </row>
    <row r="226" spans="1:13" x14ac:dyDescent="0.35">
      <c r="A226" s="58">
        <v>2024</v>
      </c>
      <c r="B226" s="33" t="s">
        <v>57</v>
      </c>
      <c r="C226" s="6">
        <v>2532097</v>
      </c>
      <c r="D226" s="6">
        <v>10.78193498938135</v>
      </c>
      <c r="E226" s="6">
        <v>3575.16451253078</v>
      </c>
      <c r="F226" s="6">
        <v>3076.3830405713261</v>
      </c>
      <c r="G226" s="6">
        <v>740.79999996837239</v>
      </c>
      <c r="H226" s="6">
        <v>1055.099999949726</v>
      </c>
      <c r="I226" s="6">
        <v>1664.9000000667911</v>
      </c>
      <c r="J226" s="6">
        <v>2661.1000000954082</v>
      </c>
      <c r="K226" s="6">
        <v>4355.7999999361173</v>
      </c>
      <c r="L226" s="6">
        <v>7231.3999998415829</v>
      </c>
      <c r="M226" s="6">
        <v>9758.7000004509155</v>
      </c>
    </row>
    <row r="227" spans="1:13" x14ac:dyDescent="0.35">
      <c r="A227" s="58">
        <v>2024</v>
      </c>
      <c r="B227" s="33" t="s">
        <v>58</v>
      </c>
      <c r="C227" s="6">
        <v>3036334</v>
      </c>
      <c r="D227" s="6">
        <v>12.929029098825289</v>
      </c>
      <c r="E227" s="6">
        <v>3290.206066128264</v>
      </c>
      <c r="F227" s="6">
        <v>2852.3595453473572</v>
      </c>
      <c r="G227" s="6">
        <v>623.70000003178006</v>
      </c>
      <c r="H227" s="6">
        <v>929.80000002004738</v>
      </c>
      <c r="I227" s="6">
        <v>1515</v>
      </c>
      <c r="J227" s="6">
        <v>2466.3000001263849</v>
      </c>
      <c r="K227" s="6">
        <v>4058.1000002250371</v>
      </c>
      <c r="L227" s="6">
        <v>6594.2999996221342</v>
      </c>
      <c r="M227" s="6">
        <v>8866.099999619737</v>
      </c>
    </row>
    <row r="228" spans="1:13" x14ac:dyDescent="0.35">
      <c r="A228" s="58">
        <v>2024</v>
      </c>
      <c r="B228" s="33" t="s">
        <v>59</v>
      </c>
      <c r="C228" s="6">
        <v>3640941</v>
      </c>
      <c r="D228" s="6">
        <v>15.50350921081346</v>
      </c>
      <c r="E228" s="6">
        <v>3584.086818683309</v>
      </c>
      <c r="F228" s="6">
        <v>3050.302575102583</v>
      </c>
      <c r="G228" s="6">
        <v>740.90000005070851</v>
      </c>
      <c r="H228" s="6">
        <v>1059.6999999341599</v>
      </c>
      <c r="I228" s="6">
        <v>1684.099196689476</v>
      </c>
      <c r="J228" s="6">
        <v>2698.899999814686</v>
      </c>
      <c r="K228" s="6">
        <v>4391.299999719291</v>
      </c>
      <c r="L228" s="6">
        <v>7163.7999995326609</v>
      </c>
      <c r="M228" s="6">
        <v>9627.200000467632</v>
      </c>
    </row>
    <row r="229" spans="1:13" x14ac:dyDescent="0.35">
      <c r="A229" s="58">
        <v>2024</v>
      </c>
      <c r="B229" s="33" t="s">
        <v>60</v>
      </c>
      <c r="C229" s="6">
        <v>2298505</v>
      </c>
      <c r="D229" s="6">
        <v>9.7872757176237641</v>
      </c>
      <c r="E229" s="6">
        <v>3516.6030573739781</v>
      </c>
      <c r="F229" s="6">
        <v>3031.3953319132529</v>
      </c>
      <c r="G229" s="6">
        <v>708.29999997081575</v>
      </c>
      <c r="H229" s="6">
        <v>1028.5</v>
      </c>
      <c r="I229" s="6">
        <v>1640.800000062962</v>
      </c>
      <c r="J229" s="6">
        <v>2629.1999998890042</v>
      </c>
      <c r="K229" s="6">
        <v>4285.6999999802429</v>
      </c>
      <c r="L229" s="6">
        <v>7087.1389999448602</v>
      </c>
      <c r="M229" s="6">
        <v>9581.4000001254972</v>
      </c>
    </row>
    <row r="230" spans="1:13" x14ac:dyDescent="0.35">
      <c r="A230" s="58">
        <v>2024</v>
      </c>
      <c r="B230" s="33" t="s">
        <v>61</v>
      </c>
      <c r="C230" s="6">
        <v>1261266</v>
      </c>
      <c r="D230" s="6">
        <v>5.3706031073521503</v>
      </c>
      <c r="E230" s="6">
        <v>3160.8809453546719</v>
      </c>
      <c r="F230" s="6">
        <v>2638.7368638719549</v>
      </c>
      <c r="G230" s="6">
        <v>660.70000001154187</v>
      </c>
      <c r="H230" s="6">
        <v>982.0510000149344</v>
      </c>
      <c r="I230" s="6">
        <v>1566</v>
      </c>
      <c r="J230" s="6">
        <v>2467.5999999433411</v>
      </c>
      <c r="K230" s="6">
        <v>3845.5</v>
      </c>
      <c r="L230" s="6">
        <v>6009.6999998728397</v>
      </c>
      <c r="M230" s="6">
        <v>8103.9750001928896</v>
      </c>
    </row>
    <row r="231" spans="1:13" x14ac:dyDescent="0.35">
      <c r="A231" s="58">
        <v>2024</v>
      </c>
      <c r="B231" s="33" t="s">
        <v>41</v>
      </c>
      <c r="C231" s="17">
        <v>100</v>
      </c>
      <c r="D231" s="17">
        <v>4.2581050368059961E-4</v>
      </c>
      <c r="E231" s="17">
        <v>5086.3166099999989</v>
      </c>
      <c r="F231" s="17">
        <v>4319.6206157855058</v>
      </c>
      <c r="G231" s="17">
        <v>1040.300000000002</v>
      </c>
      <c r="H231" s="17">
        <v>1229.210000000003</v>
      </c>
      <c r="I231" s="17">
        <v>2184.774999999996</v>
      </c>
      <c r="J231" s="17">
        <v>3641.4500000000062</v>
      </c>
      <c r="K231" s="17">
        <v>6661.3000000000038</v>
      </c>
      <c r="L231" s="17">
        <v>10316.39000000001</v>
      </c>
      <c r="M231" s="17">
        <v>14073.985000000021</v>
      </c>
    </row>
    <row r="232" spans="1:13" x14ac:dyDescent="0.35">
      <c r="A232"/>
      <c r="B232" s="134"/>
      <c r="C232" s="157"/>
      <c r="D232" s="157"/>
      <c r="E232" s="157"/>
      <c r="F232" s="157"/>
      <c r="G232" s="157"/>
      <c r="H232" s="157"/>
      <c r="I232" s="157"/>
      <c r="J232" s="157"/>
      <c r="K232" s="156"/>
      <c r="L232" s="156"/>
      <c r="M232"/>
    </row>
  </sheetData>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C1529F-F561-442C-BA32-665161A7319D}">
  <sheetPr>
    <pageSetUpPr fitToPage="1"/>
  </sheetPr>
  <dimension ref="A1:M300"/>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32.3046875" style="8" customWidth="1"/>
    <col min="3" max="3" width="11.53515625" style="3" customWidth="1"/>
    <col min="4" max="4" width="12" style="3" customWidth="1"/>
    <col min="5" max="10" width="13.765625" style="3" customWidth="1"/>
    <col min="11" max="12" width="13.765625" style="4" customWidth="1"/>
    <col min="13" max="13" width="13.765625" style="1" customWidth="1"/>
    <col min="14" max="16384" width="8.69140625" style="1"/>
  </cols>
  <sheetData>
    <row r="1" spans="1:13" ht="18" x14ac:dyDescent="0.4">
      <c r="A1" s="10" t="s">
        <v>245</v>
      </c>
    </row>
    <row r="2" spans="1:13" x14ac:dyDescent="0.35">
      <c r="A2" s="9" t="s">
        <v>367</v>
      </c>
    </row>
    <row r="3" spans="1:13" x14ac:dyDescent="0.35">
      <c r="A3" s="11" t="s">
        <v>201</v>
      </c>
    </row>
    <row r="4" spans="1:13" x14ac:dyDescent="0.35">
      <c r="A4" s="12" t="s">
        <v>202</v>
      </c>
    </row>
    <row r="5" spans="1:13" ht="22" customHeight="1" x14ac:dyDescent="0.35">
      <c r="A5" s="56" t="s">
        <v>374</v>
      </c>
    </row>
    <row r="6" spans="1:13" s="61" customFormat="1" ht="46.5" customHeight="1" x14ac:dyDescent="0.35">
      <c r="A6" s="62" t="s">
        <v>1</v>
      </c>
      <c r="B6" s="63" t="s">
        <v>246</v>
      </c>
      <c r="C6" s="29" t="s">
        <v>2</v>
      </c>
      <c r="D6" s="29" t="s">
        <v>3</v>
      </c>
      <c r="E6" s="29" t="s">
        <v>4</v>
      </c>
      <c r="F6" s="29" t="s">
        <v>5</v>
      </c>
      <c r="G6" s="29" t="s">
        <v>6</v>
      </c>
      <c r="H6" s="29" t="s">
        <v>7</v>
      </c>
      <c r="I6" s="29" t="s">
        <v>8</v>
      </c>
      <c r="J6" s="29" t="s">
        <v>9</v>
      </c>
      <c r="K6" s="29" t="s">
        <v>10</v>
      </c>
      <c r="L6" s="29" t="s">
        <v>11</v>
      </c>
      <c r="M6" s="29" t="s">
        <v>12</v>
      </c>
    </row>
    <row r="7" spans="1:13" s="13" customFormat="1" x14ac:dyDescent="0.35">
      <c r="A7" s="72">
        <v>2005</v>
      </c>
      <c r="B7" s="28" t="s">
        <v>13</v>
      </c>
      <c r="C7" s="19">
        <v>2531820</v>
      </c>
      <c r="D7" s="19">
        <v>100</v>
      </c>
      <c r="E7" s="19">
        <v>18600</v>
      </c>
      <c r="F7" s="19">
        <v>9000</v>
      </c>
      <c r="G7" s="19">
        <v>5200</v>
      </c>
      <c r="H7" s="19">
        <v>8000</v>
      </c>
      <c r="I7" s="19">
        <v>12400</v>
      </c>
      <c r="J7" s="19">
        <v>17700</v>
      </c>
      <c r="K7" s="19">
        <v>23600</v>
      </c>
      <c r="L7" s="19">
        <v>30500</v>
      </c>
      <c r="M7" s="19">
        <v>35400</v>
      </c>
    </row>
    <row r="8" spans="1:13" x14ac:dyDescent="0.35">
      <c r="A8" s="72">
        <v>2005</v>
      </c>
      <c r="B8" s="28" t="s">
        <v>247</v>
      </c>
      <c r="C8" s="19">
        <v>437060</v>
      </c>
      <c r="D8" s="19">
        <v>17</v>
      </c>
      <c r="E8" s="19">
        <v>17000</v>
      </c>
      <c r="F8" s="19">
        <v>7400</v>
      </c>
      <c r="G8" s="19">
        <v>5900</v>
      </c>
      <c r="H8" s="19">
        <v>8400</v>
      </c>
      <c r="I8" s="19">
        <v>12200</v>
      </c>
      <c r="J8" s="19">
        <v>16400</v>
      </c>
      <c r="K8" s="19">
        <v>21300</v>
      </c>
      <c r="L8" s="19">
        <v>26400</v>
      </c>
      <c r="M8" s="19">
        <v>30100</v>
      </c>
    </row>
    <row r="9" spans="1:13" x14ac:dyDescent="0.35">
      <c r="A9" s="74">
        <v>2005</v>
      </c>
      <c r="B9" s="2" t="s">
        <v>248</v>
      </c>
      <c r="C9" s="16">
        <v>85710</v>
      </c>
      <c r="D9" s="16">
        <v>3</v>
      </c>
      <c r="E9" s="16">
        <v>17100</v>
      </c>
      <c r="F9" s="16">
        <v>7000</v>
      </c>
      <c r="G9" s="16">
        <v>6600</v>
      </c>
      <c r="H9" s="16">
        <v>8900</v>
      </c>
      <c r="I9" s="16">
        <v>12500</v>
      </c>
      <c r="J9" s="16">
        <v>16500</v>
      </c>
      <c r="K9" s="16">
        <v>21200</v>
      </c>
      <c r="L9" s="16">
        <v>26000</v>
      </c>
      <c r="M9" s="16">
        <v>29500</v>
      </c>
    </row>
    <row r="10" spans="1:13" x14ac:dyDescent="0.35">
      <c r="A10" s="74">
        <v>2005</v>
      </c>
      <c r="B10" s="2" t="s">
        <v>249</v>
      </c>
      <c r="C10" s="16">
        <v>193500</v>
      </c>
      <c r="D10" s="16">
        <v>8</v>
      </c>
      <c r="E10" s="16">
        <v>16400</v>
      </c>
      <c r="F10" s="16">
        <v>7300</v>
      </c>
      <c r="G10" s="16">
        <v>5100</v>
      </c>
      <c r="H10" s="16">
        <v>7600</v>
      </c>
      <c r="I10" s="16">
        <v>11500</v>
      </c>
      <c r="J10" s="16">
        <v>15800</v>
      </c>
      <c r="K10" s="16">
        <v>20600</v>
      </c>
      <c r="L10" s="16">
        <v>25600</v>
      </c>
      <c r="M10" s="16">
        <v>29200</v>
      </c>
    </row>
    <row r="11" spans="1:13" x14ac:dyDescent="0.35">
      <c r="A11" s="91">
        <v>2005</v>
      </c>
      <c r="B11" s="92" t="s">
        <v>250</v>
      </c>
      <c r="C11" s="93">
        <v>157860</v>
      </c>
      <c r="D11" s="93">
        <v>6</v>
      </c>
      <c r="E11" s="93">
        <v>17800</v>
      </c>
      <c r="F11" s="93">
        <v>7600</v>
      </c>
      <c r="G11" s="93">
        <v>6600</v>
      </c>
      <c r="H11" s="93">
        <v>9000</v>
      </c>
      <c r="I11" s="93">
        <v>12800</v>
      </c>
      <c r="J11" s="93">
        <v>17100</v>
      </c>
      <c r="K11" s="93">
        <v>22200</v>
      </c>
      <c r="L11" s="93">
        <v>27500</v>
      </c>
      <c r="M11" s="93">
        <v>31400</v>
      </c>
    </row>
    <row r="12" spans="1:13" x14ac:dyDescent="0.35">
      <c r="A12" s="72">
        <v>2005</v>
      </c>
      <c r="B12" s="28" t="s">
        <v>251</v>
      </c>
      <c r="C12" s="19">
        <v>117490</v>
      </c>
      <c r="D12" s="19">
        <v>5</v>
      </c>
      <c r="E12" s="19">
        <v>17100</v>
      </c>
      <c r="F12" s="19">
        <v>10800</v>
      </c>
      <c r="G12" s="19">
        <v>2500</v>
      </c>
      <c r="H12" s="19">
        <v>4900</v>
      </c>
      <c r="I12" s="19">
        <v>9200</v>
      </c>
      <c r="J12" s="19">
        <v>14900</v>
      </c>
      <c r="K12" s="19">
        <v>23200</v>
      </c>
      <c r="L12" s="19">
        <v>33000</v>
      </c>
      <c r="M12" s="19">
        <v>38900</v>
      </c>
    </row>
    <row r="13" spans="1:13" x14ac:dyDescent="0.35">
      <c r="A13" s="74">
        <v>2005</v>
      </c>
      <c r="B13" s="2" t="s">
        <v>252</v>
      </c>
      <c r="C13" s="16">
        <v>30650</v>
      </c>
      <c r="D13" s="16">
        <v>1</v>
      </c>
      <c r="E13" s="16">
        <v>13900</v>
      </c>
      <c r="F13" s="16">
        <v>9800</v>
      </c>
      <c r="G13" s="16">
        <v>1100</v>
      </c>
      <c r="H13" s="16">
        <v>3200</v>
      </c>
      <c r="I13" s="16">
        <v>7100</v>
      </c>
      <c r="J13" s="16">
        <v>11800</v>
      </c>
      <c r="K13" s="16">
        <v>18600</v>
      </c>
      <c r="L13" s="16">
        <v>27600</v>
      </c>
      <c r="M13" s="16">
        <v>34100</v>
      </c>
    </row>
    <row r="14" spans="1:13" x14ac:dyDescent="0.35">
      <c r="A14" s="91">
        <v>2005</v>
      </c>
      <c r="B14" s="92" t="s">
        <v>253</v>
      </c>
      <c r="C14" s="93">
        <v>86850</v>
      </c>
      <c r="D14" s="93">
        <v>3</v>
      </c>
      <c r="E14" s="93">
        <v>18200</v>
      </c>
      <c r="F14" s="93">
        <v>10900</v>
      </c>
      <c r="G14" s="93">
        <v>3300</v>
      </c>
      <c r="H14" s="93">
        <v>5800</v>
      </c>
      <c r="I14" s="93">
        <v>10200</v>
      </c>
      <c r="J14" s="93">
        <v>16200</v>
      </c>
      <c r="K14" s="93">
        <v>24700</v>
      </c>
      <c r="L14" s="93">
        <v>34300</v>
      </c>
      <c r="M14" s="93">
        <v>40000</v>
      </c>
    </row>
    <row r="15" spans="1:13" x14ac:dyDescent="0.35">
      <c r="A15" s="72">
        <v>2005</v>
      </c>
      <c r="B15" s="28" t="s">
        <v>254</v>
      </c>
      <c r="C15" s="19">
        <v>157840</v>
      </c>
      <c r="D15" s="19">
        <v>6</v>
      </c>
      <c r="E15" s="19">
        <v>20700</v>
      </c>
      <c r="F15" s="19">
        <v>9400</v>
      </c>
      <c r="G15" s="19">
        <v>7100</v>
      </c>
      <c r="H15" s="19">
        <v>9800</v>
      </c>
      <c r="I15" s="19">
        <v>14200</v>
      </c>
      <c r="J15" s="19">
        <v>19600</v>
      </c>
      <c r="K15" s="19">
        <v>26100</v>
      </c>
      <c r="L15" s="19">
        <v>33800</v>
      </c>
      <c r="M15" s="19">
        <v>38800</v>
      </c>
    </row>
    <row r="16" spans="1:13" x14ac:dyDescent="0.35">
      <c r="A16" s="74">
        <v>2005</v>
      </c>
      <c r="B16" s="2" t="s">
        <v>255</v>
      </c>
      <c r="C16" s="16">
        <v>77810</v>
      </c>
      <c r="D16" s="16">
        <v>3</v>
      </c>
      <c r="E16" s="16">
        <v>19700</v>
      </c>
      <c r="F16" s="16">
        <v>8900</v>
      </c>
      <c r="G16" s="16">
        <v>6900</v>
      </c>
      <c r="H16" s="16">
        <v>9500</v>
      </c>
      <c r="I16" s="16">
        <v>13600</v>
      </c>
      <c r="J16" s="16">
        <v>18600</v>
      </c>
      <c r="K16" s="16">
        <v>24600</v>
      </c>
      <c r="L16" s="16">
        <v>31800</v>
      </c>
      <c r="M16" s="16">
        <v>36700</v>
      </c>
    </row>
    <row r="17" spans="1:13" x14ac:dyDescent="0.35">
      <c r="A17" s="74">
        <v>2005</v>
      </c>
      <c r="B17" s="2" t="s">
        <v>256</v>
      </c>
      <c r="C17" s="16">
        <v>11790</v>
      </c>
      <c r="D17" s="16">
        <v>0</v>
      </c>
      <c r="E17" s="16">
        <v>22300</v>
      </c>
      <c r="F17" s="16">
        <v>9500</v>
      </c>
      <c r="G17" s="16">
        <v>8100</v>
      </c>
      <c r="H17" s="16">
        <v>11300</v>
      </c>
      <c r="I17" s="16">
        <v>15800</v>
      </c>
      <c r="J17" s="16">
        <v>21300</v>
      </c>
      <c r="K17" s="16">
        <v>27800</v>
      </c>
      <c r="L17" s="16">
        <v>35600</v>
      </c>
      <c r="M17" s="16">
        <v>40500</v>
      </c>
    </row>
    <row r="18" spans="1:13" x14ac:dyDescent="0.35">
      <c r="A18" s="91">
        <v>2005</v>
      </c>
      <c r="B18" s="92" t="s">
        <v>257</v>
      </c>
      <c r="C18" s="93">
        <v>68250</v>
      </c>
      <c r="D18" s="93">
        <v>3</v>
      </c>
      <c r="E18" s="93">
        <v>21600</v>
      </c>
      <c r="F18" s="93">
        <v>9800</v>
      </c>
      <c r="G18" s="93">
        <v>7100</v>
      </c>
      <c r="H18" s="93">
        <v>10000</v>
      </c>
      <c r="I18" s="93">
        <v>14700</v>
      </c>
      <c r="J18" s="93">
        <v>20600</v>
      </c>
      <c r="K18" s="93">
        <v>27500</v>
      </c>
      <c r="L18" s="93">
        <v>35400</v>
      </c>
      <c r="M18" s="93">
        <v>40400</v>
      </c>
    </row>
    <row r="19" spans="1:13" x14ac:dyDescent="0.35">
      <c r="A19" s="72">
        <v>2005</v>
      </c>
      <c r="B19" s="28" t="s">
        <v>258</v>
      </c>
      <c r="C19" s="19">
        <v>653190</v>
      </c>
      <c r="D19" s="19">
        <v>26</v>
      </c>
      <c r="E19" s="19">
        <v>21800</v>
      </c>
      <c r="F19" s="19">
        <v>8700</v>
      </c>
      <c r="G19" s="19">
        <v>9200</v>
      </c>
      <c r="H19" s="19">
        <v>11700</v>
      </c>
      <c r="I19" s="19">
        <v>15800</v>
      </c>
      <c r="J19" s="19">
        <v>20800</v>
      </c>
      <c r="K19" s="19">
        <v>26800</v>
      </c>
      <c r="L19" s="19">
        <v>33600</v>
      </c>
      <c r="M19" s="19">
        <v>38300</v>
      </c>
    </row>
    <row r="20" spans="1:13" x14ac:dyDescent="0.35">
      <c r="A20" s="74">
        <v>2005</v>
      </c>
      <c r="B20" s="2" t="s">
        <v>249</v>
      </c>
      <c r="C20" s="16">
        <v>119380</v>
      </c>
      <c r="D20" s="16">
        <v>5</v>
      </c>
      <c r="E20" s="16">
        <v>19600</v>
      </c>
      <c r="F20" s="16">
        <v>7400</v>
      </c>
      <c r="G20" s="16">
        <v>9000</v>
      </c>
      <c r="H20" s="16">
        <v>11100</v>
      </c>
      <c r="I20" s="16">
        <v>14500</v>
      </c>
      <c r="J20" s="16">
        <v>18800</v>
      </c>
      <c r="K20" s="16">
        <v>23500</v>
      </c>
      <c r="L20" s="16">
        <v>29200</v>
      </c>
      <c r="M20" s="16">
        <v>33200</v>
      </c>
    </row>
    <row r="21" spans="1:13" x14ac:dyDescent="0.35">
      <c r="A21" s="74">
        <v>2005</v>
      </c>
      <c r="B21" s="2" t="s">
        <v>250</v>
      </c>
      <c r="C21" s="16">
        <v>184570</v>
      </c>
      <c r="D21" s="16">
        <v>7</v>
      </c>
      <c r="E21" s="16">
        <v>23500</v>
      </c>
      <c r="F21" s="16">
        <v>8900</v>
      </c>
      <c r="G21" s="16">
        <v>10600</v>
      </c>
      <c r="H21" s="16">
        <v>13200</v>
      </c>
      <c r="I21" s="16">
        <v>17300</v>
      </c>
      <c r="J21" s="16">
        <v>22500</v>
      </c>
      <c r="K21" s="16">
        <v>28800</v>
      </c>
      <c r="L21" s="16">
        <v>35800</v>
      </c>
      <c r="M21" s="16">
        <v>40300</v>
      </c>
    </row>
    <row r="22" spans="1:13" x14ac:dyDescent="0.35">
      <c r="A22" s="74">
        <v>2005</v>
      </c>
      <c r="B22" s="2" t="s">
        <v>259</v>
      </c>
      <c r="C22" s="16">
        <v>222400</v>
      </c>
      <c r="D22" s="16">
        <v>9</v>
      </c>
      <c r="E22" s="16">
        <v>20400</v>
      </c>
      <c r="F22" s="16">
        <v>8000</v>
      </c>
      <c r="G22" s="16">
        <v>8600</v>
      </c>
      <c r="H22" s="16">
        <v>11200</v>
      </c>
      <c r="I22" s="16">
        <v>15100</v>
      </c>
      <c r="J22" s="16">
        <v>19700</v>
      </c>
      <c r="K22" s="16">
        <v>25000</v>
      </c>
      <c r="L22" s="16">
        <v>30800</v>
      </c>
      <c r="M22" s="16">
        <v>34800</v>
      </c>
    </row>
    <row r="23" spans="1:13" x14ac:dyDescent="0.35">
      <c r="A23" s="91">
        <v>2005</v>
      </c>
      <c r="B23" s="92" t="s">
        <v>260</v>
      </c>
      <c r="C23" s="93">
        <v>126840</v>
      </c>
      <c r="D23" s="93">
        <v>5</v>
      </c>
      <c r="E23" s="93">
        <v>23800</v>
      </c>
      <c r="F23" s="93">
        <v>9900</v>
      </c>
      <c r="G23" s="93">
        <v>8700</v>
      </c>
      <c r="H23" s="93">
        <v>11900</v>
      </c>
      <c r="I23" s="93">
        <v>16900</v>
      </c>
      <c r="J23" s="93">
        <v>22900</v>
      </c>
      <c r="K23" s="93">
        <v>30200</v>
      </c>
      <c r="L23" s="93">
        <v>37600</v>
      </c>
      <c r="M23" s="93">
        <v>42100</v>
      </c>
    </row>
    <row r="24" spans="1:13" x14ac:dyDescent="0.35">
      <c r="A24" s="72">
        <v>2005</v>
      </c>
      <c r="B24" s="28" t="s">
        <v>261</v>
      </c>
      <c r="C24" s="19">
        <v>261170</v>
      </c>
      <c r="D24" s="19">
        <v>10</v>
      </c>
      <c r="E24" s="19">
        <v>14800</v>
      </c>
      <c r="F24" s="19">
        <v>7700</v>
      </c>
      <c r="G24" s="19">
        <v>3400</v>
      </c>
      <c r="H24" s="19">
        <v>5700</v>
      </c>
      <c r="I24" s="19">
        <v>9500</v>
      </c>
      <c r="J24" s="19">
        <v>14000</v>
      </c>
      <c r="K24" s="19">
        <v>19200</v>
      </c>
      <c r="L24" s="19">
        <v>24600</v>
      </c>
      <c r="M24" s="19">
        <v>28600</v>
      </c>
    </row>
    <row r="25" spans="1:13" x14ac:dyDescent="0.35">
      <c r="A25" s="74">
        <v>2005</v>
      </c>
      <c r="B25" s="2" t="s">
        <v>262</v>
      </c>
      <c r="C25" s="16">
        <v>23720</v>
      </c>
      <c r="D25" s="16">
        <v>1</v>
      </c>
      <c r="E25" s="16">
        <v>12900</v>
      </c>
      <c r="F25" s="16">
        <v>7800</v>
      </c>
      <c r="G25" s="16">
        <v>2000</v>
      </c>
      <c r="H25" s="16">
        <v>4100</v>
      </c>
      <c r="I25" s="16">
        <v>7500</v>
      </c>
      <c r="J25" s="16">
        <v>11700</v>
      </c>
      <c r="K25" s="16">
        <v>16900</v>
      </c>
      <c r="L25" s="16">
        <v>23000</v>
      </c>
      <c r="M25" s="16">
        <v>27400</v>
      </c>
    </row>
    <row r="26" spans="1:13" x14ac:dyDescent="0.35">
      <c r="A26" s="74">
        <v>2005</v>
      </c>
      <c r="B26" s="2" t="s">
        <v>263</v>
      </c>
      <c r="C26" s="16">
        <v>188750</v>
      </c>
      <c r="D26" s="16">
        <v>7</v>
      </c>
      <c r="E26" s="16">
        <v>15200</v>
      </c>
      <c r="F26" s="16">
        <v>7700</v>
      </c>
      <c r="G26" s="16">
        <v>3800</v>
      </c>
      <c r="H26" s="16">
        <v>6100</v>
      </c>
      <c r="I26" s="16">
        <v>9900</v>
      </c>
      <c r="J26" s="16">
        <v>14500</v>
      </c>
      <c r="K26" s="16">
        <v>19600</v>
      </c>
      <c r="L26" s="16">
        <v>25000</v>
      </c>
      <c r="M26" s="16">
        <v>29100</v>
      </c>
    </row>
    <row r="27" spans="1:13" x14ac:dyDescent="0.35">
      <c r="A27" s="91">
        <v>2005</v>
      </c>
      <c r="B27" s="92" t="s">
        <v>264</v>
      </c>
      <c r="C27" s="93">
        <v>48700</v>
      </c>
      <c r="D27" s="93">
        <v>2</v>
      </c>
      <c r="E27" s="93">
        <v>14100</v>
      </c>
      <c r="F27" s="93">
        <v>7400</v>
      </c>
      <c r="G27" s="93">
        <v>2800</v>
      </c>
      <c r="H27" s="93">
        <v>5100</v>
      </c>
      <c r="I27" s="93">
        <v>9000</v>
      </c>
      <c r="J27" s="93">
        <v>13500</v>
      </c>
      <c r="K27" s="93">
        <v>18400</v>
      </c>
      <c r="L27" s="93">
        <v>23400</v>
      </c>
      <c r="M27" s="93">
        <v>26900</v>
      </c>
    </row>
    <row r="28" spans="1:13" x14ac:dyDescent="0.35">
      <c r="A28" s="72">
        <v>2005</v>
      </c>
      <c r="B28" s="28" t="s">
        <v>265</v>
      </c>
      <c r="C28" s="19">
        <v>589010</v>
      </c>
      <c r="D28" s="19">
        <v>23</v>
      </c>
      <c r="E28" s="19">
        <v>18200</v>
      </c>
      <c r="F28" s="19">
        <v>8700</v>
      </c>
      <c r="G28" s="19">
        <v>5300</v>
      </c>
      <c r="H28" s="19">
        <v>8000</v>
      </c>
      <c r="I28" s="19">
        <v>12100</v>
      </c>
      <c r="J28" s="19">
        <v>17200</v>
      </c>
      <c r="K28" s="19">
        <v>23100</v>
      </c>
      <c r="L28" s="19">
        <v>29700</v>
      </c>
      <c r="M28" s="19">
        <v>34400</v>
      </c>
    </row>
    <row r="29" spans="1:13" x14ac:dyDescent="0.35">
      <c r="A29" s="74">
        <v>2005</v>
      </c>
      <c r="B29" s="2" t="s">
        <v>266</v>
      </c>
      <c r="C29" s="16">
        <v>176720</v>
      </c>
      <c r="D29" s="16">
        <v>7</v>
      </c>
      <c r="E29" s="16">
        <v>18300</v>
      </c>
      <c r="F29" s="16">
        <v>8100</v>
      </c>
      <c r="G29" s="16">
        <v>6200</v>
      </c>
      <c r="H29" s="16">
        <v>8900</v>
      </c>
      <c r="I29" s="16">
        <v>12800</v>
      </c>
      <c r="J29" s="16">
        <v>17500</v>
      </c>
      <c r="K29" s="16">
        <v>22900</v>
      </c>
      <c r="L29" s="16">
        <v>28700</v>
      </c>
      <c r="M29" s="16">
        <v>32900</v>
      </c>
    </row>
    <row r="30" spans="1:13" x14ac:dyDescent="0.35">
      <c r="A30" s="74">
        <v>2005</v>
      </c>
      <c r="B30" s="2" t="s">
        <v>267</v>
      </c>
      <c r="C30" s="16">
        <v>147920</v>
      </c>
      <c r="D30" s="16">
        <v>6</v>
      </c>
      <c r="E30" s="16">
        <v>18300</v>
      </c>
      <c r="F30" s="16">
        <v>8900</v>
      </c>
      <c r="G30" s="16">
        <v>5300</v>
      </c>
      <c r="H30" s="16">
        <v>7900</v>
      </c>
      <c r="I30" s="16">
        <v>12100</v>
      </c>
      <c r="J30" s="16">
        <v>17300</v>
      </c>
      <c r="K30" s="16">
        <v>23300</v>
      </c>
      <c r="L30" s="16">
        <v>30200</v>
      </c>
      <c r="M30" s="16">
        <v>35100</v>
      </c>
    </row>
    <row r="31" spans="1:13" x14ac:dyDescent="0.35">
      <c r="A31" s="74">
        <v>2005</v>
      </c>
      <c r="B31" s="2" t="s">
        <v>268</v>
      </c>
      <c r="C31" s="16">
        <v>140310</v>
      </c>
      <c r="D31" s="16">
        <v>6</v>
      </c>
      <c r="E31" s="16">
        <v>16800</v>
      </c>
      <c r="F31" s="16">
        <v>8500</v>
      </c>
      <c r="G31" s="16">
        <v>4100</v>
      </c>
      <c r="H31" s="16">
        <v>6600</v>
      </c>
      <c r="I31" s="16">
        <v>10900</v>
      </c>
      <c r="J31" s="16">
        <v>15900</v>
      </c>
      <c r="K31" s="16">
        <v>21700</v>
      </c>
      <c r="L31" s="16">
        <v>27900</v>
      </c>
      <c r="M31" s="16">
        <v>32400</v>
      </c>
    </row>
    <row r="32" spans="1:13" x14ac:dyDescent="0.35">
      <c r="A32" s="91">
        <v>2005</v>
      </c>
      <c r="B32" s="92" t="s">
        <v>269</v>
      </c>
      <c r="C32" s="93">
        <v>124070</v>
      </c>
      <c r="D32" s="93">
        <v>5</v>
      </c>
      <c r="E32" s="93">
        <v>19300</v>
      </c>
      <c r="F32" s="93">
        <v>9400</v>
      </c>
      <c r="G32" s="93">
        <v>6100</v>
      </c>
      <c r="H32" s="93">
        <v>8600</v>
      </c>
      <c r="I32" s="93">
        <v>12500</v>
      </c>
      <c r="J32" s="93">
        <v>18200</v>
      </c>
      <c r="K32" s="93">
        <v>24700</v>
      </c>
      <c r="L32" s="93">
        <v>32200</v>
      </c>
      <c r="M32" s="93">
        <v>37300</v>
      </c>
    </row>
    <row r="33" spans="1:13" x14ac:dyDescent="0.35">
      <c r="A33" s="73">
        <v>2005</v>
      </c>
      <c r="B33" s="27" t="s">
        <v>270</v>
      </c>
      <c r="C33" s="15">
        <v>316040</v>
      </c>
      <c r="D33" s="15">
        <v>12</v>
      </c>
      <c r="E33" s="15">
        <v>17500</v>
      </c>
      <c r="F33" s="15">
        <v>9700</v>
      </c>
      <c r="G33" s="15">
        <v>2900</v>
      </c>
      <c r="H33" s="15">
        <v>5800</v>
      </c>
      <c r="I33" s="15">
        <v>10600</v>
      </c>
      <c r="J33" s="15">
        <v>16400</v>
      </c>
      <c r="K33" s="15">
        <v>23200</v>
      </c>
      <c r="L33" s="15">
        <v>30600</v>
      </c>
      <c r="M33" s="15">
        <v>35600</v>
      </c>
    </row>
    <row r="34" spans="1:13" x14ac:dyDescent="0.35">
      <c r="A34" s="74">
        <v>2005</v>
      </c>
      <c r="B34" s="2" t="s">
        <v>271</v>
      </c>
      <c r="C34" s="16">
        <v>202220</v>
      </c>
      <c r="D34" s="16">
        <v>8</v>
      </c>
      <c r="E34" s="16">
        <v>19000</v>
      </c>
      <c r="F34" s="16">
        <v>9500</v>
      </c>
      <c r="G34" s="16">
        <v>4600</v>
      </c>
      <c r="H34" s="16">
        <v>7500</v>
      </c>
      <c r="I34" s="16">
        <v>12200</v>
      </c>
      <c r="J34" s="16">
        <v>18000</v>
      </c>
      <c r="K34" s="16">
        <v>24700</v>
      </c>
      <c r="L34" s="16">
        <v>31900</v>
      </c>
      <c r="M34" s="16">
        <v>36700</v>
      </c>
    </row>
    <row r="35" spans="1:13" x14ac:dyDescent="0.35">
      <c r="A35" s="74">
        <v>2005</v>
      </c>
      <c r="B35" s="2" t="s">
        <v>272</v>
      </c>
      <c r="C35" s="16">
        <v>113820</v>
      </c>
      <c r="D35" s="16">
        <v>4</v>
      </c>
      <c r="E35" s="16">
        <v>14800</v>
      </c>
      <c r="F35" s="16">
        <v>9300</v>
      </c>
      <c r="G35" s="16">
        <v>1200</v>
      </c>
      <c r="H35" s="16">
        <v>3600</v>
      </c>
      <c r="I35" s="16">
        <v>8300</v>
      </c>
      <c r="J35" s="16">
        <v>13500</v>
      </c>
      <c r="K35" s="16">
        <v>19800</v>
      </c>
      <c r="L35" s="16">
        <v>27200</v>
      </c>
      <c r="M35" s="16">
        <v>32700</v>
      </c>
    </row>
    <row r="36" spans="1:13" x14ac:dyDescent="0.35">
      <c r="A36" s="72">
        <v>2006</v>
      </c>
      <c r="B36" s="28" t="s">
        <v>13</v>
      </c>
      <c r="C36" s="19">
        <v>2562760</v>
      </c>
      <c r="D36" s="19">
        <v>100</v>
      </c>
      <c r="E36" s="19">
        <v>17800</v>
      </c>
      <c r="F36" s="19">
        <v>8900</v>
      </c>
      <c r="G36" s="19">
        <v>4500</v>
      </c>
      <c r="H36" s="19">
        <v>7200</v>
      </c>
      <c r="I36" s="19">
        <v>11700</v>
      </c>
      <c r="J36" s="19">
        <v>16800</v>
      </c>
      <c r="K36" s="19">
        <v>22800</v>
      </c>
      <c r="L36" s="19">
        <v>29600</v>
      </c>
      <c r="M36" s="19">
        <v>34500</v>
      </c>
    </row>
    <row r="37" spans="1:13" x14ac:dyDescent="0.35">
      <c r="A37" s="72">
        <v>2006</v>
      </c>
      <c r="B37" s="28" t="s">
        <v>247</v>
      </c>
      <c r="C37" s="19">
        <v>445760</v>
      </c>
      <c r="D37" s="19">
        <v>17</v>
      </c>
      <c r="E37" s="19">
        <v>16100</v>
      </c>
      <c r="F37" s="19">
        <v>7300</v>
      </c>
      <c r="G37" s="19">
        <v>5100</v>
      </c>
      <c r="H37" s="19">
        <v>7500</v>
      </c>
      <c r="I37" s="19">
        <v>11300</v>
      </c>
      <c r="J37" s="19">
        <v>15500</v>
      </c>
      <c r="K37" s="19">
        <v>20200</v>
      </c>
      <c r="L37" s="19">
        <v>25300</v>
      </c>
      <c r="M37" s="19">
        <v>28900</v>
      </c>
    </row>
    <row r="38" spans="1:13" x14ac:dyDescent="0.35">
      <c r="A38" s="74">
        <v>2006</v>
      </c>
      <c r="B38" s="2" t="s">
        <v>248</v>
      </c>
      <c r="C38" s="16">
        <v>87160</v>
      </c>
      <c r="D38" s="16">
        <v>3</v>
      </c>
      <c r="E38" s="16">
        <v>16100</v>
      </c>
      <c r="F38" s="16">
        <v>6900</v>
      </c>
      <c r="G38" s="16">
        <v>5700</v>
      </c>
      <c r="H38" s="16">
        <v>8000</v>
      </c>
      <c r="I38" s="16">
        <v>11600</v>
      </c>
      <c r="J38" s="16">
        <v>15600</v>
      </c>
      <c r="K38" s="16">
        <v>20100</v>
      </c>
      <c r="L38" s="16">
        <v>24800</v>
      </c>
      <c r="M38" s="16">
        <v>28300</v>
      </c>
    </row>
    <row r="39" spans="1:13" x14ac:dyDescent="0.35">
      <c r="A39" s="74">
        <v>2006</v>
      </c>
      <c r="B39" s="2" t="s">
        <v>249</v>
      </c>
      <c r="C39" s="16">
        <v>198610</v>
      </c>
      <c r="D39" s="16">
        <v>8</v>
      </c>
      <c r="E39" s="16">
        <v>15500</v>
      </c>
      <c r="F39" s="16">
        <v>7200</v>
      </c>
      <c r="G39" s="16">
        <v>4300</v>
      </c>
      <c r="H39" s="16">
        <v>6800</v>
      </c>
      <c r="I39" s="16">
        <v>10700</v>
      </c>
      <c r="J39" s="16">
        <v>14900</v>
      </c>
      <c r="K39" s="16">
        <v>19600</v>
      </c>
      <c r="L39" s="16">
        <v>24500</v>
      </c>
      <c r="M39" s="16">
        <v>28000</v>
      </c>
    </row>
    <row r="40" spans="1:13" x14ac:dyDescent="0.35">
      <c r="A40" s="91">
        <v>2006</v>
      </c>
      <c r="B40" s="92" t="s">
        <v>250</v>
      </c>
      <c r="C40" s="93">
        <v>159990</v>
      </c>
      <c r="D40" s="93">
        <v>6</v>
      </c>
      <c r="E40" s="93">
        <v>16900</v>
      </c>
      <c r="F40" s="93">
        <v>7500</v>
      </c>
      <c r="G40" s="93">
        <v>5800</v>
      </c>
      <c r="H40" s="93">
        <v>8200</v>
      </c>
      <c r="I40" s="93">
        <v>12000</v>
      </c>
      <c r="J40" s="93">
        <v>16200</v>
      </c>
      <c r="K40" s="93">
        <v>21200</v>
      </c>
      <c r="L40" s="93">
        <v>26500</v>
      </c>
      <c r="M40" s="93">
        <v>30300</v>
      </c>
    </row>
    <row r="41" spans="1:13" x14ac:dyDescent="0.35">
      <c r="A41" s="72">
        <v>2006</v>
      </c>
      <c r="B41" s="28" t="s">
        <v>251</v>
      </c>
      <c r="C41" s="19">
        <v>119890</v>
      </c>
      <c r="D41" s="19">
        <v>5</v>
      </c>
      <c r="E41" s="19">
        <v>16400</v>
      </c>
      <c r="F41" s="19">
        <v>10800</v>
      </c>
      <c r="G41" s="19">
        <v>2100</v>
      </c>
      <c r="H41" s="19">
        <v>4300</v>
      </c>
      <c r="I41" s="19">
        <v>8500</v>
      </c>
      <c r="J41" s="19">
        <v>14300</v>
      </c>
      <c r="K41" s="19">
        <v>22500</v>
      </c>
      <c r="L41" s="19">
        <v>32200</v>
      </c>
      <c r="M41" s="19">
        <v>38200</v>
      </c>
    </row>
    <row r="42" spans="1:13" x14ac:dyDescent="0.35">
      <c r="A42" s="74">
        <v>2006</v>
      </c>
      <c r="B42" s="2" t="s">
        <v>252</v>
      </c>
      <c r="C42" s="16">
        <v>31470</v>
      </c>
      <c r="D42" s="16">
        <v>1</v>
      </c>
      <c r="E42" s="16">
        <v>13300</v>
      </c>
      <c r="F42" s="16">
        <v>9700</v>
      </c>
      <c r="G42" s="16">
        <v>900</v>
      </c>
      <c r="H42" s="16">
        <v>2600</v>
      </c>
      <c r="I42" s="16">
        <v>6400</v>
      </c>
      <c r="J42" s="16">
        <v>11300</v>
      </c>
      <c r="K42" s="16">
        <v>17900</v>
      </c>
      <c r="L42" s="16">
        <v>26600</v>
      </c>
      <c r="M42" s="16">
        <v>33600</v>
      </c>
    </row>
    <row r="43" spans="1:13" x14ac:dyDescent="0.35">
      <c r="A43" s="91">
        <v>2006</v>
      </c>
      <c r="B43" s="92" t="s">
        <v>253</v>
      </c>
      <c r="C43" s="93">
        <v>88420</v>
      </c>
      <c r="D43" s="93">
        <v>3</v>
      </c>
      <c r="E43" s="93">
        <v>17600</v>
      </c>
      <c r="F43" s="93">
        <v>10900</v>
      </c>
      <c r="G43" s="93">
        <v>2800</v>
      </c>
      <c r="H43" s="93">
        <v>5100</v>
      </c>
      <c r="I43" s="93">
        <v>9400</v>
      </c>
      <c r="J43" s="93">
        <v>15500</v>
      </c>
      <c r="K43" s="93">
        <v>23900</v>
      </c>
      <c r="L43" s="93">
        <v>33500</v>
      </c>
      <c r="M43" s="93">
        <v>39300</v>
      </c>
    </row>
    <row r="44" spans="1:13" x14ac:dyDescent="0.35">
      <c r="A44" s="72">
        <v>2006</v>
      </c>
      <c r="B44" s="28" t="s">
        <v>254</v>
      </c>
      <c r="C44" s="19">
        <v>159360</v>
      </c>
      <c r="D44" s="19">
        <v>6</v>
      </c>
      <c r="E44" s="19">
        <v>19900</v>
      </c>
      <c r="F44" s="19">
        <v>9500</v>
      </c>
      <c r="G44" s="19">
        <v>6200</v>
      </c>
      <c r="H44" s="19">
        <v>9000</v>
      </c>
      <c r="I44" s="19">
        <v>13400</v>
      </c>
      <c r="J44" s="19">
        <v>18700</v>
      </c>
      <c r="K44" s="19">
        <v>25200</v>
      </c>
      <c r="L44" s="19">
        <v>33000</v>
      </c>
      <c r="M44" s="19">
        <v>38200</v>
      </c>
    </row>
    <row r="45" spans="1:13" x14ac:dyDescent="0.35">
      <c r="A45" s="74">
        <v>2006</v>
      </c>
      <c r="B45" s="2" t="s">
        <v>255</v>
      </c>
      <c r="C45" s="16">
        <v>78230</v>
      </c>
      <c r="D45" s="16">
        <v>3</v>
      </c>
      <c r="E45" s="16">
        <v>18900</v>
      </c>
      <c r="F45" s="16">
        <v>8900</v>
      </c>
      <c r="G45" s="16">
        <v>6000</v>
      </c>
      <c r="H45" s="16">
        <v>8600</v>
      </c>
      <c r="I45" s="16">
        <v>12800</v>
      </c>
      <c r="J45" s="16">
        <v>17700</v>
      </c>
      <c r="K45" s="16">
        <v>23800</v>
      </c>
      <c r="L45" s="16">
        <v>30900</v>
      </c>
      <c r="M45" s="16">
        <v>36000</v>
      </c>
    </row>
    <row r="46" spans="1:13" x14ac:dyDescent="0.35">
      <c r="A46" s="74">
        <v>2006</v>
      </c>
      <c r="B46" s="2" t="s">
        <v>256</v>
      </c>
      <c r="C46" s="16">
        <v>12090</v>
      </c>
      <c r="D46" s="16">
        <v>0</v>
      </c>
      <c r="E46" s="16">
        <v>21500</v>
      </c>
      <c r="F46" s="16">
        <v>9600</v>
      </c>
      <c r="G46" s="16">
        <v>7200</v>
      </c>
      <c r="H46" s="16">
        <v>10200</v>
      </c>
      <c r="I46" s="16">
        <v>15000</v>
      </c>
      <c r="J46" s="16">
        <v>20300</v>
      </c>
      <c r="K46" s="16">
        <v>27000</v>
      </c>
      <c r="L46" s="16">
        <v>34900</v>
      </c>
      <c r="M46" s="16">
        <v>40000</v>
      </c>
    </row>
    <row r="47" spans="1:13" x14ac:dyDescent="0.35">
      <c r="A47" s="91">
        <v>2006</v>
      </c>
      <c r="B47" s="92" t="s">
        <v>257</v>
      </c>
      <c r="C47" s="93">
        <v>69040</v>
      </c>
      <c r="D47" s="93">
        <v>3</v>
      </c>
      <c r="E47" s="93">
        <v>20800</v>
      </c>
      <c r="F47" s="93">
        <v>9900</v>
      </c>
      <c r="G47" s="93">
        <v>6300</v>
      </c>
      <c r="H47" s="93">
        <v>9200</v>
      </c>
      <c r="I47" s="93">
        <v>14000</v>
      </c>
      <c r="J47" s="93">
        <v>19600</v>
      </c>
      <c r="K47" s="93">
        <v>26600</v>
      </c>
      <c r="L47" s="93">
        <v>34700</v>
      </c>
      <c r="M47" s="93">
        <v>39800</v>
      </c>
    </row>
    <row r="48" spans="1:13" x14ac:dyDescent="0.35">
      <c r="A48" s="72">
        <v>2006</v>
      </c>
      <c r="B48" s="28" t="s">
        <v>258</v>
      </c>
      <c r="C48" s="19">
        <v>652000</v>
      </c>
      <c r="D48" s="19">
        <v>25</v>
      </c>
      <c r="E48" s="19">
        <v>21000</v>
      </c>
      <c r="F48" s="19">
        <v>8700</v>
      </c>
      <c r="G48" s="19">
        <v>8400</v>
      </c>
      <c r="H48" s="19">
        <v>11000</v>
      </c>
      <c r="I48" s="19">
        <v>15100</v>
      </c>
      <c r="J48" s="19">
        <v>20000</v>
      </c>
      <c r="K48" s="19">
        <v>26000</v>
      </c>
      <c r="L48" s="19">
        <v>32800</v>
      </c>
      <c r="M48" s="19">
        <v>37600</v>
      </c>
    </row>
    <row r="49" spans="1:13" x14ac:dyDescent="0.35">
      <c r="A49" s="74">
        <v>2006</v>
      </c>
      <c r="B49" s="2" t="s">
        <v>249</v>
      </c>
      <c r="C49" s="16">
        <v>109770</v>
      </c>
      <c r="D49" s="16">
        <v>4</v>
      </c>
      <c r="E49" s="16">
        <v>19000</v>
      </c>
      <c r="F49" s="16">
        <v>7600</v>
      </c>
      <c r="G49" s="16">
        <v>8100</v>
      </c>
      <c r="H49" s="16">
        <v>10200</v>
      </c>
      <c r="I49" s="16">
        <v>13800</v>
      </c>
      <c r="J49" s="16">
        <v>18200</v>
      </c>
      <c r="K49" s="16">
        <v>23100</v>
      </c>
      <c r="L49" s="16">
        <v>28600</v>
      </c>
      <c r="M49" s="16">
        <v>32600</v>
      </c>
    </row>
    <row r="50" spans="1:13" x14ac:dyDescent="0.35">
      <c r="A50" s="74">
        <v>2006</v>
      </c>
      <c r="B50" s="2" t="s">
        <v>250</v>
      </c>
      <c r="C50" s="16">
        <v>187050</v>
      </c>
      <c r="D50" s="16">
        <v>7</v>
      </c>
      <c r="E50" s="16">
        <v>22600</v>
      </c>
      <c r="F50" s="16">
        <v>8900</v>
      </c>
      <c r="G50" s="16">
        <v>9800</v>
      </c>
      <c r="H50" s="16">
        <v>12300</v>
      </c>
      <c r="I50" s="16">
        <v>16500</v>
      </c>
      <c r="J50" s="16">
        <v>21600</v>
      </c>
      <c r="K50" s="16">
        <v>27800</v>
      </c>
      <c r="L50" s="16">
        <v>34900</v>
      </c>
      <c r="M50" s="16">
        <v>39500</v>
      </c>
    </row>
    <row r="51" spans="1:13" x14ac:dyDescent="0.35">
      <c r="A51" s="74">
        <v>2006</v>
      </c>
      <c r="B51" s="2" t="s">
        <v>259</v>
      </c>
      <c r="C51" s="16">
        <v>226010</v>
      </c>
      <c r="D51" s="16">
        <v>9</v>
      </c>
      <c r="E51" s="16">
        <v>19600</v>
      </c>
      <c r="F51" s="16">
        <v>7900</v>
      </c>
      <c r="G51" s="16">
        <v>7800</v>
      </c>
      <c r="H51" s="16">
        <v>10400</v>
      </c>
      <c r="I51" s="16">
        <v>14300</v>
      </c>
      <c r="J51" s="16">
        <v>18800</v>
      </c>
      <c r="K51" s="16">
        <v>24100</v>
      </c>
      <c r="L51" s="16">
        <v>29800</v>
      </c>
      <c r="M51" s="16">
        <v>33800</v>
      </c>
    </row>
    <row r="52" spans="1:13" x14ac:dyDescent="0.35">
      <c r="A52" s="91">
        <v>2006</v>
      </c>
      <c r="B52" s="92" t="s">
        <v>260</v>
      </c>
      <c r="C52" s="93">
        <v>129180</v>
      </c>
      <c r="D52" s="93">
        <v>5</v>
      </c>
      <c r="E52" s="93">
        <v>23100</v>
      </c>
      <c r="F52" s="93">
        <v>9900</v>
      </c>
      <c r="G52" s="93">
        <v>8000</v>
      </c>
      <c r="H52" s="93">
        <v>11100</v>
      </c>
      <c r="I52" s="93">
        <v>16200</v>
      </c>
      <c r="J52" s="93">
        <v>22100</v>
      </c>
      <c r="K52" s="93">
        <v>29200</v>
      </c>
      <c r="L52" s="93">
        <v>36900</v>
      </c>
      <c r="M52" s="93">
        <v>41500</v>
      </c>
    </row>
    <row r="53" spans="1:13" x14ac:dyDescent="0.35">
      <c r="A53" s="72">
        <v>2006</v>
      </c>
      <c r="B53" s="28" t="s">
        <v>261</v>
      </c>
      <c r="C53" s="19">
        <v>268060</v>
      </c>
      <c r="D53" s="19">
        <v>10</v>
      </c>
      <c r="E53" s="19">
        <v>14000</v>
      </c>
      <c r="F53" s="19">
        <v>7600</v>
      </c>
      <c r="G53" s="19">
        <v>2700</v>
      </c>
      <c r="H53" s="19">
        <v>4900</v>
      </c>
      <c r="I53" s="19">
        <v>8700</v>
      </c>
      <c r="J53" s="19">
        <v>13200</v>
      </c>
      <c r="K53" s="19">
        <v>18200</v>
      </c>
      <c r="L53" s="19">
        <v>23600</v>
      </c>
      <c r="M53" s="19">
        <v>27500</v>
      </c>
    </row>
    <row r="54" spans="1:13" x14ac:dyDescent="0.35">
      <c r="A54" s="74">
        <v>2006</v>
      </c>
      <c r="B54" s="2" t="s">
        <v>262</v>
      </c>
      <c r="C54" s="16">
        <v>24220</v>
      </c>
      <c r="D54" s="16">
        <v>1</v>
      </c>
      <c r="E54" s="16">
        <v>12200</v>
      </c>
      <c r="F54" s="16">
        <v>7700</v>
      </c>
      <c r="G54" s="16">
        <v>1600</v>
      </c>
      <c r="H54" s="16">
        <v>3400</v>
      </c>
      <c r="I54" s="16">
        <v>6800</v>
      </c>
      <c r="J54" s="16">
        <v>10900</v>
      </c>
      <c r="K54" s="16">
        <v>16000</v>
      </c>
      <c r="L54" s="16">
        <v>22200</v>
      </c>
      <c r="M54" s="16">
        <v>26600</v>
      </c>
    </row>
    <row r="55" spans="1:13" x14ac:dyDescent="0.35">
      <c r="A55" s="74">
        <v>2006</v>
      </c>
      <c r="B55" s="2" t="s">
        <v>263</v>
      </c>
      <c r="C55" s="16">
        <v>193420</v>
      </c>
      <c r="D55" s="16">
        <v>8</v>
      </c>
      <c r="E55" s="16">
        <v>14400</v>
      </c>
      <c r="F55" s="16">
        <v>7600</v>
      </c>
      <c r="G55" s="16">
        <v>3100</v>
      </c>
      <c r="H55" s="16">
        <v>5300</v>
      </c>
      <c r="I55" s="16">
        <v>9200</v>
      </c>
      <c r="J55" s="16">
        <v>13700</v>
      </c>
      <c r="K55" s="16">
        <v>18600</v>
      </c>
      <c r="L55" s="16">
        <v>24000</v>
      </c>
      <c r="M55" s="16">
        <v>28000</v>
      </c>
    </row>
    <row r="56" spans="1:13" x14ac:dyDescent="0.35">
      <c r="A56" s="91">
        <v>2006</v>
      </c>
      <c r="B56" s="92" t="s">
        <v>264</v>
      </c>
      <c r="C56" s="93">
        <v>50430</v>
      </c>
      <c r="D56" s="93">
        <v>2</v>
      </c>
      <c r="E56" s="93">
        <v>13100</v>
      </c>
      <c r="F56" s="93">
        <v>7300</v>
      </c>
      <c r="G56" s="93">
        <v>2100</v>
      </c>
      <c r="H56" s="93">
        <v>4200</v>
      </c>
      <c r="I56" s="93">
        <v>8000</v>
      </c>
      <c r="J56" s="93">
        <v>12600</v>
      </c>
      <c r="K56" s="93">
        <v>17400</v>
      </c>
      <c r="L56" s="93">
        <v>22400</v>
      </c>
      <c r="M56" s="93">
        <v>25800</v>
      </c>
    </row>
    <row r="57" spans="1:13" x14ac:dyDescent="0.35">
      <c r="A57" s="72">
        <v>2006</v>
      </c>
      <c r="B57" s="28" t="s">
        <v>265</v>
      </c>
      <c r="C57" s="19">
        <v>594680</v>
      </c>
      <c r="D57" s="19">
        <v>23</v>
      </c>
      <c r="E57" s="19">
        <v>17400</v>
      </c>
      <c r="F57" s="19">
        <v>8700</v>
      </c>
      <c r="G57" s="19">
        <v>4600</v>
      </c>
      <c r="H57" s="19">
        <v>7200</v>
      </c>
      <c r="I57" s="19">
        <v>11500</v>
      </c>
      <c r="J57" s="19">
        <v>16500</v>
      </c>
      <c r="K57" s="19">
        <v>22300</v>
      </c>
      <c r="L57" s="19">
        <v>28800</v>
      </c>
      <c r="M57" s="19">
        <v>33500</v>
      </c>
    </row>
    <row r="58" spans="1:13" x14ac:dyDescent="0.35">
      <c r="A58" s="74">
        <v>2006</v>
      </c>
      <c r="B58" s="2" t="s">
        <v>266</v>
      </c>
      <c r="C58" s="16">
        <v>178180</v>
      </c>
      <c r="D58" s="16">
        <v>7</v>
      </c>
      <c r="E58" s="16">
        <v>17500</v>
      </c>
      <c r="F58" s="16">
        <v>8000</v>
      </c>
      <c r="G58" s="16">
        <v>5500</v>
      </c>
      <c r="H58" s="16">
        <v>8100</v>
      </c>
      <c r="I58" s="16">
        <v>12100</v>
      </c>
      <c r="J58" s="16">
        <v>16800</v>
      </c>
      <c r="K58" s="16">
        <v>22100</v>
      </c>
      <c r="L58" s="16">
        <v>27800</v>
      </c>
      <c r="M58" s="16">
        <v>32000</v>
      </c>
    </row>
    <row r="59" spans="1:13" x14ac:dyDescent="0.35">
      <c r="A59" s="74">
        <v>2006</v>
      </c>
      <c r="B59" s="2" t="s">
        <v>267</v>
      </c>
      <c r="C59" s="16">
        <v>150550</v>
      </c>
      <c r="D59" s="16">
        <v>6</v>
      </c>
      <c r="E59" s="16">
        <v>17500</v>
      </c>
      <c r="F59" s="16">
        <v>8900</v>
      </c>
      <c r="G59" s="16">
        <v>4600</v>
      </c>
      <c r="H59" s="16">
        <v>7100</v>
      </c>
      <c r="I59" s="16">
        <v>11400</v>
      </c>
      <c r="J59" s="16">
        <v>16500</v>
      </c>
      <c r="K59" s="16">
        <v>22500</v>
      </c>
      <c r="L59" s="16">
        <v>29200</v>
      </c>
      <c r="M59" s="16">
        <v>34100</v>
      </c>
    </row>
    <row r="60" spans="1:13" x14ac:dyDescent="0.35">
      <c r="A60" s="74">
        <v>2006</v>
      </c>
      <c r="B60" s="2" t="s">
        <v>268</v>
      </c>
      <c r="C60" s="16">
        <v>142860</v>
      </c>
      <c r="D60" s="16">
        <v>6</v>
      </c>
      <c r="E60" s="16">
        <v>16000</v>
      </c>
      <c r="F60" s="16">
        <v>8400</v>
      </c>
      <c r="G60" s="16">
        <v>3400</v>
      </c>
      <c r="H60" s="16">
        <v>5900</v>
      </c>
      <c r="I60" s="16">
        <v>10200</v>
      </c>
      <c r="J60" s="16">
        <v>15200</v>
      </c>
      <c r="K60" s="16">
        <v>20800</v>
      </c>
      <c r="L60" s="16">
        <v>26900</v>
      </c>
      <c r="M60" s="16">
        <v>31400</v>
      </c>
    </row>
    <row r="61" spans="1:13" x14ac:dyDescent="0.35">
      <c r="A61" s="91">
        <v>2006</v>
      </c>
      <c r="B61" s="92" t="s">
        <v>269</v>
      </c>
      <c r="C61" s="93">
        <v>123090</v>
      </c>
      <c r="D61" s="93">
        <v>5</v>
      </c>
      <c r="E61" s="93">
        <v>18800</v>
      </c>
      <c r="F61" s="93">
        <v>9400</v>
      </c>
      <c r="G61" s="93">
        <v>5400</v>
      </c>
      <c r="H61" s="93">
        <v>7800</v>
      </c>
      <c r="I61" s="93">
        <v>12100</v>
      </c>
      <c r="J61" s="93">
        <v>17500</v>
      </c>
      <c r="K61" s="93">
        <v>24100</v>
      </c>
      <c r="L61" s="93">
        <v>31600</v>
      </c>
      <c r="M61" s="93">
        <v>36700</v>
      </c>
    </row>
    <row r="62" spans="1:13" x14ac:dyDescent="0.35">
      <c r="A62" s="73">
        <v>2006</v>
      </c>
      <c r="B62" s="27" t="s">
        <v>270</v>
      </c>
      <c r="C62" s="15">
        <v>323010</v>
      </c>
      <c r="D62" s="15">
        <v>13</v>
      </c>
      <c r="E62" s="15">
        <v>16700</v>
      </c>
      <c r="F62" s="15">
        <v>9600</v>
      </c>
      <c r="G62" s="15">
        <v>2300</v>
      </c>
      <c r="H62" s="15">
        <v>5000</v>
      </c>
      <c r="I62" s="15">
        <v>9800</v>
      </c>
      <c r="J62" s="15">
        <v>15600</v>
      </c>
      <c r="K62" s="15">
        <v>22300</v>
      </c>
      <c r="L62" s="15">
        <v>29700</v>
      </c>
      <c r="M62" s="15">
        <v>34800</v>
      </c>
    </row>
    <row r="63" spans="1:13" x14ac:dyDescent="0.35">
      <c r="A63" s="74">
        <v>2006</v>
      </c>
      <c r="B63" s="2" t="s">
        <v>271</v>
      </c>
      <c r="C63" s="16">
        <v>206020</v>
      </c>
      <c r="D63" s="16">
        <v>8</v>
      </c>
      <c r="E63" s="16">
        <v>18200</v>
      </c>
      <c r="F63" s="16">
        <v>9500</v>
      </c>
      <c r="G63" s="16">
        <v>3900</v>
      </c>
      <c r="H63" s="16">
        <v>6700</v>
      </c>
      <c r="I63" s="16">
        <v>11500</v>
      </c>
      <c r="J63" s="16">
        <v>17200</v>
      </c>
      <c r="K63" s="16">
        <v>23900</v>
      </c>
      <c r="L63" s="16">
        <v>31000</v>
      </c>
      <c r="M63" s="16">
        <v>35900</v>
      </c>
    </row>
    <row r="64" spans="1:13" x14ac:dyDescent="0.35">
      <c r="A64" s="74">
        <v>2006</v>
      </c>
      <c r="B64" s="2" t="s">
        <v>272</v>
      </c>
      <c r="C64" s="16">
        <v>116990</v>
      </c>
      <c r="D64" s="16">
        <v>5</v>
      </c>
      <c r="E64" s="16">
        <v>14000</v>
      </c>
      <c r="F64" s="16">
        <v>9200</v>
      </c>
      <c r="G64" s="16">
        <v>1000</v>
      </c>
      <c r="H64" s="16">
        <v>2900</v>
      </c>
      <c r="I64" s="16">
        <v>7500</v>
      </c>
      <c r="J64" s="16">
        <v>12700</v>
      </c>
      <c r="K64" s="16">
        <v>18900</v>
      </c>
      <c r="L64" s="16">
        <v>26100</v>
      </c>
      <c r="M64" s="16">
        <v>31700</v>
      </c>
    </row>
    <row r="65" spans="1:13" x14ac:dyDescent="0.35">
      <c r="A65" s="72">
        <v>2007</v>
      </c>
      <c r="B65" s="28" t="s">
        <v>13</v>
      </c>
      <c r="C65" s="19">
        <v>2640270</v>
      </c>
      <c r="D65" s="19">
        <v>100</v>
      </c>
      <c r="E65" s="19">
        <v>17200</v>
      </c>
      <c r="F65" s="19">
        <v>8800</v>
      </c>
      <c r="G65" s="19">
        <v>4400</v>
      </c>
      <c r="H65" s="19">
        <v>7000</v>
      </c>
      <c r="I65" s="19">
        <v>11200</v>
      </c>
      <c r="J65" s="19">
        <v>16200</v>
      </c>
      <c r="K65" s="19">
        <v>22100</v>
      </c>
      <c r="L65" s="19">
        <v>28800</v>
      </c>
      <c r="M65" s="19">
        <v>33800</v>
      </c>
    </row>
    <row r="66" spans="1:13" x14ac:dyDescent="0.35">
      <c r="A66" s="72">
        <v>2007</v>
      </c>
      <c r="B66" s="28" t="s">
        <v>247</v>
      </c>
      <c r="C66" s="19">
        <v>458040</v>
      </c>
      <c r="D66" s="19">
        <v>17</v>
      </c>
      <c r="E66" s="19">
        <v>15600</v>
      </c>
      <c r="F66" s="19">
        <v>7100</v>
      </c>
      <c r="G66" s="19">
        <v>5000</v>
      </c>
      <c r="H66" s="19">
        <v>7300</v>
      </c>
      <c r="I66" s="19">
        <v>10900</v>
      </c>
      <c r="J66" s="19">
        <v>14900</v>
      </c>
      <c r="K66" s="19">
        <v>19600</v>
      </c>
      <c r="L66" s="19">
        <v>24600</v>
      </c>
      <c r="M66" s="19">
        <v>28300</v>
      </c>
    </row>
    <row r="67" spans="1:13" x14ac:dyDescent="0.35">
      <c r="A67" s="74">
        <v>2007</v>
      </c>
      <c r="B67" s="2" t="s">
        <v>248</v>
      </c>
      <c r="C67" s="16">
        <v>89670</v>
      </c>
      <c r="D67" s="16">
        <v>3</v>
      </c>
      <c r="E67" s="16">
        <v>15600</v>
      </c>
      <c r="F67" s="16">
        <v>6800</v>
      </c>
      <c r="G67" s="16">
        <v>5500</v>
      </c>
      <c r="H67" s="16">
        <v>7700</v>
      </c>
      <c r="I67" s="16">
        <v>11100</v>
      </c>
      <c r="J67" s="16">
        <v>15000</v>
      </c>
      <c r="K67" s="16">
        <v>19400</v>
      </c>
      <c r="L67" s="16">
        <v>24200</v>
      </c>
      <c r="M67" s="16">
        <v>27500</v>
      </c>
    </row>
    <row r="68" spans="1:13" x14ac:dyDescent="0.35">
      <c r="A68" s="74">
        <v>2007</v>
      </c>
      <c r="B68" s="2" t="s">
        <v>249</v>
      </c>
      <c r="C68" s="16">
        <v>203690</v>
      </c>
      <c r="D68" s="16">
        <v>8</v>
      </c>
      <c r="E68" s="16">
        <v>15000</v>
      </c>
      <c r="F68" s="16">
        <v>7000</v>
      </c>
      <c r="G68" s="16">
        <v>4300</v>
      </c>
      <c r="H68" s="16">
        <v>6600</v>
      </c>
      <c r="I68" s="16">
        <v>10300</v>
      </c>
      <c r="J68" s="16">
        <v>14400</v>
      </c>
      <c r="K68" s="16">
        <v>18900</v>
      </c>
      <c r="L68" s="16">
        <v>23800</v>
      </c>
      <c r="M68" s="16">
        <v>27400</v>
      </c>
    </row>
    <row r="69" spans="1:13" x14ac:dyDescent="0.35">
      <c r="A69" s="91">
        <v>2007</v>
      </c>
      <c r="B69" s="92" t="s">
        <v>250</v>
      </c>
      <c r="C69" s="93">
        <v>164680</v>
      </c>
      <c r="D69" s="93">
        <v>6</v>
      </c>
      <c r="E69" s="93">
        <v>16400</v>
      </c>
      <c r="F69" s="93">
        <v>7400</v>
      </c>
      <c r="G69" s="93">
        <v>5600</v>
      </c>
      <c r="H69" s="93">
        <v>7900</v>
      </c>
      <c r="I69" s="93">
        <v>11500</v>
      </c>
      <c r="J69" s="93">
        <v>15600</v>
      </c>
      <c r="K69" s="93">
        <v>20400</v>
      </c>
      <c r="L69" s="93">
        <v>25800</v>
      </c>
      <c r="M69" s="93">
        <v>29600</v>
      </c>
    </row>
    <row r="70" spans="1:13" x14ac:dyDescent="0.35">
      <c r="A70" s="72">
        <v>2007</v>
      </c>
      <c r="B70" s="28" t="s">
        <v>251</v>
      </c>
      <c r="C70" s="19">
        <v>122610</v>
      </c>
      <c r="D70" s="19">
        <v>5</v>
      </c>
      <c r="E70" s="19">
        <v>16000</v>
      </c>
      <c r="F70" s="19">
        <v>10600</v>
      </c>
      <c r="G70" s="19">
        <v>2100</v>
      </c>
      <c r="H70" s="19">
        <v>4200</v>
      </c>
      <c r="I70" s="19">
        <v>8200</v>
      </c>
      <c r="J70" s="19">
        <v>13800</v>
      </c>
      <c r="K70" s="19">
        <v>21800</v>
      </c>
      <c r="L70" s="19">
        <v>31500</v>
      </c>
      <c r="M70" s="19">
        <v>37500</v>
      </c>
    </row>
    <row r="71" spans="1:13" x14ac:dyDescent="0.35">
      <c r="A71" s="74">
        <v>2007</v>
      </c>
      <c r="B71" s="2" t="s">
        <v>252</v>
      </c>
      <c r="C71" s="16">
        <v>32040</v>
      </c>
      <c r="D71" s="16">
        <v>1</v>
      </c>
      <c r="E71" s="16">
        <v>13000</v>
      </c>
      <c r="F71" s="16">
        <v>9600</v>
      </c>
      <c r="G71" s="16">
        <v>1000</v>
      </c>
      <c r="H71" s="16">
        <v>2600</v>
      </c>
      <c r="I71" s="16">
        <v>6200</v>
      </c>
      <c r="J71" s="16">
        <v>10900</v>
      </c>
      <c r="K71" s="16">
        <v>17200</v>
      </c>
      <c r="L71" s="16">
        <v>26100</v>
      </c>
      <c r="M71" s="16">
        <v>33000</v>
      </c>
    </row>
    <row r="72" spans="1:13" x14ac:dyDescent="0.35">
      <c r="A72" s="91">
        <v>2007</v>
      </c>
      <c r="B72" s="92" t="s">
        <v>253</v>
      </c>
      <c r="C72" s="93">
        <v>90570</v>
      </c>
      <c r="D72" s="93">
        <v>3</v>
      </c>
      <c r="E72" s="93">
        <v>17100</v>
      </c>
      <c r="F72" s="93">
        <v>10700</v>
      </c>
      <c r="G72" s="93">
        <v>2700</v>
      </c>
      <c r="H72" s="93">
        <v>5000</v>
      </c>
      <c r="I72" s="93">
        <v>9100</v>
      </c>
      <c r="J72" s="93">
        <v>15000</v>
      </c>
      <c r="K72" s="93">
        <v>23200</v>
      </c>
      <c r="L72" s="93">
        <v>32800</v>
      </c>
      <c r="M72" s="93">
        <v>38600</v>
      </c>
    </row>
    <row r="73" spans="1:13" x14ac:dyDescent="0.35">
      <c r="A73" s="72">
        <v>2007</v>
      </c>
      <c r="B73" s="28" t="s">
        <v>254</v>
      </c>
      <c r="C73" s="19">
        <v>166920</v>
      </c>
      <c r="D73" s="19">
        <v>6</v>
      </c>
      <c r="E73" s="19">
        <v>19300</v>
      </c>
      <c r="F73" s="19">
        <v>9300</v>
      </c>
      <c r="G73" s="19">
        <v>6000</v>
      </c>
      <c r="H73" s="19">
        <v>8600</v>
      </c>
      <c r="I73" s="19">
        <v>12800</v>
      </c>
      <c r="J73" s="19">
        <v>18000</v>
      </c>
      <c r="K73" s="19">
        <v>24500</v>
      </c>
      <c r="L73" s="19">
        <v>32200</v>
      </c>
      <c r="M73" s="19">
        <v>37500</v>
      </c>
    </row>
    <row r="74" spans="1:13" x14ac:dyDescent="0.35">
      <c r="A74" s="74">
        <v>2007</v>
      </c>
      <c r="B74" s="2" t="s">
        <v>255</v>
      </c>
      <c r="C74" s="16">
        <v>81760</v>
      </c>
      <c r="D74" s="16">
        <v>3</v>
      </c>
      <c r="E74" s="16">
        <v>18300</v>
      </c>
      <c r="F74" s="16">
        <v>8800</v>
      </c>
      <c r="G74" s="16">
        <v>5800</v>
      </c>
      <c r="H74" s="16">
        <v>8300</v>
      </c>
      <c r="I74" s="16">
        <v>12300</v>
      </c>
      <c r="J74" s="16">
        <v>17100</v>
      </c>
      <c r="K74" s="16">
        <v>23100</v>
      </c>
      <c r="L74" s="16">
        <v>30100</v>
      </c>
      <c r="M74" s="16">
        <v>35300</v>
      </c>
    </row>
    <row r="75" spans="1:13" x14ac:dyDescent="0.35">
      <c r="A75" s="74">
        <v>2007</v>
      </c>
      <c r="B75" s="2" t="s">
        <v>256</v>
      </c>
      <c r="C75" s="16">
        <v>12870</v>
      </c>
      <c r="D75" s="16">
        <v>0</v>
      </c>
      <c r="E75" s="16">
        <v>20800</v>
      </c>
      <c r="F75" s="16">
        <v>9600</v>
      </c>
      <c r="G75" s="16">
        <v>7000</v>
      </c>
      <c r="H75" s="16">
        <v>9800</v>
      </c>
      <c r="I75" s="16">
        <v>14200</v>
      </c>
      <c r="J75" s="16">
        <v>19500</v>
      </c>
      <c r="K75" s="16">
        <v>26300</v>
      </c>
      <c r="L75" s="16">
        <v>34200</v>
      </c>
      <c r="M75" s="16">
        <v>39700</v>
      </c>
    </row>
    <row r="76" spans="1:13" x14ac:dyDescent="0.35">
      <c r="A76" s="91">
        <v>2007</v>
      </c>
      <c r="B76" s="92" t="s">
        <v>257</v>
      </c>
      <c r="C76" s="93">
        <v>72280</v>
      </c>
      <c r="D76" s="93">
        <v>3</v>
      </c>
      <c r="E76" s="93">
        <v>20200</v>
      </c>
      <c r="F76" s="93">
        <v>9700</v>
      </c>
      <c r="G76" s="93">
        <v>6100</v>
      </c>
      <c r="H76" s="93">
        <v>8900</v>
      </c>
      <c r="I76" s="93">
        <v>13400</v>
      </c>
      <c r="J76" s="93">
        <v>18900</v>
      </c>
      <c r="K76" s="93">
        <v>25800</v>
      </c>
      <c r="L76" s="93">
        <v>33800</v>
      </c>
      <c r="M76" s="93">
        <v>39100</v>
      </c>
    </row>
    <row r="77" spans="1:13" x14ac:dyDescent="0.35">
      <c r="A77" s="72">
        <v>2007</v>
      </c>
      <c r="B77" s="28" t="s">
        <v>258</v>
      </c>
      <c r="C77" s="19">
        <v>675630</v>
      </c>
      <c r="D77" s="19">
        <v>26</v>
      </c>
      <c r="E77" s="19">
        <v>20300</v>
      </c>
      <c r="F77" s="19">
        <v>8700</v>
      </c>
      <c r="G77" s="19">
        <v>8000</v>
      </c>
      <c r="H77" s="19">
        <v>10400</v>
      </c>
      <c r="I77" s="19">
        <v>14400</v>
      </c>
      <c r="J77" s="19">
        <v>19300</v>
      </c>
      <c r="K77" s="19">
        <v>25200</v>
      </c>
      <c r="L77" s="19">
        <v>32000</v>
      </c>
      <c r="M77" s="19">
        <v>36900</v>
      </c>
    </row>
    <row r="78" spans="1:13" x14ac:dyDescent="0.35">
      <c r="A78" s="74">
        <v>2007</v>
      </c>
      <c r="B78" s="2" t="s">
        <v>249</v>
      </c>
      <c r="C78" s="16">
        <v>119430</v>
      </c>
      <c r="D78" s="16">
        <v>5</v>
      </c>
      <c r="E78" s="16">
        <v>18300</v>
      </c>
      <c r="F78" s="16">
        <v>7500</v>
      </c>
      <c r="G78" s="16">
        <v>7800</v>
      </c>
      <c r="H78" s="16">
        <v>9800</v>
      </c>
      <c r="I78" s="16">
        <v>13300</v>
      </c>
      <c r="J78" s="16">
        <v>17500</v>
      </c>
      <c r="K78" s="16">
        <v>22500</v>
      </c>
      <c r="L78" s="16">
        <v>27900</v>
      </c>
      <c r="M78" s="16">
        <v>32000</v>
      </c>
    </row>
    <row r="79" spans="1:13" x14ac:dyDescent="0.35">
      <c r="A79" s="74">
        <v>2007</v>
      </c>
      <c r="B79" s="2" t="s">
        <v>250</v>
      </c>
      <c r="C79" s="16">
        <v>192410</v>
      </c>
      <c r="D79" s="16">
        <v>7</v>
      </c>
      <c r="E79" s="16">
        <v>21900</v>
      </c>
      <c r="F79" s="16">
        <v>8900</v>
      </c>
      <c r="G79" s="16">
        <v>9300</v>
      </c>
      <c r="H79" s="16">
        <v>11800</v>
      </c>
      <c r="I79" s="16">
        <v>15800</v>
      </c>
      <c r="J79" s="16">
        <v>20800</v>
      </c>
      <c r="K79" s="16">
        <v>27100</v>
      </c>
      <c r="L79" s="16">
        <v>34200</v>
      </c>
      <c r="M79" s="16">
        <v>38900</v>
      </c>
    </row>
    <row r="80" spans="1:13" x14ac:dyDescent="0.35">
      <c r="A80" s="74">
        <v>2007</v>
      </c>
      <c r="B80" s="2" t="s">
        <v>259</v>
      </c>
      <c r="C80" s="16">
        <v>231040</v>
      </c>
      <c r="D80" s="16">
        <v>9</v>
      </c>
      <c r="E80" s="16">
        <v>18900</v>
      </c>
      <c r="F80" s="16">
        <v>7800</v>
      </c>
      <c r="G80" s="16">
        <v>7500</v>
      </c>
      <c r="H80" s="16">
        <v>9900</v>
      </c>
      <c r="I80" s="16">
        <v>13600</v>
      </c>
      <c r="J80" s="16">
        <v>18100</v>
      </c>
      <c r="K80" s="16">
        <v>23200</v>
      </c>
      <c r="L80" s="16">
        <v>28900</v>
      </c>
      <c r="M80" s="16">
        <v>33000</v>
      </c>
    </row>
    <row r="81" spans="1:13" x14ac:dyDescent="0.35">
      <c r="A81" s="91">
        <v>2007</v>
      </c>
      <c r="B81" s="92" t="s">
        <v>260</v>
      </c>
      <c r="C81" s="93">
        <v>132750</v>
      </c>
      <c r="D81" s="93">
        <v>5</v>
      </c>
      <c r="E81" s="93">
        <v>22400</v>
      </c>
      <c r="F81" s="93">
        <v>9900</v>
      </c>
      <c r="G81" s="93">
        <v>7700</v>
      </c>
      <c r="H81" s="93">
        <v>10600</v>
      </c>
      <c r="I81" s="93">
        <v>15500</v>
      </c>
      <c r="J81" s="93">
        <v>21400</v>
      </c>
      <c r="K81" s="93">
        <v>28500</v>
      </c>
      <c r="L81" s="93">
        <v>36300</v>
      </c>
      <c r="M81" s="93">
        <v>41100</v>
      </c>
    </row>
    <row r="82" spans="1:13" x14ac:dyDescent="0.35">
      <c r="A82" s="72">
        <v>2007</v>
      </c>
      <c r="B82" s="28" t="s">
        <v>261</v>
      </c>
      <c r="C82" s="19">
        <v>275660</v>
      </c>
      <c r="D82" s="19">
        <v>10</v>
      </c>
      <c r="E82" s="19">
        <v>13500</v>
      </c>
      <c r="F82" s="19">
        <v>7400</v>
      </c>
      <c r="G82" s="19">
        <v>2700</v>
      </c>
      <c r="H82" s="19">
        <v>4700</v>
      </c>
      <c r="I82" s="19">
        <v>8400</v>
      </c>
      <c r="J82" s="19">
        <v>12700</v>
      </c>
      <c r="K82" s="19">
        <v>17600</v>
      </c>
      <c r="L82" s="19">
        <v>22900</v>
      </c>
      <c r="M82" s="19">
        <v>26800</v>
      </c>
    </row>
    <row r="83" spans="1:13" x14ac:dyDescent="0.35">
      <c r="A83" s="74">
        <v>2007</v>
      </c>
      <c r="B83" s="2" t="s">
        <v>262</v>
      </c>
      <c r="C83" s="16">
        <v>24880</v>
      </c>
      <c r="D83" s="16">
        <v>1</v>
      </c>
      <c r="E83" s="16">
        <v>11800</v>
      </c>
      <c r="F83" s="16">
        <v>7600</v>
      </c>
      <c r="G83" s="16">
        <v>1600</v>
      </c>
      <c r="H83" s="16">
        <v>3300</v>
      </c>
      <c r="I83" s="16">
        <v>6500</v>
      </c>
      <c r="J83" s="16">
        <v>10500</v>
      </c>
      <c r="K83" s="16">
        <v>15700</v>
      </c>
      <c r="L83" s="16">
        <v>21600</v>
      </c>
      <c r="M83" s="16">
        <v>26100</v>
      </c>
    </row>
    <row r="84" spans="1:13" x14ac:dyDescent="0.35">
      <c r="A84" s="74">
        <v>2007</v>
      </c>
      <c r="B84" s="2" t="s">
        <v>263</v>
      </c>
      <c r="C84" s="16">
        <v>198670</v>
      </c>
      <c r="D84" s="16">
        <v>8</v>
      </c>
      <c r="E84" s="16">
        <v>13900</v>
      </c>
      <c r="F84" s="16">
        <v>7500</v>
      </c>
      <c r="G84" s="16">
        <v>3100</v>
      </c>
      <c r="H84" s="16">
        <v>5200</v>
      </c>
      <c r="I84" s="16">
        <v>8800</v>
      </c>
      <c r="J84" s="16">
        <v>13200</v>
      </c>
      <c r="K84" s="16">
        <v>18000</v>
      </c>
      <c r="L84" s="16">
        <v>23400</v>
      </c>
      <c r="M84" s="16">
        <v>27400</v>
      </c>
    </row>
    <row r="85" spans="1:13" x14ac:dyDescent="0.35">
      <c r="A85" s="91">
        <v>2007</v>
      </c>
      <c r="B85" s="92" t="s">
        <v>264</v>
      </c>
      <c r="C85" s="93">
        <v>52100</v>
      </c>
      <c r="D85" s="93">
        <v>2</v>
      </c>
      <c r="E85" s="93">
        <v>12700</v>
      </c>
      <c r="F85" s="93">
        <v>7100</v>
      </c>
      <c r="G85" s="93">
        <v>2200</v>
      </c>
      <c r="H85" s="93">
        <v>4100</v>
      </c>
      <c r="I85" s="93">
        <v>7800</v>
      </c>
      <c r="J85" s="93">
        <v>12100</v>
      </c>
      <c r="K85" s="93">
        <v>16800</v>
      </c>
      <c r="L85" s="93">
        <v>21700</v>
      </c>
      <c r="M85" s="93">
        <v>25100</v>
      </c>
    </row>
    <row r="86" spans="1:13" x14ac:dyDescent="0.35">
      <c r="A86" s="72">
        <v>2007</v>
      </c>
      <c r="B86" s="28" t="s">
        <v>265</v>
      </c>
      <c r="C86" s="19">
        <v>611410</v>
      </c>
      <c r="D86" s="19">
        <v>23</v>
      </c>
      <c r="E86" s="19">
        <v>16900</v>
      </c>
      <c r="F86" s="19">
        <v>8500</v>
      </c>
      <c r="G86" s="19">
        <v>4500</v>
      </c>
      <c r="H86" s="19">
        <v>7000</v>
      </c>
      <c r="I86" s="19">
        <v>11000</v>
      </c>
      <c r="J86" s="19">
        <v>15800</v>
      </c>
      <c r="K86" s="19">
        <v>21600</v>
      </c>
      <c r="L86" s="19">
        <v>28000</v>
      </c>
      <c r="M86" s="19">
        <v>32800</v>
      </c>
    </row>
    <row r="87" spans="1:13" x14ac:dyDescent="0.35">
      <c r="A87" s="74">
        <v>2007</v>
      </c>
      <c r="B87" s="2" t="s">
        <v>266</v>
      </c>
      <c r="C87" s="16">
        <v>182760</v>
      </c>
      <c r="D87" s="16">
        <v>7</v>
      </c>
      <c r="E87" s="16">
        <v>16900</v>
      </c>
      <c r="F87" s="16">
        <v>7900</v>
      </c>
      <c r="G87" s="16">
        <v>5400</v>
      </c>
      <c r="H87" s="16">
        <v>7800</v>
      </c>
      <c r="I87" s="16">
        <v>11600</v>
      </c>
      <c r="J87" s="16">
        <v>16100</v>
      </c>
      <c r="K87" s="16">
        <v>21400</v>
      </c>
      <c r="L87" s="16">
        <v>27100</v>
      </c>
      <c r="M87" s="16">
        <v>31200</v>
      </c>
    </row>
    <row r="88" spans="1:13" x14ac:dyDescent="0.35">
      <c r="A88" s="74">
        <v>2007</v>
      </c>
      <c r="B88" s="2" t="s">
        <v>267</v>
      </c>
      <c r="C88" s="16">
        <v>155130</v>
      </c>
      <c r="D88" s="16">
        <v>6</v>
      </c>
      <c r="E88" s="16">
        <v>17000</v>
      </c>
      <c r="F88" s="16">
        <v>8700</v>
      </c>
      <c r="G88" s="16">
        <v>4500</v>
      </c>
      <c r="H88" s="16">
        <v>6900</v>
      </c>
      <c r="I88" s="16">
        <v>10900</v>
      </c>
      <c r="J88" s="16">
        <v>15900</v>
      </c>
      <c r="K88" s="16">
        <v>21800</v>
      </c>
      <c r="L88" s="16">
        <v>28500</v>
      </c>
      <c r="M88" s="16">
        <v>33500</v>
      </c>
    </row>
    <row r="89" spans="1:13" x14ac:dyDescent="0.35">
      <c r="A89" s="74">
        <v>2007</v>
      </c>
      <c r="B89" s="2" t="s">
        <v>268</v>
      </c>
      <c r="C89" s="16">
        <v>146340</v>
      </c>
      <c r="D89" s="16">
        <v>6</v>
      </c>
      <c r="E89" s="16">
        <v>15500</v>
      </c>
      <c r="F89" s="16">
        <v>8200</v>
      </c>
      <c r="G89" s="16">
        <v>3400</v>
      </c>
      <c r="H89" s="16">
        <v>5700</v>
      </c>
      <c r="I89" s="16">
        <v>9800</v>
      </c>
      <c r="J89" s="16">
        <v>14500</v>
      </c>
      <c r="K89" s="16">
        <v>20100</v>
      </c>
      <c r="L89" s="16">
        <v>26200</v>
      </c>
      <c r="M89" s="16">
        <v>30600</v>
      </c>
    </row>
    <row r="90" spans="1:13" x14ac:dyDescent="0.35">
      <c r="A90" s="91">
        <v>2007</v>
      </c>
      <c r="B90" s="92" t="s">
        <v>269</v>
      </c>
      <c r="C90" s="93">
        <v>127180</v>
      </c>
      <c r="D90" s="93">
        <v>5</v>
      </c>
      <c r="E90" s="93">
        <v>18200</v>
      </c>
      <c r="F90" s="93">
        <v>9200</v>
      </c>
      <c r="G90" s="93">
        <v>5200</v>
      </c>
      <c r="H90" s="93">
        <v>7600</v>
      </c>
      <c r="I90" s="93">
        <v>11600</v>
      </c>
      <c r="J90" s="93">
        <v>16900</v>
      </c>
      <c r="K90" s="93">
        <v>23400</v>
      </c>
      <c r="L90" s="93">
        <v>30700</v>
      </c>
      <c r="M90" s="93">
        <v>35900</v>
      </c>
    </row>
    <row r="91" spans="1:13" x14ac:dyDescent="0.35">
      <c r="A91" s="73">
        <v>2007</v>
      </c>
      <c r="B91" s="27" t="s">
        <v>270</v>
      </c>
      <c r="C91" s="15">
        <v>330020</v>
      </c>
      <c r="D91" s="15">
        <v>12</v>
      </c>
      <c r="E91" s="15">
        <v>16300</v>
      </c>
      <c r="F91" s="15">
        <v>9400</v>
      </c>
      <c r="G91" s="15">
        <v>2400</v>
      </c>
      <c r="H91" s="15">
        <v>4900</v>
      </c>
      <c r="I91" s="15">
        <v>9600</v>
      </c>
      <c r="J91" s="15">
        <v>15100</v>
      </c>
      <c r="K91" s="15">
        <v>21700</v>
      </c>
      <c r="L91" s="15">
        <v>29000</v>
      </c>
      <c r="M91" s="15">
        <v>34100</v>
      </c>
    </row>
    <row r="92" spans="1:13" x14ac:dyDescent="0.35">
      <c r="A92" s="74">
        <v>2007</v>
      </c>
      <c r="B92" s="2" t="s">
        <v>271</v>
      </c>
      <c r="C92" s="16">
        <v>210590</v>
      </c>
      <c r="D92" s="16">
        <v>8</v>
      </c>
      <c r="E92" s="16">
        <v>17800</v>
      </c>
      <c r="F92" s="16">
        <v>9400</v>
      </c>
      <c r="G92" s="16">
        <v>3900</v>
      </c>
      <c r="H92" s="16">
        <v>6500</v>
      </c>
      <c r="I92" s="16">
        <v>11100</v>
      </c>
      <c r="J92" s="16">
        <v>16700</v>
      </c>
      <c r="K92" s="16">
        <v>23300</v>
      </c>
      <c r="L92" s="16">
        <v>30400</v>
      </c>
      <c r="M92" s="16">
        <v>35300</v>
      </c>
    </row>
    <row r="93" spans="1:13" x14ac:dyDescent="0.35">
      <c r="A93" s="74">
        <v>2007</v>
      </c>
      <c r="B93" s="2" t="s">
        <v>272</v>
      </c>
      <c r="C93" s="16">
        <v>119430</v>
      </c>
      <c r="D93" s="16">
        <v>5</v>
      </c>
      <c r="E93" s="16">
        <v>13700</v>
      </c>
      <c r="F93" s="16">
        <v>9000</v>
      </c>
      <c r="G93" s="16">
        <v>1100</v>
      </c>
      <c r="H93" s="16">
        <v>3000</v>
      </c>
      <c r="I93" s="16">
        <v>7300</v>
      </c>
      <c r="J93" s="16">
        <v>12300</v>
      </c>
      <c r="K93" s="16">
        <v>18300</v>
      </c>
      <c r="L93" s="16">
        <v>25500</v>
      </c>
      <c r="M93" s="16">
        <v>31000</v>
      </c>
    </row>
    <row r="94" spans="1:13" x14ac:dyDescent="0.35">
      <c r="A94" s="72">
        <v>2008</v>
      </c>
      <c r="B94" s="28" t="s">
        <v>13</v>
      </c>
      <c r="C94" s="19">
        <v>2689450</v>
      </c>
      <c r="D94" s="19">
        <v>100</v>
      </c>
      <c r="E94" s="19">
        <v>16600</v>
      </c>
      <c r="F94" s="19">
        <v>8600</v>
      </c>
      <c r="G94" s="19">
        <v>4100</v>
      </c>
      <c r="H94" s="19">
        <v>6600</v>
      </c>
      <c r="I94" s="19">
        <v>10700</v>
      </c>
      <c r="J94" s="19">
        <v>15600</v>
      </c>
      <c r="K94" s="19">
        <v>21300</v>
      </c>
      <c r="L94" s="19">
        <v>27900</v>
      </c>
      <c r="M94" s="19">
        <v>32900</v>
      </c>
    </row>
    <row r="95" spans="1:13" x14ac:dyDescent="0.35">
      <c r="A95" s="72">
        <v>2008</v>
      </c>
      <c r="B95" s="28" t="s">
        <v>247</v>
      </c>
      <c r="C95" s="19">
        <v>465410</v>
      </c>
      <c r="D95" s="19">
        <v>17</v>
      </c>
      <c r="E95" s="19">
        <v>14900</v>
      </c>
      <c r="F95" s="19">
        <v>6900</v>
      </c>
      <c r="G95" s="19">
        <v>4500</v>
      </c>
      <c r="H95" s="19">
        <v>6800</v>
      </c>
      <c r="I95" s="19">
        <v>10300</v>
      </c>
      <c r="J95" s="19">
        <v>14200</v>
      </c>
      <c r="K95" s="19">
        <v>18700</v>
      </c>
      <c r="L95" s="19">
        <v>23500</v>
      </c>
      <c r="M95" s="19">
        <v>27100</v>
      </c>
    </row>
    <row r="96" spans="1:13" x14ac:dyDescent="0.35">
      <c r="A96" s="74">
        <v>2008</v>
      </c>
      <c r="B96" s="2" t="s">
        <v>248</v>
      </c>
      <c r="C96" s="16">
        <v>91170</v>
      </c>
      <c r="D96" s="16">
        <v>3</v>
      </c>
      <c r="E96" s="16">
        <v>14800</v>
      </c>
      <c r="F96" s="16">
        <v>6500</v>
      </c>
      <c r="G96" s="16">
        <v>5000</v>
      </c>
      <c r="H96" s="16">
        <v>7100</v>
      </c>
      <c r="I96" s="16">
        <v>10500</v>
      </c>
      <c r="J96" s="16">
        <v>14200</v>
      </c>
      <c r="K96" s="16">
        <v>18400</v>
      </c>
      <c r="L96" s="16">
        <v>23000</v>
      </c>
      <c r="M96" s="16">
        <v>26200</v>
      </c>
    </row>
    <row r="97" spans="1:13" x14ac:dyDescent="0.35">
      <c r="A97" s="74">
        <v>2008</v>
      </c>
      <c r="B97" s="2" t="s">
        <v>249</v>
      </c>
      <c r="C97" s="16">
        <v>206630</v>
      </c>
      <c r="D97" s="16">
        <v>8</v>
      </c>
      <c r="E97" s="16">
        <v>14300</v>
      </c>
      <c r="F97" s="16">
        <v>6800</v>
      </c>
      <c r="G97" s="16">
        <v>3800</v>
      </c>
      <c r="H97" s="16">
        <v>6200</v>
      </c>
      <c r="I97" s="16">
        <v>9800</v>
      </c>
      <c r="J97" s="16">
        <v>13700</v>
      </c>
      <c r="K97" s="16">
        <v>18100</v>
      </c>
      <c r="L97" s="16">
        <v>22800</v>
      </c>
      <c r="M97" s="16">
        <v>26200</v>
      </c>
    </row>
    <row r="98" spans="1:13" x14ac:dyDescent="0.35">
      <c r="A98" s="91">
        <v>2008</v>
      </c>
      <c r="B98" s="92" t="s">
        <v>250</v>
      </c>
      <c r="C98" s="93">
        <v>167620</v>
      </c>
      <c r="D98" s="93">
        <v>6</v>
      </c>
      <c r="E98" s="93">
        <v>15700</v>
      </c>
      <c r="F98" s="93">
        <v>7100</v>
      </c>
      <c r="G98" s="93">
        <v>5200</v>
      </c>
      <c r="H98" s="93">
        <v>7500</v>
      </c>
      <c r="I98" s="93">
        <v>10900</v>
      </c>
      <c r="J98" s="93">
        <v>14900</v>
      </c>
      <c r="K98" s="93">
        <v>19600</v>
      </c>
      <c r="L98" s="93">
        <v>24700</v>
      </c>
      <c r="M98" s="93">
        <v>28400</v>
      </c>
    </row>
    <row r="99" spans="1:13" x14ac:dyDescent="0.35">
      <c r="A99" s="72">
        <v>2008</v>
      </c>
      <c r="B99" s="28" t="s">
        <v>251</v>
      </c>
      <c r="C99" s="19">
        <v>125810</v>
      </c>
      <c r="D99" s="19">
        <v>5</v>
      </c>
      <c r="E99" s="19">
        <v>15600</v>
      </c>
      <c r="F99" s="19">
        <v>10500</v>
      </c>
      <c r="G99" s="19">
        <v>2100</v>
      </c>
      <c r="H99" s="19">
        <v>4100</v>
      </c>
      <c r="I99" s="19">
        <v>7900</v>
      </c>
      <c r="J99" s="19">
        <v>13400</v>
      </c>
      <c r="K99" s="19">
        <v>21200</v>
      </c>
      <c r="L99" s="19">
        <v>30900</v>
      </c>
      <c r="M99" s="19">
        <v>37100</v>
      </c>
    </row>
    <row r="100" spans="1:13" x14ac:dyDescent="0.35">
      <c r="A100" s="74">
        <v>2008</v>
      </c>
      <c r="B100" s="2" t="s">
        <v>252</v>
      </c>
      <c r="C100" s="16">
        <v>32690</v>
      </c>
      <c r="D100" s="16">
        <v>1</v>
      </c>
      <c r="E100" s="16">
        <v>12600</v>
      </c>
      <c r="F100" s="16">
        <v>9400</v>
      </c>
      <c r="G100" s="16">
        <v>1000</v>
      </c>
      <c r="H100" s="16">
        <v>2600</v>
      </c>
      <c r="I100" s="16">
        <v>6000</v>
      </c>
      <c r="J100" s="16">
        <v>10500</v>
      </c>
      <c r="K100" s="16">
        <v>16700</v>
      </c>
      <c r="L100" s="16">
        <v>25300</v>
      </c>
      <c r="M100" s="16">
        <v>32300</v>
      </c>
    </row>
    <row r="101" spans="1:13" x14ac:dyDescent="0.35">
      <c r="A101" s="91">
        <v>2008</v>
      </c>
      <c r="B101" s="92" t="s">
        <v>253</v>
      </c>
      <c r="C101" s="93">
        <v>93120</v>
      </c>
      <c r="D101" s="93">
        <v>3</v>
      </c>
      <c r="E101" s="93">
        <v>16700</v>
      </c>
      <c r="F101" s="93">
        <v>10600</v>
      </c>
      <c r="G101" s="93">
        <v>2700</v>
      </c>
      <c r="H101" s="93">
        <v>4800</v>
      </c>
      <c r="I101" s="93">
        <v>8800</v>
      </c>
      <c r="J101" s="93">
        <v>14600</v>
      </c>
      <c r="K101" s="93">
        <v>22600</v>
      </c>
      <c r="L101" s="93">
        <v>32200</v>
      </c>
      <c r="M101" s="93">
        <v>38100</v>
      </c>
    </row>
    <row r="102" spans="1:13" x14ac:dyDescent="0.35">
      <c r="A102" s="72">
        <v>2008</v>
      </c>
      <c r="B102" s="28" t="s">
        <v>254</v>
      </c>
      <c r="C102" s="19">
        <v>171180</v>
      </c>
      <c r="D102" s="19">
        <v>6</v>
      </c>
      <c r="E102" s="19">
        <v>18600</v>
      </c>
      <c r="F102" s="19">
        <v>9200</v>
      </c>
      <c r="G102" s="19">
        <v>5700</v>
      </c>
      <c r="H102" s="19">
        <v>8100</v>
      </c>
      <c r="I102" s="19">
        <v>12200</v>
      </c>
      <c r="J102" s="19">
        <v>17300</v>
      </c>
      <c r="K102" s="19">
        <v>23600</v>
      </c>
      <c r="L102" s="19">
        <v>31300</v>
      </c>
      <c r="M102" s="19">
        <v>36600</v>
      </c>
    </row>
    <row r="103" spans="1:13" x14ac:dyDescent="0.35">
      <c r="A103" s="74">
        <v>2008</v>
      </c>
      <c r="B103" s="2" t="s">
        <v>255</v>
      </c>
      <c r="C103" s="16">
        <v>83990</v>
      </c>
      <c r="D103" s="16">
        <v>3</v>
      </c>
      <c r="E103" s="16">
        <v>17600</v>
      </c>
      <c r="F103" s="16">
        <v>8700</v>
      </c>
      <c r="G103" s="16">
        <v>5500</v>
      </c>
      <c r="H103" s="16">
        <v>7800</v>
      </c>
      <c r="I103" s="16">
        <v>11700</v>
      </c>
      <c r="J103" s="16">
        <v>16400</v>
      </c>
      <c r="K103" s="16">
        <v>22200</v>
      </c>
      <c r="L103" s="16">
        <v>29000</v>
      </c>
      <c r="M103" s="16">
        <v>34200</v>
      </c>
    </row>
    <row r="104" spans="1:13" x14ac:dyDescent="0.35">
      <c r="A104" s="74">
        <v>2008</v>
      </c>
      <c r="B104" s="2" t="s">
        <v>256</v>
      </c>
      <c r="C104" s="16">
        <v>13110</v>
      </c>
      <c r="D104" s="16">
        <v>0</v>
      </c>
      <c r="E104" s="16">
        <v>20200</v>
      </c>
      <c r="F104" s="16">
        <v>9500</v>
      </c>
      <c r="G104" s="16">
        <v>6600</v>
      </c>
      <c r="H104" s="16">
        <v>9300</v>
      </c>
      <c r="I104" s="16">
        <v>13600</v>
      </c>
      <c r="J104" s="16">
        <v>18800</v>
      </c>
      <c r="K104" s="16">
        <v>25300</v>
      </c>
      <c r="L104" s="16">
        <v>33500</v>
      </c>
      <c r="M104" s="16">
        <v>38800</v>
      </c>
    </row>
    <row r="105" spans="1:13" x14ac:dyDescent="0.35">
      <c r="A105" s="91">
        <v>2008</v>
      </c>
      <c r="B105" s="92" t="s">
        <v>257</v>
      </c>
      <c r="C105" s="93">
        <v>74080</v>
      </c>
      <c r="D105" s="93">
        <v>3</v>
      </c>
      <c r="E105" s="93">
        <v>19500</v>
      </c>
      <c r="F105" s="93">
        <v>9600</v>
      </c>
      <c r="G105" s="93">
        <v>5800</v>
      </c>
      <c r="H105" s="93">
        <v>8400</v>
      </c>
      <c r="I105" s="93">
        <v>12800</v>
      </c>
      <c r="J105" s="93">
        <v>18200</v>
      </c>
      <c r="K105" s="93">
        <v>25000</v>
      </c>
      <c r="L105" s="93">
        <v>33000</v>
      </c>
      <c r="M105" s="93">
        <v>38200</v>
      </c>
    </row>
    <row r="106" spans="1:13" x14ac:dyDescent="0.35">
      <c r="A106" s="72">
        <v>2008</v>
      </c>
      <c r="B106" s="28" t="s">
        <v>258</v>
      </c>
      <c r="C106" s="19">
        <v>689690</v>
      </c>
      <c r="D106" s="19">
        <v>26</v>
      </c>
      <c r="E106" s="19">
        <v>19700</v>
      </c>
      <c r="F106" s="19">
        <v>8600</v>
      </c>
      <c r="G106" s="19">
        <v>7600</v>
      </c>
      <c r="H106" s="19">
        <v>10000</v>
      </c>
      <c r="I106" s="19">
        <v>13900</v>
      </c>
      <c r="J106" s="19">
        <v>18700</v>
      </c>
      <c r="K106" s="19">
        <v>24500</v>
      </c>
      <c r="L106" s="19">
        <v>31200</v>
      </c>
      <c r="M106" s="19">
        <v>36100</v>
      </c>
    </row>
    <row r="107" spans="1:13" x14ac:dyDescent="0.35">
      <c r="A107" s="74">
        <v>2008</v>
      </c>
      <c r="B107" s="2" t="s">
        <v>249</v>
      </c>
      <c r="C107" s="16">
        <v>124220</v>
      </c>
      <c r="D107" s="16">
        <v>5</v>
      </c>
      <c r="E107" s="16">
        <v>17800</v>
      </c>
      <c r="F107" s="16">
        <v>7300</v>
      </c>
      <c r="G107" s="16">
        <v>7300</v>
      </c>
      <c r="H107" s="16">
        <v>9300</v>
      </c>
      <c r="I107" s="16">
        <v>12800</v>
      </c>
      <c r="J107" s="16">
        <v>17000</v>
      </c>
      <c r="K107" s="16">
        <v>21800</v>
      </c>
      <c r="L107" s="16">
        <v>27100</v>
      </c>
      <c r="M107" s="16">
        <v>31100</v>
      </c>
    </row>
    <row r="108" spans="1:13" x14ac:dyDescent="0.35">
      <c r="A108" s="74">
        <v>2008</v>
      </c>
      <c r="B108" s="2" t="s">
        <v>250</v>
      </c>
      <c r="C108" s="16">
        <v>196230</v>
      </c>
      <c r="D108" s="16">
        <v>7</v>
      </c>
      <c r="E108" s="16">
        <v>21300</v>
      </c>
      <c r="F108" s="16">
        <v>8800</v>
      </c>
      <c r="G108" s="16">
        <v>8800</v>
      </c>
      <c r="H108" s="16">
        <v>11300</v>
      </c>
      <c r="I108" s="16">
        <v>15200</v>
      </c>
      <c r="J108" s="16">
        <v>20100</v>
      </c>
      <c r="K108" s="16">
        <v>26300</v>
      </c>
      <c r="L108" s="16">
        <v>33400</v>
      </c>
      <c r="M108" s="16">
        <v>38200</v>
      </c>
    </row>
    <row r="109" spans="1:13" x14ac:dyDescent="0.35">
      <c r="A109" s="74">
        <v>2008</v>
      </c>
      <c r="B109" s="2" t="s">
        <v>259</v>
      </c>
      <c r="C109" s="16">
        <v>233610</v>
      </c>
      <c r="D109" s="16">
        <v>9</v>
      </c>
      <c r="E109" s="16">
        <v>18200</v>
      </c>
      <c r="F109" s="16">
        <v>7600</v>
      </c>
      <c r="G109" s="16">
        <v>7100</v>
      </c>
      <c r="H109" s="16">
        <v>9500</v>
      </c>
      <c r="I109" s="16">
        <v>13200</v>
      </c>
      <c r="J109" s="16">
        <v>17500</v>
      </c>
      <c r="K109" s="16">
        <v>22500</v>
      </c>
      <c r="L109" s="16">
        <v>28000</v>
      </c>
      <c r="M109" s="16">
        <v>31900</v>
      </c>
    </row>
    <row r="110" spans="1:13" x14ac:dyDescent="0.35">
      <c r="A110" s="91">
        <v>2008</v>
      </c>
      <c r="B110" s="92" t="s">
        <v>260</v>
      </c>
      <c r="C110" s="93">
        <v>135630</v>
      </c>
      <c r="D110" s="93">
        <v>5</v>
      </c>
      <c r="E110" s="93">
        <v>21900</v>
      </c>
      <c r="F110" s="93">
        <v>9800</v>
      </c>
      <c r="G110" s="93">
        <v>7400</v>
      </c>
      <c r="H110" s="93">
        <v>10200</v>
      </c>
      <c r="I110" s="93">
        <v>15000</v>
      </c>
      <c r="J110" s="93">
        <v>20800</v>
      </c>
      <c r="K110" s="93">
        <v>27900</v>
      </c>
      <c r="L110" s="93">
        <v>35700</v>
      </c>
      <c r="M110" s="93">
        <v>40500</v>
      </c>
    </row>
    <row r="111" spans="1:13" x14ac:dyDescent="0.35">
      <c r="A111" s="72">
        <v>2008</v>
      </c>
      <c r="B111" s="28" t="s">
        <v>261</v>
      </c>
      <c r="C111" s="19">
        <v>279020</v>
      </c>
      <c r="D111" s="19">
        <v>10</v>
      </c>
      <c r="E111" s="19">
        <v>12900</v>
      </c>
      <c r="F111" s="19">
        <v>7200</v>
      </c>
      <c r="G111" s="19">
        <v>2400</v>
      </c>
      <c r="H111" s="19">
        <v>4400</v>
      </c>
      <c r="I111" s="19">
        <v>7900</v>
      </c>
      <c r="J111" s="19">
        <v>12100</v>
      </c>
      <c r="K111" s="19">
        <v>16800</v>
      </c>
      <c r="L111" s="19">
        <v>22000</v>
      </c>
      <c r="M111" s="19">
        <v>25700</v>
      </c>
    </row>
    <row r="112" spans="1:13" x14ac:dyDescent="0.35">
      <c r="A112" s="74">
        <v>2008</v>
      </c>
      <c r="B112" s="2" t="s">
        <v>262</v>
      </c>
      <c r="C112" s="16">
        <v>25070</v>
      </c>
      <c r="D112" s="16">
        <v>1</v>
      </c>
      <c r="E112" s="16">
        <v>11200</v>
      </c>
      <c r="F112" s="16">
        <v>7400</v>
      </c>
      <c r="G112" s="16">
        <v>1500</v>
      </c>
      <c r="H112" s="16">
        <v>3000</v>
      </c>
      <c r="I112" s="16">
        <v>6100</v>
      </c>
      <c r="J112" s="16">
        <v>10000</v>
      </c>
      <c r="K112" s="16">
        <v>14900</v>
      </c>
      <c r="L112" s="16">
        <v>20700</v>
      </c>
      <c r="M112" s="16">
        <v>25000</v>
      </c>
    </row>
    <row r="113" spans="1:13" x14ac:dyDescent="0.35">
      <c r="A113" s="74">
        <v>2008</v>
      </c>
      <c r="B113" s="2" t="s">
        <v>263</v>
      </c>
      <c r="C113" s="16">
        <v>201210</v>
      </c>
      <c r="D113" s="16">
        <v>7</v>
      </c>
      <c r="E113" s="16">
        <v>13300</v>
      </c>
      <c r="F113" s="16">
        <v>7200</v>
      </c>
      <c r="G113" s="16">
        <v>2800</v>
      </c>
      <c r="H113" s="16">
        <v>4800</v>
      </c>
      <c r="I113" s="16">
        <v>8300</v>
      </c>
      <c r="J113" s="16">
        <v>12500</v>
      </c>
      <c r="K113" s="16">
        <v>17200</v>
      </c>
      <c r="L113" s="16">
        <v>22400</v>
      </c>
      <c r="M113" s="16">
        <v>26200</v>
      </c>
    </row>
    <row r="114" spans="1:13" x14ac:dyDescent="0.35">
      <c r="A114" s="91">
        <v>2008</v>
      </c>
      <c r="B114" s="92" t="s">
        <v>264</v>
      </c>
      <c r="C114" s="93">
        <v>52730</v>
      </c>
      <c r="D114" s="93">
        <v>2</v>
      </c>
      <c r="E114" s="93">
        <v>12000</v>
      </c>
      <c r="F114" s="93">
        <v>6800</v>
      </c>
      <c r="G114" s="93">
        <v>1900</v>
      </c>
      <c r="H114" s="93">
        <v>3700</v>
      </c>
      <c r="I114" s="93">
        <v>7200</v>
      </c>
      <c r="J114" s="93">
        <v>11500</v>
      </c>
      <c r="K114" s="93">
        <v>15900</v>
      </c>
      <c r="L114" s="93">
        <v>20600</v>
      </c>
      <c r="M114" s="93">
        <v>23900</v>
      </c>
    </row>
    <row r="115" spans="1:13" x14ac:dyDescent="0.35">
      <c r="A115" s="72">
        <v>2008</v>
      </c>
      <c r="B115" s="28" t="s">
        <v>265</v>
      </c>
      <c r="C115" s="19">
        <v>623390</v>
      </c>
      <c r="D115" s="19">
        <v>23</v>
      </c>
      <c r="E115" s="19">
        <v>16300</v>
      </c>
      <c r="F115" s="19">
        <v>8300</v>
      </c>
      <c r="G115" s="19">
        <v>4300</v>
      </c>
      <c r="H115" s="19">
        <v>6700</v>
      </c>
      <c r="I115" s="19">
        <v>10500</v>
      </c>
      <c r="J115" s="19">
        <v>15300</v>
      </c>
      <c r="K115" s="19">
        <v>20900</v>
      </c>
      <c r="L115" s="19">
        <v>27200</v>
      </c>
      <c r="M115" s="19">
        <v>31800</v>
      </c>
    </row>
    <row r="116" spans="1:13" x14ac:dyDescent="0.35">
      <c r="A116" s="74">
        <v>2008</v>
      </c>
      <c r="B116" s="2" t="s">
        <v>266</v>
      </c>
      <c r="C116" s="16">
        <v>186040</v>
      </c>
      <c r="D116" s="16">
        <v>7</v>
      </c>
      <c r="E116" s="16">
        <v>16400</v>
      </c>
      <c r="F116" s="16">
        <v>7700</v>
      </c>
      <c r="G116" s="16">
        <v>5100</v>
      </c>
      <c r="H116" s="16">
        <v>7500</v>
      </c>
      <c r="I116" s="16">
        <v>11200</v>
      </c>
      <c r="J116" s="16">
        <v>15600</v>
      </c>
      <c r="K116" s="16">
        <v>20600</v>
      </c>
      <c r="L116" s="16">
        <v>26200</v>
      </c>
      <c r="M116" s="16">
        <v>30200</v>
      </c>
    </row>
    <row r="117" spans="1:13" x14ac:dyDescent="0.35">
      <c r="A117" s="74">
        <v>2008</v>
      </c>
      <c r="B117" s="2" t="s">
        <v>267</v>
      </c>
      <c r="C117" s="16">
        <v>157910</v>
      </c>
      <c r="D117" s="16">
        <v>6</v>
      </c>
      <c r="E117" s="16">
        <v>16400</v>
      </c>
      <c r="F117" s="16">
        <v>8500</v>
      </c>
      <c r="G117" s="16">
        <v>4300</v>
      </c>
      <c r="H117" s="16">
        <v>6500</v>
      </c>
      <c r="I117" s="16">
        <v>10400</v>
      </c>
      <c r="J117" s="16">
        <v>15300</v>
      </c>
      <c r="K117" s="16">
        <v>21000</v>
      </c>
      <c r="L117" s="16">
        <v>27600</v>
      </c>
      <c r="M117" s="16">
        <v>32400</v>
      </c>
    </row>
    <row r="118" spans="1:13" x14ac:dyDescent="0.35">
      <c r="A118" s="74">
        <v>2008</v>
      </c>
      <c r="B118" s="2" t="s">
        <v>268</v>
      </c>
      <c r="C118" s="16">
        <v>148370</v>
      </c>
      <c r="D118" s="16">
        <v>6</v>
      </c>
      <c r="E118" s="16">
        <v>14900</v>
      </c>
      <c r="F118" s="16">
        <v>8000</v>
      </c>
      <c r="G118" s="16">
        <v>3200</v>
      </c>
      <c r="H118" s="16">
        <v>5500</v>
      </c>
      <c r="I118" s="16">
        <v>9400</v>
      </c>
      <c r="J118" s="16">
        <v>14000</v>
      </c>
      <c r="K118" s="16">
        <v>19300</v>
      </c>
      <c r="L118" s="16">
        <v>25200</v>
      </c>
      <c r="M118" s="16">
        <v>29600</v>
      </c>
    </row>
    <row r="119" spans="1:13" x14ac:dyDescent="0.35">
      <c r="A119" s="91">
        <v>2008</v>
      </c>
      <c r="B119" s="92" t="s">
        <v>269</v>
      </c>
      <c r="C119" s="93">
        <v>131080</v>
      </c>
      <c r="D119" s="93">
        <v>5</v>
      </c>
      <c r="E119" s="93">
        <v>17700</v>
      </c>
      <c r="F119" s="93">
        <v>9100</v>
      </c>
      <c r="G119" s="93">
        <v>5000</v>
      </c>
      <c r="H119" s="93">
        <v>7300</v>
      </c>
      <c r="I119" s="93">
        <v>11200</v>
      </c>
      <c r="J119" s="93">
        <v>16400</v>
      </c>
      <c r="K119" s="93">
        <v>22800</v>
      </c>
      <c r="L119" s="93">
        <v>30000</v>
      </c>
      <c r="M119" s="93">
        <v>35300</v>
      </c>
    </row>
    <row r="120" spans="1:13" x14ac:dyDescent="0.35">
      <c r="A120" s="73">
        <v>2008</v>
      </c>
      <c r="B120" s="27" t="s">
        <v>270</v>
      </c>
      <c r="C120" s="15">
        <v>334950</v>
      </c>
      <c r="D120" s="15">
        <v>12</v>
      </c>
      <c r="E120" s="15">
        <v>15700</v>
      </c>
      <c r="F120" s="15">
        <v>9300</v>
      </c>
      <c r="G120" s="15">
        <v>2200</v>
      </c>
      <c r="H120" s="15">
        <v>4700</v>
      </c>
      <c r="I120" s="15">
        <v>9100</v>
      </c>
      <c r="J120" s="15">
        <v>14500</v>
      </c>
      <c r="K120" s="15">
        <v>21000</v>
      </c>
      <c r="L120" s="15">
        <v>28100</v>
      </c>
      <c r="M120" s="15">
        <v>33200</v>
      </c>
    </row>
    <row r="121" spans="1:13" x14ac:dyDescent="0.35">
      <c r="A121" s="74">
        <v>2008</v>
      </c>
      <c r="B121" s="2" t="s">
        <v>271</v>
      </c>
      <c r="C121" s="16">
        <v>214140</v>
      </c>
      <c r="D121" s="16">
        <v>8</v>
      </c>
      <c r="E121" s="16">
        <v>17200</v>
      </c>
      <c r="F121" s="16">
        <v>9200</v>
      </c>
      <c r="G121" s="16">
        <v>3600</v>
      </c>
      <c r="H121" s="16">
        <v>6200</v>
      </c>
      <c r="I121" s="16">
        <v>10700</v>
      </c>
      <c r="J121" s="16">
        <v>16100</v>
      </c>
      <c r="K121" s="16">
        <v>22600</v>
      </c>
      <c r="L121" s="16">
        <v>29500</v>
      </c>
      <c r="M121" s="16">
        <v>34400</v>
      </c>
    </row>
    <row r="122" spans="1:13" x14ac:dyDescent="0.35">
      <c r="A122" s="74">
        <v>2008</v>
      </c>
      <c r="B122" s="2" t="s">
        <v>272</v>
      </c>
      <c r="C122" s="16">
        <v>120810</v>
      </c>
      <c r="D122" s="16">
        <v>4</v>
      </c>
      <c r="E122" s="16">
        <v>13100</v>
      </c>
      <c r="F122" s="16">
        <v>8800</v>
      </c>
      <c r="G122" s="16">
        <v>1100</v>
      </c>
      <c r="H122" s="16">
        <v>2800</v>
      </c>
      <c r="I122" s="16">
        <v>6900</v>
      </c>
      <c r="J122" s="16">
        <v>11700</v>
      </c>
      <c r="K122" s="16">
        <v>17500</v>
      </c>
      <c r="L122" s="16">
        <v>24500</v>
      </c>
      <c r="M122" s="16">
        <v>30000</v>
      </c>
    </row>
    <row r="123" spans="1:13" x14ac:dyDescent="0.35">
      <c r="A123" s="72">
        <v>2009</v>
      </c>
      <c r="B123" s="28" t="s">
        <v>13</v>
      </c>
      <c r="C123" s="19">
        <v>2949010</v>
      </c>
      <c r="D123" s="19">
        <v>100</v>
      </c>
      <c r="E123" s="19">
        <v>15200</v>
      </c>
      <c r="F123" s="19">
        <v>8200</v>
      </c>
      <c r="G123" s="19">
        <v>3700</v>
      </c>
      <c r="H123" s="19">
        <v>5900</v>
      </c>
      <c r="I123" s="19">
        <v>9600</v>
      </c>
      <c r="J123" s="19">
        <v>14100</v>
      </c>
      <c r="K123" s="19">
        <v>19400</v>
      </c>
      <c r="L123" s="19">
        <v>25700</v>
      </c>
      <c r="M123" s="19">
        <v>30500</v>
      </c>
    </row>
    <row r="124" spans="1:13" x14ac:dyDescent="0.35">
      <c r="A124" s="72">
        <v>2009</v>
      </c>
      <c r="B124" s="28" t="s">
        <v>247</v>
      </c>
      <c r="C124" s="19">
        <v>507330</v>
      </c>
      <c r="D124" s="19">
        <v>17</v>
      </c>
      <c r="E124" s="19">
        <v>13500</v>
      </c>
      <c r="F124" s="19">
        <v>6400</v>
      </c>
      <c r="G124" s="19">
        <v>4100</v>
      </c>
      <c r="H124" s="19">
        <v>6100</v>
      </c>
      <c r="I124" s="19">
        <v>9300</v>
      </c>
      <c r="J124" s="19">
        <v>12900</v>
      </c>
      <c r="K124" s="19">
        <v>16900</v>
      </c>
      <c r="L124" s="19">
        <v>21400</v>
      </c>
      <c r="M124" s="19">
        <v>24600</v>
      </c>
    </row>
    <row r="125" spans="1:13" x14ac:dyDescent="0.35">
      <c r="A125" s="74">
        <v>2009</v>
      </c>
      <c r="B125" s="2" t="s">
        <v>248</v>
      </c>
      <c r="C125" s="16">
        <v>99020</v>
      </c>
      <c r="D125" s="16">
        <v>3</v>
      </c>
      <c r="E125" s="16">
        <v>13300</v>
      </c>
      <c r="F125" s="16">
        <v>6000</v>
      </c>
      <c r="G125" s="16">
        <v>4500</v>
      </c>
      <c r="H125" s="16">
        <v>6400</v>
      </c>
      <c r="I125" s="16">
        <v>9400</v>
      </c>
      <c r="J125" s="16">
        <v>12800</v>
      </c>
      <c r="K125" s="16">
        <v>16700</v>
      </c>
      <c r="L125" s="16">
        <v>20700</v>
      </c>
      <c r="M125" s="16">
        <v>23700</v>
      </c>
    </row>
    <row r="126" spans="1:13" x14ac:dyDescent="0.35">
      <c r="A126" s="74">
        <v>2009</v>
      </c>
      <c r="B126" s="2" t="s">
        <v>249</v>
      </c>
      <c r="C126" s="16">
        <v>227200</v>
      </c>
      <c r="D126" s="16">
        <v>8</v>
      </c>
      <c r="E126" s="16">
        <v>12900</v>
      </c>
      <c r="F126" s="16">
        <v>6300</v>
      </c>
      <c r="G126" s="16">
        <v>3500</v>
      </c>
      <c r="H126" s="16">
        <v>5600</v>
      </c>
      <c r="I126" s="16">
        <v>8800</v>
      </c>
      <c r="J126" s="16">
        <v>12400</v>
      </c>
      <c r="K126" s="16">
        <v>16400</v>
      </c>
      <c r="L126" s="16">
        <v>20700</v>
      </c>
      <c r="M126" s="16">
        <v>23800</v>
      </c>
    </row>
    <row r="127" spans="1:13" x14ac:dyDescent="0.35">
      <c r="A127" s="91">
        <v>2009</v>
      </c>
      <c r="B127" s="92" t="s">
        <v>250</v>
      </c>
      <c r="C127" s="93">
        <v>181100</v>
      </c>
      <c r="D127" s="93">
        <v>6</v>
      </c>
      <c r="E127" s="93">
        <v>14200</v>
      </c>
      <c r="F127" s="93">
        <v>6600</v>
      </c>
      <c r="G127" s="93">
        <v>4700</v>
      </c>
      <c r="H127" s="93">
        <v>6700</v>
      </c>
      <c r="I127" s="93">
        <v>9900</v>
      </c>
      <c r="J127" s="93">
        <v>13500</v>
      </c>
      <c r="K127" s="93">
        <v>17800</v>
      </c>
      <c r="L127" s="93">
        <v>22500</v>
      </c>
      <c r="M127" s="93">
        <v>26000</v>
      </c>
    </row>
    <row r="128" spans="1:13" x14ac:dyDescent="0.35">
      <c r="A128" s="72">
        <v>2009</v>
      </c>
      <c r="B128" s="28" t="s">
        <v>251</v>
      </c>
      <c r="C128" s="19">
        <v>144380</v>
      </c>
      <c r="D128" s="19">
        <v>5</v>
      </c>
      <c r="E128" s="19">
        <v>14500</v>
      </c>
      <c r="F128" s="19">
        <v>10000</v>
      </c>
      <c r="G128" s="19">
        <v>1900</v>
      </c>
      <c r="H128" s="19">
        <v>3700</v>
      </c>
      <c r="I128" s="19">
        <v>7200</v>
      </c>
      <c r="J128" s="19">
        <v>12200</v>
      </c>
      <c r="K128" s="19">
        <v>19500</v>
      </c>
      <c r="L128" s="19">
        <v>28800</v>
      </c>
      <c r="M128" s="19">
        <v>35300</v>
      </c>
    </row>
    <row r="129" spans="1:13" x14ac:dyDescent="0.35">
      <c r="A129" s="74">
        <v>2009</v>
      </c>
      <c r="B129" s="2" t="s">
        <v>252</v>
      </c>
      <c r="C129" s="16">
        <v>38460</v>
      </c>
      <c r="D129" s="16">
        <v>1</v>
      </c>
      <c r="E129" s="16">
        <v>11700</v>
      </c>
      <c r="F129" s="16">
        <v>9000</v>
      </c>
      <c r="G129" s="16">
        <v>900</v>
      </c>
      <c r="H129" s="16">
        <v>2400</v>
      </c>
      <c r="I129" s="16">
        <v>5500</v>
      </c>
      <c r="J129" s="16">
        <v>9600</v>
      </c>
      <c r="K129" s="16">
        <v>15400</v>
      </c>
      <c r="L129" s="16">
        <v>23500</v>
      </c>
      <c r="M129" s="16">
        <v>30400</v>
      </c>
    </row>
    <row r="130" spans="1:13" x14ac:dyDescent="0.35">
      <c r="A130" s="91">
        <v>2009</v>
      </c>
      <c r="B130" s="92" t="s">
        <v>253</v>
      </c>
      <c r="C130" s="93">
        <v>105920</v>
      </c>
      <c r="D130" s="93">
        <v>4</v>
      </c>
      <c r="E130" s="93">
        <v>15500</v>
      </c>
      <c r="F130" s="93">
        <v>10200</v>
      </c>
      <c r="G130" s="93">
        <v>2500</v>
      </c>
      <c r="H130" s="93">
        <v>4400</v>
      </c>
      <c r="I130" s="93">
        <v>8000</v>
      </c>
      <c r="J130" s="93">
        <v>13300</v>
      </c>
      <c r="K130" s="93">
        <v>20800</v>
      </c>
      <c r="L130" s="93">
        <v>30200</v>
      </c>
      <c r="M130" s="93">
        <v>36400</v>
      </c>
    </row>
    <row r="131" spans="1:13" x14ac:dyDescent="0.35">
      <c r="A131" s="72">
        <v>2009</v>
      </c>
      <c r="B131" s="28" t="s">
        <v>254</v>
      </c>
      <c r="C131" s="19">
        <v>185430</v>
      </c>
      <c r="D131" s="19">
        <v>6</v>
      </c>
      <c r="E131" s="19">
        <v>17200</v>
      </c>
      <c r="F131" s="19">
        <v>8800</v>
      </c>
      <c r="G131" s="19">
        <v>5100</v>
      </c>
      <c r="H131" s="19">
        <v>7400</v>
      </c>
      <c r="I131" s="19">
        <v>11100</v>
      </c>
      <c r="J131" s="19">
        <v>15800</v>
      </c>
      <c r="K131" s="19">
        <v>21700</v>
      </c>
      <c r="L131" s="19">
        <v>29000</v>
      </c>
      <c r="M131" s="19">
        <v>34400</v>
      </c>
    </row>
    <row r="132" spans="1:13" x14ac:dyDescent="0.35">
      <c r="A132" s="74">
        <v>2009</v>
      </c>
      <c r="B132" s="2" t="s">
        <v>255</v>
      </c>
      <c r="C132" s="16">
        <v>90220</v>
      </c>
      <c r="D132" s="16">
        <v>3</v>
      </c>
      <c r="E132" s="16">
        <v>16200</v>
      </c>
      <c r="F132" s="16">
        <v>8200</v>
      </c>
      <c r="G132" s="16">
        <v>4900</v>
      </c>
      <c r="H132" s="16">
        <v>7100</v>
      </c>
      <c r="I132" s="16">
        <v>10600</v>
      </c>
      <c r="J132" s="16">
        <v>14900</v>
      </c>
      <c r="K132" s="16">
        <v>20300</v>
      </c>
      <c r="L132" s="16">
        <v>26800</v>
      </c>
      <c r="M132" s="16">
        <v>32000</v>
      </c>
    </row>
    <row r="133" spans="1:13" x14ac:dyDescent="0.35">
      <c r="A133" s="74">
        <v>2009</v>
      </c>
      <c r="B133" s="2" t="s">
        <v>256</v>
      </c>
      <c r="C133" s="16">
        <v>14340</v>
      </c>
      <c r="D133" s="16">
        <v>0</v>
      </c>
      <c r="E133" s="16">
        <v>18600</v>
      </c>
      <c r="F133" s="16">
        <v>9100</v>
      </c>
      <c r="G133" s="16">
        <v>6100</v>
      </c>
      <c r="H133" s="16">
        <v>8500</v>
      </c>
      <c r="I133" s="16">
        <v>12400</v>
      </c>
      <c r="J133" s="16">
        <v>17200</v>
      </c>
      <c r="K133" s="16">
        <v>23400</v>
      </c>
      <c r="L133" s="16">
        <v>31200</v>
      </c>
      <c r="M133" s="16">
        <v>36800</v>
      </c>
    </row>
    <row r="134" spans="1:13" x14ac:dyDescent="0.35">
      <c r="A134" s="91">
        <v>2009</v>
      </c>
      <c r="B134" s="92" t="s">
        <v>257</v>
      </c>
      <c r="C134" s="93">
        <v>80870</v>
      </c>
      <c r="D134" s="93">
        <v>3</v>
      </c>
      <c r="E134" s="93">
        <v>18000</v>
      </c>
      <c r="F134" s="93">
        <v>9200</v>
      </c>
      <c r="G134" s="93">
        <v>5200</v>
      </c>
      <c r="H134" s="93">
        <v>7600</v>
      </c>
      <c r="I134" s="93">
        <v>11700</v>
      </c>
      <c r="J134" s="93">
        <v>16600</v>
      </c>
      <c r="K134" s="93">
        <v>23000</v>
      </c>
      <c r="L134" s="93">
        <v>30700</v>
      </c>
      <c r="M134" s="93">
        <v>36100</v>
      </c>
    </row>
    <row r="135" spans="1:13" x14ac:dyDescent="0.35">
      <c r="A135" s="72">
        <v>2009</v>
      </c>
      <c r="B135" s="28" t="s">
        <v>258</v>
      </c>
      <c r="C135" s="19">
        <v>740940</v>
      </c>
      <c r="D135" s="19">
        <v>25</v>
      </c>
      <c r="E135" s="19">
        <v>18200</v>
      </c>
      <c r="F135" s="19">
        <v>8200</v>
      </c>
      <c r="G135" s="19">
        <v>6900</v>
      </c>
      <c r="H135" s="19">
        <v>9000</v>
      </c>
      <c r="I135" s="19">
        <v>12600</v>
      </c>
      <c r="J135" s="19">
        <v>17000</v>
      </c>
      <c r="K135" s="19">
        <v>22400</v>
      </c>
      <c r="L135" s="19">
        <v>28900</v>
      </c>
      <c r="M135" s="19">
        <v>33800</v>
      </c>
    </row>
    <row r="136" spans="1:13" x14ac:dyDescent="0.35">
      <c r="A136" s="74">
        <v>2009</v>
      </c>
      <c r="B136" s="2" t="s">
        <v>249</v>
      </c>
      <c r="C136" s="16">
        <v>127750</v>
      </c>
      <c r="D136" s="16">
        <v>4</v>
      </c>
      <c r="E136" s="16">
        <v>16300</v>
      </c>
      <c r="F136" s="16">
        <v>6900</v>
      </c>
      <c r="G136" s="16">
        <v>6600</v>
      </c>
      <c r="H136" s="16">
        <v>8400</v>
      </c>
      <c r="I136" s="16">
        <v>11600</v>
      </c>
      <c r="J136" s="16">
        <v>15600</v>
      </c>
      <c r="K136" s="16">
        <v>20000</v>
      </c>
      <c r="L136" s="16">
        <v>25000</v>
      </c>
      <c r="M136" s="16">
        <v>28700</v>
      </c>
    </row>
    <row r="137" spans="1:13" x14ac:dyDescent="0.35">
      <c r="A137" s="74">
        <v>2009</v>
      </c>
      <c r="B137" s="2" t="s">
        <v>250</v>
      </c>
      <c r="C137" s="16">
        <v>211960</v>
      </c>
      <c r="D137" s="16">
        <v>7</v>
      </c>
      <c r="E137" s="16">
        <v>19600</v>
      </c>
      <c r="F137" s="16">
        <v>8400</v>
      </c>
      <c r="G137" s="16">
        <v>8000</v>
      </c>
      <c r="H137" s="16">
        <v>10200</v>
      </c>
      <c r="I137" s="16">
        <v>13800</v>
      </c>
      <c r="J137" s="16">
        <v>18400</v>
      </c>
      <c r="K137" s="16">
        <v>24200</v>
      </c>
      <c r="L137" s="16">
        <v>31000</v>
      </c>
      <c r="M137" s="16">
        <v>35900</v>
      </c>
    </row>
    <row r="138" spans="1:13" x14ac:dyDescent="0.35">
      <c r="A138" s="74">
        <v>2009</v>
      </c>
      <c r="B138" s="2" t="s">
        <v>259</v>
      </c>
      <c r="C138" s="16">
        <v>251860</v>
      </c>
      <c r="D138" s="16">
        <v>9</v>
      </c>
      <c r="E138" s="16">
        <v>16600</v>
      </c>
      <c r="F138" s="16">
        <v>7100</v>
      </c>
      <c r="G138" s="16">
        <v>6400</v>
      </c>
      <c r="H138" s="16">
        <v>8500</v>
      </c>
      <c r="I138" s="16">
        <v>11900</v>
      </c>
      <c r="J138" s="16">
        <v>15800</v>
      </c>
      <c r="K138" s="16">
        <v>20400</v>
      </c>
      <c r="L138" s="16">
        <v>25600</v>
      </c>
      <c r="M138" s="16">
        <v>29300</v>
      </c>
    </row>
    <row r="139" spans="1:13" x14ac:dyDescent="0.35">
      <c r="A139" s="91">
        <v>2009</v>
      </c>
      <c r="B139" s="92" t="s">
        <v>260</v>
      </c>
      <c r="C139" s="93">
        <v>149380</v>
      </c>
      <c r="D139" s="93">
        <v>5</v>
      </c>
      <c r="E139" s="93">
        <v>20300</v>
      </c>
      <c r="F139" s="93">
        <v>9500</v>
      </c>
      <c r="G139" s="93">
        <v>6600</v>
      </c>
      <c r="H139" s="93">
        <v>9300</v>
      </c>
      <c r="I139" s="93">
        <v>13700</v>
      </c>
      <c r="J139" s="93">
        <v>19100</v>
      </c>
      <c r="K139" s="93">
        <v>25700</v>
      </c>
      <c r="L139" s="93">
        <v>33500</v>
      </c>
      <c r="M139" s="93">
        <v>38700</v>
      </c>
    </row>
    <row r="140" spans="1:13" x14ac:dyDescent="0.35">
      <c r="A140" s="72">
        <v>2009</v>
      </c>
      <c r="B140" s="28" t="s">
        <v>261</v>
      </c>
      <c r="C140" s="19">
        <v>309100</v>
      </c>
      <c r="D140" s="19">
        <v>10</v>
      </c>
      <c r="E140" s="19">
        <v>11600</v>
      </c>
      <c r="F140" s="19">
        <v>6700</v>
      </c>
      <c r="G140" s="19">
        <v>2100</v>
      </c>
      <c r="H140" s="19">
        <v>3900</v>
      </c>
      <c r="I140" s="19">
        <v>7000</v>
      </c>
      <c r="J140" s="19">
        <v>10900</v>
      </c>
      <c r="K140" s="19">
        <v>15200</v>
      </c>
      <c r="L140" s="19">
        <v>19900</v>
      </c>
      <c r="M140" s="19">
        <v>23500</v>
      </c>
    </row>
    <row r="141" spans="1:13" x14ac:dyDescent="0.35">
      <c r="A141" s="74">
        <v>2009</v>
      </c>
      <c r="B141" s="2" t="s">
        <v>262</v>
      </c>
      <c r="C141" s="16">
        <v>27720</v>
      </c>
      <c r="D141" s="16">
        <v>1</v>
      </c>
      <c r="E141" s="16">
        <v>10200</v>
      </c>
      <c r="F141" s="16">
        <v>6900</v>
      </c>
      <c r="G141" s="16">
        <v>1300</v>
      </c>
      <c r="H141" s="16">
        <v>2700</v>
      </c>
      <c r="I141" s="16">
        <v>5400</v>
      </c>
      <c r="J141" s="16">
        <v>9000</v>
      </c>
      <c r="K141" s="16">
        <v>13500</v>
      </c>
      <c r="L141" s="16">
        <v>18800</v>
      </c>
      <c r="M141" s="16">
        <v>22900</v>
      </c>
    </row>
    <row r="142" spans="1:13" x14ac:dyDescent="0.35">
      <c r="A142" s="74">
        <v>2009</v>
      </c>
      <c r="B142" s="2" t="s">
        <v>263</v>
      </c>
      <c r="C142" s="16">
        <v>221830</v>
      </c>
      <c r="D142" s="16">
        <v>8</v>
      </c>
      <c r="E142" s="16">
        <v>12100</v>
      </c>
      <c r="F142" s="16">
        <v>6700</v>
      </c>
      <c r="G142" s="16">
        <v>2500</v>
      </c>
      <c r="H142" s="16">
        <v>4300</v>
      </c>
      <c r="I142" s="16">
        <v>7500</v>
      </c>
      <c r="J142" s="16">
        <v>11300</v>
      </c>
      <c r="K142" s="16">
        <v>15600</v>
      </c>
      <c r="L142" s="16">
        <v>20400</v>
      </c>
      <c r="M142" s="16">
        <v>24000</v>
      </c>
    </row>
    <row r="143" spans="1:13" x14ac:dyDescent="0.35">
      <c r="A143" s="91">
        <v>2009</v>
      </c>
      <c r="B143" s="92" t="s">
        <v>264</v>
      </c>
      <c r="C143" s="93">
        <v>59560</v>
      </c>
      <c r="D143" s="93">
        <v>2</v>
      </c>
      <c r="E143" s="93">
        <v>10800</v>
      </c>
      <c r="F143" s="93">
        <v>6200</v>
      </c>
      <c r="G143" s="93">
        <v>1700</v>
      </c>
      <c r="H143" s="93">
        <v>3200</v>
      </c>
      <c r="I143" s="93">
        <v>6400</v>
      </c>
      <c r="J143" s="93">
        <v>10200</v>
      </c>
      <c r="K143" s="93">
        <v>14300</v>
      </c>
      <c r="L143" s="93">
        <v>18600</v>
      </c>
      <c r="M143" s="93">
        <v>21600</v>
      </c>
    </row>
    <row r="144" spans="1:13" x14ac:dyDescent="0.35">
      <c r="A144" s="72">
        <v>2009</v>
      </c>
      <c r="B144" s="28" t="s">
        <v>265</v>
      </c>
      <c r="C144" s="19">
        <v>682430</v>
      </c>
      <c r="D144" s="19">
        <v>23</v>
      </c>
      <c r="E144" s="19">
        <v>14900</v>
      </c>
      <c r="F144" s="19">
        <v>7800</v>
      </c>
      <c r="G144" s="19">
        <v>3900</v>
      </c>
      <c r="H144" s="19">
        <v>6000</v>
      </c>
      <c r="I144" s="19">
        <v>9500</v>
      </c>
      <c r="J144" s="19">
        <v>13800</v>
      </c>
      <c r="K144" s="19">
        <v>19000</v>
      </c>
      <c r="L144" s="19">
        <v>24900</v>
      </c>
      <c r="M144" s="19">
        <v>29400</v>
      </c>
    </row>
    <row r="145" spans="1:13" x14ac:dyDescent="0.35">
      <c r="A145" s="74">
        <v>2009</v>
      </c>
      <c r="B145" s="2" t="s">
        <v>266</v>
      </c>
      <c r="C145" s="16">
        <v>201640</v>
      </c>
      <c r="D145" s="16">
        <v>7</v>
      </c>
      <c r="E145" s="16">
        <v>14900</v>
      </c>
      <c r="F145" s="16">
        <v>7100</v>
      </c>
      <c r="G145" s="16">
        <v>4600</v>
      </c>
      <c r="H145" s="16">
        <v>6700</v>
      </c>
      <c r="I145" s="16">
        <v>10100</v>
      </c>
      <c r="J145" s="16">
        <v>14100</v>
      </c>
      <c r="K145" s="16">
        <v>18800</v>
      </c>
      <c r="L145" s="16">
        <v>23900</v>
      </c>
      <c r="M145" s="16">
        <v>27700</v>
      </c>
    </row>
    <row r="146" spans="1:13" x14ac:dyDescent="0.35">
      <c r="A146" s="74">
        <v>2009</v>
      </c>
      <c r="B146" s="2" t="s">
        <v>267</v>
      </c>
      <c r="C146" s="16">
        <v>172810</v>
      </c>
      <c r="D146" s="16">
        <v>6</v>
      </c>
      <c r="E146" s="16">
        <v>15000</v>
      </c>
      <c r="F146" s="16">
        <v>8000</v>
      </c>
      <c r="G146" s="16">
        <v>3800</v>
      </c>
      <c r="H146" s="16">
        <v>5900</v>
      </c>
      <c r="I146" s="16">
        <v>9400</v>
      </c>
      <c r="J146" s="16">
        <v>13800</v>
      </c>
      <c r="K146" s="16">
        <v>19100</v>
      </c>
      <c r="L146" s="16">
        <v>25300</v>
      </c>
      <c r="M146" s="16">
        <v>30100</v>
      </c>
    </row>
    <row r="147" spans="1:13" x14ac:dyDescent="0.35">
      <c r="A147" s="74">
        <v>2009</v>
      </c>
      <c r="B147" s="2" t="s">
        <v>268</v>
      </c>
      <c r="C147" s="16">
        <v>165010</v>
      </c>
      <c r="D147" s="16">
        <v>6</v>
      </c>
      <c r="E147" s="16">
        <v>13500</v>
      </c>
      <c r="F147" s="16">
        <v>7400</v>
      </c>
      <c r="G147" s="16">
        <v>2900</v>
      </c>
      <c r="H147" s="16">
        <v>4800</v>
      </c>
      <c r="I147" s="16">
        <v>8400</v>
      </c>
      <c r="J147" s="16">
        <v>12700</v>
      </c>
      <c r="K147" s="16">
        <v>17500</v>
      </c>
      <c r="L147" s="16">
        <v>23000</v>
      </c>
      <c r="M147" s="16">
        <v>27100</v>
      </c>
    </row>
    <row r="148" spans="1:13" x14ac:dyDescent="0.35">
      <c r="A148" s="91">
        <v>2009</v>
      </c>
      <c r="B148" s="92" t="s">
        <v>269</v>
      </c>
      <c r="C148" s="93">
        <v>142960</v>
      </c>
      <c r="D148" s="93">
        <v>5</v>
      </c>
      <c r="E148" s="93">
        <v>16300</v>
      </c>
      <c r="F148" s="93">
        <v>8700</v>
      </c>
      <c r="G148" s="93">
        <v>4500</v>
      </c>
      <c r="H148" s="93">
        <v>6600</v>
      </c>
      <c r="I148" s="93">
        <v>10200</v>
      </c>
      <c r="J148" s="93">
        <v>15000</v>
      </c>
      <c r="K148" s="93">
        <v>21000</v>
      </c>
      <c r="L148" s="93">
        <v>27900</v>
      </c>
      <c r="M148" s="93">
        <v>33100</v>
      </c>
    </row>
    <row r="149" spans="1:13" x14ac:dyDescent="0.35">
      <c r="A149" s="73">
        <v>2009</v>
      </c>
      <c r="B149" s="27" t="s">
        <v>270</v>
      </c>
      <c r="C149" s="15">
        <v>379400</v>
      </c>
      <c r="D149" s="15">
        <v>13</v>
      </c>
      <c r="E149" s="15">
        <v>14300</v>
      </c>
      <c r="F149" s="15">
        <v>8700</v>
      </c>
      <c r="G149" s="15">
        <v>1900</v>
      </c>
      <c r="H149" s="15">
        <v>4100</v>
      </c>
      <c r="I149" s="15">
        <v>8200</v>
      </c>
      <c r="J149" s="15">
        <v>13100</v>
      </c>
      <c r="K149" s="15">
        <v>19100</v>
      </c>
      <c r="L149" s="15">
        <v>25900</v>
      </c>
      <c r="M149" s="15">
        <v>30800</v>
      </c>
    </row>
    <row r="150" spans="1:13" x14ac:dyDescent="0.35">
      <c r="A150" s="74">
        <v>2009</v>
      </c>
      <c r="B150" s="2" t="s">
        <v>271</v>
      </c>
      <c r="C150" s="16">
        <v>238650</v>
      </c>
      <c r="D150" s="16">
        <v>8</v>
      </c>
      <c r="E150" s="16">
        <v>15700</v>
      </c>
      <c r="F150" s="16">
        <v>8700</v>
      </c>
      <c r="G150" s="16">
        <v>3200</v>
      </c>
      <c r="H150" s="16">
        <v>5500</v>
      </c>
      <c r="I150" s="16">
        <v>9600</v>
      </c>
      <c r="J150" s="16">
        <v>14700</v>
      </c>
      <c r="K150" s="16">
        <v>20600</v>
      </c>
      <c r="L150" s="16">
        <v>27200</v>
      </c>
      <c r="M150" s="16">
        <v>32000</v>
      </c>
    </row>
    <row r="151" spans="1:13" x14ac:dyDescent="0.35">
      <c r="A151" s="74">
        <v>2009</v>
      </c>
      <c r="B151" s="2" t="s">
        <v>272</v>
      </c>
      <c r="C151" s="16">
        <v>140750</v>
      </c>
      <c r="D151" s="16">
        <v>5</v>
      </c>
      <c r="E151" s="16">
        <v>12000</v>
      </c>
      <c r="F151" s="16">
        <v>8300</v>
      </c>
      <c r="G151" s="16">
        <v>1000</v>
      </c>
      <c r="H151" s="16">
        <v>2500</v>
      </c>
      <c r="I151" s="16">
        <v>6200</v>
      </c>
      <c r="J151" s="16">
        <v>10600</v>
      </c>
      <c r="K151" s="16">
        <v>16000</v>
      </c>
      <c r="L151" s="16">
        <v>22600</v>
      </c>
      <c r="M151" s="16">
        <v>27800</v>
      </c>
    </row>
    <row r="152" spans="1:13" x14ac:dyDescent="0.35">
      <c r="A152" s="72">
        <v>2010</v>
      </c>
      <c r="B152" s="28" t="s">
        <v>13</v>
      </c>
      <c r="C152" s="19">
        <v>2757930</v>
      </c>
      <c r="D152" s="19">
        <v>100</v>
      </c>
      <c r="E152" s="19">
        <v>15100</v>
      </c>
      <c r="F152" s="19">
        <v>8000</v>
      </c>
      <c r="G152" s="19">
        <v>3900</v>
      </c>
      <c r="H152" s="19">
        <v>6100</v>
      </c>
      <c r="I152" s="19">
        <v>9700</v>
      </c>
      <c r="J152" s="19">
        <v>14000</v>
      </c>
      <c r="K152" s="19">
        <v>19200</v>
      </c>
      <c r="L152" s="19">
        <v>25300</v>
      </c>
      <c r="M152" s="19">
        <v>30000</v>
      </c>
    </row>
    <row r="153" spans="1:13" x14ac:dyDescent="0.35">
      <c r="A153" s="72">
        <v>2010</v>
      </c>
      <c r="B153" s="28" t="s">
        <v>247</v>
      </c>
      <c r="C153" s="19">
        <v>477010</v>
      </c>
      <c r="D153" s="19">
        <v>17</v>
      </c>
      <c r="E153" s="19">
        <v>13300</v>
      </c>
      <c r="F153" s="19">
        <v>6100</v>
      </c>
      <c r="G153" s="19">
        <v>4300</v>
      </c>
      <c r="H153" s="19">
        <v>6300</v>
      </c>
      <c r="I153" s="19">
        <v>9300</v>
      </c>
      <c r="J153" s="19">
        <v>12700</v>
      </c>
      <c r="K153" s="19">
        <v>16600</v>
      </c>
      <c r="L153" s="19">
        <v>20800</v>
      </c>
      <c r="M153" s="19">
        <v>23900</v>
      </c>
    </row>
    <row r="154" spans="1:13" x14ac:dyDescent="0.35">
      <c r="A154" s="74">
        <v>2010</v>
      </c>
      <c r="B154" s="2" t="s">
        <v>248</v>
      </c>
      <c r="C154" s="16">
        <v>93130</v>
      </c>
      <c r="D154" s="16">
        <v>3</v>
      </c>
      <c r="E154" s="16">
        <v>13000</v>
      </c>
      <c r="F154" s="16">
        <v>5700</v>
      </c>
      <c r="G154" s="16">
        <v>4600</v>
      </c>
      <c r="H154" s="16">
        <v>6400</v>
      </c>
      <c r="I154" s="16">
        <v>9300</v>
      </c>
      <c r="J154" s="16">
        <v>12500</v>
      </c>
      <c r="K154" s="16">
        <v>16200</v>
      </c>
      <c r="L154" s="16">
        <v>20100</v>
      </c>
      <c r="M154" s="16">
        <v>22900</v>
      </c>
    </row>
    <row r="155" spans="1:13" x14ac:dyDescent="0.35">
      <c r="A155" s="74">
        <v>2010</v>
      </c>
      <c r="B155" s="2" t="s">
        <v>249</v>
      </c>
      <c r="C155" s="16">
        <v>212500</v>
      </c>
      <c r="D155" s="16">
        <v>8</v>
      </c>
      <c r="E155" s="16">
        <v>12800</v>
      </c>
      <c r="F155" s="16">
        <v>6000</v>
      </c>
      <c r="G155" s="16">
        <v>3800</v>
      </c>
      <c r="H155" s="16">
        <v>5800</v>
      </c>
      <c r="I155" s="16">
        <v>8800</v>
      </c>
      <c r="J155" s="16">
        <v>12200</v>
      </c>
      <c r="K155" s="16">
        <v>16000</v>
      </c>
      <c r="L155" s="16">
        <v>20100</v>
      </c>
      <c r="M155" s="16">
        <v>23100</v>
      </c>
    </row>
    <row r="156" spans="1:13" x14ac:dyDescent="0.35">
      <c r="A156" s="91">
        <v>2010</v>
      </c>
      <c r="B156" s="92" t="s">
        <v>250</v>
      </c>
      <c r="C156" s="93">
        <v>171390</v>
      </c>
      <c r="D156" s="93">
        <v>6</v>
      </c>
      <c r="E156" s="93">
        <v>14100</v>
      </c>
      <c r="F156" s="93">
        <v>6400</v>
      </c>
      <c r="G156" s="93">
        <v>4900</v>
      </c>
      <c r="H156" s="93">
        <v>6800</v>
      </c>
      <c r="I156" s="93">
        <v>9800</v>
      </c>
      <c r="J156" s="93">
        <v>13300</v>
      </c>
      <c r="K156" s="93">
        <v>17500</v>
      </c>
      <c r="L156" s="93">
        <v>22000</v>
      </c>
      <c r="M156" s="93">
        <v>25300</v>
      </c>
    </row>
    <row r="157" spans="1:13" x14ac:dyDescent="0.35">
      <c r="A157" s="72">
        <v>2010</v>
      </c>
      <c r="B157" s="28" t="s">
        <v>251</v>
      </c>
      <c r="C157" s="19">
        <v>130580</v>
      </c>
      <c r="D157" s="19">
        <v>5</v>
      </c>
      <c r="E157" s="19">
        <v>14600</v>
      </c>
      <c r="F157" s="19">
        <v>10000</v>
      </c>
      <c r="G157" s="19">
        <v>2000</v>
      </c>
      <c r="H157" s="19">
        <v>3900</v>
      </c>
      <c r="I157" s="19">
        <v>7400</v>
      </c>
      <c r="J157" s="19">
        <v>12400</v>
      </c>
      <c r="K157" s="19">
        <v>19500</v>
      </c>
      <c r="L157" s="19">
        <v>28900</v>
      </c>
      <c r="M157" s="19">
        <v>35200</v>
      </c>
    </row>
    <row r="158" spans="1:13" x14ac:dyDescent="0.35">
      <c r="A158" s="74">
        <v>2010</v>
      </c>
      <c r="B158" s="2" t="s">
        <v>252</v>
      </c>
      <c r="C158" s="16">
        <v>33830</v>
      </c>
      <c r="D158" s="16">
        <v>1</v>
      </c>
      <c r="E158" s="16">
        <v>11800</v>
      </c>
      <c r="F158" s="16">
        <v>8900</v>
      </c>
      <c r="G158" s="16">
        <v>1000</v>
      </c>
      <c r="H158" s="16">
        <v>2500</v>
      </c>
      <c r="I158" s="16">
        <v>5600</v>
      </c>
      <c r="J158" s="16">
        <v>9800</v>
      </c>
      <c r="K158" s="16">
        <v>15400</v>
      </c>
      <c r="L158" s="16">
        <v>23400</v>
      </c>
      <c r="M158" s="16">
        <v>30600</v>
      </c>
    </row>
    <row r="159" spans="1:13" x14ac:dyDescent="0.35">
      <c r="A159" s="91">
        <v>2010</v>
      </c>
      <c r="B159" s="92" t="s">
        <v>253</v>
      </c>
      <c r="C159" s="93">
        <v>96750</v>
      </c>
      <c r="D159" s="93">
        <v>4</v>
      </c>
      <c r="E159" s="93">
        <v>15600</v>
      </c>
      <c r="F159" s="93">
        <v>10100</v>
      </c>
      <c r="G159" s="93">
        <v>2700</v>
      </c>
      <c r="H159" s="93">
        <v>4600</v>
      </c>
      <c r="I159" s="93">
        <v>8200</v>
      </c>
      <c r="J159" s="93">
        <v>13400</v>
      </c>
      <c r="K159" s="93">
        <v>20900</v>
      </c>
      <c r="L159" s="93">
        <v>30200</v>
      </c>
      <c r="M159" s="93">
        <v>36300</v>
      </c>
    </row>
    <row r="160" spans="1:13" x14ac:dyDescent="0.35">
      <c r="A160" s="72">
        <v>2010</v>
      </c>
      <c r="B160" s="28" t="s">
        <v>254</v>
      </c>
      <c r="C160" s="19">
        <v>176010</v>
      </c>
      <c r="D160" s="19">
        <v>6</v>
      </c>
      <c r="E160" s="19">
        <v>17100</v>
      </c>
      <c r="F160" s="19">
        <v>8700</v>
      </c>
      <c r="G160" s="19">
        <v>5300</v>
      </c>
      <c r="H160" s="19">
        <v>7500</v>
      </c>
      <c r="I160" s="19">
        <v>11100</v>
      </c>
      <c r="J160" s="19">
        <v>15700</v>
      </c>
      <c r="K160" s="19">
        <v>21500</v>
      </c>
      <c r="L160" s="19">
        <v>28600</v>
      </c>
      <c r="M160" s="19">
        <v>34000</v>
      </c>
    </row>
    <row r="161" spans="1:13" x14ac:dyDescent="0.35">
      <c r="A161" s="74">
        <v>2010</v>
      </c>
      <c r="B161" s="2" t="s">
        <v>255</v>
      </c>
      <c r="C161" s="16">
        <v>85790</v>
      </c>
      <c r="D161" s="16">
        <v>3</v>
      </c>
      <c r="E161" s="16">
        <v>16000</v>
      </c>
      <c r="F161" s="16">
        <v>8100</v>
      </c>
      <c r="G161" s="16">
        <v>5200</v>
      </c>
      <c r="H161" s="16">
        <v>7200</v>
      </c>
      <c r="I161" s="16">
        <v>10600</v>
      </c>
      <c r="J161" s="16">
        <v>14800</v>
      </c>
      <c r="K161" s="16">
        <v>20100</v>
      </c>
      <c r="L161" s="16">
        <v>26500</v>
      </c>
      <c r="M161" s="16">
        <v>31500</v>
      </c>
    </row>
    <row r="162" spans="1:13" x14ac:dyDescent="0.35">
      <c r="A162" s="74">
        <v>2010</v>
      </c>
      <c r="B162" s="2" t="s">
        <v>256</v>
      </c>
      <c r="C162" s="16">
        <v>13620</v>
      </c>
      <c r="D162" s="16">
        <v>0</v>
      </c>
      <c r="E162" s="16">
        <v>18600</v>
      </c>
      <c r="F162" s="16">
        <v>9000</v>
      </c>
      <c r="G162" s="16">
        <v>6300</v>
      </c>
      <c r="H162" s="16">
        <v>8600</v>
      </c>
      <c r="I162" s="16">
        <v>12400</v>
      </c>
      <c r="J162" s="16">
        <v>17100</v>
      </c>
      <c r="K162" s="16">
        <v>23100</v>
      </c>
      <c r="L162" s="16">
        <v>31000</v>
      </c>
      <c r="M162" s="16">
        <v>36800</v>
      </c>
    </row>
    <row r="163" spans="1:13" x14ac:dyDescent="0.35">
      <c r="A163" s="91">
        <v>2010</v>
      </c>
      <c r="B163" s="92" t="s">
        <v>257</v>
      </c>
      <c r="C163" s="93">
        <v>76610</v>
      </c>
      <c r="D163" s="93">
        <v>3</v>
      </c>
      <c r="E163" s="93">
        <v>17900</v>
      </c>
      <c r="F163" s="93">
        <v>9100</v>
      </c>
      <c r="G163" s="93">
        <v>5400</v>
      </c>
      <c r="H163" s="93">
        <v>7700</v>
      </c>
      <c r="I163" s="93">
        <v>11600</v>
      </c>
      <c r="J163" s="93">
        <v>16500</v>
      </c>
      <c r="K163" s="93">
        <v>22800</v>
      </c>
      <c r="L163" s="93">
        <v>30400</v>
      </c>
      <c r="M163" s="93">
        <v>35700</v>
      </c>
    </row>
    <row r="164" spans="1:13" x14ac:dyDescent="0.35">
      <c r="A164" s="72">
        <v>2010</v>
      </c>
      <c r="B164" s="28" t="s">
        <v>258</v>
      </c>
      <c r="C164" s="19">
        <v>704940</v>
      </c>
      <c r="D164" s="19">
        <v>26</v>
      </c>
      <c r="E164" s="19">
        <v>18000</v>
      </c>
      <c r="F164" s="19">
        <v>8000</v>
      </c>
      <c r="G164" s="19">
        <v>7000</v>
      </c>
      <c r="H164" s="19">
        <v>9100</v>
      </c>
      <c r="I164" s="19">
        <v>12600</v>
      </c>
      <c r="J164" s="19">
        <v>16800</v>
      </c>
      <c r="K164" s="19">
        <v>22100</v>
      </c>
      <c r="L164" s="19">
        <v>28500</v>
      </c>
      <c r="M164" s="19">
        <v>33300</v>
      </c>
    </row>
    <row r="165" spans="1:13" x14ac:dyDescent="0.35">
      <c r="A165" s="74">
        <v>2010</v>
      </c>
      <c r="B165" s="2" t="s">
        <v>249</v>
      </c>
      <c r="C165" s="16">
        <v>122240</v>
      </c>
      <c r="D165" s="16">
        <v>4</v>
      </c>
      <c r="E165" s="16">
        <v>16200</v>
      </c>
      <c r="F165" s="16">
        <v>6700</v>
      </c>
      <c r="G165" s="16">
        <v>6700</v>
      </c>
      <c r="H165" s="16">
        <v>8500</v>
      </c>
      <c r="I165" s="16">
        <v>11600</v>
      </c>
      <c r="J165" s="16">
        <v>15400</v>
      </c>
      <c r="K165" s="16">
        <v>19800</v>
      </c>
      <c r="L165" s="16">
        <v>24700</v>
      </c>
      <c r="M165" s="16">
        <v>28300</v>
      </c>
    </row>
    <row r="166" spans="1:13" x14ac:dyDescent="0.35">
      <c r="A166" s="74">
        <v>2010</v>
      </c>
      <c r="B166" s="2" t="s">
        <v>250</v>
      </c>
      <c r="C166" s="16">
        <v>202360</v>
      </c>
      <c r="D166" s="16">
        <v>7</v>
      </c>
      <c r="E166" s="16">
        <v>19500</v>
      </c>
      <c r="F166" s="16">
        <v>8300</v>
      </c>
      <c r="G166" s="16">
        <v>8200</v>
      </c>
      <c r="H166" s="16">
        <v>10300</v>
      </c>
      <c r="I166" s="16">
        <v>13800</v>
      </c>
      <c r="J166" s="16">
        <v>18200</v>
      </c>
      <c r="K166" s="16">
        <v>23900</v>
      </c>
      <c r="L166" s="16">
        <v>30600</v>
      </c>
      <c r="M166" s="16">
        <v>35500</v>
      </c>
    </row>
    <row r="167" spans="1:13" x14ac:dyDescent="0.35">
      <c r="A167" s="74">
        <v>2010</v>
      </c>
      <c r="B167" s="2" t="s">
        <v>259</v>
      </c>
      <c r="C167" s="16">
        <v>239430</v>
      </c>
      <c r="D167" s="16">
        <v>9</v>
      </c>
      <c r="E167" s="16">
        <v>16400</v>
      </c>
      <c r="F167" s="16">
        <v>6900</v>
      </c>
      <c r="G167" s="16">
        <v>6500</v>
      </c>
      <c r="H167" s="16">
        <v>8600</v>
      </c>
      <c r="I167" s="16">
        <v>11800</v>
      </c>
      <c r="J167" s="16">
        <v>15600</v>
      </c>
      <c r="K167" s="16">
        <v>20100</v>
      </c>
      <c r="L167" s="16">
        <v>25100</v>
      </c>
      <c r="M167" s="16">
        <v>28700</v>
      </c>
    </row>
    <row r="168" spans="1:13" x14ac:dyDescent="0.35">
      <c r="A168" s="91">
        <v>2010</v>
      </c>
      <c r="B168" s="92" t="s">
        <v>260</v>
      </c>
      <c r="C168" s="93">
        <v>140910</v>
      </c>
      <c r="D168" s="93">
        <v>5</v>
      </c>
      <c r="E168" s="93">
        <v>20200</v>
      </c>
      <c r="F168" s="93">
        <v>9400</v>
      </c>
      <c r="G168" s="93">
        <v>6900</v>
      </c>
      <c r="H168" s="93">
        <v>9400</v>
      </c>
      <c r="I168" s="93">
        <v>13700</v>
      </c>
      <c r="J168" s="93">
        <v>19000</v>
      </c>
      <c r="K168" s="93">
        <v>25500</v>
      </c>
      <c r="L168" s="93">
        <v>33200</v>
      </c>
      <c r="M168" s="93">
        <v>38300</v>
      </c>
    </row>
    <row r="169" spans="1:13" x14ac:dyDescent="0.35">
      <c r="A169" s="72">
        <v>2010</v>
      </c>
      <c r="B169" s="28" t="s">
        <v>261</v>
      </c>
      <c r="C169" s="19">
        <v>285960</v>
      </c>
      <c r="D169" s="19">
        <v>10</v>
      </c>
      <c r="E169" s="19">
        <v>11500</v>
      </c>
      <c r="F169" s="19">
        <v>6400</v>
      </c>
      <c r="G169" s="19">
        <v>2300</v>
      </c>
      <c r="H169" s="19">
        <v>4000</v>
      </c>
      <c r="I169" s="19">
        <v>7100</v>
      </c>
      <c r="J169" s="19">
        <v>10800</v>
      </c>
      <c r="K169" s="19">
        <v>14900</v>
      </c>
      <c r="L169" s="19">
        <v>19500</v>
      </c>
      <c r="M169" s="19">
        <v>22800</v>
      </c>
    </row>
    <row r="170" spans="1:13" x14ac:dyDescent="0.35">
      <c r="A170" s="74">
        <v>2010</v>
      </c>
      <c r="B170" s="2" t="s">
        <v>262</v>
      </c>
      <c r="C170" s="16">
        <v>25650</v>
      </c>
      <c r="D170" s="16">
        <v>1</v>
      </c>
      <c r="E170" s="16">
        <v>10000</v>
      </c>
      <c r="F170" s="16">
        <v>6600</v>
      </c>
      <c r="G170" s="16">
        <v>1500</v>
      </c>
      <c r="H170" s="16">
        <v>2800</v>
      </c>
      <c r="I170" s="16">
        <v>5500</v>
      </c>
      <c r="J170" s="16">
        <v>8900</v>
      </c>
      <c r="K170" s="16">
        <v>13200</v>
      </c>
      <c r="L170" s="16">
        <v>18400</v>
      </c>
      <c r="M170" s="16">
        <v>22200</v>
      </c>
    </row>
    <row r="171" spans="1:13" x14ac:dyDescent="0.35">
      <c r="A171" s="74">
        <v>2010</v>
      </c>
      <c r="B171" s="2" t="s">
        <v>263</v>
      </c>
      <c r="C171" s="16">
        <v>206050</v>
      </c>
      <c r="D171" s="16">
        <v>7</v>
      </c>
      <c r="E171" s="16">
        <v>11900</v>
      </c>
      <c r="F171" s="16">
        <v>6500</v>
      </c>
      <c r="G171" s="16">
        <v>2600</v>
      </c>
      <c r="H171" s="16">
        <v>4400</v>
      </c>
      <c r="I171" s="16">
        <v>7500</v>
      </c>
      <c r="J171" s="16">
        <v>11200</v>
      </c>
      <c r="K171" s="16">
        <v>15400</v>
      </c>
      <c r="L171" s="16">
        <v>20000</v>
      </c>
      <c r="M171" s="16">
        <v>23300</v>
      </c>
    </row>
    <row r="172" spans="1:13" x14ac:dyDescent="0.35">
      <c r="A172" s="91">
        <v>2010</v>
      </c>
      <c r="B172" s="92" t="s">
        <v>264</v>
      </c>
      <c r="C172" s="93">
        <v>54260</v>
      </c>
      <c r="D172" s="93">
        <v>2</v>
      </c>
      <c r="E172" s="93">
        <v>10600</v>
      </c>
      <c r="F172" s="93">
        <v>5900</v>
      </c>
      <c r="G172" s="93">
        <v>1900</v>
      </c>
      <c r="H172" s="93">
        <v>3500</v>
      </c>
      <c r="I172" s="93">
        <v>6500</v>
      </c>
      <c r="J172" s="93">
        <v>10200</v>
      </c>
      <c r="K172" s="93">
        <v>14000</v>
      </c>
      <c r="L172" s="93">
        <v>18000</v>
      </c>
      <c r="M172" s="93">
        <v>20800</v>
      </c>
    </row>
    <row r="173" spans="1:13" x14ac:dyDescent="0.35">
      <c r="A173" s="72">
        <v>2010</v>
      </c>
      <c r="B173" s="28" t="s">
        <v>265</v>
      </c>
      <c r="C173" s="19">
        <v>638320</v>
      </c>
      <c r="D173" s="19">
        <v>23</v>
      </c>
      <c r="E173" s="19">
        <v>14800</v>
      </c>
      <c r="F173" s="19">
        <v>7700</v>
      </c>
      <c r="G173" s="19">
        <v>4100</v>
      </c>
      <c r="H173" s="19">
        <v>6100</v>
      </c>
      <c r="I173" s="19">
        <v>9600</v>
      </c>
      <c r="J173" s="19">
        <v>13800</v>
      </c>
      <c r="K173" s="19">
        <v>18800</v>
      </c>
      <c r="L173" s="19">
        <v>24500</v>
      </c>
      <c r="M173" s="19">
        <v>29000</v>
      </c>
    </row>
    <row r="174" spans="1:13" x14ac:dyDescent="0.35">
      <c r="A174" s="74">
        <v>2010</v>
      </c>
      <c r="B174" s="2" t="s">
        <v>266</v>
      </c>
      <c r="C174" s="16">
        <v>189790</v>
      </c>
      <c r="D174" s="16">
        <v>7</v>
      </c>
      <c r="E174" s="16">
        <v>14700</v>
      </c>
      <c r="F174" s="16">
        <v>6900</v>
      </c>
      <c r="G174" s="16">
        <v>4800</v>
      </c>
      <c r="H174" s="16">
        <v>6800</v>
      </c>
      <c r="I174" s="16">
        <v>10100</v>
      </c>
      <c r="J174" s="16">
        <v>14000</v>
      </c>
      <c r="K174" s="16">
        <v>18500</v>
      </c>
      <c r="L174" s="16">
        <v>23500</v>
      </c>
      <c r="M174" s="16">
        <v>27200</v>
      </c>
    </row>
    <row r="175" spans="1:13" x14ac:dyDescent="0.35">
      <c r="A175" s="74">
        <v>2010</v>
      </c>
      <c r="B175" s="2" t="s">
        <v>267</v>
      </c>
      <c r="C175" s="16">
        <v>162070</v>
      </c>
      <c r="D175" s="16">
        <v>6</v>
      </c>
      <c r="E175" s="16">
        <v>14900</v>
      </c>
      <c r="F175" s="16">
        <v>7900</v>
      </c>
      <c r="G175" s="16">
        <v>4100</v>
      </c>
      <c r="H175" s="16">
        <v>6000</v>
      </c>
      <c r="I175" s="16">
        <v>9500</v>
      </c>
      <c r="J175" s="16">
        <v>13800</v>
      </c>
      <c r="K175" s="16">
        <v>18900</v>
      </c>
      <c r="L175" s="16">
        <v>24900</v>
      </c>
      <c r="M175" s="16">
        <v>29600</v>
      </c>
    </row>
    <row r="176" spans="1:13" x14ac:dyDescent="0.35">
      <c r="A176" s="74">
        <v>2010</v>
      </c>
      <c r="B176" s="2" t="s">
        <v>268</v>
      </c>
      <c r="C176" s="16">
        <v>152550</v>
      </c>
      <c r="D176" s="16">
        <v>6</v>
      </c>
      <c r="E176" s="16">
        <v>13500</v>
      </c>
      <c r="F176" s="16">
        <v>7200</v>
      </c>
      <c r="G176" s="16">
        <v>3100</v>
      </c>
      <c r="H176" s="16">
        <v>5100</v>
      </c>
      <c r="I176" s="16">
        <v>8600</v>
      </c>
      <c r="J176" s="16">
        <v>12600</v>
      </c>
      <c r="K176" s="16">
        <v>17300</v>
      </c>
      <c r="L176" s="16">
        <v>22600</v>
      </c>
      <c r="M176" s="16">
        <v>26500</v>
      </c>
    </row>
    <row r="177" spans="1:13" x14ac:dyDescent="0.35">
      <c r="A177" s="91">
        <v>2010</v>
      </c>
      <c r="B177" s="92" t="s">
        <v>269</v>
      </c>
      <c r="C177" s="93">
        <v>133910</v>
      </c>
      <c r="D177" s="93">
        <v>5</v>
      </c>
      <c r="E177" s="93">
        <v>16300</v>
      </c>
      <c r="F177" s="93">
        <v>8500</v>
      </c>
      <c r="G177" s="93">
        <v>4700</v>
      </c>
      <c r="H177" s="93">
        <v>6700</v>
      </c>
      <c r="I177" s="93">
        <v>10300</v>
      </c>
      <c r="J177" s="93">
        <v>15000</v>
      </c>
      <c r="K177" s="93">
        <v>20800</v>
      </c>
      <c r="L177" s="93">
        <v>27700</v>
      </c>
      <c r="M177" s="93">
        <v>32800</v>
      </c>
    </row>
    <row r="178" spans="1:13" x14ac:dyDescent="0.35">
      <c r="A178" s="73">
        <v>2010</v>
      </c>
      <c r="B178" s="27" t="s">
        <v>270</v>
      </c>
      <c r="C178" s="15">
        <v>345110</v>
      </c>
      <c r="D178" s="15">
        <v>13</v>
      </c>
      <c r="E178" s="15">
        <v>14300</v>
      </c>
      <c r="F178" s="15">
        <v>8500</v>
      </c>
      <c r="G178" s="15">
        <v>2200</v>
      </c>
      <c r="H178" s="15">
        <v>4400</v>
      </c>
      <c r="I178" s="15">
        <v>8400</v>
      </c>
      <c r="J178" s="15">
        <v>13200</v>
      </c>
      <c r="K178" s="15">
        <v>19000</v>
      </c>
      <c r="L178" s="15">
        <v>25500</v>
      </c>
      <c r="M178" s="15">
        <v>30300</v>
      </c>
    </row>
    <row r="179" spans="1:13" x14ac:dyDescent="0.35">
      <c r="A179" s="74">
        <v>2010</v>
      </c>
      <c r="B179" s="2" t="s">
        <v>271</v>
      </c>
      <c r="C179" s="16">
        <v>220080</v>
      </c>
      <c r="D179" s="16">
        <v>8</v>
      </c>
      <c r="E179" s="16">
        <v>15700</v>
      </c>
      <c r="F179" s="16">
        <v>8400</v>
      </c>
      <c r="G179" s="16">
        <v>3400</v>
      </c>
      <c r="H179" s="16">
        <v>5800</v>
      </c>
      <c r="I179" s="16">
        <v>9800</v>
      </c>
      <c r="J179" s="16">
        <v>14600</v>
      </c>
      <c r="K179" s="16">
        <v>20400</v>
      </c>
      <c r="L179" s="16">
        <v>26800</v>
      </c>
      <c r="M179" s="16">
        <v>31400</v>
      </c>
    </row>
    <row r="180" spans="1:13" x14ac:dyDescent="0.35">
      <c r="A180" s="74">
        <v>2010</v>
      </c>
      <c r="B180" s="2" t="s">
        <v>272</v>
      </c>
      <c r="C180" s="16">
        <v>125030</v>
      </c>
      <c r="D180" s="16">
        <v>5</v>
      </c>
      <c r="E180" s="16">
        <v>12000</v>
      </c>
      <c r="F180" s="16">
        <v>8100</v>
      </c>
      <c r="G180" s="16">
        <v>1100</v>
      </c>
      <c r="H180" s="16">
        <v>2800</v>
      </c>
      <c r="I180" s="16">
        <v>6500</v>
      </c>
      <c r="J180" s="16">
        <v>10700</v>
      </c>
      <c r="K180" s="16">
        <v>15900</v>
      </c>
      <c r="L180" s="16">
        <v>22300</v>
      </c>
      <c r="M180" s="16">
        <v>27400</v>
      </c>
    </row>
    <row r="181" spans="1:13" x14ac:dyDescent="0.35">
      <c r="A181" s="72">
        <v>2011</v>
      </c>
      <c r="B181" s="28" t="s">
        <v>13</v>
      </c>
      <c r="C181" s="19">
        <v>2909210</v>
      </c>
      <c r="D181" s="19">
        <v>100</v>
      </c>
      <c r="E181" s="19">
        <v>14100</v>
      </c>
      <c r="F181" s="19">
        <v>7800</v>
      </c>
      <c r="G181" s="19">
        <v>3300</v>
      </c>
      <c r="H181" s="19">
        <v>5300</v>
      </c>
      <c r="I181" s="19">
        <v>8800</v>
      </c>
      <c r="J181" s="19">
        <v>12900</v>
      </c>
      <c r="K181" s="19">
        <v>18000</v>
      </c>
      <c r="L181" s="19">
        <v>24000</v>
      </c>
      <c r="M181" s="19">
        <v>28700</v>
      </c>
    </row>
    <row r="182" spans="1:13" x14ac:dyDescent="0.35">
      <c r="A182" s="72">
        <v>2011</v>
      </c>
      <c r="B182" s="28" t="s">
        <v>247</v>
      </c>
      <c r="C182" s="19">
        <v>513750</v>
      </c>
      <c r="D182" s="19">
        <v>18</v>
      </c>
      <c r="E182" s="19">
        <v>12400</v>
      </c>
      <c r="F182" s="19">
        <v>6000</v>
      </c>
      <c r="G182" s="19">
        <v>3700</v>
      </c>
      <c r="H182" s="19">
        <v>5500</v>
      </c>
      <c r="I182" s="19">
        <v>8400</v>
      </c>
      <c r="J182" s="19">
        <v>11800</v>
      </c>
      <c r="K182" s="19">
        <v>15600</v>
      </c>
      <c r="L182" s="19">
        <v>19900</v>
      </c>
      <c r="M182" s="19">
        <v>23000</v>
      </c>
    </row>
    <row r="183" spans="1:13" x14ac:dyDescent="0.35">
      <c r="A183" s="74">
        <v>2011</v>
      </c>
      <c r="B183" s="2" t="s">
        <v>248</v>
      </c>
      <c r="C183" s="16">
        <v>101120</v>
      </c>
      <c r="D183" s="16">
        <v>3</v>
      </c>
      <c r="E183" s="16">
        <v>12100</v>
      </c>
      <c r="F183" s="16">
        <v>5600</v>
      </c>
      <c r="G183" s="16">
        <v>3900</v>
      </c>
      <c r="H183" s="16">
        <v>5600</v>
      </c>
      <c r="I183" s="16">
        <v>8400</v>
      </c>
      <c r="J183" s="16">
        <v>11600</v>
      </c>
      <c r="K183" s="16">
        <v>15200</v>
      </c>
      <c r="L183" s="16">
        <v>19200</v>
      </c>
      <c r="M183" s="16">
        <v>22000</v>
      </c>
    </row>
    <row r="184" spans="1:13" x14ac:dyDescent="0.35">
      <c r="A184" s="74">
        <v>2011</v>
      </c>
      <c r="B184" s="2" t="s">
        <v>249</v>
      </c>
      <c r="C184" s="16">
        <v>224890</v>
      </c>
      <c r="D184" s="16">
        <v>8</v>
      </c>
      <c r="E184" s="16">
        <v>11900</v>
      </c>
      <c r="F184" s="16">
        <v>5900</v>
      </c>
      <c r="G184" s="16">
        <v>3200</v>
      </c>
      <c r="H184" s="16">
        <v>5000</v>
      </c>
      <c r="I184" s="16">
        <v>8000</v>
      </c>
      <c r="J184" s="16">
        <v>11300</v>
      </c>
      <c r="K184" s="16">
        <v>15100</v>
      </c>
      <c r="L184" s="16">
        <v>19200</v>
      </c>
      <c r="M184" s="16">
        <v>22300</v>
      </c>
    </row>
    <row r="185" spans="1:13" x14ac:dyDescent="0.35">
      <c r="A185" s="91">
        <v>2011</v>
      </c>
      <c r="B185" s="92" t="s">
        <v>250</v>
      </c>
      <c r="C185" s="93">
        <v>187740</v>
      </c>
      <c r="D185" s="93">
        <v>6</v>
      </c>
      <c r="E185" s="93">
        <v>13100</v>
      </c>
      <c r="F185" s="93">
        <v>6300</v>
      </c>
      <c r="G185" s="93">
        <v>4200</v>
      </c>
      <c r="H185" s="93">
        <v>6100</v>
      </c>
      <c r="I185" s="93">
        <v>9000</v>
      </c>
      <c r="J185" s="93">
        <v>12400</v>
      </c>
      <c r="K185" s="93">
        <v>16500</v>
      </c>
      <c r="L185" s="93">
        <v>21000</v>
      </c>
      <c r="M185" s="93">
        <v>24300</v>
      </c>
    </row>
    <row r="186" spans="1:13" x14ac:dyDescent="0.35">
      <c r="A186" s="72">
        <v>2011</v>
      </c>
      <c r="B186" s="28" t="s">
        <v>251</v>
      </c>
      <c r="C186" s="19">
        <v>144070</v>
      </c>
      <c r="D186" s="19">
        <v>5</v>
      </c>
      <c r="E186" s="19">
        <v>13400</v>
      </c>
      <c r="F186" s="19">
        <v>9600</v>
      </c>
      <c r="G186" s="19">
        <v>1800</v>
      </c>
      <c r="H186" s="19">
        <v>3400</v>
      </c>
      <c r="I186" s="19">
        <v>6600</v>
      </c>
      <c r="J186" s="19">
        <v>11100</v>
      </c>
      <c r="K186" s="19">
        <v>17900</v>
      </c>
      <c r="L186" s="19">
        <v>26800</v>
      </c>
      <c r="M186" s="19">
        <v>33300</v>
      </c>
    </row>
    <row r="187" spans="1:13" x14ac:dyDescent="0.35">
      <c r="A187" s="74">
        <v>2011</v>
      </c>
      <c r="B187" s="2" t="s">
        <v>252</v>
      </c>
      <c r="C187" s="16">
        <v>38930</v>
      </c>
      <c r="D187" s="16">
        <v>1</v>
      </c>
      <c r="E187" s="16">
        <v>10900</v>
      </c>
      <c r="F187" s="16">
        <v>8500</v>
      </c>
      <c r="G187" s="16">
        <v>1000</v>
      </c>
      <c r="H187" s="16">
        <v>2400</v>
      </c>
      <c r="I187" s="16">
        <v>5100</v>
      </c>
      <c r="J187" s="16">
        <v>8900</v>
      </c>
      <c r="K187" s="16">
        <v>14200</v>
      </c>
      <c r="L187" s="16">
        <v>21900</v>
      </c>
      <c r="M187" s="16">
        <v>28600</v>
      </c>
    </row>
    <row r="188" spans="1:13" x14ac:dyDescent="0.35">
      <c r="A188" s="91">
        <v>2011</v>
      </c>
      <c r="B188" s="92" t="s">
        <v>253</v>
      </c>
      <c r="C188" s="93">
        <v>105150</v>
      </c>
      <c r="D188" s="93">
        <v>4</v>
      </c>
      <c r="E188" s="93">
        <v>14300</v>
      </c>
      <c r="F188" s="93">
        <v>9800</v>
      </c>
      <c r="G188" s="93">
        <v>2300</v>
      </c>
      <c r="H188" s="93">
        <v>4000</v>
      </c>
      <c r="I188" s="93">
        <v>7300</v>
      </c>
      <c r="J188" s="93">
        <v>12200</v>
      </c>
      <c r="K188" s="93">
        <v>19200</v>
      </c>
      <c r="L188" s="93">
        <v>28200</v>
      </c>
      <c r="M188" s="93">
        <v>34500</v>
      </c>
    </row>
    <row r="189" spans="1:13" x14ac:dyDescent="0.35">
      <c r="A189" s="72">
        <v>2011</v>
      </c>
      <c r="B189" s="28" t="s">
        <v>254</v>
      </c>
      <c r="C189" s="19">
        <v>191170</v>
      </c>
      <c r="D189" s="19">
        <v>7</v>
      </c>
      <c r="E189" s="19">
        <v>16000</v>
      </c>
      <c r="F189" s="19">
        <v>8600</v>
      </c>
      <c r="G189" s="19">
        <v>4500</v>
      </c>
      <c r="H189" s="19">
        <v>6600</v>
      </c>
      <c r="I189" s="19">
        <v>10100</v>
      </c>
      <c r="J189" s="19">
        <v>14500</v>
      </c>
      <c r="K189" s="19">
        <v>20300</v>
      </c>
      <c r="L189" s="19">
        <v>27400</v>
      </c>
      <c r="M189" s="19">
        <v>32900</v>
      </c>
    </row>
    <row r="190" spans="1:13" x14ac:dyDescent="0.35">
      <c r="A190" s="74">
        <v>2011</v>
      </c>
      <c r="B190" s="2" t="s">
        <v>255</v>
      </c>
      <c r="C190" s="16">
        <v>93440</v>
      </c>
      <c r="D190" s="16">
        <v>3</v>
      </c>
      <c r="E190" s="16">
        <v>15000</v>
      </c>
      <c r="F190" s="16">
        <v>8000</v>
      </c>
      <c r="G190" s="16">
        <v>4300</v>
      </c>
      <c r="H190" s="16">
        <v>6300</v>
      </c>
      <c r="I190" s="16">
        <v>9600</v>
      </c>
      <c r="J190" s="16">
        <v>13700</v>
      </c>
      <c r="K190" s="16">
        <v>19000</v>
      </c>
      <c r="L190" s="16">
        <v>25300</v>
      </c>
      <c r="M190" s="16">
        <v>30300</v>
      </c>
    </row>
    <row r="191" spans="1:13" x14ac:dyDescent="0.35">
      <c r="A191" s="74">
        <v>2011</v>
      </c>
      <c r="B191" s="2" t="s">
        <v>256</v>
      </c>
      <c r="C191" s="16">
        <v>14990</v>
      </c>
      <c r="D191" s="16">
        <v>1</v>
      </c>
      <c r="E191" s="16">
        <v>17500</v>
      </c>
      <c r="F191" s="16">
        <v>9000</v>
      </c>
      <c r="G191" s="16">
        <v>5200</v>
      </c>
      <c r="H191" s="16">
        <v>7600</v>
      </c>
      <c r="I191" s="16">
        <v>11300</v>
      </c>
      <c r="J191" s="16">
        <v>16000</v>
      </c>
      <c r="K191" s="16">
        <v>22000</v>
      </c>
      <c r="L191" s="16">
        <v>29700</v>
      </c>
      <c r="M191" s="16">
        <v>35300</v>
      </c>
    </row>
    <row r="192" spans="1:13" x14ac:dyDescent="0.35">
      <c r="A192" s="91">
        <v>2011</v>
      </c>
      <c r="B192" s="92" t="s">
        <v>257</v>
      </c>
      <c r="C192" s="93">
        <v>82740</v>
      </c>
      <c r="D192" s="93">
        <v>3</v>
      </c>
      <c r="E192" s="93">
        <v>16800</v>
      </c>
      <c r="F192" s="93">
        <v>9000</v>
      </c>
      <c r="G192" s="93">
        <v>4700</v>
      </c>
      <c r="H192" s="93">
        <v>6800</v>
      </c>
      <c r="I192" s="93">
        <v>10500</v>
      </c>
      <c r="J192" s="93">
        <v>15400</v>
      </c>
      <c r="K192" s="93">
        <v>21500</v>
      </c>
      <c r="L192" s="93">
        <v>29100</v>
      </c>
      <c r="M192" s="93">
        <v>34700</v>
      </c>
    </row>
    <row r="193" spans="1:13" x14ac:dyDescent="0.35">
      <c r="A193" s="72">
        <v>2011</v>
      </c>
      <c r="B193" s="28" t="s">
        <v>258</v>
      </c>
      <c r="C193" s="19">
        <v>727870</v>
      </c>
      <c r="D193" s="19">
        <v>25</v>
      </c>
      <c r="E193" s="19">
        <v>16800</v>
      </c>
      <c r="F193" s="19">
        <v>7900</v>
      </c>
      <c r="G193" s="19">
        <v>6100</v>
      </c>
      <c r="H193" s="19">
        <v>8100</v>
      </c>
      <c r="I193" s="19">
        <v>11500</v>
      </c>
      <c r="J193" s="19">
        <v>15600</v>
      </c>
      <c r="K193" s="19">
        <v>20800</v>
      </c>
      <c r="L193" s="19">
        <v>27100</v>
      </c>
      <c r="M193" s="19">
        <v>32000</v>
      </c>
    </row>
    <row r="194" spans="1:13" x14ac:dyDescent="0.35">
      <c r="A194" s="74">
        <v>2011</v>
      </c>
      <c r="B194" s="2" t="s">
        <v>249</v>
      </c>
      <c r="C194" s="16">
        <v>130240</v>
      </c>
      <c r="D194" s="16">
        <v>4</v>
      </c>
      <c r="E194" s="16">
        <v>15200</v>
      </c>
      <c r="F194" s="16">
        <v>6600</v>
      </c>
      <c r="G194" s="16">
        <v>6000</v>
      </c>
      <c r="H194" s="16">
        <v>7700</v>
      </c>
      <c r="I194" s="16">
        <v>10700</v>
      </c>
      <c r="J194" s="16">
        <v>14400</v>
      </c>
      <c r="K194" s="16">
        <v>18700</v>
      </c>
      <c r="L194" s="16">
        <v>23500</v>
      </c>
      <c r="M194" s="16">
        <v>27200</v>
      </c>
    </row>
    <row r="195" spans="1:13" x14ac:dyDescent="0.35">
      <c r="A195" s="74">
        <v>2011</v>
      </c>
      <c r="B195" s="2" t="s">
        <v>250</v>
      </c>
      <c r="C195" s="16">
        <v>208040</v>
      </c>
      <c r="D195" s="16">
        <v>7</v>
      </c>
      <c r="E195" s="16">
        <v>18200</v>
      </c>
      <c r="F195" s="16">
        <v>8200</v>
      </c>
      <c r="G195" s="16">
        <v>7100</v>
      </c>
      <c r="H195" s="16">
        <v>9100</v>
      </c>
      <c r="I195" s="16">
        <v>12600</v>
      </c>
      <c r="J195" s="16">
        <v>16900</v>
      </c>
      <c r="K195" s="16">
        <v>22500</v>
      </c>
      <c r="L195" s="16">
        <v>29100</v>
      </c>
      <c r="M195" s="16">
        <v>34100</v>
      </c>
    </row>
    <row r="196" spans="1:13" x14ac:dyDescent="0.35">
      <c r="A196" s="74">
        <v>2011</v>
      </c>
      <c r="B196" s="2" t="s">
        <v>259</v>
      </c>
      <c r="C196" s="16">
        <v>245990</v>
      </c>
      <c r="D196" s="16">
        <v>8</v>
      </c>
      <c r="E196" s="16">
        <v>15300</v>
      </c>
      <c r="F196" s="16">
        <v>6800</v>
      </c>
      <c r="G196" s="16">
        <v>5600</v>
      </c>
      <c r="H196" s="16">
        <v>7600</v>
      </c>
      <c r="I196" s="16">
        <v>10700</v>
      </c>
      <c r="J196" s="16">
        <v>14500</v>
      </c>
      <c r="K196" s="16">
        <v>18900</v>
      </c>
      <c r="L196" s="16">
        <v>23800</v>
      </c>
      <c r="M196" s="16">
        <v>27400</v>
      </c>
    </row>
    <row r="197" spans="1:13" x14ac:dyDescent="0.35">
      <c r="A197" s="91">
        <v>2011</v>
      </c>
      <c r="B197" s="92" t="s">
        <v>260</v>
      </c>
      <c r="C197" s="93">
        <v>143600</v>
      </c>
      <c r="D197" s="93">
        <v>5</v>
      </c>
      <c r="E197" s="93">
        <v>19000</v>
      </c>
      <c r="F197" s="93">
        <v>9300</v>
      </c>
      <c r="G197" s="93">
        <v>6000</v>
      </c>
      <c r="H197" s="93">
        <v>8400</v>
      </c>
      <c r="I197" s="93">
        <v>12500</v>
      </c>
      <c r="J197" s="93">
        <v>17600</v>
      </c>
      <c r="K197" s="93">
        <v>24100</v>
      </c>
      <c r="L197" s="93">
        <v>32000</v>
      </c>
      <c r="M197" s="93">
        <v>37400</v>
      </c>
    </row>
    <row r="198" spans="1:13" x14ac:dyDescent="0.35">
      <c r="A198" s="72">
        <v>2011</v>
      </c>
      <c r="B198" s="28" t="s">
        <v>261</v>
      </c>
      <c r="C198" s="19">
        <v>305670</v>
      </c>
      <c r="D198" s="19">
        <v>11</v>
      </c>
      <c r="E198" s="19">
        <v>10700</v>
      </c>
      <c r="F198" s="19">
        <v>6200</v>
      </c>
      <c r="G198" s="19">
        <v>2000</v>
      </c>
      <c r="H198" s="19">
        <v>3500</v>
      </c>
      <c r="I198" s="19">
        <v>6400</v>
      </c>
      <c r="J198" s="19">
        <v>9900</v>
      </c>
      <c r="K198" s="19">
        <v>14000</v>
      </c>
      <c r="L198" s="19">
        <v>18500</v>
      </c>
      <c r="M198" s="19">
        <v>21800</v>
      </c>
    </row>
    <row r="199" spans="1:13" x14ac:dyDescent="0.35">
      <c r="A199" s="74">
        <v>2011</v>
      </c>
      <c r="B199" s="2" t="s">
        <v>262</v>
      </c>
      <c r="C199" s="16">
        <v>26890</v>
      </c>
      <c r="D199" s="16">
        <v>1</v>
      </c>
      <c r="E199" s="16">
        <v>9200</v>
      </c>
      <c r="F199" s="16">
        <v>6300</v>
      </c>
      <c r="G199" s="16">
        <v>1200</v>
      </c>
      <c r="H199" s="16">
        <v>2400</v>
      </c>
      <c r="I199" s="16">
        <v>4900</v>
      </c>
      <c r="J199" s="16">
        <v>8100</v>
      </c>
      <c r="K199" s="16">
        <v>12200</v>
      </c>
      <c r="L199" s="16">
        <v>17100</v>
      </c>
      <c r="M199" s="16">
        <v>20900</v>
      </c>
    </row>
    <row r="200" spans="1:13" x14ac:dyDescent="0.35">
      <c r="A200" s="74">
        <v>2011</v>
      </c>
      <c r="B200" s="2" t="s">
        <v>263</v>
      </c>
      <c r="C200" s="16">
        <v>220410</v>
      </c>
      <c r="D200" s="16">
        <v>8</v>
      </c>
      <c r="E200" s="16">
        <v>11100</v>
      </c>
      <c r="F200" s="16">
        <v>6300</v>
      </c>
      <c r="G200" s="16">
        <v>2200</v>
      </c>
      <c r="H200" s="16">
        <v>3800</v>
      </c>
      <c r="I200" s="16">
        <v>6800</v>
      </c>
      <c r="J200" s="16">
        <v>10300</v>
      </c>
      <c r="K200" s="16">
        <v>14400</v>
      </c>
      <c r="L200" s="16">
        <v>19000</v>
      </c>
      <c r="M200" s="16">
        <v>22400</v>
      </c>
    </row>
    <row r="201" spans="1:13" x14ac:dyDescent="0.35">
      <c r="A201" s="91">
        <v>2011</v>
      </c>
      <c r="B201" s="92" t="s">
        <v>264</v>
      </c>
      <c r="C201" s="93">
        <v>58370</v>
      </c>
      <c r="D201" s="93">
        <v>2</v>
      </c>
      <c r="E201" s="93">
        <v>9800</v>
      </c>
      <c r="F201" s="93">
        <v>5700</v>
      </c>
      <c r="G201" s="93">
        <v>1600</v>
      </c>
      <c r="H201" s="93">
        <v>2900</v>
      </c>
      <c r="I201" s="93">
        <v>5800</v>
      </c>
      <c r="J201" s="93">
        <v>9200</v>
      </c>
      <c r="K201" s="93">
        <v>13100</v>
      </c>
      <c r="L201" s="93">
        <v>17000</v>
      </c>
      <c r="M201" s="93">
        <v>19800</v>
      </c>
    </row>
    <row r="202" spans="1:13" x14ac:dyDescent="0.35">
      <c r="A202" s="72">
        <v>2011</v>
      </c>
      <c r="B202" s="28" t="s">
        <v>265</v>
      </c>
      <c r="C202" s="19">
        <v>672270</v>
      </c>
      <c r="D202" s="19">
        <v>23</v>
      </c>
      <c r="E202" s="19">
        <v>13800</v>
      </c>
      <c r="F202" s="19">
        <v>7500</v>
      </c>
      <c r="G202" s="19">
        <v>3500</v>
      </c>
      <c r="H202" s="19">
        <v>5400</v>
      </c>
      <c r="I202" s="19">
        <v>8700</v>
      </c>
      <c r="J202" s="19">
        <v>12800</v>
      </c>
      <c r="K202" s="19">
        <v>17700</v>
      </c>
      <c r="L202" s="19">
        <v>23300</v>
      </c>
      <c r="M202" s="19">
        <v>27700</v>
      </c>
    </row>
    <row r="203" spans="1:13" x14ac:dyDescent="0.35">
      <c r="A203" s="74">
        <v>2011</v>
      </c>
      <c r="B203" s="2" t="s">
        <v>266</v>
      </c>
      <c r="C203" s="16">
        <v>199620</v>
      </c>
      <c r="D203" s="16">
        <v>7</v>
      </c>
      <c r="E203" s="16">
        <v>13800</v>
      </c>
      <c r="F203" s="16">
        <v>6800</v>
      </c>
      <c r="G203" s="16">
        <v>4300</v>
      </c>
      <c r="H203" s="16">
        <v>6100</v>
      </c>
      <c r="I203" s="16">
        <v>9200</v>
      </c>
      <c r="J203" s="16">
        <v>13000</v>
      </c>
      <c r="K203" s="16">
        <v>17400</v>
      </c>
      <c r="L203" s="16">
        <v>22400</v>
      </c>
      <c r="M203" s="16">
        <v>26000</v>
      </c>
    </row>
    <row r="204" spans="1:13" x14ac:dyDescent="0.35">
      <c r="A204" s="74">
        <v>2011</v>
      </c>
      <c r="B204" s="2" t="s">
        <v>267</v>
      </c>
      <c r="C204" s="16">
        <v>171770</v>
      </c>
      <c r="D204" s="16">
        <v>6</v>
      </c>
      <c r="E204" s="16">
        <v>13900</v>
      </c>
      <c r="F204" s="16">
        <v>7800</v>
      </c>
      <c r="G204" s="16">
        <v>3400</v>
      </c>
      <c r="H204" s="16">
        <v>5300</v>
      </c>
      <c r="I204" s="16">
        <v>8600</v>
      </c>
      <c r="J204" s="16">
        <v>12700</v>
      </c>
      <c r="K204" s="16">
        <v>17800</v>
      </c>
      <c r="L204" s="16">
        <v>23700</v>
      </c>
      <c r="M204" s="16">
        <v>28400</v>
      </c>
    </row>
    <row r="205" spans="1:13" x14ac:dyDescent="0.35">
      <c r="A205" s="74">
        <v>2011</v>
      </c>
      <c r="B205" s="2" t="s">
        <v>268</v>
      </c>
      <c r="C205" s="16">
        <v>163280</v>
      </c>
      <c r="D205" s="16">
        <v>6</v>
      </c>
      <c r="E205" s="16">
        <v>12600</v>
      </c>
      <c r="F205" s="16">
        <v>7100</v>
      </c>
      <c r="G205" s="16">
        <v>2700</v>
      </c>
      <c r="H205" s="16">
        <v>4400</v>
      </c>
      <c r="I205" s="16">
        <v>7700</v>
      </c>
      <c r="J205" s="16">
        <v>11700</v>
      </c>
      <c r="K205" s="16">
        <v>16300</v>
      </c>
      <c r="L205" s="16">
        <v>21500</v>
      </c>
      <c r="M205" s="16">
        <v>25500</v>
      </c>
    </row>
    <row r="206" spans="1:13" x14ac:dyDescent="0.35">
      <c r="A206" s="91">
        <v>2011</v>
      </c>
      <c r="B206" s="92" t="s">
        <v>269</v>
      </c>
      <c r="C206" s="93">
        <v>137600</v>
      </c>
      <c r="D206" s="93">
        <v>5</v>
      </c>
      <c r="E206" s="93">
        <v>15200</v>
      </c>
      <c r="F206" s="93">
        <v>8300</v>
      </c>
      <c r="G206" s="93">
        <v>4200</v>
      </c>
      <c r="H206" s="93">
        <v>6000</v>
      </c>
      <c r="I206" s="93">
        <v>9400</v>
      </c>
      <c r="J206" s="93">
        <v>13900</v>
      </c>
      <c r="K206" s="93">
        <v>19500</v>
      </c>
      <c r="L206" s="93">
        <v>26100</v>
      </c>
      <c r="M206" s="93">
        <v>31200</v>
      </c>
    </row>
    <row r="207" spans="1:13" x14ac:dyDescent="0.35">
      <c r="A207" s="73">
        <v>2011</v>
      </c>
      <c r="B207" s="27" t="s">
        <v>270</v>
      </c>
      <c r="C207" s="15">
        <v>354160</v>
      </c>
      <c r="D207" s="15">
        <v>12</v>
      </c>
      <c r="E207" s="15">
        <v>13400</v>
      </c>
      <c r="F207" s="15">
        <v>8300</v>
      </c>
      <c r="G207" s="15">
        <v>2000</v>
      </c>
      <c r="H207" s="15">
        <v>3900</v>
      </c>
      <c r="I207" s="15">
        <v>7500</v>
      </c>
      <c r="J207" s="15">
        <v>12100</v>
      </c>
      <c r="K207" s="15">
        <v>17700</v>
      </c>
      <c r="L207" s="15">
        <v>24200</v>
      </c>
      <c r="M207" s="15">
        <v>29100</v>
      </c>
    </row>
    <row r="208" spans="1:13" x14ac:dyDescent="0.35">
      <c r="A208" s="74">
        <v>2011</v>
      </c>
      <c r="B208" s="2" t="s">
        <v>271</v>
      </c>
      <c r="C208" s="16">
        <v>222650</v>
      </c>
      <c r="D208" s="16">
        <v>8</v>
      </c>
      <c r="E208" s="16">
        <v>14700</v>
      </c>
      <c r="F208" s="16">
        <v>8300</v>
      </c>
      <c r="G208" s="16">
        <v>3000</v>
      </c>
      <c r="H208" s="16">
        <v>5100</v>
      </c>
      <c r="I208" s="16">
        <v>8900</v>
      </c>
      <c r="J208" s="16">
        <v>13500</v>
      </c>
      <c r="K208" s="16">
        <v>19200</v>
      </c>
      <c r="L208" s="16">
        <v>25700</v>
      </c>
      <c r="M208" s="16">
        <v>30400</v>
      </c>
    </row>
    <row r="209" spans="1:13" x14ac:dyDescent="0.35">
      <c r="A209" s="74">
        <v>2011</v>
      </c>
      <c r="B209" s="2" t="s">
        <v>272</v>
      </c>
      <c r="C209" s="16">
        <v>131510</v>
      </c>
      <c r="D209" s="16">
        <v>5</v>
      </c>
      <c r="E209" s="16">
        <v>11100</v>
      </c>
      <c r="F209" s="16">
        <v>7700</v>
      </c>
      <c r="G209" s="16">
        <v>1000</v>
      </c>
      <c r="H209" s="16">
        <v>2500</v>
      </c>
      <c r="I209" s="16">
        <v>5700</v>
      </c>
      <c r="J209" s="16">
        <v>9800</v>
      </c>
      <c r="K209" s="16">
        <v>14700</v>
      </c>
      <c r="L209" s="16">
        <v>20900</v>
      </c>
      <c r="M209" s="16">
        <v>25800</v>
      </c>
    </row>
    <row r="210" spans="1:13" x14ac:dyDescent="0.35">
      <c r="A210" s="73">
        <v>2011</v>
      </c>
      <c r="B210" s="27" t="s">
        <v>41</v>
      </c>
      <c r="C210" s="14">
        <v>240</v>
      </c>
      <c r="D210" s="14">
        <v>0</v>
      </c>
      <c r="E210" s="14">
        <v>10900</v>
      </c>
      <c r="F210" s="14">
        <v>8400</v>
      </c>
      <c r="G210" s="14">
        <v>1300</v>
      </c>
      <c r="H210" s="14">
        <v>2600</v>
      </c>
      <c r="I210" s="14">
        <v>5000</v>
      </c>
      <c r="J210" s="14">
        <v>8700</v>
      </c>
      <c r="K210" s="14">
        <v>14400</v>
      </c>
      <c r="L210" s="14">
        <v>22300</v>
      </c>
      <c r="M210" s="15">
        <v>27800</v>
      </c>
    </row>
    <row r="211" spans="1:13" x14ac:dyDescent="0.35">
      <c r="A211" s="72">
        <v>2012</v>
      </c>
      <c r="B211" s="28" t="s">
        <v>13</v>
      </c>
      <c r="C211" s="19">
        <v>2778260</v>
      </c>
      <c r="D211" s="19">
        <v>100</v>
      </c>
      <c r="E211" s="19">
        <v>14000</v>
      </c>
      <c r="F211" s="19">
        <v>7800</v>
      </c>
      <c r="G211" s="19">
        <v>3300</v>
      </c>
      <c r="H211" s="19">
        <v>5300</v>
      </c>
      <c r="I211" s="19">
        <v>8800</v>
      </c>
      <c r="J211" s="19">
        <v>12900</v>
      </c>
      <c r="K211" s="19">
        <v>18000</v>
      </c>
      <c r="L211" s="19">
        <v>23900</v>
      </c>
      <c r="M211" s="19">
        <v>28600</v>
      </c>
    </row>
    <row r="212" spans="1:13" x14ac:dyDescent="0.35">
      <c r="A212" s="72">
        <v>2012</v>
      </c>
      <c r="B212" s="28" t="s">
        <v>247</v>
      </c>
      <c r="C212" s="19">
        <v>492480</v>
      </c>
      <c r="D212" s="19">
        <v>18</v>
      </c>
      <c r="E212" s="19">
        <v>12300</v>
      </c>
      <c r="F212" s="19">
        <v>5900</v>
      </c>
      <c r="G212" s="19">
        <v>3600</v>
      </c>
      <c r="H212" s="19">
        <v>5500</v>
      </c>
      <c r="I212" s="19">
        <v>8400</v>
      </c>
      <c r="J212" s="19">
        <v>11700</v>
      </c>
      <c r="K212" s="19">
        <v>15500</v>
      </c>
      <c r="L212" s="19">
        <v>19600</v>
      </c>
      <c r="M212" s="19">
        <v>22600</v>
      </c>
    </row>
    <row r="213" spans="1:13" x14ac:dyDescent="0.35">
      <c r="A213" s="74">
        <v>2012</v>
      </c>
      <c r="B213" s="2" t="s">
        <v>248</v>
      </c>
      <c r="C213" s="16">
        <v>97380</v>
      </c>
      <c r="D213" s="16">
        <v>4</v>
      </c>
      <c r="E213" s="16">
        <v>12000</v>
      </c>
      <c r="F213" s="16">
        <v>5500</v>
      </c>
      <c r="G213" s="16">
        <v>3900</v>
      </c>
      <c r="H213" s="16">
        <v>5600</v>
      </c>
      <c r="I213" s="16">
        <v>8400</v>
      </c>
      <c r="J213" s="16">
        <v>11500</v>
      </c>
      <c r="K213" s="16">
        <v>15000</v>
      </c>
      <c r="L213" s="16">
        <v>18900</v>
      </c>
      <c r="M213" s="16">
        <v>21500</v>
      </c>
    </row>
    <row r="214" spans="1:13" x14ac:dyDescent="0.35">
      <c r="A214" s="74">
        <v>2012</v>
      </c>
      <c r="B214" s="2" t="s">
        <v>249</v>
      </c>
      <c r="C214" s="16">
        <v>215950</v>
      </c>
      <c r="D214" s="16">
        <v>8</v>
      </c>
      <c r="E214" s="16">
        <v>11700</v>
      </c>
      <c r="F214" s="16">
        <v>5700</v>
      </c>
      <c r="G214" s="16">
        <v>3100</v>
      </c>
      <c r="H214" s="16">
        <v>4900</v>
      </c>
      <c r="I214" s="16">
        <v>7900</v>
      </c>
      <c r="J214" s="16">
        <v>11200</v>
      </c>
      <c r="K214" s="16">
        <v>14900</v>
      </c>
      <c r="L214" s="16">
        <v>18900</v>
      </c>
      <c r="M214" s="16">
        <v>21800</v>
      </c>
    </row>
    <row r="215" spans="1:13" x14ac:dyDescent="0.35">
      <c r="A215" s="91">
        <v>2012</v>
      </c>
      <c r="B215" s="92" t="s">
        <v>250</v>
      </c>
      <c r="C215" s="93">
        <v>179150</v>
      </c>
      <c r="D215" s="93">
        <v>6</v>
      </c>
      <c r="E215" s="93">
        <v>13100</v>
      </c>
      <c r="F215" s="93">
        <v>6200</v>
      </c>
      <c r="G215" s="93">
        <v>4200</v>
      </c>
      <c r="H215" s="93">
        <v>6100</v>
      </c>
      <c r="I215" s="93">
        <v>9000</v>
      </c>
      <c r="J215" s="93">
        <v>12400</v>
      </c>
      <c r="K215" s="93">
        <v>16400</v>
      </c>
      <c r="L215" s="93">
        <v>20800</v>
      </c>
      <c r="M215" s="93">
        <v>24100</v>
      </c>
    </row>
    <row r="216" spans="1:13" x14ac:dyDescent="0.35">
      <c r="A216" s="72">
        <v>2012</v>
      </c>
      <c r="B216" s="28" t="s">
        <v>251</v>
      </c>
      <c r="C216" s="19">
        <v>136790</v>
      </c>
      <c r="D216" s="19">
        <v>5</v>
      </c>
      <c r="E216" s="19">
        <v>13400</v>
      </c>
      <c r="F216" s="19">
        <v>9600</v>
      </c>
      <c r="G216" s="19">
        <v>1800</v>
      </c>
      <c r="H216" s="19">
        <v>3400</v>
      </c>
      <c r="I216" s="19">
        <v>6600</v>
      </c>
      <c r="J216" s="19">
        <v>11200</v>
      </c>
      <c r="K216" s="19">
        <v>17900</v>
      </c>
      <c r="L216" s="19">
        <v>27000</v>
      </c>
      <c r="M216" s="19">
        <v>33400</v>
      </c>
    </row>
    <row r="217" spans="1:13" x14ac:dyDescent="0.35">
      <c r="A217" s="74">
        <v>2012</v>
      </c>
      <c r="B217" s="2" t="s">
        <v>252</v>
      </c>
      <c r="C217" s="16">
        <v>36850</v>
      </c>
      <c r="D217" s="16">
        <v>1</v>
      </c>
      <c r="E217" s="16">
        <v>10800</v>
      </c>
      <c r="F217" s="16">
        <v>8500</v>
      </c>
      <c r="G217" s="16">
        <v>900</v>
      </c>
      <c r="H217" s="16">
        <v>2400</v>
      </c>
      <c r="I217" s="16">
        <v>5100</v>
      </c>
      <c r="J217" s="16">
        <v>8800</v>
      </c>
      <c r="K217" s="16">
        <v>14100</v>
      </c>
      <c r="L217" s="16">
        <v>21900</v>
      </c>
      <c r="M217" s="16">
        <v>28700</v>
      </c>
    </row>
    <row r="218" spans="1:13" x14ac:dyDescent="0.35">
      <c r="A218" s="91">
        <v>2012</v>
      </c>
      <c r="B218" s="92" t="s">
        <v>253</v>
      </c>
      <c r="C218" s="93">
        <v>99940</v>
      </c>
      <c r="D218" s="93">
        <v>4</v>
      </c>
      <c r="E218" s="93">
        <v>14400</v>
      </c>
      <c r="F218" s="93">
        <v>9800</v>
      </c>
      <c r="G218" s="93">
        <v>2200</v>
      </c>
      <c r="H218" s="93">
        <v>4000</v>
      </c>
      <c r="I218" s="93">
        <v>7300</v>
      </c>
      <c r="J218" s="93">
        <v>12200</v>
      </c>
      <c r="K218" s="93">
        <v>19300</v>
      </c>
      <c r="L218" s="93">
        <v>28300</v>
      </c>
      <c r="M218" s="93">
        <v>34700</v>
      </c>
    </row>
    <row r="219" spans="1:13" x14ac:dyDescent="0.35">
      <c r="A219" s="72">
        <v>2012</v>
      </c>
      <c r="B219" s="28" t="s">
        <v>254</v>
      </c>
      <c r="C219" s="19">
        <v>181460</v>
      </c>
      <c r="D219" s="19">
        <v>7</v>
      </c>
      <c r="E219" s="19">
        <v>16100</v>
      </c>
      <c r="F219" s="19">
        <v>8600</v>
      </c>
      <c r="G219" s="19">
        <v>4500</v>
      </c>
      <c r="H219" s="19">
        <v>6600</v>
      </c>
      <c r="I219" s="19">
        <v>10100</v>
      </c>
      <c r="J219" s="19">
        <v>14600</v>
      </c>
      <c r="K219" s="19">
        <v>20400</v>
      </c>
      <c r="L219" s="19">
        <v>27400</v>
      </c>
      <c r="M219" s="19">
        <v>32800</v>
      </c>
    </row>
    <row r="220" spans="1:13" x14ac:dyDescent="0.35">
      <c r="A220" s="74">
        <v>2012</v>
      </c>
      <c r="B220" s="2" t="s">
        <v>255</v>
      </c>
      <c r="C220" s="16">
        <v>88770</v>
      </c>
      <c r="D220" s="16">
        <v>3</v>
      </c>
      <c r="E220" s="16">
        <v>15000</v>
      </c>
      <c r="F220" s="16">
        <v>8000</v>
      </c>
      <c r="G220" s="16">
        <v>4400</v>
      </c>
      <c r="H220" s="16">
        <v>6300</v>
      </c>
      <c r="I220" s="16">
        <v>9600</v>
      </c>
      <c r="J220" s="16">
        <v>13800</v>
      </c>
      <c r="K220" s="16">
        <v>19100</v>
      </c>
      <c r="L220" s="16">
        <v>25300</v>
      </c>
      <c r="M220" s="16">
        <v>30200</v>
      </c>
    </row>
    <row r="221" spans="1:13" x14ac:dyDescent="0.35">
      <c r="A221" s="74">
        <v>2012</v>
      </c>
      <c r="B221" s="2" t="s">
        <v>256</v>
      </c>
      <c r="C221" s="16">
        <v>14140</v>
      </c>
      <c r="D221" s="16">
        <v>1</v>
      </c>
      <c r="E221" s="16">
        <v>17600</v>
      </c>
      <c r="F221" s="16">
        <v>8900</v>
      </c>
      <c r="G221" s="16">
        <v>5500</v>
      </c>
      <c r="H221" s="16">
        <v>7600</v>
      </c>
      <c r="I221" s="16">
        <v>11400</v>
      </c>
      <c r="J221" s="16">
        <v>16000</v>
      </c>
      <c r="K221" s="16">
        <v>22200</v>
      </c>
      <c r="L221" s="16">
        <v>29700</v>
      </c>
      <c r="M221" s="16">
        <v>35100</v>
      </c>
    </row>
    <row r="222" spans="1:13" x14ac:dyDescent="0.35">
      <c r="A222" s="91">
        <v>2012</v>
      </c>
      <c r="B222" s="92" t="s">
        <v>257</v>
      </c>
      <c r="C222" s="93">
        <v>78560</v>
      </c>
      <c r="D222" s="93">
        <v>3</v>
      </c>
      <c r="E222" s="93">
        <v>16900</v>
      </c>
      <c r="F222" s="93">
        <v>9000</v>
      </c>
      <c r="G222" s="93">
        <v>4700</v>
      </c>
      <c r="H222" s="93">
        <v>6800</v>
      </c>
      <c r="I222" s="93">
        <v>10700</v>
      </c>
      <c r="J222" s="93">
        <v>15500</v>
      </c>
      <c r="K222" s="93">
        <v>21700</v>
      </c>
      <c r="L222" s="93">
        <v>29100</v>
      </c>
      <c r="M222" s="93">
        <v>34700</v>
      </c>
    </row>
    <row r="223" spans="1:13" x14ac:dyDescent="0.35">
      <c r="A223" s="72">
        <v>2012</v>
      </c>
      <c r="B223" s="28" t="s">
        <v>258</v>
      </c>
      <c r="C223" s="19">
        <v>694870</v>
      </c>
      <c r="D223" s="19">
        <v>25</v>
      </c>
      <c r="E223" s="19">
        <v>17000</v>
      </c>
      <c r="F223" s="19">
        <v>7900</v>
      </c>
      <c r="G223" s="19">
        <v>6200</v>
      </c>
      <c r="H223" s="19">
        <v>8200</v>
      </c>
      <c r="I223" s="19">
        <v>11600</v>
      </c>
      <c r="J223" s="19">
        <v>15800</v>
      </c>
      <c r="K223" s="19">
        <v>21000</v>
      </c>
      <c r="L223" s="19">
        <v>27200</v>
      </c>
      <c r="M223" s="19">
        <v>32000</v>
      </c>
    </row>
    <row r="224" spans="1:13" x14ac:dyDescent="0.35">
      <c r="A224" s="74">
        <v>2012</v>
      </c>
      <c r="B224" s="2" t="s">
        <v>249</v>
      </c>
      <c r="C224" s="16">
        <v>124460</v>
      </c>
      <c r="D224" s="16">
        <v>4</v>
      </c>
      <c r="E224" s="16">
        <v>15300</v>
      </c>
      <c r="F224" s="16">
        <v>6600</v>
      </c>
      <c r="G224" s="16">
        <v>6100</v>
      </c>
      <c r="H224" s="16">
        <v>7800</v>
      </c>
      <c r="I224" s="16">
        <v>10700</v>
      </c>
      <c r="J224" s="16">
        <v>14500</v>
      </c>
      <c r="K224" s="16">
        <v>18800</v>
      </c>
      <c r="L224" s="16">
        <v>23600</v>
      </c>
      <c r="M224" s="16">
        <v>27200</v>
      </c>
    </row>
    <row r="225" spans="1:13" x14ac:dyDescent="0.35">
      <c r="A225" s="74">
        <v>2012</v>
      </c>
      <c r="B225" s="2" t="s">
        <v>250</v>
      </c>
      <c r="C225" s="16">
        <v>198680</v>
      </c>
      <c r="D225" s="16">
        <v>7</v>
      </c>
      <c r="E225" s="16">
        <v>18400</v>
      </c>
      <c r="F225" s="16">
        <v>8200</v>
      </c>
      <c r="G225" s="16">
        <v>7200</v>
      </c>
      <c r="H225" s="16">
        <v>9300</v>
      </c>
      <c r="I225" s="16">
        <v>12800</v>
      </c>
      <c r="J225" s="16">
        <v>17100</v>
      </c>
      <c r="K225" s="16">
        <v>22700</v>
      </c>
      <c r="L225" s="16">
        <v>29300</v>
      </c>
      <c r="M225" s="16">
        <v>34200</v>
      </c>
    </row>
    <row r="226" spans="1:13" x14ac:dyDescent="0.35">
      <c r="A226" s="74">
        <v>2012</v>
      </c>
      <c r="B226" s="2" t="s">
        <v>259</v>
      </c>
      <c r="C226" s="16">
        <v>235200</v>
      </c>
      <c r="D226" s="16">
        <v>8</v>
      </c>
      <c r="E226" s="16">
        <v>15400</v>
      </c>
      <c r="F226" s="16">
        <v>6700</v>
      </c>
      <c r="G226" s="16">
        <v>5800</v>
      </c>
      <c r="H226" s="16">
        <v>7700</v>
      </c>
      <c r="I226" s="16">
        <v>10900</v>
      </c>
      <c r="J226" s="16">
        <v>14600</v>
      </c>
      <c r="K226" s="16">
        <v>19000</v>
      </c>
      <c r="L226" s="16">
        <v>23900</v>
      </c>
      <c r="M226" s="16">
        <v>27400</v>
      </c>
    </row>
    <row r="227" spans="1:13" x14ac:dyDescent="0.35">
      <c r="A227" s="91">
        <v>2012</v>
      </c>
      <c r="B227" s="92" t="s">
        <v>260</v>
      </c>
      <c r="C227" s="93">
        <v>136530</v>
      </c>
      <c r="D227" s="93">
        <v>5</v>
      </c>
      <c r="E227" s="93">
        <v>19200</v>
      </c>
      <c r="F227" s="93">
        <v>9300</v>
      </c>
      <c r="G227" s="93">
        <v>6100</v>
      </c>
      <c r="H227" s="93">
        <v>8500</v>
      </c>
      <c r="I227" s="93">
        <v>12700</v>
      </c>
      <c r="J227" s="93">
        <v>17900</v>
      </c>
      <c r="K227" s="93">
        <v>24300</v>
      </c>
      <c r="L227" s="93">
        <v>32100</v>
      </c>
      <c r="M227" s="93">
        <v>37400</v>
      </c>
    </row>
    <row r="228" spans="1:13" x14ac:dyDescent="0.35">
      <c r="A228" s="72">
        <v>2012</v>
      </c>
      <c r="B228" s="28" t="s">
        <v>261</v>
      </c>
      <c r="C228" s="19">
        <v>293000</v>
      </c>
      <c r="D228" s="19">
        <v>11</v>
      </c>
      <c r="E228" s="19">
        <v>10500</v>
      </c>
      <c r="F228" s="19">
        <v>6100</v>
      </c>
      <c r="G228" s="19">
        <v>1900</v>
      </c>
      <c r="H228" s="19">
        <v>3400</v>
      </c>
      <c r="I228" s="19">
        <v>6300</v>
      </c>
      <c r="J228" s="19">
        <v>9800</v>
      </c>
      <c r="K228" s="19">
        <v>13800</v>
      </c>
      <c r="L228" s="19">
        <v>18200</v>
      </c>
      <c r="M228" s="19">
        <v>21400</v>
      </c>
    </row>
    <row r="229" spans="1:13" x14ac:dyDescent="0.35">
      <c r="A229" s="74">
        <v>2012</v>
      </c>
      <c r="B229" s="2" t="s">
        <v>262</v>
      </c>
      <c r="C229" s="16">
        <v>25850</v>
      </c>
      <c r="D229" s="16">
        <v>1</v>
      </c>
      <c r="E229" s="16">
        <v>9100</v>
      </c>
      <c r="F229" s="16">
        <v>6300</v>
      </c>
      <c r="G229" s="16">
        <v>1200</v>
      </c>
      <c r="H229" s="16">
        <v>2300</v>
      </c>
      <c r="I229" s="16">
        <v>4800</v>
      </c>
      <c r="J229" s="16">
        <v>8100</v>
      </c>
      <c r="K229" s="16">
        <v>12100</v>
      </c>
      <c r="L229" s="16">
        <v>16800</v>
      </c>
      <c r="M229" s="16">
        <v>20600</v>
      </c>
    </row>
    <row r="230" spans="1:13" x14ac:dyDescent="0.35">
      <c r="A230" s="74">
        <v>2012</v>
      </c>
      <c r="B230" s="2" t="s">
        <v>263</v>
      </c>
      <c r="C230" s="16">
        <v>211150</v>
      </c>
      <c r="D230" s="16">
        <v>8</v>
      </c>
      <c r="E230" s="16">
        <v>11000</v>
      </c>
      <c r="F230" s="16">
        <v>6200</v>
      </c>
      <c r="G230" s="16">
        <v>2200</v>
      </c>
      <c r="H230" s="16">
        <v>3700</v>
      </c>
      <c r="I230" s="16">
        <v>6700</v>
      </c>
      <c r="J230" s="16">
        <v>10300</v>
      </c>
      <c r="K230" s="16">
        <v>14300</v>
      </c>
      <c r="L230" s="16">
        <v>18700</v>
      </c>
      <c r="M230" s="16">
        <v>22000</v>
      </c>
    </row>
    <row r="231" spans="1:13" x14ac:dyDescent="0.35">
      <c r="A231" s="91">
        <v>2012</v>
      </c>
      <c r="B231" s="92" t="s">
        <v>264</v>
      </c>
      <c r="C231" s="93">
        <v>56000</v>
      </c>
      <c r="D231" s="93">
        <v>2</v>
      </c>
      <c r="E231" s="93">
        <v>9500</v>
      </c>
      <c r="F231" s="93">
        <v>5500</v>
      </c>
      <c r="G231" s="93">
        <v>1500</v>
      </c>
      <c r="H231" s="93">
        <v>2800</v>
      </c>
      <c r="I231" s="93">
        <v>5700</v>
      </c>
      <c r="J231" s="93">
        <v>9000</v>
      </c>
      <c r="K231" s="93">
        <v>12700</v>
      </c>
      <c r="L231" s="93">
        <v>16500</v>
      </c>
      <c r="M231" s="93">
        <v>19200</v>
      </c>
    </row>
    <row r="232" spans="1:13" x14ac:dyDescent="0.35">
      <c r="A232" s="72">
        <v>2012</v>
      </c>
      <c r="B232" s="28" t="s">
        <v>265</v>
      </c>
      <c r="C232" s="19">
        <v>640700</v>
      </c>
      <c r="D232" s="19">
        <v>23</v>
      </c>
      <c r="E232" s="19">
        <v>13900</v>
      </c>
      <c r="F232" s="19">
        <v>7500</v>
      </c>
      <c r="G232" s="19">
        <v>3500</v>
      </c>
      <c r="H232" s="19">
        <v>5500</v>
      </c>
      <c r="I232" s="19">
        <v>8700</v>
      </c>
      <c r="J232" s="19">
        <v>12800</v>
      </c>
      <c r="K232" s="19">
        <v>17700</v>
      </c>
      <c r="L232" s="19">
        <v>23300</v>
      </c>
      <c r="M232" s="19">
        <v>27600</v>
      </c>
    </row>
    <row r="233" spans="1:13" x14ac:dyDescent="0.35">
      <c r="A233" s="74">
        <v>2012</v>
      </c>
      <c r="B233" s="2" t="s">
        <v>266</v>
      </c>
      <c r="C233" s="16">
        <v>190310</v>
      </c>
      <c r="D233" s="16">
        <v>7</v>
      </c>
      <c r="E233" s="16">
        <v>13800</v>
      </c>
      <c r="F233" s="16">
        <v>6700</v>
      </c>
      <c r="G233" s="16">
        <v>4300</v>
      </c>
      <c r="H233" s="16">
        <v>6100</v>
      </c>
      <c r="I233" s="16">
        <v>9300</v>
      </c>
      <c r="J233" s="16">
        <v>13000</v>
      </c>
      <c r="K233" s="16">
        <v>17500</v>
      </c>
      <c r="L233" s="16">
        <v>22300</v>
      </c>
      <c r="M233" s="16">
        <v>25900</v>
      </c>
    </row>
    <row r="234" spans="1:13" x14ac:dyDescent="0.35">
      <c r="A234" s="74">
        <v>2012</v>
      </c>
      <c r="B234" s="2" t="s">
        <v>267</v>
      </c>
      <c r="C234" s="16">
        <v>163890</v>
      </c>
      <c r="D234" s="16">
        <v>6</v>
      </c>
      <c r="E234" s="16">
        <v>13900</v>
      </c>
      <c r="F234" s="16">
        <v>7700</v>
      </c>
      <c r="G234" s="16">
        <v>3400</v>
      </c>
      <c r="H234" s="16">
        <v>5300</v>
      </c>
      <c r="I234" s="16">
        <v>8600</v>
      </c>
      <c r="J234" s="16">
        <v>12800</v>
      </c>
      <c r="K234" s="16">
        <v>17800</v>
      </c>
      <c r="L234" s="16">
        <v>23700</v>
      </c>
      <c r="M234" s="16">
        <v>28400</v>
      </c>
    </row>
    <row r="235" spans="1:13" x14ac:dyDescent="0.35">
      <c r="A235" s="74">
        <v>2012</v>
      </c>
      <c r="B235" s="2" t="s">
        <v>268</v>
      </c>
      <c r="C235" s="16">
        <v>155820</v>
      </c>
      <c r="D235" s="16">
        <v>6</v>
      </c>
      <c r="E235" s="16">
        <v>12600</v>
      </c>
      <c r="F235" s="16">
        <v>7000</v>
      </c>
      <c r="G235" s="16">
        <v>2600</v>
      </c>
      <c r="H235" s="16">
        <v>4400</v>
      </c>
      <c r="I235" s="16">
        <v>7700</v>
      </c>
      <c r="J235" s="16">
        <v>11700</v>
      </c>
      <c r="K235" s="16">
        <v>16300</v>
      </c>
      <c r="L235" s="16">
        <v>21400</v>
      </c>
      <c r="M235" s="16">
        <v>25300</v>
      </c>
    </row>
    <row r="236" spans="1:13" x14ac:dyDescent="0.35">
      <c r="A236" s="91">
        <v>2012</v>
      </c>
      <c r="B236" s="92" t="s">
        <v>269</v>
      </c>
      <c r="C236" s="93">
        <v>130680</v>
      </c>
      <c r="D236" s="93">
        <v>5</v>
      </c>
      <c r="E236" s="93">
        <v>15300</v>
      </c>
      <c r="F236" s="93">
        <v>8300</v>
      </c>
      <c r="G236" s="93">
        <v>4200</v>
      </c>
      <c r="H236" s="93">
        <v>6100</v>
      </c>
      <c r="I236" s="93">
        <v>9500</v>
      </c>
      <c r="J236" s="93">
        <v>14000</v>
      </c>
      <c r="K236" s="93">
        <v>19600</v>
      </c>
      <c r="L236" s="93">
        <v>26300</v>
      </c>
      <c r="M236" s="93">
        <v>31300</v>
      </c>
    </row>
    <row r="237" spans="1:13" x14ac:dyDescent="0.35">
      <c r="A237" s="73">
        <v>2012</v>
      </c>
      <c r="B237" s="27" t="s">
        <v>270</v>
      </c>
      <c r="C237" s="15">
        <v>338730</v>
      </c>
      <c r="D237" s="15">
        <v>12</v>
      </c>
      <c r="E237" s="15">
        <v>13200</v>
      </c>
      <c r="F237" s="15">
        <v>8200</v>
      </c>
      <c r="G237" s="15">
        <v>1900</v>
      </c>
      <c r="H237" s="15">
        <v>3800</v>
      </c>
      <c r="I237" s="15">
        <v>7400</v>
      </c>
      <c r="J237" s="15">
        <v>11900</v>
      </c>
      <c r="K237" s="15">
        <v>17500</v>
      </c>
      <c r="L237" s="15">
        <v>23900</v>
      </c>
      <c r="M237" s="15">
        <v>28600</v>
      </c>
    </row>
    <row r="238" spans="1:13" x14ac:dyDescent="0.35">
      <c r="A238" s="74">
        <v>2012</v>
      </c>
      <c r="B238" s="2" t="s">
        <v>271</v>
      </c>
      <c r="C238" s="16">
        <v>213390</v>
      </c>
      <c r="D238" s="16">
        <v>8</v>
      </c>
      <c r="E238" s="16">
        <v>14500</v>
      </c>
      <c r="F238" s="16">
        <v>8200</v>
      </c>
      <c r="G238" s="16">
        <v>2900</v>
      </c>
      <c r="H238" s="16">
        <v>5000</v>
      </c>
      <c r="I238" s="16">
        <v>8700</v>
      </c>
      <c r="J238" s="16">
        <v>13400</v>
      </c>
      <c r="K238" s="16">
        <v>19000</v>
      </c>
      <c r="L238" s="16">
        <v>25300</v>
      </c>
      <c r="M238" s="16">
        <v>29800</v>
      </c>
    </row>
    <row r="239" spans="1:13" x14ac:dyDescent="0.35">
      <c r="A239" s="74">
        <v>2012</v>
      </c>
      <c r="B239" s="2" t="s">
        <v>272</v>
      </c>
      <c r="C239" s="16">
        <v>125350</v>
      </c>
      <c r="D239" s="16">
        <v>5</v>
      </c>
      <c r="E239" s="16">
        <v>10900</v>
      </c>
      <c r="F239" s="16">
        <v>7600</v>
      </c>
      <c r="G239" s="16">
        <v>1000</v>
      </c>
      <c r="H239" s="16">
        <v>2500</v>
      </c>
      <c r="I239" s="16">
        <v>5700</v>
      </c>
      <c r="J239" s="16">
        <v>9600</v>
      </c>
      <c r="K239" s="16">
        <v>14400</v>
      </c>
      <c r="L239" s="16">
        <v>20500</v>
      </c>
      <c r="M239" s="16">
        <v>25400</v>
      </c>
    </row>
    <row r="240" spans="1:13" x14ac:dyDescent="0.35">
      <c r="A240" s="73">
        <v>2012</v>
      </c>
      <c r="B240" s="27" t="s">
        <v>41</v>
      </c>
      <c r="C240" s="14">
        <v>220</v>
      </c>
      <c r="D240" s="14">
        <v>0</v>
      </c>
      <c r="E240" s="14">
        <v>11200</v>
      </c>
      <c r="F240" s="14">
        <v>8900</v>
      </c>
      <c r="G240" s="14">
        <v>1600</v>
      </c>
      <c r="H240" s="14">
        <v>2800</v>
      </c>
      <c r="I240" s="14">
        <v>5300</v>
      </c>
      <c r="J240" s="14">
        <v>8700</v>
      </c>
      <c r="K240" s="14">
        <v>14500</v>
      </c>
      <c r="L240" s="14">
        <v>22800</v>
      </c>
      <c r="M240" s="15">
        <v>30000</v>
      </c>
    </row>
    <row r="241" spans="1:13" x14ac:dyDescent="0.35">
      <c r="A241" s="72">
        <v>2013</v>
      </c>
      <c r="B241" s="28" t="s">
        <v>13</v>
      </c>
      <c r="C241" s="19">
        <v>3184030</v>
      </c>
      <c r="D241" s="19">
        <v>100</v>
      </c>
      <c r="E241" s="19">
        <v>13500</v>
      </c>
      <c r="F241" s="19">
        <v>7600</v>
      </c>
      <c r="G241" s="19">
        <v>3100</v>
      </c>
      <c r="H241" s="19">
        <v>5000</v>
      </c>
      <c r="I241" s="19">
        <v>8400</v>
      </c>
      <c r="J241" s="19">
        <v>12400</v>
      </c>
      <c r="K241" s="19">
        <v>17300</v>
      </c>
      <c r="L241" s="19">
        <v>23200</v>
      </c>
      <c r="M241" s="19">
        <v>27700</v>
      </c>
    </row>
    <row r="242" spans="1:13" x14ac:dyDescent="0.35">
      <c r="A242" s="72">
        <v>2013</v>
      </c>
      <c r="B242" s="28" t="s">
        <v>247</v>
      </c>
      <c r="C242" s="19">
        <v>582100</v>
      </c>
      <c r="D242" s="19">
        <v>18</v>
      </c>
      <c r="E242" s="19">
        <v>11700</v>
      </c>
      <c r="F242" s="19">
        <v>5800</v>
      </c>
      <c r="G242" s="19">
        <v>3300</v>
      </c>
      <c r="H242" s="19">
        <v>5100</v>
      </c>
      <c r="I242" s="19">
        <v>7900</v>
      </c>
      <c r="J242" s="19">
        <v>11200</v>
      </c>
      <c r="K242" s="19">
        <v>14900</v>
      </c>
      <c r="L242" s="19">
        <v>18900</v>
      </c>
      <c r="M242" s="19">
        <v>21900</v>
      </c>
    </row>
    <row r="243" spans="1:13" x14ac:dyDescent="0.35">
      <c r="A243" s="74">
        <v>2013</v>
      </c>
      <c r="B243" s="2" t="s">
        <v>248</v>
      </c>
      <c r="C243" s="16">
        <v>115220</v>
      </c>
      <c r="D243" s="16">
        <v>4</v>
      </c>
      <c r="E243" s="16">
        <v>11500</v>
      </c>
      <c r="F243" s="16">
        <v>5400</v>
      </c>
      <c r="G243" s="16">
        <v>3500</v>
      </c>
      <c r="H243" s="16">
        <v>5200</v>
      </c>
      <c r="I243" s="16">
        <v>7900</v>
      </c>
      <c r="J243" s="16">
        <v>11000</v>
      </c>
      <c r="K243" s="16">
        <v>14500</v>
      </c>
      <c r="L243" s="16">
        <v>18200</v>
      </c>
      <c r="M243" s="16">
        <v>21000</v>
      </c>
    </row>
    <row r="244" spans="1:13" x14ac:dyDescent="0.35">
      <c r="A244" s="74">
        <v>2013</v>
      </c>
      <c r="B244" s="2" t="s">
        <v>249</v>
      </c>
      <c r="C244" s="16">
        <v>255900</v>
      </c>
      <c r="D244" s="16">
        <v>8</v>
      </c>
      <c r="E244" s="16">
        <v>11200</v>
      </c>
      <c r="F244" s="16">
        <v>5600</v>
      </c>
      <c r="G244" s="16">
        <v>2800</v>
      </c>
      <c r="H244" s="16">
        <v>4600</v>
      </c>
      <c r="I244" s="16">
        <v>7500</v>
      </c>
      <c r="J244" s="16">
        <v>10700</v>
      </c>
      <c r="K244" s="16">
        <v>14300</v>
      </c>
      <c r="L244" s="16">
        <v>18200</v>
      </c>
      <c r="M244" s="16">
        <v>21000</v>
      </c>
    </row>
    <row r="245" spans="1:13" x14ac:dyDescent="0.35">
      <c r="A245" s="91">
        <v>2013</v>
      </c>
      <c r="B245" s="92" t="s">
        <v>250</v>
      </c>
      <c r="C245" s="93">
        <v>210980</v>
      </c>
      <c r="D245" s="93">
        <v>7</v>
      </c>
      <c r="E245" s="93">
        <v>12500</v>
      </c>
      <c r="F245" s="93">
        <v>6100</v>
      </c>
      <c r="G245" s="93">
        <v>3900</v>
      </c>
      <c r="H245" s="93">
        <v>5600</v>
      </c>
      <c r="I245" s="93">
        <v>8500</v>
      </c>
      <c r="J245" s="93">
        <v>11800</v>
      </c>
      <c r="K245" s="93">
        <v>15800</v>
      </c>
      <c r="L245" s="93">
        <v>20100</v>
      </c>
      <c r="M245" s="93">
        <v>23200</v>
      </c>
    </row>
    <row r="246" spans="1:13" x14ac:dyDescent="0.35">
      <c r="A246" s="72">
        <v>2013</v>
      </c>
      <c r="B246" s="28" t="s">
        <v>251</v>
      </c>
      <c r="C246" s="19">
        <v>143610</v>
      </c>
      <c r="D246" s="19">
        <v>5</v>
      </c>
      <c r="E246" s="19">
        <v>13300</v>
      </c>
      <c r="F246" s="19">
        <v>9500</v>
      </c>
      <c r="G246" s="19">
        <v>1800</v>
      </c>
      <c r="H246" s="19">
        <v>3400</v>
      </c>
      <c r="I246" s="19">
        <v>6500</v>
      </c>
      <c r="J246" s="19">
        <v>11100</v>
      </c>
      <c r="K246" s="19">
        <v>17800</v>
      </c>
      <c r="L246" s="19">
        <v>26600</v>
      </c>
      <c r="M246" s="19">
        <v>33000</v>
      </c>
    </row>
    <row r="247" spans="1:13" x14ac:dyDescent="0.35">
      <c r="A247" s="74">
        <v>2013</v>
      </c>
      <c r="B247" s="2" t="s">
        <v>252</v>
      </c>
      <c r="C247" s="16">
        <v>36540</v>
      </c>
      <c r="D247" s="16">
        <v>1</v>
      </c>
      <c r="E247" s="16">
        <v>10700</v>
      </c>
      <c r="F247" s="16">
        <v>8400</v>
      </c>
      <c r="G247" s="16">
        <v>900</v>
      </c>
      <c r="H247" s="16">
        <v>2300</v>
      </c>
      <c r="I247" s="16">
        <v>5000</v>
      </c>
      <c r="J247" s="16">
        <v>8700</v>
      </c>
      <c r="K247" s="16">
        <v>13900</v>
      </c>
      <c r="L247" s="16">
        <v>21500</v>
      </c>
      <c r="M247" s="16">
        <v>27900</v>
      </c>
    </row>
    <row r="248" spans="1:13" x14ac:dyDescent="0.35">
      <c r="A248" s="91">
        <v>2013</v>
      </c>
      <c r="B248" s="92" t="s">
        <v>253</v>
      </c>
      <c r="C248" s="93">
        <v>107070</v>
      </c>
      <c r="D248" s="93">
        <v>3</v>
      </c>
      <c r="E248" s="93">
        <v>14200</v>
      </c>
      <c r="F248" s="93">
        <v>9700</v>
      </c>
      <c r="G248" s="93">
        <v>2300</v>
      </c>
      <c r="H248" s="93">
        <v>3900</v>
      </c>
      <c r="I248" s="93">
        <v>7200</v>
      </c>
      <c r="J248" s="93">
        <v>12100</v>
      </c>
      <c r="K248" s="93">
        <v>19100</v>
      </c>
      <c r="L248" s="93">
        <v>27900</v>
      </c>
      <c r="M248" s="93">
        <v>34100</v>
      </c>
    </row>
    <row r="249" spans="1:13" x14ac:dyDescent="0.35">
      <c r="A249" s="72">
        <v>2013</v>
      </c>
      <c r="B249" s="28" t="s">
        <v>254</v>
      </c>
      <c r="C249" s="19">
        <v>202910</v>
      </c>
      <c r="D249" s="19">
        <v>6</v>
      </c>
      <c r="E249" s="19">
        <v>15400</v>
      </c>
      <c r="F249" s="19">
        <v>8400</v>
      </c>
      <c r="G249" s="19">
        <v>4300</v>
      </c>
      <c r="H249" s="19">
        <v>6300</v>
      </c>
      <c r="I249" s="19">
        <v>9600</v>
      </c>
      <c r="J249" s="19">
        <v>14000</v>
      </c>
      <c r="K249" s="19">
        <v>19500</v>
      </c>
      <c r="L249" s="19">
        <v>26400</v>
      </c>
      <c r="M249" s="19">
        <v>31700</v>
      </c>
    </row>
    <row r="250" spans="1:13" x14ac:dyDescent="0.35">
      <c r="A250" s="74">
        <v>2013</v>
      </c>
      <c r="B250" s="2" t="s">
        <v>255</v>
      </c>
      <c r="C250" s="16">
        <v>100850</v>
      </c>
      <c r="D250" s="16">
        <v>3</v>
      </c>
      <c r="E250" s="16">
        <v>14400</v>
      </c>
      <c r="F250" s="16">
        <v>7700</v>
      </c>
      <c r="G250" s="16">
        <v>4100</v>
      </c>
      <c r="H250" s="16">
        <v>6000</v>
      </c>
      <c r="I250" s="16">
        <v>9100</v>
      </c>
      <c r="J250" s="16">
        <v>13100</v>
      </c>
      <c r="K250" s="16">
        <v>18200</v>
      </c>
      <c r="L250" s="16">
        <v>24200</v>
      </c>
      <c r="M250" s="16">
        <v>29000</v>
      </c>
    </row>
    <row r="251" spans="1:13" x14ac:dyDescent="0.35">
      <c r="A251" s="74">
        <v>2013</v>
      </c>
      <c r="B251" s="2" t="s">
        <v>256</v>
      </c>
      <c r="C251" s="16">
        <v>15600</v>
      </c>
      <c r="D251" s="16" t="s">
        <v>273</v>
      </c>
      <c r="E251" s="16">
        <v>16700</v>
      </c>
      <c r="F251" s="16">
        <v>8800</v>
      </c>
      <c r="G251" s="16">
        <v>4900</v>
      </c>
      <c r="H251" s="16">
        <v>7000</v>
      </c>
      <c r="I251" s="16">
        <v>10700</v>
      </c>
      <c r="J251" s="16">
        <v>15200</v>
      </c>
      <c r="K251" s="16">
        <v>21100</v>
      </c>
      <c r="L251" s="16">
        <v>28400</v>
      </c>
      <c r="M251" s="16">
        <v>33900</v>
      </c>
    </row>
    <row r="252" spans="1:13" x14ac:dyDescent="0.35">
      <c r="A252" s="91">
        <v>2013</v>
      </c>
      <c r="B252" s="92" t="s">
        <v>257</v>
      </c>
      <c r="C252" s="93">
        <v>86460</v>
      </c>
      <c r="D252" s="93">
        <v>3</v>
      </c>
      <c r="E252" s="93">
        <v>16300</v>
      </c>
      <c r="F252" s="93">
        <v>8800</v>
      </c>
      <c r="G252" s="93">
        <v>4500</v>
      </c>
      <c r="H252" s="93">
        <v>6600</v>
      </c>
      <c r="I252" s="93">
        <v>10200</v>
      </c>
      <c r="J252" s="93">
        <v>14900</v>
      </c>
      <c r="K252" s="93">
        <v>20900</v>
      </c>
      <c r="L252" s="93">
        <v>28200</v>
      </c>
      <c r="M252" s="93">
        <v>33700</v>
      </c>
    </row>
    <row r="253" spans="1:13" x14ac:dyDescent="0.35">
      <c r="A253" s="72">
        <v>2013</v>
      </c>
      <c r="B253" s="28" t="s">
        <v>258</v>
      </c>
      <c r="C253" s="19">
        <v>797680</v>
      </c>
      <c r="D253" s="19">
        <v>25</v>
      </c>
      <c r="E253" s="19">
        <v>16400</v>
      </c>
      <c r="F253" s="19">
        <v>7800</v>
      </c>
      <c r="G253" s="19">
        <v>5800</v>
      </c>
      <c r="H253" s="19">
        <v>7800</v>
      </c>
      <c r="I253" s="19">
        <v>11100</v>
      </c>
      <c r="J253" s="19">
        <v>15200</v>
      </c>
      <c r="K253" s="19">
        <v>20300</v>
      </c>
      <c r="L253" s="19">
        <v>26400</v>
      </c>
      <c r="M253" s="19">
        <v>31100</v>
      </c>
    </row>
    <row r="254" spans="1:13" x14ac:dyDescent="0.35">
      <c r="A254" s="74">
        <v>2013</v>
      </c>
      <c r="B254" s="2" t="s">
        <v>249</v>
      </c>
      <c r="C254" s="16">
        <v>139620</v>
      </c>
      <c r="D254" s="16">
        <v>4</v>
      </c>
      <c r="E254" s="16">
        <v>14800</v>
      </c>
      <c r="F254" s="16">
        <v>6500</v>
      </c>
      <c r="G254" s="16">
        <v>5700</v>
      </c>
      <c r="H254" s="16">
        <v>7400</v>
      </c>
      <c r="I254" s="16">
        <v>10300</v>
      </c>
      <c r="J254" s="16">
        <v>14000</v>
      </c>
      <c r="K254" s="16">
        <v>18200</v>
      </c>
      <c r="L254" s="16">
        <v>22900</v>
      </c>
      <c r="M254" s="16">
        <v>26400</v>
      </c>
    </row>
    <row r="255" spans="1:13" x14ac:dyDescent="0.35">
      <c r="A255" s="74">
        <v>2013</v>
      </c>
      <c r="B255" s="2" t="s">
        <v>250</v>
      </c>
      <c r="C255" s="16">
        <v>227370</v>
      </c>
      <c r="D255" s="16">
        <v>7</v>
      </c>
      <c r="E255" s="16">
        <v>17700</v>
      </c>
      <c r="F255" s="16">
        <v>8100</v>
      </c>
      <c r="G255" s="16">
        <v>6800</v>
      </c>
      <c r="H255" s="16">
        <v>8800</v>
      </c>
      <c r="I255" s="16">
        <v>12200</v>
      </c>
      <c r="J255" s="16">
        <v>16500</v>
      </c>
      <c r="K255" s="16">
        <v>21800</v>
      </c>
      <c r="L255" s="16">
        <v>28400</v>
      </c>
      <c r="M255" s="16">
        <v>33300</v>
      </c>
    </row>
    <row r="256" spans="1:13" x14ac:dyDescent="0.35">
      <c r="A256" s="74">
        <v>2013</v>
      </c>
      <c r="B256" s="2" t="s">
        <v>259</v>
      </c>
      <c r="C256" s="16">
        <v>274340</v>
      </c>
      <c r="D256" s="16">
        <v>9</v>
      </c>
      <c r="E256" s="16">
        <v>14800</v>
      </c>
      <c r="F256" s="16">
        <v>6600</v>
      </c>
      <c r="G256" s="16">
        <v>5400</v>
      </c>
      <c r="H256" s="16">
        <v>7300</v>
      </c>
      <c r="I256" s="16">
        <v>10300</v>
      </c>
      <c r="J256" s="16">
        <v>14000</v>
      </c>
      <c r="K256" s="16">
        <v>18300</v>
      </c>
      <c r="L256" s="16">
        <v>23100</v>
      </c>
      <c r="M256" s="16">
        <v>26600</v>
      </c>
    </row>
    <row r="257" spans="1:13" x14ac:dyDescent="0.35">
      <c r="A257" s="91">
        <v>2013</v>
      </c>
      <c r="B257" s="92" t="s">
        <v>260</v>
      </c>
      <c r="C257" s="93">
        <v>156340</v>
      </c>
      <c r="D257" s="93">
        <v>5</v>
      </c>
      <c r="E257" s="93">
        <v>18600</v>
      </c>
      <c r="F257" s="93">
        <v>9200</v>
      </c>
      <c r="G257" s="93">
        <v>5800</v>
      </c>
      <c r="H257" s="93">
        <v>8100</v>
      </c>
      <c r="I257" s="93">
        <v>12100</v>
      </c>
      <c r="J257" s="93">
        <v>17200</v>
      </c>
      <c r="K257" s="93">
        <v>23700</v>
      </c>
      <c r="L257" s="93">
        <v>31200</v>
      </c>
      <c r="M257" s="93">
        <v>36500</v>
      </c>
    </row>
    <row r="258" spans="1:13" x14ac:dyDescent="0.35">
      <c r="A258" s="72">
        <v>2013</v>
      </c>
      <c r="B258" s="28" t="s">
        <v>261</v>
      </c>
      <c r="C258" s="19">
        <v>345110</v>
      </c>
      <c r="D258" s="19">
        <v>11</v>
      </c>
      <c r="E258" s="19">
        <v>10100</v>
      </c>
      <c r="F258" s="19">
        <v>6000</v>
      </c>
      <c r="G258" s="19">
        <v>1800</v>
      </c>
      <c r="H258" s="19">
        <v>3200</v>
      </c>
      <c r="I258" s="19">
        <v>5900</v>
      </c>
      <c r="J258" s="19">
        <v>9400</v>
      </c>
      <c r="K258" s="19">
        <v>13300</v>
      </c>
      <c r="L258" s="19">
        <v>17600</v>
      </c>
      <c r="M258" s="19">
        <v>20700</v>
      </c>
    </row>
    <row r="259" spans="1:13" x14ac:dyDescent="0.35">
      <c r="A259" s="74">
        <v>2013</v>
      </c>
      <c r="B259" s="2" t="s">
        <v>262</v>
      </c>
      <c r="C259" s="16">
        <v>30240</v>
      </c>
      <c r="D259" s="16">
        <v>1</v>
      </c>
      <c r="E259" s="16">
        <v>8800</v>
      </c>
      <c r="F259" s="16">
        <v>6100</v>
      </c>
      <c r="G259" s="16">
        <v>1100</v>
      </c>
      <c r="H259" s="16">
        <v>2200</v>
      </c>
      <c r="I259" s="16">
        <v>4500</v>
      </c>
      <c r="J259" s="16">
        <v>7700</v>
      </c>
      <c r="K259" s="16">
        <v>11700</v>
      </c>
      <c r="L259" s="16">
        <v>16400</v>
      </c>
      <c r="M259" s="16">
        <v>19800</v>
      </c>
    </row>
    <row r="260" spans="1:13" x14ac:dyDescent="0.35">
      <c r="A260" s="74">
        <v>2013</v>
      </c>
      <c r="B260" s="2" t="s">
        <v>263</v>
      </c>
      <c r="C260" s="16">
        <v>248530</v>
      </c>
      <c r="D260" s="16">
        <v>8</v>
      </c>
      <c r="E260" s="16">
        <v>10500</v>
      </c>
      <c r="F260" s="16">
        <v>6100</v>
      </c>
      <c r="G260" s="16">
        <v>2000</v>
      </c>
      <c r="H260" s="16">
        <v>3500</v>
      </c>
      <c r="I260" s="16">
        <v>6300</v>
      </c>
      <c r="J260" s="16">
        <v>9800</v>
      </c>
      <c r="K260" s="16">
        <v>13700</v>
      </c>
      <c r="L260" s="16">
        <v>18100</v>
      </c>
      <c r="M260" s="16">
        <v>21300</v>
      </c>
    </row>
    <row r="261" spans="1:13" x14ac:dyDescent="0.35">
      <c r="A261" s="91">
        <v>2013</v>
      </c>
      <c r="B261" s="92" t="s">
        <v>264</v>
      </c>
      <c r="C261" s="93">
        <v>66340</v>
      </c>
      <c r="D261" s="93">
        <v>2</v>
      </c>
      <c r="E261" s="93">
        <v>9100</v>
      </c>
      <c r="F261" s="93">
        <v>5300</v>
      </c>
      <c r="G261" s="93">
        <v>1400</v>
      </c>
      <c r="H261" s="93">
        <v>2700</v>
      </c>
      <c r="I261" s="93">
        <v>5300</v>
      </c>
      <c r="J261" s="93">
        <v>8600</v>
      </c>
      <c r="K261" s="93">
        <v>12200</v>
      </c>
      <c r="L261" s="93">
        <v>15900</v>
      </c>
      <c r="M261" s="93">
        <v>18500</v>
      </c>
    </row>
    <row r="262" spans="1:13" x14ac:dyDescent="0.35">
      <c r="A262" s="72">
        <v>2013</v>
      </c>
      <c r="B262" s="28" t="s">
        <v>265</v>
      </c>
      <c r="C262" s="19">
        <v>734660</v>
      </c>
      <c r="D262" s="19">
        <v>23</v>
      </c>
      <c r="E262" s="19">
        <v>13300</v>
      </c>
      <c r="F262" s="19">
        <v>7300</v>
      </c>
      <c r="G262" s="19">
        <v>3400</v>
      </c>
      <c r="H262" s="19">
        <v>5200</v>
      </c>
      <c r="I262" s="19">
        <v>8400</v>
      </c>
      <c r="J262" s="19">
        <v>12300</v>
      </c>
      <c r="K262" s="19">
        <v>17100</v>
      </c>
      <c r="L262" s="19">
        <v>22500</v>
      </c>
      <c r="M262" s="19">
        <v>26700</v>
      </c>
    </row>
    <row r="263" spans="1:13" x14ac:dyDescent="0.35">
      <c r="A263" s="74">
        <v>2013</v>
      </c>
      <c r="B263" s="2" t="s">
        <v>266</v>
      </c>
      <c r="C263" s="16">
        <v>221560</v>
      </c>
      <c r="D263" s="16">
        <v>7</v>
      </c>
      <c r="E263" s="16">
        <v>13300</v>
      </c>
      <c r="F263" s="16">
        <v>6600</v>
      </c>
      <c r="G263" s="16">
        <v>4000</v>
      </c>
      <c r="H263" s="16">
        <v>5800</v>
      </c>
      <c r="I263" s="16">
        <v>8800</v>
      </c>
      <c r="J263" s="16">
        <v>12500</v>
      </c>
      <c r="K263" s="16">
        <v>16900</v>
      </c>
      <c r="L263" s="16">
        <v>21700</v>
      </c>
      <c r="M263" s="16">
        <v>25100</v>
      </c>
    </row>
    <row r="264" spans="1:13" x14ac:dyDescent="0.35">
      <c r="A264" s="74">
        <v>2013</v>
      </c>
      <c r="B264" s="2" t="s">
        <v>267</v>
      </c>
      <c r="C264" s="16">
        <v>185860</v>
      </c>
      <c r="D264" s="16">
        <v>6</v>
      </c>
      <c r="E264" s="16">
        <v>13400</v>
      </c>
      <c r="F264" s="16">
        <v>7500</v>
      </c>
      <c r="G264" s="16">
        <v>3200</v>
      </c>
      <c r="H264" s="16">
        <v>5000</v>
      </c>
      <c r="I264" s="16">
        <v>8200</v>
      </c>
      <c r="J264" s="16">
        <v>12300</v>
      </c>
      <c r="K264" s="16">
        <v>17200</v>
      </c>
      <c r="L264" s="16">
        <v>22900</v>
      </c>
      <c r="M264" s="16">
        <v>27200</v>
      </c>
    </row>
    <row r="265" spans="1:13" x14ac:dyDescent="0.35">
      <c r="A265" s="74">
        <v>2013</v>
      </c>
      <c r="B265" s="2" t="s">
        <v>268</v>
      </c>
      <c r="C265" s="16">
        <v>180160</v>
      </c>
      <c r="D265" s="16">
        <v>6</v>
      </c>
      <c r="E265" s="16">
        <v>12000</v>
      </c>
      <c r="F265" s="16">
        <v>6800</v>
      </c>
      <c r="G265" s="16">
        <v>2500</v>
      </c>
      <c r="H265" s="16">
        <v>4200</v>
      </c>
      <c r="I265" s="16">
        <v>7400</v>
      </c>
      <c r="J265" s="16">
        <v>11200</v>
      </c>
      <c r="K265" s="16">
        <v>15600</v>
      </c>
      <c r="L265" s="16">
        <v>20500</v>
      </c>
      <c r="M265" s="16">
        <v>24200</v>
      </c>
    </row>
    <row r="266" spans="1:13" x14ac:dyDescent="0.35">
      <c r="A266" s="91">
        <v>2013</v>
      </c>
      <c r="B266" s="92" t="s">
        <v>269</v>
      </c>
      <c r="C266" s="93">
        <v>147080</v>
      </c>
      <c r="D266" s="93">
        <v>5</v>
      </c>
      <c r="E266" s="93">
        <v>14900</v>
      </c>
      <c r="F266" s="93">
        <v>8200</v>
      </c>
      <c r="G266" s="93">
        <v>4100</v>
      </c>
      <c r="H266" s="93">
        <v>5900</v>
      </c>
      <c r="I266" s="93">
        <v>9200</v>
      </c>
      <c r="J266" s="93">
        <v>13600</v>
      </c>
      <c r="K266" s="93">
        <v>19100</v>
      </c>
      <c r="L266" s="93">
        <v>25600</v>
      </c>
      <c r="M266" s="93">
        <v>30500</v>
      </c>
    </row>
    <row r="267" spans="1:13" x14ac:dyDescent="0.35">
      <c r="A267" s="73">
        <v>2013</v>
      </c>
      <c r="B267" s="27" t="s">
        <v>270</v>
      </c>
      <c r="C267" s="15">
        <v>377920</v>
      </c>
      <c r="D267" s="15">
        <v>12</v>
      </c>
      <c r="E267" s="15">
        <v>12900</v>
      </c>
      <c r="F267" s="15">
        <v>8000</v>
      </c>
      <c r="G267" s="15">
        <v>1800</v>
      </c>
      <c r="H267" s="15">
        <v>3700</v>
      </c>
      <c r="I267" s="15">
        <v>7200</v>
      </c>
      <c r="J267" s="15">
        <v>11600</v>
      </c>
      <c r="K267" s="15">
        <v>17100</v>
      </c>
      <c r="L267" s="15">
        <v>23500</v>
      </c>
      <c r="M267" s="15">
        <v>28000</v>
      </c>
    </row>
    <row r="268" spans="1:13" x14ac:dyDescent="0.35">
      <c r="A268" s="74">
        <v>2013</v>
      </c>
      <c r="B268" s="2" t="s">
        <v>271</v>
      </c>
      <c r="C268" s="16">
        <v>240780</v>
      </c>
      <c r="D268" s="16">
        <v>8</v>
      </c>
      <c r="E268" s="16">
        <v>14100</v>
      </c>
      <c r="F268" s="16">
        <v>8100</v>
      </c>
      <c r="G268" s="16">
        <v>2800</v>
      </c>
      <c r="H268" s="16">
        <v>4700</v>
      </c>
      <c r="I268" s="16">
        <v>8400</v>
      </c>
      <c r="J268" s="16">
        <v>13000</v>
      </c>
      <c r="K268" s="16">
        <v>18500</v>
      </c>
      <c r="L268" s="16">
        <v>24700</v>
      </c>
      <c r="M268" s="16">
        <v>29100</v>
      </c>
    </row>
    <row r="269" spans="1:13" x14ac:dyDescent="0.35">
      <c r="A269" s="74">
        <v>2013</v>
      </c>
      <c r="B269" s="2" t="s">
        <v>272</v>
      </c>
      <c r="C269" s="16">
        <v>137140</v>
      </c>
      <c r="D269" s="16">
        <v>4</v>
      </c>
      <c r="E269" s="16">
        <v>10700</v>
      </c>
      <c r="F269" s="16">
        <v>7500</v>
      </c>
      <c r="G269" s="16">
        <v>1000</v>
      </c>
      <c r="H269" s="16">
        <v>2400</v>
      </c>
      <c r="I269" s="16">
        <v>5500</v>
      </c>
      <c r="J269" s="16">
        <v>9400</v>
      </c>
      <c r="K269" s="16">
        <v>14200</v>
      </c>
      <c r="L269" s="16">
        <v>20200</v>
      </c>
      <c r="M269" s="16">
        <v>25100</v>
      </c>
    </row>
    <row r="270" spans="1:13" x14ac:dyDescent="0.35">
      <c r="A270" s="73">
        <v>2013</v>
      </c>
      <c r="B270" s="27" t="s">
        <v>41</v>
      </c>
      <c r="C270" s="14">
        <v>50</v>
      </c>
      <c r="D270" s="14" t="s">
        <v>273</v>
      </c>
      <c r="E270" s="14">
        <v>12100</v>
      </c>
      <c r="F270" s="14">
        <v>9000</v>
      </c>
      <c r="G270" s="14">
        <v>1500</v>
      </c>
      <c r="H270" s="14">
        <v>1900</v>
      </c>
      <c r="I270" s="14">
        <v>5200</v>
      </c>
      <c r="J270" s="14">
        <v>9300</v>
      </c>
      <c r="K270" s="14">
        <v>21100</v>
      </c>
      <c r="L270" s="14">
        <v>24100</v>
      </c>
      <c r="M270" s="15">
        <v>26100</v>
      </c>
    </row>
    <row r="271" spans="1:13" x14ac:dyDescent="0.35">
      <c r="A271" s="72">
        <v>2014</v>
      </c>
      <c r="B271" s="28" t="s">
        <v>13</v>
      </c>
      <c r="C271" s="19">
        <v>3415650</v>
      </c>
      <c r="D271" s="19">
        <v>100</v>
      </c>
      <c r="E271" s="19">
        <v>13100</v>
      </c>
      <c r="F271" s="19">
        <v>7400</v>
      </c>
      <c r="G271" s="19">
        <v>3000</v>
      </c>
      <c r="H271" s="19">
        <v>4800</v>
      </c>
      <c r="I271" s="19">
        <v>8100</v>
      </c>
      <c r="J271" s="19">
        <v>12000</v>
      </c>
      <c r="K271" s="19">
        <v>16800</v>
      </c>
      <c r="L271" s="19">
        <v>22500</v>
      </c>
      <c r="M271" s="19">
        <v>26900</v>
      </c>
    </row>
    <row r="272" spans="1:13" x14ac:dyDescent="0.35">
      <c r="A272" s="72">
        <v>2014</v>
      </c>
      <c r="B272" s="28" t="s">
        <v>247</v>
      </c>
      <c r="C272" s="19">
        <v>620650</v>
      </c>
      <c r="D272" s="19">
        <v>18</v>
      </c>
      <c r="E272" s="19">
        <v>11400</v>
      </c>
      <c r="F272" s="19">
        <v>5600</v>
      </c>
      <c r="G272" s="19">
        <v>3100</v>
      </c>
      <c r="H272" s="19">
        <v>4900</v>
      </c>
      <c r="I272" s="19">
        <v>7600</v>
      </c>
      <c r="J272" s="19">
        <v>10800</v>
      </c>
      <c r="K272" s="19">
        <v>14400</v>
      </c>
      <c r="L272" s="19">
        <v>18300</v>
      </c>
      <c r="M272" s="19">
        <v>21200</v>
      </c>
    </row>
    <row r="273" spans="1:13" x14ac:dyDescent="0.35">
      <c r="A273" s="74">
        <v>2014</v>
      </c>
      <c r="B273" s="2" t="s">
        <v>248</v>
      </c>
      <c r="C273" s="16">
        <v>122380</v>
      </c>
      <c r="D273" s="16">
        <v>4</v>
      </c>
      <c r="E273" s="16">
        <v>11100</v>
      </c>
      <c r="F273" s="16">
        <v>5200</v>
      </c>
      <c r="G273" s="16">
        <v>3400</v>
      </c>
      <c r="H273" s="16">
        <v>5000</v>
      </c>
      <c r="I273" s="16">
        <v>7600</v>
      </c>
      <c r="J273" s="16">
        <v>10600</v>
      </c>
      <c r="K273" s="16">
        <v>14000</v>
      </c>
      <c r="L273" s="16">
        <v>17700</v>
      </c>
      <c r="M273" s="16">
        <v>20200</v>
      </c>
    </row>
    <row r="274" spans="1:13" x14ac:dyDescent="0.35">
      <c r="A274" s="74">
        <v>2014</v>
      </c>
      <c r="B274" s="2" t="s">
        <v>249</v>
      </c>
      <c r="C274" s="16">
        <v>273560</v>
      </c>
      <c r="D274" s="16">
        <v>8</v>
      </c>
      <c r="E274" s="16">
        <v>10800</v>
      </c>
      <c r="F274" s="16">
        <v>5500</v>
      </c>
      <c r="G274" s="16">
        <v>2600</v>
      </c>
      <c r="H274" s="16">
        <v>4300</v>
      </c>
      <c r="I274" s="16">
        <v>7200</v>
      </c>
      <c r="J274" s="16">
        <v>10300</v>
      </c>
      <c r="K274" s="16">
        <v>13800</v>
      </c>
      <c r="L274" s="16">
        <v>17600</v>
      </c>
      <c r="M274" s="16">
        <v>20300</v>
      </c>
    </row>
    <row r="275" spans="1:13" x14ac:dyDescent="0.35">
      <c r="A275" s="91">
        <v>2014</v>
      </c>
      <c r="B275" s="92" t="s">
        <v>250</v>
      </c>
      <c r="C275" s="93">
        <v>224710</v>
      </c>
      <c r="D275" s="93">
        <v>7</v>
      </c>
      <c r="E275" s="93">
        <v>12100</v>
      </c>
      <c r="F275" s="93">
        <v>5900</v>
      </c>
      <c r="G275" s="93">
        <v>3800</v>
      </c>
      <c r="H275" s="93">
        <v>5500</v>
      </c>
      <c r="I275" s="93">
        <v>8200</v>
      </c>
      <c r="J275" s="93">
        <v>11500</v>
      </c>
      <c r="K275" s="93">
        <v>15300</v>
      </c>
      <c r="L275" s="93">
        <v>19500</v>
      </c>
      <c r="M275" s="93">
        <v>22600</v>
      </c>
    </row>
    <row r="276" spans="1:13" x14ac:dyDescent="0.35">
      <c r="A276" s="72">
        <v>2014</v>
      </c>
      <c r="B276" s="28" t="s">
        <v>251</v>
      </c>
      <c r="C276" s="19">
        <v>157350</v>
      </c>
      <c r="D276" s="19">
        <v>5</v>
      </c>
      <c r="E276" s="19">
        <v>12900</v>
      </c>
      <c r="F276" s="19">
        <v>9300</v>
      </c>
      <c r="G276" s="19">
        <v>1700</v>
      </c>
      <c r="H276" s="19">
        <v>3200</v>
      </c>
      <c r="I276" s="19">
        <v>6200</v>
      </c>
      <c r="J276" s="19">
        <v>10700</v>
      </c>
      <c r="K276" s="19">
        <v>17100</v>
      </c>
      <c r="L276" s="19">
        <v>25700</v>
      </c>
      <c r="M276" s="19">
        <v>32100</v>
      </c>
    </row>
    <row r="277" spans="1:13" x14ac:dyDescent="0.35">
      <c r="A277" s="74">
        <v>2014</v>
      </c>
      <c r="B277" s="2" t="s">
        <v>252</v>
      </c>
      <c r="C277" s="16">
        <v>40700</v>
      </c>
      <c r="D277" s="16">
        <v>1</v>
      </c>
      <c r="E277" s="16">
        <v>10200</v>
      </c>
      <c r="F277" s="16">
        <v>8100</v>
      </c>
      <c r="G277" s="16">
        <v>900</v>
      </c>
      <c r="H277" s="16">
        <v>2100</v>
      </c>
      <c r="I277" s="16">
        <v>4700</v>
      </c>
      <c r="J277" s="16">
        <v>8300</v>
      </c>
      <c r="K277" s="16">
        <v>13300</v>
      </c>
      <c r="L277" s="16">
        <v>20600</v>
      </c>
      <c r="M277" s="16">
        <v>26800</v>
      </c>
    </row>
    <row r="278" spans="1:13" x14ac:dyDescent="0.35">
      <c r="A278" s="91">
        <v>2014</v>
      </c>
      <c r="B278" s="92" t="s">
        <v>253</v>
      </c>
      <c r="C278" s="93">
        <v>116650</v>
      </c>
      <c r="D278" s="93">
        <v>3</v>
      </c>
      <c r="E278" s="93">
        <v>13800</v>
      </c>
      <c r="F278" s="93">
        <v>9500</v>
      </c>
      <c r="G278" s="93">
        <v>2100</v>
      </c>
      <c r="H278" s="93">
        <v>3700</v>
      </c>
      <c r="I278" s="93">
        <v>6900</v>
      </c>
      <c r="J278" s="93">
        <v>11700</v>
      </c>
      <c r="K278" s="93">
        <v>18400</v>
      </c>
      <c r="L278" s="93">
        <v>27000</v>
      </c>
      <c r="M278" s="93">
        <v>33300</v>
      </c>
    </row>
    <row r="279" spans="1:13" x14ac:dyDescent="0.35">
      <c r="A279" s="72">
        <v>2014</v>
      </c>
      <c r="B279" s="28" t="s">
        <v>254</v>
      </c>
      <c r="C279" s="19">
        <v>217900</v>
      </c>
      <c r="D279" s="19">
        <v>6</v>
      </c>
      <c r="E279" s="19">
        <v>15000</v>
      </c>
      <c r="F279" s="19">
        <v>8200</v>
      </c>
      <c r="G279" s="19">
        <v>4100</v>
      </c>
      <c r="H279" s="19">
        <v>6100</v>
      </c>
      <c r="I279" s="19">
        <v>9400</v>
      </c>
      <c r="J279" s="19">
        <v>13600</v>
      </c>
      <c r="K279" s="19">
        <v>19000</v>
      </c>
      <c r="L279" s="19">
        <v>25800</v>
      </c>
      <c r="M279" s="19">
        <v>31000</v>
      </c>
    </row>
    <row r="280" spans="1:13" x14ac:dyDescent="0.35">
      <c r="A280" s="74">
        <v>2014</v>
      </c>
      <c r="B280" s="2" t="s">
        <v>255</v>
      </c>
      <c r="C280" s="16">
        <v>107810</v>
      </c>
      <c r="D280" s="16">
        <v>3</v>
      </c>
      <c r="E280" s="16">
        <v>14000</v>
      </c>
      <c r="F280" s="16">
        <v>7600</v>
      </c>
      <c r="G280" s="16">
        <v>3900</v>
      </c>
      <c r="H280" s="16">
        <v>5800</v>
      </c>
      <c r="I280" s="16">
        <v>8900</v>
      </c>
      <c r="J280" s="16">
        <v>12700</v>
      </c>
      <c r="K280" s="16">
        <v>17700</v>
      </c>
      <c r="L280" s="16">
        <v>23600</v>
      </c>
      <c r="M280" s="16">
        <v>28500</v>
      </c>
    </row>
    <row r="281" spans="1:13" x14ac:dyDescent="0.35">
      <c r="A281" s="74">
        <v>2014</v>
      </c>
      <c r="B281" s="2" t="s">
        <v>256</v>
      </c>
      <c r="C281" s="16">
        <v>16970</v>
      </c>
      <c r="D281" s="16">
        <v>1</v>
      </c>
      <c r="E281" s="16">
        <v>16200</v>
      </c>
      <c r="F281" s="16">
        <v>8600</v>
      </c>
      <c r="G281" s="16">
        <v>4800</v>
      </c>
      <c r="H281" s="16">
        <v>6800</v>
      </c>
      <c r="I281" s="16">
        <v>10300</v>
      </c>
      <c r="J281" s="16">
        <v>14700</v>
      </c>
      <c r="K281" s="16">
        <v>20500</v>
      </c>
      <c r="L281" s="16">
        <v>27800</v>
      </c>
      <c r="M281" s="16">
        <v>33400</v>
      </c>
    </row>
    <row r="282" spans="1:13" x14ac:dyDescent="0.35">
      <c r="A282" s="91">
        <v>2014</v>
      </c>
      <c r="B282" s="92" t="s">
        <v>257</v>
      </c>
      <c r="C282" s="93">
        <v>93120</v>
      </c>
      <c r="D282" s="93">
        <v>3</v>
      </c>
      <c r="E282" s="93">
        <v>15900</v>
      </c>
      <c r="F282" s="93">
        <v>8700</v>
      </c>
      <c r="G282" s="93">
        <v>4300</v>
      </c>
      <c r="H282" s="93">
        <v>6300</v>
      </c>
      <c r="I282" s="93">
        <v>9900</v>
      </c>
      <c r="J282" s="93">
        <v>14400</v>
      </c>
      <c r="K282" s="93">
        <v>20200</v>
      </c>
      <c r="L282" s="93">
        <v>27500</v>
      </c>
      <c r="M282" s="93">
        <v>33000</v>
      </c>
    </row>
    <row r="283" spans="1:13" x14ac:dyDescent="0.35">
      <c r="A283" s="72">
        <v>2014</v>
      </c>
      <c r="B283" s="28" t="s">
        <v>258</v>
      </c>
      <c r="C283" s="19">
        <v>851920</v>
      </c>
      <c r="D283" s="19">
        <v>25</v>
      </c>
      <c r="E283" s="19">
        <v>15900</v>
      </c>
      <c r="F283" s="19">
        <v>7600</v>
      </c>
      <c r="G283" s="19">
        <v>5600</v>
      </c>
      <c r="H283" s="19">
        <v>7500</v>
      </c>
      <c r="I283" s="19">
        <v>10800</v>
      </c>
      <c r="J283" s="19">
        <v>14700</v>
      </c>
      <c r="K283" s="19">
        <v>19700</v>
      </c>
      <c r="L283" s="19">
        <v>25700</v>
      </c>
      <c r="M283" s="19">
        <v>30400</v>
      </c>
    </row>
    <row r="284" spans="1:13" x14ac:dyDescent="0.35">
      <c r="A284" s="74">
        <v>2014</v>
      </c>
      <c r="B284" s="2" t="s">
        <v>249</v>
      </c>
      <c r="C284" s="16">
        <v>151260</v>
      </c>
      <c r="D284" s="16">
        <v>4</v>
      </c>
      <c r="E284" s="16">
        <v>14300</v>
      </c>
      <c r="F284" s="16">
        <v>6400</v>
      </c>
      <c r="G284" s="16">
        <v>5500</v>
      </c>
      <c r="H284" s="16">
        <v>7100</v>
      </c>
      <c r="I284" s="16">
        <v>10000</v>
      </c>
      <c r="J284" s="16">
        <v>13600</v>
      </c>
      <c r="K284" s="16">
        <v>17700</v>
      </c>
      <c r="L284" s="16">
        <v>22300</v>
      </c>
      <c r="M284" s="16">
        <v>25700</v>
      </c>
    </row>
    <row r="285" spans="1:13" x14ac:dyDescent="0.35">
      <c r="A285" s="74">
        <v>2014</v>
      </c>
      <c r="B285" s="2" t="s">
        <v>250</v>
      </c>
      <c r="C285" s="16">
        <v>241890</v>
      </c>
      <c r="D285" s="16">
        <v>7</v>
      </c>
      <c r="E285" s="16">
        <v>17200</v>
      </c>
      <c r="F285" s="16">
        <v>8000</v>
      </c>
      <c r="G285" s="16">
        <v>6600</v>
      </c>
      <c r="H285" s="16">
        <v>8500</v>
      </c>
      <c r="I285" s="16">
        <v>11800</v>
      </c>
      <c r="J285" s="16">
        <v>16000</v>
      </c>
      <c r="K285" s="16">
        <v>21200</v>
      </c>
      <c r="L285" s="16">
        <v>27700</v>
      </c>
      <c r="M285" s="16">
        <v>32500</v>
      </c>
    </row>
    <row r="286" spans="1:13" x14ac:dyDescent="0.35">
      <c r="A286" s="74">
        <v>2014</v>
      </c>
      <c r="B286" s="2" t="s">
        <v>259</v>
      </c>
      <c r="C286" s="16">
        <v>291300</v>
      </c>
      <c r="D286" s="16">
        <v>9</v>
      </c>
      <c r="E286" s="16">
        <v>14300</v>
      </c>
      <c r="F286" s="16">
        <v>6500</v>
      </c>
      <c r="G286" s="16">
        <v>5200</v>
      </c>
      <c r="H286" s="16">
        <v>7000</v>
      </c>
      <c r="I286" s="16">
        <v>10000</v>
      </c>
      <c r="J286" s="16">
        <v>13600</v>
      </c>
      <c r="K286" s="16">
        <v>17800</v>
      </c>
      <c r="L286" s="16">
        <v>22500</v>
      </c>
      <c r="M286" s="16">
        <v>25900</v>
      </c>
    </row>
    <row r="287" spans="1:13" x14ac:dyDescent="0.35">
      <c r="A287" s="91">
        <v>2014</v>
      </c>
      <c r="B287" s="92" t="s">
        <v>260</v>
      </c>
      <c r="C287" s="93">
        <v>167480</v>
      </c>
      <c r="D287" s="93">
        <v>5</v>
      </c>
      <c r="E287" s="93">
        <v>18100</v>
      </c>
      <c r="F287" s="93">
        <v>9100</v>
      </c>
      <c r="G287" s="93">
        <v>5500</v>
      </c>
      <c r="H287" s="93">
        <v>7800</v>
      </c>
      <c r="I287" s="93">
        <v>11800</v>
      </c>
      <c r="J287" s="93">
        <v>16800</v>
      </c>
      <c r="K287" s="93">
        <v>23000</v>
      </c>
      <c r="L287" s="93">
        <v>30500</v>
      </c>
      <c r="M287" s="93">
        <v>35900</v>
      </c>
    </row>
    <row r="288" spans="1:13" x14ac:dyDescent="0.35">
      <c r="A288" s="72">
        <v>2014</v>
      </c>
      <c r="B288" s="28" t="s">
        <v>261</v>
      </c>
      <c r="C288" s="19">
        <v>369800</v>
      </c>
      <c r="D288" s="19">
        <v>11</v>
      </c>
      <c r="E288" s="19">
        <v>9800</v>
      </c>
      <c r="F288" s="19">
        <v>5800</v>
      </c>
      <c r="G288" s="19">
        <v>1700</v>
      </c>
      <c r="H288" s="19">
        <v>3000</v>
      </c>
      <c r="I288" s="19">
        <v>5700</v>
      </c>
      <c r="J288" s="19">
        <v>9100</v>
      </c>
      <c r="K288" s="19">
        <v>12800</v>
      </c>
      <c r="L288" s="19">
        <v>17000</v>
      </c>
      <c r="M288" s="19">
        <v>20000</v>
      </c>
    </row>
    <row r="289" spans="1:13" x14ac:dyDescent="0.35">
      <c r="A289" s="74">
        <v>2014</v>
      </c>
      <c r="B289" s="2" t="s">
        <v>262</v>
      </c>
      <c r="C289" s="16">
        <v>32370</v>
      </c>
      <c r="D289" s="16">
        <v>1</v>
      </c>
      <c r="E289" s="16">
        <v>8500</v>
      </c>
      <c r="F289" s="16">
        <v>5900</v>
      </c>
      <c r="G289" s="16">
        <v>1100</v>
      </c>
      <c r="H289" s="16">
        <v>2100</v>
      </c>
      <c r="I289" s="16">
        <v>4400</v>
      </c>
      <c r="J289" s="16">
        <v>7400</v>
      </c>
      <c r="K289" s="16">
        <v>11300</v>
      </c>
      <c r="L289" s="16">
        <v>15900</v>
      </c>
      <c r="M289" s="16">
        <v>19300</v>
      </c>
    </row>
    <row r="290" spans="1:13" x14ac:dyDescent="0.35">
      <c r="A290" s="74">
        <v>2014</v>
      </c>
      <c r="B290" s="2" t="s">
        <v>263</v>
      </c>
      <c r="C290" s="16">
        <v>266140</v>
      </c>
      <c r="D290" s="16">
        <v>8</v>
      </c>
      <c r="E290" s="16">
        <v>10200</v>
      </c>
      <c r="F290" s="16">
        <v>5900</v>
      </c>
      <c r="G290" s="16">
        <v>1900</v>
      </c>
      <c r="H290" s="16">
        <v>3400</v>
      </c>
      <c r="I290" s="16">
        <v>6100</v>
      </c>
      <c r="J290" s="16">
        <v>9500</v>
      </c>
      <c r="K290" s="16">
        <v>13300</v>
      </c>
      <c r="L290" s="16">
        <v>17500</v>
      </c>
      <c r="M290" s="16">
        <v>20600</v>
      </c>
    </row>
    <row r="291" spans="1:13" x14ac:dyDescent="0.35">
      <c r="A291" s="91">
        <v>2014</v>
      </c>
      <c r="B291" s="92" t="s">
        <v>264</v>
      </c>
      <c r="C291" s="93">
        <v>71280</v>
      </c>
      <c r="D291" s="93">
        <v>2</v>
      </c>
      <c r="E291" s="93">
        <v>8800</v>
      </c>
      <c r="F291" s="93">
        <v>5200</v>
      </c>
      <c r="G291" s="93">
        <v>1300</v>
      </c>
      <c r="H291" s="93">
        <v>2500</v>
      </c>
      <c r="I291" s="93">
        <v>5100</v>
      </c>
      <c r="J291" s="93">
        <v>8300</v>
      </c>
      <c r="K291" s="93">
        <v>11800</v>
      </c>
      <c r="L291" s="93">
        <v>15400</v>
      </c>
      <c r="M291" s="93">
        <v>17800</v>
      </c>
    </row>
    <row r="292" spans="1:13" x14ac:dyDescent="0.35">
      <c r="A292" s="72">
        <v>2014</v>
      </c>
      <c r="B292" s="28" t="s">
        <v>265</v>
      </c>
      <c r="C292" s="19">
        <v>789950</v>
      </c>
      <c r="D292" s="19">
        <v>23</v>
      </c>
      <c r="E292" s="19">
        <v>12900</v>
      </c>
      <c r="F292" s="19">
        <v>7100</v>
      </c>
      <c r="G292" s="19">
        <v>3200</v>
      </c>
      <c r="H292" s="19">
        <v>5000</v>
      </c>
      <c r="I292" s="19">
        <v>8100</v>
      </c>
      <c r="J292" s="19">
        <v>11900</v>
      </c>
      <c r="K292" s="19">
        <v>16500</v>
      </c>
      <c r="L292" s="19">
        <v>21800</v>
      </c>
      <c r="M292" s="19">
        <v>25900</v>
      </c>
    </row>
    <row r="293" spans="1:13" x14ac:dyDescent="0.35">
      <c r="A293" s="74">
        <v>2014</v>
      </c>
      <c r="B293" s="2" t="s">
        <v>266</v>
      </c>
      <c r="C293" s="16">
        <v>237240</v>
      </c>
      <c r="D293" s="16">
        <v>7</v>
      </c>
      <c r="E293" s="16">
        <v>12900</v>
      </c>
      <c r="F293" s="16">
        <v>6400</v>
      </c>
      <c r="G293" s="16">
        <v>3800</v>
      </c>
      <c r="H293" s="16">
        <v>5600</v>
      </c>
      <c r="I293" s="16">
        <v>8600</v>
      </c>
      <c r="J293" s="16">
        <v>12100</v>
      </c>
      <c r="K293" s="16">
        <v>16300</v>
      </c>
      <c r="L293" s="16">
        <v>21000</v>
      </c>
      <c r="M293" s="16">
        <v>24400</v>
      </c>
    </row>
    <row r="294" spans="1:13" x14ac:dyDescent="0.35">
      <c r="A294" s="74">
        <v>2014</v>
      </c>
      <c r="B294" s="2" t="s">
        <v>267</v>
      </c>
      <c r="C294" s="16">
        <v>199560</v>
      </c>
      <c r="D294" s="16">
        <v>6</v>
      </c>
      <c r="E294" s="16">
        <v>13000</v>
      </c>
      <c r="F294" s="16">
        <v>7300</v>
      </c>
      <c r="G294" s="16">
        <v>3100</v>
      </c>
      <c r="H294" s="16">
        <v>4800</v>
      </c>
      <c r="I294" s="16">
        <v>8000</v>
      </c>
      <c r="J294" s="16">
        <v>11900</v>
      </c>
      <c r="K294" s="16">
        <v>16700</v>
      </c>
      <c r="L294" s="16">
        <v>22200</v>
      </c>
      <c r="M294" s="16">
        <v>26500</v>
      </c>
    </row>
    <row r="295" spans="1:13" x14ac:dyDescent="0.35">
      <c r="A295" s="74">
        <v>2014</v>
      </c>
      <c r="B295" s="2" t="s">
        <v>268</v>
      </c>
      <c r="C295" s="16">
        <v>194370</v>
      </c>
      <c r="D295" s="16">
        <v>6</v>
      </c>
      <c r="E295" s="16">
        <v>11600</v>
      </c>
      <c r="F295" s="16">
        <v>6600</v>
      </c>
      <c r="G295" s="16">
        <v>2300</v>
      </c>
      <c r="H295" s="16">
        <v>4000</v>
      </c>
      <c r="I295" s="16">
        <v>7100</v>
      </c>
      <c r="J295" s="16">
        <v>10800</v>
      </c>
      <c r="K295" s="16">
        <v>15100</v>
      </c>
      <c r="L295" s="16">
        <v>19900</v>
      </c>
      <c r="M295" s="16">
        <v>23400</v>
      </c>
    </row>
    <row r="296" spans="1:13" x14ac:dyDescent="0.35">
      <c r="A296" s="91">
        <v>2014</v>
      </c>
      <c r="B296" s="92" t="s">
        <v>269</v>
      </c>
      <c r="C296" s="93">
        <v>158790</v>
      </c>
      <c r="D296" s="93">
        <v>5</v>
      </c>
      <c r="E296" s="93">
        <v>14500</v>
      </c>
      <c r="F296" s="93">
        <v>8000</v>
      </c>
      <c r="G296" s="93">
        <v>3800</v>
      </c>
      <c r="H296" s="93">
        <v>5700</v>
      </c>
      <c r="I296" s="93">
        <v>8900</v>
      </c>
      <c r="J296" s="93">
        <v>13200</v>
      </c>
      <c r="K296" s="93">
        <v>18500</v>
      </c>
      <c r="L296" s="93">
        <v>24900</v>
      </c>
      <c r="M296" s="93">
        <v>29800</v>
      </c>
    </row>
    <row r="297" spans="1:13" x14ac:dyDescent="0.35">
      <c r="A297" s="73">
        <v>2014</v>
      </c>
      <c r="B297" s="27" t="s">
        <v>270</v>
      </c>
      <c r="C297" s="15">
        <v>408030</v>
      </c>
      <c r="D297" s="15">
        <v>12</v>
      </c>
      <c r="E297" s="15">
        <v>12500</v>
      </c>
      <c r="F297" s="15">
        <v>7900</v>
      </c>
      <c r="G297" s="15">
        <v>1700</v>
      </c>
      <c r="H297" s="15">
        <v>3500</v>
      </c>
      <c r="I297" s="15">
        <v>6900</v>
      </c>
      <c r="J297" s="15">
        <v>11200</v>
      </c>
      <c r="K297" s="15">
        <v>16600</v>
      </c>
      <c r="L297" s="15">
        <v>22800</v>
      </c>
      <c r="M297" s="15">
        <v>27300</v>
      </c>
    </row>
    <row r="298" spans="1:13" x14ac:dyDescent="0.35">
      <c r="A298" s="74">
        <v>2014</v>
      </c>
      <c r="B298" s="2" t="s">
        <v>271</v>
      </c>
      <c r="C298" s="16">
        <v>258880</v>
      </c>
      <c r="D298" s="16">
        <v>8</v>
      </c>
      <c r="E298" s="16">
        <v>13700</v>
      </c>
      <c r="F298" s="16">
        <v>7900</v>
      </c>
      <c r="G298" s="16">
        <v>2600</v>
      </c>
      <c r="H298" s="16">
        <v>4500</v>
      </c>
      <c r="I298" s="16">
        <v>8100</v>
      </c>
      <c r="J298" s="16">
        <v>12600</v>
      </c>
      <c r="K298" s="16">
        <v>17900</v>
      </c>
      <c r="L298" s="16">
        <v>24000</v>
      </c>
      <c r="M298" s="16">
        <v>28400</v>
      </c>
    </row>
    <row r="299" spans="1:13" x14ac:dyDescent="0.35">
      <c r="A299" s="74">
        <v>2014</v>
      </c>
      <c r="B299" s="2" t="s">
        <v>272</v>
      </c>
      <c r="C299" s="16">
        <v>149150</v>
      </c>
      <c r="D299" s="16">
        <v>4</v>
      </c>
      <c r="E299" s="16">
        <v>10300</v>
      </c>
      <c r="F299" s="16">
        <v>7300</v>
      </c>
      <c r="G299" s="16">
        <v>900</v>
      </c>
      <c r="H299" s="16">
        <v>2300</v>
      </c>
      <c r="I299" s="16">
        <v>5300</v>
      </c>
      <c r="J299" s="16">
        <v>9000</v>
      </c>
      <c r="K299" s="16">
        <v>13700</v>
      </c>
      <c r="L299" s="16">
        <v>19500</v>
      </c>
      <c r="M299" s="16">
        <v>24300</v>
      </c>
    </row>
    <row r="300" spans="1:13" x14ac:dyDescent="0.35">
      <c r="A300" s="73">
        <v>2014</v>
      </c>
      <c r="B300" s="27" t="s">
        <v>41</v>
      </c>
      <c r="C300" s="14">
        <v>60</v>
      </c>
      <c r="D300" s="14" t="s">
        <v>273</v>
      </c>
      <c r="E300" s="14">
        <v>12900</v>
      </c>
      <c r="F300" s="14">
        <v>10600</v>
      </c>
      <c r="G300" s="14">
        <v>700</v>
      </c>
      <c r="H300" s="14">
        <v>2300</v>
      </c>
      <c r="I300" s="14">
        <v>4800</v>
      </c>
      <c r="J300" s="14">
        <v>9500</v>
      </c>
      <c r="K300" s="14">
        <v>18800</v>
      </c>
      <c r="L300" s="14">
        <v>24100</v>
      </c>
      <c r="M300" s="15">
        <v>37700</v>
      </c>
    </row>
  </sheetData>
  <pageMargins left="0.70866141732283472" right="0.70866141732283472" top="0.74803149606299213" bottom="0.74803149606299213" header="0.31496062992125984" footer="0.31496062992125984"/>
  <pageSetup paperSize="9" scale="37" fitToHeight="0" orientation="portrait" r:id="rId1"/>
  <tableParts count="1">
    <tablePart r:id="rId2"/>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545D02-4732-4ECF-A201-A751872A406A}">
  <sheetPr>
    <pageSetUpPr fitToPage="1"/>
  </sheetPr>
  <dimension ref="A1:M366"/>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32.3046875" style="8"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274</v>
      </c>
      <c r="F1"/>
    </row>
    <row r="2" spans="1:13" x14ac:dyDescent="0.35">
      <c r="A2" s="9" t="s">
        <v>228</v>
      </c>
    </row>
    <row r="3" spans="1:13" x14ac:dyDescent="0.35">
      <c r="A3" s="11" t="s">
        <v>201</v>
      </c>
    </row>
    <row r="4" spans="1:13" x14ac:dyDescent="0.35">
      <c r="A4" s="12" t="s">
        <v>202</v>
      </c>
      <c r="B4" s="1"/>
    </row>
    <row r="5" spans="1:13" ht="22" customHeight="1" x14ac:dyDescent="0.35">
      <c r="A5" s="56" t="s">
        <v>278</v>
      </c>
    </row>
    <row r="6" spans="1:13" s="61" customFormat="1" ht="46.5" customHeight="1" x14ac:dyDescent="0.35">
      <c r="A6" s="62" t="s">
        <v>1</v>
      </c>
      <c r="B6" s="63" t="s">
        <v>246</v>
      </c>
      <c r="C6" s="29" t="s">
        <v>2</v>
      </c>
      <c r="D6" s="29" t="s">
        <v>3</v>
      </c>
      <c r="E6" s="29" t="s">
        <v>4</v>
      </c>
      <c r="F6" s="29" t="s">
        <v>5</v>
      </c>
      <c r="G6" s="29" t="s">
        <v>6</v>
      </c>
      <c r="H6" s="29" t="s">
        <v>7</v>
      </c>
      <c r="I6" s="29" t="s">
        <v>8</v>
      </c>
      <c r="J6" s="29" t="s">
        <v>9</v>
      </c>
      <c r="K6" s="29" t="s">
        <v>10</v>
      </c>
      <c r="L6" s="29" t="s">
        <v>11</v>
      </c>
      <c r="M6" s="29" t="s">
        <v>12</v>
      </c>
    </row>
    <row r="7" spans="1:13" s="13" customFormat="1" x14ac:dyDescent="0.35">
      <c r="A7" s="94">
        <v>2015</v>
      </c>
      <c r="B7" s="95" t="s">
        <v>13</v>
      </c>
      <c r="C7" s="96">
        <v>3404980</v>
      </c>
      <c r="D7" s="96">
        <v>100</v>
      </c>
      <c r="E7" s="96">
        <v>13100</v>
      </c>
      <c r="F7" s="96">
        <v>7500</v>
      </c>
      <c r="G7" s="96">
        <v>2900</v>
      </c>
      <c r="H7" s="96">
        <v>4800</v>
      </c>
      <c r="I7" s="96">
        <v>8000</v>
      </c>
      <c r="J7" s="96">
        <v>12000</v>
      </c>
      <c r="K7" s="96">
        <v>16800</v>
      </c>
      <c r="L7" s="96">
        <v>22600</v>
      </c>
      <c r="M7" s="96">
        <v>27100</v>
      </c>
    </row>
    <row r="8" spans="1:13" x14ac:dyDescent="0.35">
      <c r="A8" s="59">
        <v>2015</v>
      </c>
      <c r="B8" s="42" t="s">
        <v>62</v>
      </c>
      <c r="C8" s="38">
        <v>182000</v>
      </c>
      <c r="D8" s="38">
        <v>5.35</v>
      </c>
      <c r="E8" s="38">
        <v>15000</v>
      </c>
      <c r="F8" s="38">
        <v>8200</v>
      </c>
      <c r="G8" s="38">
        <v>4200</v>
      </c>
      <c r="H8" s="38">
        <v>6100</v>
      </c>
      <c r="I8" s="38">
        <v>9400</v>
      </c>
      <c r="J8" s="38">
        <v>13600</v>
      </c>
      <c r="K8" s="38">
        <v>19000</v>
      </c>
      <c r="L8" s="38">
        <v>25600</v>
      </c>
      <c r="M8" s="38">
        <v>30800</v>
      </c>
    </row>
    <row r="9" spans="1:13" x14ac:dyDescent="0.35">
      <c r="A9" s="58">
        <v>2015</v>
      </c>
      <c r="B9" s="97" t="s">
        <v>63</v>
      </c>
      <c r="C9" s="37">
        <v>32900</v>
      </c>
      <c r="D9" s="37">
        <v>0.97</v>
      </c>
      <c r="E9" s="37">
        <v>16500</v>
      </c>
      <c r="F9" s="37">
        <v>8500</v>
      </c>
      <c r="G9" s="37">
        <v>4900</v>
      </c>
      <c r="H9" s="37">
        <v>7100</v>
      </c>
      <c r="I9" s="37">
        <v>10700</v>
      </c>
      <c r="J9" s="37">
        <v>15100</v>
      </c>
      <c r="K9" s="37">
        <v>20700</v>
      </c>
      <c r="L9" s="37">
        <v>27800</v>
      </c>
      <c r="M9" s="37">
        <v>33100</v>
      </c>
    </row>
    <row r="10" spans="1:13" x14ac:dyDescent="0.35">
      <c r="A10" s="58">
        <v>2015</v>
      </c>
      <c r="B10" s="97" t="s">
        <v>64</v>
      </c>
      <c r="C10" s="37">
        <v>120840</v>
      </c>
      <c r="D10" s="37">
        <v>3.55</v>
      </c>
      <c r="E10" s="37">
        <v>14400</v>
      </c>
      <c r="F10" s="37">
        <v>7900</v>
      </c>
      <c r="G10" s="37">
        <v>4000</v>
      </c>
      <c r="H10" s="37">
        <v>5900</v>
      </c>
      <c r="I10" s="37">
        <v>9100</v>
      </c>
      <c r="J10" s="37">
        <v>13100</v>
      </c>
      <c r="K10" s="37">
        <v>18300</v>
      </c>
      <c r="L10" s="37">
        <v>24600</v>
      </c>
      <c r="M10" s="37">
        <v>29600</v>
      </c>
    </row>
    <row r="11" spans="1:13" x14ac:dyDescent="0.35">
      <c r="A11" s="64">
        <v>2015</v>
      </c>
      <c r="B11" s="67" t="s">
        <v>65</v>
      </c>
      <c r="C11" s="50">
        <v>28270</v>
      </c>
      <c r="D11" s="50">
        <v>0.83</v>
      </c>
      <c r="E11" s="50">
        <v>15600</v>
      </c>
      <c r="F11" s="50">
        <v>8600</v>
      </c>
      <c r="G11" s="50">
        <v>4200</v>
      </c>
      <c r="H11" s="50">
        <v>6100</v>
      </c>
      <c r="I11" s="50">
        <v>9700</v>
      </c>
      <c r="J11" s="50">
        <v>14100</v>
      </c>
      <c r="K11" s="50">
        <v>19800</v>
      </c>
      <c r="L11" s="50">
        <v>27000</v>
      </c>
      <c r="M11" s="50">
        <v>32200</v>
      </c>
    </row>
    <row r="12" spans="1:13" x14ac:dyDescent="0.35">
      <c r="A12" s="59">
        <v>2015</v>
      </c>
      <c r="B12" s="42" t="s">
        <v>66</v>
      </c>
      <c r="C12" s="38">
        <v>96430</v>
      </c>
      <c r="D12" s="38">
        <v>2.83</v>
      </c>
      <c r="E12" s="38">
        <v>12300</v>
      </c>
      <c r="F12" s="38">
        <v>8800</v>
      </c>
      <c r="G12" s="38">
        <v>1600</v>
      </c>
      <c r="H12" s="38">
        <v>3100</v>
      </c>
      <c r="I12" s="38">
        <v>6000</v>
      </c>
      <c r="J12" s="38">
        <v>10300</v>
      </c>
      <c r="K12" s="38">
        <v>16200</v>
      </c>
      <c r="L12" s="38">
        <v>24100</v>
      </c>
      <c r="M12" s="38">
        <v>30200</v>
      </c>
    </row>
    <row r="13" spans="1:13" x14ac:dyDescent="0.35">
      <c r="A13" s="58">
        <v>2015</v>
      </c>
      <c r="B13" s="97" t="s">
        <v>67</v>
      </c>
      <c r="C13" s="37">
        <v>33520</v>
      </c>
      <c r="D13" s="37">
        <v>0.98</v>
      </c>
      <c r="E13" s="37">
        <v>12600</v>
      </c>
      <c r="F13" s="37">
        <v>8200</v>
      </c>
      <c r="G13" s="37">
        <v>2300</v>
      </c>
      <c r="H13" s="37">
        <v>3900</v>
      </c>
      <c r="I13" s="37">
        <v>6900</v>
      </c>
      <c r="J13" s="37">
        <v>11000</v>
      </c>
      <c r="K13" s="37">
        <v>16500</v>
      </c>
      <c r="L13" s="37">
        <v>23400</v>
      </c>
      <c r="M13" s="37">
        <v>28900</v>
      </c>
    </row>
    <row r="14" spans="1:13" x14ac:dyDescent="0.35">
      <c r="A14" s="58">
        <v>2015</v>
      </c>
      <c r="B14" s="97" t="s">
        <v>68</v>
      </c>
      <c r="C14" s="37">
        <v>3640</v>
      </c>
      <c r="D14" s="37">
        <v>0.11</v>
      </c>
      <c r="E14" s="37">
        <v>8000</v>
      </c>
      <c r="F14" s="37">
        <v>6500</v>
      </c>
      <c r="G14" s="37">
        <v>700</v>
      </c>
      <c r="H14" s="37">
        <v>1800</v>
      </c>
      <c r="I14" s="37">
        <v>3800</v>
      </c>
      <c r="J14" s="37">
        <v>6400</v>
      </c>
      <c r="K14" s="37">
        <v>10300</v>
      </c>
      <c r="L14" s="37">
        <v>15900</v>
      </c>
      <c r="M14" s="37">
        <v>20000</v>
      </c>
    </row>
    <row r="15" spans="1:13" x14ac:dyDescent="0.35">
      <c r="A15" s="58">
        <v>2015</v>
      </c>
      <c r="B15" s="97" t="s">
        <v>69</v>
      </c>
      <c r="C15" s="37">
        <v>17250</v>
      </c>
      <c r="D15" s="37">
        <v>0.51</v>
      </c>
      <c r="E15" s="37">
        <v>9900</v>
      </c>
      <c r="F15" s="37">
        <v>7700</v>
      </c>
      <c r="G15" s="37">
        <v>1300</v>
      </c>
      <c r="H15" s="37">
        <v>2400</v>
      </c>
      <c r="I15" s="37">
        <v>4700</v>
      </c>
      <c r="J15" s="37">
        <v>8000</v>
      </c>
      <c r="K15" s="37">
        <v>12900</v>
      </c>
      <c r="L15" s="37">
        <v>19700</v>
      </c>
      <c r="M15" s="37">
        <v>25600</v>
      </c>
    </row>
    <row r="16" spans="1:13" x14ac:dyDescent="0.35">
      <c r="A16" s="64">
        <v>2015</v>
      </c>
      <c r="B16" s="67" t="s">
        <v>70</v>
      </c>
      <c r="C16" s="50">
        <v>42010</v>
      </c>
      <c r="D16" s="50">
        <v>1.23</v>
      </c>
      <c r="E16" s="50">
        <v>13300</v>
      </c>
      <c r="F16" s="50">
        <v>9600</v>
      </c>
      <c r="G16" s="50">
        <v>1500</v>
      </c>
      <c r="H16" s="50">
        <v>3200</v>
      </c>
      <c r="I16" s="50">
        <v>6400</v>
      </c>
      <c r="J16" s="50">
        <v>11000</v>
      </c>
      <c r="K16" s="50">
        <v>17800</v>
      </c>
      <c r="L16" s="50">
        <v>26700</v>
      </c>
      <c r="M16" s="50">
        <v>33200</v>
      </c>
    </row>
    <row r="17" spans="1:13" x14ac:dyDescent="0.35">
      <c r="A17" s="59">
        <v>2015</v>
      </c>
      <c r="B17" s="42" t="s">
        <v>71</v>
      </c>
      <c r="C17" s="38">
        <v>163630</v>
      </c>
      <c r="D17" s="38">
        <v>4.8099999999999996</v>
      </c>
      <c r="E17" s="38">
        <v>10300</v>
      </c>
      <c r="F17" s="38">
        <v>7500</v>
      </c>
      <c r="G17" s="38">
        <v>900</v>
      </c>
      <c r="H17" s="38">
        <v>2200</v>
      </c>
      <c r="I17" s="38">
        <v>5100</v>
      </c>
      <c r="J17" s="38">
        <v>8900</v>
      </c>
      <c r="K17" s="38">
        <v>13700</v>
      </c>
      <c r="L17" s="38">
        <v>19700</v>
      </c>
      <c r="M17" s="38">
        <v>24600</v>
      </c>
    </row>
    <row r="18" spans="1:13" x14ac:dyDescent="0.35">
      <c r="A18" s="58">
        <v>2015</v>
      </c>
      <c r="B18" s="97" t="s">
        <v>72</v>
      </c>
      <c r="C18" s="37">
        <v>57490</v>
      </c>
      <c r="D18" s="37">
        <v>1.69</v>
      </c>
      <c r="E18" s="37">
        <v>10500</v>
      </c>
      <c r="F18" s="37">
        <v>7100</v>
      </c>
      <c r="G18" s="37">
        <v>1200</v>
      </c>
      <c r="H18" s="37">
        <v>2600</v>
      </c>
      <c r="I18" s="37">
        <v>5600</v>
      </c>
      <c r="J18" s="37">
        <v>9300</v>
      </c>
      <c r="K18" s="37">
        <v>13900</v>
      </c>
      <c r="L18" s="37">
        <v>19400</v>
      </c>
      <c r="M18" s="37">
        <v>23600</v>
      </c>
    </row>
    <row r="19" spans="1:13" x14ac:dyDescent="0.35">
      <c r="A19" s="58">
        <v>2015</v>
      </c>
      <c r="B19" s="97" t="s">
        <v>73</v>
      </c>
      <c r="C19" s="37">
        <v>41740</v>
      </c>
      <c r="D19" s="37">
        <v>1.23</v>
      </c>
      <c r="E19" s="37">
        <v>8100</v>
      </c>
      <c r="F19" s="37">
        <v>5900</v>
      </c>
      <c r="G19" s="37">
        <v>500</v>
      </c>
      <c r="H19" s="37">
        <v>1100</v>
      </c>
      <c r="I19" s="37">
        <v>3900</v>
      </c>
      <c r="J19" s="37">
        <v>7300</v>
      </c>
      <c r="K19" s="37">
        <v>11200</v>
      </c>
      <c r="L19" s="37">
        <v>15500</v>
      </c>
      <c r="M19" s="37">
        <v>18600</v>
      </c>
    </row>
    <row r="20" spans="1:13" x14ac:dyDescent="0.35">
      <c r="A20" s="58">
        <v>2015</v>
      </c>
      <c r="B20" s="97" t="s">
        <v>74</v>
      </c>
      <c r="C20" s="37">
        <v>11580</v>
      </c>
      <c r="D20" s="37">
        <v>0.34</v>
      </c>
      <c r="E20" s="37">
        <v>7200</v>
      </c>
      <c r="F20" s="37">
        <v>5600</v>
      </c>
      <c r="G20" s="37">
        <v>600</v>
      </c>
      <c r="H20" s="37">
        <v>1200</v>
      </c>
      <c r="I20" s="37">
        <v>3200</v>
      </c>
      <c r="J20" s="37">
        <v>6200</v>
      </c>
      <c r="K20" s="37">
        <v>9800</v>
      </c>
      <c r="L20" s="37">
        <v>13900</v>
      </c>
      <c r="M20" s="37">
        <v>17100</v>
      </c>
    </row>
    <row r="21" spans="1:13" x14ac:dyDescent="0.35">
      <c r="A21" s="64">
        <v>2015</v>
      </c>
      <c r="B21" s="67" t="s">
        <v>75</v>
      </c>
      <c r="C21" s="50">
        <v>52820</v>
      </c>
      <c r="D21" s="50">
        <v>1.55</v>
      </c>
      <c r="E21" s="50">
        <v>12400</v>
      </c>
      <c r="F21" s="50">
        <v>8600</v>
      </c>
      <c r="G21" s="50">
        <v>1800</v>
      </c>
      <c r="H21" s="50">
        <v>3300</v>
      </c>
      <c r="I21" s="50">
        <v>6300</v>
      </c>
      <c r="J21" s="50">
        <v>10500</v>
      </c>
      <c r="K21" s="50">
        <v>16500</v>
      </c>
      <c r="L21" s="50">
        <v>24000</v>
      </c>
      <c r="M21" s="50">
        <v>29500</v>
      </c>
    </row>
    <row r="22" spans="1:13" x14ac:dyDescent="0.35">
      <c r="A22" s="59">
        <v>2015</v>
      </c>
      <c r="B22" s="42" t="s">
        <v>76</v>
      </c>
      <c r="C22" s="38">
        <v>488890</v>
      </c>
      <c r="D22" s="38">
        <v>14.36</v>
      </c>
      <c r="E22" s="38">
        <v>13300</v>
      </c>
      <c r="F22" s="38">
        <v>7800</v>
      </c>
      <c r="G22" s="38">
        <v>2700</v>
      </c>
      <c r="H22" s="38">
        <v>4600</v>
      </c>
      <c r="I22" s="38">
        <v>7900</v>
      </c>
      <c r="J22" s="38">
        <v>12100</v>
      </c>
      <c r="K22" s="38">
        <v>17300</v>
      </c>
      <c r="L22" s="38">
        <v>23400</v>
      </c>
      <c r="M22" s="38">
        <v>27900</v>
      </c>
    </row>
    <row r="23" spans="1:13" x14ac:dyDescent="0.35">
      <c r="A23" s="58">
        <v>2015</v>
      </c>
      <c r="B23" s="97" t="s">
        <v>77</v>
      </c>
      <c r="C23" s="37">
        <v>232550</v>
      </c>
      <c r="D23" s="37">
        <v>6.83</v>
      </c>
      <c r="E23" s="37">
        <v>11500</v>
      </c>
      <c r="F23" s="37">
        <v>6500</v>
      </c>
      <c r="G23" s="37">
        <v>2500</v>
      </c>
      <c r="H23" s="37">
        <v>4100</v>
      </c>
      <c r="I23" s="37">
        <v>7100</v>
      </c>
      <c r="J23" s="37">
        <v>10600</v>
      </c>
      <c r="K23" s="37">
        <v>14800</v>
      </c>
      <c r="L23" s="37">
        <v>19600</v>
      </c>
      <c r="M23" s="37">
        <v>23200</v>
      </c>
    </row>
    <row r="24" spans="1:13" x14ac:dyDescent="0.35">
      <c r="A24" s="58">
        <v>2015</v>
      </c>
      <c r="B24" s="97" t="s">
        <v>78</v>
      </c>
      <c r="C24" s="37">
        <v>126300</v>
      </c>
      <c r="D24" s="37">
        <v>3.71</v>
      </c>
      <c r="E24" s="37">
        <v>13600</v>
      </c>
      <c r="F24" s="37">
        <v>8100</v>
      </c>
      <c r="G24" s="37">
        <v>2200</v>
      </c>
      <c r="H24" s="37">
        <v>4100</v>
      </c>
      <c r="I24" s="37">
        <v>7900</v>
      </c>
      <c r="J24" s="37">
        <v>12500</v>
      </c>
      <c r="K24" s="37">
        <v>18100</v>
      </c>
      <c r="L24" s="37">
        <v>24300</v>
      </c>
      <c r="M24" s="37">
        <v>28800</v>
      </c>
    </row>
    <row r="25" spans="1:13" x14ac:dyDescent="0.35">
      <c r="A25" s="64">
        <v>2015</v>
      </c>
      <c r="B25" s="67" t="s">
        <v>79</v>
      </c>
      <c r="C25" s="50">
        <v>130050</v>
      </c>
      <c r="D25" s="50">
        <v>3.82</v>
      </c>
      <c r="E25" s="50">
        <v>16200</v>
      </c>
      <c r="F25" s="50">
        <v>8500</v>
      </c>
      <c r="G25" s="50">
        <v>4100</v>
      </c>
      <c r="H25" s="50">
        <v>6300</v>
      </c>
      <c r="I25" s="50">
        <v>10200</v>
      </c>
      <c r="J25" s="50">
        <v>15000</v>
      </c>
      <c r="K25" s="50">
        <v>20800</v>
      </c>
      <c r="L25" s="50">
        <v>27400</v>
      </c>
      <c r="M25" s="50">
        <v>32300</v>
      </c>
    </row>
    <row r="26" spans="1:13" x14ac:dyDescent="0.35">
      <c r="A26" s="59">
        <v>2015</v>
      </c>
      <c r="B26" s="42" t="s">
        <v>80</v>
      </c>
      <c r="C26" s="38">
        <v>662270</v>
      </c>
      <c r="D26" s="38">
        <v>19.45</v>
      </c>
      <c r="E26" s="38">
        <v>13700</v>
      </c>
      <c r="F26" s="38">
        <v>7900</v>
      </c>
      <c r="G26" s="38">
        <v>3300</v>
      </c>
      <c r="H26" s="38">
        <v>5100</v>
      </c>
      <c r="I26" s="38">
        <v>8300</v>
      </c>
      <c r="J26" s="38">
        <v>12400</v>
      </c>
      <c r="K26" s="38">
        <v>17500</v>
      </c>
      <c r="L26" s="38">
        <v>23800</v>
      </c>
      <c r="M26" s="38">
        <v>28700</v>
      </c>
    </row>
    <row r="27" spans="1:13" x14ac:dyDescent="0.35">
      <c r="A27" s="58">
        <v>2015</v>
      </c>
      <c r="B27" s="97" t="s">
        <v>81</v>
      </c>
      <c r="C27" s="37">
        <v>402500</v>
      </c>
      <c r="D27" s="37">
        <v>11.82</v>
      </c>
      <c r="E27" s="37">
        <v>12900</v>
      </c>
      <c r="F27" s="37">
        <v>7100</v>
      </c>
      <c r="G27" s="37">
        <v>3300</v>
      </c>
      <c r="H27" s="37">
        <v>5100</v>
      </c>
      <c r="I27" s="37">
        <v>8100</v>
      </c>
      <c r="J27" s="37">
        <v>11900</v>
      </c>
      <c r="K27" s="37">
        <v>16500</v>
      </c>
      <c r="L27" s="37">
        <v>21900</v>
      </c>
      <c r="M27" s="37">
        <v>26000</v>
      </c>
    </row>
    <row r="28" spans="1:13" x14ac:dyDescent="0.35">
      <c r="A28" s="64">
        <v>2015</v>
      </c>
      <c r="B28" s="67" t="s">
        <v>82</v>
      </c>
      <c r="C28" s="50">
        <v>259770</v>
      </c>
      <c r="D28" s="50">
        <v>7.63</v>
      </c>
      <c r="E28" s="50">
        <v>14900</v>
      </c>
      <c r="F28" s="50">
        <v>8800</v>
      </c>
      <c r="G28" s="50">
        <v>3300</v>
      </c>
      <c r="H28" s="50">
        <v>5100</v>
      </c>
      <c r="I28" s="50">
        <v>8600</v>
      </c>
      <c r="J28" s="50">
        <v>13300</v>
      </c>
      <c r="K28" s="50">
        <v>19300</v>
      </c>
      <c r="L28" s="50">
        <v>26600</v>
      </c>
      <c r="M28" s="50">
        <v>32100</v>
      </c>
    </row>
    <row r="29" spans="1:13" x14ac:dyDescent="0.35">
      <c r="A29" s="59">
        <v>2015</v>
      </c>
      <c r="B29" s="42" t="s">
        <v>83</v>
      </c>
      <c r="C29" s="38">
        <v>818970</v>
      </c>
      <c r="D29" s="38">
        <v>24.05</v>
      </c>
      <c r="E29" s="38">
        <v>15600</v>
      </c>
      <c r="F29" s="38">
        <v>7500</v>
      </c>
      <c r="G29" s="38">
        <v>5500</v>
      </c>
      <c r="H29" s="38">
        <v>7400</v>
      </c>
      <c r="I29" s="38">
        <v>10600</v>
      </c>
      <c r="J29" s="38">
        <v>14500</v>
      </c>
      <c r="K29" s="38">
        <v>19400</v>
      </c>
      <c r="L29" s="38">
        <v>25200</v>
      </c>
      <c r="M29" s="38">
        <v>29700</v>
      </c>
    </row>
    <row r="30" spans="1:13" x14ac:dyDescent="0.35">
      <c r="A30" s="58">
        <v>2015</v>
      </c>
      <c r="B30" s="97" t="s">
        <v>275</v>
      </c>
      <c r="C30" s="37">
        <v>301810</v>
      </c>
      <c r="D30" s="37">
        <v>8.86</v>
      </c>
      <c r="E30" s="37">
        <v>17900</v>
      </c>
      <c r="F30" s="37">
        <v>8300</v>
      </c>
      <c r="G30" s="37">
        <v>6600</v>
      </c>
      <c r="H30" s="37">
        <v>8700</v>
      </c>
      <c r="I30" s="37">
        <v>12200</v>
      </c>
      <c r="J30" s="37">
        <v>16600</v>
      </c>
      <c r="K30" s="37">
        <v>22200</v>
      </c>
      <c r="L30" s="37">
        <v>29000</v>
      </c>
      <c r="M30" s="37">
        <v>34100</v>
      </c>
    </row>
    <row r="31" spans="1:13" x14ac:dyDescent="0.35">
      <c r="A31" s="64">
        <v>2015</v>
      </c>
      <c r="B31" s="67" t="s">
        <v>85</v>
      </c>
      <c r="C31" s="50">
        <v>517160</v>
      </c>
      <c r="D31" s="50">
        <v>15.19</v>
      </c>
      <c r="E31" s="50">
        <v>14300</v>
      </c>
      <c r="F31" s="50">
        <v>6700</v>
      </c>
      <c r="G31" s="50">
        <v>5000</v>
      </c>
      <c r="H31" s="50">
        <v>6800</v>
      </c>
      <c r="I31" s="50">
        <v>9800</v>
      </c>
      <c r="J31" s="50">
        <v>13400</v>
      </c>
      <c r="K31" s="50">
        <v>17800</v>
      </c>
      <c r="L31" s="50">
        <v>22700</v>
      </c>
      <c r="M31" s="50">
        <v>26300</v>
      </c>
    </row>
    <row r="32" spans="1:13" x14ac:dyDescent="0.35">
      <c r="A32" s="59">
        <v>2015</v>
      </c>
      <c r="B32" s="42" t="s">
        <v>86</v>
      </c>
      <c r="C32" s="38">
        <v>250150</v>
      </c>
      <c r="D32" s="38">
        <v>7.35</v>
      </c>
      <c r="E32" s="38">
        <v>9300</v>
      </c>
      <c r="F32" s="38">
        <v>5800</v>
      </c>
      <c r="G32" s="38">
        <v>1500</v>
      </c>
      <c r="H32" s="38">
        <v>2700</v>
      </c>
      <c r="I32" s="38">
        <v>5200</v>
      </c>
      <c r="J32" s="38">
        <v>8500</v>
      </c>
      <c r="K32" s="38">
        <v>12300</v>
      </c>
      <c r="L32" s="38">
        <v>16500</v>
      </c>
      <c r="M32" s="38">
        <v>19600</v>
      </c>
    </row>
    <row r="33" spans="1:13" x14ac:dyDescent="0.35">
      <c r="A33" s="58">
        <v>2015</v>
      </c>
      <c r="B33" s="97" t="s">
        <v>87</v>
      </c>
      <c r="C33" s="37">
        <v>150780</v>
      </c>
      <c r="D33" s="37">
        <v>4.43</v>
      </c>
      <c r="E33" s="37">
        <v>9400</v>
      </c>
      <c r="F33" s="37">
        <v>5800</v>
      </c>
      <c r="G33" s="37">
        <v>1500</v>
      </c>
      <c r="H33" s="37">
        <v>2800</v>
      </c>
      <c r="I33" s="37">
        <v>5300</v>
      </c>
      <c r="J33" s="37">
        <v>8600</v>
      </c>
      <c r="K33" s="37">
        <v>12400</v>
      </c>
      <c r="L33" s="37">
        <v>16500</v>
      </c>
      <c r="M33" s="37">
        <v>19800</v>
      </c>
    </row>
    <row r="34" spans="1:13" x14ac:dyDescent="0.35">
      <c r="A34" s="58">
        <v>2015</v>
      </c>
      <c r="B34" s="97" t="s">
        <v>88</v>
      </c>
      <c r="C34" s="37">
        <v>6720</v>
      </c>
      <c r="D34" s="37">
        <v>0.2</v>
      </c>
      <c r="E34" s="37">
        <v>6400</v>
      </c>
      <c r="F34" s="37">
        <v>4700</v>
      </c>
      <c r="G34" s="37">
        <v>700</v>
      </c>
      <c r="H34" s="37">
        <v>1300</v>
      </c>
      <c r="I34" s="37">
        <v>3100</v>
      </c>
      <c r="J34" s="37">
        <v>5600</v>
      </c>
      <c r="K34" s="37">
        <v>8700</v>
      </c>
      <c r="L34" s="37">
        <v>12200</v>
      </c>
      <c r="M34" s="37">
        <v>14400</v>
      </c>
    </row>
    <row r="35" spans="1:13" x14ac:dyDescent="0.35">
      <c r="A35" s="58">
        <v>2015</v>
      </c>
      <c r="B35" s="97" t="s">
        <v>89</v>
      </c>
      <c r="C35" s="37">
        <v>66670</v>
      </c>
      <c r="D35" s="37">
        <v>1.96</v>
      </c>
      <c r="E35" s="37">
        <v>9300</v>
      </c>
      <c r="F35" s="37">
        <v>5500</v>
      </c>
      <c r="G35" s="37">
        <v>1600</v>
      </c>
      <c r="H35" s="37">
        <v>2900</v>
      </c>
      <c r="I35" s="37">
        <v>5400</v>
      </c>
      <c r="J35" s="37">
        <v>8700</v>
      </c>
      <c r="K35" s="37">
        <v>12300</v>
      </c>
      <c r="L35" s="37">
        <v>16200</v>
      </c>
      <c r="M35" s="37">
        <v>18900</v>
      </c>
    </row>
    <row r="36" spans="1:13" x14ac:dyDescent="0.35">
      <c r="A36" s="64">
        <v>2015</v>
      </c>
      <c r="B36" s="67" t="s">
        <v>90</v>
      </c>
      <c r="C36" s="50">
        <v>25990</v>
      </c>
      <c r="D36" s="50">
        <v>0.76</v>
      </c>
      <c r="E36" s="50">
        <v>9300</v>
      </c>
      <c r="F36" s="50">
        <v>6700</v>
      </c>
      <c r="G36" s="50">
        <v>1400</v>
      </c>
      <c r="H36" s="50">
        <v>2500</v>
      </c>
      <c r="I36" s="50">
        <v>4800</v>
      </c>
      <c r="J36" s="50">
        <v>8000</v>
      </c>
      <c r="K36" s="50">
        <v>12200</v>
      </c>
      <c r="L36" s="50">
        <v>17600</v>
      </c>
      <c r="M36" s="50">
        <v>21800</v>
      </c>
    </row>
    <row r="37" spans="1:13" x14ac:dyDescent="0.35">
      <c r="A37" s="71">
        <v>2015</v>
      </c>
      <c r="B37" s="45" t="s">
        <v>91</v>
      </c>
      <c r="C37" s="46">
        <v>742610</v>
      </c>
      <c r="D37" s="46">
        <v>21.81</v>
      </c>
      <c r="E37" s="46">
        <v>11300</v>
      </c>
      <c r="F37" s="46">
        <v>5800</v>
      </c>
      <c r="G37" s="46">
        <v>3000</v>
      </c>
      <c r="H37" s="46">
        <v>4600</v>
      </c>
      <c r="I37" s="46">
        <v>7400</v>
      </c>
      <c r="J37" s="46">
        <v>10700</v>
      </c>
      <c r="K37" s="46">
        <v>14400</v>
      </c>
      <c r="L37" s="46">
        <v>18500</v>
      </c>
      <c r="M37" s="46">
        <v>21500</v>
      </c>
    </row>
    <row r="38" spans="1:13" x14ac:dyDescent="0.35">
      <c r="A38" s="58">
        <v>2015</v>
      </c>
      <c r="B38" s="97" t="s">
        <v>92</v>
      </c>
      <c r="C38" s="37">
        <v>209320</v>
      </c>
      <c r="D38" s="37">
        <v>6.15</v>
      </c>
      <c r="E38" s="37">
        <v>12100</v>
      </c>
      <c r="F38" s="37">
        <v>5900</v>
      </c>
      <c r="G38" s="37">
        <v>3700</v>
      </c>
      <c r="H38" s="37">
        <v>5400</v>
      </c>
      <c r="I38" s="37">
        <v>8200</v>
      </c>
      <c r="J38" s="37">
        <v>11500</v>
      </c>
      <c r="K38" s="37">
        <v>15300</v>
      </c>
      <c r="L38" s="37">
        <v>19400</v>
      </c>
      <c r="M38" s="37">
        <v>22400</v>
      </c>
    </row>
    <row r="39" spans="1:13" x14ac:dyDescent="0.35">
      <c r="A39" s="58">
        <v>2015</v>
      </c>
      <c r="B39" s="97" t="s">
        <v>93</v>
      </c>
      <c r="C39" s="37">
        <v>115520</v>
      </c>
      <c r="D39" s="37">
        <v>3.39</v>
      </c>
      <c r="E39" s="37">
        <v>11200</v>
      </c>
      <c r="F39" s="37">
        <v>5900</v>
      </c>
      <c r="G39" s="37">
        <v>2500</v>
      </c>
      <c r="H39" s="37">
        <v>4300</v>
      </c>
      <c r="I39" s="37">
        <v>7200</v>
      </c>
      <c r="J39" s="37">
        <v>10600</v>
      </c>
      <c r="K39" s="37">
        <v>14500</v>
      </c>
      <c r="L39" s="37">
        <v>18600</v>
      </c>
      <c r="M39" s="37">
        <v>21500</v>
      </c>
    </row>
    <row r="40" spans="1:13" x14ac:dyDescent="0.35">
      <c r="A40" s="58">
        <v>2015</v>
      </c>
      <c r="B40" s="97" t="s">
        <v>94</v>
      </c>
      <c r="C40" s="37">
        <v>197380</v>
      </c>
      <c r="D40" s="37">
        <v>5.8</v>
      </c>
      <c r="E40" s="37">
        <v>11200</v>
      </c>
      <c r="F40" s="37">
        <v>6000</v>
      </c>
      <c r="G40" s="37">
        <v>2700</v>
      </c>
      <c r="H40" s="37">
        <v>4300</v>
      </c>
      <c r="I40" s="37">
        <v>7100</v>
      </c>
      <c r="J40" s="37">
        <v>10400</v>
      </c>
      <c r="K40" s="37">
        <v>14300</v>
      </c>
      <c r="L40" s="37">
        <v>18600</v>
      </c>
      <c r="M40" s="37">
        <v>21900</v>
      </c>
    </row>
    <row r="41" spans="1:13" x14ac:dyDescent="0.35">
      <c r="A41" s="64">
        <v>2015</v>
      </c>
      <c r="B41" s="67" t="s">
        <v>95</v>
      </c>
      <c r="C41" s="50">
        <v>220400</v>
      </c>
      <c r="D41" s="50">
        <v>6.47</v>
      </c>
      <c r="E41" s="50">
        <v>10700</v>
      </c>
      <c r="F41" s="50">
        <v>5300</v>
      </c>
      <c r="G41" s="50">
        <v>2900</v>
      </c>
      <c r="H41" s="50">
        <v>4500</v>
      </c>
      <c r="I41" s="50">
        <v>7200</v>
      </c>
      <c r="J41" s="50">
        <v>10200</v>
      </c>
      <c r="K41" s="50">
        <v>13600</v>
      </c>
      <c r="L41" s="50">
        <v>17300</v>
      </c>
      <c r="M41" s="50">
        <v>20000</v>
      </c>
    </row>
    <row r="42" spans="1:13" x14ac:dyDescent="0.35">
      <c r="A42" s="98">
        <v>2015</v>
      </c>
      <c r="B42" s="99" t="s">
        <v>41</v>
      </c>
      <c r="C42" s="100" t="s">
        <v>206</v>
      </c>
      <c r="D42" s="100" t="s">
        <v>206</v>
      </c>
      <c r="E42" s="100" t="s">
        <v>206</v>
      </c>
      <c r="F42" s="100" t="s">
        <v>206</v>
      </c>
      <c r="G42" s="100" t="s">
        <v>206</v>
      </c>
      <c r="H42" s="100" t="s">
        <v>206</v>
      </c>
      <c r="I42" s="100" t="s">
        <v>206</v>
      </c>
      <c r="J42" s="100" t="s">
        <v>206</v>
      </c>
      <c r="K42" s="100" t="s">
        <v>206</v>
      </c>
      <c r="L42" s="100" t="s">
        <v>206</v>
      </c>
      <c r="M42" s="100" t="s">
        <v>206</v>
      </c>
    </row>
    <row r="43" spans="1:13" x14ac:dyDescent="0.35">
      <c r="A43" s="94">
        <v>2016</v>
      </c>
      <c r="B43" s="95" t="s">
        <v>13</v>
      </c>
      <c r="C43" s="96">
        <v>2439260</v>
      </c>
      <c r="D43" s="96">
        <v>100</v>
      </c>
      <c r="E43" s="96">
        <v>13400</v>
      </c>
      <c r="F43" s="96">
        <v>7400</v>
      </c>
      <c r="G43" s="96">
        <v>3600</v>
      </c>
      <c r="H43" s="96">
        <v>5300</v>
      </c>
      <c r="I43" s="96">
        <v>8400</v>
      </c>
      <c r="J43" s="96">
        <v>12300</v>
      </c>
      <c r="K43" s="96">
        <v>17100</v>
      </c>
      <c r="L43" s="96">
        <v>22800</v>
      </c>
      <c r="M43" s="96">
        <v>27400</v>
      </c>
    </row>
    <row r="44" spans="1:13" x14ac:dyDescent="0.35">
      <c r="A44" s="59">
        <v>2016</v>
      </c>
      <c r="B44" s="42" t="s">
        <v>62</v>
      </c>
      <c r="C44" s="38">
        <v>146660</v>
      </c>
      <c r="D44" s="38">
        <v>6</v>
      </c>
      <c r="E44" s="38">
        <v>15000</v>
      </c>
      <c r="F44" s="38">
        <v>8000</v>
      </c>
      <c r="G44" s="38">
        <v>4600</v>
      </c>
      <c r="H44" s="38">
        <v>6400</v>
      </c>
      <c r="I44" s="38">
        <v>9500</v>
      </c>
      <c r="J44" s="38">
        <v>13700</v>
      </c>
      <c r="K44" s="38">
        <v>18900</v>
      </c>
      <c r="L44" s="38">
        <v>25300</v>
      </c>
      <c r="M44" s="38">
        <v>30400</v>
      </c>
    </row>
    <row r="45" spans="1:13" x14ac:dyDescent="0.35">
      <c r="A45" s="58">
        <v>2016</v>
      </c>
      <c r="B45" s="97" t="s">
        <v>63</v>
      </c>
      <c r="C45" s="37">
        <v>26850</v>
      </c>
      <c r="D45" s="37">
        <v>1</v>
      </c>
      <c r="E45" s="37">
        <v>16400</v>
      </c>
      <c r="F45" s="37">
        <v>8300</v>
      </c>
      <c r="G45" s="37">
        <v>5400</v>
      </c>
      <c r="H45" s="37">
        <v>7300</v>
      </c>
      <c r="I45" s="37">
        <v>10800</v>
      </c>
      <c r="J45" s="37">
        <v>15000</v>
      </c>
      <c r="K45" s="37">
        <v>20500</v>
      </c>
      <c r="L45" s="37">
        <v>27300</v>
      </c>
      <c r="M45" s="37">
        <v>32400</v>
      </c>
    </row>
    <row r="46" spans="1:13" x14ac:dyDescent="0.35">
      <c r="A46" s="58">
        <v>2016</v>
      </c>
      <c r="B46" s="97" t="s">
        <v>64</v>
      </c>
      <c r="C46" s="37">
        <v>96580</v>
      </c>
      <c r="D46" s="37">
        <v>4</v>
      </c>
      <c r="E46" s="37">
        <v>14500</v>
      </c>
      <c r="F46" s="37">
        <v>7700</v>
      </c>
      <c r="G46" s="37">
        <v>4400</v>
      </c>
      <c r="H46" s="37">
        <v>6200</v>
      </c>
      <c r="I46" s="37">
        <v>9200</v>
      </c>
      <c r="J46" s="37">
        <v>13200</v>
      </c>
      <c r="K46" s="37">
        <v>18200</v>
      </c>
      <c r="L46" s="37">
        <v>24300</v>
      </c>
      <c r="M46" s="37">
        <v>29300</v>
      </c>
    </row>
    <row r="47" spans="1:13" x14ac:dyDescent="0.35">
      <c r="A47" s="64">
        <v>2016</v>
      </c>
      <c r="B47" s="67" t="s">
        <v>65</v>
      </c>
      <c r="C47" s="50">
        <v>23220</v>
      </c>
      <c r="D47" s="50">
        <v>1</v>
      </c>
      <c r="E47" s="50">
        <v>15700</v>
      </c>
      <c r="F47" s="50">
        <v>8400</v>
      </c>
      <c r="G47" s="50">
        <v>4500</v>
      </c>
      <c r="H47" s="50">
        <v>6400</v>
      </c>
      <c r="I47" s="50">
        <v>9800</v>
      </c>
      <c r="J47" s="50">
        <v>14200</v>
      </c>
      <c r="K47" s="50">
        <v>19900</v>
      </c>
      <c r="L47" s="50">
        <v>26700</v>
      </c>
      <c r="M47" s="50">
        <v>32000</v>
      </c>
    </row>
    <row r="48" spans="1:13" x14ac:dyDescent="0.35">
      <c r="A48" s="59">
        <v>2016</v>
      </c>
      <c r="B48" s="42" t="s">
        <v>66</v>
      </c>
      <c r="C48" s="38">
        <v>64670</v>
      </c>
      <c r="D48" s="38">
        <v>3</v>
      </c>
      <c r="E48" s="38">
        <v>12900</v>
      </c>
      <c r="F48" s="38">
        <v>9000</v>
      </c>
      <c r="G48" s="38">
        <v>2000</v>
      </c>
      <c r="H48" s="38">
        <v>3600</v>
      </c>
      <c r="I48" s="38">
        <v>6500</v>
      </c>
      <c r="J48" s="38">
        <v>10900</v>
      </c>
      <c r="K48" s="38">
        <v>17000</v>
      </c>
      <c r="L48" s="38">
        <v>25100</v>
      </c>
      <c r="M48" s="38">
        <v>31400</v>
      </c>
    </row>
    <row r="49" spans="1:13" x14ac:dyDescent="0.35">
      <c r="A49" s="58">
        <v>2016</v>
      </c>
      <c r="B49" s="97" t="s">
        <v>67</v>
      </c>
      <c r="C49" s="37">
        <v>22520</v>
      </c>
      <c r="D49" s="37">
        <v>1</v>
      </c>
      <c r="E49" s="37">
        <v>13300</v>
      </c>
      <c r="F49" s="37">
        <v>8200</v>
      </c>
      <c r="G49" s="37">
        <v>3000</v>
      </c>
      <c r="H49" s="37">
        <v>4600</v>
      </c>
      <c r="I49" s="37">
        <v>7600</v>
      </c>
      <c r="J49" s="37">
        <v>11700</v>
      </c>
      <c r="K49" s="37">
        <v>17000</v>
      </c>
      <c r="L49" s="37">
        <v>24000</v>
      </c>
      <c r="M49" s="37">
        <v>29600</v>
      </c>
    </row>
    <row r="50" spans="1:13" x14ac:dyDescent="0.35">
      <c r="A50" s="58">
        <v>2016</v>
      </c>
      <c r="B50" s="97" t="s">
        <v>68</v>
      </c>
      <c r="C50" s="37">
        <v>2380</v>
      </c>
      <c r="D50" s="37">
        <v>0</v>
      </c>
      <c r="E50" s="37">
        <v>8300</v>
      </c>
      <c r="F50" s="37">
        <v>7100</v>
      </c>
      <c r="G50" s="37">
        <v>1000</v>
      </c>
      <c r="H50" s="37">
        <v>2000</v>
      </c>
      <c r="I50" s="37">
        <v>3800</v>
      </c>
      <c r="J50" s="37">
        <v>6800</v>
      </c>
      <c r="K50" s="37">
        <v>10400</v>
      </c>
      <c r="L50" s="37">
        <v>16100</v>
      </c>
      <c r="M50" s="37">
        <v>21100</v>
      </c>
    </row>
    <row r="51" spans="1:13" x14ac:dyDescent="0.35">
      <c r="A51" s="58">
        <v>2016</v>
      </c>
      <c r="B51" s="97" t="s">
        <v>69</v>
      </c>
      <c r="C51" s="37">
        <v>12010</v>
      </c>
      <c r="D51" s="37">
        <v>0</v>
      </c>
      <c r="E51" s="37">
        <v>10300</v>
      </c>
      <c r="F51" s="37">
        <v>8000</v>
      </c>
      <c r="G51" s="37">
        <v>1500</v>
      </c>
      <c r="H51" s="37">
        <v>2600</v>
      </c>
      <c r="I51" s="37">
        <v>4900</v>
      </c>
      <c r="J51" s="37">
        <v>8400</v>
      </c>
      <c r="K51" s="37">
        <v>13400</v>
      </c>
      <c r="L51" s="37">
        <v>20300</v>
      </c>
      <c r="M51" s="37">
        <v>26800</v>
      </c>
    </row>
    <row r="52" spans="1:13" x14ac:dyDescent="0.35">
      <c r="A52" s="64">
        <v>2016</v>
      </c>
      <c r="B52" s="67" t="s">
        <v>70</v>
      </c>
      <c r="C52" s="50">
        <v>27770</v>
      </c>
      <c r="D52" s="50">
        <v>1</v>
      </c>
      <c r="E52" s="50">
        <v>14100</v>
      </c>
      <c r="F52" s="50">
        <v>9800</v>
      </c>
      <c r="G52" s="50">
        <v>2000</v>
      </c>
      <c r="H52" s="50">
        <v>3700</v>
      </c>
      <c r="I52" s="50">
        <v>7000</v>
      </c>
      <c r="J52" s="50">
        <v>12000</v>
      </c>
      <c r="K52" s="50">
        <v>18900</v>
      </c>
      <c r="L52" s="50">
        <v>27700</v>
      </c>
      <c r="M52" s="50">
        <v>34100</v>
      </c>
    </row>
    <row r="53" spans="1:13" x14ac:dyDescent="0.35">
      <c r="A53" s="59">
        <v>2016</v>
      </c>
      <c r="B53" s="42" t="s">
        <v>71</v>
      </c>
      <c r="C53" s="38">
        <v>111740</v>
      </c>
      <c r="D53" s="38">
        <v>5</v>
      </c>
      <c r="E53" s="38">
        <v>10800</v>
      </c>
      <c r="F53" s="38">
        <v>7500</v>
      </c>
      <c r="G53" s="38">
        <v>1300</v>
      </c>
      <c r="H53" s="38">
        <v>2800</v>
      </c>
      <c r="I53" s="38">
        <v>5700</v>
      </c>
      <c r="J53" s="38">
        <v>9400</v>
      </c>
      <c r="K53" s="38">
        <v>14200</v>
      </c>
      <c r="L53" s="38">
        <v>20300</v>
      </c>
      <c r="M53" s="38">
        <v>25300</v>
      </c>
    </row>
    <row r="54" spans="1:13" x14ac:dyDescent="0.35">
      <c r="A54" s="58">
        <v>2016</v>
      </c>
      <c r="B54" s="97" t="s">
        <v>72</v>
      </c>
      <c r="C54" s="37">
        <v>39200</v>
      </c>
      <c r="D54" s="37">
        <v>2</v>
      </c>
      <c r="E54" s="37">
        <v>11000</v>
      </c>
      <c r="F54" s="37">
        <v>6900</v>
      </c>
      <c r="G54" s="37">
        <v>1800</v>
      </c>
      <c r="H54" s="37">
        <v>3400</v>
      </c>
      <c r="I54" s="37">
        <v>6300</v>
      </c>
      <c r="J54" s="37">
        <v>9900</v>
      </c>
      <c r="K54" s="37">
        <v>14300</v>
      </c>
      <c r="L54" s="37">
        <v>19600</v>
      </c>
      <c r="M54" s="37">
        <v>23800</v>
      </c>
    </row>
    <row r="55" spans="1:13" x14ac:dyDescent="0.35">
      <c r="A55" s="58">
        <v>2016</v>
      </c>
      <c r="B55" s="97" t="s">
        <v>73</v>
      </c>
      <c r="C55" s="37">
        <v>27520</v>
      </c>
      <c r="D55" s="37">
        <v>1</v>
      </c>
      <c r="E55" s="37">
        <v>8500</v>
      </c>
      <c r="F55" s="37">
        <v>5800</v>
      </c>
      <c r="G55" s="37">
        <v>600</v>
      </c>
      <c r="H55" s="37">
        <v>1500</v>
      </c>
      <c r="I55" s="37">
        <v>4400</v>
      </c>
      <c r="J55" s="37">
        <v>7700</v>
      </c>
      <c r="K55" s="37">
        <v>11400</v>
      </c>
      <c r="L55" s="37">
        <v>15500</v>
      </c>
      <c r="M55" s="37">
        <v>18600</v>
      </c>
    </row>
    <row r="56" spans="1:13" x14ac:dyDescent="0.35">
      <c r="A56" s="58">
        <v>2016</v>
      </c>
      <c r="B56" s="97" t="s">
        <v>74</v>
      </c>
      <c r="C56" s="37">
        <v>7060</v>
      </c>
      <c r="D56" s="37">
        <v>0</v>
      </c>
      <c r="E56" s="37">
        <v>7800</v>
      </c>
      <c r="F56" s="37">
        <v>5600</v>
      </c>
      <c r="G56" s="37">
        <v>900</v>
      </c>
      <c r="H56" s="37">
        <v>1900</v>
      </c>
      <c r="I56" s="37">
        <v>4000</v>
      </c>
      <c r="J56" s="37">
        <v>6900</v>
      </c>
      <c r="K56" s="37">
        <v>10300</v>
      </c>
      <c r="L56" s="37">
        <v>14600</v>
      </c>
      <c r="M56" s="37">
        <v>17900</v>
      </c>
    </row>
    <row r="57" spans="1:13" x14ac:dyDescent="0.35">
      <c r="A57" s="64">
        <v>2016</v>
      </c>
      <c r="B57" s="67" t="s">
        <v>75</v>
      </c>
      <c r="C57" s="50">
        <v>37970</v>
      </c>
      <c r="D57" s="50">
        <v>2</v>
      </c>
      <c r="E57" s="50">
        <v>13000</v>
      </c>
      <c r="F57" s="50">
        <v>8700</v>
      </c>
      <c r="G57" s="50">
        <v>2100</v>
      </c>
      <c r="H57" s="50">
        <v>3700</v>
      </c>
      <c r="I57" s="50">
        <v>6800</v>
      </c>
      <c r="J57" s="50">
        <v>11100</v>
      </c>
      <c r="K57" s="50">
        <v>17200</v>
      </c>
      <c r="L57" s="50">
        <v>24800</v>
      </c>
      <c r="M57" s="50">
        <v>30500</v>
      </c>
    </row>
    <row r="58" spans="1:13" x14ac:dyDescent="0.35">
      <c r="A58" s="59">
        <v>2016</v>
      </c>
      <c r="B58" s="42" t="s">
        <v>76</v>
      </c>
      <c r="C58" s="38">
        <v>334390</v>
      </c>
      <c r="D58" s="38">
        <v>14</v>
      </c>
      <c r="E58" s="38">
        <v>13700</v>
      </c>
      <c r="F58" s="38">
        <v>7600</v>
      </c>
      <c r="G58" s="38">
        <v>3500</v>
      </c>
      <c r="H58" s="38">
        <v>5300</v>
      </c>
      <c r="I58" s="38">
        <v>8500</v>
      </c>
      <c r="J58" s="38">
        <v>12500</v>
      </c>
      <c r="K58" s="38">
        <v>17600</v>
      </c>
      <c r="L58" s="38">
        <v>23600</v>
      </c>
      <c r="M58" s="38">
        <v>28000</v>
      </c>
    </row>
    <row r="59" spans="1:13" x14ac:dyDescent="0.35">
      <c r="A59" s="58">
        <v>2016</v>
      </c>
      <c r="B59" s="97" t="s">
        <v>77</v>
      </c>
      <c r="C59" s="37">
        <v>158270</v>
      </c>
      <c r="D59" s="37">
        <v>6</v>
      </c>
      <c r="E59" s="37">
        <v>11800</v>
      </c>
      <c r="F59" s="37">
        <v>6400</v>
      </c>
      <c r="G59" s="37">
        <v>3100</v>
      </c>
      <c r="H59" s="37">
        <v>4700</v>
      </c>
      <c r="I59" s="37">
        <v>7500</v>
      </c>
      <c r="J59" s="37">
        <v>10900</v>
      </c>
      <c r="K59" s="37">
        <v>15000</v>
      </c>
      <c r="L59" s="37">
        <v>19800</v>
      </c>
      <c r="M59" s="37">
        <v>23400</v>
      </c>
    </row>
    <row r="60" spans="1:13" x14ac:dyDescent="0.35">
      <c r="A60" s="58">
        <v>2016</v>
      </c>
      <c r="B60" s="97" t="s">
        <v>78</v>
      </c>
      <c r="C60" s="37">
        <v>79940</v>
      </c>
      <c r="D60" s="37">
        <v>3</v>
      </c>
      <c r="E60" s="37">
        <v>14300</v>
      </c>
      <c r="F60" s="37">
        <v>7900</v>
      </c>
      <c r="G60" s="37">
        <v>3300</v>
      </c>
      <c r="H60" s="37">
        <v>5200</v>
      </c>
      <c r="I60" s="37">
        <v>8700</v>
      </c>
      <c r="J60" s="37">
        <v>13200</v>
      </c>
      <c r="K60" s="37">
        <v>18600</v>
      </c>
      <c r="L60" s="37">
        <v>24700</v>
      </c>
      <c r="M60" s="37">
        <v>29000</v>
      </c>
    </row>
    <row r="61" spans="1:13" x14ac:dyDescent="0.35">
      <c r="A61" s="64">
        <v>2016</v>
      </c>
      <c r="B61" s="67" t="s">
        <v>79</v>
      </c>
      <c r="C61" s="50">
        <v>96180</v>
      </c>
      <c r="D61" s="50">
        <v>4</v>
      </c>
      <c r="E61" s="50">
        <v>16300</v>
      </c>
      <c r="F61" s="50">
        <v>8300</v>
      </c>
      <c r="G61" s="50">
        <v>4700</v>
      </c>
      <c r="H61" s="50">
        <v>6800</v>
      </c>
      <c r="I61" s="50">
        <v>10500</v>
      </c>
      <c r="J61" s="50">
        <v>15200</v>
      </c>
      <c r="K61" s="50">
        <v>20800</v>
      </c>
      <c r="L61" s="50">
        <v>27200</v>
      </c>
      <c r="M61" s="50">
        <v>32000</v>
      </c>
    </row>
    <row r="62" spans="1:13" x14ac:dyDescent="0.35">
      <c r="A62" s="59">
        <v>2016</v>
      </c>
      <c r="B62" s="42" t="s">
        <v>80</v>
      </c>
      <c r="C62" s="38">
        <v>496670</v>
      </c>
      <c r="D62" s="38">
        <v>20</v>
      </c>
      <c r="E62" s="38">
        <v>13800</v>
      </c>
      <c r="F62" s="38">
        <v>7800</v>
      </c>
      <c r="G62" s="38">
        <v>3800</v>
      </c>
      <c r="H62" s="38">
        <v>5400</v>
      </c>
      <c r="I62" s="38">
        <v>8500</v>
      </c>
      <c r="J62" s="38">
        <v>12500</v>
      </c>
      <c r="K62" s="38">
        <v>17600</v>
      </c>
      <c r="L62" s="38">
        <v>23800</v>
      </c>
      <c r="M62" s="38">
        <v>28700</v>
      </c>
    </row>
    <row r="63" spans="1:13" x14ac:dyDescent="0.35">
      <c r="A63" s="58">
        <v>2016</v>
      </c>
      <c r="B63" s="97" t="s">
        <v>81</v>
      </c>
      <c r="C63" s="37">
        <v>297980</v>
      </c>
      <c r="D63" s="37">
        <v>12</v>
      </c>
      <c r="E63" s="37">
        <v>13000</v>
      </c>
      <c r="F63" s="37">
        <v>6900</v>
      </c>
      <c r="G63" s="37">
        <v>3800</v>
      </c>
      <c r="H63" s="37">
        <v>5400</v>
      </c>
      <c r="I63" s="37">
        <v>8300</v>
      </c>
      <c r="J63" s="37">
        <v>12000</v>
      </c>
      <c r="K63" s="37">
        <v>16500</v>
      </c>
      <c r="L63" s="37">
        <v>21700</v>
      </c>
      <c r="M63" s="37">
        <v>25800</v>
      </c>
    </row>
    <row r="64" spans="1:13" x14ac:dyDescent="0.35">
      <c r="A64" s="64">
        <v>2016</v>
      </c>
      <c r="B64" s="67" t="s">
        <v>82</v>
      </c>
      <c r="C64" s="50">
        <v>198680</v>
      </c>
      <c r="D64" s="50">
        <v>8</v>
      </c>
      <c r="E64" s="50">
        <v>15100</v>
      </c>
      <c r="F64" s="50">
        <v>8700</v>
      </c>
      <c r="G64" s="50">
        <v>3700</v>
      </c>
      <c r="H64" s="50">
        <v>5500</v>
      </c>
      <c r="I64" s="50">
        <v>8900</v>
      </c>
      <c r="J64" s="50">
        <v>13500</v>
      </c>
      <c r="K64" s="50">
        <v>19500</v>
      </c>
      <c r="L64" s="50">
        <v>26700</v>
      </c>
      <c r="M64" s="50">
        <v>32400</v>
      </c>
    </row>
    <row r="65" spans="1:13" x14ac:dyDescent="0.35">
      <c r="A65" s="59">
        <v>2016</v>
      </c>
      <c r="B65" s="42" t="s">
        <v>83</v>
      </c>
      <c r="C65" s="38">
        <v>619540</v>
      </c>
      <c r="D65" s="38">
        <v>25</v>
      </c>
      <c r="E65" s="38">
        <v>15700</v>
      </c>
      <c r="F65" s="38">
        <v>7400</v>
      </c>
      <c r="G65" s="38">
        <v>5900</v>
      </c>
      <c r="H65" s="38">
        <v>7600</v>
      </c>
      <c r="I65" s="38">
        <v>10700</v>
      </c>
      <c r="J65" s="38">
        <v>14500</v>
      </c>
      <c r="K65" s="38">
        <v>19300</v>
      </c>
      <c r="L65" s="38">
        <v>25100</v>
      </c>
      <c r="M65" s="38">
        <v>29700</v>
      </c>
    </row>
    <row r="66" spans="1:13" x14ac:dyDescent="0.35">
      <c r="A66" s="58">
        <v>2016</v>
      </c>
      <c r="B66" s="97" t="s">
        <v>275</v>
      </c>
      <c r="C66" s="37">
        <v>235900</v>
      </c>
      <c r="D66" s="37">
        <v>10</v>
      </c>
      <c r="E66" s="37">
        <v>18000</v>
      </c>
      <c r="F66" s="37">
        <v>8200</v>
      </c>
      <c r="G66" s="37">
        <v>7000</v>
      </c>
      <c r="H66" s="37">
        <v>9000</v>
      </c>
      <c r="I66" s="37">
        <v>12400</v>
      </c>
      <c r="J66" s="37">
        <v>16600</v>
      </c>
      <c r="K66" s="37">
        <v>22100</v>
      </c>
      <c r="L66" s="37">
        <v>28900</v>
      </c>
      <c r="M66" s="37">
        <v>34100</v>
      </c>
    </row>
    <row r="67" spans="1:13" x14ac:dyDescent="0.35">
      <c r="A67" s="64">
        <v>2016</v>
      </c>
      <c r="B67" s="67" t="s">
        <v>85</v>
      </c>
      <c r="C67" s="50">
        <v>383650</v>
      </c>
      <c r="D67" s="50">
        <v>16</v>
      </c>
      <c r="E67" s="50">
        <v>14300</v>
      </c>
      <c r="F67" s="50">
        <v>6500</v>
      </c>
      <c r="G67" s="50">
        <v>5400</v>
      </c>
      <c r="H67" s="50">
        <v>7100</v>
      </c>
      <c r="I67" s="50">
        <v>9900</v>
      </c>
      <c r="J67" s="50">
        <v>13400</v>
      </c>
      <c r="K67" s="50">
        <v>17600</v>
      </c>
      <c r="L67" s="50">
        <v>22400</v>
      </c>
      <c r="M67" s="50">
        <v>26000</v>
      </c>
    </row>
    <row r="68" spans="1:13" x14ac:dyDescent="0.35">
      <c r="A68" s="59">
        <v>2016</v>
      </c>
      <c r="B68" s="42" t="s">
        <v>86</v>
      </c>
      <c r="C68" s="38">
        <v>161070</v>
      </c>
      <c r="D68" s="38">
        <v>7</v>
      </c>
      <c r="E68" s="38">
        <v>9700</v>
      </c>
      <c r="F68" s="38">
        <v>5800</v>
      </c>
      <c r="G68" s="38">
        <v>2000</v>
      </c>
      <c r="H68" s="38">
        <v>3300</v>
      </c>
      <c r="I68" s="38">
        <v>5800</v>
      </c>
      <c r="J68" s="38">
        <v>8900</v>
      </c>
      <c r="K68" s="38">
        <v>12600</v>
      </c>
      <c r="L68" s="38">
        <v>16800</v>
      </c>
      <c r="M68" s="38">
        <v>20100</v>
      </c>
    </row>
    <row r="69" spans="1:13" x14ac:dyDescent="0.35">
      <c r="A69" s="58">
        <v>2016</v>
      </c>
      <c r="B69" s="97" t="s">
        <v>87</v>
      </c>
      <c r="C69" s="37">
        <v>96100</v>
      </c>
      <c r="D69" s="37">
        <v>4</v>
      </c>
      <c r="E69" s="37">
        <v>9800</v>
      </c>
      <c r="F69" s="37">
        <v>5800</v>
      </c>
      <c r="G69" s="37">
        <v>2100</v>
      </c>
      <c r="H69" s="37">
        <v>3400</v>
      </c>
      <c r="I69" s="37">
        <v>5900</v>
      </c>
      <c r="J69" s="37">
        <v>9000</v>
      </c>
      <c r="K69" s="37">
        <v>12700</v>
      </c>
      <c r="L69" s="37">
        <v>16900</v>
      </c>
      <c r="M69" s="37">
        <v>20200</v>
      </c>
    </row>
    <row r="70" spans="1:13" x14ac:dyDescent="0.35">
      <c r="A70" s="58">
        <v>2016</v>
      </c>
      <c r="B70" s="97" t="s">
        <v>88</v>
      </c>
      <c r="C70" s="37">
        <v>4030</v>
      </c>
      <c r="D70" s="37">
        <v>0</v>
      </c>
      <c r="E70" s="37">
        <v>7000</v>
      </c>
      <c r="F70" s="37">
        <v>4900</v>
      </c>
      <c r="G70" s="37">
        <v>1000</v>
      </c>
      <c r="H70" s="37">
        <v>1900</v>
      </c>
      <c r="I70" s="37">
        <v>3700</v>
      </c>
      <c r="J70" s="37">
        <v>6200</v>
      </c>
      <c r="K70" s="37">
        <v>9100</v>
      </c>
      <c r="L70" s="37">
        <v>12700</v>
      </c>
      <c r="M70" s="37">
        <v>15700</v>
      </c>
    </row>
    <row r="71" spans="1:13" x14ac:dyDescent="0.35">
      <c r="A71" s="58">
        <v>2016</v>
      </c>
      <c r="B71" s="97" t="s">
        <v>89</v>
      </c>
      <c r="C71" s="37">
        <v>43150</v>
      </c>
      <c r="D71" s="37">
        <v>2</v>
      </c>
      <c r="E71" s="37">
        <v>9700</v>
      </c>
      <c r="F71" s="37">
        <v>5400</v>
      </c>
      <c r="G71" s="37">
        <v>2200</v>
      </c>
      <c r="H71" s="37">
        <v>3500</v>
      </c>
      <c r="I71" s="37">
        <v>6000</v>
      </c>
      <c r="J71" s="37">
        <v>9100</v>
      </c>
      <c r="K71" s="37">
        <v>12600</v>
      </c>
      <c r="L71" s="37">
        <v>16400</v>
      </c>
      <c r="M71" s="37">
        <v>19200</v>
      </c>
    </row>
    <row r="72" spans="1:13" x14ac:dyDescent="0.35">
      <c r="A72" s="64">
        <v>2016</v>
      </c>
      <c r="B72" s="67" t="s">
        <v>90</v>
      </c>
      <c r="C72" s="50">
        <v>17790</v>
      </c>
      <c r="D72" s="50">
        <v>1</v>
      </c>
      <c r="E72" s="50">
        <v>9800</v>
      </c>
      <c r="F72" s="50">
        <v>6800</v>
      </c>
      <c r="G72" s="50">
        <v>1800</v>
      </c>
      <c r="H72" s="50">
        <v>3000</v>
      </c>
      <c r="I72" s="50">
        <v>5300</v>
      </c>
      <c r="J72" s="50">
        <v>8400</v>
      </c>
      <c r="K72" s="50">
        <v>12600</v>
      </c>
      <c r="L72" s="50">
        <v>18200</v>
      </c>
      <c r="M72" s="50">
        <v>22600</v>
      </c>
    </row>
    <row r="73" spans="1:13" x14ac:dyDescent="0.35">
      <c r="A73" s="71">
        <v>2016</v>
      </c>
      <c r="B73" s="45" t="s">
        <v>91</v>
      </c>
      <c r="C73" s="46">
        <v>504510</v>
      </c>
      <c r="D73" s="46">
        <v>21</v>
      </c>
      <c r="E73" s="46">
        <v>11500</v>
      </c>
      <c r="F73" s="46">
        <v>5700</v>
      </c>
      <c r="G73" s="46">
        <v>3600</v>
      </c>
      <c r="H73" s="46">
        <v>5200</v>
      </c>
      <c r="I73" s="46">
        <v>7700</v>
      </c>
      <c r="J73" s="46">
        <v>10800</v>
      </c>
      <c r="K73" s="46">
        <v>14500</v>
      </c>
      <c r="L73" s="46">
        <v>18500</v>
      </c>
      <c r="M73" s="46">
        <v>21500</v>
      </c>
    </row>
    <row r="74" spans="1:13" x14ac:dyDescent="0.35">
      <c r="A74" s="58">
        <v>2016</v>
      </c>
      <c r="B74" s="97" t="s">
        <v>92</v>
      </c>
      <c r="C74" s="37">
        <v>147860</v>
      </c>
      <c r="D74" s="37">
        <v>6</v>
      </c>
      <c r="E74" s="37">
        <v>12300</v>
      </c>
      <c r="F74" s="37">
        <v>5800</v>
      </c>
      <c r="G74" s="37">
        <v>4300</v>
      </c>
      <c r="H74" s="37">
        <v>5800</v>
      </c>
      <c r="I74" s="37">
        <v>8400</v>
      </c>
      <c r="J74" s="37">
        <v>11600</v>
      </c>
      <c r="K74" s="37">
        <v>15200</v>
      </c>
      <c r="L74" s="37">
        <v>19400</v>
      </c>
      <c r="M74" s="37">
        <v>22400</v>
      </c>
    </row>
    <row r="75" spans="1:13" x14ac:dyDescent="0.35">
      <c r="A75" s="58">
        <v>2016</v>
      </c>
      <c r="B75" s="97" t="s">
        <v>93</v>
      </c>
      <c r="C75" s="37">
        <v>75360</v>
      </c>
      <c r="D75" s="37">
        <v>3</v>
      </c>
      <c r="E75" s="37">
        <v>11500</v>
      </c>
      <c r="F75" s="37">
        <v>5700</v>
      </c>
      <c r="G75" s="37">
        <v>3400</v>
      </c>
      <c r="H75" s="37">
        <v>5000</v>
      </c>
      <c r="I75" s="37">
        <v>7700</v>
      </c>
      <c r="J75" s="37">
        <v>10900</v>
      </c>
      <c r="K75" s="37">
        <v>14600</v>
      </c>
      <c r="L75" s="37">
        <v>18600</v>
      </c>
      <c r="M75" s="37">
        <v>21600</v>
      </c>
    </row>
    <row r="76" spans="1:13" x14ac:dyDescent="0.35">
      <c r="A76" s="58">
        <v>2016</v>
      </c>
      <c r="B76" s="97" t="s">
        <v>94</v>
      </c>
      <c r="C76" s="37">
        <v>139190</v>
      </c>
      <c r="D76" s="37">
        <v>6</v>
      </c>
      <c r="E76" s="37">
        <v>11300</v>
      </c>
      <c r="F76" s="37">
        <v>5900</v>
      </c>
      <c r="G76" s="37">
        <v>3300</v>
      </c>
      <c r="H76" s="37">
        <v>4800</v>
      </c>
      <c r="I76" s="37">
        <v>7400</v>
      </c>
      <c r="J76" s="37">
        <v>10500</v>
      </c>
      <c r="K76" s="37">
        <v>14300</v>
      </c>
      <c r="L76" s="37">
        <v>18600</v>
      </c>
      <c r="M76" s="37">
        <v>21800</v>
      </c>
    </row>
    <row r="77" spans="1:13" x14ac:dyDescent="0.35">
      <c r="A77" s="64">
        <v>2016</v>
      </c>
      <c r="B77" s="67" t="s">
        <v>95</v>
      </c>
      <c r="C77" s="50">
        <v>142110</v>
      </c>
      <c r="D77" s="50">
        <v>6</v>
      </c>
      <c r="E77" s="50">
        <v>10900</v>
      </c>
      <c r="F77" s="50">
        <v>5200</v>
      </c>
      <c r="G77" s="50">
        <v>3500</v>
      </c>
      <c r="H77" s="50">
        <v>5000</v>
      </c>
      <c r="I77" s="50">
        <v>7500</v>
      </c>
      <c r="J77" s="50">
        <v>10400</v>
      </c>
      <c r="K77" s="50">
        <v>13700</v>
      </c>
      <c r="L77" s="50">
        <v>17400</v>
      </c>
      <c r="M77" s="50">
        <v>20100</v>
      </c>
    </row>
    <row r="78" spans="1:13" x14ac:dyDescent="0.35">
      <c r="A78" s="98">
        <v>2016</v>
      </c>
      <c r="B78" s="99" t="s">
        <v>41</v>
      </c>
      <c r="C78" s="100" t="s">
        <v>206</v>
      </c>
      <c r="D78" s="100" t="s">
        <v>206</v>
      </c>
      <c r="E78" s="100" t="s">
        <v>206</v>
      </c>
      <c r="F78" s="100" t="s">
        <v>206</v>
      </c>
      <c r="G78" s="100" t="s">
        <v>206</v>
      </c>
      <c r="H78" s="100" t="s">
        <v>206</v>
      </c>
      <c r="I78" s="100" t="s">
        <v>206</v>
      </c>
      <c r="J78" s="100" t="s">
        <v>206</v>
      </c>
      <c r="K78" s="100" t="s">
        <v>206</v>
      </c>
      <c r="L78" s="100" t="s">
        <v>206</v>
      </c>
      <c r="M78" s="100" t="s">
        <v>206</v>
      </c>
    </row>
    <row r="79" spans="1:13" x14ac:dyDescent="0.35">
      <c r="A79" s="94">
        <v>2017</v>
      </c>
      <c r="B79" s="95" t="s">
        <v>13</v>
      </c>
      <c r="C79" s="96">
        <v>18257260</v>
      </c>
      <c r="D79" s="96">
        <v>100</v>
      </c>
      <c r="E79" s="96">
        <v>13400</v>
      </c>
      <c r="F79" s="96">
        <v>7400</v>
      </c>
      <c r="G79" s="96">
        <v>3400</v>
      </c>
      <c r="H79" s="96">
        <v>5200</v>
      </c>
      <c r="I79" s="96">
        <v>8300</v>
      </c>
      <c r="J79" s="96">
        <v>12200</v>
      </c>
      <c r="K79" s="96">
        <v>17100</v>
      </c>
      <c r="L79" s="96">
        <v>22800</v>
      </c>
      <c r="M79" s="96">
        <v>27300</v>
      </c>
    </row>
    <row r="80" spans="1:13" x14ac:dyDescent="0.35">
      <c r="A80" s="59">
        <v>2017</v>
      </c>
      <c r="B80" s="42" t="s">
        <v>62</v>
      </c>
      <c r="C80" s="38">
        <v>1141660</v>
      </c>
      <c r="D80" s="38">
        <v>6</v>
      </c>
      <c r="E80" s="38">
        <v>14900</v>
      </c>
      <c r="F80" s="38">
        <v>8100</v>
      </c>
      <c r="G80" s="38">
        <v>4500</v>
      </c>
      <c r="H80" s="38">
        <v>6200</v>
      </c>
      <c r="I80" s="38">
        <v>9400</v>
      </c>
      <c r="J80" s="38">
        <v>13500</v>
      </c>
      <c r="K80" s="38">
        <v>18900</v>
      </c>
      <c r="L80" s="38">
        <v>25400</v>
      </c>
      <c r="M80" s="38">
        <v>30600</v>
      </c>
    </row>
    <row r="81" spans="1:13" x14ac:dyDescent="0.35">
      <c r="A81" s="58">
        <v>2017</v>
      </c>
      <c r="B81" s="97" t="s">
        <v>63</v>
      </c>
      <c r="C81" s="37">
        <v>210590</v>
      </c>
      <c r="D81" s="37">
        <v>1</v>
      </c>
      <c r="E81" s="37">
        <v>16300</v>
      </c>
      <c r="F81" s="37">
        <v>8400</v>
      </c>
      <c r="G81" s="37">
        <v>5100</v>
      </c>
      <c r="H81" s="37">
        <v>7000</v>
      </c>
      <c r="I81" s="37">
        <v>10500</v>
      </c>
      <c r="J81" s="37">
        <v>15000</v>
      </c>
      <c r="K81" s="37">
        <v>20500</v>
      </c>
      <c r="L81" s="37">
        <v>27500</v>
      </c>
      <c r="M81" s="37">
        <v>32800</v>
      </c>
    </row>
    <row r="82" spans="1:13" x14ac:dyDescent="0.35">
      <c r="A82" s="58">
        <v>2017</v>
      </c>
      <c r="B82" s="97" t="s">
        <v>64</v>
      </c>
      <c r="C82" s="37">
        <v>749330</v>
      </c>
      <c r="D82" s="37">
        <v>4</v>
      </c>
      <c r="E82" s="37">
        <v>14400</v>
      </c>
      <c r="F82" s="37">
        <v>7800</v>
      </c>
      <c r="G82" s="37">
        <v>4300</v>
      </c>
      <c r="H82" s="37">
        <v>6000</v>
      </c>
      <c r="I82" s="37">
        <v>9100</v>
      </c>
      <c r="J82" s="37">
        <v>13100</v>
      </c>
      <c r="K82" s="37">
        <v>18200</v>
      </c>
      <c r="L82" s="37">
        <v>24500</v>
      </c>
      <c r="M82" s="37">
        <v>29500</v>
      </c>
    </row>
    <row r="83" spans="1:13" x14ac:dyDescent="0.35">
      <c r="A83" s="64">
        <v>2017</v>
      </c>
      <c r="B83" s="67" t="s">
        <v>65</v>
      </c>
      <c r="C83" s="50">
        <v>181740</v>
      </c>
      <c r="D83" s="50">
        <v>1</v>
      </c>
      <c r="E83" s="50">
        <v>15400</v>
      </c>
      <c r="F83" s="50">
        <v>8500</v>
      </c>
      <c r="G83" s="50">
        <v>4400</v>
      </c>
      <c r="H83" s="50">
        <v>6100</v>
      </c>
      <c r="I83" s="50">
        <v>9500</v>
      </c>
      <c r="J83" s="50">
        <v>13900</v>
      </c>
      <c r="K83" s="50">
        <v>19600</v>
      </c>
      <c r="L83" s="50">
        <v>26600</v>
      </c>
      <c r="M83" s="50">
        <v>31900</v>
      </c>
    </row>
    <row r="84" spans="1:13" x14ac:dyDescent="0.35">
      <c r="A84" s="59">
        <v>2017</v>
      </c>
      <c r="B84" s="42" t="s">
        <v>66</v>
      </c>
      <c r="C84" s="38">
        <v>511220</v>
      </c>
      <c r="D84" s="38">
        <v>3</v>
      </c>
      <c r="E84" s="38">
        <v>12400</v>
      </c>
      <c r="F84" s="38">
        <v>8800</v>
      </c>
      <c r="G84" s="38">
        <v>1900</v>
      </c>
      <c r="H84" s="38">
        <v>3300</v>
      </c>
      <c r="I84" s="38">
        <v>6200</v>
      </c>
      <c r="J84" s="38">
        <v>10500</v>
      </c>
      <c r="K84" s="38">
        <v>16400</v>
      </c>
      <c r="L84" s="38">
        <v>24200</v>
      </c>
      <c r="M84" s="38">
        <v>30300</v>
      </c>
    </row>
    <row r="85" spans="1:13" x14ac:dyDescent="0.35">
      <c r="A85" s="58">
        <v>2017</v>
      </c>
      <c r="B85" s="97" t="s">
        <v>67</v>
      </c>
      <c r="C85" s="37">
        <v>179050</v>
      </c>
      <c r="D85" s="37">
        <v>1</v>
      </c>
      <c r="E85" s="37">
        <v>13200</v>
      </c>
      <c r="F85" s="37">
        <v>8400</v>
      </c>
      <c r="G85" s="37">
        <v>2600</v>
      </c>
      <c r="H85" s="37">
        <v>4200</v>
      </c>
      <c r="I85" s="37">
        <v>7400</v>
      </c>
      <c r="J85" s="37">
        <v>11600</v>
      </c>
      <c r="K85" s="37">
        <v>17200</v>
      </c>
      <c r="L85" s="37">
        <v>24300</v>
      </c>
      <c r="M85" s="37">
        <v>29700</v>
      </c>
    </row>
    <row r="86" spans="1:13" x14ac:dyDescent="0.35">
      <c r="A86" s="58">
        <v>2017</v>
      </c>
      <c r="B86" s="97" t="s">
        <v>68</v>
      </c>
      <c r="C86" s="37">
        <v>23990</v>
      </c>
      <c r="D86" s="37">
        <v>0</v>
      </c>
      <c r="E86" s="37">
        <v>8200</v>
      </c>
      <c r="F86" s="37">
        <v>6700</v>
      </c>
      <c r="G86" s="37">
        <v>1000</v>
      </c>
      <c r="H86" s="37">
        <v>1900</v>
      </c>
      <c r="I86" s="37">
        <v>3900</v>
      </c>
      <c r="J86" s="37">
        <v>6500</v>
      </c>
      <c r="K86" s="37">
        <v>10400</v>
      </c>
      <c r="L86" s="37">
        <v>16100</v>
      </c>
      <c r="M86" s="37">
        <v>20600</v>
      </c>
    </row>
    <row r="87" spans="1:13" x14ac:dyDescent="0.35">
      <c r="A87" s="58">
        <v>2017</v>
      </c>
      <c r="B87" s="97" t="s">
        <v>69</v>
      </c>
      <c r="C87" s="37">
        <v>104020</v>
      </c>
      <c r="D87" s="37">
        <v>1</v>
      </c>
      <c r="E87" s="37">
        <v>10200</v>
      </c>
      <c r="F87" s="37">
        <v>7900</v>
      </c>
      <c r="G87" s="37">
        <v>1500</v>
      </c>
      <c r="H87" s="37">
        <v>2600</v>
      </c>
      <c r="I87" s="37">
        <v>4900</v>
      </c>
      <c r="J87" s="37">
        <v>8200</v>
      </c>
      <c r="K87" s="37">
        <v>13200</v>
      </c>
      <c r="L87" s="37">
        <v>20200</v>
      </c>
      <c r="M87" s="37">
        <v>26300</v>
      </c>
    </row>
    <row r="88" spans="1:13" x14ac:dyDescent="0.35">
      <c r="A88" s="64">
        <v>2017</v>
      </c>
      <c r="B88" s="67" t="s">
        <v>70</v>
      </c>
      <c r="C88" s="50">
        <v>204160</v>
      </c>
      <c r="D88" s="50">
        <v>1</v>
      </c>
      <c r="E88" s="50">
        <v>13300</v>
      </c>
      <c r="F88" s="50">
        <v>9400</v>
      </c>
      <c r="G88" s="50">
        <v>1700</v>
      </c>
      <c r="H88" s="50">
        <v>3500</v>
      </c>
      <c r="I88" s="50">
        <v>6600</v>
      </c>
      <c r="J88" s="50">
        <v>11200</v>
      </c>
      <c r="K88" s="50">
        <v>17800</v>
      </c>
      <c r="L88" s="50">
        <v>26500</v>
      </c>
      <c r="M88" s="50">
        <v>32700</v>
      </c>
    </row>
    <row r="89" spans="1:13" x14ac:dyDescent="0.35">
      <c r="A89" s="59">
        <v>2017</v>
      </c>
      <c r="B89" s="42" t="s">
        <v>71</v>
      </c>
      <c r="C89" s="38">
        <v>816970</v>
      </c>
      <c r="D89" s="38">
        <v>4</v>
      </c>
      <c r="E89" s="38">
        <v>10700</v>
      </c>
      <c r="F89" s="38">
        <v>7400</v>
      </c>
      <c r="G89" s="38">
        <v>1300</v>
      </c>
      <c r="H89" s="38">
        <v>2800</v>
      </c>
      <c r="I89" s="38">
        <v>5600</v>
      </c>
      <c r="J89" s="38">
        <v>9300</v>
      </c>
      <c r="K89" s="38">
        <v>14000</v>
      </c>
      <c r="L89" s="38">
        <v>20000</v>
      </c>
      <c r="M89" s="38">
        <v>24800</v>
      </c>
    </row>
    <row r="90" spans="1:13" x14ac:dyDescent="0.35">
      <c r="A90" s="58">
        <v>2017</v>
      </c>
      <c r="B90" s="97" t="s">
        <v>72</v>
      </c>
      <c r="C90" s="37">
        <v>293150</v>
      </c>
      <c r="D90" s="37">
        <v>2</v>
      </c>
      <c r="E90" s="37">
        <v>10900</v>
      </c>
      <c r="F90" s="37">
        <v>6900</v>
      </c>
      <c r="G90" s="37">
        <v>1700</v>
      </c>
      <c r="H90" s="37">
        <v>3300</v>
      </c>
      <c r="I90" s="37">
        <v>6200</v>
      </c>
      <c r="J90" s="37">
        <v>9800</v>
      </c>
      <c r="K90" s="37">
        <v>14200</v>
      </c>
      <c r="L90" s="37">
        <v>19600</v>
      </c>
      <c r="M90" s="37">
        <v>23900</v>
      </c>
    </row>
    <row r="91" spans="1:13" x14ac:dyDescent="0.35">
      <c r="A91" s="58">
        <v>2017</v>
      </c>
      <c r="B91" s="97" t="s">
        <v>73</v>
      </c>
      <c r="C91" s="37">
        <v>199310</v>
      </c>
      <c r="D91" s="37">
        <v>1</v>
      </c>
      <c r="E91" s="37">
        <v>8500</v>
      </c>
      <c r="F91" s="37">
        <v>5700</v>
      </c>
      <c r="G91" s="37">
        <v>600</v>
      </c>
      <c r="H91" s="37">
        <v>1600</v>
      </c>
      <c r="I91" s="37">
        <v>4500</v>
      </c>
      <c r="J91" s="37">
        <v>7800</v>
      </c>
      <c r="K91" s="37">
        <v>11600</v>
      </c>
      <c r="L91" s="37">
        <v>15700</v>
      </c>
      <c r="M91" s="37">
        <v>18700</v>
      </c>
    </row>
    <row r="92" spans="1:13" x14ac:dyDescent="0.35">
      <c r="A92" s="58">
        <v>2017</v>
      </c>
      <c r="B92" s="97" t="s">
        <v>74</v>
      </c>
      <c r="C92" s="37">
        <v>58530</v>
      </c>
      <c r="D92" s="37">
        <v>0</v>
      </c>
      <c r="E92" s="37">
        <v>7900</v>
      </c>
      <c r="F92" s="37">
        <v>5700</v>
      </c>
      <c r="G92" s="37">
        <v>800</v>
      </c>
      <c r="H92" s="37">
        <v>1700</v>
      </c>
      <c r="I92" s="37">
        <v>4000</v>
      </c>
      <c r="J92" s="37">
        <v>6900</v>
      </c>
      <c r="K92" s="37">
        <v>10400</v>
      </c>
      <c r="L92" s="37">
        <v>14600</v>
      </c>
      <c r="M92" s="37">
        <v>18000</v>
      </c>
    </row>
    <row r="93" spans="1:13" x14ac:dyDescent="0.35">
      <c r="A93" s="64">
        <v>2017</v>
      </c>
      <c r="B93" s="67" t="s">
        <v>75</v>
      </c>
      <c r="C93" s="50">
        <v>265980</v>
      </c>
      <c r="D93" s="50">
        <v>1</v>
      </c>
      <c r="E93" s="50">
        <v>12600</v>
      </c>
      <c r="F93" s="50">
        <v>8500</v>
      </c>
      <c r="G93" s="50">
        <v>2100</v>
      </c>
      <c r="H93" s="50">
        <v>3600</v>
      </c>
      <c r="I93" s="50">
        <v>6600</v>
      </c>
      <c r="J93" s="50">
        <v>10800</v>
      </c>
      <c r="K93" s="50">
        <v>16700</v>
      </c>
      <c r="L93" s="50">
        <v>24200</v>
      </c>
      <c r="M93" s="50">
        <v>29700</v>
      </c>
    </row>
    <row r="94" spans="1:13" x14ac:dyDescent="0.35">
      <c r="A94" s="59">
        <v>2017</v>
      </c>
      <c r="B94" s="42" t="s">
        <v>76</v>
      </c>
      <c r="C94" s="38">
        <v>2540670</v>
      </c>
      <c r="D94" s="38">
        <v>14</v>
      </c>
      <c r="E94" s="38">
        <v>13600</v>
      </c>
      <c r="F94" s="38">
        <v>7700</v>
      </c>
      <c r="G94" s="38">
        <v>3200</v>
      </c>
      <c r="H94" s="38">
        <v>5100</v>
      </c>
      <c r="I94" s="38">
        <v>8400</v>
      </c>
      <c r="J94" s="38">
        <v>12400</v>
      </c>
      <c r="K94" s="38">
        <v>17600</v>
      </c>
      <c r="L94" s="38">
        <v>23600</v>
      </c>
      <c r="M94" s="38">
        <v>28100</v>
      </c>
    </row>
    <row r="95" spans="1:13" x14ac:dyDescent="0.35">
      <c r="A95" s="58">
        <v>2017</v>
      </c>
      <c r="B95" s="97" t="s">
        <v>77</v>
      </c>
      <c r="C95" s="37">
        <v>1209380</v>
      </c>
      <c r="D95" s="37">
        <v>7</v>
      </c>
      <c r="E95" s="37">
        <v>11800</v>
      </c>
      <c r="F95" s="37">
        <v>6400</v>
      </c>
      <c r="G95" s="37">
        <v>3000</v>
      </c>
      <c r="H95" s="37">
        <v>4700</v>
      </c>
      <c r="I95" s="37">
        <v>7500</v>
      </c>
      <c r="J95" s="37">
        <v>10900</v>
      </c>
      <c r="K95" s="37">
        <v>15000</v>
      </c>
      <c r="L95" s="37">
        <v>19800</v>
      </c>
      <c r="M95" s="37">
        <v>23400</v>
      </c>
    </row>
    <row r="96" spans="1:13" x14ac:dyDescent="0.35">
      <c r="A96" s="58">
        <v>2017</v>
      </c>
      <c r="B96" s="97" t="s">
        <v>78</v>
      </c>
      <c r="C96" s="37">
        <v>638590</v>
      </c>
      <c r="D96" s="37">
        <v>3</v>
      </c>
      <c r="E96" s="37">
        <v>14200</v>
      </c>
      <c r="F96" s="37">
        <v>8000</v>
      </c>
      <c r="G96" s="37">
        <v>2800</v>
      </c>
      <c r="H96" s="37">
        <v>4900</v>
      </c>
      <c r="I96" s="37">
        <v>8600</v>
      </c>
      <c r="J96" s="37">
        <v>13100</v>
      </c>
      <c r="K96" s="37">
        <v>18600</v>
      </c>
      <c r="L96" s="37">
        <v>24700</v>
      </c>
      <c r="M96" s="37">
        <v>29200</v>
      </c>
    </row>
    <row r="97" spans="1:13" x14ac:dyDescent="0.35">
      <c r="A97" s="64">
        <v>2017</v>
      </c>
      <c r="B97" s="67" t="s">
        <v>79</v>
      </c>
      <c r="C97" s="50">
        <v>692700</v>
      </c>
      <c r="D97" s="50">
        <v>4</v>
      </c>
      <c r="E97" s="50">
        <v>16400</v>
      </c>
      <c r="F97" s="50">
        <v>8400</v>
      </c>
      <c r="G97" s="50">
        <v>4500</v>
      </c>
      <c r="H97" s="50">
        <v>6700</v>
      </c>
      <c r="I97" s="50">
        <v>10500</v>
      </c>
      <c r="J97" s="50">
        <v>15200</v>
      </c>
      <c r="K97" s="50">
        <v>21000</v>
      </c>
      <c r="L97" s="50">
        <v>27500</v>
      </c>
      <c r="M97" s="50">
        <v>32200</v>
      </c>
    </row>
    <row r="98" spans="1:13" x14ac:dyDescent="0.35">
      <c r="A98" s="59">
        <v>2017</v>
      </c>
      <c r="B98" s="42" t="s">
        <v>80</v>
      </c>
      <c r="C98" s="38">
        <v>3667480</v>
      </c>
      <c r="D98" s="38">
        <v>20</v>
      </c>
      <c r="E98" s="38">
        <v>13800</v>
      </c>
      <c r="F98" s="38">
        <v>7800</v>
      </c>
      <c r="G98" s="38">
        <v>3600</v>
      </c>
      <c r="H98" s="38">
        <v>5300</v>
      </c>
      <c r="I98" s="38">
        <v>8400</v>
      </c>
      <c r="J98" s="38">
        <v>12500</v>
      </c>
      <c r="K98" s="38">
        <v>17500</v>
      </c>
      <c r="L98" s="38">
        <v>23700</v>
      </c>
      <c r="M98" s="38">
        <v>28600</v>
      </c>
    </row>
    <row r="99" spans="1:13" x14ac:dyDescent="0.35">
      <c r="A99" s="58">
        <v>2017</v>
      </c>
      <c r="B99" s="97" t="s">
        <v>81</v>
      </c>
      <c r="C99" s="37">
        <v>2204400</v>
      </c>
      <c r="D99" s="37">
        <v>12</v>
      </c>
      <c r="E99" s="37">
        <v>13000</v>
      </c>
      <c r="F99" s="37">
        <v>7000</v>
      </c>
      <c r="G99" s="37">
        <v>3700</v>
      </c>
      <c r="H99" s="37">
        <v>5400</v>
      </c>
      <c r="I99" s="37">
        <v>8200</v>
      </c>
      <c r="J99" s="37">
        <v>12000</v>
      </c>
      <c r="K99" s="37">
        <v>16500</v>
      </c>
      <c r="L99" s="37">
        <v>21800</v>
      </c>
      <c r="M99" s="37">
        <v>25900</v>
      </c>
    </row>
    <row r="100" spans="1:13" x14ac:dyDescent="0.35">
      <c r="A100" s="64">
        <v>2017</v>
      </c>
      <c r="B100" s="67" t="s">
        <v>82</v>
      </c>
      <c r="C100" s="50">
        <v>1463080</v>
      </c>
      <c r="D100" s="50">
        <v>8</v>
      </c>
      <c r="E100" s="50">
        <v>14900</v>
      </c>
      <c r="F100" s="50">
        <v>8700</v>
      </c>
      <c r="G100" s="50">
        <v>3500</v>
      </c>
      <c r="H100" s="50">
        <v>5300</v>
      </c>
      <c r="I100" s="50">
        <v>8700</v>
      </c>
      <c r="J100" s="50">
        <v>13300</v>
      </c>
      <c r="K100" s="50">
        <v>19300</v>
      </c>
      <c r="L100" s="50">
        <v>26500</v>
      </c>
      <c r="M100" s="50">
        <v>32100</v>
      </c>
    </row>
    <row r="101" spans="1:13" x14ac:dyDescent="0.35">
      <c r="A101" s="59">
        <v>2017</v>
      </c>
      <c r="B101" s="42" t="s">
        <v>83</v>
      </c>
      <c r="C101" s="38">
        <v>4385060</v>
      </c>
      <c r="D101" s="38">
        <v>24</v>
      </c>
      <c r="E101" s="38">
        <v>15800</v>
      </c>
      <c r="F101" s="38">
        <v>7500</v>
      </c>
      <c r="G101" s="38">
        <v>5800</v>
      </c>
      <c r="H101" s="38">
        <v>7700</v>
      </c>
      <c r="I101" s="38">
        <v>10800</v>
      </c>
      <c r="J101" s="38">
        <v>14700</v>
      </c>
      <c r="K101" s="38">
        <v>19500</v>
      </c>
      <c r="L101" s="38">
        <v>25300</v>
      </c>
      <c r="M101" s="38">
        <v>29900</v>
      </c>
    </row>
    <row r="102" spans="1:13" x14ac:dyDescent="0.35">
      <c r="A102" s="58">
        <v>2017</v>
      </c>
      <c r="B102" s="97" t="s">
        <v>275</v>
      </c>
      <c r="C102" s="37">
        <v>1647560</v>
      </c>
      <c r="D102" s="37">
        <v>9</v>
      </c>
      <c r="E102" s="37">
        <v>18000</v>
      </c>
      <c r="F102" s="37">
        <v>8300</v>
      </c>
      <c r="G102" s="37">
        <v>6800</v>
      </c>
      <c r="H102" s="37">
        <v>8900</v>
      </c>
      <c r="I102" s="37">
        <v>12400</v>
      </c>
      <c r="J102" s="37">
        <v>16700</v>
      </c>
      <c r="K102" s="37">
        <v>22300</v>
      </c>
      <c r="L102" s="37">
        <v>29100</v>
      </c>
      <c r="M102" s="37">
        <v>34200</v>
      </c>
    </row>
    <row r="103" spans="1:13" x14ac:dyDescent="0.35">
      <c r="A103" s="64">
        <v>2017</v>
      </c>
      <c r="B103" s="67" t="s">
        <v>85</v>
      </c>
      <c r="C103" s="50">
        <v>2737500</v>
      </c>
      <c r="D103" s="50">
        <v>15</v>
      </c>
      <c r="E103" s="50">
        <v>14500</v>
      </c>
      <c r="F103" s="50">
        <v>6600</v>
      </c>
      <c r="G103" s="50">
        <v>5400</v>
      </c>
      <c r="H103" s="50">
        <v>7100</v>
      </c>
      <c r="I103" s="50">
        <v>10100</v>
      </c>
      <c r="J103" s="50">
        <v>13700</v>
      </c>
      <c r="K103" s="50">
        <v>17900</v>
      </c>
      <c r="L103" s="50">
        <v>22700</v>
      </c>
      <c r="M103" s="50">
        <v>26300</v>
      </c>
    </row>
    <row r="104" spans="1:13" x14ac:dyDescent="0.35">
      <c r="A104" s="59">
        <v>2017</v>
      </c>
      <c r="B104" s="42" t="s">
        <v>86</v>
      </c>
      <c r="C104" s="38">
        <v>1315070</v>
      </c>
      <c r="D104" s="38">
        <v>7</v>
      </c>
      <c r="E104" s="38">
        <v>9700</v>
      </c>
      <c r="F104" s="38">
        <v>5900</v>
      </c>
      <c r="G104" s="38">
        <v>1900</v>
      </c>
      <c r="H104" s="38">
        <v>3200</v>
      </c>
      <c r="I104" s="38">
        <v>5700</v>
      </c>
      <c r="J104" s="38">
        <v>8900</v>
      </c>
      <c r="K104" s="38">
        <v>12600</v>
      </c>
      <c r="L104" s="38">
        <v>16900</v>
      </c>
      <c r="M104" s="38">
        <v>20200</v>
      </c>
    </row>
    <row r="105" spans="1:13" x14ac:dyDescent="0.35">
      <c r="A105" s="58">
        <v>2017</v>
      </c>
      <c r="B105" s="97" t="s">
        <v>87</v>
      </c>
      <c r="C105" s="37">
        <v>795880</v>
      </c>
      <c r="D105" s="37">
        <v>4</v>
      </c>
      <c r="E105" s="37">
        <v>9800</v>
      </c>
      <c r="F105" s="37">
        <v>5900</v>
      </c>
      <c r="G105" s="37">
        <v>1900</v>
      </c>
      <c r="H105" s="37">
        <v>3300</v>
      </c>
      <c r="I105" s="37">
        <v>5800</v>
      </c>
      <c r="J105" s="37">
        <v>9000</v>
      </c>
      <c r="K105" s="37">
        <v>12700</v>
      </c>
      <c r="L105" s="37">
        <v>17000</v>
      </c>
      <c r="M105" s="37">
        <v>20200</v>
      </c>
    </row>
    <row r="106" spans="1:13" x14ac:dyDescent="0.35">
      <c r="A106" s="58">
        <v>2017</v>
      </c>
      <c r="B106" s="97" t="s">
        <v>88</v>
      </c>
      <c r="C106" s="37">
        <v>34820</v>
      </c>
      <c r="D106" s="37">
        <v>0</v>
      </c>
      <c r="E106" s="37">
        <v>7000</v>
      </c>
      <c r="F106" s="37">
        <v>5000</v>
      </c>
      <c r="G106" s="37">
        <v>900</v>
      </c>
      <c r="H106" s="37">
        <v>1800</v>
      </c>
      <c r="I106" s="37">
        <v>3600</v>
      </c>
      <c r="J106" s="37">
        <v>6100</v>
      </c>
      <c r="K106" s="37">
        <v>9200</v>
      </c>
      <c r="L106" s="37">
        <v>12700</v>
      </c>
      <c r="M106" s="37">
        <v>16000</v>
      </c>
    </row>
    <row r="107" spans="1:13" x14ac:dyDescent="0.35">
      <c r="A107" s="58">
        <v>2017</v>
      </c>
      <c r="B107" s="97" t="s">
        <v>89</v>
      </c>
      <c r="C107" s="37">
        <v>342230</v>
      </c>
      <c r="D107" s="37">
        <v>2</v>
      </c>
      <c r="E107" s="37">
        <v>9700</v>
      </c>
      <c r="F107" s="37">
        <v>5400</v>
      </c>
      <c r="G107" s="37">
        <v>2100</v>
      </c>
      <c r="H107" s="37">
        <v>3400</v>
      </c>
      <c r="I107" s="37">
        <v>5900</v>
      </c>
      <c r="J107" s="37">
        <v>9100</v>
      </c>
      <c r="K107" s="37">
        <v>12600</v>
      </c>
      <c r="L107" s="37">
        <v>16500</v>
      </c>
      <c r="M107" s="37">
        <v>19300</v>
      </c>
    </row>
    <row r="108" spans="1:13" x14ac:dyDescent="0.35">
      <c r="A108" s="64">
        <v>2017</v>
      </c>
      <c r="B108" s="67" t="s">
        <v>90</v>
      </c>
      <c r="C108" s="50">
        <v>142140</v>
      </c>
      <c r="D108" s="50">
        <v>1</v>
      </c>
      <c r="E108" s="50">
        <v>9700</v>
      </c>
      <c r="F108" s="50">
        <v>6800</v>
      </c>
      <c r="G108" s="50">
        <v>1700</v>
      </c>
      <c r="H108" s="50">
        <v>2900</v>
      </c>
      <c r="I108" s="50">
        <v>5200</v>
      </c>
      <c r="J108" s="50">
        <v>8300</v>
      </c>
      <c r="K108" s="50">
        <v>12500</v>
      </c>
      <c r="L108" s="50">
        <v>18200</v>
      </c>
      <c r="M108" s="50">
        <v>22600</v>
      </c>
    </row>
    <row r="109" spans="1:13" x14ac:dyDescent="0.35">
      <c r="A109" s="71">
        <v>2017</v>
      </c>
      <c r="B109" s="45" t="s">
        <v>91</v>
      </c>
      <c r="C109" s="46">
        <v>3879110</v>
      </c>
      <c r="D109" s="46">
        <v>21</v>
      </c>
      <c r="E109" s="46">
        <v>11600</v>
      </c>
      <c r="F109" s="46">
        <v>5700</v>
      </c>
      <c r="G109" s="46">
        <v>3500</v>
      </c>
      <c r="H109" s="46">
        <v>5200</v>
      </c>
      <c r="I109" s="46">
        <v>7800</v>
      </c>
      <c r="J109" s="46">
        <v>11000</v>
      </c>
      <c r="K109" s="46">
        <v>14700</v>
      </c>
      <c r="L109" s="46">
        <v>18700</v>
      </c>
      <c r="M109" s="46">
        <v>21600</v>
      </c>
    </row>
    <row r="110" spans="1:13" x14ac:dyDescent="0.35">
      <c r="A110" s="58">
        <v>2017</v>
      </c>
      <c r="B110" s="97" t="s">
        <v>92</v>
      </c>
      <c r="C110" s="37">
        <v>1109180</v>
      </c>
      <c r="D110" s="37">
        <v>6</v>
      </c>
      <c r="E110" s="37">
        <v>12400</v>
      </c>
      <c r="F110" s="37">
        <v>5800</v>
      </c>
      <c r="G110" s="37">
        <v>4200</v>
      </c>
      <c r="H110" s="37">
        <v>5900</v>
      </c>
      <c r="I110" s="37">
        <v>8600</v>
      </c>
      <c r="J110" s="37">
        <v>11700</v>
      </c>
      <c r="K110" s="37">
        <v>15400</v>
      </c>
      <c r="L110" s="37">
        <v>19600</v>
      </c>
      <c r="M110" s="37">
        <v>22500</v>
      </c>
    </row>
    <row r="111" spans="1:13" x14ac:dyDescent="0.35">
      <c r="A111" s="58">
        <v>2017</v>
      </c>
      <c r="B111" s="97" t="s">
        <v>93</v>
      </c>
      <c r="C111" s="37">
        <v>582250</v>
      </c>
      <c r="D111" s="37">
        <v>3</v>
      </c>
      <c r="E111" s="37">
        <v>11700</v>
      </c>
      <c r="F111" s="37">
        <v>5800</v>
      </c>
      <c r="G111" s="37">
        <v>3100</v>
      </c>
      <c r="H111" s="37">
        <v>4900</v>
      </c>
      <c r="I111" s="37">
        <v>7800</v>
      </c>
      <c r="J111" s="37">
        <v>11100</v>
      </c>
      <c r="K111" s="37">
        <v>14800</v>
      </c>
      <c r="L111" s="37">
        <v>18900</v>
      </c>
      <c r="M111" s="37">
        <v>21800</v>
      </c>
    </row>
    <row r="112" spans="1:13" x14ac:dyDescent="0.35">
      <c r="A112" s="58">
        <v>2017</v>
      </c>
      <c r="B112" s="97" t="s">
        <v>94</v>
      </c>
      <c r="C112" s="37">
        <v>1056930</v>
      </c>
      <c r="D112" s="37">
        <v>6</v>
      </c>
      <c r="E112" s="37">
        <v>11400</v>
      </c>
      <c r="F112" s="37">
        <v>5900</v>
      </c>
      <c r="G112" s="37">
        <v>3200</v>
      </c>
      <c r="H112" s="37">
        <v>4800</v>
      </c>
      <c r="I112" s="37">
        <v>7400</v>
      </c>
      <c r="J112" s="37">
        <v>10700</v>
      </c>
      <c r="K112" s="37">
        <v>14500</v>
      </c>
      <c r="L112" s="37">
        <v>18800</v>
      </c>
      <c r="M112" s="37">
        <v>22000</v>
      </c>
    </row>
    <row r="113" spans="1:13" x14ac:dyDescent="0.35">
      <c r="A113" s="64">
        <v>2017</v>
      </c>
      <c r="B113" s="67" t="s">
        <v>95</v>
      </c>
      <c r="C113" s="50">
        <v>1130740</v>
      </c>
      <c r="D113" s="50">
        <v>6</v>
      </c>
      <c r="E113" s="50">
        <v>11100</v>
      </c>
      <c r="F113" s="50">
        <v>5200</v>
      </c>
      <c r="G113" s="50">
        <v>3500</v>
      </c>
      <c r="H113" s="50">
        <v>5100</v>
      </c>
      <c r="I113" s="50">
        <v>7600</v>
      </c>
      <c r="J113" s="50">
        <v>10600</v>
      </c>
      <c r="K113" s="50">
        <v>13900</v>
      </c>
      <c r="L113" s="50">
        <v>17500</v>
      </c>
      <c r="M113" s="50">
        <v>20200</v>
      </c>
    </row>
    <row r="114" spans="1:13" x14ac:dyDescent="0.35">
      <c r="A114" s="98">
        <v>2017</v>
      </c>
      <c r="B114" s="99" t="s">
        <v>41</v>
      </c>
      <c r="C114" s="100">
        <v>30</v>
      </c>
      <c r="D114" s="100">
        <v>0</v>
      </c>
      <c r="E114" s="100">
        <v>16700</v>
      </c>
      <c r="F114" s="100">
        <v>10300</v>
      </c>
      <c r="G114" s="100">
        <v>3800</v>
      </c>
      <c r="H114" s="100">
        <v>5100</v>
      </c>
      <c r="I114" s="100">
        <v>9400</v>
      </c>
      <c r="J114" s="100">
        <v>14500</v>
      </c>
      <c r="K114" s="100">
        <v>22000</v>
      </c>
      <c r="L114" s="100">
        <v>33100</v>
      </c>
      <c r="M114" s="100">
        <v>35700</v>
      </c>
    </row>
    <row r="115" spans="1:13" x14ac:dyDescent="0.35">
      <c r="A115" s="94">
        <v>2018</v>
      </c>
      <c r="B115" s="95" t="s">
        <v>13</v>
      </c>
      <c r="C115" s="96">
        <v>18211100</v>
      </c>
      <c r="D115" s="96">
        <v>100</v>
      </c>
      <c r="E115" s="96">
        <v>13200</v>
      </c>
      <c r="F115" s="96">
        <v>7500</v>
      </c>
      <c r="G115" s="96">
        <v>3300</v>
      </c>
      <c r="H115" s="96">
        <v>5000</v>
      </c>
      <c r="I115" s="96">
        <v>8100</v>
      </c>
      <c r="J115" s="96">
        <v>12000</v>
      </c>
      <c r="K115" s="96">
        <v>16900</v>
      </c>
      <c r="L115" s="96">
        <v>22700</v>
      </c>
      <c r="M115" s="96">
        <v>27300</v>
      </c>
    </row>
    <row r="116" spans="1:13" x14ac:dyDescent="0.35">
      <c r="A116" s="59">
        <v>2018</v>
      </c>
      <c r="B116" s="42" t="s">
        <v>62</v>
      </c>
      <c r="C116" s="38">
        <v>1168970</v>
      </c>
      <c r="D116" s="38">
        <v>6</v>
      </c>
      <c r="E116" s="38">
        <v>14600</v>
      </c>
      <c r="F116" s="38">
        <v>8100</v>
      </c>
      <c r="G116" s="38">
        <v>4200</v>
      </c>
      <c r="H116" s="38">
        <v>5800</v>
      </c>
      <c r="I116" s="38">
        <v>9000</v>
      </c>
      <c r="J116" s="38">
        <v>13100</v>
      </c>
      <c r="K116" s="38">
        <v>18500</v>
      </c>
      <c r="L116" s="38">
        <v>25100</v>
      </c>
      <c r="M116" s="38">
        <v>30300</v>
      </c>
    </row>
    <row r="117" spans="1:13" x14ac:dyDescent="0.35">
      <c r="A117" s="58">
        <v>2018</v>
      </c>
      <c r="B117" s="97" t="s">
        <v>63</v>
      </c>
      <c r="C117" s="37">
        <v>216570</v>
      </c>
      <c r="D117" s="37">
        <v>1</v>
      </c>
      <c r="E117" s="37">
        <v>15900</v>
      </c>
      <c r="F117" s="37">
        <v>8500</v>
      </c>
      <c r="G117" s="37">
        <v>4700</v>
      </c>
      <c r="H117" s="37">
        <v>6500</v>
      </c>
      <c r="I117" s="37">
        <v>10000</v>
      </c>
      <c r="J117" s="37">
        <v>14500</v>
      </c>
      <c r="K117" s="37">
        <v>20100</v>
      </c>
      <c r="L117" s="37">
        <v>27100</v>
      </c>
      <c r="M117" s="37">
        <v>32500</v>
      </c>
    </row>
    <row r="118" spans="1:13" x14ac:dyDescent="0.35">
      <c r="A118" s="58">
        <v>2018</v>
      </c>
      <c r="B118" s="97" t="s">
        <v>64</v>
      </c>
      <c r="C118" s="37">
        <v>764310</v>
      </c>
      <c r="D118" s="37">
        <v>4</v>
      </c>
      <c r="E118" s="37">
        <v>14100</v>
      </c>
      <c r="F118" s="37">
        <v>7800</v>
      </c>
      <c r="G118" s="37">
        <v>4100</v>
      </c>
      <c r="H118" s="37">
        <v>5700</v>
      </c>
      <c r="I118" s="37">
        <v>8700</v>
      </c>
      <c r="J118" s="37">
        <v>12700</v>
      </c>
      <c r="K118" s="37">
        <v>17800</v>
      </c>
      <c r="L118" s="37">
        <v>24200</v>
      </c>
      <c r="M118" s="37">
        <v>29200</v>
      </c>
    </row>
    <row r="119" spans="1:13" x14ac:dyDescent="0.35">
      <c r="A119" s="64">
        <v>2018</v>
      </c>
      <c r="B119" s="67" t="s">
        <v>65</v>
      </c>
      <c r="C119" s="50">
        <v>188090</v>
      </c>
      <c r="D119" s="50">
        <v>1</v>
      </c>
      <c r="E119" s="50">
        <v>15000</v>
      </c>
      <c r="F119" s="50">
        <v>8500</v>
      </c>
      <c r="G119" s="50">
        <v>4100</v>
      </c>
      <c r="H119" s="50">
        <v>5800</v>
      </c>
      <c r="I119" s="50">
        <v>9100</v>
      </c>
      <c r="J119" s="50">
        <v>13400</v>
      </c>
      <c r="K119" s="50">
        <v>19100</v>
      </c>
      <c r="L119" s="50">
        <v>26200</v>
      </c>
      <c r="M119" s="50">
        <v>31700</v>
      </c>
    </row>
    <row r="120" spans="1:13" x14ac:dyDescent="0.35">
      <c r="A120" s="59">
        <v>2018</v>
      </c>
      <c r="B120" s="42" t="s">
        <v>66</v>
      </c>
      <c r="C120" s="38">
        <v>507440</v>
      </c>
      <c r="D120" s="38">
        <v>3</v>
      </c>
      <c r="E120" s="38">
        <v>12400</v>
      </c>
      <c r="F120" s="38">
        <v>8900</v>
      </c>
      <c r="G120" s="38">
        <v>1800</v>
      </c>
      <c r="H120" s="38">
        <v>3200</v>
      </c>
      <c r="I120" s="38">
        <v>6100</v>
      </c>
      <c r="J120" s="38">
        <v>10300</v>
      </c>
      <c r="K120" s="38">
        <v>16400</v>
      </c>
      <c r="L120" s="38">
        <v>24400</v>
      </c>
      <c r="M120" s="38">
        <v>30500</v>
      </c>
    </row>
    <row r="121" spans="1:13" x14ac:dyDescent="0.35">
      <c r="A121" s="58">
        <v>2018</v>
      </c>
      <c r="B121" s="97" t="s">
        <v>67</v>
      </c>
      <c r="C121" s="37">
        <v>177180</v>
      </c>
      <c r="D121" s="37">
        <v>1</v>
      </c>
      <c r="E121" s="37">
        <v>13300</v>
      </c>
      <c r="F121" s="37">
        <v>8500</v>
      </c>
      <c r="G121" s="37">
        <v>2500</v>
      </c>
      <c r="H121" s="37">
        <v>4100</v>
      </c>
      <c r="I121" s="37">
        <v>7200</v>
      </c>
      <c r="J121" s="37">
        <v>11500</v>
      </c>
      <c r="K121" s="37">
        <v>17300</v>
      </c>
      <c r="L121" s="37">
        <v>24600</v>
      </c>
      <c r="M121" s="37">
        <v>30300</v>
      </c>
    </row>
    <row r="122" spans="1:13" x14ac:dyDescent="0.35">
      <c r="A122" s="58">
        <v>2018</v>
      </c>
      <c r="B122" s="97" t="s">
        <v>68</v>
      </c>
      <c r="C122" s="37">
        <v>23860</v>
      </c>
      <c r="D122" s="37">
        <v>0</v>
      </c>
      <c r="E122" s="37">
        <v>8200</v>
      </c>
      <c r="F122" s="37">
        <v>6800</v>
      </c>
      <c r="G122" s="37">
        <v>900</v>
      </c>
      <c r="H122" s="37">
        <v>1900</v>
      </c>
      <c r="I122" s="37">
        <v>3800</v>
      </c>
      <c r="J122" s="37">
        <v>6500</v>
      </c>
      <c r="K122" s="37">
        <v>10400</v>
      </c>
      <c r="L122" s="37">
        <v>16000</v>
      </c>
      <c r="M122" s="37">
        <v>20900</v>
      </c>
    </row>
    <row r="123" spans="1:13" x14ac:dyDescent="0.35">
      <c r="A123" s="58">
        <v>2018</v>
      </c>
      <c r="B123" s="97" t="s">
        <v>69</v>
      </c>
      <c r="C123" s="37">
        <v>103590</v>
      </c>
      <c r="D123" s="37">
        <v>1</v>
      </c>
      <c r="E123" s="37">
        <v>10100</v>
      </c>
      <c r="F123" s="37">
        <v>7900</v>
      </c>
      <c r="G123" s="37">
        <v>1400</v>
      </c>
      <c r="H123" s="37">
        <v>2500</v>
      </c>
      <c r="I123" s="37">
        <v>4800</v>
      </c>
      <c r="J123" s="37">
        <v>8000</v>
      </c>
      <c r="K123" s="37">
        <v>13000</v>
      </c>
      <c r="L123" s="37">
        <v>20200</v>
      </c>
      <c r="M123" s="37">
        <v>26300</v>
      </c>
    </row>
    <row r="124" spans="1:13" x14ac:dyDescent="0.35">
      <c r="A124" s="64">
        <v>2018</v>
      </c>
      <c r="B124" s="67" t="s">
        <v>70</v>
      </c>
      <c r="C124" s="50">
        <v>202820</v>
      </c>
      <c r="D124" s="50">
        <v>1</v>
      </c>
      <c r="E124" s="50">
        <v>13300</v>
      </c>
      <c r="F124" s="50">
        <v>9400</v>
      </c>
      <c r="G124" s="50">
        <v>1700</v>
      </c>
      <c r="H124" s="50">
        <v>3400</v>
      </c>
      <c r="I124" s="50">
        <v>6500</v>
      </c>
      <c r="J124" s="50">
        <v>11100</v>
      </c>
      <c r="K124" s="50">
        <v>17800</v>
      </c>
      <c r="L124" s="50">
        <v>26400</v>
      </c>
      <c r="M124" s="50">
        <v>32800</v>
      </c>
    </row>
    <row r="125" spans="1:13" x14ac:dyDescent="0.35">
      <c r="A125" s="59">
        <v>2018</v>
      </c>
      <c r="B125" s="42" t="s">
        <v>71</v>
      </c>
      <c r="C125" s="38">
        <v>811490</v>
      </c>
      <c r="D125" s="38">
        <v>4</v>
      </c>
      <c r="E125" s="38">
        <v>10600</v>
      </c>
      <c r="F125" s="38">
        <v>7400</v>
      </c>
      <c r="G125" s="38">
        <v>1300</v>
      </c>
      <c r="H125" s="38">
        <v>2700</v>
      </c>
      <c r="I125" s="38">
        <v>5500</v>
      </c>
      <c r="J125" s="38">
        <v>9200</v>
      </c>
      <c r="K125" s="38">
        <v>13900</v>
      </c>
      <c r="L125" s="38">
        <v>20000</v>
      </c>
      <c r="M125" s="38">
        <v>25000</v>
      </c>
    </row>
    <row r="126" spans="1:13" x14ac:dyDescent="0.35">
      <c r="A126" s="58">
        <v>2018</v>
      </c>
      <c r="B126" s="97" t="s">
        <v>72</v>
      </c>
      <c r="C126" s="37">
        <v>291500</v>
      </c>
      <c r="D126" s="37">
        <v>2</v>
      </c>
      <c r="E126" s="37">
        <v>10900</v>
      </c>
      <c r="F126" s="37">
        <v>7000</v>
      </c>
      <c r="G126" s="37">
        <v>1700</v>
      </c>
      <c r="H126" s="37">
        <v>3200</v>
      </c>
      <c r="I126" s="37">
        <v>6000</v>
      </c>
      <c r="J126" s="37">
        <v>9600</v>
      </c>
      <c r="K126" s="37">
        <v>14200</v>
      </c>
      <c r="L126" s="37">
        <v>19700</v>
      </c>
      <c r="M126" s="37">
        <v>24100</v>
      </c>
    </row>
    <row r="127" spans="1:13" x14ac:dyDescent="0.35">
      <c r="A127" s="58">
        <v>2018</v>
      </c>
      <c r="B127" s="97" t="s">
        <v>73</v>
      </c>
      <c r="C127" s="37">
        <v>198080</v>
      </c>
      <c r="D127" s="37">
        <v>1</v>
      </c>
      <c r="E127" s="37">
        <v>8500</v>
      </c>
      <c r="F127" s="37">
        <v>5800</v>
      </c>
      <c r="G127" s="37">
        <v>600</v>
      </c>
      <c r="H127" s="37">
        <v>1500</v>
      </c>
      <c r="I127" s="37">
        <v>4400</v>
      </c>
      <c r="J127" s="37">
        <v>7700</v>
      </c>
      <c r="K127" s="37">
        <v>11500</v>
      </c>
      <c r="L127" s="37">
        <v>15700</v>
      </c>
      <c r="M127" s="37">
        <v>18900</v>
      </c>
    </row>
    <row r="128" spans="1:13" x14ac:dyDescent="0.35">
      <c r="A128" s="58">
        <v>2018</v>
      </c>
      <c r="B128" s="97" t="s">
        <v>74</v>
      </c>
      <c r="C128" s="37">
        <v>57380</v>
      </c>
      <c r="D128" s="37">
        <v>0</v>
      </c>
      <c r="E128" s="37">
        <v>7800</v>
      </c>
      <c r="F128" s="37">
        <v>5700</v>
      </c>
      <c r="G128" s="37">
        <v>900</v>
      </c>
      <c r="H128" s="37">
        <v>1700</v>
      </c>
      <c r="I128" s="37">
        <v>3900</v>
      </c>
      <c r="J128" s="37">
        <v>6800</v>
      </c>
      <c r="K128" s="37">
        <v>10300</v>
      </c>
      <c r="L128" s="37">
        <v>14600</v>
      </c>
      <c r="M128" s="37">
        <v>17900</v>
      </c>
    </row>
    <row r="129" spans="1:13" x14ac:dyDescent="0.35">
      <c r="A129" s="64">
        <v>2018</v>
      </c>
      <c r="B129" s="67" t="s">
        <v>75</v>
      </c>
      <c r="C129" s="50">
        <v>264520</v>
      </c>
      <c r="D129" s="50">
        <v>1</v>
      </c>
      <c r="E129" s="50">
        <v>12600</v>
      </c>
      <c r="F129" s="50">
        <v>8600</v>
      </c>
      <c r="G129" s="50">
        <v>2100</v>
      </c>
      <c r="H129" s="50">
        <v>3600</v>
      </c>
      <c r="I129" s="50">
        <v>6500</v>
      </c>
      <c r="J129" s="50">
        <v>10600</v>
      </c>
      <c r="K129" s="50">
        <v>16600</v>
      </c>
      <c r="L129" s="50">
        <v>24200</v>
      </c>
      <c r="M129" s="50">
        <v>29800</v>
      </c>
    </row>
    <row r="130" spans="1:13" x14ac:dyDescent="0.35">
      <c r="A130" s="59">
        <v>2018</v>
      </c>
      <c r="B130" s="42" t="s">
        <v>76</v>
      </c>
      <c r="C130" s="38">
        <v>2518460</v>
      </c>
      <c r="D130" s="38">
        <v>14</v>
      </c>
      <c r="E130" s="38">
        <v>13600</v>
      </c>
      <c r="F130" s="38">
        <v>7800</v>
      </c>
      <c r="G130" s="38">
        <v>3100</v>
      </c>
      <c r="H130" s="38">
        <v>4900</v>
      </c>
      <c r="I130" s="38">
        <v>8200</v>
      </c>
      <c r="J130" s="38">
        <v>12300</v>
      </c>
      <c r="K130" s="38">
        <v>17500</v>
      </c>
      <c r="L130" s="38">
        <v>23700</v>
      </c>
      <c r="M130" s="38">
        <v>28300</v>
      </c>
    </row>
    <row r="131" spans="1:13" x14ac:dyDescent="0.35">
      <c r="A131" s="58">
        <v>2018</v>
      </c>
      <c r="B131" s="97" t="s">
        <v>77</v>
      </c>
      <c r="C131" s="37">
        <v>1202690</v>
      </c>
      <c r="D131" s="37">
        <v>7</v>
      </c>
      <c r="E131" s="37">
        <v>11700</v>
      </c>
      <c r="F131" s="37">
        <v>6500</v>
      </c>
      <c r="G131" s="37">
        <v>2800</v>
      </c>
      <c r="H131" s="37">
        <v>4500</v>
      </c>
      <c r="I131" s="37">
        <v>7300</v>
      </c>
      <c r="J131" s="37">
        <v>10800</v>
      </c>
      <c r="K131" s="37">
        <v>15000</v>
      </c>
      <c r="L131" s="37">
        <v>19900</v>
      </c>
      <c r="M131" s="37">
        <v>23500</v>
      </c>
    </row>
    <row r="132" spans="1:13" x14ac:dyDescent="0.35">
      <c r="A132" s="58">
        <v>2018</v>
      </c>
      <c r="B132" s="97" t="s">
        <v>78</v>
      </c>
      <c r="C132" s="37">
        <v>629110</v>
      </c>
      <c r="D132" s="37">
        <v>3</v>
      </c>
      <c r="E132" s="37">
        <v>14200</v>
      </c>
      <c r="F132" s="37">
        <v>8100</v>
      </c>
      <c r="G132" s="37">
        <v>2800</v>
      </c>
      <c r="H132" s="37">
        <v>4800</v>
      </c>
      <c r="I132" s="37">
        <v>8400</v>
      </c>
      <c r="J132" s="37">
        <v>13000</v>
      </c>
      <c r="K132" s="37">
        <v>18600</v>
      </c>
      <c r="L132" s="37">
        <v>24900</v>
      </c>
      <c r="M132" s="37">
        <v>29400</v>
      </c>
    </row>
    <row r="133" spans="1:13" x14ac:dyDescent="0.35">
      <c r="A133" s="64">
        <v>2018</v>
      </c>
      <c r="B133" s="67" t="s">
        <v>79</v>
      </c>
      <c r="C133" s="50">
        <v>686660</v>
      </c>
      <c r="D133" s="50">
        <v>4</v>
      </c>
      <c r="E133" s="50">
        <v>16200</v>
      </c>
      <c r="F133" s="50">
        <v>8500</v>
      </c>
      <c r="G133" s="50">
        <v>4300</v>
      </c>
      <c r="H133" s="50">
        <v>6500</v>
      </c>
      <c r="I133" s="50">
        <v>10300</v>
      </c>
      <c r="J133" s="50">
        <v>15100</v>
      </c>
      <c r="K133" s="50">
        <v>20900</v>
      </c>
      <c r="L133" s="50">
        <v>27500</v>
      </c>
      <c r="M133" s="50">
        <v>32300</v>
      </c>
    </row>
    <row r="134" spans="1:13" x14ac:dyDescent="0.35">
      <c r="A134" s="59">
        <v>2018</v>
      </c>
      <c r="B134" s="42" t="s">
        <v>80</v>
      </c>
      <c r="C134" s="38">
        <v>3664180</v>
      </c>
      <c r="D134" s="38">
        <v>20</v>
      </c>
      <c r="E134" s="38">
        <v>13600</v>
      </c>
      <c r="F134" s="38">
        <v>7800</v>
      </c>
      <c r="G134" s="38">
        <v>3400</v>
      </c>
      <c r="H134" s="38">
        <v>5100</v>
      </c>
      <c r="I134" s="38">
        <v>8200</v>
      </c>
      <c r="J134" s="38">
        <v>12200</v>
      </c>
      <c r="K134" s="38">
        <v>17400</v>
      </c>
      <c r="L134" s="38">
        <v>23600</v>
      </c>
      <c r="M134" s="38">
        <v>28600</v>
      </c>
    </row>
    <row r="135" spans="1:13" x14ac:dyDescent="0.35">
      <c r="A135" s="58">
        <v>2018</v>
      </c>
      <c r="B135" s="97" t="s">
        <v>81</v>
      </c>
      <c r="C135" s="37">
        <v>2200380</v>
      </c>
      <c r="D135" s="37">
        <v>12</v>
      </c>
      <c r="E135" s="37">
        <v>12800</v>
      </c>
      <c r="F135" s="37">
        <v>7000</v>
      </c>
      <c r="G135" s="37">
        <v>3500</v>
      </c>
      <c r="H135" s="37">
        <v>5100</v>
      </c>
      <c r="I135" s="37">
        <v>8000</v>
      </c>
      <c r="J135" s="37">
        <v>11800</v>
      </c>
      <c r="K135" s="37">
        <v>16400</v>
      </c>
      <c r="L135" s="37">
        <v>21700</v>
      </c>
      <c r="M135" s="37">
        <v>25800</v>
      </c>
    </row>
    <row r="136" spans="1:13" x14ac:dyDescent="0.35">
      <c r="A136" s="64">
        <v>2018</v>
      </c>
      <c r="B136" s="67" t="s">
        <v>82</v>
      </c>
      <c r="C136" s="50">
        <v>1463810</v>
      </c>
      <c r="D136" s="50">
        <v>8</v>
      </c>
      <c r="E136" s="50">
        <v>14700</v>
      </c>
      <c r="F136" s="50">
        <v>8800</v>
      </c>
      <c r="G136" s="50">
        <v>3300</v>
      </c>
      <c r="H136" s="50">
        <v>5100</v>
      </c>
      <c r="I136" s="50">
        <v>8500</v>
      </c>
      <c r="J136" s="50">
        <v>13100</v>
      </c>
      <c r="K136" s="50">
        <v>19100</v>
      </c>
      <c r="L136" s="50">
        <v>26400</v>
      </c>
      <c r="M136" s="50">
        <v>32000</v>
      </c>
    </row>
    <row r="137" spans="1:13" x14ac:dyDescent="0.35">
      <c r="A137" s="59">
        <v>2018</v>
      </c>
      <c r="B137" s="42" t="s">
        <v>83</v>
      </c>
      <c r="C137" s="38">
        <v>4386070</v>
      </c>
      <c r="D137" s="38">
        <v>24</v>
      </c>
      <c r="E137" s="38">
        <v>15500</v>
      </c>
      <c r="F137" s="38">
        <v>7500</v>
      </c>
      <c r="G137" s="38">
        <v>5500</v>
      </c>
      <c r="H137" s="38">
        <v>7300</v>
      </c>
      <c r="I137" s="38">
        <v>10500</v>
      </c>
      <c r="J137" s="38">
        <v>14400</v>
      </c>
      <c r="K137" s="38">
        <v>19300</v>
      </c>
      <c r="L137" s="38">
        <v>25100</v>
      </c>
      <c r="M137" s="38">
        <v>29700</v>
      </c>
    </row>
    <row r="138" spans="1:13" x14ac:dyDescent="0.35">
      <c r="A138" s="58">
        <v>2018</v>
      </c>
      <c r="B138" s="97" t="s">
        <v>275</v>
      </c>
      <c r="C138" s="37">
        <v>1652820</v>
      </c>
      <c r="D138" s="37">
        <v>9</v>
      </c>
      <c r="E138" s="37">
        <v>17800</v>
      </c>
      <c r="F138" s="37">
        <v>8400</v>
      </c>
      <c r="G138" s="37">
        <v>6400</v>
      </c>
      <c r="H138" s="37">
        <v>8500</v>
      </c>
      <c r="I138" s="37">
        <v>12000</v>
      </c>
      <c r="J138" s="37">
        <v>16400</v>
      </c>
      <c r="K138" s="37">
        <v>22000</v>
      </c>
      <c r="L138" s="37">
        <v>29000</v>
      </c>
      <c r="M138" s="37">
        <v>34100</v>
      </c>
    </row>
    <row r="139" spans="1:13" x14ac:dyDescent="0.35">
      <c r="A139" s="64">
        <v>2018</v>
      </c>
      <c r="B139" s="67" t="s">
        <v>85</v>
      </c>
      <c r="C139" s="50">
        <v>2733250</v>
      </c>
      <c r="D139" s="50">
        <v>15</v>
      </c>
      <c r="E139" s="50">
        <v>14200</v>
      </c>
      <c r="F139" s="50">
        <v>6600</v>
      </c>
      <c r="G139" s="50">
        <v>5100</v>
      </c>
      <c r="H139" s="50">
        <v>6800</v>
      </c>
      <c r="I139" s="50">
        <v>9800</v>
      </c>
      <c r="J139" s="50">
        <v>13400</v>
      </c>
      <c r="K139" s="50">
        <v>17700</v>
      </c>
      <c r="L139" s="50">
        <v>22500</v>
      </c>
      <c r="M139" s="50">
        <v>26100</v>
      </c>
    </row>
    <row r="140" spans="1:13" x14ac:dyDescent="0.35">
      <c r="A140" s="59">
        <v>2018</v>
      </c>
      <c r="B140" s="42" t="s">
        <v>86</v>
      </c>
      <c r="C140" s="38">
        <v>1301290</v>
      </c>
      <c r="D140" s="38">
        <v>7</v>
      </c>
      <c r="E140" s="38">
        <v>9600</v>
      </c>
      <c r="F140" s="38">
        <v>5900</v>
      </c>
      <c r="G140" s="38">
        <v>1800</v>
      </c>
      <c r="H140" s="38">
        <v>3000</v>
      </c>
      <c r="I140" s="38">
        <v>5500</v>
      </c>
      <c r="J140" s="38">
        <v>8700</v>
      </c>
      <c r="K140" s="38">
        <v>12500</v>
      </c>
      <c r="L140" s="38">
        <v>16800</v>
      </c>
      <c r="M140" s="38">
        <v>20200</v>
      </c>
    </row>
    <row r="141" spans="1:13" x14ac:dyDescent="0.35">
      <c r="A141" s="58">
        <v>2018</v>
      </c>
      <c r="B141" s="97" t="s">
        <v>87</v>
      </c>
      <c r="C141" s="37">
        <v>787210</v>
      </c>
      <c r="D141" s="37">
        <v>4</v>
      </c>
      <c r="E141" s="37">
        <v>9700</v>
      </c>
      <c r="F141" s="37">
        <v>5900</v>
      </c>
      <c r="G141" s="37">
        <v>1800</v>
      </c>
      <c r="H141" s="37">
        <v>3100</v>
      </c>
      <c r="I141" s="37">
        <v>5600</v>
      </c>
      <c r="J141" s="37">
        <v>8800</v>
      </c>
      <c r="K141" s="37">
        <v>12600</v>
      </c>
      <c r="L141" s="37">
        <v>16900</v>
      </c>
      <c r="M141" s="37">
        <v>20300</v>
      </c>
    </row>
    <row r="142" spans="1:13" x14ac:dyDescent="0.35">
      <c r="A142" s="58">
        <v>2018</v>
      </c>
      <c r="B142" s="97" t="s">
        <v>88</v>
      </c>
      <c r="C142" s="37">
        <v>34020</v>
      </c>
      <c r="D142" s="37">
        <v>0</v>
      </c>
      <c r="E142" s="37">
        <v>6900</v>
      </c>
      <c r="F142" s="37">
        <v>5000</v>
      </c>
      <c r="G142" s="37">
        <v>900</v>
      </c>
      <c r="H142" s="37">
        <v>1700</v>
      </c>
      <c r="I142" s="37">
        <v>3500</v>
      </c>
      <c r="J142" s="37">
        <v>6000</v>
      </c>
      <c r="K142" s="37">
        <v>9100</v>
      </c>
      <c r="L142" s="37">
        <v>12600</v>
      </c>
      <c r="M142" s="37">
        <v>15600</v>
      </c>
    </row>
    <row r="143" spans="1:13" x14ac:dyDescent="0.35">
      <c r="A143" s="58">
        <v>2018</v>
      </c>
      <c r="B143" s="97" t="s">
        <v>89</v>
      </c>
      <c r="C143" s="37">
        <v>338220</v>
      </c>
      <c r="D143" s="37">
        <v>2</v>
      </c>
      <c r="E143" s="37">
        <v>9500</v>
      </c>
      <c r="F143" s="37">
        <v>5500</v>
      </c>
      <c r="G143" s="37">
        <v>1900</v>
      </c>
      <c r="H143" s="37">
        <v>3200</v>
      </c>
      <c r="I143" s="37">
        <v>5700</v>
      </c>
      <c r="J143" s="37">
        <v>8900</v>
      </c>
      <c r="K143" s="37">
        <v>12500</v>
      </c>
      <c r="L143" s="37">
        <v>16400</v>
      </c>
      <c r="M143" s="37">
        <v>19200</v>
      </c>
    </row>
    <row r="144" spans="1:13" x14ac:dyDescent="0.35">
      <c r="A144" s="64">
        <v>2018</v>
      </c>
      <c r="B144" s="67" t="s">
        <v>90</v>
      </c>
      <c r="C144" s="50">
        <v>141850</v>
      </c>
      <c r="D144" s="50">
        <v>1</v>
      </c>
      <c r="E144" s="50">
        <v>9600</v>
      </c>
      <c r="F144" s="50">
        <v>6800</v>
      </c>
      <c r="G144" s="50">
        <v>1600</v>
      </c>
      <c r="H144" s="50">
        <v>2800</v>
      </c>
      <c r="I144" s="50">
        <v>5000</v>
      </c>
      <c r="J144" s="50">
        <v>8100</v>
      </c>
      <c r="K144" s="50">
        <v>12400</v>
      </c>
      <c r="L144" s="50">
        <v>18000</v>
      </c>
      <c r="M144" s="50">
        <v>22500</v>
      </c>
    </row>
    <row r="145" spans="1:13" x14ac:dyDescent="0.35">
      <c r="A145" s="71">
        <v>2018</v>
      </c>
      <c r="B145" s="45" t="s">
        <v>91</v>
      </c>
      <c r="C145" s="46">
        <v>3853170</v>
      </c>
      <c r="D145" s="46">
        <v>21</v>
      </c>
      <c r="E145" s="46">
        <v>11400</v>
      </c>
      <c r="F145" s="46">
        <v>5800</v>
      </c>
      <c r="G145" s="46">
        <v>3300</v>
      </c>
      <c r="H145" s="46">
        <v>4900</v>
      </c>
      <c r="I145" s="46">
        <v>7600</v>
      </c>
      <c r="J145" s="46">
        <v>10800</v>
      </c>
      <c r="K145" s="46">
        <v>14500</v>
      </c>
      <c r="L145" s="46">
        <v>18600</v>
      </c>
      <c r="M145" s="46">
        <v>21600</v>
      </c>
    </row>
    <row r="146" spans="1:13" x14ac:dyDescent="0.35">
      <c r="A146" s="58">
        <v>2018</v>
      </c>
      <c r="B146" s="97" t="s">
        <v>92</v>
      </c>
      <c r="C146" s="37">
        <v>1105200</v>
      </c>
      <c r="D146" s="37">
        <v>6</v>
      </c>
      <c r="E146" s="37">
        <v>12200</v>
      </c>
      <c r="F146" s="37">
        <v>5800</v>
      </c>
      <c r="G146" s="37">
        <v>4000</v>
      </c>
      <c r="H146" s="37">
        <v>5600</v>
      </c>
      <c r="I146" s="37">
        <v>8300</v>
      </c>
      <c r="J146" s="37">
        <v>11500</v>
      </c>
      <c r="K146" s="37">
        <v>15200</v>
      </c>
      <c r="L146" s="37">
        <v>19400</v>
      </c>
      <c r="M146" s="37">
        <v>22500</v>
      </c>
    </row>
    <row r="147" spans="1:13" x14ac:dyDescent="0.35">
      <c r="A147" s="58">
        <v>2018</v>
      </c>
      <c r="B147" s="97" t="s">
        <v>93</v>
      </c>
      <c r="C147" s="37">
        <v>576340</v>
      </c>
      <c r="D147" s="37">
        <v>3</v>
      </c>
      <c r="E147" s="37">
        <v>11400</v>
      </c>
      <c r="F147" s="37">
        <v>5900</v>
      </c>
      <c r="G147" s="37">
        <v>2900</v>
      </c>
      <c r="H147" s="37">
        <v>4600</v>
      </c>
      <c r="I147" s="37">
        <v>7500</v>
      </c>
      <c r="J147" s="37">
        <v>10800</v>
      </c>
      <c r="K147" s="37">
        <v>14600</v>
      </c>
      <c r="L147" s="37">
        <v>18800</v>
      </c>
      <c r="M147" s="37">
        <v>21700</v>
      </c>
    </row>
    <row r="148" spans="1:13" x14ac:dyDescent="0.35">
      <c r="A148" s="58">
        <v>2018</v>
      </c>
      <c r="B148" s="97" t="s">
        <v>94</v>
      </c>
      <c r="C148" s="37">
        <v>1053730</v>
      </c>
      <c r="D148" s="37">
        <v>6</v>
      </c>
      <c r="E148" s="37">
        <v>11200</v>
      </c>
      <c r="F148" s="37">
        <v>6000</v>
      </c>
      <c r="G148" s="37">
        <v>3000</v>
      </c>
      <c r="H148" s="37">
        <v>4500</v>
      </c>
      <c r="I148" s="37">
        <v>7200</v>
      </c>
      <c r="J148" s="37">
        <v>10400</v>
      </c>
      <c r="K148" s="37">
        <v>14300</v>
      </c>
      <c r="L148" s="37">
        <v>18700</v>
      </c>
      <c r="M148" s="37">
        <v>21900</v>
      </c>
    </row>
    <row r="149" spans="1:13" x14ac:dyDescent="0.35">
      <c r="A149" s="64">
        <v>2018</v>
      </c>
      <c r="B149" s="67" t="s">
        <v>95</v>
      </c>
      <c r="C149" s="50">
        <v>1117900</v>
      </c>
      <c r="D149" s="50">
        <v>6</v>
      </c>
      <c r="E149" s="50">
        <v>10900</v>
      </c>
      <c r="F149" s="50">
        <v>5300</v>
      </c>
      <c r="G149" s="50">
        <v>3200</v>
      </c>
      <c r="H149" s="50">
        <v>4800</v>
      </c>
      <c r="I149" s="50">
        <v>7400</v>
      </c>
      <c r="J149" s="50">
        <v>10400</v>
      </c>
      <c r="K149" s="50">
        <v>13800</v>
      </c>
      <c r="L149" s="50">
        <v>17500</v>
      </c>
      <c r="M149" s="50">
        <v>20200</v>
      </c>
    </row>
    <row r="150" spans="1:13" x14ac:dyDescent="0.35">
      <c r="A150" s="98">
        <v>2018</v>
      </c>
      <c r="B150" s="99" t="s">
        <v>41</v>
      </c>
      <c r="C150" s="100">
        <v>30</v>
      </c>
      <c r="D150" s="100">
        <v>0</v>
      </c>
      <c r="E150" s="100">
        <v>14600</v>
      </c>
      <c r="F150" s="100">
        <v>8800</v>
      </c>
      <c r="G150" s="100">
        <v>1900</v>
      </c>
      <c r="H150" s="100">
        <v>2700</v>
      </c>
      <c r="I150" s="100">
        <v>9000</v>
      </c>
      <c r="J150" s="100">
        <v>15200</v>
      </c>
      <c r="K150" s="100">
        <v>20400</v>
      </c>
      <c r="L150" s="100">
        <v>27400</v>
      </c>
      <c r="M150" s="100">
        <v>30800</v>
      </c>
    </row>
    <row r="151" spans="1:13" x14ac:dyDescent="0.35">
      <c r="A151" s="94">
        <v>2019</v>
      </c>
      <c r="B151" s="95" t="s">
        <v>13</v>
      </c>
      <c r="C151" s="96">
        <v>18229130</v>
      </c>
      <c r="D151" s="96">
        <v>100</v>
      </c>
      <c r="E151" s="96">
        <v>13300</v>
      </c>
      <c r="F151" s="96">
        <v>7600</v>
      </c>
      <c r="G151" s="96">
        <v>3300</v>
      </c>
      <c r="H151" s="96">
        <v>5100</v>
      </c>
      <c r="I151" s="96">
        <v>8200</v>
      </c>
      <c r="J151" s="96">
        <v>12100</v>
      </c>
      <c r="K151" s="96">
        <v>17000</v>
      </c>
      <c r="L151" s="96">
        <v>22900</v>
      </c>
      <c r="M151" s="96">
        <v>27600</v>
      </c>
    </row>
    <row r="152" spans="1:13" x14ac:dyDescent="0.35">
      <c r="A152" s="59">
        <v>2019</v>
      </c>
      <c r="B152" s="42" t="s">
        <v>62</v>
      </c>
      <c r="C152" s="38">
        <v>1173880</v>
      </c>
      <c r="D152" s="38">
        <v>6</v>
      </c>
      <c r="E152" s="38">
        <v>14600</v>
      </c>
      <c r="F152" s="38">
        <v>8200</v>
      </c>
      <c r="G152" s="38">
        <v>4100</v>
      </c>
      <c r="H152" s="38">
        <v>5700</v>
      </c>
      <c r="I152" s="38">
        <v>8900</v>
      </c>
      <c r="J152" s="38">
        <v>13100</v>
      </c>
      <c r="K152" s="38">
        <v>18600</v>
      </c>
      <c r="L152" s="38">
        <v>25300</v>
      </c>
      <c r="M152" s="38">
        <v>30600</v>
      </c>
    </row>
    <row r="153" spans="1:13" x14ac:dyDescent="0.35">
      <c r="A153" s="58">
        <v>2019</v>
      </c>
      <c r="B153" s="97" t="s">
        <v>63</v>
      </c>
      <c r="C153" s="37">
        <v>218040</v>
      </c>
      <c r="D153" s="37">
        <v>1</v>
      </c>
      <c r="E153" s="37">
        <v>15900</v>
      </c>
      <c r="F153" s="37">
        <v>8600</v>
      </c>
      <c r="G153" s="37">
        <v>4600</v>
      </c>
      <c r="H153" s="37">
        <v>6300</v>
      </c>
      <c r="I153" s="37">
        <v>9900</v>
      </c>
      <c r="J153" s="37">
        <v>14400</v>
      </c>
      <c r="K153" s="37">
        <v>20200</v>
      </c>
      <c r="L153" s="37">
        <v>27300</v>
      </c>
      <c r="M153" s="37">
        <v>32800</v>
      </c>
    </row>
    <row r="154" spans="1:13" x14ac:dyDescent="0.35">
      <c r="A154" s="58">
        <v>2019</v>
      </c>
      <c r="B154" s="97" t="s">
        <v>64</v>
      </c>
      <c r="C154" s="37">
        <v>767170</v>
      </c>
      <c r="D154" s="37">
        <v>4</v>
      </c>
      <c r="E154" s="37">
        <v>14100</v>
      </c>
      <c r="F154" s="37">
        <v>7900</v>
      </c>
      <c r="G154" s="37">
        <v>4000</v>
      </c>
      <c r="H154" s="37">
        <v>5600</v>
      </c>
      <c r="I154" s="37">
        <v>8700</v>
      </c>
      <c r="J154" s="37">
        <v>12700</v>
      </c>
      <c r="K154" s="37">
        <v>18000</v>
      </c>
      <c r="L154" s="37">
        <v>24400</v>
      </c>
      <c r="M154" s="37">
        <v>29500</v>
      </c>
    </row>
    <row r="155" spans="1:13" x14ac:dyDescent="0.35">
      <c r="A155" s="64">
        <v>2019</v>
      </c>
      <c r="B155" s="67" t="s">
        <v>65</v>
      </c>
      <c r="C155" s="50">
        <v>188670</v>
      </c>
      <c r="D155" s="50">
        <v>1</v>
      </c>
      <c r="E155" s="50">
        <v>14900</v>
      </c>
      <c r="F155" s="50">
        <v>8600</v>
      </c>
      <c r="G155" s="50">
        <v>4000</v>
      </c>
      <c r="H155" s="50">
        <v>5600</v>
      </c>
      <c r="I155" s="50">
        <v>8900</v>
      </c>
      <c r="J155" s="50">
        <v>13400</v>
      </c>
      <c r="K155" s="50">
        <v>19200</v>
      </c>
      <c r="L155" s="50">
        <v>26400</v>
      </c>
      <c r="M155" s="50">
        <v>31900</v>
      </c>
    </row>
    <row r="156" spans="1:13" x14ac:dyDescent="0.35">
      <c r="A156" s="59">
        <v>2019</v>
      </c>
      <c r="B156" s="42" t="s">
        <v>66</v>
      </c>
      <c r="C156" s="38">
        <v>504580</v>
      </c>
      <c r="D156" s="38">
        <v>3</v>
      </c>
      <c r="E156" s="38">
        <v>12400</v>
      </c>
      <c r="F156" s="38">
        <v>8900</v>
      </c>
      <c r="G156" s="38">
        <v>1800</v>
      </c>
      <c r="H156" s="38">
        <v>3200</v>
      </c>
      <c r="I156" s="38">
        <v>6100</v>
      </c>
      <c r="J156" s="38">
        <v>10400</v>
      </c>
      <c r="K156" s="38">
        <v>16500</v>
      </c>
      <c r="L156" s="38">
        <v>24500</v>
      </c>
      <c r="M156" s="38">
        <v>30600</v>
      </c>
    </row>
    <row r="157" spans="1:13" x14ac:dyDescent="0.35">
      <c r="A157" s="58">
        <v>2019</v>
      </c>
      <c r="B157" s="97" t="s">
        <v>67</v>
      </c>
      <c r="C157" s="37">
        <v>177150</v>
      </c>
      <c r="D157" s="37">
        <v>1</v>
      </c>
      <c r="E157" s="37">
        <v>13300</v>
      </c>
      <c r="F157" s="37">
        <v>8600</v>
      </c>
      <c r="G157" s="37">
        <v>2500</v>
      </c>
      <c r="H157" s="37">
        <v>4100</v>
      </c>
      <c r="I157" s="37">
        <v>7300</v>
      </c>
      <c r="J157" s="37">
        <v>11600</v>
      </c>
      <c r="K157" s="37">
        <v>17400</v>
      </c>
      <c r="L157" s="37">
        <v>24800</v>
      </c>
      <c r="M157" s="37">
        <v>30300</v>
      </c>
    </row>
    <row r="158" spans="1:13" x14ac:dyDescent="0.35">
      <c r="A158" s="58">
        <v>2019</v>
      </c>
      <c r="B158" s="97" t="s">
        <v>68</v>
      </c>
      <c r="C158" s="37">
        <v>23510</v>
      </c>
      <c r="D158" s="37">
        <v>0</v>
      </c>
      <c r="E158" s="37">
        <v>8200</v>
      </c>
      <c r="F158" s="37">
        <v>6800</v>
      </c>
      <c r="G158" s="37">
        <v>900</v>
      </c>
      <c r="H158" s="37">
        <v>1900</v>
      </c>
      <c r="I158" s="37">
        <v>3800</v>
      </c>
      <c r="J158" s="37">
        <v>6500</v>
      </c>
      <c r="K158" s="37">
        <v>10400</v>
      </c>
      <c r="L158" s="37">
        <v>16100</v>
      </c>
      <c r="M158" s="37">
        <v>21000</v>
      </c>
    </row>
    <row r="159" spans="1:13" x14ac:dyDescent="0.35">
      <c r="A159" s="58">
        <v>2019</v>
      </c>
      <c r="B159" s="97" t="s">
        <v>69</v>
      </c>
      <c r="C159" s="37">
        <v>103370</v>
      </c>
      <c r="D159" s="37">
        <v>1</v>
      </c>
      <c r="E159" s="37">
        <v>10200</v>
      </c>
      <c r="F159" s="37">
        <v>8000</v>
      </c>
      <c r="G159" s="37">
        <v>1400</v>
      </c>
      <c r="H159" s="37">
        <v>2500</v>
      </c>
      <c r="I159" s="37">
        <v>4800</v>
      </c>
      <c r="J159" s="37">
        <v>8100</v>
      </c>
      <c r="K159" s="37">
        <v>13100</v>
      </c>
      <c r="L159" s="37">
        <v>20200</v>
      </c>
      <c r="M159" s="37">
        <v>26600</v>
      </c>
    </row>
    <row r="160" spans="1:13" x14ac:dyDescent="0.35">
      <c r="A160" s="64">
        <v>2019</v>
      </c>
      <c r="B160" s="67" t="s">
        <v>70</v>
      </c>
      <c r="C160" s="50">
        <v>200540</v>
      </c>
      <c r="D160" s="50">
        <v>1</v>
      </c>
      <c r="E160" s="50">
        <v>13300</v>
      </c>
      <c r="F160" s="50">
        <v>9500</v>
      </c>
      <c r="G160" s="50">
        <v>1700</v>
      </c>
      <c r="H160" s="50">
        <v>3400</v>
      </c>
      <c r="I160" s="50">
        <v>6500</v>
      </c>
      <c r="J160" s="50">
        <v>11100</v>
      </c>
      <c r="K160" s="50">
        <v>17800</v>
      </c>
      <c r="L160" s="50">
        <v>26500</v>
      </c>
      <c r="M160" s="50">
        <v>32800</v>
      </c>
    </row>
    <row r="161" spans="1:13" x14ac:dyDescent="0.35">
      <c r="A161" s="59">
        <v>2019</v>
      </c>
      <c r="B161" s="42" t="s">
        <v>71</v>
      </c>
      <c r="C161" s="38">
        <v>804210</v>
      </c>
      <c r="D161" s="38">
        <v>4</v>
      </c>
      <c r="E161" s="38">
        <v>10800</v>
      </c>
      <c r="F161" s="38">
        <v>7500</v>
      </c>
      <c r="G161" s="38">
        <v>1300</v>
      </c>
      <c r="H161" s="38">
        <v>2800</v>
      </c>
      <c r="I161" s="38">
        <v>5700</v>
      </c>
      <c r="J161" s="38">
        <v>9400</v>
      </c>
      <c r="K161" s="38">
        <v>14200</v>
      </c>
      <c r="L161" s="38">
        <v>20300</v>
      </c>
      <c r="M161" s="38">
        <v>25300</v>
      </c>
    </row>
    <row r="162" spans="1:13" x14ac:dyDescent="0.35">
      <c r="A162" s="58">
        <v>2019</v>
      </c>
      <c r="B162" s="97" t="s">
        <v>72</v>
      </c>
      <c r="C162" s="37">
        <v>289820</v>
      </c>
      <c r="D162" s="37">
        <v>2</v>
      </c>
      <c r="E162" s="37">
        <v>11100</v>
      </c>
      <c r="F162" s="37">
        <v>7200</v>
      </c>
      <c r="G162" s="37">
        <v>1700</v>
      </c>
      <c r="H162" s="37">
        <v>3300</v>
      </c>
      <c r="I162" s="37">
        <v>6200</v>
      </c>
      <c r="J162" s="37">
        <v>9900</v>
      </c>
      <c r="K162" s="37">
        <v>14500</v>
      </c>
      <c r="L162" s="37">
        <v>20100</v>
      </c>
      <c r="M162" s="37">
        <v>24500</v>
      </c>
    </row>
    <row r="163" spans="1:13" x14ac:dyDescent="0.35">
      <c r="A163" s="58">
        <v>2019</v>
      </c>
      <c r="B163" s="97" t="s">
        <v>73</v>
      </c>
      <c r="C163" s="37">
        <v>194980</v>
      </c>
      <c r="D163" s="37">
        <v>1</v>
      </c>
      <c r="E163" s="37">
        <v>8700</v>
      </c>
      <c r="F163" s="37">
        <v>5900</v>
      </c>
      <c r="G163" s="37">
        <v>700</v>
      </c>
      <c r="H163" s="37">
        <v>1600</v>
      </c>
      <c r="I163" s="37">
        <v>4500</v>
      </c>
      <c r="J163" s="37">
        <v>7900</v>
      </c>
      <c r="K163" s="37">
        <v>11800</v>
      </c>
      <c r="L163" s="37">
        <v>16100</v>
      </c>
      <c r="M163" s="37">
        <v>19300</v>
      </c>
    </row>
    <row r="164" spans="1:13" x14ac:dyDescent="0.35">
      <c r="A164" s="58">
        <v>2019</v>
      </c>
      <c r="B164" s="97" t="s">
        <v>74</v>
      </c>
      <c r="C164" s="37">
        <v>57540</v>
      </c>
      <c r="D164" s="37">
        <v>0</v>
      </c>
      <c r="E164" s="37">
        <v>8000</v>
      </c>
      <c r="F164" s="37">
        <v>5800</v>
      </c>
      <c r="G164" s="37">
        <v>900</v>
      </c>
      <c r="H164" s="37">
        <v>1800</v>
      </c>
      <c r="I164" s="37">
        <v>4000</v>
      </c>
      <c r="J164" s="37">
        <v>7000</v>
      </c>
      <c r="K164" s="37">
        <v>10600</v>
      </c>
      <c r="L164" s="37">
        <v>14900</v>
      </c>
      <c r="M164" s="37">
        <v>18300</v>
      </c>
    </row>
    <row r="165" spans="1:13" x14ac:dyDescent="0.35">
      <c r="A165" s="64">
        <v>2019</v>
      </c>
      <c r="B165" s="67" t="s">
        <v>75</v>
      </c>
      <c r="C165" s="50">
        <v>261870</v>
      </c>
      <c r="D165" s="50">
        <v>1</v>
      </c>
      <c r="E165" s="50">
        <v>12700</v>
      </c>
      <c r="F165" s="50">
        <v>8600</v>
      </c>
      <c r="G165" s="50">
        <v>2100</v>
      </c>
      <c r="H165" s="50">
        <v>3600</v>
      </c>
      <c r="I165" s="50">
        <v>6600</v>
      </c>
      <c r="J165" s="50">
        <v>10800</v>
      </c>
      <c r="K165" s="50">
        <v>16800</v>
      </c>
      <c r="L165" s="50">
        <v>24300</v>
      </c>
      <c r="M165" s="50">
        <v>30000</v>
      </c>
    </row>
    <row r="166" spans="1:13" x14ac:dyDescent="0.35">
      <c r="A166" s="59">
        <v>2019</v>
      </c>
      <c r="B166" s="42" t="s">
        <v>76</v>
      </c>
      <c r="C166" s="38">
        <v>2515350</v>
      </c>
      <c r="D166" s="38">
        <v>14</v>
      </c>
      <c r="E166" s="38">
        <v>13800</v>
      </c>
      <c r="F166" s="38">
        <v>7900</v>
      </c>
      <c r="G166" s="38">
        <v>3100</v>
      </c>
      <c r="H166" s="38">
        <v>5000</v>
      </c>
      <c r="I166" s="38">
        <v>8300</v>
      </c>
      <c r="J166" s="38">
        <v>12500</v>
      </c>
      <c r="K166" s="38">
        <v>17800</v>
      </c>
      <c r="L166" s="38">
        <v>24100</v>
      </c>
      <c r="M166" s="38">
        <v>28700</v>
      </c>
    </row>
    <row r="167" spans="1:13" x14ac:dyDescent="0.35">
      <c r="A167" s="58">
        <v>2019</v>
      </c>
      <c r="B167" s="97" t="s">
        <v>77</v>
      </c>
      <c r="C167" s="37">
        <v>1204570</v>
      </c>
      <c r="D167" s="37">
        <v>7</v>
      </c>
      <c r="E167" s="37">
        <v>11900</v>
      </c>
      <c r="F167" s="37">
        <v>6600</v>
      </c>
      <c r="G167" s="37">
        <v>2900</v>
      </c>
      <c r="H167" s="37">
        <v>4500</v>
      </c>
      <c r="I167" s="37">
        <v>7400</v>
      </c>
      <c r="J167" s="37">
        <v>11000</v>
      </c>
      <c r="K167" s="37">
        <v>15300</v>
      </c>
      <c r="L167" s="37">
        <v>20200</v>
      </c>
      <c r="M167" s="37">
        <v>24000</v>
      </c>
    </row>
    <row r="168" spans="1:13" x14ac:dyDescent="0.35">
      <c r="A168" s="58">
        <v>2019</v>
      </c>
      <c r="B168" s="97" t="s">
        <v>78</v>
      </c>
      <c r="C168" s="37">
        <v>629930</v>
      </c>
      <c r="D168" s="37">
        <v>3</v>
      </c>
      <c r="E168" s="37">
        <v>14500</v>
      </c>
      <c r="F168" s="37">
        <v>8300</v>
      </c>
      <c r="G168" s="37">
        <v>2800</v>
      </c>
      <c r="H168" s="37">
        <v>4900</v>
      </c>
      <c r="I168" s="37">
        <v>8700</v>
      </c>
      <c r="J168" s="37">
        <v>13300</v>
      </c>
      <c r="K168" s="37">
        <v>19000</v>
      </c>
      <c r="L168" s="37">
        <v>25400</v>
      </c>
      <c r="M168" s="37">
        <v>30000</v>
      </c>
    </row>
    <row r="169" spans="1:13" x14ac:dyDescent="0.35">
      <c r="A169" s="64">
        <v>2019</v>
      </c>
      <c r="B169" s="67" t="s">
        <v>79</v>
      </c>
      <c r="C169" s="50">
        <v>680850</v>
      </c>
      <c r="D169" s="50">
        <v>4</v>
      </c>
      <c r="E169" s="50">
        <v>16400</v>
      </c>
      <c r="F169" s="50">
        <v>8600</v>
      </c>
      <c r="G169" s="50">
        <v>4400</v>
      </c>
      <c r="H169" s="50">
        <v>6500</v>
      </c>
      <c r="I169" s="50">
        <v>10400</v>
      </c>
      <c r="J169" s="50">
        <v>15300</v>
      </c>
      <c r="K169" s="50">
        <v>21200</v>
      </c>
      <c r="L169" s="50">
        <v>27900</v>
      </c>
      <c r="M169" s="50">
        <v>32700</v>
      </c>
    </row>
    <row r="170" spans="1:13" x14ac:dyDescent="0.35">
      <c r="A170" s="59">
        <v>2019</v>
      </c>
      <c r="B170" s="42" t="s">
        <v>80</v>
      </c>
      <c r="C170" s="38">
        <v>3662200</v>
      </c>
      <c r="D170" s="38">
        <v>20</v>
      </c>
      <c r="E170" s="38">
        <v>13700</v>
      </c>
      <c r="F170" s="38">
        <v>7900</v>
      </c>
      <c r="G170" s="38">
        <v>3400</v>
      </c>
      <c r="H170" s="38">
        <v>5100</v>
      </c>
      <c r="I170" s="38">
        <v>8200</v>
      </c>
      <c r="J170" s="38">
        <v>12300</v>
      </c>
      <c r="K170" s="38">
        <v>17500</v>
      </c>
      <c r="L170" s="38">
        <v>23800</v>
      </c>
      <c r="M170" s="38">
        <v>28800</v>
      </c>
    </row>
    <row r="171" spans="1:13" x14ac:dyDescent="0.35">
      <c r="A171" s="58">
        <v>2019</v>
      </c>
      <c r="B171" s="97" t="s">
        <v>81</v>
      </c>
      <c r="C171" s="37">
        <v>2201130</v>
      </c>
      <c r="D171" s="37">
        <v>12</v>
      </c>
      <c r="E171" s="37">
        <v>13000</v>
      </c>
      <c r="F171" s="37">
        <v>7100</v>
      </c>
      <c r="G171" s="37">
        <v>3500</v>
      </c>
      <c r="H171" s="37">
        <v>5200</v>
      </c>
      <c r="I171" s="37">
        <v>8100</v>
      </c>
      <c r="J171" s="37">
        <v>11900</v>
      </c>
      <c r="K171" s="37">
        <v>16500</v>
      </c>
      <c r="L171" s="37">
        <v>21900</v>
      </c>
      <c r="M171" s="37">
        <v>26100</v>
      </c>
    </row>
    <row r="172" spans="1:13" x14ac:dyDescent="0.35">
      <c r="A172" s="64">
        <v>2019</v>
      </c>
      <c r="B172" s="67" t="s">
        <v>82</v>
      </c>
      <c r="C172" s="50">
        <v>1461070</v>
      </c>
      <c r="D172" s="50">
        <v>8</v>
      </c>
      <c r="E172" s="50">
        <v>14800</v>
      </c>
      <c r="F172" s="50">
        <v>8800</v>
      </c>
      <c r="G172" s="50">
        <v>3300</v>
      </c>
      <c r="H172" s="50">
        <v>5100</v>
      </c>
      <c r="I172" s="50">
        <v>8500</v>
      </c>
      <c r="J172" s="50">
        <v>13200</v>
      </c>
      <c r="K172" s="50">
        <v>19200</v>
      </c>
      <c r="L172" s="50">
        <v>26600</v>
      </c>
      <c r="M172" s="50">
        <v>32300</v>
      </c>
    </row>
    <row r="173" spans="1:13" x14ac:dyDescent="0.35">
      <c r="A173" s="59">
        <v>2019</v>
      </c>
      <c r="B173" s="42" t="s">
        <v>83</v>
      </c>
      <c r="C173" s="38">
        <v>4376230</v>
      </c>
      <c r="D173" s="38">
        <v>24</v>
      </c>
      <c r="E173" s="38">
        <v>15700</v>
      </c>
      <c r="F173" s="38">
        <v>7600</v>
      </c>
      <c r="G173" s="38">
        <v>5500</v>
      </c>
      <c r="H173" s="38">
        <v>7300</v>
      </c>
      <c r="I173" s="38">
        <v>10500</v>
      </c>
      <c r="J173" s="38">
        <v>14500</v>
      </c>
      <c r="K173" s="38">
        <v>19400</v>
      </c>
      <c r="L173" s="38">
        <v>25400</v>
      </c>
      <c r="M173" s="38">
        <v>30000</v>
      </c>
    </row>
    <row r="174" spans="1:13" x14ac:dyDescent="0.35">
      <c r="A174" s="58">
        <v>2019</v>
      </c>
      <c r="B174" s="97" t="s">
        <v>275</v>
      </c>
      <c r="C174" s="37">
        <v>1647580</v>
      </c>
      <c r="D174" s="37">
        <v>9</v>
      </c>
      <c r="E174" s="37">
        <v>17900</v>
      </c>
      <c r="F174" s="37">
        <v>8500</v>
      </c>
      <c r="G174" s="37">
        <v>6300</v>
      </c>
      <c r="H174" s="37">
        <v>8500</v>
      </c>
      <c r="I174" s="37">
        <v>12100</v>
      </c>
      <c r="J174" s="37">
        <v>16500</v>
      </c>
      <c r="K174" s="37">
        <v>22200</v>
      </c>
      <c r="L174" s="37">
        <v>29200</v>
      </c>
      <c r="M174" s="37">
        <v>34300</v>
      </c>
    </row>
    <row r="175" spans="1:13" x14ac:dyDescent="0.35">
      <c r="A175" s="64">
        <v>2019</v>
      </c>
      <c r="B175" s="67" t="s">
        <v>85</v>
      </c>
      <c r="C175" s="50">
        <v>2728650</v>
      </c>
      <c r="D175" s="50">
        <v>15</v>
      </c>
      <c r="E175" s="50">
        <v>14300</v>
      </c>
      <c r="F175" s="50">
        <v>6700</v>
      </c>
      <c r="G175" s="50">
        <v>5100</v>
      </c>
      <c r="H175" s="50">
        <v>6900</v>
      </c>
      <c r="I175" s="50">
        <v>9900</v>
      </c>
      <c r="J175" s="50">
        <v>13500</v>
      </c>
      <c r="K175" s="50">
        <v>17800</v>
      </c>
      <c r="L175" s="50">
        <v>22700</v>
      </c>
      <c r="M175" s="50">
        <v>26500</v>
      </c>
    </row>
    <row r="176" spans="1:13" x14ac:dyDescent="0.35">
      <c r="A176" s="59">
        <v>2019</v>
      </c>
      <c r="B176" s="42" t="s">
        <v>86</v>
      </c>
      <c r="C176" s="38">
        <v>1314480</v>
      </c>
      <c r="D176" s="38">
        <v>7</v>
      </c>
      <c r="E176" s="38">
        <v>9700</v>
      </c>
      <c r="F176" s="38">
        <v>6000</v>
      </c>
      <c r="G176" s="38">
        <v>1800</v>
      </c>
      <c r="H176" s="38">
        <v>3100</v>
      </c>
      <c r="I176" s="38">
        <v>5600</v>
      </c>
      <c r="J176" s="38">
        <v>8900</v>
      </c>
      <c r="K176" s="38">
        <v>12700</v>
      </c>
      <c r="L176" s="38">
        <v>17000</v>
      </c>
      <c r="M176" s="38">
        <v>20400</v>
      </c>
    </row>
    <row r="177" spans="1:13" x14ac:dyDescent="0.35">
      <c r="A177" s="58">
        <v>2019</v>
      </c>
      <c r="B177" s="97" t="s">
        <v>87</v>
      </c>
      <c r="C177" s="37">
        <v>795740</v>
      </c>
      <c r="D177" s="37">
        <v>4</v>
      </c>
      <c r="E177" s="37">
        <v>9900</v>
      </c>
      <c r="F177" s="37">
        <v>6000</v>
      </c>
      <c r="G177" s="37">
        <v>1900</v>
      </c>
      <c r="H177" s="37">
        <v>3200</v>
      </c>
      <c r="I177" s="37">
        <v>5800</v>
      </c>
      <c r="J177" s="37">
        <v>9000</v>
      </c>
      <c r="K177" s="37">
        <v>12800</v>
      </c>
      <c r="L177" s="37">
        <v>17200</v>
      </c>
      <c r="M177" s="37">
        <v>20600</v>
      </c>
    </row>
    <row r="178" spans="1:13" x14ac:dyDescent="0.35">
      <c r="A178" s="58">
        <v>2019</v>
      </c>
      <c r="B178" s="97" t="s">
        <v>88</v>
      </c>
      <c r="C178" s="37">
        <v>34550</v>
      </c>
      <c r="D178" s="37">
        <v>0</v>
      </c>
      <c r="E178" s="37">
        <v>7000</v>
      </c>
      <c r="F178" s="37">
        <v>5100</v>
      </c>
      <c r="G178" s="37">
        <v>900</v>
      </c>
      <c r="H178" s="37">
        <v>1700</v>
      </c>
      <c r="I178" s="37">
        <v>3600</v>
      </c>
      <c r="J178" s="37">
        <v>6100</v>
      </c>
      <c r="K178" s="37">
        <v>9300</v>
      </c>
      <c r="L178" s="37">
        <v>12900</v>
      </c>
      <c r="M178" s="37">
        <v>16000</v>
      </c>
    </row>
    <row r="179" spans="1:13" x14ac:dyDescent="0.35">
      <c r="A179" s="58">
        <v>2019</v>
      </c>
      <c r="B179" s="97" t="s">
        <v>89</v>
      </c>
      <c r="C179" s="37">
        <v>341960</v>
      </c>
      <c r="D179" s="37">
        <v>2</v>
      </c>
      <c r="E179" s="37">
        <v>9700</v>
      </c>
      <c r="F179" s="37">
        <v>5500</v>
      </c>
      <c r="G179" s="37">
        <v>2000</v>
      </c>
      <c r="H179" s="37">
        <v>3400</v>
      </c>
      <c r="I179" s="37">
        <v>5900</v>
      </c>
      <c r="J179" s="37">
        <v>9100</v>
      </c>
      <c r="K179" s="37">
        <v>12700</v>
      </c>
      <c r="L179" s="37">
        <v>16600</v>
      </c>
      <c r="M179" s="37">
        <v>19500</v>
      </c>
    </row>
    <row r="180" spans="1:13" x14ac:dyDescent="0.35">
      <c r="A180" s="64">
        <v>2019</v>
      </c>
      <c r="B180" s="67" t="s">
        <v>90</v>
      </c>
      <c r="C180" s="50">
        <v>142240</v>
      </c>
      <c r="D180" s="50">
        <v>1</v>
      </c>
      <c r="E180" s="50">
        <v>9700</v>
      </c>
      <c r="F180" s="50">
        <v>6800</v>
      </c>
      <c r="G180" s="50">
        <v>1600</v>
      </c>
      <c r="H180" s="50">
        <v>2800</v>
      </c>
      <c r="I180" s="50">
        <v>5100</v>
      </c>
      <c r="J180" s="50">
        <v>8200</v>
      </c>
      <c r="K180" s="50">
        <v>12500</v>
      </c>
      <c r="L180" s="50">
        <v>18100</v>
      </c>
      <c r="M180" s="50">
        <v>22700</v>
      </c>
    </row>
    <row r="181" spans="1:13" x14ac:dyDescent="0.35">
      <c r="A181" s="71">
        <v>2019</v>
      </c>
      <c r="B181" s="45" t="s">
        <v>91</v>
      </c>
      <c r="C181" s="46">
        <v>3878190</v>
      </c>
      <c r="D181" s="46">
        <v>21</v>
      </c>
      <c r="E181" s="46">
        <v>11600</v>
      </c>
      <c r="F181" s="46">
        <v>5800</v>
      </c>
      <c r="G181" s="46">
        <v>3400</v>
      </c>
      <c r="H181" s="46">
        <v>5000</v>
      </c>
      <c r="I181" s="46">
        <v>7700</v>
      </c>
      <c r="J181" s="46">
        <v>10900</v>
      </c>
      <c r="K181" s="46">
        <v>14700</v>
      </c>
      <c r="L181" s="46">
        <v>18800</v>
      </c>
      <c r="M181" s="46">
        <v>21900</v>
      </c>
    </row>
    <row r="182" spans="1:13" x14ac:dyDescent="0.35">
      <c r="A182" s="58">
        <v>2019</v>
      </c>
      <c r="B182" s="97" t="s">
        <v>92</v>
      </c>
      <c r="C182" s="37">
        <v>1108890</v>
      </c>
      <c r="D182" s="37">
        <v>6</v>
      </c>
      <c r="E182" s="37">
        <v>12300</v>
      </c>
      <c r="F182" s="37">
        <v>5900</v>
      </c>
      <c r="G182" s="37">
        <v>4000</v>
      </c>
      <c r="H182" s="37">
        <v>5700</v>
      </c>
      <c r="I182" s="37">
        <v>8400</v>
      </c>
      <c r="J182" s="37">
        <v>11600</v>
      </c>
      <c r="K182" s="37">
        <v>15400</v>
      </c>
      <c r="L182" s="37">
        <v>19600</v>
      </c>
      <c r="M182" s="37">
        <v>22700</v>
      </c>
    </row>
    <row r="183" spans="1:13" x14ac:dyDescent="0.35">
      <c r="A183" s="58">
        <v>2019</v>
      </c>
      <c r="B183" s="97" t="s">
        <v>93</v>
      </c>
      <c r="C183" s="37">
        <v>579300</v>
      </c>
      <c r="D183" s="37">
        <v>3</v>
      </c>
      <c r="E183" s="37">
        <v>11600</v>
      </c>
      <c r="F183" s="37">
        <v>5900</v>
      </c>
      <c r="G183" s="37">
        <v>3000</v>
      </c>
      <c r="H183" s="37">
        <v>4800</v>
      </c>
      <c r="I183" s="37">
        <v>7600</v>
      </c>
      <c r="J183" s="37">
        <v>11000</v>
      </c>
      <c r="K183" s="37">
        <v>14900</v>
      </c>
      <c r="L183" s="37">
        <v>19100</v>
      </c>
      <c r="M183" s="37">
        <v>22100</v>
      </c>
    </row>
    <row r="184" spans="1:13" x14ac:dyDescent="0.35">
      <c r="A184" s="58">
        <v>2019</v>
      </c>
      <c r="B184" s="97" t="s">
        <v>94</v>
      </c>
      <c r="C184" s="37">
        <v>1058220</v>
      </c>
      <c r="D184" s="37">
        <v>6</v>
      </c>
      <c r="E184" s="37">
        <v>11400</v>
      </c>
      <c r="F184" s="37">
        <v>6100</v>
      </c>
      <c r="G184" s="37">
        <v>3000</v>
      </c>
      <c r="H184" s="37">
        <v>4600</v>
      </c>
      <c r="I184" s="37">
        <v>7300</v>
      </c>
      <c r="J184" s="37">
        <v>10600</v>
      </c>
      <c r="K184" s="37">
        <v>14400</v>
      </c>
      <c r="L184" s="37">
        <v>18900</v>
      </c>
      <c r="M184" s="37">
        <v>22200</v>
      </c>
    </row>
    <row r="185" spans="1:13" x14ac:dyDescent="0.35">
      <c r="A185" s="64">
        <v>2019</v>
      </c>
      <c r="B185" s="67" t="s">
        <v>95</v>
      </c>
      <c r="C185" s="50">
        <v>1131790</v>
      </c>
      <c r="D185" s="50">
        <v>6</v>
      </c>
      <c r="E185" s="50">
        <v>11100</v>
      </c>
      <c r="F185" s="50">
        <v>5400</v>
      </c>
      <c r="G185" s="50">
        <v>3300</v>
      </c>
      <c r="H185" s="50">
        <v>4900</v>
      </c>
      <c r="I185" s="50">
        <v>7500</v>
      </c>
      <c r="J185" s="50">
        <v>10600</v>
      </c>
      <c r="K185" s="50">
        <v>14000</v>
      </c>
      <c r="L185" s="50">
        <v>17800</v>
      </c>
      <c r="M185" s="50">
        <v>20600</v>
      </c>
    </row>
    <row r="186" spans="1:13" x14ac:dyDescent="0.35">
      <c r="A186" s="98">
        <v>2019</v>
      </c>
      <c r="B186" s="99" t="s">
        <v>41</v>
      </c>
      <c r="C186" s="100">
        <v>30</v>
      </c>
      <c r="D186" s="100">
        <v>0</v>
      </c>
      <c r="E186" s="100">
        <v>14300</v>
      </c>
      <c r="F186" s="100">
        <v>6700</v>
      </c>
      <c r="G186" s="100">
        <v>3900</v>
      </c>
      <c r="H186" s="100">
        <v>5500</v>
      </c>
      <c r="I186" s="100">
        <v>10200</v>
      </c>
      <c r="J186" s="100">
        <v>13400</v>
      </c>
      <c r="K186" s="100">
        <v>20100</v>
      </c>
      <c r="L186" s="100">
        <v>23100</v>
      </c>
      <c r="M186" s="100">
        <v>26900</v>
      </c>
    </row>
    <row r="187" spans="1:13" x14ac:dyDescent="0.35">
      <c r="A187" s="94">
        <v>2020</v>
      </c>
      <c r="B187" s="95" t="s">
        <v>13</v>
      </c>
      <c r="C187" s="96">
        <v>19618409</v>
      </c>
      <c r="D187" s="96">
        <v>100</v>
      </c>
      <c r="E187" s="96">
        <v>13513.420177186539</v>
      </c>
      <c r="F187" s="96">
        <v>7710.311330036855</v>
      </c>
      <c r="G187" s="96">
        <v>3140.698556079104</v>
      </c>
      <c r="H187" s="96">
        <v>4994.5068372045798</v>
      </c>
      <c r="I187" s="96">
        <v>8241.5445642376526</v>
      </c>
      <c r="J187" s="96">
        <v>12320.93461991504</v>
      </c>
      <c r="K187" s="96">
        <v>17330.531206020161</v>
      </c>
      <c r="L187" s="96">
        <v>23323.710151342919</v>
      </c>
      <c r="M187" s="96">
        <v>28047.810657244889</v>
      </c>
    </row>
    <row r="188" spans="1:13" x14ac:dyDescent="0.35">
      <c r="A188" s="59">
        <v>2020</v>
      </c>
      <c r="B188" s="42" t="s">
        <v>62</v>
      </c>
      <c r="C188" s="38">
        <v>1276266</v>
      </c>
      <c r="D188" s="38">
        <v>6.5054510791369484</v>
      </c>
      <c r="E188" s="38">
        <v>14703.56051523817</v>
      </c>
      <c r="F188" s="38">
        <v>8319.7445196642839</v>
      </c>
      <c r="G188" s="38">
        <v>4029.392037368309</v>
      </c>
      <c r="H188" s="38">
        <v>5701.3284747310863</v>
      </c>
      <c r="I188" s="38">
        <v>8909.671100571999</v>
      </c>
      <c r="J188" s="38">
        <v>13229.83093873156</v>
      </c>
      <c r="K188" s="38">
        <v>18802.723453264451</v>
      </c>
      <c r="L188" s="38">
        <v>25603.432862315251</v>
      </c>
      <c r="M188" s="38">
        <v>30946.8501203864</v>
      </c>
    </row>
    <row r="189" spans="1:13" x14ac:dyDescent="0.35">
      <c r="A189" s="58">
        <v>2020</v>
      </c>
      <c r="B189" s="97" t="s">
        <v>63</v>
      </c>
      <c r="C189" s="37">
        <v>238694</v>
      </c>
      <c r="D189" s="37">
        <v>1.216683778995534</v>
      </c>
      <c r="E189" s="37">
        <v>15929.886591127461</v>
      </c>
      <c r="F189" s="37">
        <v>8728.5353651776131</v>
      </c>
      <c r="G189" s="37">
        <v>4444.6741037665906</v>
      </c>
      <c r="H189" s="37">
        <v>6215.1837031628311</v>
      </c>
      <c r="I189" s="37">
        <v>9801.7328982462641</v>
      </c>
      <c r="J189" s="37">
        <v>14508.484439967669</v>
      </c>
      <c r="K189" s="37">
        <v>20374.19412551268</v>
      </c>
      <c r="L189" s="37">
        <v>27617.027350119661</v>
      </c>
      <c r="M189" s="37">
        <v>33060.476161018509</v>
      </c>
    </row>
    <row r="190" spans="1:13" x14ac:dyDescent="0.35">
      <c r="A190" s="58">
        <v>2020</v>
      </c>
      <c r="B190" s="97" t="s">
        <v>64</v>
      </c>
      <c r="C190" s="37">
        <v>830423</v>
      </c>
      <c r="D190" s="37">
        <v>4.2328763764686528</v>
      </c>
      <c r="E190" s="37">
        <v>14277.49394757775</v>
      </c>
      <c r="F190" s="37">
        <v>8061.2921761531816</v>
      </c>
      <c r="G190" s="37">
        <v>3955.3112893099628</v>
      </c>
      <c r="H190" s="37">
        <v>5606.2141169625284</v>
      </c>
      <c r="I190" s="37">
        <v>8696.3970261160684</v>
      </c>
      <c r="J190" s="37">
        <v>12850.73752709146</v>
      </c>
      <c r="K190" s="37">
        <v>18191.209994759291</v>
      </c>
      <c r="L190" s="37">
        <v>24704.491725926629</v>
      </c>
      <c r="M190" s="37">
        <v>29867.107130698842</v>
      </c>
    </row>
    <row r="191" spans="1:13" x14ac:dyDescent="0.35">
      <c r="A191" s="64">
        <v>2020</v>
      </c>
      <c r="B191" s="67" t="s">
        <v>65</v>
      </c>
      <c r="C191" s="37">
        <v>207149</v>
      </c>
      <c r="D191" s="37">
        <v>1.0558909236727609</v>
      </c>
      <c r="E191" s="37">
        <v>14998.511497180731</v>
      </c>
      <c r="F191" s="37">
        <v>8695.573300968108</v>
      </c>
      <c r="G191" s="37">
        <v>3908.260003410332</v>
      </c>
      <c r="H191" s="37">
        <v>5596.0945138914294</v>
      </c>
      <c r="I191" s="37">
        <v>8854.828860030304</v>
      </c>
      <c r="J191" s="37">
        <v>13406.881639003621</v>
      </c>
      <c r="K191" s="37">
        <v>19359.516856073351</v>
      </c>
      <c r="L191" s="37">
        <v>26614.966300968801</v>
      </c>
      <c r="M191" s="37">
        <v>32194.07895278955</v>
      </c>
    </row>
    <row r="192" spans="1:13" x14ac:dyDescent="0.35">
      <c r="A192" s="59">
        <v>2020</v>
      </c>
      <c r="B192" s="42" t="s">
        <v>66</v>
      </c>
      <c r="C192" s="38">
        <v>563781</v>
      </c>
      <c r="D192" s="38">
        <v>2.873734562267511</v>
      </c>
      <c r="E192" s="38">
        <v>12536.17661980545</v>
      </c>
      <c r="F192" s="38">
        <v>9061.8031610805883</v>
      </c>
      <c r="G192" s="38">
        <v>1530.670000312396</v>
      </c>
      <c r="H192" s="38">
        <v>3026.3869028794911</v>
      </c>
      <c r="I192" s="38">
        <v>6047.2765341931372</v>
      </c>
      <c r="J192" s="38">
        <v>10511.644636085261</v>
      </c>
      <c r="K192" s="38">
        <v>16739.51904383599</v>
      </c>
      <c r="L192" s="38">
        <v>24848.88449290159</v>
      </c>
      <c r="M192" s="38">
        <v>31089.330495895811</v>
      </c>
    </row>
    <row r="193" spans="1:13" x14ac:dyDescent="0.35">
      <c r="A193" s="58">
        <v>2020</v>
      </c>
      <c r="B193" s="97" t="s">
        <v>67</v>
      </c>
      <c r="C193" s="37">
        <v>193084</v>
      </c>
      <c r="D193" s="37">
        <v>0.98419805601973132</v>
      </c>
      <c r="E193" s="37">
        <v>13549.71038743918</v>
      </c>
      <c r="F193" s="37">
        <v>8768.9984447252809</v>
      </c>
      <c r="G193" s="37">
        <v>2332.918264206668</v>
      </c>
      <c r="H193" s="37">
        <v>4002.3684434030151</v>
      </c>
      <c r="I193" s="37">
        <v>7306.5699401582278</v>
      </c>
      <c r="J193" s="37">
        <v>11878.91594952273</v>
      </c>
      <c r="K193" s="37">
        <v>17832.56513694434</v>
      </c>
      <c r="L193" s="37">
        <v>25311.928947763401</v>
      </c>
      <c r="M193" s="37">
        <v>31011.933507855181</v>
      </c>
    </row>
    <row r="194" spans="1:13" x14ac:dyDescent="0.35">
      <c r="A194" s="58">
        <v>2020</v>
      </c>
      <c r="B194" s="97" t="s">
        <v>68</v>
      </c>
      <c r="C194" s="37">
        <v>27822</v>
      </c>
      <c r="D194" s="37">
        <v>0.1418157812899099</v>
      </c>
      <c r="E194" s="37">
        <v>8187.9919069721791</v>
      </c>
      <c r="F194" s="37">
        <v>6874.6805177361148</v>
      </c>
      <c r="G194" s="37">
        <v>641.79861108007799</v>
      </c>
      <c r="H194" s="37">
        <v>1621.7566365599639</v>
      </c>
      <c r="I194" s="37">
        <v>3648.023437226916</v>
      </c>
      <c r="J194" s="37">
        <v>6543.6358504505824</v>
      </c>
      <c r="K194" s="37">
        <v>10580.583281002269</v>
      </c>
      <c r="L194" s="37">
        <v>16416.887996004541</v>
      </c>
      <c r="M194" s="37">
        <v>21287.417080415711</v>
      </c>
    </row>
    <row r="195" spans="1:13" x14ac:dyDescent="0.35">
      <c r="A195" s="58">
        <v>2020</v>
      </c>
      <c r="B195" s="97" t="s">
        <v>69</v>
      </c>
      <c r="C195" s="37">
        <v>114359</v>
      </c>
      <c r="D195" s="37">
        <v>0.58291679004143504</v>
      </c>
      <c r="E195" s="37">
        <v>10308.36903585003</v>
      </c>
      <c r="F195" s="37">
        <v>8100.949591795601</v>
      </c>
      <c r="G195" s="37">
        <v>1289.2828007670651</v>
      </c>
      <c r="H195" s="37">
        <v>2438.1794234446938</v>
      </c>
      <c r="I195" s="37">
        <v>4830.3539021014622</v>
      </c>
      <c r="J195" s="37">
        <v>8303.0234423895818</v>
      </c>
      <c r="K195" s="37">
        <v>13361.183870010311</v>
      </c>
      <c r="L195" s="37">
        <v>20541.538780989798</v>
      </c>
      <c r="M195" s="37">
        <v>26855.464647738139</v>
      </c>
    </row>
    <row r="196" spans="1:13" x14ac:dyDescent="0.35">
      <c r="A196" s="64">
        <v>2020</v>
      </c>
      <c r="B196" s="67" t="s">
        <v>70</v>
      </c>
      <c r="C196" s="37">
        <v>228516</v>
      </c>
      <c r="D196" s="37">
        <v>1.164803934916435</v>
      </c>
      <c r="E196" s="37">
        <v>13324.077198251571</v>
      </c>
      <c r="F196" s="37">
        <v>9630.7068990615317</v>
      </c>
      <c r="G196" s="37">
        <v>1327.818241800087</v>
      </c>
      <c r="H196" s="37">
        <v>3067.2701295978409</v>
      </c>
      <c r="I196" s="37">
        <v>6391.311732597419</v>
      </c>
      <c r="J196" s="37">
        <v>11161.235125027049</v>
      </c>
      <c r="K196" s="37">
        <v>17975.9653205867</v>
      </c>
      <c r="L196" s="37">
        <v>26800.147868089731</v>
      </c>
      <c r="M196" s="37">
        <v>33152.973053868824</v>
      </c>
    </row>
    <row r="197" spans="1:13" x14ac:dyDescent="0.35">
      <c r="A197" s="59">
        <v>2020</v>
      </c>
      <c r="B197" s="42" t="s">
        <v>71</v>
      </c>
      <c r="C197" s="38">
        <v>907883</v>
      </c>
      <c r="D197" s="38">
        <v>4.6277096170234806</v>
      </c>
      <c r="E197" s="38">
        <v>10848.113609804739</v>
      </c>
      <c r="F197" s="38">
        <v>7672.9374680919427</v>
      </c>
      <c r="G197" s="38">
        <v>1068.049435981296</v>
      </c>
      <c r="H197" s="38">
        <v>2497.7769784929569</v>
      </c>
      <c r="I197" s="38">
        <v>5547.0631137847085</v>
      </c>
      <c r="J197" s="38">
        <v>9437.1418942949404</v>
      </c>
      <c r="K197" s="38">
        <v>14366.21406921913</v>
      </c>
      <c r="L197" s="38">
        <v>20550.709867959398</v>
      </c>
      <c r="M197" s="38">
        <v>25611.765128819639</v>
      </c>
    </row>
    <row r="198" spans="1:13" x14ac:dyDescent="0.35">
      <c r="A198" s="58">
        <v>2020</v>
      </c>
      <c r="B198" s="97" t="s">
        <v>72</v>
      </c>
      <c r="C198" s="37">
        <v>322962</v>
      </c>
      <c r="D198" s="37">
        <v>1.64621912001121</v>
      </c>
      <c r="E198" s="37">
        <v>11175.607396711839</v>
      </c>
      <c r="F198" s="37">
        <v>7322.3376028947068</v>
      </c>
      <c r="G198" s="37">
        <v>1485.681791795095</v>
      </c>
      <c r="H198" s="37">
        <v>3055.4269684816632</v>
      </c>
      <c r="I198" s="37">
        <v>6124.6069543237927</v>
      </c>
      <c r="J198" s="37">
        <v>9985.444404592592</v>
      </c>
      <c r="K198" s="37">
        <v>14703.88363604336</v>
      </c>
      <c r="L198" s="37">
        <v>20354.884153073788</v>
      </c>
      <c r="M198" s="37">
        <v>24878.577435286621</v>
      </c>
    </row>
    <row r="199" spans="1:13" x14ac:dyDescent="0.35">
      <c r="A199" s="58">
        <v>2020</v>
      </c>
      <c r="B199" s="97" t="s">
        <v>73</v>
      </c>
      <c r="C199" s="37">
        <v>225223</v>
      </c>
      <c r="D199" s="37">
        <v>1.1480186798022201</v>
      </c>
      <c r="E199" s="37">
        <v>8704.6035800482132</v>
      </c>
      <c r="F199" s="37">
        <v>6136.7459069735214</v>
      </c>
      <c r="G199" s="37">
        <v>566.38805958255443</v>
      </c>
      <c r="H199" s="37">
        <v>1311.832469104133</v>
      </c>
      <c r="I199" s="37">
        <v>4304.906255118135</v>
      </c>
      <c r="J199" s="37">
        <v>7918.9642675630103</v>
      </c>
      <c r="K199" s="37">
        <v>11936.839048433079</v>
      </c>
      <c r="L199" s="37">
        <v>16337.459661006789</v>
      </c>
      <c r="M199" s="37">
        <v>19658.63964471675</v>
      </c>
    </row>
    <row r="200" spans="1:13" x14ac:dyDescent="0.35">
      <c r="A200" s="58">
        <v>2020</v>
      </c>
      <c r="B200" s="97" t="s">
        <v>74</v>
      </c>
      <c r="C200" s="37">
        <v>65273</v>
      </c>
      <c r="D200" s="37">
        <v>0.33271301459766689</v>
      </c>
      <c r="E200" s="37">
        <v>8090.6049968234174</v>
      </c>
      <c r="F200" s="37">
        <v>5996.1700097976855</v>
      </c>
      <c r="G200" s="37">
        <v>764.78294056901393</v>
      </c>
      <c r="H200" s="37">
        <v>1612.258511301065</v>
      </c>
      <c r="I200" s="37">
        <v>3964.7164171025511</v>
      </c>
      <c r="J200" s="37">
        <v>7043.8078498079112</v>
      </c>
      <c r="K200" s="37">
        <v>10797.270967005979</v>
      </c>
      <c r="L200" s="37">
        <v>15242.27189421048</v>
      </c>
      <c r="M200" s="37">
        <v>18864.25137839681</v>
      </c>
    </row>
    <row r="201" spans="1:13" x14ac:dyDescent="0.35">
      <c r="A201" s="64">
        <v>2020</v>
      </c>
      <c r="B201" s="67" t="s">
        <v>75</v>
      </c>
      <c r="C201" s="37">
        <v>294425</v>
      </c>
      <c r="D201" s="37">
        <v>1.500758802612383</v>
      </c>
      <c r="E201" s="37">
        <v>12739.90462863699</v>
      </c>
      <c r="F201" s="37">
        <v>8778.0259927732877</v>
      </c>
      <c r="G201" s="37">
        <v>1795.1059993656811</v>
      </c>
      <c r="H201" s="37">
        <v>3383.7810219507178</v>
      </c>
      <c r="I201" s="37">
        <v>6483.5478229357686</v>
      </c>
      <c r="J201" s="37">
        <v>10872.323631923369</v>
      </c>
      <c r="K201" s="37">
        <v>16944.9190219962</v>
      </c>
      <c r="L201" s="37">
        <v>24670.489628524119</v>
      </c>
      <c r="M201" s="37">
        <v>30344.562265178349</v>
      </c>
    </row>
    <row r="202" spans="1:13" x14ac:dyDescent="0.35">
      <c r="A202" s="59">
        <v>2020</v>
      </c>
      <c r="B202" s="42" t="s">
        <v>76</v>
      </c>
      <c r="C202" s="38">
        <v>2741756</v>
      </c>
      <c r="D202" s="38">
        <v>13.975424816558769</v>
      </c>
      <c r="E202" s="38">
        <v>13979.27197743157</v>
      </c>
      <c r="F202" s="38">
        <v>8047.1446826778028</v>
      </c>
      <c r="G202" s="38">
        <v>2928.393729452036</v>
      </c>
      <c r="H202" s="38">
        <v>4921.9179650869264</v>
      </c>
      <c r="I202" s="38">
        <v>8396.319915483482</v>
      </c>
      <c r="J202" s="38">
        <v>12743.47571969385</v>
      </c>
      <c r="K202" s="38">
        <v>18156.327093049251</v>
      </c>
      <c r="L202" s="38">
        <v>24484.317633019371</v>
      </c>
      <c r="M202" s="38">
        <v>29215.19104648244</v>
      </c>
    </row>
    <row r="203" spans="1:13" x14ac:dyDescent="0.35">
      <c r="A203" s="58">
        <v>2020</v>
      </c>
      <c r="B203" s="97" t="s">
        <v>77</v>
      </c>
      <c r="C203" s="37">
        <v>1308852</v>
      </c>
      <c r="D203" s="37">
        <v>6.6715501751441719</v>
      </c>
      <c r="E203" s="37">
        <v>12131.3168844311</v>
      </c>
      <c r="F203" s="37">
        <v>6803.4228284659002</v>
      </c>
      <c r="G203" s="37">
        <v>2703.0487896169652</v>
      </c>
      <c r="H203" s="37">
        <v>4469.4894866737541</v>
      </c>
      <c r="I203" s="37">
        <v>7522.3444787663957</v>
      </c>
      <c r="J203" s="37">
        <v>11209.60337490173</v>
      </c>
      <c r="K203" s="37">
        <v>15590.305239101781</v>
      </c>
      <c r="L203" s="37">
        <v>20610.878074707682</v>
      </c>
      <c r="M203" s="37">
        <v>24471.498344617019</v>
      </c>
    </row>
    <row r="204" spans="1:13" x14ac:dyDescent="0.35">
      <c r="A204" s="58">
        <v>2020</v>
      </c>
      <c r="B204" s="97" t="s">
        <v>78</v>
      </c>
      <c r="C204" s="37">
        <v>689907</v>
      </c>
      <c r="D204" s="37">
        <v>3.5166307318804502</v>
      </c>
      <c r="E204" s="37">
        <v>14628.555386466551</v>
      </c>
      <c r="F204" s="37">
        <v>8464.2204398657777</v>
      </c>
      <c r="G204" s="37">
        <v>2527.997777296911</v>
      </c>
      <c r="H204" s="37">
        <v>4742.8851776440788</v>
      </c>
      <c r="I204" s="37">
        <v>8688.5874115589377</v>
      </c>
      <c r="J204" s="37">
        <v>13500.4109679456</v>
      </c>
      <c r="K204" s="37">
        <v>19258.388824308899</v>
      </c>
      <c r="L204" s="37">
        <v>25761.190937475811</v>
      </c>
      <c r="M204" s="37">
        <v>30533.544173806971</v>
      </c>
    </row>
    <row r="205" spans="1:13" x14ac:dyDescent="0.35">
      <c r="A205" s="64">
        <v>2020</v>
      </c>
      <c r="B205" s="67" t="s">
        <v>79</v>
      </c>
      <c r="C205" s="37">
        <v>742997</v>
      </c>
      <c r="D205" s="37">
        <v>3.7872439095341521</v>
      </c>
      <c r="E205" s="37">
        <v>16631.711422684151</v>
      </c>
      <c r="F205" s="37">
        <v>8800.9163572142534</v>
      </c>
      <c r="G205" s="37">
        <v>4068.3265762428682</v>
      </c>
      <c r="H205" s="37">
        <v>6388.8174256466273</v>
      </c>
      <c r="I205" s="37">
        <v>10455.509971866781</v>
      </c>
      <c r="J205" s="37">
        <v>15509.196814957369</v>
      </c>
      <c r="K205" s="37">
        <v>21525.842000962901</v>
      </c>
      <c r="L205" s="37">
        <v>28331.048732391489</v>
      </c>
      <c r="M205" s="37">
        <v>33222.432034784317</v>
      </c>
    </row>
    <row r="206" spans="1:13" x14ac:dyDescent="0.35">
      <c r="A206" s="59">
        <v>2020</v>
      </c>
      <c r="B206" s="42" t="s">
        <v>80</v>
      </c>
      <c r="C206" s="38">
        <v>3935296</v>
      </c>
      <c r="D206" s="38">
        <v>20.059200519267389</v>
      </c>
      <c r="E206" s="38">
        <v>13864.101999771139</v>
      </c>
      <c r="F206" s="38">
        <v>8032.2506215685517</v>
      </c>
      <c r="G206" s="38">
        <v>3346.4756436318212</v>
      </c>
      <c r="H206" s="38">
        <v>5114.4442914779756</v>
      </c>
      <c r="I206" s="38">
        <v>8299.3799639088065</v>
      </c>
      <c r="J206" s="38">
        <v>12500.59239896428</v>
      </c>
      <c r="K206" s="38">
        <v>17805.40789619405</v>
      </c>
      <c r="L206" s="38">
        <v>24237.904073162681</v>
      </c>
      <c r="M206" s="38">
        <v>29305.54591822821</v>
      </c>
    </row>
    <row r="207" spans="1:13" x14ac:dyDescent="0.35">
      <c r="A207" s="58">
        <v>2020</v>
      </c>
      <c r="B207" s="97" t="s">
        <v>81</v>
      </c>
      <c r="C207" s="37">
        <v>2361405</v>
      </c>
      <c r="D207" s="37">
        <v>12.036679426960671</v>
      </c>
      <c r="E207" s="37">
        <v>13149.20663987855</v>
      </c>
      <c r="F207" s="37">
        <v>7244.4903252339082</v>
      </c>
      <c r="G207" s="37">
        <v>3430.8758964575641</v>
      </c>
      <c r="H207" s="37">
        <v>5155.2535909060707</v>
      </c>
      <c r="I207" s="37">
        <v>8169.9346405756032</v>
      </c>
      <c r="J207" s="37">
        <v>12047.13137342669</v>
      </c>
      <c r="K207" s="37">
        <v>16811.277680226889</v>
      </c>
      <c r="L207" s="37">
        <v>22347.446259127199</v>
      </c>
      <c r="M207" s="37">
        <v>26603.6911223971</v>
      </c>
    </row>
    <row r="208" spans="1:13" x14ac:dyDescent="0.35">
      <c r="A208" s="64">
        <v>2020</v>
      </c>
      <c r="B208" s="67" t="s">
        <v>82</v>
      </c>
      <c r="C208" s="37">
        <v>1573891</v>
      </c>
      <c r="D208" s="37">
        <v>8.0225210923067198</v>
      </c>
      <c r="E208" s="37">
        <v>14936.703264614611</v>
      </c>
      <c r="F208" s="37">
        <v>8980.8565504421076</v>
      </c>
      <c r="G208" s="37">
        <v>3219.6538934694868</v>
      </c>
      <c r="H208" s="37">
        <v>5046.5485248525529</v>
      </c>
      <c r="I208" s="37">
        <v>8535.4728127670387</v>
      </c>
      <c r="J208" s="37">
        <v>13341.03142537854</v>
      </c>
      <c r="K208" s="37">
        <v>19498.673523962749</v>
      </c>
      <c r="L208" s="37">
        <v>27038.22737634282</v>
      </c>
      <c r="M208" s="37">
        <v>32717.884900565488</v>
      </c>
    </row>
    <row r="209" spans="1:13" x14ac:dyDescent="0.35">
      <c r="A209" s="59">
        <v>2020</v>
      </c>
      <c r="B209" s="42" t="s">
        <v>83</v>
      </c>
      <c r="C209" s="38">
        <v>4638546</v>
      </c>
      <c r="D209" s="38">
        <v>23.64384390191886</v>
      </c>
      <c r="E209" s="38">
        <v>15887.54701338769</v>
      </c>
      <c r="F209" s="38">
        <v>7757.6001555308567</v>
      </c>
      <c r="G209" s="38">
        <v>5347.3823890841613</v>
      </c>
      <c r="H209" s="38">
        <v>7309.1980218418648</v>
      </c>
      <c r="I209" s="38">
        <v>10655.6739508558</v>
      </c>
      <c r="J209" s="38">
        <v>14766.095045197329</v>
      </c>
      <c r="K209" s="38">
        <v>19773.723983411659</v>
      </c>
      <c r="L209" s="38">
        <v>25845.443866207988</v>
      </c>
      <c r="M209" s="38">
        <v>30561.337723247019</v>
      </c>
    </row>
    <row r="210" spans="1:13" x14ac:dyDescent="0.35">
      <c r="A210" s="58">
        <v>2020</v>
      </c>
      <c r="B210" s="97" t="s">
        <v>84</v>
      </c>
      <c r="C210" s="37">
        <v>1749910</v>
      </c>
      <c r="D210" s="37">
        <v>8.9197345207758687</v>
      </c>
      <c r="E210" s="37">
        <v>18107.514778118279</v>
      </c>
      <c r="F210" s="37">
        <v>8634.6193226428622</v>
      </c>
      <c r="G210" s="37">
        <v>6159.0279561542211</v>
      </c>
      <c r="H210" s="37">
        <v>8431.8031025018317</v>
      </c>
      <c r="I210" s="37">
        <v>12214.23827772762</v>
      </c>
      <c r="J210" s="37">
        <v>16808.310287405959</v>
      </c>
      <c r="K210" s="37">
        <v>22604.690518752439</v>
      </c>
      <c r="L210" s="37">
        <v>29706.014264453868</v>
      </c>
      <c r="M210" s="37">
        <v>34913.055229314697</v>
      </c>
    </row>
    <row r="211" spans="1:13" x14ac:dyDescent="0.35">
      <c r="A211" s="64">
        <v>2020</v>
      </c>
      <c r="B211" s="67" t="s">
        <v>85</v>
      </c>
      <c r="C211" s="37">
        <v>2888636</v>
      </c>
      <c r="D211" s="37">
        <v>14.72410938114299</v>
      </c>
      <c r="E211" s="37">
        <v>14542.71028380914</v>
      </c>
      <c r="F211" s="37">
        <v>6832.0767157651489</v>
      </c>
      <c r="G211" s="37">
        <v>4997.3180765265943</v>
      </c>
      <c r="H211" s="37">
        <v>6855.0351792351648</v>
      </c>
      <c r="I211" s="37">
        <v>9974.4560212249107</v>
      </c>
      <c r="J211" s="37">
        <v>13715.00007376396</v>
      </c>
      <c r="K211" s="37">
        <v>18113.1926903446</v>
      </c>
      <c r="L211" s="37">
        <v>23108.985243157509</v>
      </c>
      <c r="M211" s="37">
        <v>26881.822127977859</v>
      </c>
    </row>
    <row r="212" spans="1:13" x14ac:dyDescent="0.35">
      <c r="A212" s="59">
        <v>2020</v>
      </c>
      <c r="B212" s="42" t="s">
        <v>86</v>
      </c>
      <c r="C212" s="38">
        <v>1419633</v>
      </c>
      <c r="D212" s="38">
        <v>7.2362289928811254</v>
      </c>
      <c r="E212" s="38">
        <v>9913.2487156382304</v>
      </c>
      <c r="F212" s="38">
        <v>6144.5788514316782</v>
      </c>
      <c r="G212" s="38">
        <v>1722.877937007534</v>
      </c>
      <c r="H212" s="38">
        <v>3076.0498213616488</v>
      </c>
      <c r="I212" s="38">
        <v>5709.336601052024</v>
      </c>
      <c r="J212" s="38">
        <v>9022.1493913023533</v>
      </c>
      <c r="K212" s="38">
        <v>12946.093686931339</v>
      </c>
      <c r="L212" s="38">
        <v>17441.763173471751</v>
      </c>
      <c r="M212" s="38">
        <v>20819.784126228889</v>
      </c>
    </row>
    <row r="213" spans="1:13" x14ac:dyDescent="0.35">
      <c r="A213" s="58">
        <v>2020</v>
      </c>
      <c r="B213" s="97" t="s">
        <v>87</v>
      </c>
      <c r="C213" s="37">
        <v>862151</v>
      </c>
      <c r="D213" s="37">
        <v>4.3946020291451768</v>
      </c>
      <c r="E213" s="37">
        <v>10060.55555664408</v>
      </c>
      <c r="F213" s="37">
        <v>6185.8859462458904</v>
      </c>
      <c r="G213" s="37">
        <v>1762.1530455739939</v>
      </c>
      <c r="H213" s="37">
        <v>3154.7370720374388</v>
      </c>
      <c r="I213" s="37">
        <v>5836.3616342481764</v>
      </c>
      <c r="J213" s="37">
        <v>9182.8655645410836</v>
      </c>
      <c r="K213" s="37">
        <v>13117.4001408076</v>
      </c>
      <c r="L213" s="37">
        <v>17653.428321308518</v>
      </c>
      <c r="M213" s="37">
        <v>21045.108612172018</v>
      </c>
    </row>
    <row r="214" spans="1:13" x14ac:dyDescent="0.35">
      <c r="A214" s="58">
        <v>2020</v>
      </c>
      <c r="B214" s="97" t="s">
        <v>88</v>
      </c>
      <c r="C214" s="37">
        <v>38245</v>
      </c>
      <c r="D214" s="37">
        <v>0.19494445242730951</v>
      </c>
      <c r="E214" s="37">
        <v>7162.0999910803521</v>
      </c>
      <c r="F214" s="37">
        <v>5217.9963637909259</v>
      </c>
      <c r="G214" s="37">
        <v>825.09076536918269</v>
      </c>
      <c r="H214" s="37">
        <v>1621.292539080855</v>
      </c>
      <c r="I214" s="37">
        <v>3585.9686720036789</v>
      </c>
      <c r="J214" s="37">
        <v>6283.8801020022393</v>
      </c>
      <c r="K214" s="37">
        <v>9528.0275182075675</v>
      </c>
      <c r="L214" s="37">
        <v>13270.600941598481</v>
      </c>
      <c r="M214" s="37">
        <v>16374.431726810169</v>
      </c>
    </row>
    <row r="215" spans="1:13" x14ac:dyDescent="0.35">
      <c r="A215" s="58">
        <v>2020</v>
      </c>
      <c r="B215" s="97" t="s">
        <v>89</v>
      </c>
      <c r="C215" s="37">
        <v>365751</v>
      </c>
      <c r="D215" s="37">
        <v>1.864325491430014</v>
      </c>
      <c r="E215" s="37">
        <v>9879.3790213406774</v>
      </c>
      <c r="F215" s="37">
        <v>5668.853447755052</v>
      </c>
      <c r="G215" s="37">
        <v>1909.646174084505</v>
      </c>
      <c r="H215" s="37">
        <v>3314.7811880098279</v>
      </c>
      <c r="I215" s="37">
        <v>5964.5866987220497</v>
      </c>
      <c r="J215" s="37">
        <v>9216.3593879886612</v>
      </c>
      <c r="K215" s="37">
        <v>12913.04822741216</v>
      </c>
      <c r="L215" s="37">
        <v>16939.742788050429</v>
      </c>
      <c r="M215" s="37">
        <v>19919.734519004771</v>
      </c>
    </row>
    <row r="216" spans="1:13" x14ac:dyDescent="0.35">
      <c r="A216" s="64">
        <v>2020</v>
      </c>
      <c r="B216" s="67" t="s">
        <v>90</v>
      </c>
      <c r="C216" s="50">
        <v>153486</v>
      </c>
      <c r="D216" s="50">
        <v>0.78235701987862527</v>
      </c>
      <c r="E216" s="50">
        <v>9852.0367304985666</v>
      </c>
      <c r="F216" s="50">
        <v>6992.6208774472334</v>
      </c>
      <c r="G216" s="50">
        <v>1555.6413997725519</v>
      </c>
      <c r="H216" s="50">
        <v>2764.7077652062949</v>
      </c>
      <c r="I216" s="50">
        <v>5178.3261726787678</v>
      </c>
      <c r="J216" s="50">
        <v>8347.2800864175006</v>
      </c>
      <c r="K216" s="50">
        <v>12734.23789901569</v>
      </c>
      <c r="L216" s="50">
        <v>18484.14086597411</v>
      </c>
      <c r="M216" s="50">
        <v>23172.33367742908</v>
      </c>
    </row>
    <row r="217" spans="1:13" x14ac:dyDescent="0.35">
      <c r="A217" s="71">
        <v>2020</v>
      </c>
      <c r="B217" s="45" t="s">
        <v>91</v>
      </c>
      <c r="C217" s="46">
        <v>4135211</v>
      </c>
      <c r="D217" s="46">
        <v>21.078217912573852</v>
      </c>
      <c r="E217" s="46">
        <v>11794.74978109284</v>
      </c>
      <c r="F217" s="46">
        <v>5969.9362706182292</v>
      </c>
      <c r="G217" s="46">
        <v>3274.5692805960011</v>
      </c>
      <c r="H217" s="46">
        <v>4997.0919533569331</v>
      </c>
      <c r="I217" s="46">
        <v>7812.3447954774574</v>
      </c>
      <c r="J217" s="46">
        <v>11120.460998579651</v>
      </c>
      <c r="K217" s="46">
        <v>14946.66950278176</v>
      </c>
      <c r="L217" s="46">
        <v>19186.953461024081</v>
      </c>
      <c r="M217" s="46">
        <v>22307.42350334004</v>
      </c>
    </row>
    <row r="218" spans="1:13" x14ac:dyDescent="0.35">
      <c r="A218" s="58">
        <v>2020</v>
      </c>
      <c r="B218" s="97" t="s">
        <v>92</v>
      </c>
      <c r="C218" s="37">
        <v>1177132</v>
      </c>
      <c r="D218" s="37">
        <v>6.0001399705755958</v>
      </c>
      <c r="E218" s="37">
        <v>12493.492246755581</v>
      </c>
      <c r="F218" s="37">
        <v>6020.5664900315642</v>
      </c>
      <c r="G218" s="37">
        <v>3955.5365642255051</v>
      </c>
      <c r="H218" s="37">
        <v>5684.9513072922546</v>
      </c>
      <c r="I218" s="37">
        <v>8491.2350366836472</v>
      </c>
      <c r="J218" s="37">
        <v>11813.11255469688</v>
      </c>
      <c r="K218" s="37">
        <v>15678.32806919484</v>
      </c>
      <c r="L218" s="37">
        <v>19962.944212815932</v>
      </c>
      <c r="M218" s="37">
        <v>23109.243697201451</v>
      </c>
    </row>
    <row r="219" spans="1:13" x14ac:dyDescent="0.35">
      <c r="A219" s="58">
        <v>2020</v>
      </c>
      <c r="B219" s="97" t="s">
        <v>93</v>
      </c>
      <c r="C219" s="37">
        <v>621797</v>
      </c>
      <c r="D219" s="37">
        <v>3.169456809672996</v>
      </c>
      <c r="E219" s="37">
        <v>11831.12335894721</v>
      </c>
      <c r="F219" s="37">
        <v>6091.798005152833</v>
      </c>
      <c r="G219" s="37">
        <v>2886.125042492054</v>
      </c>
      <c r="H219" s="37">
        <v>4738.193629264696</v>
      </c>
      <c r="I219" s="37">
        <v>7753.7397937790229</v>
      </c>
      <c r="J219" s="37">
        <v>11198.00766783475</v>
      </c>
      <c r="K219" s="37">
        <v>15143.144322105039</v>
      </c>
      <c r="L219" s="37">
        <v>19429.839249173761</v>
      </c>
      <c r="M219" s="37">
        <v>22550.601693524979</v>
      </c>
    </row>
    <row r="220" spans="1:13" x14ac:dyDescent="0.35">
      <c r="A220" s="58">
        <v>2020</v>
      </c>
      <c r="B220" s="97" t="s">
        <v>94</v>
      </c>
      <c r="C220" s="37">
        <v>1129193</v>
      </c>
      <c r="D220" s="37">
        <v>5.7557827446659919</v>
      </c>
      <c r="E220" s="37">
        <v>11518.380789549359</v>
      </c>
      <c r="F220" s="37">
        <v>6182.5250812822733</v>
      </c>
      <c r="G220" s="37">
        <v>2963.474234906761</v>
      </c>
      <c r="H220" s="37">
        <v>4581.8986489126537</v>
      </c>
      <c r="I220" s="37">
        <v>7351.0126037481996</v>
      </c>
      <c r="J220" s="37">
        <v>10715.43993899059</v>
      </c>
      <c r="K220" s="37">
        <v>14684.24445523756</v>
      </c>
      <c r="L220" s="37">
        <v>19173.17468117602</v>
      </c>
      <c r="M220" s="37">
        <v>22517.557220198469</v>
      </c>
    </row>
    <row r="221" spans="1:13" x14ac:dyDescent="0.35">
      <c r="A221" s="64">
        <v>2020</v>
      </c>
      <c r="B221" s="67" t="s">
        <v>95</v>
      </c>
      <c r="C221" s="37">
        <v>1207089</v>
      </c>
      <c r="D221" s="37">
        <v>6.1528383876592647</v>
      </c>
      <c r="E221" s="37">
        <v>11353.14591674451</v>
      </c>
      <c r="F221" s="37">
        <v>5579.5182491813912</v>
      </c>
      <c r="G221" s="37">
        <v>3244.4297885588362</v>
      </c>
      <c r="H221" s="37">
        <v>4933.3544881107737</v>
      </c>
      <c r="I221" s="37">
        <v>7654.8880899148362</v>
      </c>
      <c r="J221" s="37">
        <v>10790.27355587358</v>
      </c>
      <c r="K221" s="37">
        <v>14349.616901285381</v>
      </c>
      <c r="L221" s="37">
        <v>18241.05837661419</v>
      </c>
      <c r="M221" s="37">
        <v>21051.68409468899</v>
      </c>
    </row>
    <row r="222" spans="1:13" x14ac:dyDescent="0.35">
      <c r="A222" s="98">
        <v>2020</v>
      </c>
      <c r="B222" s="139" t="s">
        <v>41</v>
      </c>
      <c r="C222" s="96">
        <v>37</v>
      </c>
      <c r="D222" s="96">
        <v>1.8859837206982479E-4</v>
      </c>
      <c r="E222" s="96">
        <v>13618.3322122027</v>
      </c>
      <c r="F222" s="96">
        <v>9181.323620663954</v>
      </c>
      <c r="G222" s="96">
        <v>2135.1250143999991</v>
      </c>
      <c r="H222" s="96">
        <v>3426.658001620001</v>
      </c>
      <c r="I222" s="96">
        <v>6918.9683873000022</v>
      </c>
      <c r="J222" s="96">
        <v>12616.09459499999</v>
      </c>
      <c r="K222" s="96">
        <v>18095.039433999998</v>
      </c>
      <c r="L222" s="96">
        <v>24910.697644399981</v>
      </c>
      <c r="M222" s="96">
        <v>26970.435965599969</v>
      </c>
    </row>
    <row r="223" spans="1:13" x14ac:dyDescent="0.35">
      <c r="A223" s="94">
        <v>2021</v>
      </c>
      <c r="B223" s="95" t="s">
        <v>13</v>
      </c>
      <c r="C223" s="96">
        <v>18694416</v>
      </c>
      <c r="D223" s="96">
        <v>100</v>
      </c>
      <c r="E223" s="96">
        <v>12783.92366118557</v>
      </c>
      <c r="F223" s="96">
        <v>7469.7956144178643</v>
      </c>
      <c r="G223" s="96">
        <v>3057.3931700152211</v>
      </c>
      <c r="H223" s="96">
        <v>4693.6418952038048</v>
      </c>
      <c r="I223" s="96">
        <v>7670.514270787151</v>
      </c>
      <c r="J223" s="96">
        <v>11528.784795032811</v>
      </c>
      <c r="K223" s="96">
        <v>16358.44098716898</v>
      </c>
      <c r="L223" s="96">
        <v>22243.44051329701</v>
      </c>
      <c r="M223" s="96">
        <v>26918.340991908459</v>
      </c>
    </row>
    <row r="224" spans="1:13" x14ac:dyDescent="0.35">
      <c r="A224" s="59">
        <v>2021</v>
      </c>
      <c r="B224" s="42" t="s">
        <v>62</v>
      </c>
      <c r="C224" s="38">
        <v>1269572</v>
      </c>
      <c r="D224" s="38">
        <v>6.7911829928252372</v>
      </c>
      <c r="E224" s="38">
        <v>13638.740993795691</v>
      </c>
      <c r="F224" s="38">
        <v>8029.4480540287914</v>
      </c>
      <c r="G224" s="38">
        <v>3686.091561667487</v>
      </c>
      <c r="H224" s="38">
        <v>5160.298638420817</v>
      </c>
      <c r="I224" s="38">
        <v>8046.7709806346493</v>
      </c>
      <c r="J224" s="38">
        <v>12091.42147814003</v>
      </c>
      <c r="K224" s="38">
        <v>17395.752627208989</v>
      </c>
      <c r="L224" s="38">
        <v>24050.36838156333</v>
      </c>
      <c r="M224" s="38">
        <v>29334.543094173969</v>
      </c>
    </row>
    <row r="225" spans="1:13" x14ac:dyDescent="0.35">
      <c r="A225" s="58">
        <v>2021</v>
      </c>
      <c r="B225" s="97" t="s">
        <v>63</v>
      </c>
      <c r="C225" s="37">
        <v>239973</v>
      </c>
      <c r="D225" s="37">
        <v>1.283661388513019</v>
      </c>
      <c r="E225" s="37">
        <v>14703.08379185688</v>
      </c>
      <c r="F225" s="37">
        <v>8458.5481535651797</v>
      </c>
      <c r="G225" s="37">
        <v>4007.2093780040432</v>
      </c>
      <c r="H225" s="37">
        <v>5543.2630107174273</v>
      </c>
      <c r="I225" s="37">
        <v>8777.837376106263</v>
      </c>
      <c r="J225" s="37">
        <v>13150.366529586559</v>
      </c>
      <c r="K225" s="37">
        <v>18827.898967770921</v>
      </c>
      <c r="L225" s="37">
        <v>25914.66314672149</v>
      </c>
      <c r="M225" s="37">
        <v>31328.214554790891</v>
      </c>
    </row>
    <row r="226" spans="1:13" x14ac:dyDescent="0.35">
      <c r="A226" s="58">
        <v>2021</v>
      </c>
      <c r="B226" s="97" t="s">
        <v>64</v>
      </c>
      <c r="C226" s="37">
        <v>822043</v>
      </c>
      <c r="D226" s="37">
        <v>4.3972649372946444</v>
      </c>
      <c r="E226" s="37">
        <v>13258.76018475716</v>
      </c>
      <c r="F226" s="37">
        <v>7772.963575664211</v>
      </c>
      <c r="G226" s="37">
        <v>3624.3903159751212</v>
      </c>
      <c r="H226" s="37">
        <v>5078.8284730834848</v>
      </c>
      <c r="I226" s="37">
        <v>7881.0175406193584</v>
      </c>
      <c r="J226" s="37">
        <v>11773.96892908167</v>
      </c>
      <c r="K226" s="37">
        <v>16861.378902887231</v>
      </c>
      <c r="L226" s="37">
        <v>23212.936256408721</v>
      </c>
      <c r="M226" s="37">
        <v>28303.186561254039</v>
      </c>
    </row>
    <row r="227" spans="1:13" x14ac:dyDescent="0.35">
      <c r="A227" s="64">
        <v>2021</v>
      </c>
      <c r="B227" s="67" t="s">
        <v>65</v>
      </c>
      <c r="C227" s="37">
        <v>207556</v>
      </c>
      <c r="D227" s="37">
        <v>1.110256667017574</v>
      </c>
      <c r="E227" s="37">
        <v>13913.11046481077</v>
      </c>
      <c r="F227" s="37">
        <v>8389.7764276763883</v>
      </c>
      <c r="G227" s="37">
        <v>3591.9135477865202</v>
      </c>
      <c r="H227" s="37">
        <v>5076.8538118673196</v>
      </c>
      <c r="I227" s="37">
        <v>7998.7186033000098</v>
      </c>
      <c r="J227" s="37">
        <v>12219.17609257497</v>
      </c>
      <c r="K227" s="37">
        <v>17876.669642813271</v>
      </c>
      <c r="L227" s="37">
        <v>24992.057336169721</v>
      </c>
      <c r="M227" s="37">
        <v>30575.25284927505</v>
      </c>
    </row>
    <row r="228" spans="1:13" x14ac:dyDescent="0.35">
      <c r="A228" s="59">
        <v>2021</v>
      </c>
      <c r="B228" s="42" t="s">
        <v>66</v>
      </c>
      <c r="C228" s="38">
        <v>517965</v>
      </c>
      <c r="D228" s="38">
        <v>2.7706936659588619</v>
      </c>
      <c r="E228" s="38">
        <v>12140.427463531911</v>
      </c>
      <c r="F228" s="38">
        <v>8904.3015327330577</v>
      </c>
      <c r="G228" s="38">
        <v>1627.3685092094379</v>
      </c>
      <c r="H228" s="38">
        <v>2996.6900834224871</v>
      </c>
      <c r="I228" s="38">
        <v>5793.4307080676181</v>
      </c>
      <c r="J228" s="38">
        <v>10049.57269064409</v>
      </c>
      <c r="K228" s="38">
        <v>16149.039832827109</v>
      </c>
      <c r="L228" s="38">
        <v>24204.850563089531</v>
      </c>
      <c r="M228" s="38">
        <v>30384.080524476609</v>
      </c>
    </row>
    <row r="229" spans="1:13" x14ac:dyDescent="0.35">
      <c r="A229" s="58">
        <v>2021</v>
      </c>
      <c r="B229" s="97" t="s">
        <v>67</v>
      </c>
      <c r="C229" s="37">
        <v>179439</v>
      </c>
      <c r="D229" s="37">
        <v>0.95985346640408553</v>
      </c>
      <c r="E229" s="37">
        <v>13165.993569621211</v>
      </c>
      <c r="F229" s="37">
        <v>8726.9552987250863</v>
      </c>
      <c r="G229" s="37">
        <v>2344.5361369810362</v>
      </c>
      <c r="H229" s="37">
        <v>3867.495315193953</v>
      </c>
      <c r="I229" s="37">
        <v>6973.6012253556528</v>
      </c>
      <c r="J229" s="37">
        <v>11368.12422990425</v>
      </c>
      <c r="K229" s="37">
        <v>17289.489319003009</v>
      </c>
      <c r="L229" s="37">
        <v>24879.38318336599</v>
      </c>
      <c r="M229" s="37">
        <v>30651.774514483321</v>
      </c>
    </row>
    <row r="230" spans="1:13" x14ac:dyDescent="0.35">
      <c r="A230" s="58">
        <v>2021</v>
      </c>
      <c r="B230" s="97" t="s">
        <v>68</v>
      </c>
      <c r="C230" s="37">
        <v>24398</v>
      </c>
      <c r="D230" s="37">
        <v>0.13050955964604621</v>
      </c>
      <c r="E230" s="37">
        <v>7967.899908652249</v>
      </c>
      <c r="F230" s="37">
        <v>6779.8687686927751</v>
      </c>
      <c r="G230" s="37">
        <v>767.84698745649541</v>
      </c>
      <c r="H230" s="37">
        <v>1659.0514458714349</v>
      </c>
      <c r="I230" s="37">
        <v>3572.4451461746039</v>
      </c>
      <c r="J230" s="37">
        <v>6293.7429516607353</v>
      </c>
      <c r="K230" s="37">
        <v>10230.51340469077</v>
      </c>
      <c r="L230" s="37">
        <v>15861.59084800896</v>
      </c>
      <c r="M230" s="37">
        <v>20991.757622659199</v>
      </c>
    </row>
    <row r="231" spans="1:13" x14ac:dyDescent="0.35">
      <c r="A231" s="58">
        <v>2021</v>
      </c>
      <c r="B231" s="97" t="s">
        <v>69</v>
      </c>
      <c r="C231" s="37">
        <v>105975</v>
      </c>
      <c r="D231" s="37">
        <v>0.56688050592219619</v>
      </c>
      <c r="E231" s="37">
        <v>9873.6702669646911</v>
      </c>
      <c r="F231" s="37">
        <v>7890.9491418386469</v>
      </c>
      <c r="G231" s="37">
        <v>1329.9125520849641</v>
      </c>
      <c r="H231" s="37">
        <v>2357.6089098377302</v>
      </c>
      <c r="I231" s="37">
        <v>4587.0899521575293</v>
      </c>
      <c r="J231" s="37">
        <v>7848.6627059290913</v>
      </c>
      <c r="K231" s="37">
        <v>12743.07601246738</v>
      </c>
      <c r="L231" s="37">
        <v>19821.55065852519</v>
      </c>
      <c r="M231" s="37">
        <v>25963.415200047421</v>
      </c>
    </row>
    <row r="232" spans="1:13" x14ac:dyDescent="0.35">
      <c r="A232" s="64">
        <v>2021</v>
      </c>
      <c r="B232" s="67" t="s">
        <v>70</v>
      </c>
      <c r="C232" s="37">
        <v>208153</v>
      </c>
      <c r="D232" s="37">
        <v>1.1134501339865339</v>
      </c>
      <c r="E232" s="37">
        <v>12899.45743033502</v>
      </c>
      <c r="F232" s="37">
        <v>9402.8749656467135</v>
      </c>
      <c r="G232" s="37">
        <v>1512.2713262379209</v>
      </c>
      <c r="H232" s="37">
        <v>3111.145679394634</v>
      </c>
      <c r="I232" s="37">
        <v>6148.5278102539914</v>
      </c>
      <c r="J232" s="37">
        <v>10678.60867972734</v>
      </c>
      <c r="K232" s="37">
        <v>17312.056438807551</v>
      </c>
      <c r="L232" s="37">
        <v>25951.750854511429</v>
      </c>
      <c r="M232" s="37">
        <v>32352.821226408949</v>
      </c>
    </row>
    <row r="233" spans="1:13" x14ac:dyDescent="0.35">
      <c r="A233" s="59">
        <v>2021</v>
      </c>
      <c r="B233" s="42" t="s">
        <v>71</v>
      </c>
      <c r="C233" s="38">
        <v>808865</v>
      </c>
      <c r="D233" s="38">
        <v>4.3267732995777992</v>
      </c>
      <c r="E233" s="38">
        <v>10662.68554474508</v>
      </c>
      <c r="F233" s="38">
        <v>7522.6000444937181</v>
      </c>
      <c r="G233" s="38">
        <v>1253.8840432107879</v>
      </c>
      <c r="H233" s="38">
        <v>2640.5111479794368</v>
      </c>
      <c r="I233" s="38">
        <v>5462.1386966419059</v>
      </c>
      <c r="J233" s="38">
        <v>9213.4296024031919</v>
      </c>
      <c r="K233" s="38">
        <v>14056.91242477143</v>
      </c>
      <c r="L233" s="38">
        <v>20200.711517453081</v>
      </c>
      <c r="M233" s="38">
        <v>25171.362303084279</v>
      </c>
    </row>
    <row r="234" spans="1:13" x14ac:dyDescent="0.35">
      <c r="A234" s="58">
        <v>2021</v>
      </c>
      <c r="B234" s="97" t="s">
        <v>72</v>
      </c>
      <c r="C234" s="37">
        <v>289791</v>
      </c>
      <c r="D234" s="37">
        <v>1.5501473809077539</v>
      </c>
      <c r="E234" s="37">
        <v>10989.88321882399</v>
      </c>
      <c r="F234" s="37">
        <v>7207.1163127233694</v>
      </c>
      <c r="G234" s="37">
        <v>1674.5096863672479</v>
      </c>
      <c r="H234" s="37">
        <v>3156.0179728340649</v>
      </c>
      <c r="I234" s="37">
        <v>6022.0688527361672</v>
      </c>
      <c r="J234" s="37">
        <v>9751.8245252197048</v>
      </c>
      <c r="K234" s="37">
        <v>14396.123529935519</v>
      </c>
      <c r="L234" s="37">
        <v>20024.178481107228</v>
      </c>
      <c r="M234" s="37">
        <v>24533.172028321082</v>
      </c>
    </row>
    <row r="235" spans="1:13" x14ac:dyDescent="0.35">
      <c r="A235" s="58">
        <v>2021</v>
      </c>
      <c r="B235" s="97" t="s">
        <v>73</v>
      </c>
      <c r="C235" s="37">
        <v>194337</v>
      </c>
      <c r="D235" s="37">
        <v>1.039545712473714</v>
      </c>
      <c r="E235" s="37">
        <v>8631.2473685129771</v>
      </c>
      <c r="F235" s="37">
        <v>6044.9405783055272</v>
      </c>
      <c r="G235" s="37">
        <v>655.41667915787139</v>
      </c>
      <c r="H235" s="37">
        <v>1557.763388156794</v>
      </c>
      <c r="I235" s="37">
        <v>4340.1372778340092</v>
      </c>
      <c r="J235" s="37">
        <v>7766.0881815006378</v>
      </c>
      <c r="K235" s="37">
        <v>11741.550020473691</v>
      </c>
      <c r="L235" s="37">
        <v>16149.136294010579</v>
      </c>
      <c r="M235" s="37">
        <v>19471.04121872551</v>
      </c>
    </row>
    <row r="236" spans="1:13" x14ac:dyDescent="0.35">
      <c r="A236" s="58">
        <v>2021</v>
      </c>
      <c r="B236" s="97" t="s">
        <v>74</v>
      </c>
      <c r="C236" s="37">
        <v>56889</v>
      </c>
      <c r="D236" s="37">
        <v>0.30431012126829737</v>
      </c>
      <c r="E236" s="37">
        <v>7992.7782548287914</v>
      </c>
      <c r="F236" s="37">
        <v>5901.251222424341</v>
      </c>
      <c r="G236" s="37">
        <v>879.90366379121667</v>
      </c>
      <c r="H236" s="37">
        <v>1748.3431506800291</v>
      </c>
      <c r="I236" s="37">
        <v>3918.7210565894088</v>
      </c>
      <c r="J236" s="37">
        <v>6924.8219830584176</v>
      </c>
      <c r="K236" s="37">
        <v>10670.39834682455</v>
      </c>
      <c r="L236" s="37">
        <v>15029.74312091765</v>
      </c>
      <c r="M236" s="37">
        <v>18575.04070305869</v>
      </c>
    </row>
    <row r="237" spans="1:13" x14ac:dyDescent="0.35">
      <c r="A237" s="64">
        <v>2021</v>
      </c>
      <c r="B237" s="67" t="s">
        <v>75</v>
      </c>
      <c r="C237" s="37">
        <v>267848</v>
      </c>
      <c r="D237" s="37">
        <v>1.432770084928034</v>
      </c>
      <c r="E237" s="37">
        <v>12349.661051381419</v>
      </c>
      <c r="F237" s="37">
        <v>8562.5035254482991</v>
      </c>
      <c r="G237" s="37">
        <v>1914.1847376704559</v>
      </c>
      <c r="H237" s="37">
        <v>3377.3879538779679</v>
      </c>
      <c r="I237" s="37">
        <v>6273.1466247312292</v>
      </c>
      <c r="J237" s="37">
        <v>10457.69265361032</v>
      </c>
      <c r="K237" s="37">
        <v>16383.418757350701</v>
      </c>
      <c r="L237" s="37">
        <v>23913.784031792751</v>
      </c>
      <c r="M237" s="37">
        <v>29542.432833723149</v>
      </c>
    </row>
    <row r="238" spans="1:13" x14ac:dyDescent="0.35">
      <c r="A238" s="59">
        <v>2021</v>
      </c>
      <c r="B238" s="42" t="s">
        <v>76</v>
      </c>
      <c r="C238" s="38">
        <v>2546812</v>
      </c>
      <c r="D238" s="38">
        <v>13.623383581493</v>
      </c>
      <c r="E238" s="38">
        <v>13533.918156305301</v>
      </c>
      <c r="F238" s="38">
        <v>7910.6644099831983</v>
      </c>
      <c r="G238" s="38">
        <v>2990.144294536874</v>
      </c>
      <c r="H238" s="38">
        <v>4782.4504343957742</v>
      </c>
      <c r="I238" s="38">
        <v>8015.1496006613042</v>
      </c>
      <c r="J238" s="38">
        <v>12220.12408912966</v>
      </c>
      <c r="K238" s="38">
        <v>17551.147986678461</v>
      </c>
      <c r="L238" s="38">
        <v>23870.75038960456</v>
      </c>
      <c r="M238" s="38">
        <v>28611.571466665981</v>
      </c>
    </row>
    <row r="239" spans="1:13" x14ac:dyDescent="0.35">
      <c r="A239" s="58">
        <v>2021</v>
      </c>
      <c r="B239" s="97" t="s">
        <v>77</v>
      </c>
      <c r="C239" s="37">
        <v>1220611</v>
      </c>
      <c r="D239" s="37">
        <v>6.529281257034186</v>
      </c>
      <c r="E239" s="37">
        <v>11675.048922577909</v>
      </c>
      <c r="F239" s="37">
        <v>6690.4356551149222</v>
      </c>
      <c r="G239" s="37">
        <v>2698.8100204486</v>
      </c>
      <c r="H239" s="37">
        <v>4287.1844059086461</v>
      </c>
      <c r="I239" s="37">
        <v>7118.7400656415184</v>
      </c>
      <c r="J239" s="37">
        <v>10671.068844431789</v>
      </c>
      <c r="K239" s="37">
        <v>14985.351688748869</v>
      </c>
      <c r="L239" s="37">
        <v>20037.241337832511</v>
      </c>
      <c r="M239" s="37">
        <v>23937.128640341649</v>
      </c>
    </row>
    <row r="240" spans="1:13" x14ac:dyDescent="0.35">
      <c r="A240" s="58">
        <v>2021</v>
      </c>
      <c r="B240" s="97" t="s">
        <v>78</v>
      </c>
      <c r="C240" s="37">
        <v>628234</v>
      </c>
      <c r="D240" s="37">
        <v>3.3605435976175988</v>
      </c>
      <c r="E240" s="37">
        <v>14437.928126113229</v>
      </c>
      <c r="F240" s="37">
        <v>8360.6585617393666</v>
      </c>
      <c r="G240" s="37">
        <v>2813.1021695281861</v>
      </c>
      <c r="H240" s="37">
        <v>4864.3994833694624</v>
      </c>
      <c r="I240" s="37">
        <v>8538.4777103424331</v>
      </c>
      <c r="J240" s="37">
        <v>13215.603220171881</v>
      </c>
      <c r="K240" s="37">
        <v>18939.14416139646</v>
      </c>
      <c r="L240" s="37">
        <v>25500.252048882419</v>
      </c>
      <c r="M240" s="37">
        <v>30238.73676056672</v>
      </c>
    </row>
    <row r="241" spans="1:13" x14ac:dyDescent="0.35">
      <c r="A241" s="64">
        <v>2021</v>
      </c>
      <c r="B241" s="67" t="s">
        <v>79</v>
      </c>
      <c r="C241" s="37">
        <v>697967</v>
      </c>
      <c r="D241" s="37">
        <v>3.7335587268412129</v>
      </c>
      <c r="E241" s="37">
        <v>15971.03400114559</v>
      </c>
      <c r="F241" s="37">
        <v>8627.1869417175621</v>
      </c>
      <c r="G241" s="37">
        <v>3993.1492995848498</v>
      </c>
      <c r="H241" s="37">
        <v>6098.5722707569967</v>
      </c>
      <c r="I241" s="37">
        <v>9894.4794177858603</v>
      </c>
      <c r="J241" s="37">
        <v>14746.60786307253</v>
      </c>
      <c r="K241" s="37">
        <v>20653.22093345298</v>
      </c>
      <c r="L241" s="37">
        <v>27461.86885492496</v>
      </c>
      <c r="M241" s="37">
        <v>32387.196384084611</v>
      </c>
    </row>
    <row r="242" spans="1:13" x14ac:dyDescent="0.35">
      <c r="A242" s="59">
        <v>2021</v>
      </c>
      <c r="B242" s="42" t="s">
        <v>80</v>
      </c>
      <c r="C242" s="38">
        <v>3774978</v>
      </c>
      <c r="D242" s="38">
        <v>20.193077975797689</v>
      </c>
      <c r="E242" s="38">
        <v>13035.592135359289</v>
      </c>
      <c r="F242" s="38">
        <v>7764.5269232860037</v>
      </c>
      <c r="G242" s="38">
        <v>3161.2286515944111</v>
      </c>
      <c r="H242" s="38">
        <v>4733.0989132877357</v>
      </c>
      <c r="I242" s="38">
        <v>7665.634577628919</v>
      </c>
      <c r="J242" s="38">
        <v>11624.27249374197</v>
      </c>
      <c r="K242" s="38">
        <v>16710.615547149609</v>
      </c>
      <c r="L242" s="38">
        <v>22989.392553573191</v>
      </c>
      <c r="M242" s="38">
        <v>27973.38774009515</v>
      </c>
    </row>
    <row r="243" spans="1:13" x14ac:dyDescent="0.35">
      <c r="A243" s="58">
        <v>2021</v>
      </c>
      <c r="B243" s="97" t="s">
        <v>81</v>
      </c>
      <c r="C243" s="37">
        <v>2260769</v>
      </c>
      <c r="D243" s="37">
        <v>12.09328496808887</v>
      </c>
      <c r="E243" s="37">
        <v>12348.82271783943</v>
      </c>
      <c r="F243" s="37">
        <v>6999.1733341808767</v>
      </c>
      <c r="G243" s="37">
        <v>3225.7270681712298</v>
      </c>
      <c r="H243" s="37">
        <v>4754.9840448828709</v>
      </c>
      <c r="I243" s="37">
        <v>7536.2942715877953</v>
      </c>
      <c r="J243" s="37">
        <v>11195.20277054046</v>
      </c>
      <c r="K243" s="37">
        <v>15786.04122627562</v>
      </c>
      <c r="L243" s="37">
        <v>21197.67138655594</v>
      </c>
      <c r="M243" s="37">
        <v>25389.740798493589</v>
      </c>
    </row>
    <row r="244" spans="1:13" x14ac:dyDescent="0.35">
      <c r="A244" s="64">
        <v>2021</v>
      </c>
      <c r="B244" s="67" t="s">
        <v>82</v>
      </c>
      <c r="C244" s="37">
        <v>1514209</v>
      </c>
      <c r="D244" s="37">
        <v>8.0997930077088256</v>
      </c>
      <c r="E244" s="37">
        <v>14060.963804184301</v>
      </c>
      <c r="F244" s="37">
        <v>8683.4803032653926</v>
      </c>
      <c r="G244" s="37">
        <v>3063.890746006603</v>
      </c>
      <c r="H244" s="37">
        <v>4697.376091672535</v>
      </c>
      <c r="I244" s="37">
        <v>7896.526485477908</v>
      </c>
      <c r="J244" s="37">
        <v>12403.51983645166</v>
      </c>
      <c r="K244" s="37">
        <v>18289.31155397242</v>
      </c>
      <c r="L244" s="37">
        <v>25626.58115391004</v>
      </c>
      <c r="M244" s="37">
        <v>31299.643442353179</v>
      </c>
    </row>
    <row r="245" spans="1:13" x14ac:dyDescent="0.35">
      <c r="A245" s="59">
        <v>2021</v>
      </c>
      <c r="B245" s="42" t="s">
        <v>83</v>
      </c>
      <c r="C245" s="38">
        <v>4519219</v>
      </c>
      <c r="D245" s="38">
        <v>24.174165162474189</v>
      </c>
      <c r="E245" s="38">
        <v>14802.227502583861</v>
      </c>
      <c r="F245" s="38">
        <v>7550.7955956551132</v>
      </c>
      <c r="G245" s="38">
        <v>4838.0984256190168</v>
      </c>
      <c r="H245" s="38">
        <v>6592.3174716471894</v>
      </c>
      <c r="I245" s="38">
        <v>9694.7611847039316</v>
      </c>
      <c r="J245" s="38">
        <v>13600.333749588521</v>
      </c>
      <c r="K245" s="38">
        <v>18463.922608692039</v>
      </c>
      <c r="L245" s="38">
        <v>24437.653472957161</v>
      </c>
      <c r="M245" s="38">
        <v>29154.58782865333</v>
      </c>
    </row>
    <row r="246" spans="1:13" x14ac:dyDescent="0.35">
      <c r="A246" s="58">
        <v>2021</v>
      </c>
      <c r="B246" s="97" t="s">
        <v>84</v>
      </c>
      <c r="C246" s="37">
        <v>1711594</v>
      </c>
      <c r="D246" s="37">
        <v>9.1556430540542166</v>
      </c>
      <c r="E246" s="37">
        <v>16920.288951945549</v>
      </c>
      <c r="F246" s="37">
        <v>8461.8533129192601</v>
      </c>
      <c r="G246" s="37">
        <v>5569.5112774649906</v>
      </c>
      <c r="H246" s="37">
        <v>7576.4098148419989</v>
      </c>
      <c r="I246" s="37">
        <v>11107.13789026739</v>
      </c>
      <c r="J246" s="37">
        <v>15514.869111094649</v>
      </c>
      <c r="K246" s="37">
        <v>21198.13366025186</v>
      </c>
      <c r="L246" s="37">
        <v>28240.755103389642</v>
      </c>
      <c r="M246" s="37">
        <v>33491.650220627569</v>
      </c>
    </row>
    <row r="247" spans="1:13" x14ac:dyDescent="0.35">
      <c r="A247" s="64">
        <v>2021</v>
      </c>
      <c r="B247" s="67" t="s">
        <v>85</v>
      </c>
      <c r="C247" s="37">
        <v>2807625</v>
      </c>
      <c r="D247" s="37">
        <v>15.018522108419971</v>
      </c>
      <c r="E247" s="37">
        <v>13511.00760378791</v>
      </c>
      <c r="F247" s="37">
        <v>6612.030215315348</v>
      </c>
      <c r="G247" s="37">
        <v>4512.1007233879773</v>
      </c>
      <c r="H247" s="37">
        <v>6174.158348083387</v>
      </c>
      <c r="I247" s="37">
        <v>9059.548942259009</v>
      </c>
      <c r="J247" s="37">
        <v>12614.22924324739</v>
      </c>
      <c r="K247" s="37">
        <v>16872.390906736349</v>
      </c>
      <c r="L247" s="37">
        <v>21782.008405476219</v>
      </c>
      <c r="M247" s="37">
        <v>25527.503789692921</v>
      </c>
    </row>
    <row r="248" spans="1:13" x14ac:dyDescent="0.35">
      <c r="A248" s="59">
        <v>2021</v>
      </c>
      <c r="B248" s="42" t="s">
        <v>86</v>
      </c>
      <c r="C248" s="38">
        <v>1321561</v>
      </c>
      <c r="D248" s="38">
        <v>7.0692820786699091</v>
      </c>
      <c r="E248" s="38">
        <v>9468.8756215451431</v>
      </c>
      <c r="F248" s="38">
        <v>5961.3229896421108</v>
      </c>
      <c r="G248" s="38">
        <v>1753.7523627253549</v>
      </c>
      <c r="H248" s="38">
        <v>2977.2010373824978</v>
      </c>
      <c r="I248" s="38">
        <v>5385.672376561809</v>
      </c>
      <c r="J248" s="38">
        <v>8539.2683297587282</v>
      </c>
      <c r="K248" s="38">
        <v>12322.94336140773</v>
      </c>
      <c r="L248" s="38">
        <v>16730.3972778274</v>
      </c>
      <c r="M248" s="38">
        <v>20175.704750998291</v>
      </c>
    </row>
    <row r="249" spans="1:13" x14ac:dyDescent="0.35">
      <c r="A249" s="58">
        <v>2021</v>
      </c>
      <c r="B249" s="97" t="s">
        <v>87</v>
      </c>
      <c r="C249" s="37">
        <v>800342</v>
      </c>
      <c r="D249" s="37">
        <v>4.281182145513398</v>
      </c>
      <c r="E249" s="37">
        <v>9629.1100707658061</v>
      </c>
      <c r="F249" s="37">
        <v>6018.8137395905887</v>
      </c>
      <c r="G249" s="37">
        <v>1810.848807568839</v>
      </c>
      <c r="H249" s="37">
        <v>3064.8110359038392</v>
      </c>
      <c r="I249" s="37">
        <v>5519.1779089914853</v>
      </c>
      <c r="J249" s="37">
        <v>8704.6621751191033</v>
      </c>
      <c r="K249" s="37">
        <v>12507.403928591129</v>
      </c>
      <c r="L249" s="37">
        <v>16967.343639854509</v>
      </c>
      <c r="M249" s="37">
        <v>20430.509561155119</v>
      </c>
    </row>
    <row r="250" spans="1:13" x14ac:dyDescent="0.35">
      <c r="A250" s="58">
        <v>2021</v>
      </c>
      <c r="B250" s="97" t="s">
        <v>88</v>
      </c>
      <c r="C250" s="37">
        <v>34096</v>
      </c>
      <c r="D250" s="37">
        <v>0.18238601302121449</v>
      </c>
      <c r="E250" s="37">
        <v>6970.6123749215349</v>
      </c>
      <c r="F250" s="37">
        <v>5037.6338049736887</v>
      </c>
      <c r="G250" s="37">
        <v>936.54034465899531</v>
      </c>
      <c r="H250" s="37">
        <v>1713.4449891373199</v>
      </c>
      <c r="I250" s="37">
        <v>3528.5945534416501</v>
      </c>
      <c r="J250" s="37">
        <v>6056.1813377815206</v>
      </c>
      <c r="K250" s="37">
        <v>9236.5404831219603</v>
      </c>
      <c r="L250" s="37">
        <v>12935.733295436199</v>
      </c>
      <c r="M250" s="37">
        <v>15992.77142755963</v>
      </c>
    </row>
    <row r="251" spans="1:13" x14ac:dyDescent="0.35">
      <c r="A251" s="58">
        <v>2021</v>
      </c>
      <c r="B251" s="97" t="s">
        <v>89</v>
      </c>
      <c r="C251" s="37">
        <v>342021</v>
      </c>
      <c r="D251" s="37">
        <v>1.829535621759995</v>
      </c>
      <c r="E251" s="37">
        <v>9403.8340991345267</v>
      </c>
      <c r="F251" s="37">
        <v>5493.8673746947607</v>
      </c>
      <c r="G251" s="37">
        <v>1910.4890851997559</v>
      </c>
      <c r="H251" s="37">
        <v>3185.815568797148</v>
      </c>
      <c r="I251" s="37">
        <v>5588.3346245926523</v>
      </c>
      <c r="J251" s="37">
        <v>8685.4671592384166</v>
      </c>
      <c r="K251" s="37">
        <v>12252.250478715399</v>
      </c>
      <c r="L251" s="37">
        <v>16218.610213002479</v>
      </c>
      <c r="M251" s="37">
        <v>19149.553912085579</v>
      </c>
    </row>
    <row r="252" spans="1:13" x14ac:dyDescent="0.35">
      <c r="A252" s="64">
        <v>2021</v>
      </c>
      <c r="B252" s="67" t="s">
        <v>90</v>
      </c>
      <c r="C252" s="50">
        <v>145102</v>
      </c>
      <c r="D252" s="50">
        <v>0.77617829837530095</v>
      </c>
      <c r="E252" s="50">
        <v>9325.4178513927327</v>
      </c>
      <c r="F252" s="50">
        <v>6716.361260986132</v>
      </c>
      <c r="G252" s="50">
        <v>1524.0055817983171</v>
      </c>
      <c r="H252" s="50">
        <v>2600.6016997099132</v>
      </c>
      <c r="I252" s="50">
        <v>4809.2311631790417</v>
      </c>
      <c r="J252" s="50">
        <v>7873.0024465656788</v>
      </c>
      <c r="K252" s="50">
        <v>12063.51414370881</v>
      </c>
      <c r="L252" s="50">
        <v>17520.685719001369</v>
      </c>
      <c r="M252" s="50">
        <v>22041.09554926469</v>
      </c>
    </row>
    <row r="253" spans="1:13" x14ac:dyDescent="0.35">
      <c r="A253" s="71">
        <v>2021</v>
      </c>
      <c r="B253" s="45" t="s">
        <v>91</v>
      </c>
      <c r="C253" s="46">
        <v>3934957</v>
      </c>
      <c r="D253" s="46">
        <v>21.048836187233661</v>
      </c>
      <c r="E253" s="46">
        <v>11097.464918839411</v>
      </c>
      <c r="F253" s="46">
        <v>5796.9560113596144</v>
      </c>
      <c r="G253" s="46">
        <v>3083.9801356047728</v>
      </c>
      <c r="H253" s="46">
        <v>4598.471990057802</v>
      </c>
      <c r="I253" s="46">
        <v>7195.5023146386338</v>
      </c>
      <c r="J253" s="46">
        <v>10358.65393829409</v>
      </c>
      <c r="K253" s="46">
        <v>14084.86745397395</v>
      </c>
      <c r="L253" s="46">
        <v>18275.734595913149</v>
      </c>
      <c r="M253" s="46">
        <v>21403.388798619872</v>
      </c>
    </row>
    <row r="254" spans="1:13" x14ac:dyDescent="0.35">
      <c r="A254" s="58">
        <v>2021</v>
      </c>
      <c r="B254" s="97" t="s">
        <v>92</v>
      </c>
      <c r="C254" s="37">
        <v>1131071</v>
      </c>
      <c r="D254" s="37">
        <v>6.0503147035991924</v>
      </c>
      <c r="E254" s="37">
        <v>11675.271219252731</v>
      </c>
      <c r="F254" s="37">
        <v>5837.9871040289618</v>
      </c>
      <c r="G254" s="37">
        <v>3608.351434350368</v>
      </c>
      <c r="H254" s="37">
        <v>5152.6163518166477</v>
      </c>
      <c r="I254" s="37">
        <v>7754.7903633591532</v>
      </c>
      <c r="J254" s="37">
        <v>10938.138292147571</v>
      </c>
      <c r="K254" s="37">
        <v>14699.66274261658</v>
      </c>
      <c r="L254" s="37">
        <v>18923.073271179801</v>
      </c>
      <c r="M254" s="37">
        <v>22047.034855136259</v>
      </c>
    </row>
    <row r="255" spans="1:13" x14ac:dyDescent="0.35">
      <c r="A255" s="58">
        <v>2021</v>
      </c>
      <c r="B255" s="97" t="s">
        <v>93</v>
      </c>
      <c r="C255" s="37">
        <v>584814</v>
      </c>
      <c r="D255" s="37">
        <v>3.1282817286188558</v>
      </c>
      <c r="E255" s="37">
        <v>11146.05996766934</v>
      </c>
      <c r="F255" s="37">
        <v>5921.1267531062213</v>
      </c>
      <c r="G255" s="37">
        <v>2803.439331788531</v>
      </c>
      <c r="H255" s="37">
        <v>4418.0868561699544</v>
      </c>
      <c r="I255" s="37">
        <v>7148.3765545885553</v>
      </c>
      <c r="J255" s="37">
        <v>10422.895184851661</v>
      </c>
      <c r="K255" s="37">
        <v>14260.332022617289</v>
      </c>
      <c r="L255" s="37">
        <v>18545.71329326438</v>
      </c>
      <c r="M255" s="37">
        <v>21690.77209790306</v>
      </c>
    </row>
    <row r="256" spans="1:13" x14ac:dyDescent="0.35">
      <c r="A256" s="58">
        <v>2021</v>
      </c>
      <c r="B256" s="97" t="s">
        <v>94</v>
      </c>
      <c r="C256" s="37">
        <v>1081012</v>
      </c>
      <c r="D256" s="37">
        <v>5.7825395561968884</v>
      </c>
      <c r="E256" s="37">
        <v>10801.9781871083</v>
      </c>
      <c r="F256" s="37">
        <v>5962.2770937998439</v>
      </c>
      <c r="G256" s="37">
        <v>2788.713910738938</v>
      </c>
      <c r="H256" s="37">
        <v>4215.6781287467893</v>
      </c>
      <c r="I256" s="37">
        <v>6757.3655283309909</v>
      </c>
      <c r="J256" s="37">
        <v>9964.0275381123847</v>
      </c>
      <c r="K256" s="37">
        <v>13790.031133756789</v>
      </c>
      <c r="L256" s="37">
        <v>18164.304389875309</v>
      </c>
      <c r="M256" s="37">
        <v>21480.326708356839</v>
      </c>
    </row>
    <row r="257" spans="1:13" x14ac:dyDescent="0.35">
      <c r="A257" s="64">
        <v>2021</v>
      </c>
      <c r="B257" s="67" t="s">
        <v>95</v>
      </c>
      <c r="C257" s="37">
        <v>1138060</v>
      </c>
      <c r="D257" s="37">
        <v>6.0877001988187276</v>
      </c>
      <c r="E257" s="37">
        <v>10778.910262615371</v>
      </c>
      <c r="F257" s="37">
        <v>5478.9221826046041</v>
      </c>
      <c r="G257" s="37">
        <v>3099.228125102738</v>
      </c>
      <c r="H257" s="37">
        <v>4589.0696703819131</v>
      </c>
      <c r="I257" s="37">
        <v>7115.9123746898485</v>
      </c>
      <c r="J257" s="37">
        <v>10131.98635104662</v>
      </c>
      <c r="K257" s="37">
        <v>13641.11146733504</v>
      </c>
      <c r="L257" s="37">
        <v>17548.478811555939</v>
      </c>
      <c r="M257" s="37">
        <v>20453.259583597071</v>
      </c>
    </row>
    <row r="258" spans="1:13" x14ac:dyDescent="0.35">
      <c r="A258" s="98">
        <v>2021</v>
      </c>
      <c r="B258" s="139" t="s">
        <v>41</v>
      </c>
      <c r="C258" s="96">
        <v>487</v>
      </c>
      <c r="D258" s="96">
        <v>2.6050559696542538E-3</v>
      </c>
      <c r="E258" s="96">
        <v>12244.8291487325</v>
      </c>
      <c r="F258" s="96">
        <v>6021.8581658301491</v>
      </c>
      <c r="G258" s="96">
        <v>5429.1680404440021</v>
      </c>
      <c r="H258" s="96">
        <v>6624.9881520331537</v>
      </c>
      <c r="I258" s="96">
        <v>9018.973113928565</v>
      </c>
      <c r="J258" s="96">
        <v>10159.51451675604</v>
      </c>
      <c r="K258" s="96">
        <v>14957.43115094424</v>
      </c>
      <c r="L258" s="96">
        <v>20462.08554343709</v>
      </c>
      <c r="M258" s="96">
        <v>21084.66076765937</v>
      </c>
    </row>
    <row r="259" spans="1:13" x14ac:dyDescent="0.35">
      <c r="A259" s="94">
        <v>2022</v>
      </c>
      <c r="B259" s="95" t="s">
        <v>13</v>
      </c>
      <c r="C259" s="96">
        <v>18903028</v>
      </c>
      <c r="D259" s="96">
        <v>100</v>
      </c>
      <c r="E259" s="96">
        <v>10972.827022033331</v>
      </c>
      <c r="F259" s="96">
        <v>6831.2110584130423</v>
      </c>
      <c r="G259" s="96">
        <v>2403.619945729441</v>
      </c>
      <c r="H259" s="96">
        <v>3749.8815202989381</v>
      </c>
      <c r="I259" s="96">
        <v>6317.011883091086</v>
      </c>
      <c r="J259" s="96">
        <v>9748.0546709865812</v>
      </c>
      <c r="K259" s="96">
        <v>14096.64727829981</v>
      </c>
      <c r="L259" s="96">
        <v>19446.46298718901</v>
      </c>
      <c r="M259" s="96">
        <v>23749.92550248123</v>
      </c>
    </row>
    <row r="260" spans="1:13" x14ac:dyDescent="0.35">
      <c r="A260" s="59">
        <v>2022</v>
      </c>
      <c r="B260" s="42" t="s">
        <v>62</v>
      </c>
      <c r="C260" s="38">
        <v>1304273</v>
      </c>
      <c r="D260" s="38">
        <v>6.8998099140518647</v>
      </c>
      <c r="E260" s="38">
        <v>11647.117121420801</v>
      </c>
      <c r="F260" s="38">
        <v>7304.1119747832563</v>
      </c>
      <c r="G260" s="38">
        <v>2896.176809279139</v>
      </c>
      <c r="H260" s="38">
        <v>4153.5273447261779</v>
      </c>
      <c r="I260" s="38">
        <v>6622.6729851222717</v>
      </c>
      <c r="J260" s="38">
        <v>10167.756666649149</v>
      </c>
      <c r="K260" s="38">
        <v>14866.80590224226</v>
      </c>
      <c r="L260" s="38">
        <v>20811.3277003802</v>
      </c>
      <c r="M260" s="38">
        <v>25711.323558016549</v>
      </c>
    </row>
    <row r="261" spans="1:13" x14ac:dyDescent="0.35">
      <c r="A261" s="58">
        <v>2022</v>
      </c>
      <c r="B261" s="97" t="s">
        <v>63</v>
      </c>
      <c r="C261" s="37">
        <v>248920</v>
      </c>
      <c r="D261" s="37">
        <v>1.3168260661731019</v>
      </c>
      <c r="E261" s="37">
        <v>12546.513426435809</v>
      </c>
      <c r="F261" s="37">
        <v>7733.1979316503566</v>
      </c>
      <c r="G261" s="37">
        <v>3141.8241055112821</v>
      </c>
      <c r="H261" s="37">
        <v>4462.0649669228851</v>
      </c>
      <c r="I261" s="37">
        <v>7151.795457067361</v>
      </c>
      <c r="J261" s="37">
        <v>11007.80737828971</v>
      </c>
      <c r="K261" s="37">
        <v>16032.80511560201</v>
      </c>
      <c r="L261" s="37">
        <v>22451.939601807659</v>
      </c>
      <c r="M261" s="37">
        <v>27633.793066959901</v>
      </c>
    </row>
    <row r="262" spans="1:13" x14ac:dyDescent="0.35">
      <c r="A262" s="58">
        <v>2022</v>
      </c>
      <c r="B262" s="97" t="s">
        <v>64</v>
      </c>
      <c r="C262" s="37">
        <v>841607</v>
      </c>
      <c r="D262" s="37">
        <v>4.4522337902689451</v>
      </c>
      <c r="E262" s="37">
        <v>11319.762299857601</v>
      </c>
      <c r="F262" s="37">
        <v>7060.6517683742059</v>
      </c>
      <c r="G262" s="37">
        <v>2844.5680438794229</v>
      </c>
      <c r="H262" s="37">
        <v>4088.0801749600291</v>
      </c>
      <c r="I262" s="37">
        <v>6494.6615749650191</v>
      </c>
      <c r="J262" s="37">
        <v>9917.1583528029823</v>
      </c>
      <c r="K262" s="37">
        <v>14429.743528492731</v>
      </c>
      <c r="L262" s="37">
        <v>20128.152807228169</v>
      </c>
      <c r="M262" s="37">
        <v>24724.98238874345</v>
      </c>
    </row>
    <row r="263" spans="1:13" x14ac:dyDescent="0.35">
      <c r="A263" s="64">
        <v>2022</v>
      </c>
      <c r="B263" s="67" t="s">
        <v>65</v>
      </c>
      <c r="C263" s="37">
        <v>213746</v>
      </c>
      <c r="D263" s="37">
        <v>1.1307500576098179</v>
      </c>
      <c r="E263" s="37">
        <v>11888.648570276649</v>
      </c>
      <c r="F263" s="37">
        <v>7627.8646264458448</v>
      </c>
      <c r="G263" s="37">
        <v>2844.2426066899902</v>
      </c>
      <c r="H263" s="37">
        <v>4097.4440603170324</v>
      </c>
      <c r="I263" s="37">
        <v>6595.0218274582694</v>
      </c>
      <c r="J263" s="37">
        <v>10259.8596007328</v>
      </c>
      <c r="K263" s="37">
        <v>15237.88437461865</v>
      </c>
      <c r="L263" s="37">
        <v>21612.22955036335</v>
      </c>
      <c r="M263" s="37">
        <v>26788.589184146971</v>
      </c>
    </row>
    <row r="264" spans="1:13" x14ac:dyDescent="0.35">
      <c r="A264" s="59">
        <v>2022</v>
      </c>
      <c r="B264" s="42" t="s">
        <v>66</v>
      </c>
      <c r="C264" s="38">
        <v>523022</v>
      </c>
      <c r="D264" s="38">
        <v>2.7668688847098988</v>
      </c>
      <c r="E264" s="38">
        <v>10667.281372115691</v>
      </c>
      <c r="F264" s="38">
        <v>8287.2182847931199</v>
      </c>
      <c r="G264" s="38">
        <v>1411.5793099401769</v>
      </c>
      <c r="H264" s="38">
        <v>2526.7541620546021</v>
      </c>
      <c r="I264" s="38">
        <v>4886.3317567444019</v>
      </c>
      <c r="J264" s="38">
        <v>8568.276644712445</v>
      </c>
      <c r="K264" s="38">
        <v>14069.956902559419</v>
      </c>
      <c r="L264" s="38">
        <v>21586.928921334838</v>
      </c>
      <c r="M264" s="38">
        <v>27585.48955348484</v>
      </c>
    </row>
    <row r="265" spans="1:13" x14ac:dyDescent="0.35">
      <c r="A265" s="58">
        <v>2022</v>
      </c>
      <c r="B265" s="97" t="s">
        <v>67</v>
      </c>
      <c r="C265" s="37">
        <v>181372</v>
      </c>
      <c r="D265" s="37">
        <v>0.95948649073576997</v>
      </c>
      <c r="E265" s="37">
        <v>11400.95988472757</v>
      </c>
      <c r="F265" s="37">
        <v>8135.9918531597614</v>
      </c>
      <c r="G265" s="37">
        <v>1924.3556366516459</v>
      </c>
      <c r="H265" s="37">
        <v>3132.7044303557591</v>
      </c>
      <c r="I265" s="37">
        <v>5719.1734141092365</v>
      </c>
      <c r="J265" s="37">
        <v>9508.95916128508</v>
      </c>
      <c r="K265" s="37">
        <v>14915.702683887779</v>
      </c>
      <c r="L265" s="37">
        <v>22104.646641700929</v>
      </c>
      <c r="M265" s="37">
        <v>27756.323670698639</v>
      </c>
    </row>
    <row r="266" spans="1:13" x14ac:dyDescent="0.35">
      <c r="A266" s="58">
        <v>2022</v>
      </c>
      <c r="B266" s="97" t="s">
        <v>68</v>
      </c>
      <c r="C266" s="37">
        <v>24493</v>
      </c>
      <c r="D266" s="37">
        <v>0.129571833676594</v>
      </c>
      <c r="E266" s="37">
        <v>7118.7762057050959</v>
      </c>
      <c r="F266" s="37">
        <v>6270.1291210704767</v>
      </c>
      <c r="G266" s="37">
        <v>710.21316327933516</v>
      </c>
      <c r="H266" s="37">
        <v>1524.399876396056</v>
      </c>
      <c r="I266" s="37">
        <v>3124.4056021062088</v>
      </c>
      <c r="J266" s="37">
        <v>5521.1284525838046</v>
      </c>
      <c r="K266" s="37">
        <v>9086.9126477466871</v>
      </c>
      <c r="L266" s="37">
        <v>14236.32966659699</v>
      </c>
      <c r="M266" s="37">
        <v>18837.040720777899</v>
      </c>
    </row>
    <row r="267" spans="1:13" x14ac:dyDescent="0.35">
      <c r="A267" s="58">
        <v>2022</v>
      </c>
      <c r="B267" s="97" t="s">
        <v>69</v>
      </c>
      <c r="C267" s="37">
        <v>106597</v>
      </c>
      <c r="D267" s="37">
        <v>0.56391494526696995</v>
      </c>
      <c r="E267" s="37">
        <v>8592.3032026741148</v>
      </c>
      <c r="F267" s="37">
        <v>7177.930035279036</v>
      </c>
      <c r="G267" s="37">
        <v>1133.7097247990539</v>
      </c>
      <c r="H267" s="37">
        <v>1991.170375706643</v>
      </c>
      <c r="I267" s="37">
        <v>3841.9324831815361</v>
      </c>
      <c r="J267" s="37">
        <v>6708.4650053636678</v>
      </c>
      <c r="K267" s="37">
        <v>11038.584189409779</v>
      </c>
      <c r="L267" s="37">
        <v>17260.604625407981</v>
      </c>
      <c r="M267" s="37">
        <v>22921.21120754947</v>
      </c>
    </row>
    <row r="268" spans="1:13" x14ac:dyDescent="0.35">
      <c r="A268" s="64">
        <v>2022</v>
      </c>
      <c r="B268" s="67" t="s">
        <v>70</v>
      </c>
      <c r="C268" s="37">
        <v>210560</v>
      </c>
      <c r="D268" s="37">
        <v>1.113895615030565</v>
      </c>
      <c r="E268" s="37">
        <v>11498.546787101501</v>
      </c>
      <c r="F268" s="37">
        <v>8838.531062559272</v>
      </c>
      <c r="G268" s="37">
        <v>1355.793343924403</v>
      </c>
      <c r="H268" s="37">
        <v>2672.887533499349</v>
      </c>
      <c r="I268" s="37">
        <v>5250.0583339878403</v>
      </c>
      <c r="J268" s="37">
        <v>9257.1249527892724</v>
      </c>
      <c r="K268" s="37">
        <v>15319.71366990587</v>
      </c>
      <c r="L268" s="37">
        <v>23460.120492851049</v>
      </c>
      <c r="M268" s="37">
        <v>29744.52737052977</v>
      </c>
    </row>
    <row r="269" spans="1:13" x14ac:dyDescent="0.35">
      <c r="A269" s="59">
        <v>2022</v>
      </c>
      <c r="B269" s="42" t="s">
        <v>71</v>
      </c>
      <c r="C269" s="38">
        <v>818291</v>
      </c>
      <c r="D269" s="38">
        <v>4.3288884722595764</v>
      </c>
      <c r="E269" s="38">
        <v>9315.7735075818964</v>
      </c>
      <c r="F269" s="38">
        <v>6899.6698896526514</v>
      </c>
      <c r="G269" s="38">
        <v>1131.721643090357</v>
      </c>
      <c r="H269" s="38">
        <v>2244.002837436728</v>
      </c>
      <c r="I269" s="38">
        <v>4591.0961166471334</v>
      </c>
      <c r="J269" s="38">
        <v>7867.663881615038</v>
      </c>
      <c r="K269" s="38">
        <v>12254.093856645781</v>
      </c>
      <c r="L269" s="38">
        <v>17851.112510147061</v>
      </c>
      <c r="M269" s="38">
        <v>22459.01147986744</v>
      </c>
    </row>
    <row r="270" spans="1:13" x14ac:dyDescent="0.35">
      <c r="A270" s="58">
        <v>2022</v>
      </c>
      <c r="B270" s="97" t="s">
        <v>72</v>
      </c>
      <c r="C270" s="37">
        <v>293472</v>
      </c>
      <c r="D270" s="37">
        <v>1.552513174079835</v>
      </c>
      <c r="E270" s="37">
        <v>9624.5205388553695</v>
      </c>
      <c r="F270" s="37">
        <v>6665.8181542192178</v>
      </c>
      <c r="G270" s="37">
        <v>1449.6917907035031</v>
      </c>
      <c r="H270" s="37">
        <v>2629.6596029607749</v>
      </c>
      <c r="I270" s="37">
        <v>5061.495269228556</v>
      </c>
      <c r="J270" s="37">
        <v>8366.2865781368237</v>
      </c>
      <c r="K270" s="37">
        <v>12599.55607785155</v>
      </c>
      <c r="L270" s="37">
        <v>17798.15359536164</v>
      </c>
      <c r="M270" s="37">
        <v>22030.24910521102</v>
      </c>
    </row>
    <row r="271" spans="1:13" x14ac:dyDescent="0.35">
      <c r="A271" s="58">
        <v>2022</v>
      </c>
      <c r="B271" s="97" t="s">
        <v>73</v>
      </c>
      <c r="C271" s="37">
        <v>195935</v>
      </c>
      <c r="D271" s="37">
        <v>1.036527057993037</v>
      </c>
      <c r="E271" s="37">
        <v>7544.075343988452</v>
      </c>
      <c r="F271" s="37">
        <v>5495.0540014067001</v>
      </c>
      <c r="G271" s="37">
        <v>637.43268491233903</v>
      </c>
      <c r="H271" s="37">
        <v>1436.9105525629691</v>
      </c>
      <c r="I271" s="37">
        <v>3695.4826563596748</v>
      </c>
      <c r="J271" s="37">
        <v>6616.1703790877618</v>
      </c>
      <c r="K271" s="37">
        <v>10214.562885223701</v>
      </c>
      <c r="L271" s="37">
        <v>14316.258529957569</v>
      </c>
      <c r="M271" s="37">
        <v>17466.754588463271</v>
      </c>
    </row>
    <row r="272" spans="1:13" x14ac:dyDescent="0.35">
      <c r="A272" s="58">
        <v>2022</v>
      </c>
      <c r="B272" s="97" t="s">
        <v>74</v>
      </c>
      <c r="C272" s="37">
        <v>57845</v>
      </c>
      <c r="D272" s="37">
        <v>0.30600917482638229</v>
      </c>
      <c r="E272" s="37">
        <v>6991.8719970960929</v>
      </c>
      <c r="F272" s="37">
        <v>5428.792609863709</v>
      </c>
      <c r="G272" s="37">
        <v>800.75150839444996</v>
      </c>
      <c r="H272" s="37">
        <v>1497.6324193372579</v>
      </c>
      <c r="I272" s="37">
        <v>3280.6415120761321</v>
      </c>
      <c r="J272" s="37">
        <v>5907.1272781271782</v>
      </c>
      <c r="K272" s="37">
        <v>9273.8690379375712</v>
      </c>
      <c r="L272" s="37">
        <v>13376.357981879381</v>
      </c>
      <c r="M272" s="37">
        <v>16662.041020187658</v>
      </c>
    </row>
    <row r="273" spans="1:13" x14ac:dyDescent="0.35">
      <c r="A273" s="64">
        <v>2022</v>
      </c>
      <c r="B273" s="67" t="s">
        <v>75</v>
      </c>
      <c r="C273" s="37">
        <v>271039</v>
      </c>
      <c r="D273" s="37">
        <v>1.4338390653603219</v>
      </c>
      <c r="E273" s="37">
        <v>10758.2048691048</v>
      </c>
      <c r="F273" s="37">
        <v>7867.0784082257615</v>
      </c>
      <c r="G273" s="37">
        <v>1633.546143935265</v>
      </c>
      <c r="H273" s="37">
        <v>2824.9601633632392</v>
      </c>
      <c r="I273" s="37">
        <v>5243.8783883200686</v>
      </c>
      <c r="J273" s="37">
        <v>8909.0709268749797</v>
      </c>
      <c r="K273" s="37">
        <v>14196.365234878869</v>
      </c>
      <c r="L273" s="37">
        <v>21028.44630139149</v>
      </c>
      <c r="M273" s="37">
        <v>26366.576369568738</v>
      </c>
    </row>
    <row r="274" spans="1:13" x14ac:dyDescent="0.35">
      <c r="A274" s="59">
        <v>2022</v>
      </c>
      <c r="B274" s="42" t="s">
        <v>76</v>
      </c>
      <c r="C274" s="38">
        <v>2573082</v>
      </c>
      <c r="D274" s="38">
        <v>13.612009673794059</v>
      </c>
      <c r="E274" s="38">
        <v>11800.93880072866</v>
      </c>
      <c r="F274" s="38">
        <v>7344.609776858857</v>
      </c>
      <c r="G274" s="38">
        <v>2407.672516555504</v>
      </c>
      <c r="H274" s="38">
        <v>3870.910066399786</v>
      </c>
      <c r="I274" s="38">
        <v>6681.9635657367062</v>
      </c>
      <c r="J274" s="38">
        <v>10464.68642898395</v>
      </c>
      <c r="K274" s="38">
        <v>15362.32752923388</v>
      </c>
      <c r="L274" s="38">
        <v>21273.61582946029</v>
      </c>
      <c r="M274" s="38">
        <v>25767.602037122891</v>
      </c>
    </row>
    <row r="275" spans="1:13" x14ac:dyDescent="0.35">
      <c r="A275" s="58">
        <v>2022</v>
      </c>
      <c r="B275" s="97" t="s">
        <v>77</v>
      </c>
      <c r="C275" s="37">
        <v>1233694</v>
      </c>
      <c r="D275" s="37">
        <v>6.5264358704859351</v>
      </c>
      <c r="E275" s="37">
        <v>10096.317706152129</v>
      </c>
      <c r="F275" s="37">
        <v>6156.056986393507</v>
      </c>
      <c r="G275" s="37">
        <v>2163.4373844613851</v>
      </c>
      <c r="H275" s="37">
        <v>3441.4678564369601</v>
      </c>
      <c r="I275" s="37">
        <v>5899.2317120733715</v>
      </c>
      <c r="J275" s="37">
        <v>9091.7217953059771</v>
      </c>
      <c r="K275" s="37">
        <v>13021.236863701401</v>
      </c>
      <c r="L275" s="37">
        <v>17693.721607185089</v>
      </c>
      <c r="M275" s="37">
        <v>21346.801700572662</v>
      </c>
    </row>
    <row r="276" spans="1:13" x14ac:dyDescent="0.35">
      <c r="A276" s="58">
        <v>2022</v>
      </c>
      <c r="B276" s="97" t="s">
        <v>78</v>
      </c>
      <c r="C276" s="37">
        <v>636060</v>
      </c>
      <c r="D276" s="37">
        <v>3.364857736019859</v>
      </c>
      <c r="E276" s="37">
        <v>12653.92806997664</v>
      </c>
      <c r="F276" s="37">
        <v>7782.1963125760167</v>
      </c>
      <c r="G276" s="37">
        <v>2309.2904808477192</v>
      </c>
      <c r="H276" s="37">
        <v>3957.0808544286051</v>
      </c>
      <c r="I276" s="37">
        <v>7140.8494829858764</v>
      </c>
      <c r="J276" s="37">
        <v>11371.879027592269</v>
      </c>
      <c r="K276" s="37">
        <v>16662.68989108146</v>
      </c>
      <c r="L276" s="37">
        <v>22815.241957248341</v>
      </c>
      <c r="M276" s="37">
        <v>27395.635657817569</v>
      </c>
    </row>
    <row r="277" spans="1:13" x14ac:dyDescent="0.35">
      <c r="A277" s="64">
        <v>2022</v>
      </c>
      <c r="B277" s="67" t="s">
        <v>79</v>
      </c>
      <c r="C277" s="37">
        <v>703328</v>
      </c>
      <c r="D277" s="37">
        <v>3.7207160672882669</v>
      </c>
      <c r="E277" s="37">
        <v>14019.57429093515</v>
      </c>
      <c r="F277" s="37">
        <v>8088.6609738058678</v>
      </c>
      <c r="G277" s="37">
        <v>3213.953488179156</v>
      </c>
      <c r="H277" s="37">
        <v>4987.5610705812787</v>
      </c>
      <c r="I277" s="37">
        <v>8304.3657750874499</v>
      </c>
      <c r="J277" s="37">
        <v>12716.292190563339</v>
      </c>
      <c r="K277" s="37">
        <v>18240.06499275452</v>
      </c>
      <c r="L277" s="37">
        <v>24628.54016683322</v>
      </c>
      <c r="M277" s="37">
        <v>29381.767356793509</v>
      </c>
    </row>
    <row r="278" spans="1:13" x14ac:dyDescent="0.35">
      <c r="A278" s="59">
        <v>2022</v>
      </c>
      <c r="B278" s="42" t="s">
        <v>80</v>
      </c>
      <c r="C278" s="38">
        <v>3809048</v>
      </c>
      <c r="D278" s="38">
        <v>20.150464782679261</v>
      </c>
      <c r="E278" s="38">
        <v>11209.202133524561</v>
      </c>
      <c r="F278" s="38">
        <v>7090.8997256994362</v>
      </c>
      <c r="G278" s="38">
        <v>2500.148995694743</v>
      </c>
      <c r="H278" s="38">
        <v>3814.9417230090471</v>
      </c>
      <c r="I278" s="38">
        <v>6354.9417828210908</v>
      </c>
      <c r="J278" s="38">
        <v>9855.9499664300129</v>
      </c>
      <c r="K278" s="38">
        <v>14396.9644603453</v>
      </c>
      <c r="L278" s="38">
        <v>20064.89530904503</v>
      </c>
      <c r="M278" s="38">
        <v>24650.678981080458</v>
      </c>
    </row>
    <row r="279" spans="1:13" x14ac:dyDescent="0.35">
      <c r="A279" s="58">
        <v>2022</v>
      </c>
      <c r="B279" s="97" t="s">
        <v>81</v>
      </c>
      <c r="C279" s="37">
        <v>2277829</v>
      </c>
      <c r="D279" s="37">
        <v>12.050074728768321</v>
      </c>
      <c r="E279" s="37">
        <v>10567.69263878701</v>
      </c>
      <c r="F279" s="37">
        <v>6338.4051032624138</v>
      </c>
      <c r="G279" s="37">
        <v>2532.343229364817</v>
      </c>
      <c r="H279" s="37">
        <v>3810.1086854385849</v>
      </c>
      <c r="I279" s="37">
        <v>6228.274331497968</v>
      </c>
      <c r="J279" s="37">
        <v>9476.1308781590269</v>
      </c>
      <c r="K279" s="37">
        <v>13561.98095321971</v>
      </c>
      <c r="L279" s="37">
        <v>18434.719288602359</v>
      </c>
      <c r="M279" s="37">
        <v>22226.72821303807</v>
      </c>
    </row>
    <row r="280" spans="1:13" x14ac:dyDescent="0.35">
      <c r="A280" s="64">
        <v>2022</v>
      </c>
      <c r="B280" s="67" t="s">
        <v>82</v>
      </c>
      <c r="C280" s="37">
        <v>1531219</v>
      </c>
      <c r="D280" s="37">
        <v>8.1003900539109388</v>
      </c>
      <c r="E280" s="37">
        <v>12163.50646940697</v>
      </c>
      <c r="F280" s="37">
        <v>7986.9162849379782</v>
      </c>
      <c r="G280" s="37">
        <v>2450.5544848443351</v>
      </c>
      <c r="H280" s="37">
        <v>3822.166161192642</v>
      </c>
      <c r="I280" s="37">
        <v>6576.3128520866776</v>
      </c>
      <c r="J280" s="37">
        <v>10533.0230163585</v>
      </c>
      <c r="K280" s="37">
        <v>15788.4032097541</v>
      </c>
      <c r="L280" s="37">
        <v>22471.943858321141</v>
      </c>
      <c r="M280" s="37">
        <v>27845.056618315521</v>
      </c>
    </row>
    <row r="281" spans="1:13" x14ac:dyDescent="0.35">
      <c r="A281" s="59">
        <v>2022</v>
      </c>
      <c r="B281" s="42" t="s">
        <v>83</v>
      </c>
      <c r="C281" s="38">
        <v>4552127</v>
      </c>
      <c r="D281" s="38">
        <v>24.08146991053497</v>
      </c>
      <c r="E281" s="38">
        <v>12686.36401891899</v>
      </c>
      <c r="F281" s="38">
        <v>6953.5535602629334</v>
      </c>
      <c r="G281" s="38">
        <v>3739.0755921387722</v>
      </c>
      <c r="H281" s="38">
        <v>5253.0498200108532</v>
      </c>
      <c r="I281" s="38">
        <v>8006.0392949774932</v>
      </c>
      <c r="J281" s="38">
        <v>11526.097122153469</v>
      </c>
      <c r="K281" s="38">
        <v>15922.680167754461</v>
      </c>
      <c r="L281" s="38">
        <v>21332.679275195282</v>
      </c>
      <c r="M281" s="38">
        <v>25693.434757830611</v>
      </c>
    </row>
    <row r="282" spans="1:13" x14ac:dyDescent="0.35">
      <c r="A282" s="58">
        <v>2022</v>
      </c>
      <c r="B282" s="97" t="s">
        <v>84</v>
      </c>
      <c r="C282" s="37">
        <v>1728812</v>
      </c>
      <c r="D282" s="37">
        <v>9.1456881934471035</v>
      </c>
      <c r="E282" s="37">
        <v>14640.083455060751</v>
      </c>
      <c r="F282" s="37">
        <v>7899.8619537637333</v>
      </c>
      <c r="G282" s="37">
        <v>4377.8594238540272</v>
      </c>
      <c r="H282" s="37">
        <v>6098.9651228541234</v>
      </c>
      <c r="I282" s="37">
        <v>9260.6442068788328</v>
      </c>
      <c r="J282" s="37">
        <v>13263.26326361419</v>
      </c>
      <c r="K282" s="37">
        <v>18398.905247520281</v>
      </c>
      <c r="L282" s="37">
        <v>24877.858705910829</v>
      </c>
      <c r="M282" s="37">
        <v>29970.646338932311</v>
      </c>
    </row>
    <row r="283" spans="1:13" x14ac:dyDescent="0.35">
      <c r="A283" s="64">
        <v>2022</v>
      </c>
      <c r="B283" s="67" t="s">
        <v>85</v>
      </c>
      <c r="C283" s="37">
        <v>2823315</v>
      </c>
      <c r="D283" s="37">
        <v>14.93578171708787</v>
      </c>
      <c r="E283" s="37">
        <v>11490.035020619331</v>
      </c>
      <c r="F283" s="37">
        <v>5998.0427399141709</v>
      </c>
      <c r="G283" s="37">
        <v>3458.992589318354</v>
      </c>
      <c r="H283" s="37">
        <v>4887.3161105761392</v>
      </c>
      <c r="I283" s="37">
        <v>7435.8376060100854</v>
      </c>
      <c r="J283" s="37">
        <v>10639.29117688103</v>
      </c>
      <c r="K283" s="37">
        <v>14494.330670202489</v>
      </c>
      <c r="L283" s="37">
        <v>18901.55970778743</v>
      </c>
      <c r="M283" s="37">
        <v>22269.62065899669</v>
      </c>
    </row>
    <row r="284" spans="1:13" x14ac:dyDescent="0.35">
      <c r="A284" s="59">
        <v>2022</v>
      </c>
      <c r="B284" s="42" t="s">
        <v>86</v>
      </c>
      <c r="C284" s="38">
        <v>1339576</v>
      </c>
      <c r="D284" s="38">
        <v>7.0865683529644032</v>
      </c>
      <c r="E284" s="38">
        <v>8074.096150261098</v>
      </c>
      <c r="F284" s="38">
        <v>5381.7710538142173</v>
      </c>
      <c r="G284" s="38">
        <v>1383.5080237391301</v>
      </c>
      <c r="H284" s="38">
        <v>2355.2514069867088</v>
      </c>
      <c r="I284" s="38">
        <v>4400.3416968250394</v>
      </c>
      <c r="J284" s="38">
        <v>7164.0706454732044</v>
      </c>
      <c r="K284" s="38">
        <v>10561.484375033941</v>
      </c>
      <c r="L284" s="38">
        <v>14529.372410216791</v>
      </c>
      <c r="M284" s="38">
        <v>17622.297487779451</v>
      </c>
    </row>
    <row r="285" spans="1:13" x14ac:dyDescent="0.35">
      <c r="A285" s="58">
        <v>2022</v>
      </c>
      <c r="B285" s="97" t="s">
        <v>87</v>
      </c>
      <c r="C285" s="37">
        <v>811466</v>
      </c>
      <c r="D285" s="37">
        <v>4.2927831456420629</v>
      </c>
      <c r="E285" s="37">
        <v>8212.5436138750756</v>
      </c>
      <c r="F285" s="37">
        <v>5437.1011915446461</v>
      </c>
      <c r="G285" s="37">
        <v>1432.2504679120759</v>
      </c>
      <c r="H285" s="37">
        <v>2433.7014085760229</v>
      </c>
      <c r="I285" s="37">
        <v>4507.3555830595806</v>
      </c>
      <c r="J285" s="37">
        <v>7296.8194370229066</v>
      </c>
      <c r="K285" s="37">
        <v>10719.393246458771</v>
      </c>
      <c r="L285" s="37">
        <v>14735.389516308591</v>
      </c>
      <c r="M285" s="37">
        <v>17885.776342921668</v>
      </c>
    </row>
    <row r="286" spans="1:13" x14ac:dyDescent="0.35">
      <c r="A286" s="58">
        <v>2022</v>
      </c>
      <c r="B286" s="97" t="s">
        <v>88</v>
      </c>
      <c r="C286" s="37">
        <v>34739</v>
      </c>
      <c r="D286" s="37">
        <v>0.18377478994370641</v>
      </c>
      <c r="E286" s="37">
        <v>6004.91088616667</v>
      </c>
      <c r="F286" s="37">
        <v>4643.4043031801484</v>
      </c>
      <c r="G286" s="37">
        <v>778.38042954349623</v>
      </c>
      <c r="H286" s="37">
        <v>1389.633025857255</v>
      </c>
      <c r="I286" s="37">
        <v>2864.2593215604461</v>
      </c>
      <c r="J286" s="37">
        <v>5079.3003008755413</v>
      </c>
      <c r="K286" s="37">
        <v>7985.17988756057</v>
      </c>
      <c r="L286" s="37">
        <v>11324.11964906914</v>
      </c>
      <c r="M286" s="37">
        <v>14052.388896274149</v>
      </c>
    </row>
    <row r="287" spans="1:13" x14ac:dyDescent="0.35">
      <c r="A287" s="58">
        <v>2022</v>
      </c>
      <c r="B287" s="97" t="s">
        <v>89</v>
      </c>
      <c r="C287" s="37">
        <v>347049</v>
      </c>
      <c r="D287" s="37">
        <v>1.835943955645625</v>
      </c>
      <c r="E287" s="37">
        <v>7976.7751837030764</v>
      </c>
      <c r="F287" s="37">
        <v>4950.2849112080894</v>
      </c>
      <c r="G287" s="37">
        <v>1475.936036300684</v>
      </c>
      <c r="H287" s="37">
        <v>2478.7554373373532</v>
      </c>
      <c r="I287" s="37">
        <v>4550.2569155693109</v>
      </c>
      <c r="J287" s="37">
        <v>7258.7197928930409</v>
      </c>
      <c r="K287" s="37">
        <v>10474.901779202861</v>
      </c>
      <c r="L287" s="37">
        <v>14042.726505699769</v>
      </c>
      <c r="M287" s="37">
        <v>16706.9974889921</v>
      </c>
    </row>
    <row r="288" spans="1:13" x14ac:dyDescent="0.35">
      <c r="A288" s="64">
        <v>2022</v>
      </c>
      <c r="B288" s="67" t="s">
        <v>90</v>
      </c>
      <c r="C288" s="50">
        <v>146322</v>
      </c>
      <c r="D288" s="50">
        <v>0.77406646173300908</v>
      </c>
      <c r="E288" s="50">
        <v>8028.383007352033</v>
      </c>
      <c r="F288" s="50">
        <v>6068.6267450180976</v>
      </c>
      <c r="G288" s="50">
        <v>1211.8368486273091</v>
      </c>
      <c r="H288" s="50">
        <v>2078.0857679037222</v>
      </c>
      <c r="I288" s="50">
        <v>3975.3425715613612</v>
      </c>
      <c r="J288" s="50">
        <v>6694.9013792357991</v>
      </c>
      <c r="K288" s="50">
        <v>10422.75066057496</v>
      </c>
      <c r="L288" s="50">
        <v>15245.87966346668</v>
      </c>
      <c r="M288" s="50">
        <v>19244.291921102369</v>
      </c>
    </row>
    <row r="289" spans="1:13" x14ac:dyDescent="0.35">
      <c r="A289" s="71">
        <v>2022</v>
      </c>
      <c r="B289" s="45" t="s">
        <v>91</v>
      </c>
      <c r="C289" s="46">
        <v>3981395</v>
      </c>
      <c r="D289" s="46">
        <v>21.062207599755979</v>
      </c>
      <c r="E289" s="46">
        <v>9387.5532036808072</v>
      </c>
      <c r="F289" s="46">
        <v>5229.8988582877673</v>
      </c>
      <c r="G289" s="46">
        <v>2344.3612796079842</v>
      </c>
      <c r="H289" s="46">
        <v>3586.79199017049</v>
      </c>
      <c r="I289" s="46">
        <v>5841.8101894336833</v>
      </c>
      <c r="J289" s="46">
        <v>8671.7151939449232</v>
      </c>
      <c r="K289" s="46">
        <v>12025.85985291697</v>
      </c>
      <c r="L289" s="46">
        <v>15814.063642457149</v>
      </c>
      <c r="M289" s="46">
        <v>18647.317083291629</v>
      </c>
    </row>
    <row r="290" spans="1:13" x14ac:dyDescent="0.35">
      <c r="A290" s="58">
        <v>2022</v>
      </c>
      <c r="B290" s="97" t="s">
        <v>92</v>
      </c>
      <c r="C290" s="37">
        <v>1143450</v>
      </c>
      <c r="D290" s="37">
        <v>6.0490308748418506</v>
      </c>
      <c r="E290" s="37">
        <v>9861.2495929051602</v>
      </c>
      <c r="F290" s="37">
        <v>5269.1141816871932</v>
      </c>
      <c r="G290" s="37">
        <v>2723.277775290197</v>
      </c>
      <c r="H290" s="37">
        <v>4010.100049547159</v>
      </c>
      <c r="I290" s="37">
        <v>6300.5343980930929</v>
      </c>
      <c r="J290" s="37">
        <v>9161.253153626265</v>
      </c>
      <c r="K290" s="37">
        <v>12535.20901341597</v>
      </c>
      <c r="L290" s="37">
        <v>16347.815721996511</v>
      </c>
      <c r="M290" s="37">
        <v>19184.253796818859</v>
      </c>
    </row>
    <row r="291" spans="1:13" x14ac:dyDescent="0.35">
      <c r="A291" s="58">
        <v>2022</v>
      </c>
      <c r="B291" s="97" t="s">
        <v>93</v>
      </c>
      <c r="C291" s="37">
        <v>590682</v>
      </c>
      <c r="D291" s="37">
        <v>3.1248009578148008</v>
      </c>
      <c r="E291" s="37">
        <v>9348.5889051654522</v>
      </c>
      <c r="F291" s="37">
        <v>5338.9937873949257</v>
      </c>
      <c r="G291" s="37">
        <v>2097.0318473739449</v>
      </c>
      <c r="H291" s="37">
        <v>3360.8897993597202</v>
      </c>
      <c r="I291" s="37">
        <v>5693.7511057495694</v>
      </c>
      <c r="J291" s="37">
        <v>8626.5015181740782</v>
      </c>
      <c r="K291" s="37">
        <v>12079.98858159997</v>
      </c>
      <c r="L291" s="37">
        <v>15950.49103742053</v>
      </c>
      <c r="M291" s="37">
        <v>18831.564989789029</v>
      </c>
    </row>
    <row r="292" spans="1:13" x14ac:dyDescent="0.35">
      <c r="A292" s="58">
        <v>2022</v>
      </c>
      <c r="B292" s="97" t="s">
        <v>94</v>
      </c>
      <c r="C292" s="37">
        <v>1093521</v>
      </c>
      <c r="D292" s="37">
        <v>5.7848985887340376</v>
      </c>
      <c r="E292" s="37">
        <v>9155.5639798070461</v>
      </c>
      <c r="F292" s="37">
        <v>5346.7619874250613</v>
      </c>
      <c r="G292" s="37">
        <v>2150.2358291459918</v>
      </c>
      <c r="H292" s="37">
        <v>3325.146791802511</v>
      </c>
      <c r="I292" s="37">
        <v>5522.7764864139444</v>
      </c>
      <c r="J292" s="37">
        <v>8356.765978913254</v>
      </c>
      <c r="K292" s="37">
        <v>11770.95510423111</v>
      </c>
      <c r="L292" s="37">
        <v>15684.69182360078</v>
      </c>
      <c r="M292" s="37">
        <v>18660.230049214479</v>
      </c>
    </row>
    <row r="293" spans="1:13" x14ac:dyDescent="0.35">
      <c r="A293" s="64">
        <v>2022</v>
      </c>
      <c r="B293" s="67" t="s">
        <v>95</v>
      </c>
      <c r="C293" s="37">
        <v>1153742</v>
      </c>
      <c r="D293" s="37">
        <v>6.1034771783652859</v>
      </c>
      <c r="E293" s="37">
        <v>9157.9112747195522</v>
      </c>
      <c r="F293" s="37">
        <v>4985.4929880831996</v>
      </c>
      <c r="G293" s="37">
        <v>2351.0353699180218</v>
      </c>
      <c r="H293" s="37">
        <v>3588.8214613011819</v>
      </c>
      <c r="I293" s="37">
        <v>5786.5315313192586</v>
      </c>
      <c r="J293" s="37">
        <v>8507.7690116264166</v>
      </c>
      <c r="K293" s="37">
        <v>11707.088926779519</v>
      </c>
      <c r="L293" s="37">
        <v>15290.39155185577</v>
      </c>
      <c r="M293" s="37">
        <v>17945.023914417459</v>
      </c>
    </row>
    <row r="294" spans="1:13" x14ac:dyDescent="0.35">
      <c r="A294" s="59">
        <v>2022</v>
      </c>
      <c r="B294" s="42" t="s">
        <v>41</v>
      </c>
      <c r="C294" s="120">
        <v>2214</v>
      </c>
      <c r="D294" s="120">
        <v>1.1712409249988939E-2</v>
      </c>
      <c r="E294" s="120">
        <v>10778.869199184661</v>
      </c>
      <c r="F294" s="120">
        <v>4385.1526869206618</v>
      </c>
      <c r="G294" s="120">
        <v>3882.336915942647</v>
      </c>
      <c r="H294" s="120">
        <v>5439.9295231805227</v>
      </c>
      <c r="I294" s="120">
        <v>8703.3190104576497</v>
      </c>
      <c r="J294" s="120">
        <v>9931.0234360136928</v>
      </c>
      <c r="K294" s="120">
        <v>13819.774641707299</v>
      </c>
      <c r="L294" s="120">
        <v>16137.90592044663</v>
      </c>
      <c r="M294" s="120">
        <v>18991.097922848909</v>
      </c>
    </row>
    <row r="295" spans="1:13" x14ac:dyDescent="0.35">
      <c r="A295" s="94">
        <v>2023</v>
      </c>
      <c r="B295" s="95" t="s">
        <v>13</v>
      </c>
      <c r="C295" s="96">
        <v>18967313</v>
      </c>
      <c r="D295" s="96">
        <v>100</v>
      </c>
      <c r="E295" s="96">
        <v>11262.108240334441</v>
      </c>
      <c r="F295" s="96">
        <v>6931.9865612271606</v>
      </c>
      <c r="G295" s="96">
        <v>2410.751534656521</v>
      </c>
      <c r="H295" s="96">
        <v>3831.829957963967</v>
      </c>
      <c r="I295" s="96">
        <v>6521.0481356732071</v>
      </c>
      <c r="J295" s="96">
        <v>10069.357895482241</v>
      </c>
      <c r="K295" s="96">
        <v>14506.08958041426</v>
      </c>
      <c r="L295" s="96">
        <v>19880.669929930711</v>
      </c>
      <c r="M295" s="96">
        <v>24189.59906425689</v>
      </c>
    </row>
    <row r="296" spans="1:13" x14ac:dyDescent="0.35">
      <c r="A296" s="59">
        <v>2023</v>
      </c>
      <c r="B296" s="42" t="s">
        <v>62</v>
      </c>
      <c r="C296" s="38">
        <v>1329798</v>
      </c>
      <c r="D296" s="38">
        <v>7.0109983422533277</v>
      </c>
      <c r="E296" s="38">
        <v>11904.8526647947</v>
      </c>
      <c r="F296" s="38">
        <v>7411.5665512273972</v>
      </c>
      <c r="G296" s="38">
        <v>2918.8998870833848</v>
      </c>
      <c r="H296" s="38">
        <v>4231.4798259735089</v>
      </c>
      <c r="I296" s="38">
        <v>6775.3342473724697</v>
      </c>
      <c r="J296" s="38">
        <v>10428.57571927254</v>
      </c>
      <c r="K296" s="38">
        <v>15236.60790253199</v>
      </c>
      <c r="L296" s="38">
        <v>21254.165645531379</v>
      </c>
      <c r="M296" s="38">
        <v>26153.62398049892</v>
      </c>
    </row>
    <row r="297" spans="1:13" x14ac:dyDescent="0.35">
      <c r="A297" s="58">
        <v>2023</v>
      </c>
      <c r="B297" s="97" t="s">
        <v>63</v>
      </c>
      <c r="C297" s="37">
        <v>254909</v>
      </c>
      <c r="D297" s="37">
        <v>1.343938384946777</v>
      </c>
      <c r="E297" s="37">
        <v>12770.588597215259</v>
      </c>
      <c r="F297" s="37">
        <v>7852.3091007732182</v>
      </c>
      <c r="G297" s="37">
        <v>3160.680361857635</v>
      </c>
      <c r="H297" s="37">
        <v>4499.9048963483347</v>
      </c>
      <c r="I297" s="37">
        <v>7256.0542201963408</v>
      </c>
      <c r="J297" s="37">
        <v>11254.078083693639</v>
      </c>
      <c r="K297" s="37">
        <v>16400.087147806091</v>
      </c>
      <c r="L297" s="37">
        <v>22843.3708814282</v>
      </c>
      <c r="M297" s="37">
        <v>28056.194393158861</v>
      </c>
    </row>
    <row r="298" spans="1:13" x14ac:dyDescent="0.35">
      <c r="A298" s="58">
        <v>2023</v>
      </c>
      <c r="B298" s="97" t="s">
        <v>64</v>
      </c>
      <c r="C298" s="37">
        <v>855715</v>
      </c>
      <c r="D298" s="37">
        <v>4.5115246424203566</v>
      </c>
      <c r="E298" s="37">
        <v>11591.20778653074</v>
      </c>
      <c r="F298" s="37">
        <v>7168.9064089614048</v>
      </c>
      <c r="G298" s="37">
        <v>2867.358021696255</v>
      </c>
      <c r="H298" s="37">
        <v>4175.1237403058431</v>
      </c>
      <c r="I298" s="37">
        <v>6665.3985923500277</v>
      </c>
      <c r="J298" s="37">
        <v>10194.59167768125</v>
      </c>
      <c r="K298" s="37">
        <v>14809.14196457248</v>
      </c>
      <c r="L298" s="37">
        <v>20553.443052445731</v>
      </c>
      <c r="M298" s="37">
        <v>25222.49251677861</v>
      </c>
    </row>
    <row r="299" spans="1:13" x14ac:dyDescent="0.35">
      <c r="A299" s="64">
        <v>2023</v>
      </c>
      <c r="B299" s="67" t="s">
        <v>65</v>
      </c>
      <c r="C299" s="37">
        <v>219174</v>
      </c>
      <c r="D299" s="37">
        <v>1.155535314886194</v>
      </c>
      <c r="E299" s="37">
        <v>12122.518748393861</v>
      </c>
      <c r="F299" s="37">
        <v>7721.2757303851577</v>
      </c>
      <c r="G299" s="37">
        <v>2850.106616210443</v>
      </c>
      <c r="H299" s="37">
        <v>4163.9718920058513</v>
      </c>
      <c r="I299" s="37">
        <v>6717.8829840095686</v>
      </c>
      <c r="J299" s="37">
        <v>10509.678104874851</v>
      </c>
      <c r="K299" s="37">
        <v>15627.359611483071</v>
      </c>
      <c r="L299" s="37">
        <v>22003.374123566671</v>
      </c>
      <c r="M299" s="37">
        <v>27235.855806435138</v>
      </c>
    </row>
    <row r="300" spans="1:13" x14ac:dyDescent="0.35">
      <c r="A300" s="59">
        <v>2023</v>
      </c>
      <c r="B300" s="42" t="s">
        <v>66</v>
      </c>
      <c r="C300" s="38">
        <v>519410</v>
      </c>
      <c r="D300" s="38">
        <v>2.7384479815353919</v>
      </c>
      <c r="E300" s="38">
        <v>10813.24443432326</v>
      </c>
      <c r="F300" s="38">
        <v>8337.0132194670405</v>
      </c>
      <c r="G300" s="38">
        <v>1418.5462153802321</v>
      </c>
      <c r="H300" s="38">
        <v>2556.72356472002</v>
      </c>
      <c r="I300" s="38">
        <v>4972.4995568694567</v>
      </c>
      <c r="J300" s="38">
        <v>8732.1483058947033</v>
      </c>
      <c r="K300" s="38">
        <v>14284.57018162255</v>
      </c>
      <c r="L300" s="38">
        <v>21831.8665079329</v>
      </c>
      <c r="M300" s="38">
        <v>27863.294878459241</v>
      </c>
    </row>
    <row r="301" spans="1:13" x14ac:dyDescent="0.35">
      <c r="A301" s="58">
        <v>2023</v>
      </c>
      <c r="B301" s="97" t="s">
        <v>67</v>
      </c>
      <c r="C301" s="37">
        <v>179364</v>
      </c>
      <c r="D301" s="37">
        <v>0.94564791544274085</v>
      </c>
      <c r="E301" s="37">
        <v>11574.07110950553</v>
      </c>
      <c r="F301" s="37">
        <v>8152.2307815178629</v>
      </c>
      <c r="G301" s="37">
        <v>1926.030756496699</v>
      </c>
      <c r="H301" s="37">
        <v>3187.9271593086901</v>
      </c>
      <c r="I301" s="37">
        <v>5872.4009170232875</v>
      </c>
      <c r="J301" s="37">
        <v>9760.5688921709079</v>
      </c>
      <c r="K301" s="37">
        <v>15150.87862491677</v>
      </c>
      <c r="L301" s="37">
        <v>22316.705296508801</v>
      </c>
      <c r="M301" s="37">
        <v>27903.850607487169</v>
      </c>
    </row>
    <row r="302" spans="1:13" x14ac:dyDescent="0.35">
      <c r="A302" s="58">
        <v>2023</v>
      </c>
      <c r="B302" s="97" t="s">
        <v>68</v>
      </c>
      <c r="C302" s="37">
        <v>24685</v>
      </c>
      <c r="D302" s="37">
        <v>0.13014494989353531</v>
      </c>
      <c r="E302" s="37">
        <v>7194.3264727039596</v>
      </c>
      <c r="F302" s="37">
        <v>6368.4642726908723</v>
      </c>
      <c r="G302" s="37">
        <v>670.73512732087431</v>
      </c>
      <c r="H302" s="37">
        <v>1495.976622328968</v>
      </c>
      <c r="I302" s="37">
        <v>3140.0882965265632</v>
      </c>
      <c r="J302" s="37">
        <v>5580.0337699469401</v>
      </c>
      <c r="K302" s="37">
        <v>9189.8456991382118</v>
      </c>
      <c r="L302" s="37">
        <v>14450.64860405772</v>
      </c>
      <c r="M302" s="37">
        <v>19113.84305073203</v>
      </c>
    </row>
    <row r="303" spans="1:13" x14ac:dyDescent="0.35">
      <c r="A303" s="58">
        <v>2023</v>
      </c>
      <c r="B303" s="97" t="s">
        <v>69</v>
      </c>
      <c r="C303" s="37">
        <v>106373</v>
      </c>
      <c r="D303" s="37">
        <v>0.56082271642799375</v>
      </c>
      <c r="E303" s="37">
        <v>8793.1695834511811</v>
      </c>
      <c r="F303" s="37">
        <v>7333.6041074152254</v>
      </c>
      <c r="G303" s="37">
        <v>1166.2969782541641</v>
      </c>
      <c r="H303" s="37">
        <v>2025.248025305546</v>
      </c>
      <c r="I303" s="37">
        <v>3934.5123376845572</v>
      </c>
      <c r="J303" s="37">
        <v>6886.4382341663331</v>
      </c>
      <c r="K303" s="37">
        <v>11294.664166795061</v>
      </c>
      <c r="L303" s="37">
        <v>17707.739908507829</v>
      </c>
      <c r="M303" s="37">
        <v>23492.579361127631</v>
      </c>
    </row>
    <row r="304" spans="1:13" x14ac:dyDescent="0.35">
      <c r="A304" s="64">
        <v>2023</v>
      </c>
      <c r="B304" s="67" t="s">
        <v>70</v>
      </c>
      <c r="C304" s="37">
        <v>208988</v>
      </c>
      <c r="D304" s="37">
        <v>1.1018323997711219</v>
      </c>
      <c r="E304" s="37">
        <v>11615.91968949042</v>
      </c>
      <c r="F304" s="37">
        <v>8875.7682122171682</v>
      </c>
      <c r="G304" s="37">
        <v>1376.08366588489</v>
      </c>
      <c r="H304" s="37">
        <v>2700.5119995412019</v>
      </c>
      <c r="I304" s="37">
        <v>5316.8681931424571</v>
      </c>
      <c r="J304" s="37">
        <v>9386.2866282471205</v>
      </c>
      <c r="K304" s="37">
        <v>15498.206596055599</v>
      </c>
      <c r="L304" s="37">
        <v>23681.127432433619</v>
      </c>
      <c r="M304" s="37">
        <v>29953.07532978083</v>
      </c>
    </row>
    <row r="305" spans="1:13" x14ac:dyDescent="0.35">
      <c r="A305" s="59">
        <v>2023</v>
      </c>
      <c r="B305" s="42" t="s">
        <v>71</v>
      </c>
      <c r="C305" s="38">
        <v>823195</v>
      </c>
      <c r="D305" s="38">
        <v>4.3400717856029472</v>
      </c>
      <c r="E305" s="38">
        <v>9445.435193370995</v>
      </c>
      <c r="F305" s="38">
        <v>6971.2453232455264</v>
      </c>
      <c r="G305" s="38">
        <v>1115.0076432145099</v>
      </c>
      <c r="H305" s="38">
        <v>2231.986116581334</v>
      </c>
      <c r="I305" s="38">
        <v>4647.7724395868599</v>
      </c>
      <c r="J305" s="38">
        <v>8010.8703253371214</v>
      </c>
      <c r="K305" s="38">
        <v>12457.82818924065</v>
      </c>
      <c r="L305" s="38">
        <v>18087.901767621079</v>
      </c>
      <c r="M305" s="38">
        <v>22710.36629733488</v>
      </c>
    </row>
    <row r="306" spans="1:13" x14ac:dyDescent="0.35">
      <c r="A306" s="58">
        <v>2023</v>
      </c>
      <c r="B306" s="97" t="s">
        <v>72</v>
      </c>
      <c r="C306" s="37">
        <v>295195</v>
      </c>
      <c r="D306" s="37">
        <v>1.5563353649512719</v>
      </c>
      <c r="E306" s="37">
        <v>9763.5477847219227</v>
      </c>
      <c r="F306" s="37">
        <v>6735.5175220187757</v>
      </c>
      <c r="G306" s="37">
        <v>1410.912368237746</v>
      </c>
      <c r="H306" s="37">
        <v>2611.3864885173271</v>
      </c>
      <c r="I306" s="37">
        <v>5132.4003909310068</v>
      </c>
      <c r="J306" s="37">
        <v>8519.247594044522</v>
      </c>
      <c r="K306" s="37">
        <v>12819.55311145011</v>
      </c>
      <c r="L306" s="37">
        <v>18026.421161728569</v>
      </c>
      <c r="M306" s="37">
        <v>22321.798246135979</v>
      </c>
    </row>
    <row r="307" spans="1:13" x14ac:dyDescent="0.35">
      <c r="A307" s="58">
        <v>2023</v>
      </c>
      <c r="B307" s="97" t="s">
        <v>73</v>
      </c>
      <c r="C307" s="37">
        <v>198548</v>
      </c>
      <c r="D307" s="37">
        <v>1.0467903387264179</v>
      </c>
      <c r="E307" s="37">
        <v>7682.1551373157572</v>
      </c>
      <c r="F307" s="37">
        <v>5647.8164412550896</v>
      </c>
      <c r="G307" s="37">
        <v>632.43713095480507</v>
      </c>
      <c r="H307" s="37">
        <v>1434.72309643724</v>
      </c>
      <c r="I307" s="37">
        <v>3705.4542771251531</v>
      </c>
      <c r="J307" s="37">
        <v>6739.8210126442682</v>
      </c>
      <c r="K307" s="37">
        <v>10408.736224712489</v>
      </c>
      <c r="L307" s="37">
        <v>14572.170444454779</v>
      </c>
      <c r="M307" s="37">
        <v>17836.574342359789</v>
      </c>
    </row>
    <row r="308" spans="1:13" x14ac:dyDescent="0.35">
      <c r="A308" s="58">
        <v>2023</v>
      </c>
      <c r="B308" s="97" t="s">
        <v>74</v>
      </c>
      <c r="C308" s="37">
        <v>58354</v>
      </c>
      <c r="D308" s="37">
        <v>0.30765559676270432</v>
      </c>
      <c r="E308" s="37">
        <v>7181.6208535484257</v>
      </c>
      <c r="F308" s="37">
        <v>5547.0840678294271</v>
      </c>
      <c r="G308" s="37">
        <v>791.37675393386473</v>
      </c>
      <c r="H308" s="37">
        <v>1525.688550403298</v>
      </c>
      <c r="I308" s="37">
        <v>3375.761265603277</v>
      </c>
      <c r="J308" s="37">
        <v>6104.62623373937</v>
      </c>
      <c r="K308" s="37">
        <v>9550.1303456588848</v>
      </c>
      <c r="L308" s="37">
        <v>13753.995297272881</v>
      </c>
      <c r="M308" s="37">
        <v>17038.863725749641</v>
      </c>
    </row>
    <row r="309" spans="1:13" x14ac:dyDescent="0.35">
      <c r="A309" s="64">
        <v>2023</v>
      </c>
      <c r="B309" s="67" t="s">
        <v>75</v>
      </c>
      <c r="C309" s="37">
        <v>271098</v>
      </c>
      <c r="D309" s="37">
        <v>1.429290485162553</v>
      </c>
      <c r="E309" s="37">
        <v>10877.733123092719</v>
      </c>
      <c r="F309" s="37">
        <v>7914.7793605769893</v>
      </c>
      <c r="G309" s="37">
        <v>1618.3940505374539</v>
      </c>
      <c r="H309" s="37">
        <v>2816.493320942056</v>
      </c>
      <c r="I309" s="37">
        <v>5316.868193144086</v>
      </c>
      <c r="J309" s="37">
        <v>9047.1468694997493</v>
      </c>
      <c r="K309" s="37">
        <v>14372.95397898414</v>
      </c>
      <c r="L309" s="37">
        <v>21256.08208689743</v>
      </c>
      <c r="M309" s="37">
        <v>26575.53651809783</v>
      </c>
    </row>
    <row r="310" spans="1:13" x14ac:dyDescent="0.35">
      <c r="A310" s="59">
        <v>2023</v>
      </c>
      <c r="B310" s="42" t="s">
        <v>76</v>
      </c>
      <c r="C310" s="38">
        <v>2579104</v>
      </c>
      <c r="D310" s="38">
        <v>13.597624502743219</v>
      </c>
      <c r="E310" s="38">
        <v>12015.945944022849</v>
      </c>
      <c r="F310" s="38">
        <v>7407.7458464338379</v>
      </c>
      <c r="G310" s="38">
        <v>2382.597030702203</v>
      </c>
      <c r="H310" s="38">
        <v>3924.3560352301602</v>
      </c>
      <c r="I310" s="38">
        <v>6855.7919620178482</v>
      </c>
      <c r="J310" s="38">
        <v>10727.25098396873</v>
      </c>
      <c r="K310" s="38">
        <v>15663.03604145954</v>
      </c>
      <c r="L310" s="38">
        <v>21561.08436539584</v>
      </c>
      <c r="M310" s="38">
        <v>26046.972533715241</v>
      </c>
    </row>
    <row r="311" spans="1:13" x14ac:dyDescent="0.35">
      <c r="A311" s="58">
        <v>2023</v>
      </c>
      <c r="B311" s="97" t="s">
        <v>77</v>
      </c>
      <c r="C311" s="37">
        <v>1236976</v>
      </c>
      <c r="D311" s="37">
        <v>6.5216195883939916</v>
      </c>
      <c r="E311" s="37">
        <v>10316.03220822233</v>
      </c>
      <c r="F311" s="37">
        <v>6245.5862083046923</v>
      </c>
      <c r="G311" s="37">
        <v>2135.596031677771</v>
      </c>
      <c r="H311" s="37">
        <v>3487.8957728376549</v>
      </c>
      <c r="I311" s="37">
        <v>6053.6007768816926</v>
      </c>
      <c r="J311" s="37">
        <v>9333.6930134360446</v>
      </c>
      <c r="K311" s="37">
        <v>13347.816076156219</v>
      </c>
      <c r="L311" s="37">
        <v>18024.982772896379</v>
      </c>
      <c r="M311" s="37">
        <v>21711.993930586701</v>
      </c>
    </row>
    <row r="312" spans="1:13" x14ac:dyDescent="0.35">
      <c r="A312" s="58">
        <v>2023</v>
      </c>
      <c r="B312" s="97" t="s">
        <v>78</v>
      </c>
      <c r="C312" s="37">
        <v>640718</v>
      </c>
      <c r="D312" s="37">
        <v>3.378011424180114</v>
      </c>
      <c r="E312" s="37">
        <v>12850.312711041541</v>
      </c>
      <c r="F312" s="37">
        <v>7844.0506232083217</v>
      </c>
      <c r="G312" s="37">
        <v>2265.9831155859388</v>
      </c>
      <c r="H312" s="37">
        <v>4000.0474782483252</v>
      </c>
      <c r="I312" s="37">
        <v>7313.705624063412</v>
      </c>
      <c r="J312" s="37">
        <v>11609.958059315009</v>
      </c>
      <c r="K312" s="37">
        <v>16926.946190066399</v>
      </c>
      <c r="L312" s="37">
        <v>23051.484178965591</v>
      </c>
      <c r="M312" s="37">
        <v>27630.103925278359</v>
      </c>
    </row>
    <row r="313" spans="1:13" x14ac:dyDescent="0.35">
      <c r="A313" s="64">
        <v>2023</v>
      </c>
      <c r="B313" s="67" t="s">
        <v>79</v>
      </c>
      <c r="C313" s="37">
        <v>701410</v>
      </c>
      <c r="D313" s="37">
        <v>3.6979934901691141</v>
      </c>
      <c r="E313" s="37">
        <v>14251.669254248311</v>
      </c>
      <c r="F313" s="37">
        <v>8127.0316236199506</v>
      </c>
      <c r="G313" s="37">
        <v>3226.1287453833488</v>
      </c>
      <c r="H313" s="37">
        <v>5077.54929461547</v>
      </c>
      <c r="I313" s="37">
        <v>8535.4709260108721</v>
      </c>
      <c r="J313" s="37">
        <v>13016.96001905515</v>
      </c>
      <c r="K313" s="37">
        <v>18523.514072420669</v>
      </c>
      <c r="L313" s="37">
        <v>24903.835586518901</v>
      </c>
      <c r="M313" s="37">
        <v>29612.616569426242</v>
      </c>
    </row>
    <row r="314" spans="1:13" x14ac:dyDescent="0.35">
      <c r="A314" s="59">
        <v>2023</v>
      </c>
      <c r="B314" s="42" t="s">
        <v>80</v>
      </c>
      <c r="C314" s="38">
        <v>3811706</v>
      </c>
      <c r="D314" s="38">
        <v>20.09618336556159</v>
      </c>
      <c r="E314" s="38">
        <v>11491.418562672039</v>
      </c>
      <c r="F314" s="38">
        <v>7186.4311762159268</v>
      </c>
      <c r="G314" s="38">
        <v>2511.7737566696278</v>
      </c>
      <c r="H314" s="38">
        <v>3897.981106245546</v>
      </c>
      <c r="I314" s="38">
        <v>6551.3548441240537</v>
      </c>
      <c r="J314" s="38">
        <v>10168.28679740531</v>
      </c>
      <c r="K314" s="38">
        <v>14798.426253829401</v>
      </c>
      <c r="L314" s="38">
        <v>20481.944395712191</v>
      </c>
      <c r="M314" s="38">
        <v>25070.828618505369</v>
      </c>
    </row>
    <row r="315" spans="1:13" x14ac:dyDescent="0.35">
      <c r="A315" s="58">
        <v>2023</v>
      </c>
      <c r="B315" s="97" t="s">
        <v>81</v>
      </c>
      <c r="C315" s="37">
        <v>2279888</v>
      </c>
      <c r="D315" s="37">
        <v>12.02008950872483</v>
      </c>
      <c r="E315" s="37">
        <v>10840.86817531325</v>
      </c>
      <c r="F315" s="37">
        <v>6432.954063474207</v>
      </c>
      <c r="G315" s="37">
        <v>2547.6521988630388</v>
      </c>
      <c r="H315" s="37">
        <v>3898.7226095655119</v>
      </c>
      <c r="I315" s="37">
        <v>6426.2806105074342</v>
      </c>
      <c r="J315" s="37">
        <v>9777.5346753181348</v>
      </c>
      <c r="K315" s="37">
        <v>13955.579533601691</v>
      </c>
      <c r="L315" s="37">
        <v>18837.23486094697</v>
      </c>
      <c r="M315" s="37">
        <v>22632.66960922099</v>
      </c>
    </row>
    <row r="316" spans="1:13" x14ac:dyDescent="0.35">
      <c r="A316" s="64">
        <v>2023</v>
      </c>
      <c r="B316" s="67" t="s">
        <v>82</v>
      </c>
      <c r="C316" s="37">
        <v>1531818</v>
      </c>
      <c r="D316" s="37">
        <v>8.07609385683676</v>
      </c>
      <c r="E316" s="37">
        <v>12459.66806851097</v>
      </c>
      <c r="F316" s="37">
        <v>8083.9818832885794</v>
      </c>
      <c r="G316" s="37">
        <v>2456.758737906493</v>
      </c>
      <c r="H316" s="37">
        <v>3896.9093958978401</v>
      </c>
      <c r="I316" s="37">
        <v>6776.0497301060886</v>
      </c>
      <c r="J316" s="37">
        <v>10875.44627368799</v>
      </c>
      <c r="K316" s="37">
        <v>16222.807617454129</v>
      </c>
      <c r="L316" s="37">
        <v>22927.74763076799</v>
      </c>
      <c r="M316" s="37">
        <v>28270.155120861291</v>
      </c>
    </row>
    <row r="317" spans="1:13" x14ac:dyDescent="0.35">
      <c r="A317" s="59">
        <v>2023</v>
      </c>
      <c r="B317" s="42" t="s">
        <v>83</v>
      </c>
      <c r="C317" s="38">
        <v>4554924</v>
      </c>
      <c r="D317" s="38">
        <v>24.01459816685685</v>
      </c>
      <c r="E317" s="38">
        <v>13066.98971162369</v>
      </c>
      <c r="F317" s="38">
        <v>7050.3556764784889</v>
      </c>
      <c r="G317" s="38">
        <v>3821.1650696755751</v>
      </c>
      <c r="H317" s="38">
        <v>5422.8045223943354</v>
      </c>
      <c r="I317" s="38">
        <v>8321.0699659343554</v>
      </c>
      <c r="J317" s="38">
        <v>11958.998283243011</v>
      </c>
      <c r="K317" s="38">
        <v>16420.32699585611</v>
      </c>
      <c r="L317" s="38">
        <v>21849.55389528153</v>
      </c>
      <c r="M317" s="38">
        <v>26226.341091405011</v>
      </c>
    </row>
    <row r="318" spans="1:13" x14ac:dyDescent="0.35">
      <c r="A318" s="58">
        <v>2023</v>
      </c>
      <c r="B318" s="97" t="s">
        <v>84</v>
      </c>
      <c r="C318" s="37">
        <v>1730201</v>
      </c>
      <c r="D318" s="37">
        <v>9.1220142779317239</v>
      </c>
      <c r="E318" s="37">
        <v>15014.814807223451</v>
      </c>
      <c r="F318" s="37">
        <v>7975.7432882397716</v>
      </c>
      <c r="G318" s="37">
        <v>4440.8405161031351</v>
      </c>
      <c r="H318" s="37">
        <v>6265.9923642700469</v>
      </c>
      <c r="I318" s="37">
        <v>9593.5111407061304</v>
      </c>
      <c r="J318" s="37">
        <v>13710.50989047369</v>
      </c>
      <c r="K318" s="37">
        <v>18890.676837935891</v>
      </c>
      <c r="L318" s="37">
        <v>25376.414990872261</v>
      </c>
      <c r="M318" s="37">
        <v>30430.895761918779</v>
      </c>
    </row>
    <row r="319" spans="1:13" x14ac:dyDescent="0.35">
      <c r="A319" s="64">
        <v>2023</v>
      </c>
      <c r="B319" s="67" t="s">
        <v>85</v>
      </c>
      <c r="C319" s="37">
        <v>2824723</v>
      </c>
      <c r="D319" s="37">
        <v>14.89258388892512</v>
      </c>
      <c r="E319" s="37">
        <v>11873.906733845921</v>
      </c>
      <c r="F319" s="37">
        <v>6119.0760333205817</v>
      </c>
      <c r="G319" s="37">
        <v>3538.123103324453</v>
      </c>
      <c r="H319" s="37">
        <v>5058.4979366876159</v>
      </c>
      <c r="I319" s="37">
        <v>7746.595684069136</v>
      </c>
      <c r="J319" s="37">
        <v>11063.434975715059</v>
      </c>
      <c r="K319" s="37">
        <v>14989.338378903931</v>
      </c>
      <c r="L319" s="37">
        <v>19429.1769022025</v>
      </c>
      <c r="M319" s="37">
        <v>22811.839830118101</v>
      </c>
    </row>
    <row r="320" spans="1:13" x14ac:dyDescent="0.35">
      <c r="A320" s="59">
        <v>2023</v>
      </c>
      <c r="B320" s="42" t="s">
        <v>86</v>
      </c>
      <c r="C320" s="38">
        <v>1346306</v>
      </c>
      <c r="D320" s="38">
        <v>7.0980322832232483</v>
      </c>
      <c r="E320" s="38">
        <v>8331.4624494375676</v>
      </c>
      <c r="F320" s="38">
        <v>5522.8931448141639</v>
      </c>
      <c r="G320" s="38">
        <v>1384.516045148476</v>
      </c>
      <c r="H320" s="38">
        <v>2393.491628773495</v>
      </c>
      <c r="I320" s="38">
        <v>4540.7333100755704</v>
      </c>
      <c r="J320" s="38">
        <v>7421.2284450524576</v>
      </c>
      <c r="K320" s="38">
        <v>10935.18523067298</v>
      </c>
      <c r="L320" s="38">
        <v>14984.35323366109</v>
      </c>
      <c r="M320" s="38">
        <v>18148.64050159253</v>
      </c>
    </row>
    <row r="321" spans="1:13" x14ac:dyDescent="0.35">
      <c r="A321" s="58">
        <v>2023</v>
      </c>
      <c r="B321" s="97" t="s">
        <v>87</v>
      </c>
      <c r="C321" s="37">
        <v>816243</v>
      </c>
      <c r="D321" s="37">
        <v>4.3034192560643669</v>
      </c>
      <c r="E321" s="37">
        <v>8462.7722642347253</v>
      </c>
      <c r="F321" s="37">
        <v>5577.610755846541</v>
      </c>
      <c r="G321" s="37">
        <v>1422.950283506382</v>
      </c>
      <c r="H321" s="37">
        <v>2463.4072291853031</v>
      </c>
      <c r="I321" s="37">
        <v>4644.7809534072858</v>
      </c>
      <c r="J321" s="37">
        <v>7547.1323280500064</v>
      </c>
      <c r="K321" s="37">
        <v>11087.722347043849</v>
      </c>
      <c r="L321" s="37">
        <v>15175.87705868069</v>
      </c>
      <c r="M321" s="37">
        <v>18379.686470135752</v>
      </c>
    </row>
    <row r="322" spans="1:13" x14ac:dyDescent="0.35">
      <c r="A322" s="58">
        <v>2023</v>
      </c>
      <c r="B322" s="97" t="s">
        <v>88</v>
      </c>
      <c r="C322" s="37">
        <v>34934</v>
      </c>
      <c r="D322" s="37">
        <v>0.18418001537698039</v>
      </c>
      <c r="E322" s="37">
        <v>6185.9871805729408</v>
      </c>
      <c r="F322" s="37">
        <v>4712.8246681082464</v>
      </c>
      <c r="G322" s="37">
        <v>771.81354937674882</v>
      </c>
      <c r="H322" s="37">
        <v>1403.7831225246571</v>
      </c>
      <c r="I322" s="37">
        <v>2947.7435638020188</v>
      </c>
      <c r="J322" s="37">
        <v>5243.1720140493098</v>
      </c>
      <c r="K322" s="37">
        <v>8229.3921051608177</v>
      </c>
      <c r="L322" s="37">
        <v>11781.17239924131</v>
      </c>
      <c r="M322" s="37">
        <v>14525.987324877909</v>
      </c>
    </row>
    <row r="323" spans="1:13" x14ac:dyDescent="0.35">
      <c r="A323" s="58">
        <v>2023</v>
      </c>
      <c r="B323" s="97" t="s">
        <v>89</v>
      </c>
      <c r="C323" s="37">
        <v>348597</v>
      </c>
      <c r="D323" s="37">
        <v>1.837882888314228</v>
      </c>
      <c r="E323" s="37">
        <v>8268.8066995565423</v>
      </c>
      <c r="F323" s="37">
        <v>5106.0959319921267</v>
      </c>
      <c r="G323" s="37">
        <v>1500.375908210536</v>
      </c>
      <c r="H323" s="37">
        <v>2537.5656131436731</v>
      </c>
      <c r="I323" s="37">
        <v>4716.1786292183824</v>
      </c>
      <c r="J323" s="37">
        <v>7549.9928634629778</v>
      </c>
      <c r="K323" s="37">
        <v>10881.65762758295</v>
      </c>
      <c r="L323" s="37">
        <v>14555.894853612041</v>
      </c>
      <c r="M323" s="37">
        <v>17250.186367988859</v>
      </c>
    </row>
    <row r="324" spans="1:13" x14ac:dyDescent="0.35">
      <c r="A324" s="64">
        <v>2023</v>
      </c>
      <c r="B324" s="67" t="s">
        <v>90</v>
      </c>
      <c r="C324" s="50">
        <v>146532</v>
      </c>
      <c r="D324" s="50">
        <v>0.77255012346767304</v>
      </c>
      <c r="E324" s="50">
        <v>8260.5627300866436</v>
      </c>
      <c r="F324" s="50">
        <v>6199.0068669065249</v>
      </c>
      <c r="G324" s="50">
        <v>1214.6253890691851</v>
      </c>
      <c r="H324" s="50">
        <v>2116.3067743793549</v>
      </c>
      <c r="I324" s="50">
        <v>4096.5266622730232</v>
      </c>
      <c r="J324" s="50">
        <v>6912.8906339169052</v>
      </c>
      <c r="K324" s="50">
        <v>10731.510840826961</v>
      </c>
      <c r="L324" s="50">
        <v>15724.27514271216</v>
      </c>
      <c r="M324" s="50">
        <v>19810.212378969809</v>
      </c>
    </row>
    <row r="325" spans="1:13" x14ac:dyDescent="0.35">
      <c r="A325" s="71">
        <v>2023</v>
      </c>
      <c r="B325" s="45" t="s">
        <v>91</v>
      </c>
      <c r="C325" s="46">
        <v>3993679</v>
      </c>
      <c r="D325" s="46">
        <v>21.05558652403743</v>
      </c>
      <c r="E325" s="46">
        <v>9709.1662914366079</v>
      </c>
      <c r="F325" s="46">
        <v>5369.3629191676137</v>
      </c>
      <c r="G325" s="46">
        <v>2359.8839931897078</v>
      </c>
      <c r="H325" s="46">
        <v>3684.0155772036201</v>
      </c>
      <c r="I325" s="46">
        <v>6064.7397502267731</v>
      </c>
      <c r="J325" s="46">
        <v>9013.7268115384722</v>
      </c>
      <c r="K325" s="46">
        <v>12462.426964299981</v>
      </c>
      <c r="L325" s="46">
        <v>16324.62502127828</v>
      </c>
      <c r="M325" s="46">
        <v>19193.912843481728</v>
      </c>
    </row>
    <row r="326" spans="1:13" x14ac:dyDescent="0.35">
      <c r="A326" s="58">
        <v>2023</v>
      </c>
      <c r="B326" s="97" t="s">
        <v>92</v>
      </c>
      <c r="C326" s="37">
        <v>1145709</v>
      </c>
      <c r="D326" s="37">
        <v>6.0404391491825962</v>
      </c>
      <c r="E326" s="37">
        <v>10206.82364183455</v>
      </c>
      <c r="F326" s="37">
        <v>5395.3098789958804</v>
      </c>
      <c r="G326" s="37">
        <v>2767.0927748277868</v>
      </c>
      <c r="H326" s="37">
        <v>4150.2574652602361</v>
      </c>
      <c r="I326" s="37">
        <v>6561.151655213921</v>
      </c>
      <c r="J326" s="37">
        <v>9532.9485116889391</v>
      </c>
      <c r="K326" s="37">
        <v>12999.08534188458</v>
      </c>
      <c r="L326" s="37">
        <v>16858.04143142734</v>
      </c>
      <c r="M326" s="37">
        <v>19725.28962973307</v>
      </c>
    </row>
    <row r="327" spans="1:13" x14ac:dyDescent="0.35">
      <c r="A327" s="58">
        <v>2023</v>
      </c>
      <c r="B327" s="97" t="s">
        <v>93</v>
      </c>
      <c r="C327" s="37">
        <v>592120</v>
      </c>
      <c r="D327" s="37">
        <v>3.1217916844626332</v>
      </c>
      <c r="E327" s="37">
        <v>9699.8276106264038</v>
      </c>
      <c r="F327" s="37">
        <v>5492.6933799579501</v>
      </c>
      <c r="G327" s="37">
        <v>2110.8064586297078</v>
      </c>
      <c r="H327" s="37">
        <v>3463.395190235969</v>
      </c>
      <c r="I327" s="37">
        <v>5942.4322215491038</v>
      </c>
      <c r="J327" s="37">
        <v>9004.8676290508338</v>
      </c>
      <c r="K327" s="37">
        <v>12559.368832523651</v>
      </c>
      <c r="L327" s="37">
        <v>16513.931410957539</v>
      </c>
      <c r="M327" s="37">
        <v>19437.976121901949</v>
      </c>
    </row>
    <row r="328" spans="1:13" x14ac:dyDescent="0.35">
      <c r="A328" s="58">
        <v>2023</v>
      </c>
      <c r="B328" s="97" t="s">
        <v>94</v>
      </c>
      <c r="C328" s="37">
        <v>1097788</v>
      </c>
      <c r="D328" s="37">
        <v>5.7877887078681098</v>
      </c>
      <c r="E328" s="37">
        <v>9460.0431838018485</v>
      </c>
      <c r="F328" s="37">
        <v>5486.3718550831964</v>
      </c>
      <c r="G328" s="37">
        <v>2156.630411888023</v>
      </c>
      <c r="H328" s="37">
        <v>3401.7759713849168</v>
      </c>
      <c r="I328" s="37">
        <v>5725.9854611729388</v>
      </c>
      <c r="J328" s="37">
        <v>8677.6499822380883</v>
      </c>
      <c r="K328" s="37">
        <v>12196.1901666187</v>
      </c>
      <c r="L328" s="37">
        <v>16187.138198966441</v>
      </c>
      <c r="M328" s="37">
        <v>19200.22612910028</v>
      </c>
    </row>
    <row r="329" spans="1:13" x14ac:dyDescent="0.35">
      <c r="A329" s="64">
        <v>2023</v>
      </c>
      <c r="B329" s="67" t="s">
        <v>95</v>
      </c>
      <c r="C329" s="37">
        <v>1158062</v>
      </c>
      <c r="D329" s="37">
        <v>6.1055669825240928</v>
      </c>
      <c r="E329" s="37">
        <v>9457.7492451129037</v>
      </c>
      <c r="F329" s="37">
        <v>5128.1219626855591</v>
      </c>
      <c r="G329" s="37">
        <v>2358.5708422550538</v>
      </c>
      <c r="H329" s="37">
        <v>3670.2624311676609</v>
      </c>
      <c r="I329" s="37">
        <v>5990.4447758039078</v>
      </c>
      <c r="J329" s="37">
        <v>8823.6149767231836</v>
      </c>
      <c r="K329" s="37">
        <v>12107.548347509221</v>
      </c>
      <c r="L329" s="37">
        <v>15772.69205517461</v>
      </c>
      <c r="M329" s="37">
        <v>18458.721483694939</v>
      </c>
    </row>
    <row r="330" spans="1:13" x14ac:dyDescent="0.35">
      <c r="A330" s="94">
        <v>2023</v>
      </c>
      <c r="B330" s="118" t="s">
        <v>41</v>
      </c>
      <c r="C330" s="119">
        <v>9191</v>
      </c>
      <c r="D330" s="119">
        <v>4.8457048186002938E-2</v>
      </c>
      <c r="E330" s="119">
        <v>9304.8272847114895</v>
      </c>
      <c r="F330" s="119">
        <v>4254.3634251242474</v>
      </c>
      <c r="G330" s="119">
        <v>3299.9340918026878</v>
      </c>
      <c r="H330" s="119">
        <v>4360.0913166130686</v>
      </c>
      <c r="I330" s="119">
        <v>6311.3324057980026</v>
      </c>
      <c r="J330" s="119">
        <v>9165.1733424082122</v>
      </c>
      <c r="K330" s="119">
        <v>11437.408547585001</v>
      </c>
      <c r="L330" s="119">
        <v>14551.861529067121</v>
      </c>
      <c r="M330" s="119">
        <v>16149.261612008389</v>
      </c>
    </row>
    <row r="331" spans="1:13" x14ac:dyDescent="0.35">
      <c r="A331" s="94">
        <v>2024</v>
      </c>
      <c r="B331" s="118" t="s">
        <v>13</v>
      </c>
      <c r="C331" s="96">
        <v>18942019</v>
      </c>
      <c r="D331" s="96">
        <v>100</v>
      </c>
      <c r="E331" s="96">
        <v>11191.38595410471</v>
      </c>
      <c r="F331" s="96">
        <v>6846.6595907153469</v>
      </c>
      <c r="G331" s="96">
        <v>2456.4435703298132</v>
      </c>
      <c r="H331" s="96">
        <v>3873.299362221263</v>
      </c>
      <c r="I331" s="96">
        <v>6521.2385749093373</v>
      </c>
      <c r="J331" s="96">
        <v>10012.25327364865</v>
      </c>
      <c r="K331" s="96">
        <v>14384.67930034078</v>
      </c>
      <c r="L331" s="96">
        <v>19697.240598310971</v>
      </c>
      <c r="M331" s="96">
        <v>23942.097442725961</v>
      </c>
    </row>
    <row r="332" spans="1:13" x14ac:dyDescent="0.35">
      <c r="A332" s="59">
        <v>2024</v>
      </c>
      <c r="B332" s="42" t="s">
        <v>62</v>
      </c>
      <c r="C332" s="38">
        <v>1345815</v>
      </c>
      <c r="D332" s="38">
        <v>7.1049184355690924</v>
      </c>
      <c r="E332" s="38">
        <v>11780.688695895269</v>
      </c>
      <c r="F332" s="38">
        <v>7308.9835892056717</v>
      </c>
      <c r="G332" s="38">
        <v>2979.2473796825238</v>
      </c>
      <c r="H332" s="38">
        <v>4264.0916074283823</v>
      </c>
      <c r="I332" s="38">
        <v>6738.3447959469431</v>
      </c>
      <c r="J332" s="38">
        <v>10312.446815638281</v>
      </c>
      <c r="K332" s="38">
        <v>15044.94328729402</v>
      </c>
      <c r="L332" s="38">
        <v>20996.2813920679</v>
      </c>
      <c r="M332" s="38">
        <v>25823.748966493269</v>
      </c>
    </row>
    <row r="333" spans="1:13" x14ac:dyDescent="0.35">
      <c r="A333" s="58">
        <v>2024</v>
      </c>
      <c r="B333" s="97" t="s">
        <v>63</v>
      </c>
      <c r="C333" s="37">
        <v>259919</v>
      </c>
      <c r="D333" s="37">
        <v>1.3721821311656379</v>
      </c>
      <c r="E333" s="37">
        <v>12578.39578460636</v>
      </c>
      <c r="F333" s="37">
        <v>7730.9067899495649</v>
      </c>
      <c r="G333" s="37">
        <v>3212.6855732178601</v>
      </c>
      <c r="H333" s="37">
        <v>4510.5985656671664</v>
      </c>
      <c r="I333" s="37">
        <v>7148.8169736302607</v>
      </c>
      <c r="J333" s="37">
        <v>11038.772507360651</v>
      </c>
      <c r="K333" s="37">
        <v>16127.1041398292</v>
      </c>
      <c r="L333" s="37">
        <v>22483.090477614802</v>
      </c>
      <c r="M333" s="37">
        <v>27595.788790706181</v>
      </c>
    </row>
    <row r="334" spans="1:13" x14ac:dyDescent="0.35">
      <c r="A334" s="58">
        <v>2024</v>
      </c>
      <c r="B334" s="97" t="s">
        <v>64</v>
      </c>
      <c r="C334" s="37">
        <v>864022</v>
      </c>
      <c r="D334" s="37">
        <v>4.5614039348181414</v>
      </c>
      <c r="E334" s="37">
        <v>11488.801837214271</v>
      </c>
      <c r="F334" s="37">
        <v>7072.7562993556076</v>
      </c>
      <c r="G334" s="37">
        <v>2923.296978423728</v>
      </c>
      <c r="H334" s="37">
        <v>4214.6793632837898</v>
      </c>
      <c r="I334" s="37">
        <v>6642.0175114557032</v>
      </c>
      <c r="J334" s="37">
        <v>10101.01010113118</v>
      </c>
      <c r="K334" s="37">
        <v>14638.339286649891</v>
      </c>
      <c r="L334" s="37">
        <v>20319.029033638559</v>
      </c>
      <c r="M334" s="37">
        <v>24945.674530385619</v>
      </c>
    </row>
    <row r="335" spans="1:13" x14ac:dyDescent="0.35">
      <c r="A335" s="64">
        <v>2024</v>
      </c>
      <c r="B335" s="67" t="s">
        <v>65</v>
      </c>
      <c r="C335" s="37">
        <v>221874</v>
      </c>
      <c r="D335" s="37">
        <v>1.1713323695853119</v>
      </c>
      <c r="E335" s="37">
        <v>11982.8639783585</v>
      </c>
      <c r="F335" s="37">
        <v>7622.3274474872114</v>
      </c>
      <c r="G335" s="37">
        <v>2938.2957884447628</v>
      </c>
      <c r="H335" s="37">
        <v>4182.7032431707858</v>
      </c>
      <c r="I335" s="37">
        <v>6678.2793244657487</v>
      </c>
      <c r="J335" s="37">
        <v>10363.1523531163</v>
      </c>
      <c r="K335" s="37">
        <v>15388.222086905989</v>
      </c>
      <c r="L335" s="37">
        <v>21732.563536244448</v>
      </c>
      <c r="M335" s="37">
        <v>26830.53568927306</v>
      </c>
    </row>
    <row r="336" spans="1:13" x14ac:dyDescent="0.35">
      <c r="A336" s="71">
        <v>2024</v>
      </c>
      <c r="B336" s="42" t="s">
        <v>66</v>
      </c>
      <c r="C336" s="38">
        <v>515609</v>
      </c>
      <c r="D336" s="38">
        <v>2.7220382367898588</v>
      </c>
      <c r="E336" s="38">
        <v>10863.22613755161</v>
      </c>
      <c r="F336" s="38">
        <v>8344.0085901859511</v>
      </c>
      <c r="G336" s="38">
        <v>1422.8539807463819</v>
      </c>
      <c r="H336" s="38">
        <v>2581.8141774410069</v>
      </c>
      <c r="I336" s="38">
        <v>5004.756463063095</v>
      </c>
      <c r="J336" s="38">
        <v>8774.0291131819067</v>
      </c>
      <c r="K336" s="38">
        <v>14370.102687821711</v>
      </c>
      <c r="L336" s="38">
        <v>21974.40180900594</v>
      </c>
      <c r="M336" s="38">
        <v>27860.311504328922</v>
      </c>
    </row>
    <row r="337" spans="1:13" x14ac:dyDescent="0.35">
      <c r="A337" s="58">
        <v>2024</v>
      </c>
      <c r="B337" s="97" t="s">
        <v>67</v>
      </c>
      <c r="C337" s="37">
        <v>179975</v>
      </c>
      <c r="D337" s="37">
        <v>0.95013630806726568</v>
      </c>
      <c r="E337" s="37">
        <v>11792.46773285503</v>
      </c>
      <c r="F337" s="37">
        <v>8286.7084610672046</v>
      </c>
      <c r="G337" s="37">
        <v>1936.078144333715</v>
      </c>
      <c r="H337" s="37">
        <v>3230.5212681835401</v>
      </c>
      <c r="I337" s="37">
        <v>5966.7838766593277</v>
      </c>
      <c r="J337" s="37">
        <v>9932.6850567569545</v>
      </c>
      <c r="K337" s="37">
        <v>15494.540104572239</v>
      </c>
      <c r="L337" s="37">
        <v>22844.251418714601</v>
      </c>
      <c r="M337" s="37">
        <v>28364.561327834039</v>
      </c>
    </row>
    <row r="338" spans="1:13" x14ac:dyDescent="0.35">
      <c r="A338" s="58">
        <v>2024</v>
      </c>
      <c r="B338" s="97" t="s">
        <v>68</v>
      </c>
      <c r="C338" s="37">
        <v>24332</v>
      </c>
      <c r="D338" s="37">
        <v>0.12845515570436289</v>
      </c>
      <c r="E338" s="37">
        <v>7234.5193779970386</v>
      </c>
      <c r="F338" s="37">
        <v>6452.4264407046176</v>
      </c>
      <c r="G338" s="37">
        <v>709.60782150881607</v>
      </c>
      <c r="H338" s="37">
        <v>1488.854101498604</v>
      </c>
      <c r="I338" s="37">
        <v>3151.7053352280859</v>
      </c>
      <c r="J338" s="37">
        <v>5592.1963857114461</v>
      </c>
      <c r="K338" s="37">
        <v>9172.3366204117046</v>
      </c>
      <c r="L338" s="37">
        <v>14464.035504461481</v>
      </c>
      <c r="M338" s="37">
        <v>19349.001653538511</v>
      </c>
    </row>
    <row r="339" spans="1:13" x14ac:dyDescent="0.35">
      <c r="A339" s="58">
        <v>2024</v>
      </c>
      <c r="B339" s="97" t="s">
        <v>69</v>
      </c>
      <c r="C339" s="37">
        <v>105398</v>
      </c>
      <c r="D339" s="37">
        <v>0.55642431780899382</v>
      </c>
      <c r="E339" s="37">
        <v>8747.6104862912398</v>
      </c>
      <c r="F339" s="37">
        <v>7284.4793875617233</v>
      </c>
      <c r="G339" s="37">
        <v>1140.753415778295</v>
      </c>
      <c r="H339" s="37">
        <v>2012.2214927000971</v>
      </c>
      <c r="I339" s="37">
        <v>3918.6195519603612</v>
      </c>
      <c r="J339" s="37">
        <v>6870.4888328312099</v>
      </c>
      <c r="K339" s="37">
        <v>11240.945714705709</v>
      </c>
      <c r="L339" s="37">
        <v>17569.99579196412</v>
      </c>
      <c r="M339" s="37">
        <v>23327.504774094399</v>
      </c>
    </row>
    <row r="340" spans="1:13" x14ac:dyDescent="0.35">
      <c r="A340" s="64">
        <v>2024</v>
      </c>
      <c r="B340" s="67" t="s">
        <v>70</v>
      </c>
      <c r="C340" s="37">
        <v>205904</v>
      </c>
      <c r="D340" s="37">
        <v>1.087022455209236</v>
      </c>
      <c r="E340" s="37">
        <v>11562.75162112796</v>
      </c>
      <c r="F340" s="37">
        <v>8783.430073314843</v>
      </c>
      <c r="G340" s="37">
        <v>1408.990014426967</v>
      </c>
      <c r="H340" s="37">
        <v>2737.209900618318</v>
      </c>
      <c r="I340" s="37">
        <v>5328.834138038781</v>
      </c>
      <c r="J340" s="37">
        <v>9341.4143347781737</v>
      </c>
      <c r="K340" s="37">
        <v>15420.275954375151</v>
      </c>
      <c r="L340" s="37">
        <v>23528.06002657142</v>
      </c>
      <c r="M340" s="37">
        <v>29673.59050456675</v>
      </c>
    </row>
    <row r="341" spans="1:13" x14ac:dyDescent="0.35">
      <c r="A341" s="71">
        <v>2024</v>
      </c>
      <c r="B341" s="42" t="s">
        <v>71</v>
      </c>
      <c r="C341" s="38">
        <v>812102</v>
      </c>
      <c r="D341" s="38">
        <v>4.2873043259010561</v>
      </c>
      <c r="E341" s="38">
        <v>9411.4495050596852</v>
      </c>
      <c r="F341" s="38">
        <v>6912.42530640525</v>
      </c>
      <c r="G341" s="38">
        <v>1119.004086373164</v>
      </c>
      <c r="H341" s="38">
        <v>2252.9948346087972</v>
      </c>
      <c r="I341" s="38">
        <v>4654.7525740960673</v>
      </c>
      <c r="J341" s="38">
        <v>7994.8845528804704</v>
      </c>
      <c r="K341" s="38">
        <v>12402.392228305731</v>
      </c>
      <c r="L341" s="38">
        <v>17997.981796258071</v>
      </c>
      <c r="M341" s="38">
        <v>22554.80726411879</v>
      </c>
    </row>
    <row r="342" spans="1:13" x14ac:dyDescent="0.35">
      <c r="A342" s="58">
        <v>2024</v>
      </c>
      <c r="B342" s="97" t="s">
        <v>72</v>
      </c>
      <c r="C342" s="37">
        <v>292174</v>
      </c>
      <c r="D342" s="37">
        <v>1.542464929424894</v>
      </c>
      <c r="E342" s="37">
        <v>9704.3140693705918</v>
      </c>
      <c r="F342" s="37">
        <v>6654.0841778806825</v>
      </c>
      <c r="G342" s="37">
        <v>1413.577162858134</v>
      </c>
      <c r="H342" s="37">
        <v>2637.652489296237</v>
      </c>
      <c r="I342" s="37">
        <v>5117.4611041586832</v>
      </c>
      <c r="J342" s="37">
        <v>8488.4452836954351</v>
      </c>
      <c r="K342" s="37">
        <v>12727.676915652461</v>
      </c>
      <c r="L342" s="37">
        <v>17913.636301920858</v>
      </c>
      <c r="M342" s="37">
        <v>22100.53159016043</v>
      </c>
    </row>
    <row r="343" spans="1:13" x14ac:dyDescent="0.35">
      <c r="A343" s="58">
        <v>2024</v>
      </c>
      <c r="B343" s="97" t="s">
        <v>73</v>
      </c>
      <c r="C343" s="37">
        <v>194199</v>
      </c>
      <c r="D343" s="37">
        <v>1.025228620032532</v>
      </c>
      <c r="E343" s="37">
        <v>7645.15044370531</v>
      </c>
      <c r="F343" s="37">
        <v>5576.2691790463005</v>
      </c>
      <c r="G343" s="37">
        <v>637.18656702738667</v>
      </c>
      <c r="H343" s="37">
        <v>1456.703533856117</v>
      </c>
      <c r="I343" s="37">
        <v>3730.6796950852672</v>
      </c>
      <c r="J343" s="37">
        <v>6717.8809108976311</v>
      </c>
      <c r="K343" s="37">
        <v>10351.718144908589</v>
      </c>
      <c r="L343" s="37">
        <v>14473.4686051803</v>
      </c>
      <c r="M343" s="37">
        <v>17622.369062930371</v>
      </c>
    </row>
    <row r="344" spans="1:13" x14ac:dyDescent="0.35">
      <c r="A344" s="58">
        <v>2024</v>
      </c>
      <c r="B344" s="97" t="s">
        <v>74</v>
      </c>
      <c r="C344" s="37">
        <v>58271</v>
      </c>
      <c r="D344" s="37">
        <v>0.30762824174128428</v>
      </c>
      <c r="E344" s="37">
        <v>7187.9649637266984</v>
      </c>
      <c r="F344" s="37">
        <v>5507.1805790459066</v>
      </c>
      <c r="G344" s="37">
        <v>801.88207035725952</v>
      </c>
      <c r="H344" s="37">
        <v>1520.657516692627</v>
      </c>
      <c r="I344" s="37">
        <v>3425.484268427022</v>
      </c>
      <c r="J344" s="37">
        <v>6131.8063049926432</v>
      </c>
      <c r="K344" s="37">
        <v>9560.9087300309457</v>
      </c>
      <c r="L344" s="37">
        <v>13633.11281958512</v>
      </c>
      <c r="M344" s="37">
        <v>16875.732062580111</v>
      </c>
    </row>
    <row r="345" spans="1:13" x14ac:dyDescent="0.35">
      <c r="A345" s="64">
        <v>2024</v>
      </c>
      <c r="B345" s="67" t="s">
        <v>75</v>
      </c>
      <c r="C345" s="37">
        <v>267458</v>
      </c>
      <c r="D345" s="37">
        <v>1.411982534702346</v>
      </c>
      <c r="E345" s="37">
        <v>10858.44592285585</v>
      </c>
      <c r="F345" s="37">
        <v>7873.9711157845377</v>
      </c>
      <c r="G345" s="37">
        <v>1609.14689322092</v>
      </c>
      <c r="H345" s="37">
        <v>2827.4835396602102</v>
      </c>
      <c r="I345" s="37">
        <v>5316.8681931440105</v>
      </c>
      <c r="J345" s="37">
        <v>9039.2742255424309</v>
      </c>
      <c r="K345" s="37">
        <v>14375.0884981172</v>
      </c>
      <c r="L345" s="37">
        <v>21173.330985069191</v>
      </c>
      <c r="M345" s="37">
        <v>26464.681516430279</v>
      </c>
    </row>
    <row r="346" spans="1:13" x14ac:dyDescent="0.35">
      <c r="A346" s="71">
        <v>2024</v>
      </c>
      <c r="B346" s="42" t="s">
        <v>76</v>
      </c>
      <c r="C346" s="38">
        <v>2562131</v>
      </c>
      <c r="D346" s="38">
        <v>13.5261769085967</v>
      </c>
      <c r="E346" s="38">
        <v>11936.8081534258</v>
      </c>
      <c r="F346" s="38">
        <v>7293.9999122570489</v>
      </c>
      <c r="G346" s="38">
        <v>2408.7649243604969</v>
      </c>
      <c r="H346" s="38">
        <v>3965.4278785390129</v>
      </c>
      <c r="I346" s="38">
        <v>6875.7105804293442</v>
      </c>
      <c r="J346" s="38">
        <v>10683.90414160898</v>
      </c>
      <c r="K346" s="38">
        <v>15524.816372604349</v>
      </c>
      <c r="L346" s="38">
        <v>21302.64593685983</v>
      </c>
      <c r="M346" s="38">
        <v>25691.009316984171</v>
      </c>
    </row>
    <row r="347" spans="1:13" x14ac:dyDescent="0.35">
      <c r="A347" s="58">
        <v>2024</v>
      </c>
      <c r="B347" s="97" t="s">
        <v>77</v>
      </c>
      <c r="C347" s="37">
        <v>1231719</v>
      </c>
      <c r="D347" s="37">
        <v>6.5025750422908981</v>
      </c>
      <c r="E347" s="37">
        <v>10304.04087525461</v>
      </c>
      <c r="F347" s="37">
        <v>6176.3709339843008</v>
      </c>
      <c r="G347" s="37">
        <v>2161.2666266539841</v>
      </c>
      <c r="H347" s="37">
        <v>3539.9253724778241</v>
      </c>
      <c r="I347" s="37">
        <v>6095.6517751424799</v>
      </c>
      <c r="J347" s="37">
        <v>9350.2593499985996</v>
      </c>
      <c r="K347" s="37">
        <v>13304.77322540344</v>
      </c>
      <c r="L347" s="37">
        <v>17943.36817543241</v>
      </c>
      <c r="M347" s="37">
        <v>21521.00487518316</v>
      </c>
    </row>
    <row r="348" spans="1:13" x14ac:dyDescent="0.35">
      <c r="A348" s="58">
        <v>2024</v>
      </c>
      <c r="B348" s="97" t="s">
        <v>78</v>
      </c>
      <c r="C348" s="37">
        <v>634218</v>
      </c>
      <c r="D348" s="37">
        <v>3.3482069678000008</v>
      </c>
      <c r="E348" s="37">
        <v>12698.39998114236</v>
      </c>
      <c r="F348" s="37">
        <v>7696.0405201617086</v>
      </c>
      <c r="G348" s="37">
        <v>2301.4849106553138</v>
      </c>
      <c r="H348" s="37">
        <v>4032.2275648109639</v>
      </c>
      <c r="I348" s="37">
        <v>7300.278490154994</v>
      </c>
      <c r="J348" s="37">
        <v>11494.92890241118</v>
      </c>
      <c r="K348" s="37">
        <v>16672.79928148141</v>
      </c>
      <c r="L348" s="37">
        <v>22658.834878887581</v>
      </c>
      <c r="M348" s="37">
        <v>27183.20402917793</v>
      </c>
    </row>
    <row r="349" spans="1:13" x14ac:dyDescent="0.35">
      <c r="A349" s="64">
        <v>2024</v>
      </c>
      <c r="B349" s="67" t="s">
        <v>79</v>
      </c>
      <c r="C349" s="37">
        <v>696194</v>
      </c>
      <c r="D349" s="37">
        <v>3.6753948985058029</v>
      </c>
      <c r="E349" s="37">
        <v>14131.735477290211</v>
      </c>
      <c r="F349" s="37">
        <v>8017.8012800455608</v>
      </c>
      <c r="G349" s="37">
        <v>3232.1234101822502</v>
      </c>
      <c r="H349" s="37">
        <v>5093.6229587701318</v>
      </c>
      <c r="I349" s="37">
        <v>8504.4310563026083</v>
      </c>
      <c r="J349" s="37">
        <v>12918.502532902899</v>
      </c>
      <c r="K349" s="37">
        <v>18344.673240693599</v>
      </c>
      <c r="L349" s="37">
        <v>24596.076559089201</v>
      </c>
      <c r="M349" s="37">
        <v>29259.958637138559</v>
      </c>
    </row>
    <row r="350" spans="1:13" x14ac:dyDescent="0.35">
      <c r="A350" s="71">
        <v>2024</v>
      </c>
      <c r="B350" s="42" t="s">
        <v>80</v>
      </c>
      <c r="C350" s="38">
        <v>3803524</v>
      </c>
      <c r="D350" s="38">
        <v>20.079823592194689</v>
      </c>
      <c r="E350" s="38">
        <v>11461.64859275032</v>
      </c>
      <c r="F350" s="38">
        <v>7127.2917141823536</v>
      </c>
      <c r="G350" s="38">
        <v>2563.720523792183</v>
      </c>
      <c r="H350" s="38">
        <v>3947.1695594788871</v>
      </c>
      <c r="I350" s="38">
        <v>6570.300923397629</v>
      </c>
      <c r="J350" s="38">
        <v>10148.96741913235</v>
      </c>
      <c r="K350" s="38">
        <v>14729.86873627448</v>
      </c>
      <c r="L350" s="38">
        <v>20382.45237095319</v>
      </c>
      <c r="M350" s="38">
        <v>24913.37782322077</v>
      </c>
    </row>
    <row r="351" spans="1:13" x14ac:dyDescent="0.35">
      <c r="A351" s="58">
        <v>2024</v>
      </c>
      <c r="B351" s="97" t="s">
        <v>81</v>
      </c>
      <c r="C351" s="37">
        <v>2273617</v>
      </c>
      <c r="D351" s="37">
        <v>12.00303410106388</v>
      </c>
      <c r="E351" s="37">
        <v>10820.66668137648</v>
      </c>
      <c r="F351" s="37">
        <v>6369.310000015601</v>
      </c>
      <c r="G351" s="37">
        <v>2601.6660264413581</v>
      </c>
      <c r="H351" s="37">
        <v>3955.7419585612911</v>
      </c>
      <c r="I351" s="37">
        <v>6454.6523912963166</v>
      </c>
      <c r="J351" s="37">
        <v>9773.6532821608471</v>
      </c>
      <c r="K351" s="37">
        <v>13899.558287586129</v>
      </c>
      <c r="L351" s="37">
        <v>18740.427065448672</v>
      </c>
      <c r="M351" s="37">
        <v>22501.959424356079</v>
      </c>
    </row>
    <row r="352" spans="1:13" x14ac:dyDescent="0.35">
      <c r="A352" s="64">
        <v>2024</v>
      </c>
      <c r="B352" s="67" t="s">
        <v>82</v>
      </c>
      <c r="C352" s="37">
        <v>1529907</v>
      </c>
      <c r="D352" s="37">
        <v>8.0767894911308034</v>
      </c>
      <c r="E352" s="37">
        <v>12414.22111539077</v>
      </c>
      <c r="F352" s="37">
        <v>8030.1657180321135</v>
      </c>
      <c r="G352" s="37">
        <v>2505.8449969546259</v>
      </c>
      <c r="H352" s="37">
        <v>3932.49302325909</v>
      </c>
      <c r="I352" s="37">
        <v>6777.5230504588299</v>
      </c>
      <c r="J352" s="37">
        <v>10828.87503100478</v>
      </c>
      <c r="K352" s="37">
        <v>16138.914194952949</v>
      </c>
      <c r="L352" s="37">
        <v>22805.096694935099</v>
      </c>
      <c r="M352" s="37">
        <v>28116.1668245283</v>
      </c>
    </row>
    <row r="353" spans="1:13" x14ac:dyDescent="0.35">
      <c r="A353" s="71">
        <v>2024</v>
      </c>
      <c r="B353" s="42" t="s">
        <v>83</v>
      </c>
      <c r="C353" s="38">
        <v>4553400</v>
      </c>
      <c r="D353" s="38">
        <v>24.038620170320812</v>
      </c>
      <c r="E353" s="38">
        <v>12945.01283591848</v>
      </c>
      <c r="F353" s="38">
        <v>6962.1041752468464</v>
      </c>
      <c r="G353" s="38">
        <v>3871.297139984069</v>
      </c>
      <c r="H353" s="38">
        <v>5428.4124995347211</v>
      </c>
      <c r="I353" s="38">
        <v>8256.4737701518188</v>
      </c>
      <c r="J353" s="38">
        <v>11837.21715560805</v>
      </c>
      <c r="K353" s="38">
        <v>16243.518683824161</v>
      </c>
      <c r="L353" s="38">
        <v>21618.383961981719</v>
      </c>
      <c r="M353" s="38">
        <v>25931.667083961431</v>
      </c>
    </row>
    <row r="354" spans="1:13" x14ac:dyDescent="0.35">
      <c r="A354" s="58">
        <v>2024</v>
      </c>
      <c r="B354" s="97" t="s">
        <v>84</v>
      </c>
      <c r="C354" s="37">
        <v>1730447</v>
      </c>
      <c r="D354" s="37">
        <v>9.1354939513047686</v>
      </c>
      <c r="E354" s="37">
        <v>14904.735487924871</v>
      </c>
      <c r="F354" s="37">
        <v>7904.3846650171954</v>
      </c>
      <c r="G354" s="37">
        <v>4488.4047898626277</v>
      </c>
      <c r="H354" s="37">
        <v>6262.1778417983887</v>
      </c>
      <c r="I354" s="37">
        <v>9519.6846127466833</v>
      </c>
      <c r="J354" s="37">
        <v>13597.589684581249</v>
      </c>
      <c r="K354" s="37">
        <v>18733.235225737641</v>
      </c>
      <c r="L354" s="37">
        <v>25165.98664154096</v>
      </c>
      <c r="M354" s="37">
        <v>30181.337616091801</v>
      </c>
    </row>
    <row r="355" spans="1:13" x14ac:dyDescent="0.35">
      <c r="A355" s="64">
        <v>2024</v>
      </c>
      <c r="B355" s="67" t="s">
        <v>85</v>
      </c>
      <c r="C355" s="37">
        <v>2822953</v>
      </c>
      <c r="D355" s="37">
        <v>14.903126219016039</v>
      </c>
      <c r="E355" s="37">
        <v>11743.718948277719</v>
      </c>
      <c r="F355" s="37">
        <v>6007.2095729833736</v>
      </c>
      <c r="G355" s="37">
        <v>3587.982660495175</v>
      </c>
      <c r="H355" s="37">
        <v>5069.6272864543162</v>
      </c>
      <c r="I355" s="37">
        <v>7687.379243358956</v>
      </c>
      <c r="J355" s="37">
        <v>10943.2425458205</v>
      </c>
      <c r="K355" s="37">
        <v>14801.429587581941</v>
      </c>
      <c r="L355" s="37">
        <v>19177.742019504229</v>
      </c>
      <c r="M355" s="37">
        <v>22484.479164002161</v>
      </c>
    </row>
    <row r="356" spans="1:13" x14ac:dyDescent="0.35">
      <c r="A356" s="71">
        <v>2024</v>
      </c>
      <c r="B356" s="42" t="s">
        <v>86</v>
      </c>
      <c r="C356" s="38">
        <v>1343132</v>
      </c>
      <c r="D356" s="38">
        <v>7.0907541587831791</v>
      </c>
      <c r="E356" s="38">
        <v>8304.177140179303</v>
      </c>
      <c r="F356" s="38">
        <v>5457.3188566184099</v>
      </c>
      <c r="G356" s="38">
        <v>1400.7533295188989</v>
      </c>
      <c r="H356" s="38">
        <v>2427.821522265921</v>
      </c>
      <c r="I356" s="38">
        <v>4565.7262144294837</v>
      </c>
      <c r="J356" s="38">
        <v>7418.4695646409582</v>
      </c>
      <c r="K356" s="38">
        <v>10886.624153143881</v>
      </c>
      <c r="L356" s="38">
        <v>14876.53735513484</v>
      </c>
      <c r="M356" s="38">
        <v>17990.99812950717</v>
      </c>
    </row>
    <row r="357" spans="1:13" x14ac:dyDescent="0.35">
      <c r="A357" s="58">
        <v>2024</v>
      </c>
      <c r="B357" s="97" t="s">
        <v>87</v>
      </c>
      <c r="C357" s="37">
        <v>813868</v>
      </c>
      <c r="D357" s="37">
        <v>4.2966275136773966</v>
      </c>
      <c r="E357" s="37">
        <v>8448.0122397159212</v>
      </c>
      <c r="F357" s="37">
        <v>5516.7726639511538</v>
      </c>
      <c r="G357" s="37">
        <v>1445.747104298953</v>
      </c>
      <c r="H357" s="37">
        <v>2502.8171341301281</v>
      </c>
      <c r="I357" s="37">
        <v>4676.0877498571108</v>
      </c>
      <c r="J357" s="37">
        <v>7557.658601119585</v>
      </c>
      <c r="K357" s="37">
        <v>11052.55453092377</v>
      </c>
      <c r="L357" s="37">
        <v>15096.6237066535</v>
      </c>
      <c r="M357" s="37">
        <v>18251.975715645422</v>
      </c>
    </row>
    <row r="358" spans="1:13" x14ac:dyDescent="0.35">
      <c r="A358" s="58">
        <v>2024</v>
      </c>
      <c r="B358" s="97" t="s">
        <v>88</v>
      </c>
      <c r="C358" s="37">
        <v>34868</v>
      </c>
      <c r="D358" s="37">
        <v>0.1840775262658115</v>
      </c>
      <c r="E358" s="37">
        <v>6213.6350950233054</v>
      </c>
      <c r="F358" s="37">
        <v>4691.3137316288967</v>
      </c>
      <c r="G358" s="37">
        <v>779.13258865216437</v>
      </c>
      <c r="H358" s="37">
        <v>1430.943882959127</v>
      </c>
      <c r="I358" s="37">
        <v>3011.6332186952341</v>
      </c>
      <c r="J358" s="37">
        <v>5287.3287401470316</v>
      </c>
      <c r="K358" s="37">
        <v>8273.0053679877819</v>
      </c>
      <c r="L358" s="37">
        <v>11805.41439650615</v>
      </c>
      <c r="M358" s="37">
        <v>14414.39633077285</v>
      </c>
    </row>
    <row r="359" spans="1:13" x14ac:dyDescent="0.35">
      <c r="A359" s="58">
        <v>2024</v>
      </c>
      <c r="B359" s="97" t="s">
        <v>89</v>
      </c>
      <c r="C359" s="37">
        <v>347849</v>
      </c>
      <c r="D359" s="37">
        <v>1.8363881907203241</v>
      </c>
      <c r="E359" s="37">
        <v>8223.8769220611448</v>
      </c>
      <c r="F359" s="37">
        <v>5027.6557948143754</v>
      </c>
      <c r="G359" s="37">
        <v>1510.9829263801851</v>
      </c>
      <c r="H359" s="37">
        <v>2578.544807287697</v>
      </c>
      <c r="I359" s="37">
        <v>4734.3513879147376</v>
      </c>
      <c r="J359" s="37">
        <v>7530.2416782408236</v>
      </c>
      <c r="K359" s="37">
        <v>10815.219884267881</v>
      </c>
      <c r="L359" s="37">
        <v>14408.66882218673</v>
      </c>
      <c r="M359" s="37">
        <v>17057.697564119939</v>
      </c>
    </row>
    <row r="360" spans="1:13" x14ac:dyDescent="0.35">
      <c r="A360" s="64">
        <v>2024</v>
      </c>
      <c r="B360" s="67" t="s">
        <v>90</v>
      </c>
      <c r="C360" s="50">
        <v>146547</v>
      </c>
      <c r="D360" s="50">
        <v>0.7736609281196476</v>
      </c>
      <c r="E360" s="50">
        <v>8193.3770952311279</v>
      </c>
      <c r="F360" s="50">
        <v>6125.357293887083</v>
      </c>
      <c r="G360" s="50">
        <v>1225.514640805844</v>
      </c>
      <c r="H360" s="50">
        <v>2126.2039876180752</v>
      </c>
      <c r="I360" s="50">
        <v>4088.7704915493409</v>
      </c>
      <c r="J360" s="50">
        <v>6871.4899240415652</v>
      </c>
      <c r="K360" s="50">
        <v>10642.307091013079</v>
      </c>
      <c r="L360" s="50">
        <v>15515.620554924</v>
      </c>
      <c r="M360" s="50">
        <v>19552.200508928261</v>
      </c>
    </row>
    <row r="361" spans="1:13" x14ac:dyDescent="0.35">
      <c r="A361" s="71">
        <v>2024</v>
      </c>
      <c r="B361" s="102" t="s">
        <v>91</v>
      </c>
      <c r="C361" s="46">
        <v>3987870</v>
      </c>
      <c r="D361" s="46">
        <v>21.05303558189863</v>
      </c>
      <c r="E361" s="46">
        <v>9643.1416788681836</v>
      </c>
      <c r="F361" s="46">
        <v>5278.2842030382026</v>
      </c>
      <c r="G361" s="46">
        <v>2401.6110973255932</v>
      </c>
      <c r="H361" s="46">
        <v>3722.8256855354521</v>
      </c>
      <c r="I361" s="46">
        <v>6068.1337086790554</v>
      </c>
      <c r="J361" s="46">
        <v>8962.445865964708</v>
      </c>
      <c r="K361" s="46">
        <v>12356.22974660714</v>
      </c>
      <c r="L361" s="46">
        <v>16143.811111839401</v>
      </c>
      <c r="M361" s="46">
        <v>18973.417527551112</v>
      </c>
    </row>
    <row r="362" spans="1:13" x14ac:dyDescent="0.35">
      <c r="A362" s="58">
        <v>2024</v>
      </c>
      <c r="B362" s="97" t="s">
        <v>92</v>
      </c>
      <c r="C362" s="37">
        <v>1145090</v>
      </c>
      <c r="D362" s="37">
        <v>6.0452373107639694</v>
      </c>
      <c r="E362" s="37">
        <v>10115.247722943441</v>
      </c>
      <c r="F362" s="37">
        <v>5294.3151667601232</v>
      </c>
      <c r="G362" s="37">
        <v>2806.3923929608318</v>
      </c>
      <c r="H362" s="37">
        <v>4179.0698419118726</v>
      </c>
      <c r="I362" s="37">
        <v>6543.8941535306994</v>
      </c>
      <c r="J362" s="37">
        <v>9449.3116397384565</v>
      </c>
      <c r="K362" s="37">
        <v>12857.71937942669</v>
      </c>
      <c r="L362" s="37">
        <v>16642.273986393251</v>
      </c>
      <c r="M362" s="37">
        <v>19471.38688313109</v>
      </c>
    </row>
    <row r="363" spans="1:13" x14ac:dyDescent="0.35">
      <c r="A363" s="58">
        <v>2024</v>
      </c>
      <c r="B363" s="97" t="s">
        <v>93</v>
      </c>
      <c r="C363" s="37">
        <v>589607</v>
      </c>
      <c r="D363" s="37">
        <v>3.1126935307160228</v>
      </c>
      <c r="E363" s="37">
        <v>9623.5285679410317</v>
      </c>
      <c r="F363" s="37">
        <v>5393.9839596345601</v>
      </c>
      <c r="G363" s="37">
        <v>2151.1633634819559</v>
      </c>
      <c r="H363" s="37">
        <v>3507.639305306745</v>
      </c>
      <c r="I363" s="37">
        <v>5944.7476698360342</v>
      </c>
      <c r="J363" s="37">
        <v>8937.9315776585136</v>
      </c>
      <c r="K363" s="37">
        <v>12432.29706546966</v>
      </c>
      <c r="L363" s="37">
        <v>16319.800689047979</v>
      </c>
      <c r="M363" s="37">
        <v>19201.716442280431</v>
      </c>
    </row>
    <row r="364" spans="1:13" x14ac:dyDescent="0.35">
      <c r="A364" s="58">
        <v>2024</v>
      </c>
      <c r="B364" s="97" t="s">
        <v>94</v>
      </c>
      <c r="C364" s="37">
        <v>1096761</v>
      </c>
      <c r="D364" s="37">
        <v>5.7900955542278778</v>
      </c>
      <c r="E364" s="37">
        <v>9387.478238544958</v>
      </c>
      <c r="F364" s="37">
        <v>5394.9819094604354</v>
      </c>
      <c r="G364" s="37">
        <v>2213.8114667045461</v>
      </c>
      <c r="H364" s="37">
        <v>3452.6950174661729</v>
      </c>
      <c r="I364" s="37">
        <v>5724.3892386222706</v>
      </c>
      <c r="J364" s="37">
        <v>8617.0322721661414</v>
      </c>
      <c r="K364" s="37">
        <v>12071.63716522231</v>
      </c>
      <c r="L364" s="37">
        <v>15984.508089569579</v>
      </c>
      <c r="M364" s="37">
        <v>18966.527052558959</v>
      </c>
    </row>
    <row r="365" spans="1:13" x14ac:dyDescent="0.35">
      <c r="A365" s="64">
        <v>2024</v>
      </c>
      <c r="B365" s="67" t="s">
        <v>95</v>
      </c>
      <c r="C365" s="37">
        <v>1156412</v>
      </c>
      <c r="D365" s="37">
        <v>6.1050091861907649</v>
      </c>
      <c r="E365" s="37">
        <v>9428.1333669150063</v>
      </c>
      <c r="F365" s="37">
        <v>5054.9528602072587</v>
      </c>
      <c r="G365" s="37">
        <v>2389.0479598502889</v>
      </c>
      <c r="H365" s="37">
        <v>3705.948722845043</v>
      </c>
      <c r="I365" s="37">
        <v>6015.5569571859487</v>
      </c>
      <c r="J365" s="37">
        <v>8812.9478961937657</v>
      </c>
      <c r="K365" s="37">
        <v>12065.139520653771</v>
      </c>
      <c r="L365" s="37">
        <v>15665.38069299227</v>
      </c>
      <c r="M365" s="37">
        <v>18319.692374800969</v>
      </c>
    </row>
    <row r="366" spans="1:13" x14ac:dyDescent="0.35">
      <c r="A366" s="71">
        <v>2024</v>
      </c>
      <c r="B366" s="42" t="s">
        <v>41</v>
      </c>
      <c r="C366" s="120">
        <v>18436</v>
      </c>
      <c r="D366" s="120">
        <v>9.7328589945981994E-2</v>
      </c>
      <c r="E366" s="120">
        <v>8528.9147614163539</v>
      </c>
      <c r="F366" s="120">
        <v>4176.7151381396407</v>
      </c>
      <c r="G366" s="120">
        <v>3070.5458798924528</v>
      </c>
      <c r="H366" s="120">
        <v>3951.9351648538232</v>
      </c>
      <c r="I366" s="120">
        <v>5566.2296516310826</v>
      </c>
      <c r="J366" s="120">
        <v>8039.3432734010921</v>
      </c>
      <c r="K366" s="120">
        <v>10517.552842555489</v>
      </c>
      <c r="L366" s="120">
        <v>14054.357293643319</v>
      </c>
      <c r="M366" s="120">
        <v>15505.87029314183</v>
      </c>
    </row>
  </sheetData>
  <phoneticPr fontId="38" type="noConversion"/>
  <pageMargins left="0.70866141732283472" right="0.70866141732283472" top="0.74803149606299213" bottom="0.74803149606299213" header="0.31496062992125984" footer="0.31496062992125984"/>
  <pageSetup paperSize="9" scale="37" fitToHeight="0" orientation="portrait" r:id="rId1"/>
  <tableParts count="1">
    <tablePart r:id="rId2"/>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A532F2-7021-4F3B-B41F-C4D2EF6492CE}">
  <sheetPr>
    <pageSetUpPr fitToPage="1"/>
  </sheetPr>
  <dimension ref="A1:M300"/>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32.3046875" style="8"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276</v>
      </c>
    </row>
    <row r="2" spans="1:13" x14ac:dyDescent="0.35">
      <c r="A2" s="9" t="s">
        <v>367</v>
      </c>
    </row>
    <row r="3" spans="1:13" x14ac:dyDescent="0.35">
      <c r="A3" s="11" t="s">
        <v>201</v>
      </c>
    </row>
    <row r="4" spans="1:13" x14ac:dyDescent="0.35">
      <c r="A4" s="12" t="s">
        <v>202</v>
      </c>
    </row>
    <row r="5" spans="1:13" ht="22" customHeight="1" x14ac:dyDescent="0.35">
      <c r="A5" s="56" t="s">
        <v>374</v>
      </c>
    </row>
    <row r="6" spans="1:13" s="61" customFormat="1" ht="46.5" customHeight="1" x14ac:dyDescent="0.35">
      <c r="A6" s="62" t="s">
        <v>1</v>
      </c>
      <c r="B6" s="63" t="s">
        <v>246</v>
      </c>
      <c r="C6" s="29" t="s">
        <v>2</v>
      </c>
      <c r="D6" s="29" t="s">
        <v>3</v>
      </c>
      <c r="E6" s="29" t="s">
        <v>4</v>
      </c>
      <c r="F6" s="29" t="s">
        <v>5</v>
      </c>
      <c r="G6" s="29" t="s">
        <v>6</v>
      </c>
      <c r="H6" s="29" t="s">
        <v>7</v>
      </c>
      <c r="I6" s="29" t="s">
        <v>8</v>
      </c>
      <c r="J6" s="29" t="s">
        <v>9</v>
      </c>
      <c r="K6" s="29" t="s">
        <v>10</v>
      </c>
      <c r="L6" s="29" t="s">
        <v>11</v>
      </c>
      <c r="M6" s="29" t="s">
        <v>12</v>
      </c>
    </row>
    <row r="7" spans="1:13" s="13" customFormat="1" x14ac:dyDescent="0.35">
      <c r="A7" s="72">
        <v>2005</v>
      </c>
      <c r="B7" s="28" t="s">
        <v>13</v>
      </c>
      <c r="C7" s="19">
        <v>2996480</v>
      </c>
      <c r="D7" s="19">
        <v>100</v>
      </c>
      <c r="E7" s="19">
        <v>4600</v>
      </c>
      <c r="F7" s="19">
        <v>3400</v>
      </c>
      <c r="G7" s="19">
        <v>1100</v>
      </c>
      <c r="H7" s="19">
        <v>1500</v>
      </c>
      <c r="I7" s="19">
        <v>2400</v>
      </c>
      <c r="J7" s="19">
        <v>3800</v>
      </c>
      <c r="K7" s="19">
        <v>5800</v>
      </c>
      <c r="L7" s="19">
        <v>8800</v>
      </c>
      <c r="M7" s="19">
        <v>11400</v>
      </c>
    </row>
    <row r="8" spans="1:13" x14ac:dyDescent="0.35">
      <c r="A8" s="72">
        <v>2005</v>
      </c>
      <c r="B8" s="28" t="s">
        <v>247</v>
      </c>
      <c r="C8" s="19">
        <v>469730</v>
      </c>
      <c r="D8" s="19">
        <v>16</v>
      </c>
      <c r="E8" s="19">
        <v>4300</v>
      </c>
      <c r="F8" s="19">
        <v>3000</v>
      </c>
      <c r="G8" s="19">
        <v>1100</v>
      </c>
      <c r="H8" s="19">
        <v>1500</v>
      </c>
      <c r="I8" s="19">
        <v>2300</v>
      </c>
      <c r="J8" s="19">
        <v>3500</v>
      </c>
      <c r="K8" s="19">
        <v>5300</v>
      </c>
      <c r="L8" s="19">
        <v>7800</v>
      </c>
      <c r="M8" s="19">
        <v>10100</v>
      </c>
    </row>
    <row r="9" spans="1:13" x14ac:dyDescent="0.35">
      <c r="A9" s="74">
        <v>2005</v>
      </c>
      <c r="B9" s="2" t="s">
        <v>248</v>
      </c>
      <c r="C9" s="16">
        <v>93890</v>
      </c>
      <c r="D9" s="16">
        <v>3</v>
      </c>
      <c r="E9" s="16">
        <v>3900</v>
      </c>
      <c r="F9" s="16">
        <v>2700</v>
      </c>
      <c r="G9" s="16">
        <v>1100</v>
      </c>
      <c r="H9" s="16">
        <v>1500</v>
      </c>
      <c r="I9" s="16">
        <v>2200</v>
      </c>
      <c r="J9" s="16">
        <v>3400</v>
      </c>
      <c r="K9" s="16">
        <v>4900</v>
      </c>
      <c r="L9" s="16">
        <v>6900</v>
      </c>
      <c r="M9" s="16">
        <v>8800</v>
      </c>
    </row>
    <row r="10" spans="1:13" x14ac:dyDescent="0.35">
      <c r="A10" s="74">
        <v>2005</v>
      </c>
      <c r="B10" s="2" t="s">
        <v>249</v>
      </c>
      <c r="C10" s="16">
        <v>200960</v>
      </c>
      <c r="D10" s="16">
        <v>7</v>
      </c>
      <c r="E10" s="16">
        <v>4300</v>
      </c>
      <c r="F10" s="16">
        <v>3000</v>
      </c>
      <c r="G10" s="16">
        <v>1100</v>
      </c>
      <c r="H10" s="16">
        <v>1500</v>
      </c>
      <c r="I10" s="16">
        <v>2300</v>
      </c>
      <c r="J10" s="16">
        <v>3600</v>
      </c>
      <c r="K10" s="16">
        <v>5300</v>
      </c>
      <c r="L10" s="16">
        <v>7800</v>
      </c>
      <c r="M10" s="16">
        <v>10000</v>
      </c>
    </row>
    <row r="11" spans="1:13" x14ac:dyDescent="0.35">
      <c r="A11" s="91">
        <v>2005</v>
      </c>
      <c r="B11" s="92" t="s">
        <v>250</v>
      </c>
      <c r="C11" s="93">
        <v>174880</v>
      </c>
      <c r="D11" s="93">
        <v>6</v>
      </c>
      <c r="E11" s="93">
        <v>4400</v>
      </c>
      <c r="F11" s="93">
        <v>3200</v>
      </c>
      <c r="G11" s="93">
        <v>1100</v>
      </c>
      <c r="H11" s="93">
        <v>1500</v>
      </c>
      <c r="I11" s="93">
        <v>2300</v>
      </c>
      <c r="J11" s="93">
        <v>3600</v>
      </c>
      <c r="K11" s="93">
        <v>5500</v>
      </c>
      <c r="L11" s="93">
        <v>8300</v>
      </c>
      <c r="M11" s="93">
        <v>10800</v>
      </c>
    </row>
    <row r="12" spans="1:13" x14ac:dyDescent="0.35">
      <c r="A12" s="72">
        <v>2005</v>
      </c>
      <c r="B12" s="28" t="s">
        <v>251</v>
      </c>
      <c r="C12" s="19">
        <v>191860</v>
      </c>
      <c r="D12" s="19">
        <v>6</v>
      </c>
      <c r="E12" s="19">
        <v>4800</v>
      </c>
      <c r="F12" s="19">
        <v>3800</v>
      </c>
      <c r="G12" s="19">
        <v>800</v>
      </c>
      <c r="H12" s="19">
        <v>1200</v>
      </c>
      <c r="I12" s="19">
        <v>2100</v>
      </c>
      <c r="J12" s="19">
        <v>3600</v>
      </c>
      <c r="K12" s="19">
        <v>6400</v>
      </c>
      <c r="L12" s="19">
        <v>9800</v>
      </c>
      <c r="M12" s="19">
        <v>12400</v>
      </c>
    </row>
    <row r="13" spans="1:13" x14ac:dyDescent="0.35">
      <c r="A13" s="74">
        <v>2005</v>
      </c>
      <c r="B13" s="2" t="s">
        <v>252</v>
      </c>
      <c r="C13" s="16">
        <v>62450</v>
      </c>
      <c r="D13" s="16">
        <v>2</v>
      </c>
      <c r="E13" s="16">
        <v>4600</v>
      </c>
      <c r="F13" s="16">
        <v>3900</v>
      </c>
      <c r="G13" s="16">
        <v>700</v>
      </c>
      <c r="H13" s="16">
        <v>1100</v>
      </c>
      <c r="I13" s="16">
        <v>1900</v>
      </c>
      <c r="J13" s="16">
        <v>3400</v>
      </c>
      <c r="K13" s="16">
        <v>6300</v>
      </c>
      <c r="L13" s="16">
        <v>9800</v>
      </c>
      <c r="M13" s="16">
        <v>12500</v>
      </c>
    </row>
    <row r="14" spans="1:13" x14ac:dyDescent="0.35">
      <c r="A14" s="91">
        <v>2005</v>
      </c>
      <c r="B14" s="92" t="s">
        <v>253</v>
      </c>
      <c r="C14" s="93">
        <v>129410</v>
      </c>
      <c r="D14" s="93">
        <v>4</v>
      </c>
      <c r="E14" s="93">
        <v>4800</v>
      </c>
      <c r="F14" s="93">
        <v>3800</v>
      </c>
      <c r="G14" s="93">
        <v>900</v>
      </c>
      <c r="H14" s="93">
        <v>1300</v>
      </c>
      <c r="I14" s="93">
        <v>2200</v>
      </c>
      <c r="J14" s="93">
        <v>3700</v>
      </c>
      <c r="K14" s="93">
        <v>6400</v>
      </c>
      <c r="L14" s="93">
        <v>9800</v>
      </c>
      <c r="M14" s="93">
        <v>12400</v>
      </c>
    </row>
    <row r="15" spans="1:13" x14ac:dyDescent="0.35">
      <c r="A15" s="72">
        <v>2005</v>
      </c>
      <c r="B15" s="28" t="s">
        <v>254</v>
      </c>
      <c r="C15" s="19">
        <v>300470</v>
      </c>
      <c r="D15" s="19">
        <v>10</v>
      </c>
      <c r="E15" s="19">
        <v>6000</v>
      </c>
      <c r="F15" s="19">
        <v>4500</v>
      </c>
      <c r="G15" s="19">
        <v>1300</v>
      </c>
      <c r="H15" s="19">
        <v>1900</v>
      </c>
      <c r="I15" s="19">
        <v>3000</v>
      </c>
      <c r="J15" s="19">
        <v>4700</v>
      </c>
      <c r="K15" s="19">
        <v>7700</v>
      </c>
      <c r="L15" s="19">
        <v>12300</v>
      </c>
      <c r="M15" s="19">
        <v>15700</v>
      </c>
    </row>
    <row r="16" spans="1:13" x14ac:dyDescent="0.35">
      <c r="A16" s="74">
        <v>2005</v>
      </c>
      <c r="B16" s="2" t="s">
        <v>255</v>
      </c>
      <c r="C16" s="16">
        <v>135590</v>
      </c>
      <c r="D16" s="16">
        <v>5</v>
      </c>
      <c r="E16" s="16">
        <v>5700</v>
      </c>
      <c r="F16" s="16">
        <v>4300</v>
      </c>
      <c r="G16" s="16">
        <v>1300</v>
      </c>
      <c r="H16" s="16">
        <v>1800</v>
      </c>
      <c r="I16" s="16">
        <v>2800</v>
      </c>
      <c r="J16" s="16">
        <v>4500</v>
      </c>
      <c r="K16" s="16">
        <v>7300</v>
      </c>
      <c r="L16" s="16">
        <v>11700</v>
      </c>
      <c r="M16" s="16">
        <v>14900</v>
      </c>
    </row>
    <row r="17" spans="1:13" x14ac:dyDescent="0.35">
      <c r="A17" s="74">
        <v>2005</v>
      </c>
      <c r="B17" s="2" t="s">
        <v>256</v>
      </c>
      <c r="C17" s="16">
        <v>51130</v>
      </c>
      <c r="D17" s="16">
        <v>2</v>
      </c>
      <c r="E17" s="16">
        <v>7000</v>
      </c>
      <c r="F17" s="16">
        <v>4900</v>
      </c>
      <c r="G17" s="16">
        <v>1600</v>
      </c>
      <c r="H17" s="16">
        <v>2200</v>
      </c>
      <c r="I17" s="16">
        <v>3500</v>
      </c>
      <c r="J17" s="16">
        <v>5600</v>
      </c>
      <c r="K17" s="16">
        <v>9100</v>
      </c>
      <c r="L17" s="16">
        <v>14300</v>
      </c>
      <c r="M17" s="16">
        <v>17700</v>
      </c>
    </row>
    <row r="18" spans="1:13" x14ac:dyDescent="0.35">
      <c r="A18" s="91">
        <v>2005</v>
      </c>
      <c r="B18" s="92" t="s">
        <v>257</v>
      </c>
      <c r="C18" s="93">
        <v>113750</v>
      </c>
      <c r="D18" s="93">
        <v>4</v>
      </c>
      <c r="E18" s="93">
        <v>6000</v>
      </c>
      <c r="F18" s="93">
        <v>4400</v>
      </c>
      <c r="G18" s="93">
        <v>1400</v>
      </c>
      <c r="H18" s="93">
        <v>1900</v>
      </c>
      <c r="I18" s="93">
        <v>2900</v>
      </c>
      <c r="J18" s="93">
        <v>4700</v>
      </c>
      <c r="K18" s="93">
        <v>7500</v>
      </c>
      <c r="L18" s="93">
        <v>12000</v>
      </c>
      <c r="M18" s="93">
        <v>15500</v>
      </c>
    </row>
    <row r="19" spans="1:13" x14ac:dyDescent="0.35">
      <c r="A19" s="72">
        <v>2005</v>
      </c>
      <c r="B19" s="28" t="s">
        <v>258</v>
      </c>
      <c r="C19" s="19">
        <v>686180</v>
      </c>
      <c r="D19" s="19">
        <v>23</v>
      </c>
      <c r="E19" s="19">
        <v>4900</v>
      </c>
      <c r="F19" s="19">
        <v>3300</v>
      </c>
      <c r="G19" s="19">
        <v>1400</v>
      </c>
      <c r="H19" s="19">
        <v>1900</v>
      </c>
      <c r="I19" s="19">
        <v>2800</v>
      </c>
      <c r="J19" s="19">
        <v>4200</v>
      </c>
      <c r="K19" s="19">
        <v>6100</v>
      </c>
      <c r="L19" s="19">
        <v>8800</v>
      </c>
      <c r="M19" s="19">
        <v>11300</v>
      </c>
    </row>
    <row r="20" spans="1:13" x14ac:dyDescent="0.35">
      <c r="A20" s="74">
        <v>2005</v>
      </c>
      <c r="B20" s="2" t="s">
        <v>249</v>
      </c>
      <c r="C20" s="16">
        <v>120540</v>
      </c>
      <c r="D20" s="16">
        <v>4</v>
      </c>
      <c r="E20" s="16">
        <v>4900</v>
      </c>
      <c r="F20" s="16">
        <v>3000</v>
      </c>
      <c r="G20" s="16">
        <v>1500</v>
      </c>
      <c r="H20" s="16">
        <v>2000</v>
      </c>
      <c r="I20" s="16">
        <v>2900</v>
      </c>
      <c r="J20" s="16">
        <v>4300</v>
      </c>
      <c r="K20" s="16">
        <v>6100</v>
      </c>
      <c r="L20" s="16">
        <v>8500</v>
      </c>
      <c r="M20" s="16">
        <v>10500</v>
      </c>
    </row>
    <row r="21" spans="1:13" x14ac:dyDescent="0.35">
      <c r="A21" s="74">
        <v>2005</v>
      </c>
      <c r="B21" s="2" t="s">
        <v>250</v>
      </c>
      <c r="C21" s="16">
        <v>199700</v>
      </c>
      <c r="D21" s="16">
        <v>7</v>
      </c>
      <c r="E21" s="16">
        <v>5100</v>
      </c>
      <c r="F21" s="16">
        <v>3400</v>
      </c>
      <c r="G21" s="16">
        <v>1500</v>
      </c>
      <c r="H21" s="16">
        <v>2000</v>
      </c>
      <c r="I21" s="16">
        <v>2900</v>
      </c>
      <c r="J21" s="16">
        <v>4300</v>
      </c>
      <c r="K21" s="16">
        <v>6400</v>
      </c>
      <c r="L21" s="16">
        <v>9200</v>
      </c>
      <c r="M21" s="16">
        <v>11800</v>
      </c>
    </row>
    <row r="22" spans="1:13" x14ac:dyDescent="0.35">
      <c r="A22" s="74">
        <v>2005</v>
      </c>
      <c r="B22" s="2" t="s">
        <v>259</v>
      </c>
      <c r="C22" s="16">
        <v>219140</v>
      </c>
      <c r="D22" s="16">
        <v>7</v>
      </c>
      <c r="E22" s="16">
        <v>4600</v>
      </c>
      <c r="F22" s="16">
        <v>3000</v>
      </c>
      <c r="G22" s="16">
        <v>1300</v>
      </c>
      <c r="H22" s="16">
        <v>1800</v>
      </c>
      <c r="I22" s="16">
        <v>2600</v>
      </c>
      <c r="J22" s="16">
        <v>3900</v>
      </c>
      <c r="K22" s="16">
        <v>5700</v>
      </c>
      <c r="L22" s="16">
        <v>8000</v>
      </c>
      <c r="M22" s="16">
        <v>10200</v>
      </c>
    </row>
    <row r="23" spans="1:13" x14ac:dyDescent="0.35">
      <c r="A23" s="91">
        <v>2005</v>
      </c>
      <c r="B23" s="92" t="s">
        <v>260</v>
      </c>
      <c r="C23" s="93">
        <v>146800</v>
      </c>
      <c r="D23" s="93">
        <v>5</v>
      </c>
      <c r="E23" s="93">
        <v>5300</v>
      </c>
      <c r="F23" s="93">
        <v>3600</v>
      </c>
      <c r="G23" s="93">
        <v>1400</v>
      </c>
      <c r="H23" s="93">
        <v>1900</v>
      </c>
      <c r="I23" s="93">
        <v>2900</v>
      </c>
      <c r="J23" s="93">
        <v>4400</v>
      </c>
      <c r="K23" s="93">
        <v>6700</v>
      </c>
      <c r="L23" s="93">
        <v>9800</v>
      </c>
      <c r="M23" s="93">
        <v>12500</v>
      </c>
    </row>
    <row r="24" spans="1:13" x14ac:dyDescent="0.35">
      <c r="A24" s="72">
        <v>2005</v>
      </c>
      <c r="B24" s="28" t="s">
        <v>261</v>
      </c>
      <c r="C24" s="19">
        <v>315190</v>
      </c>
      <c r="D24" s="19">
        <v>11</v>
      </c>
      <c r="E24" s="19">
        <v>3900</v>
      </c>
      <c r="F24" s="19">
        <v>3100</v>
      </c>
      <c r="G24" s="19">
        <v>800</v>
      </c>
      <c r="H24" s="19">
        <v>1200</v>
      </c>
      <c r="I24" s="19">
        <v>1800</v>
      </c>
      <c r="J24" s="19">
        <v>3000</v>
      </c>
      <c r="K24" s="19">
        <v>5000</v>
      </c>
      <c r="L24" s="19">
        <v>7700</v>
      </c>
      <c r="M24" s="19">
        <v>10000</v>
      </c>
    </row>
    <row r="25" spans="1:13" x14ac:dyDescent="0.35">
      <c r="A25" s="74">
        <v>2005</v>
      </c>
      <c r="B25" s="2" t="s">
        <v>262</v>
      </c>
      <c r="C25" s="16">
        <v>36950</v>
      </c>
      <c r="D25" s="16">
        <v>1</v>
      </c>
      <c r="E25" s="16">
        <v>3500</v>
      </c>
      <c r="F25" s="16">
        <v>3100</v>
      </c>
      <c r="G25" s="16">
        <v>700</v>
      </c>
      <c r="H25" s="16">
        <v>900</v>
      </c>
      <c r="I25" s="16">
        <v>1400</v>
      </c>
      <c r="J25" s="16">
        <v>2400</v>
      </c>
      <c r="K25" s="16">
        <v>4400</v>
      </c>
      <c r="L25" s="16">
        <v>7600</v>
      </c>
      <c r="M25" s="16">
        <v>9800</v>
      </c>
    </row>
    <row r="26" spans="1:13" x14ac:dyDescent="0.35">
      <c r="A26" s="74">
        <v>2005</v>
      </c>
      <c r="B26" s="2" t="s">
        <v>263</v>
      </c>
      <c r="C26" s="16">
        <v>219330</v>
      </c>
      <c r="D26" s="16">
        <v>7</v>
      </c>
      <c r="E26" s="16">
        <v>4000</v>
      </c>
      <c r="F26" s="16">
        <v>3100</v>
      </c>
      <c r="G26" s="16">
        <v>900</v>
      </c>
      <c r="H26" s="16">
        <v>1200</v>
      </c>
      <c r="I26" s="16">
        <v>1900</v>
      </c>
      <c r="J26" s="16">
        <v>3100</v>
      </c>
      <c r="K26" s="16">
        <v>5100</v>
      </c>
      <c r="L26" s="16">
        <v>7800</v>
      </c>
      <c r="M26" s="16">
        <v>10000</v>
      </c>
    </row>
    <row r="27" spans="1:13" x14ac:dyDescent="0.35">
      <c r="A27" s="91">
        <v>2005</v>
      </c>
      <c r="B27" s="92" t="s">
        <v>264</v>
      </c>
      <c r="C27" s="93">
        <v>58910</v>
      </c>
      <c r="D27" s="93">
        <v>2</v>
      </c>
      <c r="E27" s="93">
        <v>3900</v>
      </c>
      <c r="F27" s="93">
        <v>3000</v>
      </c>
      <c r="G27" s="93">
        <v>800</v>
      </c>
      <c r="H27" s="93">
        <v>1200</v>
      </c>
      <c r="I27" s="93">
        <v>1900</v>
      </c>
      <c r="J27" s="93">
        <v>3100</v>
      </c>
      <c r="K27" s="93">
        <v>4900</v>
      </c>
      <c r="L27" s="93">
        <v>7500</v>
      </c>
      <c r="M27" s="93">
        <v>9800</v>
      </c>
    </row>
    <row r="28" spans="1:13" x14ac:dyDescent="0.35">
      <c r="A28" s="72">
        <v>2005</v>
      </c>
      <c r="B28" s="28" t="s">
        <v>265</v>
      </c>
      <c r="C28" s="19">
        <v>656490</v>
      </c>
      <c r="D28" s="19">
        <v>22</v>
      </c>
      <c r="E28" s="19">
        <v>4500</v>
      </c>
      <c r="F28" s="19">
        <v>3200</v>
      </c>
      <c r="G28" s="19">
        <v>1100</v>
      </c>
      <c r="H28" s="19">
        <v>1500</v>
      </c>
      <c r="I28" s="19">
        <v>2400</v>
      </c>
      <c r="J28" s="19">
        <v>3700</v>
      </c>
      <c r="K28" s="19">
        <v>5700</v>
      </c>
      <c r="L28" s="19">
        <v>8500</v>
      </c>
      <c r="M28" s="19">
        <v>10900</v>
      </c>
    </row>
    <row r="29" spans="1:13" x14ac:dyDescent="0.35">
      <c r="A29" s="74">
        <v>2005</v>
      </c>
      <c r="B29" s="2" t="s">
        <v>266</v>
      </c>
      <c r="C29" s="16">
        <v>183150</v>
      </c>
      <c r="D29" s="16">
        <v>6</v>
      </c>
      <c r="E29" s="16">
        <v>4400</v>
      </c>
      <c r="F29" s="16">
        <v>3000</v>
      </c>
      <c r="G29" s="16">
        <v>1200</v>
      </c>
      <c r="H29" s="16">
        <v>1700</v>
      </c>
      <c r="I29" s="16">
        <v>2500</v>
      </c>
      <c r="J29" s="16">
        <v>3700</v>
      </c>
      <c r="K29" s="16">
        <v>5500</v>
      </c>
      <c r="L29" s="16">
        <v>8000</v>
      </c>
      <c r="M29" s="16">
        <v>10300</v>
      </c>
    </row>
    <row r="30" spans="1:13" x14ac:dyDescent="0.35">
      <c r="A30" s="74">
        <v>2005</v>
      </c>
      <c r="B30" s="2" t="s">
        <v>267</v>
      </c>
      <c r="C30" s="16">
        <v>174540</v>
      </c>
      <c r="D30" s="16">
        <v>6</v>
      </c>
      <c r="E30" s="16">
        <v>4600</v>
      </c>
      <c r="F30" s="16">
        <v>3400</v>
      </c>
      <c r="G30" s="16">
        <v>1100</v>
      </c>
      <c r="H30" s="16">
        <v>1500</v>
      </c>
      <c r="I30" s="16">
        <v>2300</v>
      </c>
      <c r="J30" s="16">
        <v>3700</v>
      </c>
      <c r="K30" s="16">
        <v>5900</v>
      </c>
      <c r="L30" s="16">
        <v>8900</v>
      </c>
      <c r="M30" s="16">
        <v>11500</v>
      </c>
    </row>
    <row r="31" spans="1:13" x14ac:dyDescent="0.35">
      <c r="A31" s="74">
        <v>2005</v>
      </c>
      <c r="B31" s="2" t="s">
        <v>268</v>
      </c>
      <c r="C31" s="16">
        <v>151780</v>
      </c>
      <c r="D31" s="16">
        <v>5</v>
      </c>
      <c r="E31" s="16">
        <v>4200</v>
      </c>
      <c r="F31" s="16">
        <v>3100</v>
      </c>
      <c r="G31" s="16">
        <v>1000</v>
      </c>
      <c r="H31" s="16">
        <v>1400</v>
      </c>
      <c r="I31" s="16">
        <v>2200</v>
      </c>
      <c r="J31" s="16">
        <v>3400</v>
      </c>
      <c r="K31" s="16">
        <v>5300</v>
      </c>
      <c r="L31" s="16">
        <v>8000</v>
      </c>
      <c r="M31" s="16">
        <v>10400</v>
      </c>
    </row>
    <row r="32" spans="1:13" x14ac:dyDescent="0.35">
      <c r="A32" s="91">
        <v>2005</v>
      </c>
      <c r="B32" s="92" t="s">
        <v>269</v>
      </c>
      <c r="C32" s="93">
        <v>147030</v>
      </c>
      <c r="D32" s="93">
        <v>5</v>
      </c>
      <c r="E32" s="93">
        <v>4800</v>
      </c>
      <c r="F32" s="93">
        <v>3400</v>
      </c>
      <c r="G32" s="93">
        <v>1200</v>
      </c>
      <c r="H32" s="93">
        <v>1600</v>
      </c>
      <c r="I32" s="93">
        <v>2500</v>
      </c>
      <c r="J32" s="93">
        <v>3900</v>
      </c>
      <c r="K32" s="93">
        <v>6100</v>
      </c>
      <c r="L32" s="93">
        <v>9000</v>
      </c>
      <c r="M32" s="93">
        <v>11400</v>
      </c>
    </row>
    <row r="33" spans="1:13" x14ac:dyDescent="0.35">
      <c r="A33" s="73">
        <v>2005</v>
      </c>
      <c r="B33" s="27" t="s">
        <v>270</v>
      </c>
      <c r="C33" s="15">
        <v>376550</v>
      </c>
      <c r="D33" s="15">
        <v>13</v>
      </c>
      <c r="E33" s="15">
        <v>4200</v>
      </c>
      <c r="F33" s="15">
        <v>3200</v>
      </c>
      <c r="G33" s="15">
        <v>900</v>
      </c>
      <c r="H33" s="15">
        <v>1300</v>
      </c>
      <c r="I33" s="15">
        <v>2100</v>
      </c>
      <c r="J33" s="15">
        <v>3300</v>
      </c>
      <c r="K33" s="15">
        <v>5200</v>
      </c>
      <c r="L33" s="15">
        <v>7900</v>
      </c>
      <c r="M33" s="15">
        <v>10300</v>
      </c>
    </row>
    <row r="34" spans="1:13" x14ac:dyDescent="0.35">
      <c r="A34" s="74">
        <v>2005</v>
      </c>
      <c r="B34" s="2" t="s">
        <v>271</v>
      </c>
      <c r="C34" s="16">
        <v>218280</v>
      </c>
      <c r="D34" s="16">
        <v>7</v>
      </c>
      <c r="E34" s="16">
        <v>4300</v>
      </c>
      <c r="F34" s="16">
        <v>3100</v>
      </c>
      <c r="G34" s="16">
        <v>1000</v>
      </c>
      <c r="H34" s="16">
        <v>1500</v>
      </c>
      <c r="I34" s="16">
        <v>2300</v>
      </c>
      <c r="J34" s="16">
        <v>3500</v>
      </c>
      <c r="K34" s="16">
        <v>5400</v>
      </c>
      <c r="L34" s="16">
        <v>8100</v>
      </c>
      <c r="M34" s="16">
        <v>10400</v>
      </c>
    </row>
    <row r="35" spans="1:13" x14ac:dyDescent="0.35">
      <c r="A35" s="74">
        <v>2005</v>
      </c>
      <c r="B35" s="2" t="s">
        <v>272</v>
      </c>
      <c r="C35" s="16">
        <v>158280</v>
      </c>
      <c r="D35" s="16">
        <v>5</v>
      </c>
      <c r="E35" s="16">
        <v>3900</v>
      </c>
      <c r="F35" s="16">
        <v>3200</v>
      </c>
      <c r="G35" s="16">
        <v>800</v>
      </c>
      <c r="H35" s="16">
        <v>1200</v>
      </c>
      <c r="I35" s="16">
        <v>1900</v>
      </c>
      <c r="J35" s="16">
        <v>3000</v>
      </c>
      <c r="K35" s="16">
        <v>4900</v>
      </c>
      <c r="L35" s="16">
        <v>7700</v>
      </c>
      <c r="M35" s="16">
        <v>10200</v>
      </c>
    </row>
    <row r="36" spans="1:13" x14ac:dyDescent="0.35">
      <c r="A36" s="72">
        <v>2006</v>
      </c>
      <c r="B36" s="28" t="s">
        <v>13</v>
      </c>
      <c r="C36" s="19">
        <v>3389650</v>
      </c>
      <c r="D36" s="19">
        <v>100</v>
      </c>
      <c r="E36" s="19">
        <v>4500</v>
      </c>
      <c r="F36" s="19">
        <v>3300</v>
      </c>
      <c r="G36" s="19">
        <v>1100</v>
      </c>
      <c r="H36" s="19">
        <v>1500</v>
      </c>
      <c r="I36" s="19">
        <v>2300</v>
      </c>
      <c r="J36" s="19">
        <v>3700</v>
      </c>
      <c r="K36" s="19">
        <v>5700</v>
      </c>
      <c r="L36" s="19">
        <v>8400</v>
      </c>
      <c r="M36" s="19">
        <v>10800</v>
      </c>
    </row>
    <row r="37" spans="1:13" x14ac:dyDescent="0.35">
      <c r="A37" s="72">
        <v>2006</v>
      </c>
      <c r="B37" s="28" t="s">
        <v>247</v>
      </c>
      <c r="C37" s="19">
        <v>531430</v>
      </c>
      <c r="D37" s="19">
        <v>16</v>
      </c>
      <c r="E37" s="19">
        <v>4200</v>
      </c>
      <c r="F37" s="19">
        <v>2800</v>
      </c>
      <c r="G37" s="19">
        <v>1100</v>
      </c>
      <c r="H37" s="19">
        <v>1500</v>
      </c>
      <c r="I37" s="19">
        <v>2300</v>
      </c>
      <c r="J37" s="19">
        <v>3500</v>
      </c>
      <c r="K37" s="19">
        <v>5200</v>
      </c>
      <c r="L37" s="19">
        <v>7500</v>
      </c>
      <c r="M37" s="19">
        <v>9500</v>
      </c>
    </row>
    <row r="38" spans="1:13" x14ac:dyDescent="0.35">
      <c r="A38" s="74">
        <v>2006</v>
      </c>
      <c r="B38" s="2" t="s">
        <v>248</v>
      </c>
      <c r="C38" s="16">
        <v>101310</v>
      </c>
      <c r="D38" s="16">
        <v>3</v>
      </c>
      <c r="E38" s="16">
        <v>3900</v>
      </c>
      <c r="F38" s="16">
        <v>2600</v>
      </c>
      <c r="G38" s="16">
        <v>1100</v>
      </c>
      <c r="H38" s="16">
        <v>1400</v>
      </c>
      <c r="I38" s="16">
        <v>2200</v>
      </c>
      <c r="J38" s="16">
        <v>3400</v>
      </c>
      <c r="K38" s="16">
        <v>4900</v>
      </c>
      <c r="L38" s="16">
        <v>6800</v>
      </c>
      <c r="M38" s="16">
        <v>8500</v>
      </c>
    </row>
    <row r="39" spans="1:13" x14ac:dyDescent="0.35">
      <c r="A39" s="74">
        <v>2006</v>
      </c>
      <c r="B39" s="2" t="s">
        <v>249</v>
      </c>
      <c r="C39" s="16">
        <v>233220</v>
      </c>
      <c r="D39" s="16">
        <v>7</v>
      </c>
      <c r="E39" s="16">
        <v>4100</v>
      </c>
      <c r="F39" s="16">
        <v>2800</v>
      </c>
      <c r="G39" s="16">
        <v>1100</v>
      </c>
      <c r="H39" s="16">
        <v>1500</v>
      </c>
      <c r="I39" s="16">
        <v>2300</v>
      </c>
      <c r="J39" s="16">
        <v>3500</v>
      </c>
      <c r="K39" s="16">
        <v>5200</v>
      </c>
      <c r="L39" s="16">
        <v>7400</v>
      </c>
      <c r="M39" s="16">
        <v>9300</v>
      </c>
    </row>
    <row r="40" spans="1:13" x14ac:dyDescent="0.35">
      <c r="A40" s="91">
        <v>2006</v>
      </c>
      <c r="B40" s="92" t="s">
        <v>250</v>
      </c>
      <c r="C40" s="93">
        <v>196900</v>
      </c>
      <c r="D40" s="93">
        <v>6</v>
      </c>
      <c r="E40" s="93">
        <v>4300</v>
      </c>
      <c r="F40" s="93">
        <v>3000</v>
      </c>
      <c r="G40" s="93">
        <v>1100</v>
      </c>
      <c r="H40" s="93">
        <v>1500</v>
      </c>
      <c r="I40" s="93">
        <v>2300</v>
      </c>
      <c r="J40" s="93">
        <v>3600</v>
      </c>
      <c r="K40" s="93">
        <v>5400</v>
      </c>
      <c r="L40" s="93">
        <v>7900</v>
      </c>
      <c r="M40" s="93">
        <v>10200</v>
      </c>
    </row>
    <row r="41" spans="1:13" x14ac:dyDescent="0.35">
      <c r="A41" s="72">
        <v>2006</v>
      </c>
      <c r="B41" s="28" t="s">
        <v>251</v>
      </c>
      <c r="C41" s="19">
        <v>207190</v>
      </c>
      <c r="D41" s="19">
        <v>6</v>
      </c>
      <c r="E41" s="19">
        <v>4600</v>
      </c>
      <c r="F41" s="19">
        <v>3700</v>
      </c>
      <c r="G41" s="19">
        <v>800</v>
      </c>
      <c r="H41" s="19">
        <v>1200</v>
      </c>
      <c r="I41" s="19">
        <v>2100</v>
      </c>
      <c r="J41" s="19">
        <v>3600</v>
      </c>
      <c r="K41" s="19">
        <v>6100</v>
      </c>
      <c r="L41" s="19">
        <v>9400</v>
      </c>
      <c r="M41" s="19">
        <v>11900</v>
      </c>
    </row>
    <row r="42" spans="1:13" x14ac:dyDescent="0.35">
      <c r="A42" s="74">
        <v>2006</v>
      </c>
      <c r="B42" s="2" t="s">
        <v>252</v>
      </c>
      <c r="C42" s="16">
        <v>67450</v>
      </c>
      <c r="D42" s="16">
        <v>2</v>
      </c>
      <c r="E42" s="16">
        <v>4500</v>
      </c>
      <c r="F42" s="16">
        <v>3700</v>
      </c>
      <c r="G42" s="16">
        <v>700</v>
      </c>
      <c r="H42" s="16">
        <v>1100</v>
      </c>
      <c r="I42" s="16">
        <v>1900</v>
      </c>
      <c r="J42" s="16">
        <v>3300</v>
      </c>
      <c r="K42" s="16">
        <v>6000</v>
      </c>
      <c r="L42" s="16">
        <v>9400</v>
      </c>
      <c r="M42" s="16">
        <v>11800</v>
      </c>
    </row>
    <row r="43" spans="1:13" x14ac:dyDescent="0.35">
      <c r="A43" s="91">
        <v>2006</v>
      </c>
      <c r="B43" s="92" t="s">
        <v>253</v>
      </c>
      <c r="C43" s="93">
        <v>139740</v>
      </c>
      <c r="D43" s="93">
        <v>4</v>
      </c>
      <c r="E43" s="93">
        <v>4700</v>
      </c>
      <c r="F43" s="93">
        <v>3700</v>
      </c>
      <c r="G43" s="93">
        <v>900</v>
      </c>
      <c r="H43" s="93">
        <v>1300</v>
      </c>
      <c r="I43" s="93">
        <v>2100</v>
      </c>
      <c r="J43" s="93">
        <v>3700</v>
      </c>
      <c r="K43" s="93">
        <v>6200</v>
      </c>
      <c r="L43" s="93">
        <v>9400</v>
      </c>
      <c r="M43" s="93">
        <v>12000</v>
      </c>
    </row>
    <row r="44" spans="1:13" x14ac:dyDescent="0.35">
      <c r="A44" s="72">
        <v>2006</v>
      </c>
      <c r="B44" s="28" t="s">
        <v>254</v>
      </c>
      <c r="C44" s="19">
        <v>341890</v>
      </c>
      <c r="D44" s="19">
        <v>10</v>
      </c>
      <c r="E44" s="19">
        <v>5900</v>
      </c>
      <c r="F44" s="19">
        <v>4300</v>
      </c>
      <c r="G44" s="19">
        <v>1300</v>
      </c>
      <c r="H44" s="19">
        <v>1800</v>
      </c>
      <c r="I44" s="19">
        <v>2900</v>
      </c>
      <c r="J44" s="19">
        <v>4600</v>
      </c>
      <c r="K44" s="19">
        <v>7500</v>
      </c>
      <c r="L44" s="19">
        <v>11800</v>
      </c>
      <c r="M44" s="19">
        <v>15100</v>
      </c>
    </row>
    <row r="45" spans="1:13" x14ac:dyDescent="0.35">
      <c r="A45" s="74">
        <v>2006</v>
      </c>
      <c r="B45" s="2" t="s">
        <v>255</v>
      </c>
      <c r="C45" s="16">
        <v>151830</v>
      </c>
      <c r="D45" s="16">
        <v>4</v>
      </c>
      <c r="E45" s="16">
        <v>5600</v>
      </c>
      <c r="F45" s="16">
        <v>4100</v>
      </c>
      <c r="G45" s="16">
        <v>1300</v>
      </c>
      <c r="H45" s="16">
        <v>1700</v>
      </c>
      <c r="I45" s="16">
        <v>2800</v>
      </c>
      <c r="J45" s="16">
        <v>4400</v>
      </c>
      <c r="K45" s="16">
        <v>7100</v>
      </c>
      <c r="L45" s="16">
        <v>11200</v>
      </c>
      <c r="M45" s="16">
        <v>14400</v>
      </c>
    </row>
    <row r="46" spans="1:13" x14ac:dyDescent="0.35">
      <c r="A46" s="74">
        <v>2006</v>
      </c>
      <c r="B46" s="2" t="s">
        <v>256</v>
      </c>
      <c r="C46" s="16">
        <v>61030</v>
      </c>
      <c r="D46" s="16">
        <v>2</v>
      </c>
      <c r="E46" s="16">
        <v>6800</v>
      </c>
      <c r="F46" s="16">
        <v>4800</v>
      </c>
      <c r="G46" s="16">
        <v>1600</v>
      </c>
      <c r="H46" s="16">
        <v>2200</v>
      </c>
      <c r="I46" s="16">
        <v>3500</v>
      </c>
      <c r="J46" s="16">
        <v>5400</v>
      </c>
      <c r="K46" s="16">
        <v>8800</v>
      </c>
      <c r="L46" s="16">
        <v>13700</v>
      </c>
      <c r="M46" s="16">
        <v>17200</v>
      </c>
    </row>
    <row r="47" spans="1:13" x14ac:dyDescent="0.35">
      <c r="A47" s="91">
        <v>2006</v>
      </c>
      <c r="B47" s="92" t="s">
        <v>257</v>
      </c>
      <c r="C47" s="93">
        <v>129030</v>
      </c>
      <c r="D47" s="93">
        <v>4</v>
      </c>
      <c r="E47" s="93">
        <v>5800</v>
      </c>
      <c r="F47" s="93">
        <v>4200</v>
      </c>
      <c r="G47" s="93">
        <v>1300</v>
      </c>
      <c r="H47" s="93">
        <v>1800</v>
      </c>
      <c r="I47" s="93">
        <v>2900</v>
      </c>
      <c r="J47" s="93">
        <v>4600</v>
      </c>
      <c r="K47" s="93">
        <v>7300</v>
      </c>
      <c r="L47" s="93">
        <v>11400</v>
      </c>
      <c r="M47" s="93">
        <v>14900</v>
      </c>
    </row>
    <row r="48" spans="1:13" x14ac:dyDescent="0.35">
      <c r="A48" s="72">
        <v>2006</v>
      </c>
      <c r="B48" s="28" t="s">
        <v>258</v>
      </c>
      <c r="C48" s="19">
        <v>784540</v>
      </c>
      <c r="D48" s="19">
        <v>23</v>
      </c>
      <c r="E48" s="19">
        <v>4800</v>
      </c>
      <c r="F48" s="19">
        <v>3100</v>
      </c>
      <c r="G48" s="19">
        <v>1400</v>
      </c>
      <c r="H48" s="19">
        <v>1800</v>
      </c>
      <c r="I48" s="19">
        <v>2800</v>
      </c>
      <c r="J48" s="19">
        <v>4100</v>
      </c>
      <c r="K48" s="19">
        <v>6000</v>
      </c>
      <c r="L48" s="19">
        <v>8500</v>
      </c>
      <c r="M48" s="19">
        <v>10700</v>
      </c>
    </row>
    <row r="49" spans="1:13" x14ac:dyDescent="0.35">
      <c r="A49" s="74">
        <v>2006</v>
      </c>
      <c r="B49" s="2" t="s">
        <v>249</v>
      </c>
      <c r="C49" s="16">
        <v>136790</v>
      </c>
      <c r="D49" s="16">
        <v>4</v>
      </c>
      <c r="E49" s="16">
        <v>4800</v>
      </c>
      <c r="F49" s="16">
        <v>2800</v>
      </c>
      <c r="G49" s="16">
        <v>1500</v>
      </c>
      <c r="H49" s="16">
        <v>2000</v>
      </c>
      <c r="I49" s="16">
        <v>2900</v>
      </c>
      <c r="J49" s="16">
        <v>4200</v>
      </c>
      <c r="K49" s="16">
        <v>6000</v>
      </c>
      <c r="L49" s="16">
        <v>8200</v>
      </c>
      <c r="M49" s="16">
        <v>10000</v>
      </c>
    </row>
    <row r="50" spans="1:13" x14ac:dyDescent="0.35">
      <c r="A50" s="74">
        <v>2006</v>
      </c>
      <c r="B50" s="2" t="s">
        <v>250</v>
      </c>
      <c r="C50" s="16">
        <v>227190</v>
      </c>
      <c r="D50" s="16">
        <v>7</v>
      </c>
      <c r="E50" s="16">
        <v>5000</v>
      </c>
      <c r="F50" s="16">
        <v>3300</v>
      </c>
      <c r="G50" s="16">
        <v>1500</v>
      </c>
      <c r="H50" s="16">
        <v>1900</v>
      </c>
      <c r="I50" s="16">
        <v>2900</v>
      </c>
      <c r="J50" s="16">
        <v>4300</v>
      </c>
      <c r="K50" s="16">
        <v>6200</v>
      </c>
      <c r="L50" s="16">
        <v>8900</v>
      </c>
      <c r="M50" s="16">
        <v>11300</v>
      </c>
    </row>
    <row r="51" spans="1:13" x14ac:dyDescent="0.35">
      <c r="A51" s="74">
        <v>2006</v>
      </c>
      <c r="B51" s="2" t="s">
        <v>259</v>
      </c>
      <c r="C51" s="16">
        <v>258330</v>
      </c>
      <c r="D51" s="16">
        <v>8</v>
      </c>
      <c r="E51" s="16">
        <v>4400</v>
      </c>
      <c r="F51" s="16">
        <v>2800</v>
      </c>
      <c r="G51" s="16">
        <v>1300</v>
      </c>
      <c r="H51" s="16">
        <v>1700</v>
      </c>
      <c r="I51" s="16">
        <v>2600</v>
      </c>
      <c r="J51" s="16">
        <v>3800</v>
      </c>
      <c r="K51" s="16">
        <v>5500</v>
      </c>
      <c r="L51" s="16">
        <v>7700</v>
      </c>
      <c r="M51" s="16">
        <v>9600</v>
      </c>
    </row>
    <row r="52" spans="1:13" x14ac:dyDescent="0.35">
      <c r="A52" s="91">
        <v>2006</v>
      </c>
      <c r="B52" s="92" t="s">
        <v>260</v>
      </c>
      <c r="C52" s="93">
        <v>162230</v>
      </c>
      <c r="D52" s="93">
        <v>5</v>
      </c>
      <c r="E52" s="93">
        <v>5200</v>
      </c>
      <c r="F52" s="93">
        <v>3500</v>
      </c>
      <c r="G52" s="93">
        <v>1400</v>
      </c>
      <c r="H52" s="93">
        <v>1800</v>
      </c>
      <c r="I52" s="93">
        <v>2800</v>
      </c>
      <c r="J52" s="93">
        <v>4400</v>
      </c>
      <c r="K52" s="93">
        <v>6500</v>
      </c>
      <c r="L52" s="93">
        <v>9500</v>
      </c>
      <c r="M52" s="93">
        <v>12000</v>
      </c>
    </row>
    <row r="53" spans="1:13" x14ac:dyDescent="0.35">
      <c r="A53" s="72">
        <v>2006</v>
      </c>
      <c r="B53" s="28" t="s">
        <v>261</v>
      </c>
      <c r="C53" s="19">
        <v>365840</v>
      </c>
      <c r="D53" s="19">
        <v>11</v>
      </c>
      <c r="E53" s="19">
        <v>3800</v>
      </c>
      <c r="F53" s="19">
        <v>2900</v>
      </c>
      <c r="G53" s="19">
        <v>800</v>
      </c>
      <c r="H53" s="19">
        <v>1100</v>
      </c>
      <c r="I53" s="19">
        <v>1800</v>
      </c>
      <c r="J53" s="19">
        <v>3000</v>
      </c>
      <c r="K53" s="19">
        <v>4900</v>
      </c>
      <c r="L53" s="19">
        <v>7400</v>
      </c>
      <c r="M53" s="19">
        <v>9500</v>
      </c>
    </row>
    <row r="54" spans="1:13" x14ac:dyDescent="0.35">
      <c r="A54" s="74">
        <v>2006</v>
      </c>
      <c r="B54" s="2" t="s">
        <v>262</v>
      </c>
      <c r="C54" s="16">
        <v>43410</v>
      </c>
      <c r="D54" s="16">
        <v>1</v>
      </c>
      <c r="E54" s="16">
        <v>3400</v>
      </c>
      <c r="F54" s="16">
        <v>3000</v>
      </c>
      <c r="G54" s="16">
        <v>700</v>
      </c>
      <c r="H54" s="16">
        <v>900</v>
      </c>
      <c r="I54" s="16">
        <v>1400</v>
      </c>
      <c r="J54" s="16">
        <v>2300</v>
      </c>
      <c r="K54" s="16">
        <v>4400</v>
      </c>
      <c r="L54" s="16">
        <v>7400</v>
      </c>
      <c r="M54" s="16">
        <v>9500</v>
      </c>
    </row>
    <row r="55" spans="1:13" x14ac:dyDescent="0.35">
      <c r="A55" s="74">
        <v>2006</v>
      </c>
      <c r="B55" s="2" t="s">
        <v>263</v>
      </c>
      <c r="C55" s="16">
        <v>253530</v>
      </c>
      <c r="D55" s="16">
        <v>7</v>
      </c>
      <c r="E55" s="16">
        <v>3800</v>
      </c>
      <c r="F55" s="16">
        <v>2900</v>
      </c>
      <c r="G55" s="16">
        <v>900</v>
      </c>
      <c r="H55" s="16">
        <v>1200</v>
      </c>
      <c r="I55" s="16">
        <v>1900</v>
      </c>
      <c r="J55" s="16">
        <v>3100</v>
      </c>
      <c r="K55" s="16">
        <v>4900</v>
      </c>
      <c r="L55" s="16">
        <v>7400</v>
      </c>
      <c r="M55" s="16">
        <v>9500</v>
      </c>
    </row>
    <row r="56" spans="1:13" x14ac:dyDescent="0.35">
      <c r="A56" s="91">
        <v>2006</v>
      </c>
      <c r="B56" s="92" t="s">
        <v>264</v>
      </c>
      <c r="C56" s="93">
        <v>68910</v>
      </c>
      <c r="D56" s="93">
        <v>2</v>
      </c>
      <c r="E56" s="93">
        <v>3800</v>
      </c>
      <c r="F56" s="93">
        <v>2900</v>
      </c>
      <c r="G56" s="93">
        <v>800</v>
      </c>
      <c r="H56" s="93">
        <v>1200</v>
      </c>
      <c r="I56" s="93">
        <v>1900</v>
      </c>
      <c r="J56" s="93">
        <v>3100</v>
      </c>
      <c r="K56" s="93">
        <v>4800</v>
      </c>
      <c r="L56" s="93">
        <v>7300</v>
      </c>
      <c r="M56" s="93">
        <v>9400</v>
      </c>
    </row>
    <row r="57" spans="1:13" x14ac:dyDescent="0.35">
      <c r="A57" s="72">
        <v>2006</v>
      </c>
      <c r="B57" s="28" t="s">
        <v>265</v>
      </c>
      <c r="C57" s="19">
        <v>742640</v>
      </c>
      <c r="D57" s="19">
        <v>22</v>
      </c>
      <c r="E57" s="19">
        <v>4400</v>
      </c>
      <c r="F57" s="19">
        <v>3100</v>
      </c>
      <c r="G57" s="19">
        <v>1100</v>
      </c>
      <c r="H57" s="19">
        <v>1500</v>
      </c>
      <c r="I57" s="19">
        <v>2300</v>
      </c>
      <c r="J57" s="19">
        <v>3600</v>
      </c>
      <c r="K57" s="19">
        <v>5500</v>
      </c>
      <c r="L57" s="19">
        <v>8100</v>
      </c>
      <c r="M57" s="19">
        <v>10300</v>
      </c>
    </row>
    <row r="58" spans="1:13" x14ac:dyDescent="0.35">
      <c r="A58" s="74">
        <v>2006</v>
      </c>
      <c r="B58" s="2" t="s">
        <v>266</v>
      </c>
      <c r="C58" s="16">
        <v>210340</v>
      </c>
      <c r="D58" s="16">
        <v>6</v>
      </c>
      <c r="E58" s="16">
        <v>4300</v>
      </c>
      <c r="F58" s="16">
        <v>2800</v>
      </c>
      <c r="G58" s="16">
        <v>1200</v>
      </c>
      <c r="H58" s="16">
        <v>1600</v>
      </c>
      <c r="I58" s="16">
        <v>2400</v>
      </c>
      <c r="J58" s="16">
        <v>3700</v>
      </c>
      <c r="K58" s="16">
        <v>5400</v>
      </c>
      <c r="L58" s="16">
        <v>7600</v>
      </c>
      <c r="M58" s="16">
        <v>9700</v>
      </c>
    </row>
    <row r="59" spans="1:13" x14ac:dyDescent="0.35">
      <c r="A59" s="74">
        <v>2006</v>
      </c>
      <c r="B59" s="2" t="s">
        <v>267</v>
      </c>
      <c r="C59" s="16">
        <v>197380</v>
      </c>
      <c r="D59" s="16">
        <v>6</v>
      </c>
      <c r="E59" s="16">
        <v>4500</v>
      </c>
      <c r="F59" s="16">
        <v>3200</v>
      </c>
      <c r="G59" s="16">
        <v>1100</v>
      </c>
      <c r="H59" s="16">
        <v>1500</v>
      </c>
      <c r="I59" s="16">
        <v>2300</v>
      </c>
      <c r="J59" s="16">
        <v>3700</v>
      </c>
      <c r="K59" s="16">
        <v>5700</v>
      </c>
      <c r="L59" s="16">
        <v>8500</v>
      </c>
      <c r="M59" s="16">
        <v>10800</v>
      </c>
    </row>
    <row r="60" spans="1:13" x14ac:dyDescent="0.35">
      <c r="A60" s="74">
        <v>2006</v>
      </c>
      <c r="B60" s="2" t="s">
        <v>268</v>
      </c>
      <c r="C60" s="16">
        <v>175710</v>
      </c>
      <c r="D60" s="16">
        <v>5</v>
      </c>
      <c r="E60" s="16">
        <v>4000</v>
      </c>
      <c r="F60" s="16">
        <v>2900</v>
      </c>
      <c r="G60" s="16">
        <v>1000</v>
      </c>
      <c r="H60" s="16">
        <v>1400</v>
      </c>
      <c r="I60" s="16">
        <v>2200</v>
      </c>
      <c r="J60" s="16">
        <v>3300</v>
      </c>
      <c r="K60" s="16">
        <v>5100</v>
      </c>
      <c r="L60" s="16">
        <v>7500</v>
      </c>
      <c r="M60" s="16">
        <v>9700</v>
      </c>
    </row>
    <row r="61" spans="1:13" x14ac:dyDescent="0.35">
      <c r="A61" s="91">
        <v>2006</v>
      </c>
      <c r="B61" s="92" t="s">
        <v>269</v>
      </c>
      <c r="C61" s="93">
        <v>159220</v>
      </c>
      <c r="D61" s="93">
        <v>5</v>
      </c>
      <c r="E61" s="93">
        <v>4700</v>
      </c>
      <c r="F61" s="93">
        <v>3200</v>
      </c>
      <c r="G61" s="93">
        <v>1200</v>
      </c>
      <c r="H61" s="93">
        <v>1600</v>
      </c>
      <c r="I61" s="93">
        <v>2500</v>
      </c>
      <c r="J61" s="93">
        <v>3900</v>
      </c>
      <c r="K61" s="93">
        <v>5900</v>
      </c>
      <c r="L61" s="93">
        <v>8600</v>
      </c>
      <c r="M61" s="93">
        <v>10900</v>
      </c>
    </row>
    <row r="62" spans="1:13" x14ac:dyDescent="0.35">
      <c r="A62" s="73">
        <v>2006</v>
      </c>
      <c r="B62" s="27" t="s">
        <v>270</v>
      </c>
      <c r="C62" s="15">
        <v>416120</v>
      </c>
      <c r="D62" s="15">
        <v>12</v>
      </c>
      <c r="E62" s="15">
        <v>4000</v>
      </c>
      <c r="F62" s="15">
        <v>3000</v>
      </c>
      <c r="G62" s="15">
        <v>900</v>
      </c>
      <c r="H62" s="15">
        <v>1300</v>
      </c>
      <c r="I62" s="15">
        <v>2100</v>
      </c>
      <c r="J62" s="15">
        <v>3300</v>
      </c>
      <c r="K62" s="15">
        <v>5100</v>
      </c>
      <c r="L62" s="15">
        <v>7600</v>
      </c>
      <c r="M62" s="15">
        <v>9800</v>
      </c>
    </row>
    <row r="63" spans="1:13" x14ac:dyDescent="0.35">
      <c r="A63" s="74">
        <v>2006</v>
      </c>
      <c r="B63" s="2" t="s">
        <v>271</v>
      </c>
      <c r="C63" s="16">
        <v>249220</v>
      </c>
      <c r="D63" s="16">
        <v>7</v>
      </c>
      <c r="E63" s="16">
        <v>4200</v>
      </c>
      <c r="F63" s="16">
        <v>3000</v>
      </c>
      <c r="G63" s="16">
        <v>1000</v>
      </c>
      <c r="H63" s="16">
        <v>1400</v>
      </c>
      <c r="I63" s="16">
        <v>2200</v>
      </c>
      <c r="J63" s="16">
        <v>3500</v>
      </c>
      <c r="K63" s="16">
        <v>5200</v>
      </c>
      <c r="L63" s="16">
        <v>7700</v>
      </c>
      <c r="M63" s="16">
        <v>9800</v>
      </c>
    </row>
    <row r="64" spans="1:13" x14ac:dyDescent="0.35">
      <c r="A64" s="74">
        <v>2006</v>
      </c>
      <c r="B64" s="2" t="s">
        <v>272</v>
      </c>
      <c r="C64" s="16">
        <v>166890</v>
      </c>
      <c r="D64" s="16">
        <v>5</v>
      </c>
      <c r="E64" s="16">
        <v>3800</v>
      </c>
      <c r="F64" s="16">
        <v>3000</v>
      </c>
      <c r="G64" s="16">
        <v>800</v>
      </c>
      <c r="H64" s="16">
        <v>1200</v>
      </c>
      <c r="I64" s="16">
        <v>1900</v>
      </c>
      <c r="J64" s="16">
        <v>3000</v>
      </c>
      <c r="K64" s="16">
        <v>4800</v>
      </c>
      <c r="L64" s="16">
        <v>7500</v>
      </c>
      <c r="M64" s="16">
        <v>9800</v>
      </c>
    </row>
    <row r="65" spans="1:13" x14ac:dyDescent="0.35">
      <c r="A65" s="72">
        <v>2007</v>
      </c>
      <c r="B65" s="28" t="s">
        <v>13</v>
      </c>
      <c r="C65" s="19">
        <v>3395530</v>
      </c>
      <c r="D65" s="19">
        <v>100</v>
      </c>
      <c r="E65" s="19">
        <v>4500</v>
      </c>
      <c r="F65" s="19">
        <v>3300</v>
      </c>
      <c r="G65" s="19">
        <v>1100</v>
      </c>
      <c r="H65" s="19">
        <v>1500</v>
      </c>
      <c r="I65" s="19">
        <v>2300</v>
      </c>
      <c r="J65" s="19">
        <v>3600</v>
      </c>
      <c r="K65" s="19">
        <v>5600</v>
      </c>
      <c r="L65" s="19">
        <v>8400</v>
      </c>
      <c r="M65" s="19">
        <v>10900</v>
      </c>
    </row>
    <row r="66" spans="1:13" x14ac:dyDescent="0.35">
      <c r="A66" s="72">
        <v>2007</v>
      </c>
      <c r="B66" s="28" t="s">
        <v>247</v>
      </c>
      <c r="C66" s="19">
        <v>532280</v>
      </c>
      <c r="D66" s="19">
        <v>16</v>
      </c>
      <c r="E66" s="19">
        <v>4100</v>
      </c>
      <c r="F66" s="19">
        <v>2800</v>
      </c>
      <c r="G66" s="19">
        <v>1100</v>
      </c>
      <c r="H66" s="19">
        <v>1500</v>
      </c>
      <c r="I66" s="19">
        <v>2200</v>
      </c>
      <c r="J66" s="19">
        <v>3400</v>
      </c>
      <c r="K66" s="19">
        <v>5100</v>
      </c>
      <c r="L66" s="19">
        <v>7400</v>
      </c>
      <c r="M66" s="19">
        <v>9400</v>
      </c>
    </row>
    <row r="67" spans="1:13" x14ac:dyDescent="0.35">
      <c r="A67" s="74">
        <v>2007</v>
      </c>
      <c r="B67" s="2" t="s">
        <v>248</v>
      </c>
      <c r="C67" s="16">
        <v>101790</v>
      </c>
      <c r="D67" s="16">
        <v>3</v>
      </c>
      <c r="E67" s="16">
        <v>3800</v>
      </c>
      <c r="F67" s="16">
        <v>2500</v>
      </c>
      <c r="G67" s="16">
        <v>1100</v>
      </c>
      <c r="H67" s="16">
        <v>1400</v>
      </c>
      <c r="I67" s="16">
        <v>2200</v>
      </c>
      <c r="J67" s="16">
        <v>3300</v>
      </c>
      <c r="K67" s="16">
        <v>4800</v>
      </c>
      <c r="L67" s="16">
        <v>6700</v>
      </c>
      <c r="M67" s="16">
        <v>8300</v>
      </c>
    </row>
    <row r="68" spans="1:13" x14ac:dyDescent="0.35">
      <c r="A68" s="74">
        <v>2007</v>
      </c>
      <c r="B68" s="2" t="s">
        <v>249</v>
      </c>
      <c r="C68" s="16">
        <v>233320</v>
      </c>
      <c r="D68" s="16">
        <v>7</v>
      </c>
      <c r="E68" s="16">
        <v>4100</v>
      </c>
      <c r="F68" s="16">
        <v>2800</v>
      </c>
      <c r="G68" s="16">
        <v>1100</v>
      </c>
      <c r="H68" s="16">
        <v>1500</v>
      </c>
      <c r="I68" s="16">
        <v>2200</v>
      </c>
      <c r="J68" s="16">
        <v>3400</v>
      </c>
      <c r="K68" s="16">
        <v>5100</v>
      </c>
      <c r="L68" s="16">
        <v>7300</v>
      </c>
      <c r="M68" s="16">
        <v>9200</v>
      </c>
    </row>
    <row r="69" spans="1:13" x14ac:dyDescent="0.35">
      <c r="A69" s="91">
        <v>2007</v>
      </c>
      <c r="B69" s="92" t="s">
        <v>250</v>
      </c>
      <c r="C69" s="93">
        <v>197170</v>
      </c>
      <c r="D69" s="93">
        <v>6</v>
      </c>
      <c r="E69" s="93">
        <v>4300</v>
      </c>
      <c r="F69" s="93">
        <v>3100</v>
      </c>
      <c r="G69" s="93">
        <v>1100</v>
      </c>
      <c r="H69" s="93">
        <v>1500</v>
      </c>
      <c r="I69" s="93">
        <v>2300</v>
      </c>
      <c r="J69" s="93">
        <v>3500</v>
      </c>
      <c r="K69" s="93">
        <v>5300</v>
      </c>
      <c r="L69" s="93">
        <v>7800</v>
      </c>
      <c r="M69" s="93">
        <v>10200</v>
      </c>
    </row>
    <row r="70" spans="1:13" x14ac:dyDescent="0.35">
      <c r="A70" s="72">
        <v>2007</v>
      </c>
      <c r="B70" s="28" t="s">
        <v>251</v>
      </c>
      <c r="C70" s="19">
        <v>208520</v>
      </c>
      <c r="D70" s="19">
        <v>6</v>
      </c>
      <c r="E70" s="19">
        <v>4600</v>
      </c>
      <c r="F70" s="19">
        <v>3700</v>
      </c>
      <c r="G70" s="19">
        <v>800</v>
      </c>
      <c r="H70" s="19">
        <v>1200</v>
      </c>
      <c r="I70" s="19">
        <v>2000</v>
      </c>
      <c r="J70" s="19">
        <v>3500</v>
      </c>
      <c r="K70" s="19">
        <v>6100</v>
      </c>
      <c r="L70" s="19">
        <v>9600</v>
      </c>
      <c r="M70" s="19">
        <v>12100</v>
      </c>
    </row>
    <row r="71" spans="1:13" x14ac:dyDescent="0.35">
      <c r="A71" s="74">
        <v>2007</v>
      </c>
      <c r="B71" s="2" t="s">
        <v>252</v>
      </c>
      <c r="C71" s="16">
        <v>68310</v>
      </c>
      <c r="D71" s="16">
        <v>2</v>
      </c>
      <c r="E71" s="16">
        <v>4500</v>
      </c>
      <c r="F71" s="16">
        <v>3700</v>
      </c>
      <c r="G71" s="16">
        <v>700</v>
      </c>
      <c r="H71" s="16">
        <v>1100</v>
      </c>
      <c r="I71" s="16">
        <v>1800</v>
      </c>
      <c r="J71" s="16">
        <v>3300</v>
      </c>
      <c r="K71" s="16">
        <v>6100</v>
      </c>
      <c r="L71" s="16">
        <v>9600</v>
      </c>
      <c r="M71" s="16">
        <v>12100</v>
      </c>
    </row>
    <row r="72" spans="1:13" x14ac:dyDescent="0.35">
      <c r="A72" s="91">
        <v>2007</v>
      </c>
      <c r="B72" s="92" t="s">
        <v>253</v>
      </c>
      <c r="C72" s="93">
        <v>140210</v>
      </c>
      <c r="D72" s="93">
        <v>4</v>
      </c>
      <c r="E72" s="93">
        <v>4700</v>
      </c>
      <c r="F72" s="93">
        <v>3700</v>
      </c>
      <c r="G72" s="93">
        <v>900</v>
      </c>
      <c r="H72" s="93">
        <v>1300</v>
      </c>
      <c r="I72" s="93">
        <v>2100</v>
      </c>
      <c r="J72" s="93">
        <v>3600</v>
      </c>
      <c r="K72" s="93">
        <v>6200</v>
      </c>
      <c r="L72" s="93">
        <v>9500</v>
      </c>
      <c r="M72" s="93">
        <v>12100</v>
      </c>
    </row>
    <row r="73" spans="1:13" x14ac:dyDescent="0.35">
      <c r="A73" s="72">
        <v>2007</v>
      </c>
      <c r="B73" s="28" t="s">
        <v>254</v>
      </c>
      <c r="C73" s="19">
        <v>341590</v>
      </c>
      <c r="D73" s="19">
        <v>10</v>
      </c>
      <c r="E73" s="19">
        <v>5800</v>
      </c>
      <c r="F73" s="19">
        <v>4400</v>
      </c>
      <c r="G73" s="19">
        <v>1300</v>
      </c>
      <c r="H73" s="19">
        <v>1800</v>
      </c>
      <c r="I73" s="19">
        <v>2800</v>
      </c>
      <c r="J73" s="19">
        <v>4500</v>
      </c>
      <c r="K73" s="19">
        <v>7400</v>
      </c>
      <c r="L73" s="19">
        <v>11900</v>
      </c>
      <c r="M73" s="19">
        <v>15300</v>
      </c>
    </row>
    <row r="74" spans="1:13" x14ac:dyDescent="0.35">
      <c r="A74" s="74">
        <v>2007</v>
      </c>
      <c r="B74" s="2" t="s">
        <v>255</v>
      </c>
      <c r="C74" s="16">
        <v>151910</v>
      </c>
      <c r="D74" s="16">
        <v>4</v>
      </c>
      <c r="E74" s="16">
        <v>5500</v>
      </c>
      <c r="F74" s="16">
        <v>4200</v>
      </c>
      <c r="G74" s="16">
        <v>1200</v>
      </c>
      <c r="H74" s="16">
        <v>1700</v>
      </c>
      <c r="I74" s="16">
        <v>2700</v>
      </c>
      <c r="J74" s="16">
        <v>4300</v>
      </c>
      <c r="K74" s="16">
        <v>7000</v>
      </c>
      <c r="L74" s="16">
        <v>11400</v>
      </c>
      <c r="M74" s="16">
        <v>14600</v>
      </c>
    </row>
    <row r="75" spans="1:13" x14ac:dyDescent="0.35">
      <c r="A75" s="74">
        <v>2007</v>
      </c>
      <c r="B75" s="2" t="s">
        <v>256</v>
      </c>
      <c r="C75" s="16">
        <v>60840</v>
      </c>
      <c r="D75" s="16">
        <v>2</v>
      </c>
      <c r="E75" s="16">
        <v>6800</v>
      </c>
      <c r="F75" s="16">
        <v>4900</v>
      </c>
      <c r="G75" s="16">
        <v>1500</v>
      </c>
      <c r="H75" s="16">
        <v>2100</v>
      </c>
      <c r="I75" s="16">
        <v>3400</v>
      </c>
      <c r="J75" s="16">
        <v>5300</v>
      </c>
      <c r="K75" s="16">
        <v>8700</v>
      </c>
      <c r="L75" s="16">
        <v>13800</v>
      </c>
      <c r="M75" s="16">
        <v>17400</v>
      </c>
    </row>
    <row r="76" spans="1:13" x14ac:dyDescent="0.35">
      <c r="A76" s="91">
        <v>2007</v>
      </c>
      <c r="B76" s="92" t="s">
        <v>257</v>
      </c>
      <c r="C76" s="93">
        <v>128840</v>
      </c>
      <c r="D76" s="93">
        <v>4</v>
      </c>
      <c r="E76" s="93">
        <v>5700</v>
      </c>
      <c r="F76" s="93">
        <v>4300</v>
      </c>
      <c r="G76" s="93">
        <v>1300</v>
      </c>
      <c r="H76" s="93">
        <v>1800</v>
      </c>
      <c r="I76" s="93">
        <v>2800</v>
      </c>
      <c r="J76" s="93">
        <v>4500</v>
      </c>
      <c r="K76" s="93">
        <v>7200</v>
      </c>
      <c r="L76" s="93">
        <v>11400</v>
      </c>
      <c r="M76" s="93">
        <v>14900</v>
      </c>
    </row>
    <row r="77" spans="1:13" x14ac:dyDescent="0.35">
      <c r="A77" s="72">
        <v>2007</v>
      </c>
      <c r="B77" s="28" t="s">
        <v>258</v>
      </c>
      <c r="C77" s="19">
        <v>784530</v>
      </c>
      <c r="D77" s="19">
        <v>23</v>
      </c>
      <c r="E77" s="19">
        <v>4700</v>
      </c>
      <c r="F77" s="19">
        <v>3100</v>
      </c>
      <c r="G77" s="19">
        <v>1400</v>
      </c>
      <c r="H77" s="19">
        <v>1800</v>
      </c>
      <c r="I77" s="19">
        <v>2700</v>
      </c>
      <c r="J77" s="19">
        <v>4000</v>
      </c>
      <c r="K77" s="19">
        <v>5900</v>
      </c>
      <c r="L77" s="19">
        <v>8400</v>
      </c>
      <c r="M77" s="19">
        <v>10700</v>
      </c>
    </row>
    <row r="78" spans="1:13" x14ac:dyDescent="0.35">
      <c r="A78" s="74">
        <v>2007</v>
      </c>
      <c r="B78" s="2" t="s">
        <v>249</v>
      </c>
      <c r="C78" s="16">
        <v>137490</v>
      </c>
      <c r="D78" s="16">
        <v>4</v>
      </c>
      <c r="E78" s="16">
        <v>4700</v>
      </c>
      <c r="F78" s="16">
        <v>2800</v>
      </c>
      <c r="G78" s="16">
        <v>1500</v>
      </c>
      <c r="H78" s="16">
        <v>1900</v>
      </c>
      <c r="I78" s="16">
        <v>2800</v>
      </c>
      <c r="J78" s="16">
        <v>4100</v>
      </c>
      <c r="K78" s="16">
        <v>5900</v>
      </c>
      <c r="L78" s="16">
        <v>8100</v>
      </c>
      <c r="M78" s="16">
        <v>9900</v>
      </c>
    </row>
    <row r="79" spans="1:13" x14ac:dyDescent="0.35">
      <c r="A79" s="74">
        <v>2007</v>
      </c>
      <c r="B79" s="2" t="s">
        <v>250</v>
      </c>
      <c r="C79" s="16">
        <v>226810</v>
      </c>
      <c r="D79" s="16">
        <v>7</v>
      </c>
      <c r="E79" s="16">
        <v>4900</v>
      </c>
      <c r="F79" s="16">
        <v>3300</v>
      </c>
      <c r="G79" s="16">
        <v>1500</v>
      </c>
      <c r="H79" s="16">
        <v>1900</v>
      </c>
      <c r="I79" s="16">
        <v>2800</v>
      </c>
      <c r="J79" s="16">
        <v>4200</v>
      </c>
      <c r="K79" s="16">
        <v>6100</v>
      </c>
      <c r="L79" s="16">
        <v>8800</v>
      </c>
      <c r="M79" s="16">
        <v>11200</v>
      </c>
    </row>
    <row r="80" spans="1:13" x14ac:dyDescent="0.35">
      <c r="A80" s="74">
        <v>2007</v>
      </c>
      <c r="B80" s="2" t="s">
        <v>259</v>
      </c>
      <c r="C80" s="16">
        <v>258150</v>
      </c>
      <c r="D80" s="16">
        <v>8</v>
      </c>
      <c r="E80" s="16">
        <v>4300</v>
      </c>
      <c r="F80" s="16">
        <v>2800</v>
      </c>
      <c r="G80" s="16">
        <v>1300</v>
      </c>
      <c r="H80" s="16">
        <v>1700</v>
      </c>
      <c r="I80" s="16">
        <v>2500</v>
      </c>
      <c r="J80" s="16">
        <v>3700</v>
      </c>
      <c r="K80" s="16">
        <v>5400</v>
      </c>
      <c r="L80" s="16">
        <v>7600</v>
      </c>
      <c r="M80" s="16">
        <v>9500</v>
      </c>
    </row>
    <row r="81" spans="1:13" x14ac:dyDescent="0.35">
      <c r="A81" s="91">
        <v>2007</v>
      </c>
      <c r="B81" s="92" t="s">
        <v>260</v>
      </c>
      <c r="C81" s="93">
        <v>162080</v>
      </c>
      <c r="D81" s="93">
        <v>5</v>
      </c>
      <c r="E81" s="93">
        <v>5100</v>
      </c>
      <c r="F81" s="93">
        <v>3500</v>
      </c>
      <c r="G81" s="93">
        <v>1300</v>
      </c>
      <c r="H81" s="93">
        <v>1800</v>
      </c>
      <c r="I81" s="93">
        <v>2800</v>
      </c>
      <c r="J81" s="93">
        <v>4300</v>
      </c>
      <c r="K81" s="93">
        <v>6400</v>
      </c>
      <c r="L81" s="93">
        <v>9400</v>
      </c>
      <c r="M81" s="93">
        <v>12000</v>
      </c>
    </row>
    <row r="82" spans="1:13" x14ac:dyDescent="0.35">
      <c r="A82" s="72">
        <v>2007</v>
      </c>
      <c r="B82" s="28" t="s">
        <v>261</v>
      </c>
      <c r="C82" s="19">
        <v>366670</v>
      </c>
      <c r="D82" s="19">
        <v>11</v>
      </c>
      <c r="E82" s="19">
        <v>3800</v>
      </c>
      <c r="F82" s="19">
        <v>3000</v>
      </c>
      <c r="G82" s="19">
        <v>800</v>
      </c>
      <c r="H82" s="19">
        <v>1100</v>
      </c>
      <c r="I82" s="19">
        <v>1800</v>
      </c>
      <c r="J82" s="19">
        <v>2900</v>
      </c>
      <c r="K82" s="19">
        <v>4800</v>
      </c>
      <c r="L82" s="19">
        <v>7400</v>
      </c>
      <c r="M82" s="19">
        <v>9600</v>
      </c>
    </row>
    <row r="83" spans="1:13" x14ac:dyDescent="0.35">
      <c r="A83" s="74">
        <v>2007</v>
      </c>
      <c r="B83" s="2" t="s">
        <v>262</v>
      </c>
      <c r="C83" s="16">
        <v>43560</v>
      </c>
      <c r="D83" s="16">
        <v>1</v>
      </c>
      <c r="E83" s="16">
        <v>3400</v>
      </c>
      <c r="F83" s="16">
        <v>3000</v>
      </c>
      <c r="G83" s="16">
        <v>700</v>
      </c>
      <c r="H83" s="16">
        <v>900</v>
      </c>
      <c r="I83" s="16">
        <v>1400</v>
      </c>
      <c r="J83" s="16">
        <v>2300</v>
      </c>
      <c r="K83" s="16">
        <v>4300</v>
      </c>
      <c r="L83" s="16">
        <v>7600</v>
      </c>
      <c r="M83" s="16">
        <v>9700</v>
      </c>
    </row>
    <row r="84" spans="1:13" x14ac:dyDescent="0.35">
      <c r="A84" s="74">
        <v>2007</v>
      </c>
      <c r="B84" s="2" t="s">
        <v>263</v>
      </c>
      <c r="C84" s="16">
        <v>253950</v>
      </c>
      <c r="D84" s="16">
        <v>7</v>
      </c>
      <c r="E84" s="16">
        <v>3800</v>
      </c>
      <c r="F84" s="16">
        <v>3000</v>
      </c>
      <c r="G84" s="16">
        <v>800</v>
      </c>
      <c r="H84" s="16">
        <v>1200</v>
      </c>
      <c r="I84" s="16">
        <v>1800</v>
      </c>
      <c r="J84" s="16">
        <v>3000</v>
      </c>
      <c r="K84" s="16">
        <v>4900</v>
      </c>
      <c r="L84" s="16">
        <v>7400</v>
      </c>
      <c r="M84" s="16">
        <v>9600</v>
      </c>
    </row>
    <row r="85" spans="1:13" x14ac:dyDescent="0.35">
      <c r="A85" s="91">
        <v>2007</v>
      </c>
      <c r="B85" s="92" t="s">
        <v>264</v>
      </c>
      <c r="C85" s="93">
        <v>69160</v>
      </c>
      <c r="D85" s="93">
        <v>2</v>
      </c>
      <c r="E85" s="93">
        <v>3800</v>
      </c>
      <c r="F85" s="93">
        <v>2900</v>
      </c>
      <c r="G85" s="93">
        <v>800</v>
      </c>
      <c r="H85" s="93">
        <v>1200</v>
      </c>
      <c r="I85" s="93">
        <v>1900</v>
      </c>
      <c r="J85" s="93">
        <v>3000</v>
      </c>
      <c r="K85" s="93">
        <v>4800</v>
      </c>
      <c r="L85" s="93">
        <v>7200</v>
      </c>
      <c r="M85" s="93">
        <v>9400</v>
      </c>
    </row>
    <row r="86" spans="1:13" x14ac:dyDescent="0.35">
      <c r="A86" s="72">
        <v>2007</v>
      </c>
      <c r="B86" s="28" t="s">
        <v>265</v>
      </c>
      <c r="C86" s="19">
        <v>743310</v>
      </c>
      <c r="D86" s="19">
        <v>22</v>
      </c>
      <c r="E86" s="19">
        <v>4300</v>
      </c>
      <c r="F86" s="19">
        <v>3100</v>
      </c>
      <c r="G86" s="19">
        <v>1100</v>
      </c>
      <c r="H86" s="19">
        <v>1500</v>
      </c>
      <c r="I86" s="19">
        <v>2300</v>
      </c>
      <c r="J86" s="19">
        <v>3600</v>
      </c>
      <c r="K86" s="19">
        <v>5400</v>
      </c>
      <c r="L86" s="19">
        <v>8000</v>
      </c>
      <c r="M86" s="19">
        <v>10300</v>
      </c>
    </row>
    <row r="87" spans="1:13" x14ac:dyDescent="0.35">
      <c r="A87" s="74">
        <v>2007</v>
      </c>
      <c r="B87" s="2" t="s">
        <v>266</v>
      </c>
      <c r="C87" s="16">
        <v>210390</v>
      </c>
      <c r="D87" s="16">
        <v>6</v>
      </c>
      <c r="E87" s="16">
        <v>4200</v>
      </c>
      <c r="F87" s="16">
        <v>2800</v>
      </c>
      <c r="G87" s="16">
        <v>1200</v>
      </c>
      <c r="H87" s="16">
        <v>1600</v>
      </c>
      <c r="I87" s="16">
        <v>2400</v>
      </c>
      <c r="J87" s="16">
        <v>3600</v>
      </c>
      <c r="K87" s="16">
        <v>5300</v>
      </c>
      <c r="L87" s="16">
        <v>7500</v>
      </c>
      <c r="M87" s="16">
        <v>9600</v>
      </c>
    </row>
    <row r="88" spans="1:13" x14ac:dyDescent="0.35">
      <c r="A88" s="74">
        <v>2007</v>
      </c>
      <c r="B88" s="2" t="s">
        <v>267</v>
      </c>
      <c r="C88" s="16">
        <v>197650</v>
      </c>
      <c r="D88" s="16">
        <v>6</v>
      </c>
      <c r="E88" s="16">
        <v>4400</v>
      </c>
      <c r="F88" s="16">
        <v>3300</v>
      </c>
      <c r="G88" s="16">
        <v>1000</v>
      </c>
      <c r="H88" s="16">
        <v>1400</v>
      </c>
      <c r="I88" s="16">
        <v>2200</v>
      </c>
      <c r="J88" s="16">
        <v>3600</v>
      </c>
      <c r="K88" s="16">
        <v>5600</v>
      </c>
      <c r="L88" s="16">
        <v>8500</v>
      </c>
      <c r="M88" s="16">
        <v>10900</v>
      </c>
    </row>
    <row r="89" spans="1:13" x14ac:dyDescent="0.35">
      <c r="A89" s="74">
        <v>2007</v>
      </c>
      <c r="B89" s="2" t="s">
        <v>268</v>
      </c>
      <c r="C89" s="16">
        <v>175630</v>
      </c>
      <c r="D89" s="16">
        <v>5</v>
      </c>
      <c r="E89" s="16">
        <v>4000</v>
      </c>
      <c r="F89" s="16">
        <v>2900</v>
      </c>
      <c r="G89" s="16">
        <v>900</v>
      </c>
      <c r="H89" s="16">
        <v>1400</v>
      </c>
      <c r="I89" s="16">
        <v>2100</v>
      </c>
      <c r="J89" s="16">
        <v>3300</v>
      </c>
      <c r="K89" s="16">
        <v>5000</v>
      </c>
      <c r="L89" s="16">
        <v>7400</v>
      </c>
      <c r="M89" s="16">
        <v>9700</v>
      </c>
    </row>
    <row r="90" spans="1:13" x14ac:dyDescent="0.35">
      <c r="A90" s="91">
        <v>2007</v>
      </c>
      <c r="B90" s="92" t="s">
        <v>269</v>
      </c>
      <c r="C90" s="93">
        <v>159650</v>
      </c>
      <c r="D90" s="93">
        <v>5</v>
      </c>
      <c r="E90" s="93">
        <v>4600</v>
      </c>
      <c r="F90" s="93">
        <v>3200</v>
      </c>
      <c r="G90" s="93">
        <v>1200</v>
      </c>
      <c r="H90" s="93">
        <v>1600</v>
      </c>
      <c r="I90" s="93">
        <v>2400</v>
      </c>
      <c r="J90" s="93">
        <v>3800</v>
      </c>
      <c r="K90" s="93">
        <v>5800</v>
      </c>
      <c r="L90" s="93">
        <v>8600</v>
      </c>
      <c r="M90" s="93">
        <v>10900</v>
      </c>
    </row>
    <row r="91" spans="1:13" x14ac:dyDescent="0.35">
      <c r="A91" s="73">
        <v>2007</v>
      </c>
      <c r="B91" s="27" t="s">
        <v>270</v>
      </c>
      <c r="C91" s="15">
        <v>418620</v>
      </c>
      <c r="D91" s="15">
        <v>12</v>
      </c>
      <c r="E91" s="15">
        <v>4000</v>
      </c>
      <c r="F91" s="15">
        <v>3000</v>
      </c>
      <c r="G91" s="15">
        <v>900</v>
      </c>
      <c r="H91" s="15">
        <v>1300</v>
      </c>
      <c r="I91" s="15">
        <v>2000</v>
      </c>
      <c r="J91" s="15">
        <v>3200</v>
      </c>
      <c r="K91" s="15">
        <v>5000</v>
      </c>
      <c r="L91" s="15">
        <v>7600</v>
      </c>
      <c r="M91" s="15">
        <v>9900</v>
      </c>
    </row>
    <row r="92" spans="1:13" x14ac:dyDescent="0.35">
      <c r="A92" s="74">
        <v>2007</v>
      </c>
      <c r="B92" s="2" t="s">
        <v>271</v>
      </c>
      <c r="C92" s="16">
        <v>250060</v>
      </c>
      <c r="D92" s="16">
        <v>7</v>
      </c>
      <c r="E92" s="16">
        <v>4100</v>
      </c>
      <c r="F92" s="16">
        <v>3000</v>
      </c>
      <c r="G92" s="16">
        <v>1000</v>
      </c>
      <c r="H92" s="16">
        <v>1400</v>
      </c>
      <c r="I92" s="16">
        <v>2200</v>
      </c>
      <c r="J92" s="16">
        <v>3400</v>
      </c>
      <c r="K92" s="16">
        <v>5200</v>
      </c>
      <c r="L92" s="16">
        <v>7700</v>
      </c>
      <c r="M92" s="16">
        <v>9900</v>
      </c>
    </row>
    <row r="93" spans="1:13" x14ac:dyDescent="0.35">
      <c r="A93" s="74">
        <v>2007</v>
      </c>
      <c r="B93" s="2" t="s">
        <v>272</v>
      </c>
      <c r="C93" s="16">
        <v>168560</v>
      </c>
      <c r="D93" s="16">
        <v>5</v>
      </c>
      <c r="E93" s="16">
        <v>3800</v>
      </c>
      <c r="F93" s="16">
        <v>3100</v>
      </c>
      <c r="G93" s="16">
        <v>800</v>
      </c>
      <c r="H93" s="16">
        <v>1100</v>
      </c>
      <c r="I93" s="16">
        <v>1800</v>
      </c>
      <c r="J93" s="16">
        <v>3000</v>
      </c>
      <c r="K93" s="16">
        <v>4700</v>
      </c>
      <c r="L93" s="16">
        <v>7500</v>
      </c>
      <c r="M93" s="16">
        <v>9900</v>
      </c>
    </row>
    <row r="94" spans="1:13" x14ac:dyDescent="0.35">
      <c r="A94" s="72">
        <v>2008</v>
      </c>
      <c r="B94" s="28" t="s">
        <v>13</v>
      </c>
      <c r="C94" s="19">
        <v>3403390</v>
      </c>
      <c r="D94" s="19">
        <v>100</v>
      </c>
      <c r="E94" s="19">
        <v>4300</v>
      </c>
      <c r="F94" s="19">
        <v>3200</v>
      </c>
      <c r="G94" s="19">
        <v>1000</v>
      </c>
      <c r="H94" s="19">
        <v>1400</v>
      </c>
      <c r="I94" s="19">
        <v>2200</v>
      </c>
      <c r="J94" s="19">
        <v>3500</v>
      </c>
      <c r="K94" s="19">
        <v>5300</v>
      </c>
      <c r="L94" s="19">
        <v>8000</v>
      </c>
      <c r="M94" s="19">
        <v>10400</v>
      </c>
    </row>
    <row r="95" spans="1:13" x14ac:dyDescent="0.35">
      <c r="A95" s="72">
        <v>2008</v>
      </c>
      <c r="B95" s="28" t="s">
        <v>247</v>
      </c>
      <c r="C95" s="19">
        <v>532600</v>
      </c>
      <c r="D95" s="19">
        <v>16</v>
      </c>
      <c r="E95" s="19">
        <v>3900</v>
      </c>
      <c r="F95" s="19">
        <v>2700</v>
      </c>
      <c r="G95" s="19">
        <v>1000</v>
      </c>
      <c r="H95" s="19">
        <v>1400</v>
      </c>
      <c r="I95" s="19">
        <v>2200</v>
      </c>
      <c r="J95" s="19">
        <v>3300</v>
      </c>
      <c r="K95" s="19">
        <v>4900</v>
      </c>
      <c r="L95" s="19">
        <v>7000</v>
      </c>
      <c r="M95" s="19">
        <v>9000</v>
      </c>
    </row>
    <row r="96" spans="1:13" x14ac:dyDescent="0.35">
      <c r="A96" s="74">
        <v>2008</v>
      </c>
      <c r="B96" s="2" t="s">
        <v>248</v>
      </c>
      <c r="C96" s="16">
        <v>101930</v>
      </c>
      <c r="D96" s="16">
        <v>3</v>
      </c>
      <c r="E96" s="16">
        <v>3700</v>
      </c>
      <c r="F96" s="16">
        <v>2400</v>
      </c>
      <c r="G96" s="16">
        <v>1000</v>
      </c>
      <c r="H96" s="16">
        <v>1400</v>
      </c>
      <c r="I96" s="16">
        <v>2100</v>
      </c>
      <c r="J96" s="16">
        <v>3200</v>
      </c>
      <c r="K96" s="16">
        <v>4600</v>
      </c>
      <c r="L96" s="16">
        <v>6400</v>
      </c>
      <c r="M96" s="16">
        <v>7900</v>
      </c>
    </row>
    <row r="97" spans="1:13" x14ac:dyDescent="0.35">
      <c r="A97" s="74">
        <v>2008</v>
      </c>
      <c r="B97" s="2" t="s">
        <v>249</v>
      </c>
      <c r="C97" s="16">
        <v>233270</v>
      </c>
      <c r="D97" s="16">
        <v>7</v>
      </c>
      <c r="E97" s="16">
        <v>3900</v>
      </c>
      <c r="F97" s="16">
        <v>2600</v>
      </c>
      <c r="G97" s="16">
        <v>1000</v>
      </c>
      <c r="H97" s="16">
        <v>1400</v>
      </c>
      <c r="I97" s="16">
        <v>2200</v>
      </c>
      <c r="J97" s="16">
        <v>3300</v>
      </c>
      <c r="K97" s="16">
        <v>4800</v>
      </c>
      <c r="L97" s="16">
        <v>6900</v>
      </c>
      <c r="M97" s="16">
        <v>8800</v>
      </c>
    </row>
    <row r="98" spans="1:13" x14ac:dyDescent="0.35">
      <c r="A98" s="91">
        <v>2008</v>
      </c>
      <c r="B98" s="92" t="s">
        <v>250</v>
      </c>
      <c r="C98" s="93">
        <v>197400</v>
      </c>
      <c r="D98" s="93">
        <v>6</v>
      </c>
      <c r="E98" s="93">
        <v>4100</v>
      </c>
      <c r="F98" s="93">
        <v>2900</v>
      </c>
      <c r="G98" s="93">
        <v>1100</v>
      </c>
      <c r="H98" s="93">
        <v>1400</v>
      </c>
      <c r="I98" s="93">
        <v>2200</v>
      </c>
      <c r="J98" s="93">
        <v>3400</v>
      </c>
      <c r="K98" s="93">
        <v>5000</v>
      </c>
      <c r="L98" s="93">
        <v>7400</v>
      </c>
      <c r="M98" s="93">
        <v>9700</v>
      </c>
    </row>
    <row r="99" spans="1:13" x14ac:dyDescent="0.35">
      <c r="A99" s="72">
        <v>2008</v>
      </c>
      <c r="B99" s="28" t="s">
        <v>251</v>
      </c>
      <c r="C99" s="19">
        <v>210340</v>
      </c>
      <c r="D99" s="19">
        <v>6</v>
      </c>
      <c r="E99" s="19">
        <v>4500</v>
      </c>
      <c r="F99" s="19">
        <v>3700</v>
      </c>
      <c r="G99" s="19">
        <v>800</v>
      </c>
      <c r="H99" s="19">
        <v>1200</v>
      </c>
      <c r="I99" s="19">
        <v>2000</v>
      </c>
      <c r="J99" s="19">
        <v>3400</v>
      </c>
      <c r="K99" s="19">
        <v>6000</v>
      </c>
      <c r="L99" s="19">
        <v>9300</v>
      </c>
      <c r="M99" s="19">
        <v>11900</v>
      </c>
    </row>
    <row r="100" spans="1:13" x14ac:dyDescent="0.35">
      <c r="A100" s="74">
        <v>2008</v>
      </c>
      <c r="B100" s="2" t="s">
        <v>252</v>
      </c>
      <c r="C100" s="16">
        <v>68950</v>
      </c>
      <c r="D100" s="16">
        <v>2</v>
      </c>
      <c r="E100" s="16">
        <v>4400</v>
      </c>
      <c r="F100" s="16">
        <v>3700</v>
      </c>
      <c r="G100" s="16">
        <v>700</v>
      </c>
      <c r="H100" s="16">
        <v>1100</v>
      </c>
      <c r="I100" s="16">
        <v>1800</v>
      </c>
      <c r="J100" s="16">
        <v>3200</v>
      </c>
      <c r="K100" s="16">
        <v>6000</v>
      </c>
      <c r="L100" s="16">
        <v>9400</v>
      </c>
      <c r="M100" s="16">
        <v>11900</v>
      </c>
    </row>
    <row r="101" spans="1:13" x14ac:dyDescent="0.35">
      <c r="A101" s="91">
        <v>2008</v>
      </c>
      <c r="B101" s="92" t="s">
        <v>253</v>
      </c>
      <c r="C101" s="93">
        <v>141380</v>
      </c>
      <c r="D101" s="93">
        <v>4</v>
      </c>
      <c r="E101" s="93">
        <v>4500</v>
      </c>
      <c r="F101" s="93">
        <v>3600</v>
      </c>
      <c r="G101" s="93">
        <v>900</v>
      </c>
      <c r="H101" s="93">
        <v>1200</v>
      </c>
      <c r="I101" s="93">
        <v>2000</v>
      </c>
      <c r="J101" s="93">
        <v>3500</v>
      </c>
      <c r="K101" s="93">
        <v>6000</v>
      </c>
      <c r="L101" s="93">
        <v>9300</v>
      </c>
      <c r="M101" s="93">
        <v>11800</v>
      </c>
    </row>
    <row r="102" spans="1:13" x14ac:dyDescent="0.35">
      <c r="A102" s="72">
        <v>2008</v>
      </c>
      <c r="B102" s="28" t="s">
        <v>254</v>
      </c>
      <c r="C102" s="19">
        <v>343900</v>
      </c>
      <c r="D102" s="19">
        <v>10</v>
      </c>
      <c r="E102" s="19">
        <v>5600</v>
      </c>
      <c r="F102" s="19">
        <v>4300</v>
      </c>
      <c r="G102" s="19">
        <v>1200</v>
      </c>
      <c r="H102" s="19">
        <v>1700</v>
      </c>
      <c r="I102" s="19">
        <v>2700</v>
      </c>
      <c r="J102" s="19">
        <v>4300</v>
      </c>
      <c r="K102" s="19">
        <v>7000</v>
      </c>
      <c r="L102" s="19">
        <v>11400</v>
      </c>
      <c r="M102" s="19">
        <v>14800</v>
      </c>
    </row>
    <row r="103" spans="1:13" x14ac:dyDescent="0.35">
      <c r="A103" s="74">
        <v>2008</v>
      </c>
      <c r="B103" s="2" t="s">
        <v>255</v>
      </c>
      <c r="C103" s="16">
        <v>152810</v>
      </c>
      <c r="D103" s="16">
        <v>4</v>
      </c>
      <c r="E103" s="16">
        <v>5300</v>
      </c>
      <c r="F103" s="16">
        <v>4100</v>
      </c>
      <c r="G103" s="16">
        <v>1200</v>
      </c>
      <c r="H103" s="16">
        <v>1600</v>
      </c>
      <c r="I103" s="16">
        <v>2600</v>
      </c>
      <c r="J103" s="16">
        <v>4100</v>
      </c>
      <c r="K103" s="16">
        <v>6700</v>
      </c>
      <c r="L103" s="16">
        <v>10900</v>
      </c>
      <c r="M103" s="16">
        <v>14100</v>
      </c>
    </row>
    <row r="104" spans="1:13" x14ac:dyDescent="0.35">
      <c r="A104" s="74">
        <v>2008</v>
      </c>
      <c r="B104" s="2" t="s">
        <v>256</v>
      </c>
      <c r="C104" s="16">
        <v>61210</v>
      </c>
      <c r="D104" s="16">
        <v>2</v>
      </c>
      <c r="E104" s="16">
        <v>6500</v>
      </c>
      <c r="F104" s="16">
        <v>4800</v>
      </c>
      <c r="G104" s="16">
        <v>1400</v>
      </c>
      <c r="H104" s="16">
        <v>2000</v>
      </c>
      <c r="I104" s="16">
        <v>3200</v>
      </c>
      <c r="J104" s="16">
        <v>5100</v>
      </c>
      <c r="K104" s="16">
        <v>8400</v>
      </c>
      <c r="L104" s="16">
        <v>13400</v>
      </c>
      <c r="M104" s="16">
        <v>16900</v>
      </c>
    </row>
    <row r="105" spans="1:13" x14ac:dyDescent="0.35">
      <c r="A105" s="91">
        <v>2008</v>
      </c>
      <c r="B105" s="92" t="s">
        <v>257</v>
      </c>
      <c r="C105" s="93">
        <v>129880</v>
      </c>
      <c r="D105" s="93">
        <v>4</v>
      </c>
      <c r="E105" s="93">
        <v>5500</v>
      </c>
      <c r="F105" s="93">
        <v>4200</v>
      </c>
      <c r="G105" s="93">
        <v>1200</v>
      </c>
      <c r="H105" s="93">
        <v>1700</v>
      </c>
      <c r="I105" s="93">
        <v>2700</v>
      </c>
      <c r="J105" s="93">
        <v>4300</v>
      </c>
      <c r="K105" s="93">
        <v>6800</v>
      </c>
      <c r="L105" s="93">
        <v>11000</v>
      </c>
      <c r="M105" s="93">
        <v>14500</v>
      </c>
    </row>
    <row r="106" spans="1:13" x14ac:dyDescent="0.35">
      <c r="A106" s="72">
        <v>2008</v>
      </c>
      <c r="B106" s="28" t="s">
        <v>258</v>
      </c>
      <c r="C106" s="19">
        <v>784050</v>
      </c>
      <c r="D106" s="19">
        <v>23</v>
      </c>
      <c r="E106" s="19">
        <v>4500</v>
      </c>
      <c r="F106" s="19">
        <v>3000</v>
      </c>
      <c r="G106" s="19">
        <v>1300</v>
      </c>
      <c r="H106" s="19">
        <v>1700</v>
      </c>
      <c r="I106" s="19">
        <v>2600</v>
      </c>
      <c r="J106" s="19">
        <v>3800</v>
      </c>
      <c r="K106" s="19">
        <v>5600</v>
      </c>
      <c r="L106" s="19">
        <v>8000</v>
      </c>
      <c r="M106" s="19">
        <v>10200</v>
      </c>
    </row>
    <row r="107" spans="1:13" x14ac:dyDescent="0.35">
      <c r="A107" s="74">
        <v>2008</v>
      </c>
      <c r="B107" s="2" t="s">
        <v>249</v>
      </c>
      <c r="C107" s="16">
        <v>137730</v>
      </c>
      <c r="D107" s="16">
        <v>4</v>
      </c>
      <c r="E107" s="16">
        <v>4500</v>
      </c>
      <c r="F107" s="16">
        <v>2700</v>
      </c>
      <c r="G107" s="16">
        <v>1400</v>
      </c>
      <c r="H107" s="16">
        <v>1800</v>
      </c>
      <c r="I107" s="16">
        <v>2700</v>
      </c>
      <c r="J107" s="16">
        <v>3900</v>
      </c>
      <c r="K107" s="16">
        <v>5600</v>
      </c>
      <c r="L107" s="16">
        <v>7600</v>
      </c>
      <c r="M107" s="16">
        <v>9400</v>
      </c>
    </row>
    <row r="108" spans="1:13" x14ac:dyDescent="0.35">
      <c r="A108" s="74">
        <v>2008</v>
      </c>
      <c r="B108" s="2" t="s">
        <v>250</v>
      </c>
      <c r="C108" s="16">
        <v>226720</v>
      </c>
      <c r="D108" s="16">
        <v>7</v>
      </c>
      <c r="E108" s="16">
        <v>4700</v>
      </c>
      <c r="F108" s="16">
        <v>3200</v>
      </c>
      <c r="G108" s="16">
        <v>1400</v>
      </c>
      <c r="H108" s="16">
        <v>1800</v>
      </c>
      <c r="I108" s="16">
        <v>2700</v>
      </c>
      <c r="J108" s="16">
        <v>4000</v>
      </c>
      <c r="K108" s="16">
        <v>5800</v>
      </c>
      <c r="L108" s="16">
        <v>8400</v>
      </c>
      <c r="M108" s="16">
        <v>10700</v>
      </c>
    </row>
    <row r="109" spans="1:13" x14ac:dyDescent="0.35">
      <c r="A109" s="74">
        <v>2008</v>
      </c>
      <c r="B109" s="2" t="s">
        <v>259</v>
      </c>
      <c r="C109" s="16">
        <v>257080</v>
      </c>
      <c r="D109" s="16">
        <v>8</v>
      </c>
      <c r="E109" s="16">
        <v>4100</v>
      </c>
      <c r="F109" s="16">
        <v>2700</v>
      </c>
      <c r="G109" s="16">
        <v>1200</v>
      </c>
      <c r="H109" s="16">
        <v>1600</v>
      </c>
      <c r="I109" s="16">
        <v>2400</v>
      </c>
      <c r="J109" s="16">
        <v>3500</v>
      </c>
      <c r="K109" s="16">
        <v>5100</v>
      </c>
      <c r="L109" s="16">
        <v>7200</v>
      </c>
      <c r="M109" s="16">
        <v>9000</v>
      </c>
    </row>
    <row r="110" spans="1:13" x14ac:dyDescent="0.35">
      <c r="A110" s="91">
        <v>2008</v>
      </c>
      <c r="B110" s="92" t="s">
        <v>260</v>
      </c>
      <c r="C110" s="93">
        <v>162520</v>
      </c>
      <c r="D110" s="93">
        <v>5</v>
      </c>
      <c r="E110" s="93">
        <v>4900</v>
      </c>
      <c r="F110" s="93">
        <v>3400</v>
      </c>
      <c r="G110" s="93">
        <v>1300</v>
      </c>
      <c r="H110" s="93">
        <v>1700</v>
      </c>
      <c r="I110" s="93">
        <v>2600</v>
      </c>
      <c r="J110" s="93">
        <v>4100</v>
      </c>
      <c r="K110" s="93">
        <v>6100</v>
      </c>
      <c r="L110" s="93">
        <v>9000</v>
      </c>
      <c r="M110" s="93">
        <v>11500</v>
      </c>
    </row>
    <row r="111" spans="1:13" x14ac:dyDescent="0.35">
      <c r="A111" s="72">
        <v>2008</v>
      </c>
      <c r="B111" s="28" t="s">
        <v>261</v>
      </c>
      <c r="C111" s="19">
        <v>367570</v>
      </c>
      <c r="D111" s="19">
        <v>11</v>
      </c>
      <c r="E111" s="19">
        <v>3600</v>
      </c>
      <c r="F111" s="19">
        <v>2800</v>
      </c>
      <c r="G111" s="19">
        <v>800</v>
      </c>
      <c r="H111" s="19">
        <v>1100</v>
      </c>
      <c r="I111" s="19">
        <v>1700</v>
      </c>
      <c r="J111" s="19">
        <v>2800</v>
      </c>
      <c r="K111" s="19">
        <v>4600</v>
      </c>
      <c r="L111" s="19">
        <v>7100</v>
      </c>
      <c r="M111" s="19">
        <v>9100</v>
      </c>
    </row>
    <row r="112" spans="1:13" x14ac:dyDescent="0.35">
      <c r="A112" s="74">
        <v>2008</v>
      </c>
      <c r="B112" s="2" t="s">
        <v>262</v>
      </c>
      <c r="C112" s="16">
        <v>43610</v>
      </c>
      <c r="D112" s="16">
        <v>1</v>
      </c>
      <c r="E112" s="16">
        <v>3300</v>
      </c>
      <c r="F112" s="16">
        <v>2900</v>
      </c>
      <c r="G112" s="16">
        <v>700</v>
      </c>
      <c r="H112" s="16">
        <v>900</v>
      </c>
      <c r="I112" s="16">
        <v>1400</v>
      </c>
      <c r="J112" s="16">
        <v>2200</v>
      </c>
      <c r="K112" s="16">
        <v>4200</v>
      </c>
      <c r="L112" s="16">
        <v>7200</v>
      </c>
      <c r="M112" s="16">
        <v>9300</v>
      </c>
    </row>
    <row r="113" spans="1:13" x14ac:dyDescent="0.35">
      <c r="A113" s="74">
        <v>2008</v>
      </c>
      <c r="B113" s="2" t="s">
        <v>263</v>
      </c>
      <c r="C113" s="16">
        <v>254530</v>
      </c>
      <c r="D113" s="16">
        <v>7</v>
      </c>
      <c r="E113" s="16">
        <v>3700</v>
      </c>
      <c r="F113" s="16">
        <v>2800</v>
      </c>
      <c r="G113" s="16">
        <v>800</v>
      </c>
      <c r="H113" s="16">
        <v>1100</v>
      </c>
      <c r="I113" s="16">
        <v>1800</v>
      </c>
      <c r="J113" s="16">
        <v>2900</v>
      </c>
      <c r="K113" s="16">
        <v>4600</v>
      </c>
      <c r="L113" s="16">
        <v>7100</v>
      </c>
      <c r="M113" s="16">
        <v>9100</v>
      </c>
    </row>
    <row r="114" spans="1:13" x14ac:dyDescent="0.35">
      <c r="A114" s="91">
        <v>2008</v>
      </c>
      <c r="B114" s="92" t="s">
        <v>264</v>
      </c>
      <c r="C114" s="93">
        <v>69430</v>
      </c>
      <c r="D114" s="93">
        <v>2</v>
      </c>
      <c r="E114" s="93">
        <v>3600</v>
      </c>
      <c r="F114" s="93">
        <v>2800</v>
      </c>
      <c r="G114" s="93">
        <v>800</v>
      </c>
      <c r="H114" s="93">
        <v>1100</v>
      </c>
      <c r="I114" s="93">
        <v>1800</v>
      </c>
      <c r="J114" s="93">
        <v>2900</v>
      </c>
      <c r="K114" s="93">
        <v>4500</v>
      </c>
      <c r="L114" s="93">
        <v>6800</v>
      </c>
      <c r="M114" s="93">
        <v>8900</v>
      </c>
    </row>
    <row r="115" spans="1:13" x14ac:dyDescent="0.35">
      <c r="A115" s="72">
        <v>2008</v>
      </c>
      <c r="B115" s="28" t="s">
        <v>265</v>
      </c>
      <c r="C115" s="19">
        <v>744900</v>
      </c>
      <c r="D115" s="19">
        <v>22</v>
      </c>
      <c r="E115" s="19">
        <v>4100</v>
      </c>
      <c r="F115" s="19">
        <v>3000</v>
      </c>
      <c r="G115" s="19">
        <v>1000</v>
      </c>
      <c r="H115" s="19">
        <v>1400</v>
      </c>
      <c r="I115" s="19">
        <v>2200</v>
      </c>
      <c r="J115" s="19">
        <v>3400</v>
      </c>
      <c r="K115" s="19">
        <v>5100</v>
      </c>
      <c r="L115" s="19">
        <v>7600</v>
      </c>
      <c r="M115" s="19">
        <v>9800</v>
      </c>
    </row>
    <row r="116" spans="1:13" x14ac:dyDescent="0.35">
      <c r="A116" s="74">
        <v>2008</v>
      </c>
      <c r="B116" s="2" t="s">
        <v>266</v>
      </c>
      <c r="C116" s="16">
        <v>210240</v>
      </c>
      <c r="D116" s="16">
        <v>6</v>
      </c>
      <c r="E116" s="16">
        <v>4000</v>
      </c>
      <c r="F116" s="16">
        <v>2700</v>
      </c>
      <c r="G116" s="16">
        <v>1100</v>
      </c>
      <c r="H116" s="16">
        <v>1500</v>
      </c>
      <c r="I116" s="16">
        <v>2300</v>
      </c>
      <c r="J116" s="16">
        <v>3400</v>
      </c>
      <c r="K116" s="16">
        <v>5000</v>
      </c>
      <c r="L116" s="16">
        <v>7200</v>
      </c>
      <c r="M116" s="16">
        <v>9100</v>
      </c>
    </row>
    <row r="117" spans="1:13" x14ac:dyDescent="0.35">
      <c r="A117" s="74">
        <v>2008</v>
      </c>
      <c r="B117" s="2" t="s">
        <v>267</v>
      </c>
      <c r="C117" s="16">
        <v>198560</v>
      </c>
      <c r="D117" s="16">
        <v>6</v>
      </c>
      <c r="E117" s="16">
        <v>4200</v>
      </c>
      <c r="F117" s="16">
        <v>3200</v>
      </c>
      <c r="G117" s="16">
        <v>1000</v>
      </c>
      <c r="H117" s="16">
        <v>1400</v>
      </c>
      <c r="I117" s="16">
        <v>2100</v>
      </c>
      <c r="J117" s="16">
        <v>3400</v>
      </c>
      <c r="K117" s="16">
        <v>5300</v>
      </c>
      <c r="L117" s="16">
        <v>8100</v>
      </c>
      <c r="M117" s="16">
        <v>10500</v>
      </c>
    </row>
    <row r="118" spans="1:13" x14ac:dyDescent="0.35">
      <c r="A118" s="74">
        <v>2008</v>
      </c>
      <c r="B118" s="2" t="s">
        <v>268</v>
      </c>
      <c r="C118" s="16">
        <v>176080</v>
      </c>
      <c r="D118" s="16">
        <v>5</v>
      </c>
      <c r="E118" s="16">
        <v>3800</v>
      </c>
      <c r="F118" s="16">
        <v>2800</v>
      </c>
      <c r="G118" s="16">
        <v>900</v>
      </c>
      <c r="H118" s="16">
        <v>1300</v>
      </c>
      <c r="I118" s="16">
        <v>2000</v>
      </c>
      <c r="J118" s="16">
        <v>3100</v>
      </c>
      <c r="K118" s="16">
        <v>4700</v>
      </c>
      <c r="L118" s="16">
        <v>7100</v>
      </c>
      <c r="M118" s="16">
        <v>9200</v>
      </c>
    </row>
    <row r="119" spans="1:13" x14ac:dyDescent="0.35">
      <c r="A119" s="91">
        <v>2008</v>
      </c>
      <c r="B119" s="92" t="s">
        <v>269</v>
      </c>
      <c r="C119" s="93">
        <v>160020</v>
      </c>
      <c r="D119" s="93">
        <v>5</v>
      </c>
      <c r="E119" s="93">
        <v>4400</v>
      </c>
      <c r="F119" s="93">
        <v>3100</v>
      </c>
      <c r="G119" s="93">
        <v>1100</v>
      </c>
      <c r="H119" s="93">
        <v>1500</v>
      </c>
      <c r="I119" s="93">
        <v>2300</v>
      </c>
      <c r="J119" s="93">
        <v>3600</v>
      </c>
      <c r="K119" s="93">
        <v>5600</v>
      </c>
      <c r="L119" s="93">
        <v>8200</v>
      </c>
      <c r="M119" s="93">
        <v>10500</v>
      </c>
    </row>
    <row r="120" spans="1:13" x14ac:dyDescent="0.35">
      <c r="A120" s="73">
        <v>2008</v>
      </c>
      <c r="B120" s="27" t="s">
        <v>270</v>
      </c>
      <c r="C120" s="15">
        <v>420040</v>
      </c>
      <c r="D120" s="15">
        <v>12</v>
      </c>
      <c r="E120" s="15">
        <v>3900</v>
      </c>
      <c r="F120" s="15">
        <v>3000</v>
      </c>
      <c r="G120" s="15">
        <v>900</v>
      </c>
      <c r="H120" s="15">
        <v>1200</v>
      </c>
      <c r="I120" s="15">
        <v>2000</v>
      </c>
      <c r="J120" s="15">
        <v>3100</v>
      </c>
      <c r="K120" s="15">
        <v>4800</v>
      </c>
      <c r="L120" s="15">
        <v>7400</v>
      </c>
      <c r="M120" s="15">
        <v>9600</v>
      </c>
    </row>
    <row r="121" spans="1:13" x14ac:dyDescent="0.35">
      <c r="A121" s="74">
        <v>2008</v>
      </c>
      <c r="B121" s="2" t="s">
        <v>271</v>
      </c>
      <c r="C121" s="16">
        <v>250540</v>
      </c>
      <c r="D121" s="16">
        <v>7</v>
      </c>
      <c r="E121" s="16">
        <v>4000</v>
      </c>
      <c r="F121" s="16">
        <v>2900</v>
      </c>
      <c r="G121" s="16">
        <v>900</v>
      </c>
      <c r="H121" s="16">
        <v>1300</v>
      </c>
      <c r="I121" s="16">
        <v>2100</v>
      </c>
      <c r="J121" s="16">
        <v>3300</v>
      </c>
      <c r="K121" s="16">
        <v>5000</v>
      </c>
      <c r="L121" s="16">
        <v>7400</v>
      </c>
      <c r="M121" s="16">
        <v>9500</v>
      </c>
    </row>
    <row r="122" spans="1:13" x14ac:dyDescent="0.35">
      <c r="A122" s="74">
        <v>2008</v>
      </c>
      <c r="B122" s="2" t="s">
        <v>272</v>
      </c>
      <c r="C122" s="16">
        <v>169500</v>
      </c>
      <c r="D122" s="16">
        <v>5</v>
      </c>
      <c r="E122" s="16">
        <v>3700</v>
      </c>
      <c r="F122" s="16">
        <v>3000</v>
      </c>
      <c r="G122" s="16">
        <v>800</v>
      </c>
      <c r="H122" s="16">
        <v>1100</v>
      </c>
      <c r="I122" s="16">
        <v>1800</v>
      </c>
      <c r="J122" s="16">
        <v>2900</v>
      </c>
      <c r="K122" s="16">
        <v>4600</v>
      </c>
      <c r="L122" s="16">
        <v>7300</v>
      </c>
      <c r="M122" s="16">
        <v>9600</v>
      </c>
    </row>
    <row r="123" spans="1:13" x14ac:dyDescent="0.35">
      <c r="A123" s="72">
        <v>2009</v>
      </c>
      <c r="B123" s="28" t="s">
        <v>13</v>
      </c>
      <c r="C123" s="19">
        <v>3425800</v>
      </c>
      <c r="D123" s="19">
        <v>100</v>
      </c>
      <c r="E123" s="19">
        <v>4200</v>
      </c>
      <c r="F123" s="19">
        <v>3100</v>
      </c>
      <c r="G123" s="19">
        <v>1000</v>
      </c>
      <c r="H123" s="19">
        <v>1400</v>
      </c>
      <c r="I123" s="19">
        <v>2200</v>
      </c>
      <c r="J123" s="19">
        <v>3400</v>
      </c>
      <c r="K123" s="19">
        <v>5300</v>
      </c>
      <c r="L123" s="19">
        <v>7900</v>
      </c>
      <c r="M123" s="19">
        <v>10300</v>
      </c>
    </row>
    <row r="124" spans="1:13" x14ac:dyDescent="0.35">
      <c r="A124" s="72">
        <v>2009</v>
      </c>
      <c r="B124" s="28" t="s">
        <v>247</v>
      </c>
      <c r="C124" s="19">
        <v>536610</v>
      </c>
      <c r="D124" s="19">
        <v>16</v>
      </c>
      <c r="E124" s="19">
        <v>3900</v>
      </c>
      <c r="F124" s="19">
        <v>2700</v>
      </c>
      <c r="G124" s="19">
        <v>1100</v>
      </c>
      <c r="H124" s="19">
        <v>1400</v>
      </c>
      <c r="I124" s="19">
        <v>2200</v>
      </c>
      <c r="J124" s="19">
        <v>3300</v>
      </c>
      <c r="K124" s="19">
        <v>4800</v>
      </c>
      <c r="L124" s="19">
        <v>6900</v>
      </c>
      <c r="M124" s="19">
        <v>8800</v>
      </c>
    </row>
    <row r="125" spans="1:13" x14ac:dyDescent="0.35">
      <c r="A125" s="74">
        <v>2009</v>
      </c>
      <c r="B125" s="2" t="s">
        <v>248</v>
      </c>
      <c r="C125" s="16">
        <v>102530</v>
      </c>
      <c r="D125" s="16">
        <v>3</v>
      </c>
      <c r="E125" s="16">
        <v>3700</v>
      </c>
      <c r="F125" s="16">
        <v>2400</v>
      </c>
      <c r="G125" s="16">
        <v>1000</v>
      </c>
      <c r="H125" s="16">
        <v>1400</v>
      </c>
      <c r="I125" s="16">
        <v>2100</v>
      </c>
      <c r="J125" s="16">
        <v>3200</v>
      </c>
      <c r="K125" s="16">
        <v>4600</v>
      </c>
      <c r="L125" s="16">
        <v>6300</v>
      </c>
      <c r="M125" s="16">
        <v>7800</v>
      </c>
    </row>
    <row r="126" spans="1:13" x14ac:dyDescent="0.35">
      <c r="A126" s="74">
        <v>2009</v>
      </c>
      <c r="B126" s="2" t="s">
        <v>249</v>
      </c>
      <c r="C126" s="16">
        <v>235260</v>
      </c>
      <c r="D126" s="16">
        <v>7</v>
      </c>
      <c r="E126" s="16">
        <v>3800</v>
      </c>
      <c r="F126" s="16">
        <v>2600</v>
      </c>
      <c r="G126" s="16">
        <v>1000</v>
      </c>
      <c r="H126" s="16">
        <v>1400</v>
      </c>
      <c r="I126" s="16">
        <v>2200</v>
      </c>
      <c r="J126" s="16">
        <v>3300</v>
      </c>
      <c r="K126" s="16">
        <v>4800</v>
      </c>
      <c r="L126" s="16">
        <v>6800</v>
      </c>
      <c r="M126" s="16">
        <v>8600</v>
      </c>
    </row>
    <row r="127" spans="1:13" x14ac:dyDescent="0.35">
      <c r="A127" s="91">
        <v>2009</v>
      </c>
      <c r="B127" s="92" t="s">
        <v>250</v>
      </c>
      <c r="C127" s="93">
        <v>198810</v>
      </c>
      <c r="D127" s="93">
        <v>6</v>
      </c>
      <c r="E127" s="93">
        <v>4000</v>
      </c>
      <c r="F127" s="93">
        <v>2900</v>
      </c>
      <c r="G127" s="93">
        <v>1100</v>
      </c>
      <c r="H127" s="93">
        <v>1400</v>
      </c>
      <c r="I127" s="93">
        <v>2200</v>
      </c>
      <c r="J127" s="93">
        <v>3400</v>
      </c>
      <c r="K127" s="93">
        <v>5000</v>
      </c>
      <c r="L127" s="93">
        <v>7300</v>
      </c>
      <c r="M127" s="93">
        <v>9600</v>
      </c>
    </row>
    <row r="128" spans="1:13" x14ac:dyDescent="0.35">
      <c r="A128" s="72">
        <v>2009</v>
      </c>
      <c r="B128" s="28" t="s">
        <v>251</v>
      </c>
      <c r="C128" s="19">
        <v>211410</v>
      </c>
      <c r="D128" s="19">
        <v>6</v>
      </c>
      <c r="E128" s="19">
        <v>4400</v>
      </c>
      <c r="F128" s="19">
        <v>3600</v>
      </c>
      <c r="G128" s="19">
        <v>800</v>
      </c>
      <c r="H128" s="19">
        <v>1200</v>
      </c>
      <c r="I128" s="19">
        <v>1900</v>
      </c>
      <c r="J128" s="19">
        <v>3400</v>
      </c>
      <c r="K128" s="19">
        <v>5900</v>
      </c>
      <c r="L128" s="19">
        <v>9100</v>
      </c>
      <c r="M128" s="19">
        <v>11700</v>
      </c>
    </row>
    <row r="129" spans="1:13" x14ac:dyDescent="0.35">
      <c r="A129" s="74">
        <v>2009</v>
      </c>
      <c r="B129" s="2" t="s">
        <v>252</v>
      </c>
      <c r="C129" s="16">
        <v>69320</v>
      </c>
      <c r="D129" s="16">
        <v>2</v>
      </c>
      <c r="E129" s="16">
        <v>4400</v>
      </c>
      <c r="F129" s="16">
        <v>3700</v>
      </c>
      <c r="G129" s="16">
        <v>700</v>
      </c>
      <c r="H129" s="16">
        <v>1000</v>
      </c>
      <c r="I129" s="16">
        <v>1800</v>
      </c>
      <c r="J129" s="16">
        <v>3200</v>
      </c>
      <c r="K129" s="16">
        <v>5900</v>
      </c>
      <c r="L129" s="16">
        <v>9300</v>
      </c>
      <c r="M129" s="16">
        <v>11800</v>
      </c>
    </row>
    <row r="130" spans="1:13" x14ac:dyDescent="0.35">
      <c r="A130" s="91">
        <v>2009</v>
      </c>
      <c r="B130" s="92" t="s">
        <v>253</v>
      </c>
      <c r="C130" s="93">
        <v>142090</v>
      </c>
      <c r="D130" s="93">
        <v>4</v>
      </c>
      <c r="E130" s="93">
        <v>4500</v>
      </c>
      <c r="F130" s="93">
        <v>3600</v>
      </c>
      <c r="G130" s="93">
        <v>900</v>
      </c>
      <c r="H130" s="93">
        <v>1200</v>
      </c>
      <c r="I130" s="93">
        <v>2000</v>
      </c>
      <c r="J130" s="93">
        <v>3400</v>
      </c>
      <c r="K130" s="93">
        <v>5900</v>
      </c>
      <c r="L130" s="93">
        <v>9100</v>
      </c>
      <c r="M130" s="93">
        <v>11600</v>
      </c>
    </row>
    <row r="131" spans="1:13" x14ac:dyDescent="0.35">
      <c r="A131" s="72">
        <v>2009</v>
      </c>
      <c r="B131" s="28" t="s">
        <v>254</v>
      </c>
      <c r="C131" s="19">
        <v>346280</v>
      </c>
      <c r="D131" s="19">
        <v>10</v>
      </c>
      <c r="E131" s="19">
        <v>5600</v>
      </c>
      <c r="F131" s="19">
        <v>4200</v>
      </c>
      <c r="G131" s="19">
        <v>1300</v>
      </c>
      <c r="H131" s="19">
        <v>1700</v>
      </c>
      <c r="I131" s="19">
        <v>2700</v>
      </c>
      <c r="J131" s="19">
        <v>4300</v>
      </c>
      <c r="K131" s="19">
        <v>7000</v>
      </c>
      <c r="L131" s="19">
        <v>11300</v>
      </c>
      <c r="M131" s="19">
        <v>14700</v>
      </c>
    </row>
    <row r="132" spans="1:13" x14ac:dyDescent="0.35">
      <c r="A132" s="74">
        <v>2009</v>
      </c>
      <c r="B132" s="2" t="s">
        <v>255</v>
      </c>
      <c r="C132" s="16">
        <v>153750</v>
      </c>
      <c r="D132" s="16">
        <v>4</v>
      </c>
      <c r="E132" s="16">
        <v>5300</v>
      </c>
      <c r="F132" s="16">
        <v>4000</v>
      </c>
      <c r="G132" s="16">
        <v>1200</v>
      </c>
      <c r="H132" s="16">
        <v>1700</v>
      </c>
      <c r="I132" s="16">
        <v>2600</v>
      </c>
      <c r="J132" s="16">
        <v>4100</v>
      </c>
      <c r="K132" s="16">
        <v>6600</v>
      </c>
      <c r="L132" s="16">
        <v>10700</v>
      </c>
      <c r="M132" s="16">
        <v>13800</v>
      </c>
    </row>
    <row r="133" spans="1:13" x14ac:dyDescent="0.35">
      <c r="A133" s="74">
        <v>2009</v>
      </c>
      <c r="B133" s="2" t="s">
        <v>256</v>
      </c>
      <c r="C133" s="16">
        <v>61790</v>
      </c>
      <c r="D133" s="16">
        <v>2</v>
      </c>
      <c r="E133" s="16">
        <v>6500</v>
      </c>
      <c r="F133" s="16">
        <v>4700</v>
      </c>
      <c r="G133" s="16">
        <v>1500</v>
      </c>
      <c r="H133" s="16">
        <v>2000</v>
      </c>
      <c r="I133" s="16">
        <v>3200</v>
      </c>
      <c r="J133" s="16">
        <v>5100</v>
      </c>
      <c r="K133" s="16">
        <v>8300</v>
      </c>
      <c r="L133" s="16">
        <v>13400</v>
      </c>
      <c r="M133" s="16">
        <v>17000</v>
      </c>
    </row>
    <row r="134" spans="1:13" x14ac:dyDescent="0.35">
      <c r="A134" s="91">
        <v>2009</v>
      </c>
      <c r="B134" s="92" t="s">
        <v>257</v>
      </c>
      <c r="C134" s="93">
        <v>130750</v>
      </c>
      <c r="D134" s="93">
        <v>4</v>
      </c>
      <c r="E134" s="93">
        <v>5500</v>
      </c>
      <c r="F134" s="93">
        <v>4100</v>
      </c>
      <c r="G134" s="93">
        <v>1300</v>
      </c>
      <c r="H134" s="93">
        <v>1700</v>
      </c>
      <c r="I134" s="93">
        <v>2700</v>
      </c>
      <c r="J134" s="93">
        <v>4300</v>
      </c>
      <c r="K134" s="93">
        <v>6800</v>
      </c>
      <c r="L134" s="93">
        <v>10900</v>
      </c>
      <c r="M134" s="93">
        <v>14300</v>
      </c>
    </row>
    <row r="135" spans="1:13" x14ac:dyDescent="0.35">
      <c r="A135" s="72">
        <v>2009</v>
      </c>
      <c r="B135" s="28" t="s">
        <v>258</v>
      </c>
      <c r="C135" s="19">
        <v>789680</v>
      </c>
      <c r="D135" s="19">
        <v>23</v>
      </c>
      <c r="E135" s="19">
        <v>4500</v>
      </c>
      <c r="F135" s="19">
        <v>3000</v>
      </c>
      <c r="G135" s="19">
        <v>1300</v>
      </c>
      <c r="H135" s="19">
        <v>1700</v>
      </c>
      <c r="I135" s="19">
        <v>2600</v>
      </c>
      <c r="J135" s="19">
        <v>3800</v>
      </c>
      <c r="K135" s="19">
        <v>5600</v>
      </c>
      <c r="L135" s="19">
        <v>7900</v>
      </c>
      <c r="M135" s="19">
        <v>10100</v>
      </c>
    </row>
    <row r="136" spans="1:13" x14ac:dyDescent="0.35">
      <c r="A136" s="74">
        <v>2009</v>
      </c>
      <c r="B136" s="2" t="s">
        <v>249</v>
      </c>
      <c r="C136" s="16">
        <v>138910</v>
      </c>
      <c r="D136" s="16">
        <v>4</v>
      </c>
      <c r="E136" s="16">
        <v>4500</v>
      </c>
      <c r="F136" s="16">
        <v>2700</v>
      </c>
      <c r="G136" s="16">
        <v>1400</v>
      </c>
      <c r="H136" s="16">
        <v>1800</v>
      </c>
      <c r="I136" s="16">
        <v>2700</v>
      </c>
      <c r="J136" s="16">
        <v>3900</v>
      </c>
      <c r="K136" s="16">
        <v>5500</v>
      </c>
      <c r="L136" s="16">
        <v>7600</v>
      </c>
      <c r="M136" s="16">
        <v>9400</v>
      </c>
    </row>
    <row r="137" spans="1:13" x14ac:dyDescent="0.35">
      <c r="A137" s="74">
        <v>2009</v>
      </c>
      <c r="B137" s="2" t="s">
        <v>250</v>
      </c>
      <c r="C137" s="16">
        <v>228420</v>
      </c>
      <c r="D137" s="16">
        <v>7</v>
      </c>
      <c r="E137" s="16">
        <v>4700</v>
      </c>
      <c r="F137" s="16">
        <v>3100</v>
      </c>
      <c r="G137" s="16">
        <v>1400</v>
      </c>
      <c r="H137" s="16">
        <v>1800</v>
      </c>
      <c r="I137" s="16">
        <v>2700</v>
      </c>
      <c r="J137" s="16">
        <v>3900</v>
      </c>
      <c r="K137" s="16">
        <v>5800</v>
      </c>
      <c r="L137" s="16">
        <v>8300</v>
      </c>
      <c r="M137" s="16">
        <v>10600</v>
      </c>
    </row>
    <row r="138" spans="1:13" x14ac:dyDescent="0.35">
      <c r="A138" s="74">
        <v>2009</v>
      </c>
      <c r="B138" s="2" t="s">
        <v>259</v>
      </c>
      <c r="C138" s="16">
        <v>259080</v>
      </c>
      <c r="D138" s="16">
        <v>8</v>
      </c>
      <c r="E138" s="16">
        <v>4100</v>
      </c>
      <c r="F138" s="16">
        <v>2700</v>
      </c>
      <c r="G138" s="16">
        <v>1200</v>
      </c>
      <c r="H138" s="16">
        <v>1600</v>
      </c>
      <c r="I138" s="16">
        <v>2400</v>
      </c>
      <c r="J138" s="16">
        <v>3500</v>
      </c>
      <c r="K138" s="16">
        <v>5100</v>
      </c>
      <c r="L138" s="16">
        <v>7100</v>
      </c>
      <c r="M138" s="16">
        <v>9000</v>
      </c>
    </row>
    <row r="139" spans="1:13" x14ac:dyDescent="0.35">
      <c r="A139" s="91">
        <v>2009</v>
      </c>
      <c r="B139" s="92" t="s">
        <v>260</v>
      </c>
      <c r="C139" s="93">
        <v>163270</v>
      </c>
      <c r="D139" s="93">
        <v>5</v>
      </c>
      <c r="E139" s="93">
        <v>4900</v>
      </c>
      <c r="F139" s="93">
        <v>3400</v>
      </c>
      <c r="G139" s="93">
        <v>1300</v>
      </c>
      <c r="H139" s="93">
        <v>1700</v>
      </c>
      <c r="I139" s="93">
        <v>2600</v>
      </c>
      <c r="J139" s="93">
        <v>4100</v>
      </c>
      <c r="K139" s="93">
        <v>6100</v>
      </c>
      <c r="L139" s="93">
        <v>9000</v>
      </c>
      <c r="M139" s="93">
        <v>11500</v>
      </c>
    </row>
    <row r="140" spans="1:13" x14ac:dyDescent="0.35">
      <c r="A140" s="72">
        <v>2009</v>
      </c>
      <c r="B140" s="28" t="s">
        <v>261</v>
      </c>
      <c r="C140" s="19">
        <v>370200</v>
      </c>
      <c r="D140" s="19">
        <v>11</v>
      </c>
      <c r="E140" s="19">
        <v>3500</v>
      </c>
      <c r="F140" s="19">
        <v>2800</v>
      </c>
      <c r="G140" s="19">
        <v>800</v>
      </c>
      <c r="H140" s="19">
        <v>1100</v>
      </c>
      <c r="I140" s="19">
        <v>1700</v>
      </c>
      <c r="J140" s="19">
        <v>2800</v>
      </c>
      <c r="K140" s="19">
        <v>4500</v>
      </c>
      <c r="L140" s="19">
        <v>6900</v>
      </c>
      <c r="M140" s="19">
        <v>8900</v>
      </c>
    </row>
    <row r="141" spans="1:13" x14ac:dyDescent="0.35">
      <c r="A141" s="74">
        <v>2009</v>
      </c>
      <c r="B141" s="2" t="s">
        <v>262</v>
      </c>
      <c r="C141" s="16">
        <v>43740</v>
      </c>
      <c r="D141" s="16">
        <v>1</v>
      </c>
      <c r="E141" s="16">
        <v>3200</v>
      </c>
      <c r="F141" s="16">
        <v>2900</v>
      </c>
      <c r="G141" s="16">
        <v>600</v>
      </c>
      <c r="H141" s="16">
        <v>900</v>
      </c>
      <c r="I141" s="16">
        <v>1400</v>
      </c>
      <c r="J141" s="16">
        <v>2200</v>
      </c>
      <c r="K141" s="16">
        <v>4100</v>
      </c>
      <c r="L141" s="16">
        <v>7100</v>
      </c>
      <c r="M141" s="16">
        <v>9200</v>
      </c>
    </row>
    <row r="142" spans="1:13" x14ac:dyDescent="0.35">
      <c r="A142" s="74">
        <v>2009</v>
      </c>
      <c r="B142" s="2" t="s">
        <v>263</v>
      </c>
      <c r="C142" s="16">
        <v>256380</v>
      </c>
      <c r="D142" s="16">
        <v>7</v>
      </c>
      <c r="E142" s="16">
        <v>3600</v>
      </c>
      <c r="F142" s="16">
        <v>2800</v>
      </c>
      <c r="G142" s="16">
        <v>800</v>
      </c>
      <c r="H142" s="16">
        <v>1100</v>
      </c>
      <c r="I142" s="16">
        <v>1800</v>
      </c>
      <c r="J142" s="16">
        <v>2900</v>
      </c>
      <c r="K142" s="16">
        <v>4600</v>
      </c>
      <c r="L142" s="16">
        <v>6900</v>
      </c>
      <c r="M142" s="16">
        <v>9000</v>
      </c>
    </row>
    <row r="143" spans="1:13" x14ac:dyDescent="0.35">
      <c r="A143" s="91">
        <v>2009</v>
      </c>
      <c r="B143" s="92" t="s">
        <v>264</v>
      </c>
      <c r="C143" s="93">
        <v>70080</v>
      </c>
      <c r="D143" s="93">
        <v>2</v>
      </c>
      <c r="E143" s="93">
        <v>3500</v>
      </c>
      <c r="F143" s="93">
        <v>2700</v>
      </c>
      <c r="G143" s="93">
        <v>800</v>
      </c>
      <c r="H143" s="93">
        <v>1100</v>
      </c>
      <c r="I143" s="93">
        <v>1800</v>
      </c>
      <c r="J143" s="93">
        <v>2900</v>
      </c>
      <c r="K143" s="93">
        <v>4500</v>
      </c>
      <c r="L143" s="93">
        <v>6700</v>
      </c>
      <c r="M143" s="93">
        <v>8700</v>
      </c>
    </row>
    <row r="144" spans="1:13" x14ac:dyDescent="0.35">
      <c r="A144" s="72">
        <v>2009</v>
      </c>
      <c r="B144" s="28" t="s">
        <v>265</v>
      </c>
      <c r="C144" s="19">
        <v>749930</v>
      </c>
      <c r="D144" s="19">
        <v>22</v>
      </c>
      <c r="E144" s="19">
        <v>4100</v>
      </c>
      <c r="F144" s="19">
        <v>2900</v>
      </c>
      <c r="G144" s="19">
        <v>1000</v>
      </c>
      <c r="H144" s="19">
        <v>1400</v>
      </c>
      <c r="I144" s="19">
        <v>2200</v>
      </c>
      <c r="J144" s="19">
        <v>3400</v>
      </c>
      <c r="K144" s="19">
        <v>5100</v>
      </c>
      <c r="L144" s="19">
        <v>7500</v>
      </c>
      <c r="M144" s="19">
        <v>9700</v>
      </c>
    </row>
    <row r="145" spans="1:13" x14ac:dyDescent="0.35">
      <c r="A145" s="74">
        <v>2009</v>
      </c>
      <c r="B145" s="2" t="s">
        <v>266</v>
      </c>
      <c r="C145" s="16">
        <v>211710</v>
      </c>
      <c r="D145" s="16">
        <v>6</v>
      </c>
      <c r="E145" s="16">
        <v>4000</v>
      </c>
      <c r="F145" s="16">
        <v>2700</v>
      </c>
      <c r="G145" s="16">
        <v>1200</v>
      </c>
      <c r="H145" s="16">
        <v>1500</v>
      </c>
      <c r="I145" s="16">
        <v>2300</v>
      </c>
      <c r="J145" s="16">
        <v>3400</v>
      </c>
      <c r="K145" s="16">
        <v>5000</v>
      </c>
      <c r="L145" s="16">
        <v>7100</v>
      </c>
      <c r="M145" s="16">
        <v>9000</v>
      </c>
    </row>
    <row r="146" spans="1:13" x14ac:dyDescent="0.35">
      <c r="A146" s="74">
        <v>2009</v>
      </c>
      <c r="B146" s="2" t="s">
        <v>267</v>
      </c>
      <c r="C146" s="16">
        <v>199900</v>
      </c>
      <c r="D146" s="16">
        <v>6</v>
      </c>
      <c r="E146" s="16">
        <v>4200</v>
      </c>
      <c r="F146" s="16">
        <v>3100</v>
      </c>
      <c r="G146" s="16">
        <v>1000</v>
      </c>
      <c r="H146" s="16">
        <v>1400</v>
      </c>
      <c r="I146" s="16">
        <v>2200</v>
      </c>
      <c r="J146" s="16">
        <v>3400</v>
      </c>
      <c r="K146" s="16">
        <v>5300</v>
      </c>
      <c r="L146" s="16">
        <v>8000</v>
      </c>
      <c r="M146" s="16">
        <v>10300</v>
      </c>
    </row>
    <row r="147" spans="1:13" x14ac:dyDescent="0.35">
      <c r="A147" s="74">
        <v>2009</v>
      </c>
      <c r="B147" s="2" t="s">
        <v>268</v>
      </c>
      <c r="C147" s="16">
        <v>177390</v>
      </c>
      <c r="D147" s="16">
        <v>5</v>
      </c>
      <c r="E147" s="16">
        <v>3800</v>
      </c>
      <c r="F147" s="16">
        <v>2800</v>
      </c>
      <c r="G147" s="16">
        <v>900</v>
      </c>
      <c r="H147" s="16">
        <v>1300</v>
      </c>
      <c r="I147" s="16">
        <v>2000</v>
      </c>
      <c r="J147" s="16">
        <v>3100</v>
      </c>
      <c r="K147" s="16">
        <v>4700</v>
      </c>
      <c r="L147" s="16">
        <v>7000</v>
      </c>
      <c r="M147" s="16">
        <v>9100</v>
      </c>
    </row>
    <row r="148" spans="1:13" x14ac:dyDescent="0.35">
      <c r="A148" s="91">
        <v>2009</v>
      </c>
      <c r="B148" s="92" t="s">
        <v>269</v>
      </c>
      <c r="C148" s="93">
        <v>160930</v>
      </c>
      <c r="D148" s="93">
        <v>5</v>
      </c>
      <c r="E148" s="93">
        <v>4400</v>
      </c>
      <c r="F148" s="93">
        <v>3100</v>
      </c>
      <c r="G148" s="93">
        <v>1100</v>
      </c>
      <c r="H148" s="93">
        <v>1500</v>
      </c>
      <c r="I148" s="93">
        <v>2300</v>
      </c>
      <c r="J148" s="93">
        <v>3600</v>
      </c>
      <c r="K148" s="93">
        <v>5500</v>
      </c>
      <c r="L148" s="93">
        <v>8100</v>
      </c>
      <c r="M148" s="93">
        <v>10300</v>
      </c>
    </row>
    <row r="149" spans="1:13" x14ac:dyDescent="0.35">
      <c r="A149" s="73">
        <v>2009</v>
      </c>
      <c r="B149" s="27" t="s">
        <v>270</v>
      </c>
      <c r="C149" s="15">
        <v>421690</v>
      </c>
      <c r="D149" s="15">
        <v>12</v>
      </c>
      <c r="E149" s="15">
        <v>3800</v>
      </c>
      <c r="F149" s="15">
        <v>2900</v>
      </c>
      <c r="G149" s="15">
        <v>800</v>
      </c>
      <c r="H149" s="15">
        <v>1200</v>
      </c>
      <c r="I149" s="15">
        <v>2000</v>
      </c>
      <c r="J149" s="15">
        <v>3100</v>
      </c>
      <c r="K149" s="15">
        <v>4800</v>
      </c>
      <c r="L149" s="15">
        <v>7300</v>
      </c>
      <c r="M149" s="15">
        <v>9400</v>
      </c>
    </row>
    <row r="150" spans="1:13" x14ac:dyDescent="0.35">
      <c r="A150" s="74">
        <v>2009</v>
      </c>
      <c r="B150" s="2" t="s">
        <v>271</v>
      </c>
      <c r="C150" s="16">
        <v>251680</v>
      </c>
      <c r="D150" s="16">
        <v>7</v>
      </c>
      <c r="E150" s="16">
        <v>4000</v>
      </c>
      <c r="F150" s="16">
        <v>2900</v>
      </c>
      <c r="G150" s="16">
        <v>900</v>
      </c>
      <c r="H150" s="16">
        <v>1300</v>
      </c>
      <c r="I150" s="16">
        <v>2100</v>
      </c>
      <c r="J150" s="16">
        <v>3300</v>
      </c>
      <c r="K150" s="16">
        <v>4900</v>
      </c>
      <c r="L150" s="16">
        <v>7300</v>
      </c>
      <c r="M150" s="16">
        <v>9400</v>
      </c>
    </row>
    <row r="151" spans="1:13" x14ac:dyDescent="0.35">
      <c r="A151" s="74">
        <v>2009</v>
      </c>
      <c r="B151" s="2" t="s">
        <v>272</v>
      </c>
      <c r="C151" s="16">
        <v>170010</v>
      </c>
      <c r="D151" s="16">
        <v>5</v>
      </c>
      <c r="E151" s="16">
        <v>3700</v>
      </c>
      <c r="F151" s="16">
        <v>3000</v>
      </c>
      <c r="G151" s="16">
        <v>800</v>
      </c>
      <c r="H151" s="16">
        <v>1100</v>
      </c>
      <c r="I151" s="16">
        <v>1800</v>
      </c>
      <c r="J151" s="16">
        <v>2800</v>
      </c>
      <c r="K151" s="16">
        <v>4500</v>
      </c>
      <c r="L151" s="16">
        <v>7200</v>
      </c>
      <c r="M151" s="16">
        <v>9500</v>
      </c>
    </row>
    <row r="152" spans="1:13" x14ac:dyDescent="0.35">
      <c r="A152" s="72">
        <v>2010</v>
      </c>
      <c r="B152" s="28" t="s">
        <v>13</v>
      </c>
      <c r="C152" s="19">
        <v>3458030</v>
      </c>
      <c r="D152" s="19">
        <v>100</v>
      </c>
      <c r="E152" s="19">
        <v>4200</v>
      </c>
      <c r="F152" s="19">
        <v>3100</v>
      </c>
      <c r="G152" s="19">
        <v>1000</v>
      </c>
      <c r="H152" s="19">
        <v>1400</v>
      </c>
      <c r="I152" s="19">
        <v>2200</v>
      </c>
      <c r="J152" s="19">
        <v>3500</v>
      </c>
      <c r="K152" s="19">
        <v>5300</v>
      </c>
      <c r="L152" s="19">
        <v>7800</v>
      </c>
      <c r="M152" s="19">
        <v>10200</v>
      </c>
    </row>
    <row r="153" spans="1:13" x14ac:dyDescent="0.35">
      <c r="A153" s="72">
        <v>2010</v>
      </c>
      <c r="B153" s="28" t="s">
        <v>247</v>
      </c>
      <c r="C153" s="19">
        <v>541610</v>
      </c>
      <c r="D153" s="19">
        <v>16</v>
      </c>
      <c r="E153" s="19">
        <v>3900</v>
      </c>
      <c r="F153" s="19">
        <v>2600</v>
      </c>
      <c r="G153" s="19">
        <v>1100</v>
      </c>
      <c r="H153" s="19">
        <v>1400</v>
      </c>
      <c r="I153" s="19">
        <v>2200</v>
      </c>
      <c r="J153" s="19">
        <v>3300</v>
      </c>
      <c r="K153" s="19">
        <v>4800</v>
      </c>
      <c r="L153" s="19">
        <v>6800</v>
      </c>
      <c r="M153" s="19">
        <v>8700</v>
      </c>
    </row>
    <row r="154" spans="1:13" x14ac:dyDescent="0.35">
      <c r="A154" s="74">
        <v>2010</v>
      </c>
      <c r="B154" s="2" t="s">
        <v>248</v>
      </c>
      <c r="C154" s="16">
        <v>103520</v>
      </c>
      <c r="D154" s="16">
        <v>3</v>
      </c>
      <c r="E154" s="16">
        <v>3700</v>
      </c>
      <c r="F154" s="16">
        <v>2300</v>
      </c>
      <c r="G154" s="16">
        <v>1100</v>
      </c>
      <c r="H154" s="16">
        <v>1400</v>
      </c>
      <c r="I154" s="16">
        <v>2100</v>
      </c>
      <c r="J154" s="16">
        <v>3200</v>
      </c>
      <c r="K154" s="16">
        <v>4600</v>
      </c>
      <c r="L154" s="16">
        <v>6300</v>
      </c>
      <c r="M154" s="16">
        <v>7700</v>
      </c>
    </row>
    <row r="155" spans="1:13" x14ac:dyDescent="0.35">
      <c r="A155" s="74">
        <v>2010</v>
      </c>
      <c r="B155" s="2" t="s">
        <v>249</v>
      </c>
      <c r="C155" s="16">
        <v>237850</v>
      </c>
      <c r="D155" s="16">
        <v>7</v>
      </c>
      <c r="E155" s="16">
        <v>3800</v>
      </c>
      <c r="F155" s="16">
        <v>2500</v>
      </c>
      <c r="G155" s="16">
        <v>1100</v>
      </c>
      <c r="H155" s="16">
        <v>1400</v>
      </c>
      <c r="I155" s="16">
        <v>2200</v>
      </c>
      <c r="J155" s="16">
        <v>3300</v>
      </c>
      <c r="K155" s="16">
        <v>4800</v>
      </c>
      <c r="L155" s="16">
        <v>6700</v>
      </c>
      <c r="M155" s="16">
        <v>8500</v>
      </c>
    </row>
    <row r="156" spans="1:13" x14ac:dyDescent="0.35">
      <c r="A156" s="91">
        <v>2010</v>
      </c>
      <c r="B156" s="92" t="s">
        <v>250</v>
      </c>
      <c r="C156" s="93">
        <v>200240</v>
      </c>
      <c r="D156" s="93">
        <v>6</v>
      </c>
      <c r="E156" s="93">
        <v>4000</v>
      </c>
      <c r="F156" s="93">
        <v>2800</v>
      </c>
      <c r="G156" s="93">
        <v>1100</v>
      </c>
      <c r="H156" s="93">
        <v>1500</v>
      </c>
      <c r="I156" s="93">
        <v>2200</v>
      </c>
      <c r="J156" s="93">
        <v>3400</v>
      </c>
      <c r="K156" s="93">
        <v>5000</v>
      </c>
      <c r="L156" s="93">
        <v>7300</v>
      </c>
      <c r="M156" s="93">
        <v>9500</v>
      </c>
    </row>
    <row r="157" spans="1:13" x14ac:dyDescent="0.35">
      <c r="A157" s="72">
        <v>2010</v>
      </c>
      <c r="B157" s="28" t="s">
        <v>251</v>
      </c>
      <c r="C157" s="19">
        <v>213670</v>
      </c>
      <c r="D157" s="19">
        <v>6</v>
      </c>
      <c r="E157" s="19">
        <v>4400</v>
      </c>
      <c r="F157" s="19">
        <v>3600</v>
      </c>
      <c r="G157" s="19">
        <v>800</v>
      </c>
      <c r="H157" s="19">
        <v>1200</v>
      </c>
      <c r="I157" s="19">
        <v>2000</v>
      </c>
      <c r="J157" s="19">
        <v>3300</v>
      </c>
      <c r="K157" s="19">
        <v>5800</v>
      </c>
      <c r="L157" s="19">
        <v>9100</v>
      </c>
      <c r="M157" s="19">
        <v>11500</v>
      </c>
    </row>
    <row r="158" spans="1:13" x14ac:dyDescent="0.35">
      <c r="A158" s="74">
        <v>2010</v>
      </c>
      <c r="B158" s="2" t="s">
        <v>252</v>
      </c>
      <c r="C158" s="16">
        <v>70060</v>
      </c>
      <c r="D158" s="16">
        <v>2</v>
      </c>
      <c r="E158" s="16">
        <v>4300</v>
      </c>
      <c r="F158" s="16">
        <v>3600</v>
      </c>
      <c r="G158" s="16">
        <v>700</v>
      </c>
      <c r="H158" s="16">
        <v>1100</v>
      </c>
      <c r="I158" s="16">
        <v>1800</v>
      </c>
      <c r="J158" s="16">
        <v>3200</v>
      </c>
      <c r="K158" s="16">
        <v>5800</v>
      </c>
      <c r="L158" s="16">
        <v>9100</v>
      </c>
      <c r="M158" s="16">
        <v>11600</v>
      </c>
    </row>
    <row r="159" spans="1:13" x14ac:dyDescent="0.35">
      <c r="A159" s="91">
        <v>2010</v>
      </c>
      <c r="B159" s="92" t="s">
        <v>253</v>
      </c>
      <c r="C159" s="93">
        <v>143610</v>
      </c>
      <c r="D159" s="93">
        <v>4</v>
      </c>
      <c r="E159" s="93">
        <v>4500</v>
      </c>
      <c r="F159" s="93">
        <v>3500</v>
      </c>
      <c r="G159" s="93">
        <v>900</v>
      </c>
      <c r="H159" s="93">
        <v>1300</v>
      </c>
      <c r="I159" s="93">
        <v>2000</v>
      </c>
      <c r="J159" s="93">
        <v>3400</v>
      </c>
      <c r="K159" s="93">
        <v>5800</v>
      </c>
      <c r="L159" s="93">
        <v>9000</v>
      </c>
      <c r="M159" s="93">
        <v>11500</v>
      </c>
    </row>
    <row r="160" spans="1:13" x14ac:dyDescent="0.35">
      <c r="A160" s="72">
        <v>2010</v>
      </c>
      <c r="B160" s="28" t="s">
        <v>254</v>
      </c>
      <c r="C160" s="19">
        <v>349350</v>
      </c>
      <c r="D160" s="19">
        <v>10</v>
      </c>
      <c r="E160" s="19">
        <v>5600</v>
      </c>
      <c r="F160" s="19">
        <v>4200</v>
      </c>
      <c r="G160" s="19">
        <v>1300</v>
      </c>
      <c r="H160" s="19">
        <v>1800</v>
      </c>
      <c r="I160" s="19">
        <v>2700</v>
      </c>
      <c r="J160" s="19">
        <v>4300</v>
      </c>
      <c r="K160" s="19">
        <v>7000</v>
      </c>
      <c r="L160" s="19">
        <v>11300</v>
      </c>
      <c r="M160" s="19">
        <v>14600</v>
      </c>
    </row>
    <row r="161" spans="1:13" x14ac:dyDescent="0.35">
      <c r="A161" s="74">
        <v>2010</v>
      </c>
      <c r="B161" s="2" t="s">
        <v>255</v>
      </c>
      <c r="C161" s="16">
        <v>155020</v>
      </c>
      <c r="D161" s="16">
        <v>4</v>
      </c>
      <c r="E161" s="16">
        <v>5300</v>
      </c>
      <c r="F161" s="16">
        <v>4000</v>
      </c>
      <c r="G161" s="16">
        <v>1200</v>
      </c>
      <c r="H161" s="16">
        <v>1700</v>
      </c>
      <c r="I161" s="16">
        <v>2600</v>
      </c>
      <c r="J161" s="16">
        <v>4100</v>
      </c>
      <c r="K161" s="16">
        <v>6600</v>
      </c>
      <c r="L161" s="16">
        <v>10600</v>
      </c>
      <c r="M161" s="16">
        <v>13700</v>
      </c>
    </row>
    <row r="162" spans="1:13" x14ac:dyDescent="0.35">
      <c r="A162" s="74">
        <v>2010</v>
      </c>
      <c r="B162" s="2" t="s">
        <v>256</v>
      </c>
      <c r="C162" s="16">
        <v>62310</v>
      </c>
      <c r="D162" s="16">
        <v>2</v>
      </c>
      <c r="E162" s="16">
        <v>6500</v>
      </c>
      <c r="F162" s="16">
        <v>4700</v>
      </c>
      <c r="G162" s="16">
        <v>1500</v>
      </c>
      <c r="H162" s="16">
        <v>2100</v>
      </c>
      <c r="I162" s="16">
        <v>3200</v>
      </c>
      <c r="J162" s="16">
        <v>5100</v>
      </c>
      <c r="K162" s="16">
        <v>8400</v>
      </c>
      <c r="L162" s="16">
        <v>13400</v>
      </c>
      <c r="M162" s="16">
        <v>17000</v>
      </c>
    </row>
    <row r="163" spans="1:13" x14ac:dyDescent="0.35">
      <c r="A163" s="91">
        <v>2010</v>
      </c>
      <c r="B163" s="92" t="s">
        <v>257</v>
      </c>
      <c r="C163" s="93">
        <v>132030</v>
      </c>
      <c r="D163" s="93">
        <v>4</v>
      </c>
      <c r="E163" s="93">
        <v>5500</v>
      </c>
      <c r="F163" s="93">
        <v>4100</v>
      </c>
      <c r="G163" s="93">
        <v>1300</v>
      </c>
      <c r="H163" s="93">
        <v>1700</v>
      </c>
      <c r="I163" s="93">
        <v>2700</v>
      </c>
      <c r="J163" s="93">
        <v>4300</v>
      </c>
      <c r="K163" s="93">
        <v>6800</v>
      </c>
      <c r="L163" s="93">
        <v>10900</v>
      </c>
      <c r="M163" s="93">
        <v>14300</v>
      </c>
    </row>
    <row r="164" spans="1:13" x14ac:dyDescent="0.35">
      <c r="A164" s="72">
        <v>2010</v>
      </c>
      <c r="B164" s="28" t="s">
        <v>258</v>
      </c>
      <c r="C164" s="19">
        <v>795390</v>
      </c>
      <c r="D164" s="19">
        <v>23</v>
      </c>
      <c r="E164" s="19">
        <v>4500</v>
      </c>
      <c r="F164" s="19">
        <v>3000</v>
      </c>
      <c r="G164" s="19">
        <v>1300</v>
      </c>
      <c r="H164" s="19">
        <v>1700</v>
      </c>
      <c r="I164" s="19">
        <v>2600</v>
      </c>
      <c r="J164" s="19">
        <v>3800</v>
      </c>
      <c r="K164" s="19">
        <v>5500</v>
      </c>
      <c r="L164" s="19">
        <v>7900</v>
      </c>
      <c r="M164" s="19">
        <v>10000</v>
      </c>
    </row>
    <row r="165" spans="1:13" x14ac:dyDescent="0.35">
      <c r="A165" s="74">
        <v>2010</v>
      </c>
      <c r="B165" s="2" t="s">
        <v>249</v>
      </c>
      <c r="C165" s="16">
        <v>139890</v>
      </c>
      <c r="D165" s="16">
        <v>4</v>
      </c>
      <c r="E165" s="16">
        <v>4400</v>
      </c>
      <c r="F165" s="16">
        <v>2700</v>
      </c>
      <c r="G165" s="16">
        <v>1400</v>
      </c>
      <c r="H165" s="16">
        <v>1800</v>
      </c>
      <c r="I165" s="16">
        <v>2700</v>
      </c>
      <c r="J165" s="16">
        <v>3900</v>
      </c>
      <c r="K165" s="16">
        <v>5500</v>
      </c>
      <c r="L165" s="16">
        <v>7500</v>
      </c>
      <c r="M165" s="16">
        <v>9300</v>
      </c>
    </row>
    <row r="166" spans="1:13" x14ac:dyDescent="0.35">
      <c r="A166" s="74">
        <v>2010</v>
      </c>
      <c r="B166" s="2" t="s">
        <v>250</v>
      </c>
      <c r="C166" s="16">
        <v>229910</v>
      </c>
      <c r="D166" s="16">
        <v>7</v>
      </c>
      <c r="E166" s="16">
        <v>4700</v>
      </c>
      <c r="F166" s="16">
        <v>3100</v>
      </c>
      <c r="G166" s="16">
        <v>1400</v>
      </c>
      <c r="H166" s="16">
        <v>1800</v>
      </c>
      <c r="I166" s="16">
        <v>2700</v>
      </c>
      <c r="J166" s="16">
        <v>3900</v>
      </c>
      <c r="K166" s="16">
        <v>5700</v>
      </c>
      <c r="L166" s="16">
        <v>8200</v>
      </c>
      <c r="M166" s="16">
        <v>10600</v>
      </c>
    </row>
    <row r="167" spans="1:13" x14ac:dyDescent="0.35">
      <c r="A167" s="74">
        <v>2010</v>
      </c>
      <c r="B167" s="2" t="s">
        <v>259</v>
      </c>
      <c r="C167" s="16">
        <v>260920</v>
      </c>
      <c r="D167" s="16">
        <v>8</v>
      </c>
      <c r="E167" s="16">
        <v>4100</v>
      </c>
      <c r="F167" s="16">
        <v>2600</v>
      </c>
      <c r="G167" s="16">
        <v>1300</v>
      </c>
      <c r="H167" s="16">
        <v>1600</v>
      </c>
      <c r="I167" s="16">
        <v>2400</v>
      </c>
      <c r="J167" s="16">
        <v>3500</v>
      </c>
      <c r="K167" s="16">
        <v>5100</v>
      </c>
      <c r="L167" s="16">
        <v>7000</v>
      </c>
      <c r="M167" s="16">
        <v>8900</v>
      </c>
    </row>
    <row r="168" spans="1:13" x14ac:dyDescent="0.35">
      <c r="A168" s="91">
        <v>2010</v>
      </c>
      <c r="B168" s="92" t="s">
        <v>260</v>
      </c>
      <c r="C168" s="93">
        <v>164670</v>
      </c>
      <c r="D168" s="93">
        <v>5</v>
      </c>
      <c r="E168" s="93">
        <v>4900</v>
      </c>
      <c r="F168" s="93">
        <v>3300</v>
      </c>
      <c r="G168" s="93">
        <v>1300</v>
      </c>
      <c r="H168" s="93">
        <v>1700</v>
      </c>
      <c r="I168" s="93">
        <v>2700</v>
      </c>
      <c r="J168" s="93">
        <v>4100</v>
      </c>
      <c r="K168" s="93">
        <v>6100</v>
      </c>
      <c r="L168" s="93">
        <v>8900</v>
      </c>
      <c r="M168" s="93">
        <v>11500</v>
      </c>
    </row>
    <row r="169" spans="1:13" x14ac:dyDescent="0.35">
      <c r="A169" s="72">
        <v>2010</v>
      </c>
      <c r="B169" s="28" t="s">
        <v>261</v>
      </c>
      <c r="C169" s="19">
        <v>373770</v>
      </c>
      <c r="D169" s="19">
        <v>11</v>
      </c>
      <c r="E169" s="19">
        <v>3500</v>
      </c>
      <c r="F169" s="19">
        <v>2700</v>
      </c>
      <c r="G169" s="19">
        <v>800</v>
      </c>
      <c r="H169" s="19">
        <v>1100</v>
      </c>
      <c r="I169" s="19">
        <v>1700</v>
      </c>
      <c r="J169" s="19">
        <v>2800</v>
      </c>
      <c r="K169" s="19">
        <v>4500</v>
      </c>
      <c r="L169" s="19">
        <v>6800</v>
      </c>
      <c r="M169" s="19">
        <v>8800</v>
      </c>
    </row>
    <row r="170" spans="1:13" x14ac:dyDescent="0.35">
      <c r="A170" s="74">
        <v>2010</v>
      </c>
      <c r="B170" s="2" t="s">
        <v>262</v>
      </c>
      <c r="C170" s="16">
        <v>44020</v>
      </c>
      <c r="D170" s="16">
        <v>1</v>
      </c>
      <c r="E170" s="16">
        <v>3200</v>
      </c>
      <c r="F170" s="16">
        <v>2800</v>
      </c>
      <c r="G170" s="16">
        <v>600</v>
      </c>
      <c r="H170" s="16">
        <v>900</v>
      </c>
      <c r="I170" s="16">
        <v>1400</v>
      </c>
      <c r="J170" s="16">
        <v>2200</v>
      </c>
      <c r="K170" s="16">
        <v>4100</v>
      </c>
      <c r="L170" s="16">
        <v>6900</v>
      </c>
      <c r="M170" s="16">
        <v>9000</v>
      </c>
    </row>
    <row r="171" spans="1:13" x14ac:dyDescent="0.35">
      <c r="A171" s="74">
        <v>2010</v>
      </c>
      <c r="B171" s="2" t="s">
        <v>263</v>
      </c>
      <c r="C171" s="16">
        <v>258900</v>
      </c>
      <c r="D171" s="16">
        <v>7</v>
      </c>
      <c r="E171" s="16">
        <v>3600</v>
      </c>
      <c r="F171" s="16">
        <v>2700</v>
      </c>
      <c r="G171" s="16">
        <v>800</v>
      </c>
      <c r="H171" s="16">
        <v>1100</v>
      </c>
      <c r="I171" s="16">
        <v>1800</v>
      </c>
      <c r="J171" s="16">
        <v>2900</v>
      </c>
      <c r="K171" s="16">
        <v>4600</v>
      </c>
      <c r="L171" s="16">
        <v>6900</v>
      </c>
      <c r="M171" s="16">
        <v>8800</v>
      </c>
    </row>
    <row r="172" spans="1:13" x14ac:dyDescent="0.35">
      <c r="A172" s="91">
        <v>2010</v>
      </c>
      <c r="B172" s="92" t="s">
        <v>264</v>
      </c>
      <c r="C172" s="93">
        <v>70850</v>
      </c>
      <c r="D172" s="93">
        <v>2</v>
      </c>
      <c r="E172" s="93">
        <v>3500</v>
      </c>
      <c r="F172" s="93">
        <v>2600</v>
      </c>
      <c r="G172" s="93">
        <v>800</v>
      </c>
      <c r="H172" s="93">
        <v>1100</v>
      </c>
      <c r="I172" s="93">
        <v>1800</v>
      </c>
      <c r="J172" s="93">
        <v>2900</v>
      </c>
      <c r="K172" s="93">
        <v>4400</v>
      </c>
      <c r="L172" s="93">
        <v>6600</v>
      </c>
      <c r="M172" s="93">
        <v>8600</v>
      </c>
    </row>
    <row r="173" spans="1:13" x14ac:dyDescent="0.35">
      <c r="A173" s="72">
        <v>2010</v>
      </c>
      <c r="B173" s="28" t="s">
        <v>265</v>
      </c>
      <c r="C173" s="19">
        <v>757630</v>
      </c>
      <c r="D173" s="19">
        <v>22</v>
      </c>
      <c r="E173" s="19">
        <v>4100</v>
      </c>
      <c r="F173" s="19">
        <v>2900</v>
      </c>
      <c r="G173" s="19">
        <v>1100</v>
      </c>
      <c r="H173" s="19">
        <v>1400</v>
      </c>
      <c r="I173" s="19">
        <v>2200</v>
      </c>
      <c r="J173" s="19">
        <v>3400</v>
      </c>
      <c r="K173" s="19">
        <v>5100</v>
      </c>
      <c r="L173" s="19">
        <v>7500</v>
      </c>
      <c r="M173" s="19">
        <v>9600</v>
      </c>
    </row>
    <row r="174" spans="1:13" x14ac:dyDescent="0.35">
      <c r="A174" s="74">
        <v>2010</v>
      </c>
      <c r="B174" s="2" t="s">
        <v>266</v>
      </c>
      <c r="C174" s="16">
        <v>213590</v>
      </c>
      <c r="D174" s="16">
        <v>6</v>
      </c>
      <c r="E174" s="16">
        <v>4000</v>
      </c>
      <c r="F174" s="16">
        <v>2600</v>
      </c>
      <c r="G174" s="16">
        <v>1200</v>
      </c>
      <c r="H174" s="16">
        <v>1500</v>
      </c>
      <c r="I174" s="16">
        <v>2300</v>
      </c>
      <c r="J174" s="16">
        <v>3400</v>
      </c>
      <c r="K174" s="16">
        <v>4900</v>
      </c>
      <c r="L174" s="16">
        <v>7000</v>
      </c>
      <c r="M174" s="16">
        <v>8900</v>
      </c>
    </row>
    <row r="175" spans="1:13" x14ac:dyDescent="0.35">
      <c r="A175" s="74">
        <v>2010</v>
      </c>
      <c r="B175" s="2" t="s">
        <v>267</v>
      </c>
      <c r="C175" s="16">
        <v>201610</v>
      </c>
      <c r="D175" s="16">
        <v>6</v>
      </c>
      <c r="E175" s="16">
        <v>4200</v>
      </c>
      <c r="F175" s="16">
        <v>3000</v>
      </c>
      <c r="G175" s="16">
        <v>1000</v>
      </c>
      <c r="H175" s="16">
        <v>1400</v>
      </c>
      <c r="I175" s="16">
        <v>2200</v>
      </c>
      <c r="J175" s="16">
        <v>3400</v>
      </c>
      <c r="K175" s="16">
        <v>5200</v>
      </c>
      <c r="L175" s="16">
        <v>7900</v>
      </c>
      <c r="M175" s="16">
        <v>10200</v>
      </c>
    </row>
    <row r="176" spans="1:13" x14ac:dyDescent="0.35">
      <c r="A176" s="74">
        <v>2010</v>
      </c>
      <c r="B176" s="2" t="s">
        <v>268</v>
      </c>
      <c r="C176" s="16">
        <v>179770</v>
      </c>
      <c r="D176" s="16">
        <v>5</v>
      </c>
      <c r="E176" s="16">
        <v>3800</v>
      </c>
      <c r="F176" s="16">
        <v>2700</v>
      </c>
      <c r="G176" s="16">
        <v>900</v>
      </c>
      <c r="H176" s="16">
        <v>1300</v>
      </c>
      <c r="I176" s="16">
        <v>2000</v>
      </c>
      <c r="J176" s="16">
        <v>3100</v>
      </c>
      <c r="K176" s="16">
        <v>4700</v>
      </c>
      <c r="L176" s="16">
        <v>6900</v>
      </c>
      <c r="M176" s="16">
        <v>8900</v>
      </c>
    </row>
    <row r="177" spans="1:13" x14ac:dyDescent="0.35">
      <c r="A177" s="91">
        <v>2010</v>
      </c>
      <c r="B177" s="92" t="s">
        <v>269</v>
      </c>
      <c r="C177" s="93">
        <v>162660</v>
      </c>
      <c r="D177" s="93">
        <v>5</v>
      </c>
      <c r="E177" s="93">
        <v>4400</v>
      </c>
      <c r="F177" s="93">
        <v>3100</v>
      </c>
      <c r="G177" s="93">
        <v>1200</v>
      </c>
      <c r="H177" s="93">
        <v>1600</v>
      </c>
      <c r="I177" s="93">
        <v>2300</v>
      </c>
      <c r="J177" s="93">
        <v>3600</v>
      </c>
      <c r="K177" s="93">
        <v>5500</v>
      </c>
      <c r="L177" s="93">
        <v>8100</v>
      </c>
      <c r="M177" s="93">
        <v>10300</v>
      </c>
    </row>
    <row r="178" spans="1:13" x14ac:dyDescent="0.35">
      <c r="A178" s="73">
        <v>2010</v>
      </c>
      <c r="B178" s="27" t="s">
        <v>270</v>
      </c>
      <c r="C178" s="15">
        <v>426610</v>
      </c>
      <c r="D178" s="15">
        <v>12</v>
      </c>
      <c r="E178" s="15">
        <v>3800</v>
      </c>
      <c r="F178" s="15">
        <v>2900</v>
      </c>
      <c r="G178" s="15">
        <v>800</v>
      </c>
      <c r="H178" s="15">
        <v>1200</v>
      </c>
      <c r="I178" s="15">
        <v>2000</v>
      </c>
      <c r="J178" s="15">
        <v>3100</v>
      </c>
      <c r="K178" s="15">
        <v>4800</v>
      </c>
      <c r="L178" s="15">
        <v>7200</v>
      </c>
      <c r="M178" s="15">
        <v>9300</v>
      </c>
    </row>
    <row r="179" spans="1:13" x14ac:dyDescent="0.35">
      <c r="A179" s="74">
        <v>2010</v>
      </c>
      <c r="B179" s="2" t="s">
        <v>271</v>
      </c>
      <c r="C179" s="16">
        <v>254660</v>
      </c>
      <c r="D179" s="16">
        <v>7</v>
      </c>
      <c r="E179" s="16">
        <v>4000</v>
      </c>
      <c r="F179" s="16">
        <v>2800</v>
      </c>
      <c r="G179" s="16">
        <v>900</v>
      </c>
      <c r="H179" s="16">
        <v>1400</v>
      </c>
      <c r="I179" s="16">
        <v>2100</v>
      </c>
      <c r="J179" s="16">
        <v>3300</v>
      </c>
      <c r="K179" s="16">
        <v>4900</v>
      </c>
      <c r="L179" s="16">
        <v>7200</v>
      </c>
      <c r="M179" s="16">
        <v>9200</v>
      </c>
    </row>
    <row r="180" spans="1:13" x14ac:dyDescent="0.35">
      <c r="A180" s="74">
        <v>2010</v>
      </c>
      <c r="B180" s="2" t="s">
        <v>272</v>
      </c>
      <c r="C180" s="16">
        <v>171950</v>
      </c>
      <c r="D180" s="16">
        <v>5</v>
      </c>
      <c r="E180" s="16">
        <v>3600</v>
      </c>
      <c r="F180" s="16">
        <v>2900</v>
      </c>
      <c r="G180" s="16">
        <v>800</v>
      </c>
      <c r="H180" s="16">
        <v>1100</v>
      </c>
      <c r="I180" s="16">
        <v>1800</v>
      </c>
      <c r="J180" s="16">
        <v>2800</v>
      </c>
      <c r="K180" s="16">
        <v>4500</v>
      </c>
      <c r="L180" s="16">
        <v>7100</v>
      </c>
      <c r="M180" s="16">
        <v>9400</v>
      </c>
    </row>
    <row r="181" spans="1:13" x14ac:dyDescent="0.35">
      <c r="A181" s="72">
        <v>2011</v>
      </c>
      <c r="B181" s="28" t="s">
        <v>13</v>
      </c>
      <c r="C181" s="19">
        <v>3528760</v>
      </c>
      <c r="D181" s="19">
        <v>100</v>
      </c>
      <c r="E181" s="19">
        <v>4200</v>
      </c>
      <c r="F181" s="19">
        <v>3000</v>
      </c>
      <c r="G181" s="19">
        <v>1000</v>
      </c>
      <c r="H181" s="19">
        <v>1400</v>
      </c>
      <c r="I181" s="19">
        <v>2200</v>
      </c>
      <c r="J181" s="19">
        <v>3400</v>
      </c>
      <c r="K181" s="19">
        <v>5200</v>
      </c>
      <c r="L181" s="19">
        <v>7700</v>
      </c>
      <c r="M181" s="19">
        <v>9900</v>
      </c>
    </row>
    <row r="182" spans="1:13" x14ac:dyDescent="0.35">
      <c r="A182" s="72">
        <v>2011</v>
      </c>
      <c r="B182" s="28" t="s">
        <v>247</v>
      </c>
      <c r="C182" s="19">
        <v>563360</v>
      </c>
      <c r="D182" s="19">
        <v>16</v>
      </c>
      <c r="E182" s="19">
        <v>3800</v>
      </c>
      <c r="F182" s="19">
        <v>2500</v>
      </c>
      <c r="G182" s="19">
        <v>1100</v>
      </c>
      <c r="H182" s="19">
        <v>1400</v>
      </c>
      <c r="I182" s="19">
        <v>2200</v>
      </c>
      <c r="J182" s="19">
        <v>3300</v>
      </c>
      <c r="K182" s="19">
        <v>4800</v>
      </c>
      <c r="L182" s="19">
        <v>6700</v>
      </c>
      <c r="M182" s="19">
        <v>8400</v>
      </c>
    </row>
    <row r="183" spans="1:13" x14ac:dyDescent="0.35">
      <c r="A183" s="74">
        <v>2011</v>
      </c>
      <c r="B183" s="2" t="s">
        <v>248</v>
      </c>
      <c r="C183" s="16">
        <v>108000</v>
      </c>
      <c r="D183" s="16">
        <v>3</v>
      </c>
      <c r="E183" s="16">
        <v>3600</v>
      </c>
      <c r="F183" s="16">
        <v>2200</v>
      </c>
      <c r="G183" s="16">
        <v>1100</v>
      </c>
      <c r="H183" s="16">
        <v>1400</v>
      </c>
      <c r="I183" s="16">
        <v>2200</v>
      </c>
      <c r="J183" s="16">
        <v>3200</v>
      </c>
      <c r="K183" s="16">
        <v>4600</v>
      </c>
      <c r="L183" s="16">
        <v>6200</v>
      </c>
      <c r="M183" s="16">
        <v>7600</v>
      </c>
    </row>
    <row r="184" spans="1:13" x14ac:dyDescent="0.35">
      <c r="A184" s="74">
        <v>2011</v>
      </c>
      <c r="B184" s="2" t="s">
        <v>249</v>
      </c>
      <c r="C184" s="16">
        <v>243000</v>
      </c>
      <c r="D184" s="16">
        <v>7</v>
      </c>
      <c r="E184" s="16">
        <v>3800</v>
      </c>
      <c r="F184" s="16">
        <v>2500</v>
      </c>
      <c r="G184" s="16">
        <v>1000</v>
      </c>
      <c r="H184" s="16">
        <v>1400</v>
      </c>
      <c r="I184" s="16">
        <v>2200</v>
      </c>
      <c r="J184" s="16">
        <v>3300</v>
      </c>
      <c r="K184" s="16">
        <v>4700</v>
      </c>
      <c r="L184" s="16">
        <v>6600</v>
      </c>
      <c r="M184" s="16">
        <v>8300</v>
      </c>
    </row>
    <row r="185" spans="1:13" x14ac:dyDescent="0.35">
      <c r="A185" s="91">
        <v>2011</v>
      </c>
      <c r="B185" s="92" t="s">
        <v>250</v>
      </c>
      <c r="C185" s="93">
        <v>212360</v>
      </c>
      <c r="D185" s="93">
        <v>6</v>
      </c>
      <c r="E185" s="93">
        <v>4000</v>
      </c>
      <c r="F185" s="93">
        <v>2700</v>
      </c>
      <c r="G185" s="93">
        <v>1100</v>
      </c>
      <c r="H185" s="93">
        <v>1500</v>
      </c>
      <c r="I185" s="93">
        <v>2200</v>
      </c>
      <c r="J185" s="93">
        <v>3400</v>
      </c>
      <c r="K185" s="93">
        <v>4900</v>
      </c>
      <c r="L185" s="93">
        <v>7100</v>
      </c>
      <c r="M185" s="93">
        <v>9100</v>
      </c>
    </row>
    <row r="186" spans="1:13" x14ac:dyDescent="0.35">
      <c r="A186" s="72">
        <v>2011</v>
      </c>
      <c r="B186" s="28" t="s">
        <v>251</v>
      </c>
      <c r="C186" s="19">
        <v>224320</v>
      </c>
      <c r="D186" s="19">
        <v>6</v>
      </c>
      <c r="E186" s="19">
        <v>4300</v>
      </c>
      <c r="F186" s="19">
        <v>3500</v>
      </c>
      <c r="G186" s="19">
        <v>800</v>
      </c>
      <c r="H186" s="19">
        <v>1200</v>
      </c>
      <c r="I186" s="19">
        <v>1900</v>
      </c>
      <c r="J186" s="19">
        <v>3200</v>
      </c>
      <c r="K186" s="19">
        <v>5600</v>
      </c>
      <c r="L186" s="19">
        <v>8700</v>
      </c>
      <c r="M186" s="19">
        <v>11200</v>
      </c>
    </row>
    <row r="187" spans="1:13" x14ac:dyDescent="0.35">
      <c r="A187" s="74">
        <v>2011</v>
      </c>
      <c r="B187" s="2" t="s">
        <v>252</v>
      </c>
      <c r="C187" s="16">
        <v>74680</v>
      </c>
      <c r="D187" s="16">
        <v>2</v>
      </c>
      <c r="E187" s="16">
        <v>4200</v>
      </c>
      <c r="F187" s="16">
        <v>3500</v>
      </c>
      <c r="G187" s="16">
        <v>700</v>
      </c>
      <c r="H187" s="16">
        <v>1100</v>
      </c>
      <c r="I187" s="16">
        <v>1800</v>
      </c>
      <c r="J187" s="16">
        <v>3100</v>
      </c>
      <c r="K187" s="16">
        <v>5500</v>
      </c>
      <c r="L187" s="16">
        <v>8700</v>
      </c>
      <c r="M187" s="16">
        <v>11200</v>
      </c>
    </row>
    <row r="188" spans="1:13" x14ac:dyDescent="0.35">
      <c r="A188" s="91">
        <v>2011</v>
      </c>
      <c r="B188" s="92" t="s">
        <v>253</v>
      </c>
      <c r="C188" s="93">
        <v>149640</v>
      </c>
      <c r="D188" s="93">
        <v>4</v>
      </c>
      <c r="E188" s="93">
        <v>4300</v>
      </c>
      <c r="F188" s="93">
        <v>3500</v>
      </c>
      <c r="G188" s="93">
        <v>800</v>
      </c>
      <c r="H188" s="93">
        <v>1200</v>
      </c>
      <c r="I188" s="93">
        <v>2000</v>
      </c>
      <c r="J188" s="93">
        <v>3300</v>
      </c>
      <c r="K188" s="93">
        <v>5700</v>
      </c>
      <c r="L188" s="93">
        <v>8800</v>
      </c>
      <c r="M188" s="93">
        <v>11300</v>
      </c>
    </row>
    <row r="189" spans="1:13" x14ac:dyDescent="0.35">
      <c r="A189" s="72">
        <v>2011</v>
      </c>
      <c r="B189" s="28" t="s">
        <v>254</v>
      </c>
      <c r="C189" s="19">
        <v>382390</v>
      </c>
      <c r="D189" s="19">
        <v>11</v>
      </c>
      <c r="E189" s="19">
        <v>5500</v>
      </c>
      <c r="F189" s="19">
        <v>4200</v>
      </c>
      <c r="G189" s="19">
        <v>1200</v>
      </c>
      <c r="H189" s="19">
        <v>1700</v>
      </c>
      <c r="I189" s="19">
        <v>2700</v>
      </c>
      <c r="J189" s="19">
        <v>4300</v>
      </c>
      <c r="K189" s="19">
        <v>6800</v>
      </c>
      <c r="L189" s="19">
        <v>11000</v>
      </c>
      <c r="M189" s="19">
        <v>14300</v>
      </c>
    </row>
    <row r="190" spans="1:13" x14ac:dyDescent="0.35">
      <c r="A190" s="74">
        <v>2011</v>
      </c>
      <c r="B190" s="2" t="s">
        <v>255</v>
      </c>
      <c r="C190" s="16">
        <v>168560</v>
      </c>
      <c r="D190" s="16">
        <v>5</v>
      </c>
      <c r="E190" s="16">
        <v>5200</v>
      </c>
      <c r="F190" s="16">
        <v>3900</v>
      </c>
      <c r="G190" s="16">
        <v>1200</v>
      </c>
      <c r="H190" s="16">
        <v>1600</v>
      </c>
      <c r="I190" s="16">
        <v>2600</v>
      </c>
      <c r="J190" s="16">
        <v>4100</v>
      </c>
      <c r="K190" s="16">
        <v>6500</v>
      </c>
      <c r="L190" s="16">
        <v>10300</v>
      </c>
      <c r="M190" s="16">
        <v>13400</v>
      </c>
    </row>
    <row r="191" spans="1:13" x14ac:dyDescent="0.35">
      <c r="A191" s="74">
        <v>2011</v>
      </c>
      <c r="B191" s="2" t="s">
        <v>256</v>
      </c>
      <c r="C191" s="16">
        <v>75140</v>
      </c>
      <c r="D191" s="16">
        <v>2</v>
      </c>
      <c r="E191" s="16">
        <v>6400</v>
      </c>
      <c r="F191" s="16">
        <v>4700</v>
      </c>
      <c r="G191" s="16">
        <v>1400</v>
      </c>
      <c r="H191" s="16">
        <v>2000</v>
      </c>
      <c r="I191" s="16">
        <v>3200</v>
      </c>
      <c r="J191" s="16">
        <v>5000</v>
      </c>
      <c r="K191" s="16">
        <v>8200</v>
      </c>
      <c r="L191" s="16">
        <v>13000</v>
      </c>
      <c r="M191" s="16">
        <v>16700</v>
      </c>
    </row>
    <row r="192" spans="1:13" x14ac:dyDescent="0.35">
      <c r="A192" s="91">
        <v>2011</v>
      </c>
      <c r="B192" s="92" t="s">
        <v>257</v>
      </c>
      <c r="C192" s="93">
        <v>138700</v>
      </c>
      <c r="D192" s="93">
        <v>4</v>
      </c>
      <c r="E192" s="93">
        <v>5300</v>
      </c>
      <c r="F192" s="93">
        <v>4100</v>
      </c>
      <c r="G192" s="93">
        <v>1200</v>
      </c>
      <c r="H192" s="93">
        <v>1700</v>
      </c>
      <c r="I192" s="93">
        <v>2700</v>
      </c>
      <c r="J192" s="93">
        <v>4200</v>
      </c>
      <c r="K192" s="93">
        <v>6600</v>
      </c>
      <c r="L192" s="93">
        <v>10600</v>
      </c>
      <c r="M192" s="93">
        <v>14100</v>
      </c>
    </row>
    <row r="193" spans="1:13" x14ac:dyDescent="0.35">
      <c r="A193" s="72">
        <v>2011</v>
      </c>
      <c r="B193" s="28" t="s">
        <v>258</v>
      </c>
      <c r="C193" s="19">
        <v>791580</v>
      </c>
      <c r="D193" s="19">
        <v>22</v>
      </c>
      <c r="E193" s="19">
        <v>4400</v>
      </c>
      <c r="F193" s="19">
        <v>2900</v>
      </c>
      <c r="G193" s="19">
        <v>1300</v>
      </c>
      <c r="H193" s="19">
        <v>1700</v>
      </c>
      <c r="I193" s="19">
        <v>2600</v>
      </c>
      <c r="J193" s="19">
        <v>3800</v>
      </c>
      <c r="K193" s="19">
        <v>5500</v>
      </c>
      <c r="L193" s="19">
        <v>7700</v>
      </c>
      <c r="M193" s="19">
        <v>9700</v>
      </c>
    </row>
    <row r="194" spans="1:13" x14ac:dyDescent="0.35">
      <c r="A194" s="74">
        <v>2011</v>
      </c>
      <c r="B194" s="2" t="s">
        <v>249</v>
      </c>
      <c r="C194" s="16">
        <v>140540</v>
      </c>
      <c r="D194" s="16">
        <v>4</v>
      </c>
      <c r="E194" s="16">
        <v>4400</v>
      </c>
      <c r="F194" s="16">
        <v>2600</v>
      </c>
      <c r="G194" s="16">
        <v>1400</v>
      </c>
      <c r="H194" s="16">
        <v>1800</v>
      </c>
      <c r="I194" s="16">
        <v>2700</v>
      </c>
      <c r="J194" s="16">
        <v>3900</v>
      </c>
      <c r="K194" s="16">
        <v>5400</v>
      </c>
      <c r="L194" s="16">
        <v>7400</v>
      </c>
      <c r="M194" s="16">
        <v>9000</v>
      </c>
    </row>
    <row r="195" spans="1:13" x14ac:dyDescent="0.35">
      <c r="A195" s="74">
        <v>2011</v>
      </c>
      <c r="B195" s="2" t="s">
        <v>250</v>
      </c>
      <c r="C195" s="16">
        <v>229120</v>
      </c>
      <c r="D195" s="16">
        <v>6</v>
      </c>
      <c r="E195" s="16">
        <v>4600</v>
      </c>
      <c r="F195" s="16">
        <v>3000</v>
      </c>
      <c r="G195" s="16">
        <v>1400</v>
      </c>
      <c r="H195" s="16">
        <v>1800</v>
      </c>
      <c r="I195" s="16">
        <v>2700</v>
      </c>
      <c r="J195" s="16">
        <v>3900</v>
      </c>
      <c r="K195" s="16">
        <v>5700</v>
      </c>
      <c r="L195" s="16">
        <v>8100</v>
      </c>
      <c r="M195" s="16">
        <v>10300</v>
      </c>
    </row>
    <row r="196" spans="1:13" x14ac:dyDescent="0.35">
      <c r="A196" s="74">
        <v>2011</v>
      </c>
      <c r="B196" s="2" t="s">
        <v>259</v>
      </c>
      <c r="C196" s="16">
        <v>260150</v>
      </c>
      <c r="D196" s="16">
        <v>7</v>
      </c>
      <c r="E196" s="16">
        <v>4000</v>
      </c>
      <c r="F196" s="16">
        <v>2500</v>
      </c>
      <c r="G196" s="16">
        <v>1200</v>
      </c>
      <c r="H196" s="16">
        <v>1600</v>
      </c>
      <c r="I196" s="16">
        <v>2400</v>
      </c>
      <c r="J196" s="16">
        <v>3500</v>
      </c>
      <c r="K196" s="16">
        <v>5000</v>
      </c>
      <c r="L196" s="16">
        <v>6900</v>
      </c>
      <c r="M196" s="16">
        <v>8600</v>
      </c>
    </row>
    <row r="197" spans="1:13" x14ac:dyDescent="0.35">
      <c r="A197" s="91">
        <v>2011</v>
      </c>
      <c r="B197" s="92" t="s">
        <v>260</v>
      </c>
      <c r="C197" s="93">
        <v>161760</v>
      </c>
      <c r="D197" s="93">
        <v>5</v>
      </c>
      <c r="E197" s="93">
        <v>4800</v>
      </c>
      <c r="F197" s="93">
        <v>3300</v>
      </c>
      <c r="G197" s="93">
        <v>1300</v>
      </c>
      <c r="H197" s="93">
        <v>1700</v>
      </c>
      <c r="I197" s="93">
        <v>2600</v>
      </c>
      <c r="J197" s="93">
        <v>4000</v>
      </c>
      <c r="K197" s="93">
        <v>6000</v>
      </c>
      <c r="L197" s="93">
        <v>8800</v>
      </c>
      <c r="M197" s="93">
        <v>11200</v>
      </c>
    </row>
    <row r="198" spans="1:13" x14ac:dyDescent="0.35">
      <c r="A198" s="72">
        <v>2011</v>
      </c>
      <c r="B198" s="28" t="s">
        <v>261</v>
      </c>
      <c r="C198" s="19">
        <v>382260</v>
      </c>
      <c r="D198" s="19">
        <v>11</v>
      </c>
      <c r="E198" s="19">
        <v>3500</v>
      </c>
      <c r="F198" s="19">
        <v>2600</v>
      </c>
      <c r="G198" s="19">
        <v>800</v>
      </c>
      <c r="H198" s="19">
        <v>1100</v>
      </c>
      <c r="I198" s="19">
        <v>1700</v>
      </c>
      <c r="J198" s="19">
        <v>2800</v>
      </c>
      <c r="K198" s="19">
        <v>4400</v>
      </c>
      <c r="L198" s="19">
        <v>6600</v>
      </c>
      <c r="M198" s="19">
        <v>8500</v>
      </c>
    </row>
    <row r="199" spans="1:13" x14ac:dyDescent="0.35">
      <c r="A199" s="74">
        <v>2011</v>
      </c>
      <c r="B199" s="2" t="s">
        <v>262</v>
      </c>
      <c r="C199" s="16">
        <v>44300</v>
      </c>
      <c r="D199" s="16">
        <v>1</v>
      </c>
      <c r="E199" s="16">
        <v>3100</v>
      </c>
      <c r="F199" s="16">
        <v>2700</v>
      </c>
      <c r="G199" s="16">
        <v>600</v>
      </c>
      <c r="H199" s="16">
        <v>900</v>
      </c>
      <c r="I199" s="16">
        <v>1400</v>
      </c>
      <c r="J199" s="16">
        <v>2200</v>
      </c>
      <c r="K199" s="16">
        <v>4000</v>
      </c>
      <c r="L199" s="16">
        <v>6700</v>
      </c>
      <c r="M199" s="16">
        <v>8600</v>
      </c>
    </row>
    <row r="200" spans="1:13" x14ac:dyDescent="0.35">
      <c r="A200" s="74">
        <v>2011</v>
      </c>
      <c r="B200" s="2" t="s">
        <v>263</v>
      </c>
      <c r="C200" s="16">
        <v>266030</v>
      </c>
      <c r="D200" s="16">
        <v>8</v>
      </c>
      <c r="E200" s="16">
        <v>3500</v>
      </c>
      <c r="F200" s="16">
        <v>2600</v>
      </c>
      <c r="G200" s="16">
        <v>800</v>
      </c>
      <c r="H200" s="16">
        <v>1100</v>
      </c>
      <c r="I200" s="16">
        <v>1800</v>
      </c>
      <c r="J200" s="16">
        <v>2900</v>
      </c>
      <c r="K200" s="16">
        <v>4500</v>
      </c>
      <c r="L200" s="16">
        <v>6700</v>
      </c>
      <c r="M200" s="16">
        <v>8500</v>
      </c>
    </row>
    <row r="201" spans="1:13" x14ac:dyDescent="0.35">
      <c r="A201" s="91">
        <v>2011</v>
      </c>
      <c r="B201" s="92" t="s">
        <v>264</v>
      </c>
      <c r="C201" s="93">
        <v>71940</v>
      </c>
      <c r="D201" s="93">
        <v>2</v>
      </c>
      <c r="E201" s="93">
        <v>3500</v>
      </c>
      <c r="F201" s="93">
        <v>2500</v>
      </c>
      <c r="G201" s="93">
        <v>800</v>
      </c>
      <c r="H201" s="93">
        <v>1100</v>
      </c>
      <c r="I201" s="93">
        <v>1800</v>
      </c>
      <c r="J201" s="93">
        <v>2900</v>
      </c>
      <c r="K201" s="93">
        <v>4400</v>
      </c>
      <c r="L201" s="93">
        <v>6400</v>
      </c>
      <c r="M201" s="93">
        <v>8200</v>
      </c>
    </row>
    <row r="202" spans="1:13" x14ac:dyDescent="0.35">
      <c r="A202" s="72">
        <v>2011</v>
      </c>
      <c r="B202" s="28" t="s">
        <v>265</v>
      </c>
      <c r="C202" s="19">
        <v>767550</v>
      </c>
      <c r="D202" s="19">
        <v>22</v>
      </c>
      <c r="E202" s="19">
        <v>4000</v>
      </c>
      <c r="F202" s="19">
        <v>2800</v>
      </c>
      <c r="G202" s="19">
        <v>1000</v>
      </c>
      <c r="H202" s="19">
        <v>1400</v>
      </c>
      <c r="I202" s="19">
        <v>2200</v>
      </c>
      <c r="J202" s="19">
        <v>3300</v>
      </c>
      <c r="K202" s="19">
        <v>5000</v>
      </c>
      <c r="L202" s="19">
        <v>7300</v>
      </c>
      <c r="M202" s="19">
        <v>9300</v>
      </c>
    </row>
    <row r="203" spans="1:13" x14ac:dyDescent="0.35">
      <c r="A203" s="74">
        <v>2011</v>
      </c>
      <c r="B203" s="2" t="s">
        <v>266</v>
      </c>
      <c r="C203" s="16">
        <v>215720</v>
      </c>
      <c r="D203" s="16">
        <v>6</v>
      </c>
      <c r="E203" s="16">
        <v>3900</v>
      </c>
      <c r="F203" s="16">
        <v>2600</v>
      </c>
      <c r="G203" s="16">
        <v>1100</v>
      </c>
      <c r="H203" s="16">
        <v>1500</v>
      </c>
      <c r="I203" s="16">
        <v>2300</v>
      </c>
      <c r="J203" s="16">
        <v>3400</v>
      </c>
      <c r="K203" s="16">
        <v>4900</v>
      </c>
      <c r="L203" s="16">
        <v>6800</v>
      </c>
      <c r="M203" s="16">
        <v>8600</v>
      </c>
    </row>
    <row r="204" spans="1:13" x14ac:dyDescent="0.35">
      <c r="A204" s="74">
        <v>2011</v>
      </c>
      <c r="B204" s="2" t="s">
        <v>267</v>
      </c>
      <c r="C204" s="16">
        <v>207000</v>
      </c>
      <c r="D204" s="16">
        <v>6</v>
      </c>
      <c r="E204" s="16">
        <v>4100</v>
      </c>
      <c r="F204" s="16">
        <v>3000</v>
      </c>
      <c r="G204" s="16">
        <v>1000</v>
      </c>
      <c r="H204" s="16">
        <v>1400</v>
      </c>
      <c r="I204" s="16">
        <v>2100</v>
      </c>
      <c r="J204" s="16">
        <v>3400</v>
      </c>
      <c r="K204" s="16">
        <v>5200</v>
      </c>
      <c r="L204" s="16">
        <v>7800</v>
      </c>
      <c r="M204" s="16">
        <v>9900</v>
      </c>
    </row>
    <row r="205" spans="1:13" x14ac:dyDescent="0.35">
      <c r="A205" s="74">
        <v>2011</v>
      </c>
      <c r="B205" s="2" t="s">
        <v>268</v>
      </c>
      <c r="C205" s="16">
        <v>185200</v>
      </c>
      <c r="D205" s="16">
        <v>5</v>
      </c>
      <c r="E205" s="16">
        <v>3700</v>
      </c>
      <c r="F205" s="16">
        <v>2700</v>
      </c>
      <c r="G205" s="16">
        <v>900</v>
      </c>
      <c r="H205" s="16">
        <v>1300</v>
      </c>
      <c r="I205" s="16">
        <v>2000</v>
      </c>
      <c r="J205" s="16">
        <v>3100</v>
      </c>
      <c r="K205" s="16">
        <v>4600</v>
      </c>
      <c r="L205" s="16">
        <v>6800</v>
      </c>
      <c r="M205" s="16">
        <v>8800</v>
      </c>
    </row>
    <row r="206" spans="1:13" x14ac:dyDescent="0.35">
      <c r="A206" s="91">
        <v>2011</v>
      </c>
      <c r="B206" s="92" t="s">
        <v>269</v>
      </c>
      <c r="C206" s="93">
        <v>159630</v>
      </c>
      <c r="D206" s="93">
        <v>5</v>
      </c>
      <c r="E206" s="93">
        <v>4300</v>
      </c>
      <c r="F206" s="93">
        <v>3000</v>
      </c>
      <c r="G206" s="93">
        <v>1100</v>
      </c>
      <c r="H206" s="93">
        <v>1500</v>
      </c>
      <c r="I206" s="93">
        <v>2300</v>
      </c>
      <c r="J206" s="93">
        <v>3600</v>
      </c>
      <c r="K206" s="93">
        <v>5400</v>
      </c>
      <c r="L206" s="93">
        <v>7900</v>
      </c>
      <c r="M206" s="93">
        <v>9900</v>
      </c>
    </row>
    <row r="207" spans="1:13" x14ac:dyDescent="0.35">
      <c r="A207" s="73">
        <v>2011</v>
      </c>
      <c r="B207" s="27" t="s">
        <v>270</v>
      </c>
      <c r="C207" s="15">
        <v>416590</v>
      </c>
      <c r="D207" s="15">
        <v>12</v>
      </c>
      <c r="E207" s="15">
        <v>3800</v>
      </c>
      <c r="F207" s="15">
        <v>2800</v>
      </c>
      <c r="G207" s="15">
        <v>900</v>
      </c>
      <c r="H207" s="15">
        <v>1200</v>
      </c>
      <c r="I207" s="15">
        <v>2000</v>
      </c>
      <c r="J207" s="15">
        <v>3100</v>
      </c>
      <c r="K207" s="15">
        <v>4700</v>
      </c>
      <c r="L207" s="15">
        <v>7100</v>
      </c>
      <c r="M207" s="15">
        <v>9100</v>
      </c>
    </row>
    <row r="208" spans="1:13" x14ac:dyDescent="0.35">
      <c r="A208" s="74">
        <v>2011</v>
      </c>
      <c r="B208" s="2" t="s">
        <v>271</v>
      </c>
      <c r="C208" s="16">
        <v>247740</v>
      </c>
      <c r="D208" s="16">
        <v>7</v>
      </c>
      <c r="E208" s="16">
        <v>3900</v>
      </c>
      <c r="F208" s="16">
        <v>2800</v>
      </c>
      <c r="G208" s="16">
        <v>900</v>
      </c>
      <c r="H208" s="16">
        <v>1400</v>
      </c>
      <c r="I208" s="16">
        <v>2100</v>
      </c>
      <c r="J208" s="16">
        <v>3300</v>
      </c>
      <c r="K208" s="16">
        <v>4900</v>
      </c>
      <c r="L208" s="16">
        <v>7200</v>
      </c>
      <c r="M208" s="16">
        <v>9100</v>
      </c>
    </row>
    <row r="209" spans="1:13" x14ac:dyDescent="0.35">
      <c r="A209" s="74">
        <v>2011</v>
      </c>
      <c r="B209" s="2" t="s">
        <v>272</v>
      </c>
      <c r="C209" s="16">
        <v>168850</v>
      </c>
      <c r="D209" s="16">
        <v>5</v>
      </c>
      <c r="E209" s="16">
        <v>3600</v>
      </c>
      <c r="F209" s="16">
        <v>2800</v>
      </c>
      <c r="G209" s="16">
        <v>800</v>
      </c>
      <c r="H209" s="16">
        <v>1100</v>
      </c>
      <c r="I209" s="16">
        <v>1800</v>
      </c>
      <c r="J209" s="16">
        <v>2800</v>
      </c>
      <c r="K209" s="16">
        <v>4400</v>
      </c>
      <c r="L209" s="16">
        <v>6900</v>
      </c>
      <c r="M209" s="16">
        <v>9100</v>
      </c>
    </row>
    <row r="210" spans="1:13" x14ac:dyDescent="0.35">
      <c r="A210" s="73">
        <v>2011</v>
      </c>
      <c r="B210" s="27" t="s">
        <v>41</v>
      </c>
      <c r="C210" s="14">
        <v>720</v>
      </c>
      <c r="D210" s="14">
        <v>0</v>
      </c>
      <c r="E210" s="14">
        <v>3500</v>
      </c>
      <c r="F210" s="14">
        <v>3100</v>
      </c>
      <c r="G210" s="14">
        <v>400</v>
      </c>
      <c r="H210" s="14">
        <v>900</v>
      </c>
      <c r="I210" s="14">
        <v>1500</v>
      </c>
      <c r="J210" s="14">
        <v>2500</v>
      </c>
      <c r="K210" s="14">
        <v>4300</v>
      </c>
      <c r="L210" s="14">
        <v>7400</v>
      </c>
      <c r="M210" s="15">
        <v>10100</v>
      </c>
    </row>
    <row r="211" spans="1:13" x14ac:dyDescent="0.35">
      <c r="A211" s="72">
        <v>2012</v>
      </c>
      <c r="B211" s="28" t="s">
        <v>13</v>
      </c>
      <c r="C211" s="19">
        <v>3498160</v>
      </c>
      <c r="D211" s="19">
        <v>100</v>
      </c>
      <c r="E211" s="19">
        <v>4100</v>
      </c>
      <c r="F211" s="19">
        <v>3100</v>
      </c>
      <c r="G211" s="19">
        <v>1000</v>
      </c>
      <c r="H211" s="19">
        <v>1400</v>
      </c>
      <c r="I211" s="19">
        <v>2100</v>
      </c>
      <c r="J211" s="19">
        <v>3300</v>
      </c>
      <c r="K211" s="19">
        <v>5100</v>
      </c>
      <c r="L211" s="19">
        <v>7600</v>
      </c>
      <c r="M211" s="19">
        <v>10100</v>
      </c>
    </row>
    <row r="212" spans="1:13" x14ac:dyDescent="0.35">
      <c r="A212" s="72">
        <v>2012</v>
      </c>
      <c r="B212" s="28" t="s">
        <v>247</v>
      </c>
      <c r="C212" s="19">
        <v>558920</v>
      </c>
      <c r="D212" s="19">
        <v>16</v>
      </c>
      <c r="E212" s="19">
        <v>3800</v>
      </c>
      <c r="F212" s="19">
        <v>2500</v>
      </c>
      <c r="G212" s="19">
        <v>1100</v>
      </c>
      <c r="H212" s="19">
        <v>1400</v>
      </c>
      <c r="I212" s="19">
        <v>2100</v>
      </c>
      <c r="J212" s="19">
        <v>3200</v>
      </c>
      <c r="K212" s="19">
        <v>4600</v>
      </c>
      <c r="L212" s="19">
        <v>6600</v>
      </c>
      <c r="M212" s="19">
        <v>8400</v>
      </c>
    </row>
    <row r="213" spans="1:13" x14ac:dyDescent="0.35">
      <c r="A213" s="74">
        <v>2012</v>
      </c>
      <c r="B213" s="2" t="s">
        <v>248</v>
      </c>
      <c r="C213" s="16">
        <v>107160</v>
      </c>
      <c r="D213" s="16">
        <v>3</v>
      </c>
      <c r="E213" s="16">
        <v>3500</v>
      </c>
      <c r="F213" s="16">
        <v>2200</v>
      </c>
      <c r="G213" s="16">
        <v>1100</v>
      </c>
      <c r="H213" s="16">
        <v>1400</v>
      </c>
      <c r="I213" s="16">
        <v>2100</v>
      </c>
      <c r="J213" s="16">
        <v>3100</v>
      </c>
      <c r="K213" s="16">
        <v>4400</v>
      </c>
      <c r="L213" s="16">
        <v>6100</v>
      </c>
      <c r="M213" s="16">
        <v>7400</v>
      </c>
    </row>
    <row r="214" spans="1:13" x14ac:dyDescent="0.35">
      <c r="A214" s="74">
        <v>2012</v>
      </c>
      <c r="B214" s="2" t="s">
        <v>249</v>
      </c>
      <c r="C214" s="16">
        <v>240770</v>
      </c>
      <c r="D214" s="16">
        <v>7</v>
      </c>
      <c r="E214" s="16">
        <v>3700</v>
      </c>
      <c r="F214" s="16">
        <v>2500</v>
      </c>
      <c r="G214" s="16">
        <v>1000</v>
      </c>
      <c r="H214" s="16">
        <v>1400</v>
      </c>
      <c r="I214" s="16">
        <v>2100</v>
      </c>
      <c r="J214" s="16">
        <v>3200</v>
      </c>
      <c r="K214" s="16">
        <v>4600</v>
      </c>
      <c r="L214" s="16">
        <v>6500</v>
      </c>
      <c r="M214" s="16">
        <v>8200</v>
      </c>
    </row>
    <row r="215" spans="1:13" x14ac:dyDescent="0.35">
      <c r="A215" s="91">
        <v>2012</v>
      </c>
      <c r="B215" s="92" t="s">
        <v>250</v>
      </c>
      <c r="C215" s="93">
        <v>210990</v>
      </c>
      <c r="D215" s="93">
        <v>6</v>
      </c>
      <c r="E215" s="93">
        <v>3900</v>
      </c>
      <c r="F215" s="93">
        <v>2700</v>
      </c>
      <c r="G215" s="93">
        <v>1100</v>
      </c>
      <c r="H215" s="93">
        <v>1400</v>
      </c>
      <c r="I215" s="93">
        <v>2100</v>
      </c>
      <c r="J215" s="93">
        <v>3200</v>
      </c>
      <c r="K215" s="93">
        <v>4800</v>
      </c>
      <c r="L215" s="93">
        <v>7000</v>
      </c>
      <c r="M215" s="93">
        <v>9100</v>
      </c>
    </row>
    <row r="216" spans="1:13" x14ac:dyDescent="0.35">
      <c r="A216" s="72">
        <v>2012</v>
      </c>
      <c r="B216" s="28" t="s">
        <v>251</v>
      </c>
      <c r="C216" s="19">
        <v>221770</v>
      </c>
      <c r="D216" s="19">
        <v>6</v>
      </c>
      <c r="E216" s="19">
        <v>4300</v>
      </c>
      <c r="F216" s="19">
        <v>3600</v>
      </c>
      <c r="G216" s="19">
        <v>800</v>
      </c>
      <c r="H216" s="19">
        <v>1100</v>
      </c>
      <c r="I216" s="19">
        <v>1900</v>
      </c>
      <c r="J216" s="19">
        <v>3200</v>
      </c>
      <c r="K216" s="19">
        <v>5600</v>
      </c>
      <c r="L216" s="19">
        <v>9000</v>
      </c>
      <c r="M216" s="19">
        <v>11600</v>
      </c>
    </row>
    <row r="217" spans="1:13" x14ac:dyDescent="0.35">
      <c r="A217" s="74">
        <v>2012</v>
      </c>
      <c r="B217" s="2" t="s">
        <v>252</v>
      </c>
      <c r="C217" s="16">
        <v>73710</v>
      </c>
      <c r="D217" s="16">
        <v>2</v>
      </c>
      <c r="E217" s="16">
        <v>4200</v>
      </c>
      <c r="F217" s="16">
        <v>3700</v>
      </c>
      <c r="G217" s="16">
        <v>700</v>
      </c>
      <c r="H217" s="16">
        <v>1000</v>
      </c>
      <c r="I217" s="16">
        <v>1700</v>
      </c>
      <c r="J217" s="16">
        <v>3000</v>
      </c>
      <c r="K217" s="16">
        <v>5600</v>
      </c>
      <c r="L217" s="16">
        <v>9100</v>
      </c>
      <c r="M217" s="16">
        <v>11700</v>
      </c>
    </row>
    <row r="218" spans="1:13" x14ac:dyDescent="0.35">
      <c r="A218" s="91">
        <v>2012</v>
      </c>
      <c r="B218" s="92" t="s">
        <v>253</v>
      </c>
      <c r="C218" s="93">
        <v>148060</v>
      </c>
      <c r="D218" s="93">
        <v>4</v>
      </c>
      <c r="E218" s="93">
        <v>4300</v>
      </c>
      <c r="F218" s="93">
        <v>3500</v>
      </c>
      <c r="G218" s="93">
        <v>800</v>
      </c>
      <c r="H218" s="93">
        <v>1200</v>
      </c>
      <c r="I218" s="93">
        <v>1900</v>
      </c>
      <c r="J218" s="93">
        <v>3300</v>
      </c>
      <c r="K218" s="93">
        <v>5600</v>
      </c>
      <c r="L218" s="93">
        <v>8900</v>
      </c>
      <c r="M218" s="93">
        <v>11500</v>
      </c>
    </row>
    <row r="219" spans="1:13" x14ac:dyDescent="0.35">
      <c r="A219" s="72">
        <v>2012</v>
      </c>
      <c r="B219" s="28" t="s">
        <v>254</v>
      </c>
      <c r="C219" s="19">
        <v>378580</v>
      </c>
      <c r="D219" s="19">
        <v>11</v>
      </c>
      <c r="E219" s="19">
        <v>5400</v>
      </c>
      <c r="F219" s="19">
        <v>4200</v>
      </c>
      <c r="G219" s="19">
        <v>1200</v>
      </c>
      <c r="H219" s="19">
        <v>1700</v>
      </c>
      <c r="I219" s="19">
        <v>2600</v>
      </c>
      <c r="J219" s="19">
        <v>4100</v>
      </c>
      <c r="K219" s="19">
        <v>6800</v>
      </c>
      <c r="L219" s="19">
        <v>11200</v>
      </c>
      <c r="M219" s="19">
        <v>14700</v>
      </c>
    </row>
    <row r="220" spans="1:13" x14ac:dyDescent="0.35">
      <c r="A220" s="74">
        <v>2012</v>
      </c>
      <c r="B220" s="2" t="s">
        <v>255</v>
      </c>
      <c r="C220" s="16">
        <v>166940</v>
      </c>
      <c r="D220" s="16">
        <v>5</v>
      </c>
      <c r="E220" s="16">
        <v>5100</v>
      </c>
      <c r="F220" s="16">
        <v>4000</v>
      </c>
      <c r="G220" s="16">
        <v>1200</v>
      </c>
      <c r="H220" s="16">
        <v>1600</v>
      </c>
      <c r="I220" s="16">
        <v>2500</v>
      </c>
      <c r="J220" s="16">
        <v>3900</v>
      </c>
      <c r="K220" s="16">
        <v>6300</v>
      </c>
      <c r="L220" s="16">
        <v>10500</v>
      </c>
      <c r="M220" s="16">
        <v>13700</v>
      </c>
    </row>
    <row r="221" spans="1:13" x14ac:dyDescent="0.35">
      <c r="A221" s="74">
        <v>2012</v>
      </c>
      <c r="B221" s="2" t="s">
        <v>256</v>
      </c>
      <c r="C221" s="16">
        <v>74280</v>
      </c>
      <c r="D221" s="16">
        <v>2</v>
      </c>
      <c r="E221" s="16">
        <v>6400</v>
      </c>
      <c r="F221" s="16">
        <v>4800</v>
      </c>
      <c r="G221" s="16">
        <v>1400</v>
      </c>
      <c r="H221" s="16">
        <v>1900</v>
      </c>
      <c r="I221" s="16">
        <v>3100</v>
      </c>
      <c r="J221" s="16">
        <v>4900</v>
      </c>
      <c r="K221" s="16">
        <v>8200</v>
      </c>
      <c r="L221" s="16">
        <v>13300</v>
      </c>
      <c r="M221" s="16">
        <v>16900</v>
      </c>
    </row>
    <row r="222" spans="1:13" x14ac:dyDescent="0.35">
      <c r="A222" s="91">
        <v>2012</v>
      </c>
      <c r="B222" s="92" t="s">
        <v>257</v>
      </c>
      <c r="C222" s="93">
        <v>137350</v>
      </c>
      <c r="D222" s="93">
        <v>4</v>
      </c>
      <c r="E222" s="93">
        <v>5300</v>
      </c>
      <c r="F222" s="93">
        <v>4100</v>
      </c>
      <c r="G222" s="93">
        <v>1200</v>
      </c>
      <c r="H222" s="93">
        <v>1600</v>
      </c>
      <c r="I222" s="93">
        <v>2600</v>
      </c>
      <c r="J222" s="93">
        <v>4100</v>
      </c>
      <c r="K222" s="93">
        <v>6500</v>
      </c>
      <c r="L222" s="93">
        <v>10700</v>
      </c>
      <c r="M222" s="93">
        <v>14300</v>
      </c>
    </row>
    <row r="223" spans="1:13" x14ac:dyDescent="0.35">
      <c r="A223" s="72">
        <v>2012</v>
      </c>
      <c r="B223" s="28" t="s">
        <v>258</v>
      </c>
      <c r="C223" s="19">
        <v>787570</v>
      </c>
      <c r="D223" s="19">
        <v>23</v>
      </c>
      <c r="E223" s="19">
        <v>4300</v>
      </c>
      <c r="F223" s="19">
        <v>2900</v>
      </c>
      <c r="G223" s="19">
        <v>1300</v>
      </c>
      <c r="H223" s="19">
        <v>1700</v>
      </c>
      <c r="I223" s="19">
        <v>2500</v>
      </c>
      <c r="J223" s="19">
        <v>3600</v>
      </c>
      <c r="K223" s="19">
        <v>5300</v>
      </c>
      <c r="L223" s="19">
        <v>7600</v>
      </c>
      <c r="M223" s="19">
        <v>9700</v>
      </c>
    </row>
    <row r="224" spans="1:13" x14ac:dyDescent="0.35">
      <c r="A224" s="74">
        <v>2012</v>
      </c>
      <c r="B224" s="2" t="s">
        <v>249</v>
      </c>
      <c r="C224" s="16">
        <v>140090</v>
      </c>
      <c r="D224" s="16">
        <v>4</v>
      </c>
      <c r="E224" s="16">
        <v>4300</v>
      </c>
      <c r="F224" s="16">
        <v>2600</v>
      </c>
      <c r="G224" s="16">
        <v>1400</v>
      </c>
      <c r="H224" s="16">
        <v>1800</v>
      </c>
      <c r="I224" s="16">
        <v>2600</v>
      </c>
      <c r="J224" s="16">
        <v>3700</v>
      </c>
      <c r="K224" s="16">
        <v>5200</v>
      </c>
      <c r="L224" s="16">
        <v>7200</v>
      </c>
      <c r="M224" s="16">
        <v>8900</v>
      </c>
    </row>
    <row r="225" spans="1:13" x14ac:dyDescent="0.35">
      <c r="A225" s="74">
        <v>2012</v>
      </c>
      <c r="B225" s="2" t="s">
        <v>250</v>
      </c>
      <c r="C225" s="16">
        <v>227940</v>
      </c>
      <c r="D225" s="16">
        <v>7</v>
      </c>
      <c r="E225" s="16">
        <v>4500</v>
      </c>
      <c r="F225" s="16">
        <v>3100</v>
      </c>
      <c r="G225" s="16">
        <v>1400</v>
      </c>
      <c r="H225" s="16">
        <v>1800</v>
      </c>
      <c r="I225" s="16">
        <v>2600</v>
      </c>
      <c r="J225" s="16">
        <v>3800</v>
      </c>
      <c r="K225" s="16">
        <v>5500</v>
      </c>
      <c r="L225" s="16">
        <v>7900</v>
      </c>
      <c r="M225" s="16">
        <v>10300</v>
      </c>
    </row>
    <row r="226" spans="1:13" x14ac:dyDescent="0.35">
      <c r="A226" s="74">
        <v>2012</v>
      </c>
      <c r="B226" s="2" t="s">
        <v>259</v>
      </c>
      <c r="C226" s="16">
        <v>258830</v>
      </c>
      <c r="D226" s="16">
        <v>7</v>
      </c>
      <c r="E226" s="16">
        <v>3900</v>
      </c>
      <c r="F226" s="16">
        <v>2600</v>
      </c>
      <c r="G226" s="16">
        <v>1200</v>
      </c>
      <c r="H226" s="16">
        <v>1600</v>
      </c>
      <c r="I226" s="16">
        <v>2300</v>
      </c>
      <c r="J226" s="16">
        <v>3400</v>
      </c>
      <c r="K226" s="16">
        <v>4800</v>
      </c>
      <c r="L226" s="16">
        <v>6800</v>
      </c>
      <c r="M226" s="16">
        <v>8500</v>
      </c>
    </row>
    <row r="227" spans="1:13" x14ac:dyDescent="0.35">
      <c r="A227" s="91">
        <v>2012</v>
      </c>
      <c r="B227" s="92" t="s">
        <v>260</v>
      </c>
      <c r="C227" s="93">
        <v>160720</v>
      </c>
      <c r="D227" s="93">
        <v>5</v>
      </c>
      <c r="E227" s="93">
        <v>4700</v>
      </c>
      <c r="F227" s="93">
        <v>3300</v>
      </c>
      <c r="G227" s="93">
        <v>1300</v>
      </c>
      <c r="H227" s="93">
        <v>1700</v>
      </c>
      <c r="I227" s="93">
        <v>2600</v>
      </c>
      <c r="J227" s="93">
        <v>3900</v>
      </c>
      <c r="K227" s="93">
        <v>5900</v>
      </c>
      <c r="L227" s="93">
        <v>8700</v>
      </c>
      <c r="M227" s="93">
        <v>11300</v>
      </c>
    </row>
    <row r="228" spans="1:13" x14ac:dyDescent="0.35">
      <c r="A228" s="72">
        <v>2012</v>
      </c>
      <c r="B228" s="28" t="s">
        <v>261</v>
      </c>
      <c r="C228" s="19">
        <v>378330</v>
      </c>
      <c r="D228" s="19">
        <v>11</v>
      </c>
      <c r="E228" s="19">
        <v>3400</v>
      </c>
      <c r="F228" s="19">
        <v>2600</v>
      </c>
      <c r="G228" s="19">
        <v>800</v>
      </c>
      <c r="H228" s="19">
        <v>1100</v>
      </c>
      <c r="I228" s="19">
        <v>1700</v>
      </c>
      <c r="J228" s="19">
        <v>2700</v>
      </c>
      <c r="K228" s="19">
        <v>4300</v>
      </c>
      <c r="L228" s="19">
        <v>6500</v>
      </c>
      <c r="M228" s="19">
        <v>8500</v>
      </c>
    </row>
    <row r="229" spans="1:13" x14ac:dyDescent="0.35">
      <c r="A229" s="74">
        <v>2012</v>
      </c>
      <c r="B229" s="2" t="s">
        <v>262</v>
      </c>
      <c r="C229" s="16">
        <v>43800</v>
      </c>
      <c r="D229" s="16">
        <v>1</v>
      </c>
      <c r="E229" s="16">
        <v>3100</v>
      </c>
      <c r="F229" s="16">
        <v>2800</v>
      </c>
      <c r="G229" s="16">
        <v>600</v>
      </c>
      <c r="H229" s="16">
        <v>900</v>
      </c>
      <c r="I229" s="16">
        <v>1300</v>
      </c>
      <c r="J229" s="16">
        <v>2200</v>
      </c>
      <c r="K229" s="16">
        <v>3900</v>
      </c>
      <c r="L229" s="16">
        <v>6800</v>
      </c>
      <c r="M229" s="16">
        <v>8900</v>
      </c>
    </row>
    <row r="230" spans="1:13" x14ac:dyDescent="0.35">
      <c r="A230" s="74">
        <v>2012</v>
      </c>
      <c r="B230" s="2" t="s">
        <v>263</v>
      </c>
      <c r="C230" s="16">
        <v>263660</v>
      </c>
      <c r="D230" s="16">
        <v>8</v>
      </c>
      <c r="E230" s="16">
        <v>3500</v>
      </c>
      <c r="F230" s="16">
        <v>2600</v>
      </c>
      <c r="G230" s="16">
        <v>800</v>
      </c>
      <c r="H230" s="16">
        <v>1100</v>
      </c>
      <c r="I230" s="16">
        <v>1700</v>
      </c>
      <c r="J230" s="16">
        <v>2800</v>
      </c>
      <c r="K230" s="16">
        <v>4400</v>
      </c>
      <c r="L230" s="16">
        <v>6600</v>
      </c>
      <c r="M230" s="16">
        <v>8500</v>
      </c>
    </row>
    <row r="231" spans="1:13" x14ac:dyDescent="0.35">
      <c r="A231" s="91">
        <v>2012</v>
      </c>
      <c r="B231" s="92" t="s">
        <v>264</v>
      </c>
      <c r="C231" s="93">
        <v>70870</v>
      </c>
      <c r="D231" s="93">
        <v>2</v>
      </c>
      <c r="E231" s="93">
        <v>3400</v>
      </c>
      <c r="F231" s="93">
        <v>2500</v>
      </c>
      <c r="G231" s="93">
        <v>800</v>
      </c>
      <c r="H231" s="93">
        <v>1100</v>
      </c>
      <c r="I231" s="93">
        <v>1800</v>
      </c>
      <c r="J231" s="93">
        <v>2800</v>
      </c>
      <c r="K231" s="93">
        <v>4200</v>
      </c>
      <c r="L231" s="93">
        <v>6300</v>
      </c>
      <c r="M231" s="93">
        <v>8200</v>
      </c>
    </row>
    <row r="232" spans="1:13" x14ac:dyDescent="0.35">
      <c r="A232" s="72">
        <v>2012</v>
      </c>
      <c r="B232" s="28" t="s">
        <v>265</v>
      </c>
      <c r="C232" s="19">
        <v>761290</v>
      </c>
      <c r="D232" s="19">
        <v>22</v>
      </c>
      <c r="E232" s="19">
        <v>3900</v>
      </c>
      <c r="F232" s="19">
        <v>2900</v>
      </c>
      <c r="G232" s="19">
        <v>1000</v>
      </c>
      <c r="H232" s="19">
        <v>1400</v>
      </c>
      <c r="I232" s="19">
        <v>2100</v>
      </c>
      <c r="J232" s="19">
        <v>3200</v>
      </c>
      <c r="K232" s="19">
        <v>4900</v>
      </c>
      <c r="L232" s="19">
        <v>7300</v>
      </c>
      <c r="M232" s="19">
        <v>9400</v>
      </c>
    </row>
    <row r="233" spans="1:13" x14ac:dyDescent="0.35">
      <c r="A233" s="74">
        <v>2012</v>
      </c>
      <c r="B233" s="2" t="s">
        <v>266</v>
      </c>
      <c r="C233" s="16">
        <v>214180</v>
      </c>
      <c r="D233" s="16">
        <v>6</v>
      </c>
      <c r="E233" s="16">
        <v>3800</v>
      </c>
      <c r="F233" s="16">
        <v>2600</v>
      </c>
      <c r="G233" s="16">
        <v>1100</v>
      </c>
      <c r="H233" s="16">
        <v>1500</v>
      </c>
      <c r="I233" s="16">
        <v>2200</v>
      </c>
      <c r="J233" s="16">
        <v>3300</v>
      </c>
      <c r="K233" s="16">
        <v>4700</v>
      </c>
      <c r="L233" s="16">
        <v>6700</v>
      </c>
      <c r="M233" s="16">
        <v>8600</v>
      </c>
    </row>
    <row r="234" spans="1:13" x14ac:dyDescent="0.35">
      <c r="A234" s="74">
        <v>2012</v>
      </c>
      <c r="B234" s="2" t="s">
        <v>267</v>
      </c>
      <c r="C234" s="16">
        <v>205420</v>
      </c>
      <c r="D234" s="16">
        <v>6</v>
      </c>
      <c r="E234" s="16">
        <v>4100</v>
      </c>
      <c r="F234" s="16">
        <v>3100</v>
      </c>
      <c r="G234" s="16">
        <v>1000</v>
      </c>
      <c r="H234" s="16">
        <v>1300</v>
      </c>
      <c r="I234" s="16">
        <v>2100</v>
      </c>
      <c r="J234" s="16">
        <v>3300</v>
      </c>
      <c r="K234" s="16">
        <v>5100</v>
      </c>
      <c r="L234" s="16">
        <v>7800</v>
      </c>
      <c r="M234" s="16">
        <v>10100</v>
      </c>
    </row>
    <row r="235" spans="1:13" x14ac:dyDescent="0.35">
      <c r="A235" s="74">
        <v>2012</v>
      </c>
      <c r="B235" s="2" t="s">
        <v>268</v>
      </c>
      <c r="C235" s="16">
        <v>183370</v>
      </c>
      <c r="D235" s="16">
        <v>5</v>
      </c>
      <c r="E235" s="16">
        <v>3700</v>
      </c>
      <c r="F235" s="16">
        <v>2700</v>
      </c>
      <c r="G235" s="16">
        <v>900</v>
      </c>
      <c r="H235" s="16">
        <v>1300</v>
      </c>
      <c r="I235" s="16">
        <v>2000</v>
      </c>
      <c r="J235" s="16">
        <v>3000</v>
      </c>
      <c r="K235" s="16">
        <v>4500</v>
      </c>
      <c r="L235" s="16">
        <v>6800</v>
      </c>
      <c r="M235" s="16">
        <v>8900</v>
      </c>
    </row>
    <row r="236" spans="1:13" x14ac:dyDescent="0.35">
      <c r="A236" s="91">
        <v>2012</v>
      </c>
      <c r="B236" s="92" t="s">
        <v>269</v>
      </c>
      <c r="C236" s="93">
        <v>158330</v>
      </c>
      <c r="D236" s="93">
        <v>5</v>
      </c>
      <c r="E236" s="93">
        <v>4200</v>
      </c>
      <c r="F236" s="93">
        <v>3000</v>
      </c>
      <c r="G236" s="93">
        <v>1100</v>
      </c>
      <c r="H236" s="93">
        <v>1500</v>
      </c>
      <c r="I236" s="93">
        <v>2200</v>
      </c>
      <c r="J236" s="93">
        <v>3500</v>
      </c>
      <c r="K236" s="93">
        <v>5300</v>
      </c>
      <c r="L236" s="93">
        <v>7800</v>
      </c>
      <c r="M236" s="93">
        <v>10100</v>
      </c>
    </row>
    <row r="237" spans="1:13" x14ac:dyDescent="0.35">
      <c r="A237" s="73">
        <v>2012</v>
      </c>
      <c r="B237" s="27" t="s">
        <v>270</v>
      </c>
      <c r="C237" s="15">
        <v>411000</v>
      </c>
      <c r="D237" s="15">
        <v>12</v>
      </c>
      <c r="E237" s="15">
        <v>3700</v>
      </c>
      <c r="F237" s="15">
        <v>2900</v>
      </c>
      <c r="G237" s="15">
        <v>900</v>
      </c>
      <c r="H237" s="15">
        <v>1200</v>
      </c>
      <c r="I237" s="15">
        <v>1900</v>
      </c>
      <c r="J237" s="15">
        <v>3000</v>
      </c>
      <c r="K237" s="15">
        <v>4600</v>
      </c>
      <c r="L237" s="15">
        <v>7100</v>
      </c>
      <c r="M237" s="15">
        <v>9300</v>
      </c>
    </row>
    <row r="238" spans="1:13" x14ac:dyDescent="0.35">
      <c r="A238" s="74">
        <v>2012</v>
      </c>
      <c r="B238" s="2" t="s">
        <v>271</v>
      </c>
      <c r="C238" s="16">
        <v>244710</v>
      </c>
      <c r="D238" s="16">
        <v>7</v>
      </c>
      <c r="E238" s="16">
        <v>3900</v>
      </c>
      <c r="F238" s="16">
        <v>2800</v>
      </c>
      <c r="G238" s="16">
        <v>900</v>
      </c>
      <c r="H238" s="16">
        <v>1300</v>
      </c>
      <c r="I238" s="16">
        <v>2100</v>
      </c>
      <c r="J238" s="16">
        <v>3200</v>
      </c>
      <c r="K238" s="16">
        <v>4800</v>
      </c>
      <c r="L238" s="16">
        <v>7200</v>
      </c>
      <c r="M238" s="16">
        <v>9200</v>
      </c>
    </row>
    <row r="239" spans="1:13" x14ac:dyDescent="0.35">
      <c r="A239" s="74">
        <v>2012</v>
      </c>
      <c r="B239" s="2" t="s">
        <v>272</v>
      </c>
      <c r="C239" s="16">
        <v>166300</v>
      </c>
      <c r="D239" s="16">
        <v>5</v>
      </c>
      <c r="E239" s="16">
        <v>3600</v>
      </c>
      <c r="F239" s="16">
        <v>2900</v>
      </c>
      <c r="G239" s="16">
        <v>800</v>
      </c>
      <c r="H239" s="16">
        <v>1100</v>
      </c>
      <c r="I239" s="16">
        <v>1700</v>
      </c>
      <c r="J239" s="16">
        <v>2700</v>
      </c>
      <c r="K239" s="16">
        <v>4400</v>
      </c>
      <c r="L239" s="16">
        <v>6900</v>
      </c>
      <c r="M239" s="16">
        <v>9300</v>
      </c>
    </row>
    <row r="240" spans="1:13" x14ac:dyDescent="0.35">
      <c r="A240" s="73">
        <v>2012</v>
      </c>
      <c r="B240" s="27" t="s">
        <v>41</v>
      </c>
      <c r="C240" s="14">
        <v>710</v>
      </c>
      <c r="D240" s="14">
        <v>0</v>
      </c>
      <c r="E240" s="14">
        <v>3500</v>
      </c>
      <c r="F240" s="14">
        <v>3100</v>
      </c>
      <c r="G240" s="14">
        <v>500</v>
      </c>
      <c r="H240" s="14">
        <v>900</v>
      </c>
      <c r="I240" s="14">
        <v>1500</v>
      </c>
      <c r="J240" s="14">
        <v>2600</v>
      </c>
      <c r="K240" s="14">
        <v>4200</v>
      </c>
      <c r="L240" s="14">
        <v>7100</v>
      </c>
      <c r="M240" s="15">
        <v>10100</v>
      </c>
    </row>
    <row r="241" spans="1:13" x14ac:dyDescent="0.35">
      <c r="A241" s="72">
        <v>2013</v>
      </c>
      <c r="B241" s="28" t="s">
        <v>13</v>
      </c>
      <c r="C241" s="19">
        <v>3998160</v>
      </c>
      <c r="D241" s="19">
        <v>100</v>
      </c>
      <c r="E241" s="19">
        <v>4000</v>
      </c>
      <c r="F241" s="19">
        <v>2900</v>
      </c>
      <c r="G241" s="19">
        <v>1000</v>
      </c>
      <c r="H241" s="19">
        <v>1400</v>
      </c>
      <c r="I241" s="19">
        <v>2100</v>
      </c>
      <c r="J241" s="19">
        <v>3300</v>
      </c>
      <c r="K241" s="19">
        <v>5000</v>
      </c>
      <c r="L241" s="19">
        <v>7300</v>
      </c>
      <c r="M241" s="19">
        <v>9400</v>
      </c>
    </row>
    <row r="242" spans="1:13" x14ac:dyDescent="0.35">
      <c r="A242" s="72">
        <v>2013</v>
      </c>
      <c r="B242" s="28" t="s">
        <v>247</v>
      </c>
      <c r="C242" s="19">
        <v>653010</v>
      </c>
      <c r="D242" s="19">
        <v>16</v>
      </c>
      <c r="E242" s="19">
        <v>3700</v>
      </c>
      <c r="F242" s="19">
        <v>2400</v>
      </c>
      <c r="G242" s="19">
        <v>1100</v>
      </c>
      <c r="H242" s="19">
        <v>1400</v>
      </c>
      <c r="I242" s="19">
        <v>2100</v>
      </c>
      <c r="J242" s="19">
        <v>3200</v>
      </c>
      <c r="K242" s="19">
        <v>4600</v>
      </c>
      <c r="L242" s="19">
        <v>6500</v>
      </c>
      <c r="M242" s="19">
        <v>8100</v>
      </c>
    </row>
    <row r="243" spans="1:13" x14ac:dyDescent="0.35">
      <c r="A243" s="74">
        <v>2013</v>
      </c>
      <c r="B243" s="2" t="s">
        <v>248</v>
      </c>
      <c r="C243" s="16">
        <v>125460</v>
      </c>
      <c r="D243" s="16">
        <v>3</v>
      </c>
      <c r="E243" s="16">
        <v>3600</v>
      </c>
      <c r="F243" s="16">
        <v>2200</v>
      </c>
      <c r="G243" s="16">
        <v>1100</v>
      </c>
      <c r="H243" s="16">
        <v>1400</v>
      </c>
      <c r="I243" s="16">
        <v>2100</v>
      </c>
      <c r="J243" s="16">
        <v>3100</v>
      </c>
      <c r="K243" s="16">
        <v>4500</v>
      </c>
      <c r="L243" s="16">
        <v>6100</v>
      </c>
      <c r="M243" s="16">
        <v>7400</v>
      </c>
    </row>
    <row r="244" spans="1:13" x14ac:dyDescent="0.35">
      <c r="A244" s="74">
        <v>2013</v>
      </c>
      <c r="B244" s="2" t="s">
        <v>249</v>
      </c>
      <c r="C244" s="16">
        <v>282240</v>
      </c>
      <c r="D244" s="16">
        <v>7</v>
      </c>
      <c r="E244" s="16">
        <v>3700</v>
      </c>
      <c r="F244" s="16">
        <v>2400</v>
      </c>
      <c r="G244" s="16">
        <v>1000</v>
      </c>
      <c r="H244" s="16">
        <v>1400</v>
      </c>
      <c r="I244" s="16">
        <v>2100</v>
      </c>
      <c r="J244" s="16">
        <v>3200</v>
      </c>
      <c r="K244" s="16">
        <v>4600</v>
      </c>
      <c r="L244" s="16">
        <v>6400</v>
      </c>
      <c r="M244" s="16">
        <v>8000</v>
      </c>
    </row>
    <row r="245" spans="1:13" x14ac:dyDescent="0.35">
      <c r="A245" s="91">
        <v>2013</v>
      </c>
      <c r="B245" s="92" t="s">
        <v>250</v>
      </c>
      <c r="C245" s="93">
        <v>245310</v>
      </c>
      <c r="D245" s="93">
        <v>6</v>
      </c>
      <c r="E245" s="93">
        <v>3800</v>
      </c>
      <c r="F245" s="93">
        <v>2600</v>
      </c>
      <c r="G245" s="93">
        <v>1100</v>
      </c>
      <c r="H245" s="93">
        <v>1400</v>
      </c>
      <c r="I245" s="93">
        <v>2200</v>
      </c>
      <c r="J245" s="93">
        <v>3300</v>
      </c>
      <c r="K245" s="93">
        <v>4800</v>
      </c>
      <c r="L245" s="93">
        <v>6800</v>
      </c>
      <c r="M245" s="93">
        <v>8700</v>
      </c>
    </row>
    <row r="246" spans="1:13" x14ac:dyDescent="0.35">
      <c r="A246" s="72">
        <v>2013</v>
      </c>
      <c r="B246" s="28" t="s">
        <v>251</v>
      </c>
      <c r="C246" s="19">
        <v>245640</v>
      </c>
      <c r="D246" s="19">
        <v>6</v>
      </c>
      <c r="E246" s="19">
        <v>4100</v>
      </c>
      <c r="F246" s="19">
        <v>3300</v>
      </c>
      <c r="G246" s="19">
        <v>800</v>
      </c>
      <c r="H246" s="19">
        <v>1100</v>
      </c>
      <c r="I246" s="19">
        <v>1800</v>
      </c>
      <c r="J246" s="19">
        <v>3100</v>
      </c>
      <c r="K246" s="19">
        <v>5300</v>
      </c>
      <c r="L246" s="19">
        <v>8300</v>
      </c>
      <c r="M246" s="19">
        <v>10600</v>
      </c>
    </row>
    <row r="247" spans="1:13" x14ac:dyDescent="0.35">
      <c r="A247" s="74">
        <v>2013</v>
      </c>
      <c r="B247" s="2" t="s">
        <v>252</v>
      </c>
      <c r="C247" s="16">
        <v>81780</v>
      </c>
      <c r="D247" s="16">
        <v>2</v>
      </c>
      <c r="E247" s="16">
        <v>4000</v>
      </c>
      <c r="F247" s="16">
        <v>3400</v>
      </c>
      <c r="G247" s="16">
        <v>700</v>
      </c>
      <c r="H247" s="16">
        <v>1000</v>
      </c>
      <c r="I247" s="16">
        <v>1700</v>
      </c>
      <c r="J247" s="16">
        <v>2900</v>
      </c>
      <c r="K247" s="16">
        <v>5300</v>
      </c>
      <c r="L247" s="16">
        <v>8300</v>
      </c>
      <c r="M247" s="16">
        <v>10600</v>
      </c>
    </row>
    <row r="248" spans="1:13" x14ac:dyDescent="0.35">
      <c r="A248" s="91">
        <v>2013</v>
      </c>
      <c r="B248" s="92" t="s">
        <v>253</v>
      </c>
      <c r="C248" s="93">
        <v>163870</v>
      </c>
      <c r="D248" s="93">
        <v>4</v>
      </c>
      <c r="E248" s="93">
        <v>4100</v>
      </c>
      <c r="F248" s="93">
        <v>3300</v>
      </c>
      <c r="G248" s="93">
        <v>800</v>
      </c>
      <c r="H248" s="93">
        <v>1200</v>
      </c>
      <c r="I248" s="93">
        <v>1900</v>
      </c>
      <c r="J248" s="93">
        <v>3200</v>
      </c>
      <c r="K248" s="93">
        <v>5400</v>
      </c>
      <c r="L248" s="93">
        <v>8300</v>
      </c>
      <c r="M248" s="93">
        <v>10700</v>
      </c>
    </row>
    <row r="249" spans="1:13" x14ac:dyDescent="0.35">
      <c r="A249" s="72">
        <v>2013</v>
      </c>
      <c r="B249" s="28" t="s">
        <v>254</v>
      </c>
      <c r="C249" s="19">
        <v>421400</v>
      </c>
      <c r="D249" s="19">
        <v>11</v>
      </c>
      <c r="E249" s="19">
        <v>5200</v>
      </c>
      <c r="F249" s="19">
        <v>4000</v>
      </c>
      <c r="G249" s="19">
        <v>1200</v>
      </c>
      <c r="H249" s="19">
        <v>1700</v>
      </c>
      <c r="I249" s="19">
        <v>2600</v>
      </c>
      <c r="J249" s="19">
        <v>4100</v>
      </c>
      <c r="K249" s="19">
        <v>6500</v>
      </c>
      <c r="L249" s="19">
        <v>10400</v>
      </c>
      <c r="M249" s="19">
        <v>13700</v>
      </c>
    </row>
    <row r="250" spans="1:13" x14ac:dyDescent="0.35">
      <c r="A250" s="74">
        <v>2013</v>
      </c>
      <c r="B250" s="2" t="s">
        <v>255</v>
      </c>
      <c r="C250" s="16">
        <v>188400</v>
      </c>
      <c r="D250" s="16">
        <v>5</v>
      </c>
      <c r="E250" s="16">
        <v>4900</v>
      </c>
      <c r="F250" s="16">
        <v>3800</v>
      </c>
      <c r="G250" s="16">
        <v>1200</v>
      </c>
      <c r="H250" s="16">
        <v>1600</v>
      </c>
      <c r="I250" s="16">
        <v>2500</v>
      </c>
      <c r="J250" s="16">
        <v>3900</v>
      </c>
      <c r="K250" s="16">
        <v>6100</v>
      </c>
      <c r="L250" s="16">
        <v>9800</v>
      </c>
      <c r="M250" s="16">
        <v>12800</v>
      </c>
    </row>
    <row r="251" spans="1:13" x14ac:dyDescent="0.35">
      <c r="A251" s="74">
        <v>2013</v>
      </c>
      <c r="B251" s="2" t="s">
        <v>256</v>
      </c>
      <c r="C251" s="16">
        <v>80680</v>
      </c>
      <c r="D251" s="16">
        <v>2</v>
      </c>
      <c r="E251" s="16">
        <v>6100</v>
      </c>
      <c r="F251" s="16">
        <v>4500</v>
      </c>
      <c r="G251" s="16">
        <v>1300</v>
      </c>
      <c r="H251" s="16">
        <v>1900</v>
      </c>
      <c r="I251" s="16">
        <v>3000</v>
      </c>
      <c r="J251" s="16">
        <v>4700</v>
      </c>
      <c r="K251" s="16">
        <v>7700</v>
      </c>
      <c r="L251" s="16">
        <v>12500</v>
      </c>
      <c r="M251" s="16">
        <v>15900</v>
      </c>
    </row>
    <row r="252" spans="1:13" x14ac:dyDescent="0.35">
      <c r="A252" s="91">
        <v>2013</v>
      </c>
      <c r="B252" s="92" t="s">
        <v>257</v>
      </c>
      <c r="C252" s="93">
        <v>152320</v>
      </c>
      <c r="D252" s="93">
        <v>4</v>
      </c>
      <c r="E252" s="93">
        <v>5100</v>
      </c>
      <c r="F252" s="93">
        <v>3900</v>
      </c>
      <c r="G252" s="93">
        <v>1200</v>
      </c>
      <c r="H252" s="93">
        <v>1600</v>
      </c>
      <c r="I252" s="93">
        <v>2600</v>
      </c>
      <c r="J252" s="93">
        <v>4000</v>
      </c>
      <c r="K252" s="93">
        <v>6300</v>
      </c>
      <c r="L252" s="93">
        <v>10100</v>
      </c>
      <c r="M252" s="93">
        <v>13400</v>
      </c>
    </row>
    <row r="253" spans="1:13" x14ac:dyDescent="0.35">
      <c r="A253" s="72">
        <v>2013</v>
      </c>
      <c r="B253" s="28" t="s">
        <v>258</v>
      </c>
      <c r="C253" s="19">
        <v>900830</v>
      </c>
      <c r="D253" s="19">
        <v>23</v>
      </c>
      <c r="E253" s="19">
        <v>4200</v>
      </c>
      <c r="F253" s="19">
        <v>2800</v>
      </c>
      <c r="G253" s="19">
        <v>1300</v>
      </c>
      <c r="H253" s="19">
        <v>1700</v>
      </c>
      <c r="I253" s="19">
        <v>2500</v>
      </c>
      <c r="J253" s="19">
        <v>3600</v>
      </c>
      <c r="K253" s="19">
        <v>5200</v>
      </c>
      <c r="L253" s="19">
        <v>7300</v>
      </c>
      <c r="M253" s="19">
        <v>9300</v>
      </c>
    </row>
    <row r="254" spans="1:13" x14ac:dyDescent="0.35">
      <c r="A254" s="74">
        <v>2013</v>
      </c>
      <c r="B254" s="2" t="s">
        <v>249</v>
      </c>
      <c r="C254" s="16">
        <v>159180</v>
      </c>
      <c r="D254" s="16">
        <v>4</v>
      </c>
      <c r="E254" s="16">
        <v>4200</v>
      </c>
      <c r="F254" s="16">
        <v>2500</v>
      </c>
      <c r="G254" s="16">
        <v>1400</v>
      </c>
      <c r="H254" s="16">
        <v>1800</v>
      </c>
      <c r="I254" s="16">
        <v>2600</v>
      </c>
      <c r="J254" s="16">
        <v>3700</v>
      </c>
      <c r="K254" s="16">
        <v>5200</v>
      </c>
      <c r="L254" s="16">
        <v>7000</v>
      </c>
      <c r="M254" s="16">
        <v>8600</v>
      </c>
    </row>
    <row r="255" spans="1:13" x14ac:dyDescent="0.35">
      <c r="A255" s="74">
        <v>2013</v>
      </c>
      <c r="B255" s="2" t="s">
        <v>250</v>
      </c>
      <c r="C255" s="16">
        <v>260000</v>
      </c>
      <c r="D255" s="16">
        <v>7</v>
      </c>
      <c r="E255" s="16">
        <v>4400</v>
      </c>
      <c r="F255" s="16">
        <v>2900</v>
      </c>
      <c r="G255" s="16">
        <v>1300</v>
      </c>
      <c r="H255" s="16">
        <v>1800</v>
      </c>
      <c r="I255" s="16">
        <v>2600</v>
      </c>
      <c r="J255" s="16">
        <v>3700</v>
      </c>
      <c r="K255" s="16">
        <v>5400</v>
      </c>
      <c r="L255" s="16">
        <v>7700</v>
      </c>
      <c r="M255" s="16">
        <v>9800</v>
      </c>
    </row>
    <row r="256" spans="1:13" x14ac:dyDescent="0.35">
      <c r="A256" s="74">
        <v>2013</v>
      </c>
      <c r="B256" s="2" t="s">
        <v>259</v>
      </c>
      <c r="C256" s="16">
        <v>298780</v>
      </c>
      <c r="D256" s="16">
        <v>7</v>
      </c>
      <c r="E256" s="16">
        <v>3900</v>
      </c>
      <c r="F256" s="16">
        <v>2400</v>
      </c>
      <c r="G256" s="16">
        <v>1200</v>
      </c>
      <c r="H256" s="16">
        <v>1600</v>
      </c>
      <c r="I256" s="16">
        <v>2300</v>
      </c>
      <c r="J256" s="16">
        <v>3400</v>
      </c>
      <c r="K256" s="16">
        <v>4800</v>
      </c>
      <c r="L256" s="16">
        <v>6600</v>
      </c>
      <c r="M256" s="16">
        <v>8200</v>
      </c>
    </row>
    <row r="257" spans="1:13" x14ac:dyDescent="0.35">
      <c r="A257" s="91">
        <v>2013</v>
      </c>
      <c r="B257" s="92" t="s">
        <v>260</v>
      </c>
      <c r="C257" s="93">
        <v>182880</v>
      </c>
      <c r="D257" s="93">
        <v>5</v>
      </c>
      <c r="E257" s="93">
        <v>4600</v>
      </c>
      <c r="F257" s="93">
        <v>3200</v>
      </c>
      <c r="G257" s="93">
        <v>1200</v>
      </c>
      <c r="H257" s="93">
        <v>1700</v>
      </c>
      <c r="I257" s="93">
        <v>2600</v>
      </c>
      <c r="J257" s="93">
        <v>3900</v>
      </c>
      <c r="K257" s="93">
        <v>5700</v>
      </c>
      <c r="L257" s="93">
        <v>8300</v>
      </c>
      <c r="M257" s="93">
        <v>10700</v>
      </c>
    </row>
    <row r="258" spans="1:13" x14ac:dyDescent="0.35">
      <c r="A258" s="72">
        <v>2013</v>
      </c>
      <c r="B258" s="28" t="s">
        <v>261</v>
      </c>
      <c r="C258" s="19">
        <v>440490</v>
      </c>
      <c r="D258" s="19">
        <v>11</v>
      </c>
      <c r="E258" s="19">
        <v>3400</v>
      </c>
      <c r="F258" s="19">
        <v>2500</v>
      </c>
      <c r="G258" s="19">
        <v>800</v>
      </c>
      <c r="H258" s="19">
        <v>1100</v>
      </c>
      <c r="I258" s="19">
        <v>1700</v>
      </c>
      <c r="J258" s="19">
        <v>2700</v>
      </c>
      <c r="K258" s="19">
        <v>4300</v>
      </c>
      <c r="L258" s="19">
        <v>6300</v>
      </c>
      <c r="M258" s="19">
        <v>8100</v>
      </c>
    </row>
    <row r="259" spans="1:13" x14ac:dyDescent="0.35">
      <c r="A259" s="74">
        <v>2013</v>
      </c>
      <c r="B259" s="2" t="s">
        <v>262</v>
      </c>
      <c r="C259" s="16">
        <v>50990</v>
      </c>
      <c r="D259" s="16">
        <v>1</v>
      </c>
      <c r="E259" s="16">
        <v>3000</v>
      </c>
      <c r="F259" s="16">
        <v>2500</v>
      </c>
      <c r="G259" s="16">
        <v>600</v>
      </c>
      <c r="H259" s="16">
        <v>900</v>
      </c>
      <c r="I259" s="16">
        <v>1400</v>
      </c>
      <c r="J259" s="16">
        <v>2200</v>
      </c>
      <c r="K259" s="16">
        <v>3800</v>
      </c>
      <c r="L259" s="16">
        <v>6300</v>
      </c>
      <c r="M259" s="16">
        <v>8200</v>
      </c>
    </row>
    <row r="260" spans="1:13" x14ac:dyDescent="0.35">
      <c r="A260" s="74">
        <v>2013</v>
      </c>
      <c r="B260" s="2" t="s">
        <v>263</v>
      </c>
      <c r="C260" s="16">
        <v>306470</v>
      </c>
      <c r="D260" s="16">
        <v>8</v>
      </c>
      <c r="E260" s="16">
        <v>3400</v>
      </c>
      <c r="F260" s="16">
        <v>2500</v>
      </c>
      <c r="G260" s="16">
        <v>800</v>
      </c>
      <c r="H260" s="16">
        <v>1100</v>
      </c>
      <c r="I260" s="16">
        <v>1800</v>
      </c>
      <c r="J260" s="16">
        <v>2800</v>
      </c>
      <c r="K260" s="16">
        <v>4300</v>
      </c>
      <c r="L260" s="16">
        <v>6400</v>
      </c>
      <c r="M260" s="16">
        <v>8100</v>
      </c>
    </row>
    <row r="261" spans="1:13" x14ac:dyDescent="0.35">
      <c r="A261" s="91">
        <v>2013</v>
      </c>
      <c r="B261" s="92" t="s">
        <v>264</v>
      </c>
      <c r="C261" s="93">
        <v>83040</v>
      </c>
      <c r="D261" s="93">
        <v>2</v>
      </c>
      <c r="E261" s="93">
        <v>3400</v>
      </c>
      <c r="F261" s="93">
        <v>2400</v>
      </c>
      <c r="G261" s="93">
        <v>800</v>
      </c>
      <c r="H261" s="93">
        <v>1100</v>
      </c>
      <c r="I261" s="93">
        <v>1800</v>
      </c>
      <c r="J261" s="93">
        <v>2800</v>
      </c>
      <c r="K261" s="93">
        <v>4300</v>
      </c>
      <c r="L261" s="93">
        <v>6200</v>
      </c>
      <c r="M261" s="93">
        <v>7900</v>
      </c>
    </row>
    <row r="262" spans="1:13" x14ac:dyDescent="0.35">
      <c r="A262" s="72">
        <v>2013</v>
      </c>
      <c r="B262" s="28" t="s">
        <v>265</v>
      </c>
      <c r="C262" s="19">
        <v>868550</v>
      </c>
      <c r="D262" s="19">
        <v>22</v>
      </c>
      <c r="E262" s="19">
        <v>3800</v>
      </c>
      <c r="F262" s="19">
        <v>2600</v>
      </c>
      <c r="G262" s="19">
        <v>1000</v>
      </c>
      <c r="H262" s="19">
        <v>1400</v>
      </c>
      <c r="I262" s="19">
        <v>2100</v>
      </c>
      <c r="J262" s="19">
        <v>3200</v>
      </c>
      <c r="K262" s="19">
        <v>4800</v>
      </c>
      <c r="L262" s="19">
        <v>6900</v>
      </c>
      <c r="M262" s="19">
        <v>8800</v>
      </c>
    </row>
    <row r="263" spans="1:13" x14ac:dyDescent="0.35">
      <c r="A263" s="74">
        <v>2013</v>
      </c>
      <c r="B263" s="2" t="s">
        <v>266</v>
      </c>
      <c r="C263" s="16">
        <v>246860</v>
      </c>
      <c r="D263" s="16">
        <v>6</v>
      </c>
      <c r="E263" s="16">
        <v>3800</v>
      </c>
      <c r="F263" s="16">
        <v>2500</v>
      </c>
      <c r="G263" s="16">
        <v>1100</v>
      </c>
      <c r="H263" s="16">
        <v>1500</v>
      </c>
      <c r="I263" s="16">
        <v>2200</v>
      </c>
      <c r="J263" s="16">
        <v>3300</v>
      </c>
      <c r="K263" s="16">
        <v>4700</v>
      </c>
      <c r="L263" s="16">
        <v>6600</v>
      </c>
      <c r="M263" s="16">
        <v>8300</v>
      </c>
    </row>
    <row r="264" spans="1:13" x14ac:dyDescent="0.35">
      <c r="A264" s="74">
        <v>2013</v>
      </c>
      <c r="B264" s="2" t="s">
        <v>267</v>
      </c>
      <c r="C264" s="16">
        <v>233010</v>
      </c>
      <c r="D264" s="16">
        <v>6</v>
      </c>
      <c r="E264" s="16">
        <v>3900</v>
      </c>
      <c r="F264" s="16">
        <v>2800</v>
      </c>
      <c r="G264" s="16">
        <v>1000</v>
      </c>
      <c r="H264" s="16">
        <v>1300</v>
      </c>
      <c r="I264" s="16">
        <v>2100</v>
      </c>
      <c r="J264" s="16">
        <v>3200</v>
      </c>
      <c r="K264" s="16">
        <v>4900</v>
      </c>
      <c r="L264" s="16">
        <v>7300</v>
      </c>
      <c r="M264" s="16">
        <v>9300</v>
      </c>
    </row>
    <row r="265" spans="1:13" x14ac:dyDescent="0.35">
      <c r="A265" s="74">
        <v>2013</v>
      </c>
      <c r="B265" s="2" t="s">
        <v>268</v>
      </c>
      <c r="C265" s="16">
        <v>210300</v>
      </c>
      <c r="D265" s="16">
        <v>5</v>
      </c>
      <c r="E265" s="16">
        <v>3600</v>
      </c>
      <c r="F265" s="16">
        <v>2500</v>
      </c>
      <c r="G265" s="16">
        <v>900</v>
      </c>
      <c r="H265" s="16">
        <v>1300</v>
      </c>
      <c r="I265" s="16">
        <v>2000</v>
      </c>
      <c r="J265" s="16">
        <v>3000</v>
      </c>
      <c r="K265" s="16">
        <v>4400</v>
      </c>
      <c r="L265" s="16">
        <v>6400</v>
      </c>
      <c r="M265" s="16">
        <v>8200</v>
      </c>
    </row>
    <row r="266" spans="1:13" x14ac:dyDescent="0.35">
      <c r="A266" s="91">
        <v>2013</v>
      </c>
      <c r="B266" s="92" t="s">
        <v>269</v>
      </c>
      <c r="C266" s="93">
        <v>178390</v>
      </c>
      <c r="D266" s="93">
        <v>4</v>
      </c>
      <c r="E266" s="93">
        <v>4100</v>
      </c>
      <c r="F266" s="93">
        <v>2800</v>
      </c>
      <c r="G266" s="93">
        <v>1100</v>
      </c>
      <c r="H266" s="93">
        <v>1500</v>
      </c>
      <c r="I266" s="93">
        <v>2200</v>
      </c>
      <c r="J266" s="93">
        <v>3400</v>
      </c>
      <c r="K266" s="93">
        <v>5200</v>
      </c>
      <c r="L266" s="93">
        <v>7500</v>
      </c>
      <c r="M266" s="93">
        <v>9500</v>
      </c>
    </row>
    <row r="267" spans="1:13" x14ac:dyDescent="0.35">
      <c r="A267" s="73">
        <v>2013</v>
      </c>
      <c r="B267" s="27" t="s">
        <v>270</v>
      </c>
      <c r="C267" s="15">
        <v>468030</v>
      </c>
      <c r="D267" s="15">
        <v>12</v>
      </c>
      <c r="E267" s="15">
        <v>3600</v>
      </c>
      <c r="F267" s="15">
        <v>2700</v>
      </c>
      <c r="G267" s="15">
        <v>900</v>
      </c>
      <c r="H267" s="15">
        <v>1200</v>
      </c>
      <c r="I267" s="15">
        <v>1900</v>
      </c>
      <c r="J267" s="15">
        <v>3000</v>
      </c>
      <c r="K267" s="15">
        <v>4600</v>
      </c>
      <c r="L267" s="15">
        <v>6700</v>
      </c>
      <c r="M267" s="15">
        <v>8700</v>
      </c>
    </row>
    <row r="268" spans="1:13" x14ac:dyDescent="0.35">
      <c r="A268" s="74">
        <v>2013</v>
      </c>
      <c r="B268" s="2" t="s">
        <v>271</v>
      </c>
      <c r="C268" s="16">
        <v>277080</v>
      </c>
      <c r="D268" s="16">
        <v>7</v>
      </c>
      <c r="E268" s="16">
        <v>3800</v>
      </c>
      <c r="F268" s="16">
        <v>2700</v>
      </c>
      <c r="G268" s="16">
        <v>900</v>
      </c>
      <c r="H268" s="16">
        <v>1300</v>
      </c>
      <c r="I268" s="16">
        <v>2100</v>
      </c>
      <c r="J268" s="16">
        <v>3200</v>
      </c>
      <c r="K268" s="16">
        <v>4700</v>
      </c>
      <c r="L268" s="16">
        <v>6800</v>
      </c>
      <c r="M268" s="16">
        <v>8700</v>
      </c>
    </row>
    <row r="269" spans="1:13" x14ac:dyDescent="0.35">
      <c r="A269" s="74">
        <v>2013</v>
      </c>
      <c r="B269" s="2" t="s">
        <v>272</v>
      </c>
      <c r="C269" s="16">
        <v>190960</v>
      </c>
      <c r="D269" s="16">
        <v>5</v>
      </c>
      <c r="E269" s="16">
        <v>3400</v>
      </c>
      <c r="F269" s="16">
        <v>2700</v>
      </c>
      <c r="G269" s="16">
        <v>800</v>
      </c>
      <c r="H269" s="16">
        <v>1100</v>
      </c>
      <c r="I269" s="16">
        <v>1700</v>
      </c>
      <c r="J269" s="16">
        <v>2700</v>
      </c>
      <c r="K269" s="16">
        <v>4300</v>
      </c>
      <c r="L269" s="16">
        <v>6600</v>
      </c>
      <c r="M269" s="16">
        <v>8600</v>
      </c>
    </row>
    <row r="270" spans="1:13" x14ac:dyDescent="0.35">
      <c r="A270" s="73">
        <v>2013</v>
      </c>
      <c r="B270" s="27" t="s">
        <v>41</v>
      </c>
      <c r="C270" s="14">
        <v>200</v>
      </c>
      <c r="D270" s="14">
        <v>0</v>
      </c>
      <c r="E270" s="14">
        <v>4400</v>
      </c>
      <c r="F270" s="14">
        <v>3800</v>
      </c>
      <c r="G270" s="14">
        <v>700</v>
      </c>
      <c r="H270" s="14">
        <v>1100</v>
      </c>
      <c r="I270" s="14">
        <v>1800</v>
      </c>
      <c r="J270" s="14">
        <v>3500</v>
      </c>
      <c r="K270" s="14">
        <v>5900</v>
      </c>
      <c r="L270" s="14">
        <v>8900</v>
      </c>
      <c r="M270" s="15">
        <v>12200</v>
      </c>
    </row>
    <row r="271" spans="1:13" x14ac:dyDescent="0.35">
      <c r="A271" s="72">
        <v>2014</v>
      </c>
      <c r="B271" s="28" t="s">
        <v>13</v>
      </c>
      <c r="C271" s="19">
        <v>3846180</v>
      </c>
      <c r="D271" s="19">
        <v>100</v>
      </c>
      <c r="E271" s="19">
        <v>4100</v>
      </c>
      <c r="F271" s="19">
        <v>3300</v>
      </c>
      <c r="G271" s="19">
        <v>1000</v>
      </c>
      <c r="H271" s="19">
        <v>1400</v>
      </c>
      <c r="I271" s="19">
        <v>2100</v>
      </c>
      <c r="J271" s="19">
        <v>3300</v>
      </c>
      <c r="K271" s="19">
        <v>5000</v>
      </c>
      <c r="L271" s="19">
        <v>7400</v>
      </c>
      <c r="M271" s="19">
        <v>9800</v>
      </c>
    </row>
    <row r="272" spans="1:13" x14ac:dyDescent="0.35">
      <c r="A272" s="72">
        <v>2014</v>
      </c>
      <c r="B272" s="28" t="s">
        <v>247</v>
      </c>
      <c r="C272" s="19">
        <v>642710</v>
      </c>
      <c r="D272" s="19">
        <v>5</v>
      </c>
      <c r="E272" s="19">
        <v>3800</v>
      </c>
      <c r="F272" s="19">
        <v>2600</v>
      </c>
      <c r="G272" s="19">
        <v>1100</v>
      </c>
      <c r="H272" s="19">
        <v>1400</v>
      </c>
      <c r="I272" s="19">
        <v>2100</v>
      </c>
      <c r="J272" s="19">
        <v>3200</v>
      </c>
      <c r="K272" s="19">
        <v>4600</v>
      </c>
      <c r="L272" s="19">
        <v>6500</v>
      </c>
      <c r="M272" s="19">
        <v>8200</v>
      </c>
    </row>
    <row r="273" spans="1:13" x14ac:dyDescent="0.35">
      <c r="A273" s="74">
        <v>2014</v>
      </c>
      <c r="B273" s="2" t="s">
        <v>248</v>
      </c>
      <c r="C273" s="16">
        <v>123750</v>
      </c>
      <c r="D273" s="16">
        <v>5</v>
      </c>
      <c r="E273" s="16">
        <v>3600</v>
      </c>
      <c r="F273" s="16">
        <v>2300</v>
      </c>
      <c r="G273" s="16">
        <v>1100</v>
      </c>
      <c r="H273" s="16">
        <v>1400</v>
      </c>
      <c r="I273" s="16">
        <v>2100</v>
      </c>
      <c r="J273" s="16">
        <v>3100</v>
      </c>
      <c r="K273" s="16">
        <v>4500</v>
      </c>
      <c r="L273" s="16">
        <v>6100</v>
      </c>
      <c r="M273" s="16">
        <v>7500</v>
      </c>
    </row>
    <row r="274" spans="1:13" x14ac:dyDescent="0.35">
      <c r="A274" s="74">
        <v>2014</v>
      </c>
      <c r="B274" s="2" t="s">
        <v>249</v>
      </c>
      <c r="C274" s="16">
        <v>278670</v>
      </c>
      <c r="D274" s="16">
        <v>7</v>
      </c>
      <c r="E274" s="16">
        <v>3700</v>
      </c>
      <c r="F274" s="16">
        <v>2500</v>
      </c>
      <c r="G274" s="16">
        <v>1000</v>
      </c>
      <c r="H274" s="16">
        <v>1400</v>
      </c>
      <c r="I274" s="16">
        <v>2100</v>
      </c>
      <c r="J274" s="16">
        <v>3200</v>
      </c>
      <c r="K274" s="16">
        <v>4600</v>
      </c>
      <c r="L274" s="16">
        <v>6400</v>
      </c>
      <c r="M274" s="16">
        <v>8100</v>
      </c>
    </row>
    <row r="275" spans="1:13" x14ac:dyDescent="0.35">
      <c r="A275" s="91">
        <v>2014</v>
      </c>
      <c r="B275" s="92" t="s">
        <v>250</v>
      </c>
      <c r="C275" s="93">
        <v>240290</v>
      </c>
      <c r="D275" s="93">
        <v>8</v>
      </c>
      <c r="E275" s="93">
        <v>3900</v>
      </c>
      <c r="F275" s="93">
        <v>2800</v>
      </c>
      <c r="G275" s="93">
        <v>1100</v>
      </c>
      <c r="H275" s="93">
        <v>1400</v>
      </c>
      <c r="I275" s="93">
        <v>2200</v>
      </c>
      <c r="J275" s="93">
        <v>3200</v>
      </c>
      <c r="K275" s="93">
        <v>4800</v>
      </c>
      <c r="L275" s="93">
        <v>6900</v>
      </c>
      <c r="M275" s="93">
        <v>8900</v>
      </c>
    </row>
    <row r="276" spans="1:13" x14ac:dyDescent="0.35">
      <c r="A276" s="72">
        <v>2014</v>
      </c>
      <c r="B276" s="28" t="s">
        <v>251</v>
      </c>
      <c r="C276" s="19">
        <v>211090</v>
      </c>
      <c r="D276" s="19">
        <v>11</v>
      </c>
      <c r="E276" s="19">
        <v>4500</v>
      </c>
      <c r="F276" s="19">
        <v>4300</v>
      </c>
      <c r="G276" s="19">
        <v>800</v>
      </c>
      <c r="H276" s="19">
        <v>1200</v>
      </c>
      <c r="I276" s="19">
        <v>1900</v>
      </c>
      <c r="J276" s="19">
        <v>3300</v>
      </c>
      <c r="K276" s="19">
        <v>5700</v>
      </c>
      <c r="L276" s="19">
        <v>9000</v>
      </c>
      <c r="M276" s="19">
        <v>11800</v>
      </c>
    </row>
    <row r="277" spans="1:13" x14ac:dyDescent="0.35">
      <c r="A277" s="74">
        <v>2014</v>
      </c>
      <c r="B277" s="2" t="s">
        <v>252</v>
      </c>
      <c r="C277" s="16">
        <v>65070</v>
      </c>
      <c r="D277" s="16">
        <v>5</v>
      </c>
      <c r="E277" s="16">
        <v>4500</v>
      </c>
      <c r="F277" s="16">
        <v>4500</v>
      </c>
      <c r="G277" s="16">
        <v>700</v>
      </c>
      <c r="H277" s="16">
        <v>1100</v>
      </c>
      <c r="I277" s="16">
        <v>1800</v>
      </c>
      <c r="J277" s="16">
        <v>3200</v>
      </c>
      <c r="K277" s="16">
        <v>5900</v>
      </c>
      <c r="L277" s="16">
        <v>9300</v>
      </c>
      <c r="M277" s="16">
        <v>12200</v>
      </c>
    </row>
    <row r="278" spans="1:13" x14ac:dyDescent="0.35">
      <c r="A278" s="91">
        <v>2014</v>
      </c>
      <c r="B278" s="92" t="s">
        <v>253</v>
      </c>
      <c r="C278" s="93">
        <v>146020</v>
      </c>
      <c r="D278" s="93">
        <v>3</v>
      </c>
      <c r="E278" s="93">
        <v>4500</v>
      </c>
      <c r="F278" s="93">
        <v>4100</v>
      </c>
      <c r="G278" s="93">
        <v>900</v>
      </c>
      <c r="H278" s="93">
        <v>1200</v>
      </c>
      <c r="I278" s="93">
        <v>2000</v>
      </c>
      <c r="J278" s="93">
        <v>3300</v>
      </c>
      <c r="K278" s="93">
        <v>5600</v>
      </c>
      <c r="L278" s="93">
        <v>8800</v>
      </c>
      <c r="M278" s="93">
        <v>11600</v>
      </c>
    </row>
    <row r="279" spans="1:13" x14ac:dyDescent="0.35">
      <c r="A279" s="72">
        <v>2014</v>
      </c>
      <c r="B279" s="28" t="s">
        <v>254</v>
      </c>
      <c r="C279" s="19">
        <v>393640</v>
      </c>
      <c r="D279" s="19">
        <v>12</v>
      </c>
      <c r="E279" s="19">
        <v>5400</v>
      </c>
      <c r="F279" s="19">
        <v>4900</v>
      </c>
      <c r="G279" s="19">
        <v>1200</v>
      </c>
      <c r="H279" s="19">
        <v>1600</v>
      </c>
      <c r="I279" s="19">
        <v>2600</v>
      </c>
      <c r="J279" s="19">
        <v>4000</v>
      </c>
      <c r="K279" s="19">
        <v>6500</v>
      </c>
      <c r="L279" s="19">
        <v>10900</v>
      </c>
      <c r="M279" s="19">
        <v>14800</v>
      </c>
    </row>
    <row r="280" spans="1:13" x14ac:dyDescent="0.35">
      <c r="A280" s="74">
        <v>2014</v>
      </c>
      <c r="B280" s="2" t="s">
        <v>255</v>
      </c>
      <c r="C280" s="16">
        <v>178340</v>
      </c>
      <c r="D280" s="16">
        <v>5</v>
      </c>
      <c r="E280" s="16">
        <v>5100</v>
      </c>
      <c r="F280" s="16">
        <v>4400</v>
      </c>
      <c r="G280" s="16">
        <v>1200</v>
      </c>
      <c r="H280" s="16">
        <v>1600</v>
      </c>
      <c r="I280" s="16">
        <v>2400</v>
      </c>
      <c r="J280" s="16">
        <v>3800</v>
      </c>
      <c r="K280" s="16">
        <v>6100</v>
      </c>
      <c r="L280" s="16">
        <v>10100</v>
      </c>
      <c r="M280" s="16">
        <v>13600</v>
      </c>
    </row>
    <row r="281" spans="1:13" x14ac:dyDescent="0.35">
      <c r="A281" s="74">
        <v>2014</v>
      </c>
      <c r="B281" s="2" t="s">
        <v>256</v>
      </c>
      <c r="C281" s="16">
        <v>73280</v>
      </c>
      <c r="D281" s="16">
        <v>7</v>
      </c>
      <c r="E281" s="16">
        <v>6600</v>
      </c>
      <c r="F281" s="16">
        <v>6000</v>
      </c>
      <c r="G281" s="16">
        <v>1400</v>
      </c>
      <c r="H281" s="16">
        <v>1900</v>
      </c>
      <c r="I281" s="16">
        <v>3000</v>
      </c>
      <c r="J281" s="16">
        <v>4700</v>
      </c>
      <c r="K281" s="16">
        <v>7900</v>
      </c>
      <c r="L281" s="16">
        <v>13400</v>
      </c>
      <c r="M281" s="16">
        <v>18100</v>
      </c>
    </row>
    <row r="282" spans="1:13" x14ac:dyDescent="0.35">
      <c r="A282" s="91">
        <v>2014</v>
      </c>
      <c r="B282" s="92" t="s">
        <v>257</v>
      </c>
      <c r="C282" s="93">
        <v>142020</v>
      </c>
      <c r="D282" s="93">
        <v>5</v>
      </c>
      <c r="E282" s="93">
        <v>5300</v>
      </c>
      <c r="F282" s="93">
        <v>4800</v>
      </c>
      <c r="G282" s="93">
        <v>1200</v>
      </c>
      <c r="H282" s="93">
        <v>1600</v>
      </c>
      <c r="I282" s="93">
        <v>2500</v>
      </c>
      <c r="J282" s="93">
        <v>4000</v>
      </c>
      <c r="K282" s="93">
        <v>6300</v>
      </c>
      <c r="L282" s="93">
        <v>10500</v>
      </c>
      <c r="M282" s="93">
        <v>14400</v>
      </c>
    </row>
    <row r="283" spans="1:13" x14ac:dyDescent="0.35">
      <c r="A283" s="72">
        <v>2014</v>
      </c>
      <c r="B283" s="28" t="s">
        <v>258</v>
      </c>
      <c r="C283" s="19">
        <v>883440</v>
      </c>
      <c r="D283" s="19">
        <v>22</v>
      </c>
      <c r="E283" s="19">
        <v>4300</v>
      </c>
      <c r="F283" s="19">
        <v>3100</v>
      </c>
      <c r="G283" s="19">
        <v>1300</v>
      </c>
      <c r="H283" s="19">
        <v>1700</v>
      </c>
      <c r="I283" s="19">
        <v>2500</v>
      </c>
      <c r="J283" s="19">
        <v>3600</v>
      </c>
      <c r="K283" s="19">
        <v>5200</v>
      </c>
      <c r="L283" s="19">
        <v>7400</v>
      </c>
      <c r="M283" s="19">
        <v>9500</v>
      </c>
    </row>
    <row r="284" spans="1:13" x14ac:dyDescent="0.35">
      <c r="A284" s="74">
        <v>2014</v>
      </c>
      <c r="B284" s="2" t="s">
        <v>249</v>
      </c>
      <c r="C284" s="16">
        <v>155120</v>
      </c>
      <c r="D284" s="16">
        <v>2</v>
      </c>
      <c r="E284" s="16">
        <v>4200</v>
      </c>
      <c r="F284" s="16">
        <v>2700</v>
      </c>
      <c r="G284" s="16">
        <v>1300</v>
      </c>
      <c r="H284" s="16">
        <v>1700</v>
      </c>
      <c r="I284" s="16">
        <v>2500</v>
      </c>
      <c r="J284" s="16">
        <v>3700</v>
      </c>
      <c r="K284" s="16">
        <v>5200</v>
      </c>
      <c r="L284" s="16">
        <v>7100</v>
      </c>
      <c r="M284" s="16">
        <v>8800</v>
      </c>
    </row>
    <row r="285" spans="1:13" x14ac:dyDescent="0.35">
      <c r="A285" s="74">
        <v>2014</v>
      </c>
      <c r="B285" s="2" t="s">
        <v>250</v>
      </c>
      <c r="C285" s="16">
        <v>254870</v>
      </c>
      <c r="D285" s="16">
        <v>8</v>
      </c>
      <c r="E285" s="16">
        <v>4500</v>
      </c>
      <c r="F285" s="16">
        <v>3300</v>
      </c>
      <c r="G285" s="16">
        <v>1300</v>
      </c>
      <c r="H285" s="16">
        <v>1700</v>
      </c>
      <c r="I285" s="16">
        <v>2500</v>
      </c>
      <c r="J285" s="16">
        <v>3700</v>
      </c>
      <c r="K285" s="16">
        <v>5400</v>
      </c>
      <c r="L285" s="16">
        <v>7800</v>
      </c>
      <c r="M285" s="16">
        <v>10100</v>
      </c>
    </row>
    <row r="286" spans="1:13" x14ac:dyDescent="0.35">
      <c r="A286" s="74">
        <v>2014</v>
      </c>
      <c r="B286" s="2" t="s">
        <v>259</v>
      </c>
      <c r="C286" s="16">
        <v>295060</v>
      </c>
      <c r="D286" s="16">
        <v>4</v>
      </c>
      <c r="E286" s="16">
        <v>3900</v>
      </c>
      <c r="F286" s="16">
        <v>2600</v>
      </c>
      <c r="G286" s="16">
        <v>1200</v>
      </c>
      <c r="H286" s="16">
        <v>1600</v>
      </c>
      <c r="I286" s="16">
        <v>2300</v>
      </c>
      <c r="J286" s="16">
        <v>3300</v>
      </c>
      <c r="K286" s="16">
        <v>4800</v>
      </c>
      <c r="L286" s="16">
        <v>6600</v>
      </c>
      <c r="M286" s="16">
        <v>8300</v>
      </c>
    </row>
    <row r="287" spans="1:13" x14ac:dyDescent="0.35">
      <c r="A287" s="91">
        <v>2014</v>
      </c>
      <c r="B287" s="92" t="s">
        <v>260</v>
      </c>
      <c r="C287" s="93">
        <v>178390</v>
      </c>
      <c r="D287" s="93">
        <v>2</v>
      </c>
      <c r="E287" s="93">
        <v>4700</v>
      </c>
      <c r="F287" s="93">
        <v>3700</v>
      </c>
      <c r="G287" s="93">
        <v>1300</v>
      </c>
      <c r="H287" s="93">
        <v>1700</v>
      </c>
      <c r="I287" s="93">
        <v>2600</v>
      </c>
      <c r="J287" s="93">
        <v>3900</v>
      </c>
      <c r="K287" s="93">
        <v>5800</v>
      </c>
      <c r="L287" s="93">
        <v>8500</v>
      </c>
      <c r="M287" s="93">
        <v>11100</v>
      </c>
    </row>
    <row r="288" spans="1:13" x14ac:dyDescent="0.35">
      <c r="A288" s="72">
        <v>2014</v>
      </c>
      <c r="B288" s="28" t="s">
        <v>261</v>
      </c>
      <c r="C288" s="19">
        <v>425670</v>
      </c>
      <c r="D288" s="19">
        <v>10</v>
      </c>
      <c r="E288" s="19">
        <v>3500</v>
      </c>
      <c r="F288" s="19">
        <v>2800</v>
      </c>
      <c r="G288" s="19">
        <v>800</v>
      </c>
      <c r="H288" s="19">
        <v>1100</v>
      </c>
      <c r="I288" s="19">
        <v>1700</v>
      </c>
      <c r="J288" s="19">
        <v>2800</v>
      </c>
      <c r="K288" s="19">
        <v>4300</v>
      </c>
      <c r="L288" s="19">
        <v>6500</v>
      </c>
      <c r="M288" s="19">
        <v>8300</v>
      </c>
    </row>
    <row r="289" spans="1:13" x14ac:dyDescent="0.35">
      <c r="A289" s="74">
        <v>2014</v>
      </c>
      <c r="B289" s="2" t="s">
        <v>262</v>
      </c>
      <c r="C289" s="16">
        <v>48110</v>
      </c>
      <c r="D289" s="16">
        <v>6</v>
      </c>
      <c r="E289" s="16">
        <v>3100</v>
      </c>
      <c r="F289" s="16">
        <v>3200</v>
      </c>
      <c r="G289" s="16">
        <v>600</v>
      </c>
      <c r="H289" s="16">
        <v>900</v>
      </c>
      <c r="I289" s="16">
        <v>1400</v>
      </c>
      <c r="J289" s="16">
        <v>2200</v>
      </c>
      <c r="K289" s="16">
        <v>3800</v>
      </c>
      <c r="L289" s="16">
        <v>6500</v>
      </c>
      <c r="M289" s="16">
        <v>8600</v>
      </c>
    </row>
    <row r="290" spans="1:13" x14ac:dyDescent="0.35">
      <c r="A290" s="74">
        <v>2014</v>
      </c>
      <c r="B290" s="2" t="s">
        <v>263</v>
      </c>
      <c r="C290" s="16">
        <v>297770</v>
      </c>
      <c r="D290" s="16">
        <v>7</v>
      </c>
      <c r="E290" s="16">
        <v>3500</v>
      </c>
      <c r="F290" s="16">
        <v>2800</v>
      </c>
      <c r="G290" s="16">
        <v>800</v>
      </c>
      <c r="H290" s="16">
        <v>1200</v>
      </c>
      <c r="I290" s="16">
        <v>1800</v>
      </c>
      <c r="J290" s="16">
        <v>2800</v>
      </c>
      <c r="K290" s="16">
        <v>4400</v>
      </c>
      <c r="L290" s="16">
        <v>6500</v>
      </c>
      <c r="M290" s="16">
        <v>8400</v>
      </c>
    </row>
    <row r="291" spans="1:13" x14ac:dyDescent="0.35">
      <c r="A291" s="91">
        <v>2014</v>
      </c>
      <c r="B291" s="92" t="s">
        <v>264</v>
      </c>
      <c r="C291" s="93">
        <v>79790</v>
      </c>
      <c r="D291" s="93">
        <v>1</v>
      </c>
      <c r="E291" s="93">
        <v>3500</v>
      </c>
      <c r="F291" s="93">
        <v>2900</v>
      </c>
      <c r="G291" s="93">
        <v>800</v>
      </c>
      <c r="H291" s="93">
        <v>1100</v>
      </c>
      <c r="I291" s="93">
        <v>1800</v>
      </c>
      <c r="J291" s="93">
        <v>2800</v>
      </c>
      <c r="K291" s="93">
        <v>4300</v>
      </c>
      <c r="L291" s="93">
        <v>6300</v>
      </c>
      <c r="M291" s="93">
        <v>8000</v>
      </c>
    </row>
    <row r="292" spans="1:13" x14ac:dyDescent="0.35">
      <c r="A292" s="72">
        <v>2014</v>
      </c>
      <c r="B292" s="28" t="s">
        <v>265</v>
      </c>
      <c r="C292" s="19">
        <v>846070</v>
      </c>
      <c r="D292" s="19">
        <v>22</v>
      </c>
      <c r="E292" s="19">
        <v>3900</v>
      </c>
      <c r="F292" s="19">
        <v>2900</v>
      </c>
      <c r="G292" s="19">
        <v>1000</v>
      </c>
      <c r="H292" s="19">
        <v>1400</v>
      </c>
      <c r="I292" s="19">
        <v>2100</v>
      </c>
      <c r="J292" s="19">
        <v>3200</v>
      </c>
      <c r="K292" s="19">
        <v>4800</v>
      </c>
      <c r="L292" s="19">
        <v>7000</v>
      </c>
      <c r="M292" s="19">
        <v>9100</v>
      </c>
    </row>
    <row r="293" spans="1:13" x14ac:dyDescent="0.35">
      <c r="A293" s="74">
        <v>2014</v>
      </c>
      <c r="B293" s="2" t="s">
        <v>266</v>
      </c>
      <c r="C293" s="16">
        <v>243680</v>
      </c>
      <c r="D293" s="16">
        <v>4</v>
      </c>
      <c r="E293" s="16">
        <v>3800</v>
      </c>
      <c r="F293" s="16">
        <v>2600</v>
      </c>
      <c r="G293" s="16">
        <v>1100</v>
      </c>
      <c r="H293" s="16">
        <v>1500</v>
      </c>
      <c r="I293" s="16">
        <v>2200</v>
      </c>
      <c r="J293" s="16">
        <v>3200</v>
      </c>
      <c r="K293" s="16">
        <v>4700</v>
      </c>
      <c r="L293" s="16">
        <v>6600</v>
      </c>
      <c r="M293" s="16">
        <v>8400</v>
      </c>
    </row>
    <row r="294" spans="1:13" x14ac:dyDescent="0.35">
      <c r="A294" s="74">
        <v>2014</v>
      </c>
      <c r="B294" s="2" t="s">
        <v>267</v>
      </c>
      <c r="C294" s="16">
        <v>224790</v>
      </c>
      <c r="D294" s="16">
        <v>6</v>
      </c>
      <c r="E294" s="16">
        <v>4000</v>
      </c>
      <c r="F294" s="16">
        <v>3200</v>
      </c>
      <c r="G294" s="16">
        <v>1000</v>
      </c>
      <c r="H294" s="16">
        <v>1300</v>
      </c>
      <c r="I294" s="16">
        <v>2100</v>
      </c>
      <c r="J294" s="16">
        <v>3200</v>
      </c>
      <c r="K294" s="16">
        <v>4900</v>
      </c>
      <c r="L294" s="16">
        <v>7400</v>
      </c>
      <c r="M294" s="16">
        <v>9700</v>
      </c>
    </row>
    <row r="295" spans="1:13" x14ac:dyDescent="0.35">
      <c r="A295" s="74">
        <v>2014</v>
      </c>
      <c r="B295" s="2" t="s">
        <v>268</v>
      </c>
      <c r="C295" s="16">
        <v>204640</v>
      </c>
      <c r="D295" s="16">
        <v>7</v>
      </c>
      <c r="E295" s="16">
        <v>3600</v>
      </c>
      <c r="F295" s="16">
        <v>2800</v>
      </c>
      <c r="G295" s="16">
        <v>900</v>
      </c>
      <c r="H295" s="16">
        <v>1300</v>
      </c>
      <c r="I295" s="16">
        <v>2000</v>
      </c>
      <c r="J295" s="16">
        <v>3000</v>
      </c>
      <c r="K295" s="16">
        <v>4400</v>
      </c>
      <c r="L295" s="16">
        <v>6500</v>
      </c>
      <c r="M295" s="16">
        <v>8400</v>
      </c>
    </row>
    <row r="296" spans="1:13" x14ac:dyDescent="0.35">
      <c r="A296" s="91">
        <v>2014</v>
      </c>
      <c r="B296" s="92" t="s">
        <v>269</v>
      </c>
      <c r="C296" s="93">
        <v>172970</v>
      </c>
      <c r="D296" s="93">
        <v>6</v>
      </c>
      <c r="E296" s="93">
        <v>4200</v>
      </c>
      <c r="F296" s="93">
        <v>3200</v>
      </c>
      <c r="G296" s="93">
        <v>1100</v>
      </c>
      <c r="H296" s="93">
        <v>1500</v>
      </c>
      <c r="I296" s="93">
        <v>2200</v>
      </c>
      <c r="J296" s="93">
        <v>3400</v>
      </c>
      <c r="K296" s="93">
        <v>5200</v>
      </c>
      <c r="L296" s="93">
        <v>7700</v>
      </c>
      <c r="M296" s="93">
        <v>9800</v>
      </c>
    </row>
    <row r="297" spans="1:13" x14ac:dyDescent="0.35">
      <c r="A297" s="73">
        <v>2014</v>
      </c>
      <c r="B297" s="27" t="s">
        <v>270</v>
      </c>
      <c r="C297" s="15">
        <v>443520</v>
      </c>
      <c r="D297" s="15">
        <v>23</v>
      </c>
      <c r="E297" s="15">
        <v>3800</v>
      </c>
      <c r="F297" s="15">
        <v>3300</v>
      </c>
      <c r="G297" s="15">
        <v>900</v>
      </c>
      <c r="H297" s="15">
        <v>1200</v>
      </c>
      <c r="I297" s="15">
        <v>2000</v>
      </c>
      <c r="J297" s="15">
        <v>3100</v>
      </c>
      <c r="K297" s="15">
        <v>4700</v>
      </c>
      <c r="L297" s="15">
        <v>7100</v>
      </c>
      <c r="M297" s="15">
        <v>9300</v>
      </c>
    </row>
    <row r="298" spans="1:13" x14ac:dyDescent="0.35">
      <c r="A298" s="74">
        <v>2014</v>
      </c>
      <c r="B298" s="2" t="s">
        <v>271</v>
      </c>
      <c r="C298" s="16">
        <v>268490</v>
      </c>
      <c r="D298" s="16">
        <v>5</v>
      </c>
      <c r="E298" s="16">
        <v>3900</v>
      </c>
      <c r="F298" s="16">
        <v>3000</v>
      </c>
      <c r="G298" s="16">
        <v>900</v>
      </c>
      <c r="H298" s="16">
        <v>1300</v>
      </c>
      <c r="I298" s="16">
        <v>2100</v>
      </c>
      <c r="J298" s="16">
        <v>3200</v>
      </c>
      <c r="K298" s="16">
        <v>4800</v>
      </c>
      <c r="L298" s="16">
        <v>7000</v>
      </c>
      <c r="M298" s="16">
        <v>9100</v>
      </c>
    </row>
    <row r="299" spans="1:13" x14ac:dyDescent="0.35">
      <c r="A299" s="74">
        <v>2014</v>
      </c>
      <c r="B299" s="2" t="s">
        <v>272</v>
      </c>
      <c r="C299" s="16">
        <v>175030</v>
      </c>
      <c r="D299" s="16">
        <v>2</v>
      </c>
      <c r="E299" s="16">
        <v>3800</v>
      </c>
      <c r="F299" s="16">
        <v>3600</v>
      </c>
      <c r="G299" s="16">
        <v>800</v>
      </c>
      <c r="H299" s="16">
        <v>1100</v>
      </c>
      <c r="I299" s="16">
        <v>1800</v>
      </c>
      <c r="J299" s="16">
        <v>2800</v>
      </c>
      <c r="K299" s="16">
        <v>4500</v>
      </c>
      <c r="L299" s="16">
        <v>7100</v>
      </c>
      <c r="M299" s="16">
        <v>9600</v>
      </c>
    </row>
    <row r="300" spans="1:13" x14ac:dyDescent="0.35">
      <c r="A300" s="73">
        <v>2014</v>
      </c>
      <c r="B300" s="27" t="s">
        <v>41</v>
      </c>
      <c r="C300" s="14">
        <v>60</v>
      </c>
      <c r="D300" s="14">
        <v>4</v>
      </c>
      <c r="E300" s="14">
        <v>4300</v>
      </c>
      <c r="F300" s="14">
        <v>4600</v>
      </c>
      <c r="G300" s="14">
        <v>600</v>
      </c>
      <c r="H300" s="14">
        <v>1100</v>
      </c>
      <c r="I300" s="14">
        <v>1500</v>
      </c>
      <c r="J300" s="14">
        <v>2500</v>
      </c>
      <c r="K300" s="14">
        <v>5300</v>
      </c>
      <c r="L300" s="14">
        <v>9400</v>
      </c>
      <c r="M300" s="15">
        <v>12900</v>
      </c>
    </row>
  </sheetData>
  <pageMargins left="0.70866141732283472" right="0.70866141732283472" top="0.74803149606299213" bottom="0.74803149606299213" header="0.31496062992125984" footer="0.31496062992125984"/>
  <pageSetup paperSize="9" scale="37" fitToHeight="0" orientation="portrait" r:id="rId1"/>
  <tableParts count="1">
    <tablePart r:id="rId2"/>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E75345-92BA-4D7E-9C4A-EA12A56F48E9}">
  <sheetPr>
    <pageSetUpPr fitToPage="1"/>
  </sheetPr>
  <dimension ref="A1:M366"/>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32.3046875" style="8"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277</v>
      </c>
    </row>
    <row r="2" spans="1:13" x14ac:dyDescent="0.35">
      <c r="A2" s="9" t="s">
        <v>228</v>
      </c>
    </row>
    <row r="3" spans="1:13" x14ac:dyDescent="0.35">
      <c r="A3" s="11" t="s">
        <v>201</v>
      </c>
    </row>
    <row r="4" spans="1:13" x14ac:dyDescent="0.35">
      <c r="A4" s="12" t="s">
        <v>202</v>
      </c>
      <c r="B4" s="1"/>
    </row>
    <row r="5" spans="1:13" ht="22" customHeight="1" x14ac:dyDescent="0.35">
      <c r="A5" s="56" t="s">
        <v>278</v>
      </c>
    </row>
    <row r="6" spans="1:13" s="61" customFormat="1" ht="46.5" customHeight="1" x14ac:dyDescent="0.35">
      <c r="A6" s="62" t="s">
        <v>1</v>
      </c>
      <c r="B6" s="63" t="s">
        <v>246</v>
      </c>
      <c r="C6" s="29" t="s">
        <v>2</v>
      </c>
      <c r="D6" s="29" t="s">
        <v>3</v>
      </c>
      <c r="E6" s="29" t="s">
        <v>4</v>
      </c>
      <c r="F6" s="29" t="s">
        <v>5</v>
      </c>
      <c r="G6" s="29" t="s">
        <v>6</v>
      </c>
      <c r="H6" s="29" t="s">
        <v>7</v>
      </c>
      <c r="I6" s="29" t="s">
        <v>8</v>
      </c>
      <c r="J6" s="29" t="s">
        <v>9</v>
      </c>
      <c r="K6" s="29" t="s">
        <v>10</v>
      </c>
      <c r="L6" s="29" t="s">
        <v>11</v>
      </c>
      <c r="M6" s="29" t="s">
        <v>12</v>
      </c>
    </row>
    <row r="7" spans="1:13" s="13" customFormat="1" x14ac:dyDescent="0.35">
      <c r="A7" s="94">
        <v>2015</v>
      </c>
      <c r="B7" s="95" t="s">
        <v>13</v>
      </c>
      <c r="C7" s="96">
        <v>3724360</v>
      </c>
      <c r="D7" s="96">
        <v>100</v>
      </c>
      <c r="E7" s="96">
        <v>4000</v>
      </c>
      <c r="F7" s="96">
        <v>3000</v>
      </c>
      <c r="G7" s="96">
        <v>1000</v>
      </c>
      <c r="H7" s="96">
        <v>1400</v>
      </c>
      <c r="I7" s="96">
        <v>2100</v>
      </c>
      <c r="J7" s="96">
        <v>3300</v>
      </c>
      <c r="K7" s="96">
        <v>4900</v>
      </c>
      <c r="L7" s="96">
        <v>7300</v>
      </c>
      <c r="M7" s="96">
        <v>9500</v>
      </c>
    </row>
    <row r="8" spans="1:13" x14ac:dyDescent="0.35">
      <c r="A8" s="59">
        <v>2015</v>
      </c>
      <c r="B8" s="42" t="s">
        <v>62</v>
      </c>
      <c r="C8" s="38">
        <v>332870</v>
      </c>
      <c r="D8" s="38">
        <v>8.94</v>
      </c>
      <c r="E8" s="38">
        <v>5200</v>
      </c>
      <c r="F8" s="38">
        <v>4000</v>
      </c>
      <c r="G8" s="38">
        <v>1200</v>
      </c>
      <c r="H8" s="38">
        <v>1600</v>
      </c>
      <c r="I8" s="38">
        <v>2600</v>
      </c>
      <c r="J8" s="38">
        <v>4000</v>
      </c>
      <c r="K8" s="38">
        <v>6300</v>
      </c>
      <c r="L8" s="38">
        <v>10400</v>
      </c>
      <c r="M8" s="38">
        <v>13900</v>
      </c>
    </row>
    <row r="9" spans="1:13" x14ac:dyDescent="0.35">
      <c r="A9" s="58">
        <v>2015</v>
      </c>
      <c r="B9" s="97" t="s">
        <v>63</v>
      </c>
      <c r="C9" s="37">
        <v>84210</v>
      </c>
      <c r="D9" s="37">
        <v>2.2599999999999998</v>
      </c>
      <c r="E9" s="37">
        <v>5500</v>
      </c>
      <c r="F9" s="37">
        <v>4300</v>
      </c>
      <c r="G9" s="37">
        <v>1300</v>
      </c>
      <c r="H9" s="37">
        <v>1800</v>
      </c>
      <c r="I9" s="37">
        <v>2800</v>
      </c>
      <c r="J9" s="37">
        <v>4300</v>
      </c>
      <c r="K9" s="37">
        <v>6800</v>
      </c>
      <c r="L9" s="37">
        <v>11300</v>
      </c>
      <c r="M9" s="37">
        <v>14900</v>
      </c>
    </row>
    <row r="10" spans="1:13" x14ac:dyDescent="0.35">
      <c r="A10" s="58">
        <v>2015</v>
      </c>
      <c r="B10" s="97" t="s">
        <v>64</v>
      </c>
      <c r="C10" s="37">
        <v>202490</v>
      </c>
      <c r="D10" s="37">
        <v>5.44</v>
      </c>
      <c r="E10" s="37">
        <v>5000</v>
      </c>
      <c r="F10" s="37">
        <v>3900</v>
      </c>
      <c r="G10" s="37">
        <v>1200</v>
      </c>
      <c r="H10" s="37">
        <v>1600</v>
      </c>
      <c r="I10" s="37">
        <v>2500</v>
      </c>
      <c r="J10" s="37">
        <v>3900</v>
      </c>
      <c r="K10" s="37">
        <v>6100</v>
      </c>
      <c r="L10" s="37">
        <v>10100</v>
      </c>
      <c r="M10" s="37">
        <v>13500</v>
      </c>
    </row>
    <row r="11" spans="1:13" x14ac:dyDescent="0.35">
      <c r="A11" s="64">
        <v>2015</v>
      </c>
      <c r="B11" s="67" t="s">
        <v>65</v>
      </c>
      <c r="C11" s="50">
        <v>46170</v>
      </c>
      <c r="D11" s="50">
        <v>1.24</v>
      </c>
      <c r="E11" s="50">
        <v>5100</v>
      </c>
      <c r="F11" s="50">
        <v>4000</v>
      </c>
      <c r="G11" s="50">
        <v>1100</v>
      </c>
      <c r="H11" s="50">
        <v>1600</v>
      </c>
      <c r="I11" s="50">
        <v>2500</v>
      </c>
      <c r="J11" s="50">
        <v>3900</v>
      </c>
      <c r="K11" s="50">
        <v>6200</v>
      </c>
      <c r="L11" s="50">
        <v>10100</v>
      </c>
      <c r="M11" s="50">
        <v>13800</v>
      </c>
    </row>
    <row r="12" spans="1:13" x14ac:dyDescent="0.35">
      <c r="A12" s="59">
        <v>2015</v>
      </c>
      <c r="B12" s="42" t="s">
        <v>66</v>
      </c>
      <c r="C12" s="38">
        <v>131570</v>
      </c>
      <c r="D12" s="38">
        <v>3.53</v>
      </c>
      <c r="E12" s="38">
        <v>4300</v>
      </c>
      <c r="F12" s="38">
        <v>3600</v>
      </c>
      <c r="G12" s="38">
        <v>800</v>
      </c>
      <c r="H12" s="38">
        <v>1200</v>
      </c>
      <c r="I12" s="38">
        <v>1900</v>
      </c>
      <c r="J12" s="38">
        <v>3200</v>
      </c>
      <c r="K12" s="38">
        <v>5500</v>
      </c>
      <c r="L12" s="38">
        <v>8700</v>
      </c>
      <c r="M12" s="38">
        <v>11600</v>
      </c>
    </row>
    <row r="13" spans="1:13" x14ac:dyDescent="0.35">
      <c r="A13" s="58">
        <v>2015</v>
      </c>
      <c r="B13" s="97" t="s">
        <v>67</v>
      </c>
      <c r="C13" s="37">
        <v>36750</v>
      </c>
      <c r="D13" s="37">
        <v>0.99</v>
      </c>
      <c r="E13" s="37">
        <v>3900</v>
      </c>
      <c r="F13" s="37">
        <v>3100</v>
      </c>
      <c r="G13" s="37">
        <v>800</v>
      </c>
      <c r="H13" s="37">
        <v>1200</v>
      </c>
      <c r="I13" s="37">
        <v>1900</v>
      </c>
      <c r="J13" s="37">
        <v>3100</v>
      </c>
      <c r="K13" s="37">
        <v>4900</v>
      </c>
      <c r="L13" s="37">
        <v>7400</v>
      </c>
      <c r="M13" s="37">
        <v>9900</v>
      </c>
    </row>
    <row r="14" spans="1:13" x14ac:dyDescent="0.35">
      <c r="A14" s="58">
        <v>2015</v>
      </c>
      <c r="B14" s="97" t="s">
        <v>68</v>
      </c>
      <c r="C14" s="37">
        <v>15460</v>
      </c>
      <c r="D14" s="37">
        <v>0.42</v>
      </c>
      <c r="E14" s="37">
        <v>4700</v>
      </c>
      <c r="F14" s="37">
        <v>3700</v>
      </c>
      <c r="G14" s="37">
        <v>800</v>
      </c>
      <c r="H14" s="37">
        <v>1200</v>
      </c>
      <c r="I14" s="37">
        <v>2100</v>
      </c>
      <c r="J14" s="37">
        <v>3800</v>
      </c>
      <c r="K14" s="37">
        <v>6300</v>
      </c>
      <c r="L14" s="37">
        <v>9500</v>
      </c>
      <c r="M14" s="37">
        <v>12100</v>
      </c>
    </row>
    <row r="15" spans="1:13" x14ac:dyDescent="0.35">
      <c r="A15" s="58">
        <v>2015</v>
      </c>
      <c r="B15" s="97" t="s">
        <v>69</v>
      </c>
      <c r="C15" s="37">
        <v>28040</v>
      </c>
      <c r="D15" s="37">
        <v>0.75</v>
      </c>
      <c r="E15" s="37">
        <v>4200</v>
      </c>
      <c r="F15" s="37">
        <v>3600</v>
      </c>
      <c r="G15" s="37">
        <v>700</v>
      </c>
      <c r="H15" s="37">
        <v>1100</v>
      </c>
      <c r="I15" s="37">
        <v>1800</v>
      </c>
      <c r="J15" s="37">
        <v>3000</v>
      </c>
      <c r="K15" s="37">
        <v>5500</v>
      </c>
      <c r="L15" s="37">
        <v>8900</v>
      </c>
      <c r="M15" s="37">
        <v>11600</v>
      </c>
    </row>
    <row r="16" spans="1:13" x14ac:dyDescent="0.35">
      <c r="A16" s="64">
        <v>2015</v>
      </c>
      <c r="B16" s="67" t="s">
        <v>70</v>
      </c>
      <c r="C16" s="50">
        <v>51320</v>
      </c>
      <c r="D16" s="50">
        <v>1.38</v>
      </c>
      <c r="E16" s="50">
        <v>4400</v>
      </c>
      <c r="F16" s="50">
        <v>3800</v>
      </c>
      <c r="G16" s="50">
        <v>800</v>
      </c>
      <c r="H16" s="50">
        <v>1200</v>
      </c>
      <c r="I16" s="50">
        <v>1900</v>
      </c>
      <c r="J16" s="50">
        <v>3200</v>
      </c>
      <c r="K16" s="50">
        <v>5600</v>
      </c>
      <c r="L16" s="50">
        <v>9300</v>
      </c>
      <c r="M16" s="50">
        <v>12400</v>
      </c>
    </row>
    <row r="17" spans="1:13" x14ac:dyDescent="0.35">
      <c r="A17" s="59">
        <v>2015</v>
      </c>
      <c r="B17" s="42" t="s">
        <v>71</v>
      </c>
      <c r="C17" s="38">
        <v>198000</v>
      </c>
      <c r="D17" s="38">
        <v>5.32</v>
      </c>
      <c r="E17" s="38">
        <v>3500</v>
      </c>
      <c r="F17" s="38">
        <v>3000</v>
      </c>
      <c r="G17" s="38">
        <v>800</v>
      </c>
      <c r="H17" s="38">
        <v>1100</v>
      </c>
      <c r="I17" s="38">
        <v>1700</v>
      </c>
      <c r="J17" s="38">
        <v>2700</v>
      </c>
      <c r="K17" s="38">
        <v>4300</v>
      </c>
      <c r="L17" s="38">
        <v>6900</v>
      </c>
      <c r="M17" s="38">
        <v>9300</v>
      </c>
    </row>
    <row r="18" spans="1:13" x14ac:dyDescent="0.35">
      <c r="A18" s="58">
        <v>2015</v>
      </c>
      <c r="B18" s="97" t="s">
        <v>72</v>
      </c>
      <c r="C18" s="37">
        <v>66300</v>
      </c>
      <c r="D18" s="37">
        <v>1.78</v>
      </c>
      <c r="E18" s="37">
        <v>3600</v>
      </c>
      <c r="F18" s="37">
        <v>2900</v>
      </c>
      <c r="G18" s="37">
        <v>800</v>
      </c>
      <c r="H18" s="37">
        <v>1100</v>
      </c>
      <c r="I18" s="37">
        <v>1800</v>
      </c>
      <c r="J18" s="37">
        <v>2800</v>
      </c>
      <c r="K18" s="37">
        <v>4400</v>
      </c>
      <c r="L18" s="37">
        <v>6900</v>
      </c>
      <c r="M18" s="37">
        <v>9200</v>
      </c>
    </row>
    <row r="19" spans="1:13" x14ac:dyDescent="0.35">
      <c r="A19" s="58">
        <v>2015</v>
      </c>
      <c r="B19" s="97" t="s">
        <v>73</v>
      </c>
      <c r="C19" s="37">
        <v>54600</v>
      </c>
      <c r="D19" s="37">
        <v>1.47</v>
      </c>
      <c r="E19" s="37">
        <v>3100</v>
      </c>
      <c r="F19" s="37">
        <v>2600</v>
      </c>
      <c r="G19" s="37">
        <v>700</v>
      </c>
      <c r="H19" s="37">
        <v>1000</v>
      </c>
      <c r="I19" s="37">
        <v>1500</v>
      </c>
      <c r="J19" s="37">
        <v>2400</v>
      </c>
      <c r="K19" s="37">
        <v>3600</v>
      </c>
      <c r="L19" s="37">
        <v>5700</v>
      </c>
      <c r="M19" s="37">
        <v>7800</v>
      </c>
    </row>
    <row r="20" spans="1:13" x14ac:dyDescent="0.35">
      <c r="A20" s="58">
        <v>2015</v>
      </c>
      <c r="B20" s="97" t="s">
        <v>74</v>
      </c>
      <c r="C20" s="37">
        <v>18910</v>
      </c>
      <c r="D20" s="37">
        <v>0.51</v>
      </c>
      <c r="E20" s="37">
        <v>3300</v>
      </c>
      <c r="F20" s="37">
        <v>3000</v>
      </c>
      <c r="G20" s="37">
        <v>600</v>
      </c>
      <c r="H20" s="37">
        <v>900</v>
      </c>
      <c r="I20" s="37">
        <v>1500</v>
      </c>
      <c r="J20" s="37">
        <v>2400</v>
      </c>
      <c r="K20" s="37">
        <v>4100</v>
      </c>
      <c r="L20" s="37">
        <v>7000</v>
      </c>
      <c r="M20" s="37">
        <v>9400</v>
      </c>
    </row>
    <row r="21" spans="1:13" x14ac:dyDescent="0.35">
      <c r="A21" s="64">
        <v>2015</v>
      </c>
      <c r="B21" s="67" t="s">
        <v>75</v>
      </c>
      <c r="C21" s="50">
        <v>58190</v>
      </c>
      <c r="D21" s="50">
        <v>1.56</v>
      </c>
      <c r="E21" s="50">
        <v>3900</v>
      </c>
      <c r="F21" s="50">
        <v>3400</v>
      </c>
      <c r="G21" s="50">
        <v>800</v>
      </c>
      <c r="H21" s="50">
        <v>1200</v>
      </c>
      <c r="I21" s="50">
        <v>1800</v>
      </c>
      <c r="J21" s="50">
        <v>2900</v>
      </c>
      <c r="K21" s="50">
        <v>4900</v>
      </c>
      <c r="L21" s="50">
        <v>7900</v>
      </c>
      <c r="M21" s="50">
        <v>10600</v>
      </c>
    </row>
    <row r="22" spans="1:13" x14ac:dyDescent="0.35">
      <c r="A22" s="59">
        <v>2015</v>
      </c>
      <c r="B22" s="42" t="s">
        <v>76</v>
      </c>
      <c r="C22" s="38">
        <v>502550</v>
      </c>
      <c r="D22" s="38">
        <v>13.49</v>
      </c>
      <c r="E22" s="38">
        <v>3800</v>
      </c>
      <c r="F22" s="38">
        <v>2700</v>
      </c>
      <c r="G22" s="38">
        <v>1000</v>
      </c>
      <c r="H22" s="38">
        <v>1300</v>
      </c>
      <c r="I22" s="38">
        <v>2100</v>
      </c>
      <c r="J22" s="38">
        <v>3200</v>
      </c>
      <c r="K22" s="38">
        <v>4700</v>
      </c>
      <c r="L22" s="38">
        <v>6900</v>
      </c>
      <c r="M22" s="38">
        <v>8900</v>
      </c>
    </row>
    <row r="23" spans="1:13" x14ac:dyDescent="0.35">
      <c r="A23" s="58">
        <v>2015</v>
      </c>
      <c r="B23" s="97" t="s">
        <v>77</v>
      </c>
      <c r="C23" s="37">
        <v>242490</v>
      </c>
      <c r="D23" s="37">
        <v>6.51</v>
      </c>
      <c r="E23" s="37">
        <v>3700</v>
      </c>
      <c r="F23" s="37">
        <v>2700</v>
      </c>
      <c r="G23" s="37">
        <v>1000</v>
      </c>
      <c r="H23" s="37">
        <v>1300</v>
      </c>
      <c r="I23" s="37">
        <v>2000</v>
      </c>
      <c r="J23" s="37">
        <v>3100</v>
      </c>
      <c r="K23" s="37">
        <v>4600</v>
      </c>
      <c r="L23" s="37">
        <v>6700</v>
      </c>
      <c r="M23" s="37">
        <v>8600</v>
      </c>
    </row>
    <row r="24" spans="1:13" x14ac:dyDescent="0.35">
      <c r="A24" s="58">
        <v>2015</v>
      </c>
      <c r="B24" s="97" t="s">
        <v>78</v>
      </c>
      <c r="C24" s="37">
        <v>125720</v>
      </c>
      <c r="D24" s="37">
        <v>3.38</v>
      </c>
      <c r="E24" s="37">
        <v>3600</v>
      </c>
      <c r="F24" s="37">
        <v>2600</v>
      </c>
      <c r="G24" s="37">
        <v>800</v>
      </c>
      <c r="H24" s="37">
        <v>1200</v>
      </c>
      <c r="I24" s="37">
        <v>2000</v>
      </c>
      <c r="J24" s="37">
        <v>3000</v>
      </c>
      <c r="K24" s="37">
        <v>4500</v>
      </c>
      <c r="L24" s="37">
        <v>6600</v>
      </c>
      <c r="M24" s="37">
        <v>8500</v>
      </c>
    </row>
    <row r="25" spans="1:13" x14ac:dyDescent="0.35">
      <c r="A25" s="64">
        <v>2015</v>
      </c>
      <c r="B25" s="67" t="s">
        <v>79</v>
      </c>
      <c r="C25" s="50">
        <v>134330</v>
      </c>
      <c r="D25" s="50">
        <v>3.61</v>
      </c>
      <c r="E25" s="50">
        <v>4200</v>
      </c>
      <c r="F25" s="50">
        <v>2900</v>
      </c>
      <c r="G25" s="50">
        <v>1100</v>
      </c>
      <c r="H25" s="50">
        <v>1500</v>
      </c>
      <c r="I25" s="50">
        <v>2300</v>
      </c>
      <c r="J25" s="50">
        <v>3500</v>
      </c>
      <c r="K25" s="50">
        <v>5100</v>
      </c>
      <c r="L25" s="50">
        <v>7500</v>
      </c>
      <c r="M25" s="50">
        <v>9600</v>
      </c>
    </row>
    <row r="26" spans="1:13" x14ac:dyDescent="0.35">
      <c r="A26" s="59">
        <v>2015</v>
      </c>
      <c r="B26" s="42" t="s">
        <v>80</v>
      </c>
      <c r="C26" s="38">
        <v>711820</v>
      </c>
      <c r="D26" s="38">
        <v>19.11</v>
      </c>
      <c r="E26" s="38">
        <v>4000</v>
      </c>
      <c r="F26" s="38">
        <v>3000</v>
      </c>
      <c r="G26" s="38">
        <v>1000</v>
      </c>
      <c r="H26" s="38">
        <v>1400</v>
      </c>
      <c r="I26" s="38">
        <v>2100</v>
      </c>
      <c r="J26" s="38">
        <v>3300</v>
      </c>
      <c r="K26" s="38">
        <v>4900</v>
      </c>
      <c r="L26" s="38">
        <v>7300</v>
      </c>
      <c r="M26" s="38">
        <v>9600</v>
      </c>
    </row>
    <row r="27" spans="1:13" x14ac:dyDescent="0.35">
      <c r="A27" s="58">
        <v>2015</v>
      </c>
      <c r="B27" s="97" t="s">
        <v>81</v>
      </c>
      <c r="C27" s="37">
        <v>419150</v>
      </c>
      <c r="D27" s="37">
        <v>11.25</v>
      </c>
      <c r="E27" s="37">
        <v>3800</v>
      </c>
      <c r="F27" s="37">
        <v>2700</v>
      </c>
      <c r="G27" s="37">
        <v>1000</v>
      </c>
      <c r="H27" s="37">
        <v>1400</v>
      </c>
      <c r="I27" s="37">
        <v>2100</v>
      </c>
      <c r="J27" s="37">
        <v>3200</v>
      </c>
      <c r="K27" s="37">
        <v>4700</v>
      </c>
      <c r="L27" s="37">
        <v>6900</v>
      </c>
      <c r="M27" s="37">
        <v>8800</v>
      </c>
    </row>
    <row r="28" spans="1:13" x14ac:dyDescent="0.35">
      <c r="A28" s="64">
        <v>2015</v>
      </c>
      <c r="B28" s="67" t="s">
        <v>82</v>
      </c>
      <c r="C28" s="50">
        <v>292660</v>
      </c>
      <c r="D28" s="50">
        <v>7.86</v>
      </c>
      <c r="E28" s="50">
        <v>4200</v>
      </c>
      <c r="F28" s="50">
        <v>3300</v>
      </c>
      <c r="G28" s="50">
        <v>1000</v>
      </c>
      <c r="H28" s="50">
        <v>1400</v>
      </c>
      <c r="I28" s="50">
        <v>2100</v>
      </c>
      <c r="J28" s="50">
        <v>3400</v>
      </c>
      <c r="K28" s="50">
        <v>5300</v>
      </c>
      <c r="L28" s="50">
        <v>8000</v>
      </c>
      <c r="M28" s="50">
        <v>10600</v>
      </c>
    </row>
    <row r="29" spans="1:13" x14ac:dyDescent="0.35">
      <c r="A29" s="59">
        <v>2015</v>
      </c>
      <c r="B29" s="42" t="s">
        <v>83</v>
      </c>
      <c r="C29" s="38">
        <v>814780</v>
      </c>
      <c r="D29" s="38">
        <v>21.88</v>
      </c>
      <c r="E29" s="38">
        <v>4100</v>
      </c>
      <c r="F29" s="38">
        <v>2800</v>
      </c>
      <c r="G29" s="38">
        <v>1300</v>
      </c>
      <c r="H29" s="38">
        <v>1600</v>
      </c>
      <c r="I29" s="38">
        <v>2400</v>
      </c>
      <c r="J29" s="38">
        <v>3500</v>
      </c>
      <c r="K29" s="38">
        <v>5100</v>
      </c>
      <c r="L29" s="38">
        <v>7200</v>
      </c>
      <c r="M29" s="38">
        <v>9100</v>
      </c>
    </row>
    <row r="30" spans="1:13" x14ac:dyDescent="0.35">
      <c r="A30" s="58">
        <v>2015</v>
      </c>
      <c r="B30" s="97" t="s">
        <v>84</v>
      </c>
      <c r="C30" s="37">
        <v>307310</v>
      </c>
      <c r="D30" s="37">
        <v>8.25</v>
      </c>
      <c r="E30" s="37">
        <v>4500</v>
      </c>
      <c r="F30" s="37">
        <v>3000</v>
      </c>
      <c r="G30" s="37">
        <v>1400</v>
      </c>
      <c r="H30" s="37">
        <v>1800</v>
      </c>
      <c r="I30" s="37">
        <v>2600</v>
      </c>
      <c r="J30" s="37">
        <v>3800</v>
      </c>
      <c r="K30" s="37">
        <v>5500</v>
      </c>
      <c r="L30" s="37">
        <v>7900</v>
      </c>
      <c r="M30" s="37">
        <v>10200</v>
      </c>
    </row>
    <row r="31" spans="1:13" x14ac:dyDescent="0.35">
      <c r="A31" s="64">
        <v>2015</v>
      </c>
      <c r="B31" s="67" t="s">
        <v>85</v>
      </c>
      <c r="C31" s="50">
        <v>507470</v>
      </c>
      <c r="D31" s="50">
        <v>13.63</v>
      </c>
      <c r="E31" s="50">
        <v>3900</v>
      </c>
      <c r="F31" s="50">
        <v>2600</v>
      </c>
      <c r="G31" s="50">
        <v>1200</v>
      </c>
      <c r="H31" s="50">
        <v>1600</v>
      </c>
      <c r="I31" s="50">
        <v>2300</v>
      </c>
      <c r="J31" s="50">
        <v>3400</v>
      </c>
      <c r="K31" s="50">
        <v>4800</v>
      </c>
      <c r="L31" s="50">
        <v>6700</v>
      </c>
      <c r="M31" s="50">
        <v>8400</v>
      </c>
    </row>
    <row r="32" spans="1:13" x14ac:dyDescent="0.35">
      <c r="A32" s="59">
        <v>2015</v>
      </c>
      <c r="B32" s="42" t="s">
        <v>86</v>
      </c>
      <c r="C32" s="38">
        <v>285940</v>
      </c>
      <c r="D32" s="38">
        <v>7.68</v>
      </c>
      <c r="E32" s="38">
        <v>3400</v>
      </c>
      <c r="F32" s="38">
        <v>2700</v>
      </c>
      <c r="G32" s="38">
        <v>700</v>
      </c>
      <c r="H32" s="38">
        <v>1100</v>
      </c>
      <c r="I32" s="38">
        <v>1700</v>
      </c>
      <c r="J32" s="38">
        <v>2700</v>
      </c>
      <c r="K32" s="38">
        <v>4200</v>
      </c>
      <c r="L32" s="38">
        <v>6500</v>
      </c>
      <c r="M32" s="38">
        <v>8500</v>
      </c>
    </row>
    <row r="33" spans="1:13" x14ac:dyDescent="0.35">
      <c r="A33" s="58">
        <v>2015</v>
      </c>
      <c r="B33" s="97" t="s">
        <v>87</v>
      </c>
      <c r="C33" s="37">
        <v>166530</v>
      </c>
      <c r="D33" s="37">
        <v>4.47</v>
      </c>
      <c r="E33" s="37">
        <v>3500</v>
      </c>
      <c r="F33" s="37">
        <v>2700</v>
      </c>
      <c r="G33" s="37">
        <v>800</v>
      </c>
      <c r="H33" s="37">
        <v>1100</v>
      </c>
      <c r="I33" s="37">
        <v>1700</v>
      </c>
      <c r="J33" s="37">
        <v>2800</v>
      </c>
      <c r="K33" s="37">
        <v>4300</v>
      </c>
      <c r="L33" s="37">
        <v>6500</v>
      </c>
      <c r="M33" s="37">
        <v>8500</v>
      </c>
    </row>
    <row r="34" spans="1:13" x14ac:dyDescent="0.35">
      <c r="A34" s="58">
        <v>2015</v>
      </c>
      <c r="B34" s="97" t="s">
        <v>88</v>
      </c>
      <c r="C34" s="37">
        <v>10910</v>
      </c>
      <c r="D34" s="37">
        <v>0.28999999999999998</v>
      </c>
      <c r="E34" s="37">
        <v>3300</v>
      </c>
      <c r="F34" s="37">
        <v>3000</v>
      </c>
      <c r="G34" s="37">
        <v>600</v>
      </c>
      <c r="H34" s="37">
        <v>900</v>
      </c>
      <c r="I34" s="37">
        <v>1400</v>
      </c>
      <c r="J34" s="37">
        <v>2300</v>
      </c>
      <c r="K34" s="37">
        <v>4000</v>
      </c>
      <c r="L34" s="37">
        <v>7000</v>
      </c>
      <c r="M34" s="37">
        <v>9500</v>
      </c>
    </row>
    <row r="35" spans="1:13" x14ac:dyDescent="0.35">
      <c r="A35" s="58">
        <v>2015</v>
      </c>
      <c r="B35" s="97" t="s">
        <v>89</v>
      </c>
      <c r="C35" s="37">
        <v>70720</v>
      </c>
      <c r="D35" s="37">
        <v>1.9</v>
      </c>
      <c r="E35" s="37">
        <v>3300</v>
      </c>
      <c r="F35" s="37">
        <v>2500</v>
      </c>
      <c r="G35" s="37">
        <v>800</v>
      </c>
      <c r="H35" s="37">
        <v>1100</v>
      </c>
      <c r="I35" s="37">
        <v>1700</v>
      </c>
      <c r="J35" s="37">
        <v>2700</v>
      </c>
      <c r="K35" s="37">
        <v>4100</v>
      </c>
      <c r="L35" s="37">
        <v>6000</v>
      </c>
      <c r="M35" s="37">
        <v>7700</v>
      </c>
    </row>
    <row r="36" spans="1:13" x14ac:dyDescent="0.35">
      <c r="A36" s="64">
        <v>2015</v>
      </c>
      <c r="B36" s="67" t="s">
        <v>90</v>
      </c>
      <c r="C36" s="50">
        <v>37790</v>
      </c>
      <c r="D36" s="50">
        <v>1.01</v>
      </c>
      <c r="E36" s="50">
        <v>3300</v>
      </c>
      <c r="F36" s="50">
        <v>3000</v>
      </c>
      <c r="G36" s="50">
        <v>700</v>
      </c>
      <c r="H36" s="50">
        <v>900</v>
      </c>
      <c r="I36" s="50">
        <v>1400</v>
      </c>
      <c r="J36" s="50">
        <v>2300</v>
      </c>
      <c r="K36" s="50">
        <v>4200</v>
      </c>
      <c r="L36" s="50">
        <v>7000</v>
      </c>
      <c r="M36" s="50">
        <v>9300</v>
      </c>
    </row>
    <row r="37" spans="1:13" x14ac:dyDescent="0.35">
      <c r="A37" s="71">
        <v>2015</v>
      </c>
      <c r="B37" s="45" t="s">
        <v>91</v>
      </c>
      <c r="C37" s="46">
        <v>746830</v>
      </c>
      <c r="D37" s="46">
        <v>20.05</v>
      </c>
      <c r="E37" s="46">
        <v>3700</v>
      </c>
      <c r="F37" s="46">
        <v>2500</v>
      </c>
      <c r="G37" s="46">
        <v>1000</v>
      </c>
      <c r="H37" s="46">
        <v>1400</v>
      </c>
      <c r="I37" s="46">
        <v>2100</v>
      </c>
      <c r="J37" s="46">
        <v>3100</v>
      </c>
      <c r="K37" s="46">
        <v>4500</v>
      </c>
      <c r="L37" s="46">
        <v>6400</v>
      </c>
      <c r="M37" s="46">
        <v>8200</v>
      </c>
    </row>
    <row r="38" spans="1:13" x14ac:dyDescent="0.35">
      <c r="A38" s="58">
        <v>2015</v>
      </c>
      <c r="B38" s="97" t="s">
        <v>92</v>
      </c>
      <c r="C38" s="37">
        <v>210750</v>
      </c>
      <c r="D38" s="37">
        <v>5.66</v>
      </c>
      <c r="E38" s="37">
        <v>3800</v>
      </c>
      <c r="F38" s="37">
        <v>2600</v>
      </c>
      <c r="G38" s="37">
        <v>1100</v>
      </c>
      <c r="H38" s="37">
        <v>1400</v>
      </c>
      <c r="I38" s="37">
        <v>2100</v>
      </c>
      <c r="J38" s="37">
        <v>3200</v>
      </c>
      <c r="K38" s="37">
        <v>4600</v>
      </c>
      <c r="L38" s="37">
        <v>6500</v>
      </c>
      <c r="M38" s="37">
        <v>8300</v>
      </c>
    </row>
    <row r="39" spans="1:13" x14ac:dyDescent="0.35">
      <c r="A39" s="58">
        <v>2015</v>
      </c>
      <c r="B39" s="97" t="s">
        <v>93</v>
      </c>
      <c r="C39" s="37">
        <v>111350</v>
      </c>
      <c r="D39" s="37">
        <v>2.99</v>
      </c>
      <c r="E39" s="37">
        <v>3400</v>
      </c>
      <c r="F39" s="37">
        <v>2300</v>
      </c>
      <c r="G39" s="37">
        <v>900</v>
      </c>
      <c r="H39" s="37">
        <v>1300</v>
      </c>
      <c r="I39" s="37">
        <v>2000</v>
      </c>
      <c r="J39" s="37">
        <v>3000</v>
      </c>
      <c r="K39" s="37">
        <v>4300</v>
      </c>
      <c r="L39" s="37">
        <v>5900</v>
      </c>
      <c r="M39" s="37">
        <v>7400</v>
      </c>
    </row>
    <row r="40" spans="1:13" x14ac:dyDescent="0.35">
      <c r="A40" s="58">
        <v>2015</v>
      </c>
      <c r="B40" s="97" t="s">
        <v>94</v>
      </c>
      <c r="C40" s="37">
        <v>208280</v>
      </c>
      <c r="D40" s="37">
        <v>5.59</v>
      </c>
      <c r="E40" s="37">
        <v>3700</v>
      </c>
      <c r="F40" s="37">
        <v>2700</v>
      </c>
      <c r="G40" s="37">
        <v>1000</v>
      </c>
      <c r="H40" s="37">
        <v>1300</v>
      </c>
      <c r="I40" s="37">
        <v>2000</v>
      </c>
      <c r="J40" s="37">
        <v>3000</v>
      </c>
      <c r="K40" s="37">
        <v>4600</v>
      </c>
      <c r="L40" s="37">
        <v>6700</v>
      </c>
      <c r="M40" s="37">
        <v>8700</v>
      </c>
    </row>
    <row r="41" spans="1:13" x14ac:dyDescent="0.35">
      <c r="A41" s="64">
        <v>2015</v>
      </c>
      <c r="B41" s="67" t="s">
        <v>95</v>
      </c>
      <c r="C41" s="50">
        <v>216450</v>
      </c>
      <c r="D41" s="50">
        <v>5.81</v>
      </c>
      <c r="E41" s="50">
        <v>3700</v>
      </c>
      <c r="F41" s="50">
        <v>2400</v>
      </c>
      <c r="G41" s="50">
        <v>1100</v>
      </c>
      <c r="H41" s="50">
        <v>1400</v>
      </c>
      <c r="I41" s="50">
        <v>2200</v>
      </c>
      <c r="J41" s="50">
        <v>3200</v>
      </c>
      <c r="K41" s="50">
        <v>4600</v>
      </c>
      <c r="L41" s="50">
        <v>6400</v>
      </c>
      <c r="M41" s="50">
        <v>8000</v>
      </c>
    </row>
    <row r="42" spans="1:13" x14ac:dyDescent="0.35">
      <c r="A42" s="98">
        <v>2015</v>
      </c>
      <c r="B42" s="99" t="s">
        <v>41</v>
      </c>
      <c r="C42" s="100" t="s">
        <v>206</v>
      </c>
      <c r="D42" s="100" t="s">
        <v>206</v>
      </c>
      <c r="E42" s="100" t="s">
        <v>206</v>
      </c>
      <c r="F42" s="100" t="s">
        <v>206</v>
      </c>
      <c r="G42" s="100" t="s">
        <v>206</v>
      </c>
      <c r="H42" s="100" t="s">
        <v>206</v>
      </c>
      <c r="I42" s="100" t="s">
        <v>206</v>
      </c>
      <c r="J42" s="100" t="s">
        <v>206</v>
      </c>
      <c r="K42" s="100" t="s">
        <v>206</v>
      </c>
      <c r="L42" s="100" t="s">
        <v>206</v>
      </c>
      <c r="M42" s="100" t="s">
        <v>206</v>
      </c>
    </row>
    <row r="43" spans="1:13" x14ac:dyDescent="0.35">
      <c r="A43" s="94">
        <v>2016</v>
      </c>
      <c r="B43" s="95" t="s">
        <v>13</v>
      </c>
      <c r="C43" s="96">
        <v>4111300</v>
      </c>
      <c r="D43" s="96">
        <v>100</v>
      </c>
      <c r="E43" s="96">
        <v>3900</v>
      </c>
      <c r="F43" s="96">
        <v>2900</v>
      </c>
      <c r="G43" s="96">
        <v>1000</v>
      </c>
      <c r="H43" s="96">
        <v>1300</v>
      </c>
      <c r="I43" s="96">
        <v>2000</v>
      </c>
      <c r="J43" s="96">
        <v>3200</v>
      </c>
      <c r="K43" s="96">
        <v>4800</v>
      </c>
      <c r="L43" s="96">
        <v>7200</v>
      </c>
      <c r="M43" s="96">
        <v>9500</v>
      </c>
    </row>
    <row r="44" spans="1:13" x14ac:dyDescent="0.35">
      <c r="A44" s="59">
        <v>2016</v>
      </c>
      <c r="B44" s="42" t="s">
        <v>62</v>
      </c>
      <c r="C44" s="38">
        <v>414960</v>
      </c>
      <c r="D44" s="38">
        <v>10</v>
      </c>
      <c r="E44" s="38">
        <v>5200</v>
      </c>
      <c r="F44" s="38">
        <v>4100</v>
      </c>
      <c r="G44" s="38">
        <v>1200</v>
      </c>
      <c r="H44" s="38">
        <v>1600</v>
      </c>
      <c r="I44" s="38">
        <v>2500</v>
      </c>
      <c r="J44" s="38">
        <v>3900</v>
      </c>
      <c r="K44" s="38">
        <v>6400</v>
      </c>
      <c r="L44" s="38">
        <v>10600</v>
      </c>
      <c r="M44" s="38">
        <v>14000</v>
      </c>
    </row>
    <row r="45" spans="1:13" x14ac:dyDescent="0.35">
      <c r="A45" s="58">
        <v>2016</v>
      </c>
      <c r="B45" s="97" t="s">
        <v>63</v>
      </c>
      <c r="C45" s="37">
        <v>111210</v>
      </c>
      <c r="D45" s="37">
        <v>3</v>
      </c>
      <c r="E45" s="37">
        <v>5700</v>
      </c>
      <c r="F45" s="37">
        <v>4400</v>
      </c>
      <c r="G45" s="37">
        <v>1300</v>
      </c>
      <c r="H45" s="37">
        <v>1800</v>
      </c>
      <c r="I45" s="37">
        <v>2800</v>
      </c>
      <c r="J45" s="37">
        <v>4300</v>
      </c>
      <c r="K45" s="37">
        <v>7100</v>
      </c>
      <c r="L45" s="37">
        <v>11800</v>
      </c>
      <c r="M45" s="37">
        <v>15500</v>
      </c>
    </row>
    <row r="46" spans="1:13" x14ac:dyDescent="0.35">
      <c r="A46" s="58">
        <v>2016</v>
      </c>
      <c r="B46" s="97" t="s">
        <v>64</v>
      </c>
      <c r="C46" s="37">
        <v>245490</v>
      </c>
      <c r="D46" s="37">
        <v>6</v>
      </c>
      <c r="E46" s="37">
        <v>5000</v>
      </c>
      <c r="F46" s="37">
        <v>3900</v>
      </c>
      <c r="G46" s="37">
        <v>1100</v>
      </c>
      <c r="H46" s="37">
        <v>1600</v>
      </c>
      <c r="I46" s="37">
        <v>2400</v>
      </c>
      <c r="J46" s="37">
        <v>3800</v>
      </c>
      <c r="K46" s="37">
        <v>6100</v>
      </c>
      <c r="L46" s="37">
        <v>10100</v>
      </c>
      <c r="M46" s="37">
        <v>13300</v>
      </c>
    </row>
    <row r="47" spans="1:13" x14ac:dyDescent="0.35">
      <c r="A47" s="64">
        <v>2016</v>
      </c>
      <c r="B47" s="67" t="s">
        <v>65</v>
      </c>
      <c r="C47" s="50">
        <v>58260</v>
      </c>
      <c r="D47" s="50">
        <v>1</v>
      </c>
      <c r="E47" s="50">
        <v>5100</v>
      </c>
      <c r="F47" s="50">
        <v>4100</v>
      </c>
      <c r="G47" s="50">
        <v>1100</v>
      </c>
      <c r="H47" s="50">
        <v>1500</v>
      </c>
      <c r="I47" s="50">
        <v>2400</v>
      </c>
      <c r="J47" s="50">
        <v>3800</v>
      </c>
      <c r="K47" s="50">
        <v>6300</v>
      </c>
      <c r="L47" s="50">
        <v>10400</v>
      </c>
      <c r="M47" s="50">
        <v>13800</v>
      </c>
    </row>
    <row r="48" spans="1:13" x14ac:dyDescent="0.35">
      <c r="A48" s="59">
        <v>2016</v>
      </c>
      <c r="B48" s="42" t="s">
        <v>66</v>
      </c>
      <c r="C48" s="38">
        <v>158130</v>
      </c>
      <c r="D48" s="38">
        <v>4</v>
      </c>
      <c r="E48" s="38">
        <v>4200</v>
      </c>
      <c r="F48" s="38">
        <v>3400</v>
      </c>
      <c r="G48" s="38">
        <v>800</v>
      </c>
      <c r="H48" s="38">
        <v>1100</v>
      </c>
      <c r="I48" s="38">
        <v>1800</v>
      </c>
      <c r="J48" s="38">
        <v>3100</v>
      </c>
      <c r="K48" s="38">
        <v>5400</v>
      </c>
      <c r="L48" s="38">
        <v>8500</v>
      </c>
      <c r="M48" s="38">
        <v>11000</v>
      </c>
    </row>
    <row r="49" spans="1:13" x14ac:dyDescent="0.35">
      <c r="A49" s="58">
        <v>2016</v>
      </c>
      <c r="B49" s="97" t="s">
        <v>67</v>
      </c>
      <c r="C49" s="37">
        <v>41300</v>
      </c>
      <c r="D49" s="37">
        <v>1</v>
      </c>
      <c r="E49" s="37">
        <v>3800</v>
      </c>
      <c r="F49" s="37">
        <v>3000</v>
      </c>
      <c r="G49" s="37">
        <v>800</v>
      </c>
      <c r="H49" s="37">
        <v>1200</v>
      </c>
      <c r="I49" s="37">
        <v>1900</v>
      </c>
      <c r="J49" s="37">
        <v>3000</v>
      </c>
      <c r="K49" s="37">
        <v>4800</v>
      </c>
      <c r="L49" s="37">
        <v>7300</v>
      </c>
      <c r="M49" s="37">
        <v>9600</v>
      </c>
    </row>
    <row r="50" spans="1:13" x14ac:dyDescent="0.35">
      <c r="A50" s="58">
        <v>2016</v>
      </c>
      <c r="B50" s="97" t="s">
        <v>68</v>
      </c>
      <c r="C50" s="37">
        <v>21310</v>
      </c>
      <c r="D50" s="37">
        <v>1</v>
      </c>
      <c r="E50" s="37">
        <v>4700</v>
      </c>
      <c r="F50" s="37">
        <v>3600</v>
      </c>
      <c r="G50" s="37">
        <v>800</v>
      </c>
      <c r="H50" s="37">
        <v>1200</v>
      </c>
      <c r="I50" s="37">
        <v>2000</v>
      </c>
      <c r="J50" s="37">
        <v>3800</v>
      </c>
      <c r="K50" s="37">
        <v>6300</v>
      </c>
      <c r="L50" s="37">
        <v>9300</v>
      </c>
      <c r="M50" s="37">
        <v>11700</v>
      </c>
    </row>
    <row r="51" spans="1:13" x14ac:dyDescent="0.35">
      <c r="A51" s="58">
        <v>2016</v>
      </c>
      <c r="B51" s="97" t="s">
        <v>69</v>
      </c>
      <c r="C51" s="37">
        <v>34720</v>
      </c>
      <c r="D51" s="37">
        <v>1</v>
      </c>
      <c r="E51" s="37">
        <v>4000</v>
      </c>
      <c r="F51" s="37">
        <v>3400</v>
      </c>
      <c r="G51" s="37">
        <v>700</v>
      </c>
      <c r="H51" s="37">
        <v>1000</v>
      </c>
      <c r="I51" s="37">
        <v>1700</v>
      </c>
      <c r="J51" s="37">
        <v>2900</v>
      </c>
      <c r="K51" s="37">
        <v>5400</v>
      </c>
      <c r="L51" s="37">
        <v>8400</v>
      </c>
      <c r="M51" s="37">
        <v>10600</v>
      </c>
    </row>
    <row r="52" spans="1:13" x14ac:dyDescent="0.35">
      <c r="A52" s="64">
        <v>2016</v>
      </c>
      <c r="B52" s="67" t="s">
        <v>70</v>
      </c>
      <c r="C52" s="50">
        <v>60810</v>
      </c>
      <c r="D52" s="50">
        <v>1</v>
      </c>
      <c r="E52" s="50">
        <v>4300</v>
      </c>
      <c r="F52" s="50">
        <v>3700</v>
      </c>
      <c r="G52" s="50">
        <v>800</v>
      </c>
      <c r="H52" s="50">
        <v>1200</v>
      </c>
      <c r="I52" s="50">
        <v>1900</v>
      </c>
      <c r="J52" s="50">
        <v>3100</v>
      </c>
      <c r="K52" s="50">
        <v>5500</v>
      </c>
      <c r="L52" s="50">
        <v>9000</v>
      </c>
      <c r="M52" s="50">
        <v>11800</v>
      </c>
    </row>
    <row r="53" spans="1:13" x14ac:dyDescent="0.35">
      <c r="A53" s="59">
        <v>2016</v>
      </c>
      <c r="B53" s="42" t="s">
        <v>71</v>
      </c>
      <c r="C53" s="38">
        <v>223320</v>
      </c>
      <c r="D53" s="38">
        <v>5</v>
      </c>
      <c r="E53" s="38">
        <v>3400</v>
      </c>
      <c r="F53" s="38">
        <v>2800</v>
      </c>
      <c r="G53" s="38">
        <v>700</v>
      </c>
      <c r="H53" s="38">
        <v>1000</v>
      </c>
      <c r="I53" s="38">
        <v>1600</v>
      </c>
      <c r="J53" s="38">
        <v>2600</v>
      </c>
      <c r="K53" s="38">
        <v>4100</v>
      </c>
      <c r="L53" s="38">
        <v>6600</v>
      </c>
      <c r="M53" s="38">
        <v>8800</v>
      </c>
    </row>
    <row r="54" spans="1:13" x14ac:dyDescent="0.35">
      <c r="A54" s="58">
        <v>2016</v>
      </c>
      <c r="B54" s="97" t="s">
        <v>72</v>
      </c>
      <c r="C54" s="37">
        <v>74130</v>
      </c>
      <c r="D54" s="37">
        <v>2</v>
      </c>
      <c r="E54" s="37">
        <v>3400</v>
      </c>
      <c r="F54" s="37">
        <v>2700</v>
      </c>
      <c r="G54" s="37">
        <v>800</v>
      </c>
      <c r="H54" s="37">
        <v>1100</v>
      </c>
      <c r="I54" s="37">
        <v>1700</v>
      </c>
      <c r="J54" s="37">
        <v>2700</v>
      </c>
      <c r="K54" s="37">
        <v>4200</v>
      </c>
      <c r="L54" s="37">
        <v>6600</v>
      </c>
      <c r="M54" s="37">
        <v>8700</v>
      </c>
    </row>
    <row r="55" spans="1:13" x14ac:dyDescent="0.35">
      <c r="A55" s="58">
        <v>2016</v>
      </c>
      <c r="B55" s="97" t="s">
        <v>73</v>
      </c>
      <c r="C55" s="37">
        <v>61170</v>
      </c>
      <c r="D55" s="37">
        <v>1</v>
      </c>
      <c r="E55" s="37">
        <v>3000</v>
      </c>
      <c r="F55" s="37">
        <v>2500</v>
      </c>
      <c r="G55" s="37">
        <v>700</v>
      </c>
      <c r="H55" s="37">
        <v>1000</v>
      </c>
      <c r="I55" s="37">
        <v>1500</v>
      </c>
      <c r="J55" s="37">
        <v>2300</v>
      </c>
      <c r="K55" s="37">
        <v>3600</v>
      </c>
      <c r="L55" s="37">
        <v>5700</v>
      </c>
      <c r="M55" s="37">
        <v>7700</v>
      </c>
    </row>
    <row r="56" spans="1:13" x14ac:dyDescent="0.35">
      <c r="A56" s="58">
        <v>2016</v>
      </c>
      <c r="B56" s="97" t="s">
        <v>74</v>
      </c>
      <c r="C56" s="37">
        <v>21020</v>
      </c>
      <c r="D56" s="37">
        <v>1</v>
      </c>
      <c r="E56" s="37">
        <v>3200</v>
      </c>
      <c r="F56" s="37">
        <v>2800</v>
      </c>
      <c r="G56" s="37">
        <v>600</v>
      </c>
      <c r="H56" s="37">
        <v>900</v>
      </c>
      <c r="I56" s="37">
        <v>1400</v>
      </c>
      <c r="J56" s="37">
        <v>2300</v>
      </c>
      <c r="K56" s="37">
        <v>4000</v>
      </c>
      <c r="L56" s="37">
        <v>6700</v>
      </c>
      <c r="M56" s="37">
        <v>8800</v>
      </c>
    </row>
    <row r="57" spans="1:13" x14ac:dyDescent="0.35">
      <c r="A57" s="64">
        <v>2016</v>
      </c>
      <c r="B57" s="67" t="s">
        <v>75</v>
      </c>
      <c r="C57" s="50">
        <v>67000</v>
      </c>
      <c r="D57" s="50">
        <v>2</v>
      </c>
      <c r="E57" s="50">
        <v>3700</v>
      </c>
      <c r="F57" s="50">
        <v>3000</v>
      </c>
      <c r="G57" s="50">
        <v>800</v>
      </c>
      <c r="H57" s="50">
        <v>1100</v>
      </c>
      <c r="I57" s="50">
        <v>1800</v>
      </c>
      <c r="J57" s="50">
        <v>2800</v>
      </c>
      <c r="K57" s="50">
        <v>4600</v>
      </c>
      <c r="L57" s="50">
        <v>7300</v>
      </c>
      <c r="M57" s="50">
        <v>9600</v>
      </c>
    </row>
    <row r="58" spans="1:13" x14ac:dyDescent="0.35">
      <c r="A58" s="59">
        <v>2016</v>
      </c>
      <c r="B58" s="42" t="s">
        <v>76</v>
      </c>
      <c r="C58" s="38">
        <v>536120</v>
      </c>
      <c r="D58" s="38">
        <v>13</v>
      </c>
      <c r="E58" s="38">
        <v>3700</v>
      </c>
      <c r="F58" s="38">
        <v>2700</v>
      </c>
      <c r="G58" s="38">
        <v>900</v>
      </c>
      <c r="H58" s="38">
        <v>1300</v>
      </c>
      <c r="I58" s="38">
        <v>2000</v>
      </c>
      <c r="J58" s="38">
        <v>3100</v>
      </c>
      <c r="K58" s="38">
        <v>4600</v>
      </c>
      <c r="L58" s="38">
        <v>6800</v>
      </c>
      <c r="M58" s="38">
        <v>8700</v>
      </c>
    </row>
    <row r="59" spans="1:13" x14ac:dyDescent="0.35">
      <c r="A59" s="58">
        <v>2016</v>
      </c>
      <c r="B59" s="97" t="s">
        <v>77</v>
      </c>
      <c r="C59" s="37">
        <v>253780</v>
      </c>
      <c r="D59" s="37">
        <v>6</v>
      </c>
      <c r="E59" s="37">
        <v>3600</v>
      </c>
      <c r="F59" s="37">
        <v>2600</v>
      </c>
      <c r="G59" s="37">
        <v>900</v>
      </c>
      <c r="H59" s="37">
        <v>1300</v>
      </c>
      <c r="I59" s="37">
        <v>1900</v>
      </c>
      <c r="J59" s="37">
        <v>3000</v>
      </c>
      <c r="K59" s="37">
        <v>4500</v>
      </c>
      <c r="L59" s="37">
        <v>6500</v>
      </c>
      <c r="M59" s="37">
        <v>8300</v>
      </c>
    </row>
    <row r="60" spans="1:13" x14ac:dyDescent="0.35">
      <c r="A60" s="58">
        <v>2016</v>
      </c>
      <c r="B60" s="97" t="s">
        <v>78</v>
      </c>
      <c r="C60" s="37">
        <v>134430</v>
      </c>
      <c r="D60" s="37">
        <v>3</v>
      </c>
      <c r="E60" s="37">
        <v>3600</v>
      </c>
      <c r="F60" s="37">
        <v>2600</v>
      </c>
      <c r="G60" s="37">
        <v>800</v>
      </c>
      <c r="H60" s="37">
        <v>1200</v>
      </c>
      <c r="I60" s="37">
        <v>1900</v>
      </c>
      <c r="J60" s="37">
        <v>2900</v>
      </c>
      <c r="K60" s="37">
        <v>4400</v>
      </c>
      <c r="L60" s="37">
        <v>6500</v>
      </c>
      <c r="M60" s="37">
        <v>8400</v>
      </c>
    </row>
    <row r="61" spans="1:13" x14ac:dyDescent="0.35">
      <c r="A61" s="64">
        <v>2016</v>
      </c>
      <c r="B61" s="67" t="s">
        <v>79</v>
      </c>
      <c r="C61" s="50">
        <v>147910</v>
      </c>
      <c r="D61" s="50">
        <v>4</v>
      </c>
      <c r="E61" s="50">
        <v>4000</v>
      </c>
      <c r="F61" s="50">
        <v>2800</v>
      </c>
      <c r="G61" s="50">
        <v>1100</v>
      </c>
      <c r="H61" s="50">
        <v>1500</v>
      </c>
      <c r="I61" s="50">
        <v>2200</v>
      </c>
      <c r="J61" s="50">
        <v>3400</v>
      </c>
      <c r="K61" s="50">
        <v>5000</v>
      </c>
      <c r="L61" s="50">
        <v>7400</v>
      </c>
      <c r="M61" s="50">
        <v>9400</v>
      </c>
    </row>
    <row r="62" spans="1:13" x14ac:dyDescent="0.35">
      <c r="A62" s="59">
        <v>2016</v>
      </c>
      <c r="B62" s="42" t="s">
        <v>80</v>
      </c>
      <c r="C62" s="38">
        <v>788800</v>
      </c>
      <c r="D62" s="38">
        <v>19</v>
      </c>
      <c r="E62" s="38">
        <v>3900</v>
      </c>
      <c r="F62" s="38">
        <v>2900</v>
      </c>
      <c r="G62" s="38">
        <v>1000</v>
      </c>
      <c r="H62" s="38">
        <v>1300</v>
      </c>
      <c r="I62" s="38">
        <v>2000</v>
      </c>
      <c r="J62" s="38">
        <v>3200</v>
      </c>
      <c r="K62" s="38">
        <v>4800</v>
      </c>
      <c r="L62" s="38">
        <v>7200</v>
      </c>
      <c r="M62" s="38">
        <v>9400</v>
      </c>
    </row>
    <row r="63" spans="1:13" x14ac:dyDescent="0.35">
      <c r="A63" s="58">
        <v>2016</v>
      </c>
      <c r="B63" s="97" t="s">
        <v>81</v>
      </c>
      <c r="C63" s="37">
        <v>455150</v>
      </c>
      <c r="D63" s="37">
        <v>11</v>
      </c>
      <c r="E63" s="37">
        <v>3700</v>
      </c>
      <c r="F63" s="37">
        <v>2600</v>
      </c>
      <c r="G63" s="37">
        <v>1000</v>
      </c>
      <c r="H63" s="37">
        <v>1300</v>
      </c>
      <c r="I63" s="37">
        <v>2000</v>
      </c>
      <c r="J63" s="37">
        <v>3100</v>
      </c>
      <c r="K63" s="37">
        <v>4600</v>
      </c>
      <c r="L63" s="37">
        <v>6700</v>
      </c>
      <c r="M63" s="37">
        <v>8700</v>
      </c>
    </row>
    <row r="64" spans="1:13" x14ac:dyDescent="0.35">
      <c r="A64" s="64">
        <v>2016</v>
      </c>
      <c r="B64" s="67" t="s">
        <v>82</v>
      </c>
      <c r="C64" s="50">
        <v>333650</v>
      </c>
      <c r="D64" s="50">
        <v>8</v>
      </c>
      <c r="E64" s="50">
        <v>4100</v>
      </c>
      <c r="F64" s="50">
        <v>3200</v>
      </c>
      <c r="G64" s="50">
        <v>900</v>
      </c>
      <c r="H64" s="50">
        <v>1300</v>
      </c>
      <c r="I64" s="50">
        <v>2100</v>
      </c>
      <c r="J64" s="50">
        <v>3300</v>
      </c>
      <c r="K64" s="50">
        <v>5200</v>
      </c>
      <c r="L64" s="50">
        <v>7900</v>
      </c>
      <c r="M64" s="50">
        <v>10300</v>
      </c>
    </row>
    <row r="65" spans="1:13" x14ac:dyDescent="0.35">
      <c r="A65" s="59">
        <v>2016</v>
      </c>
      <c r="B65" s="42" t="s">
        <v>83</v>
      </c>
      <c r="C65" s="38">
        <v>885580</v>
      </c>
      <c r="D65" s="38">
        <v>22</v>
      </c>
      <c r="E65" s="38">
        <v>4000</v>
      </c>
      <c r="F65" s="38">
        <v>2700</v>
      </c>
      <c r="G65" s="38">
        <v>1200</v>
      </c>
      <c r="H65" s="38">
        <v>1600</v>
      </c>
      <c r="I65" s="38">
        <v>2300</v>
      </c>
      <c r="J65" s="38">
        <v>3400</v>
      </c>
      <c r="K65" s="38">
        <v>4900</v>
      </c>
      <c r="L65" s="38">
        <v>7100</v>
      </c>
      <c r="M65" s="38">
        <v>9100</v>
      </c>
    </row>
    <row r="66" spans="1:13" x14ac:dyDescent="0.35">
      <c r="A66" s="58">
        <v>2016</v>
      </c>
      <c r="B66" s="97" t="s">
        <v>84</v>
      </c>
      <c r="C66" s="37">
        <v>339140</v>
      </c>
      <c r="D66" s="37">
        <v>8</v>
      </c>
      <c r="E66" s="37">
        <v>4400</v>
      </c>
      <c r="F66" s="37">
        <v>3000</v>
      </c>
      <c r="G66" s="37">
        <v>1300</v>
      </c>
      <c r="H66" s="37">
        <v>1700</v>
      </c>
      <c r="I66" s="37">
        <v>2500</v>
      </c>
      <c r="J66" s="37">
        <v>3700</v>
      </c>
      <c r="K66" s="37">
        <v>5400</v>
      </c>
      <c r="L66" s="37">
        <v>7900</v>
      </c>
      <c r="M66" s="37">
        <v>10200</v>
      </c>
    </row>
    <row r="67" spans="1:13" x14ac:dyDescent="0.35">
      <c r="A67" s="64">
        <v>2016</v>
      </c>
      <c r="B67" s="67" t="s">
        <v>85</v>
      </c>
      <c r="C67" s="50">
        <v>546450</v>
      </c>
      <c r="D67" s="50">
        <v>13</v>
      </c>
      <c r="E67" s="50">
        <v>3800</v>
      </c>
      <c r="F67" s="50">
        <v>2500</v>
      </c>
      <c r="G67" s="50">
        <v>1200</v>
      </c>
      <c r="H67" s="50">
        <v>1500</v>
      </c>
      <c r="I67" s="50">
        <v>2200</v>
      </c>
      <c r="J67" s="50">
        <v>3200</v>
      </c>
      <c r="K67" s="50">
        <v>4600</v>
      </c>
      <c r="L67" s="50">
        <v>6500</v>
      </c>
      <c r="M67" s="50">
        <v>8300</v>
      </c>
    </row>
    <row r="68" spans="1:13" x14ac:dyDescent="0.35">
      <c r="A68" s="59">
        <v>2016</v>
      </c>
      <c r="B68" s="42" t="s">
        <v>86</v>
      </c>
      <c r="C68" s="38">
        <v>309480</v>
      </c>
      <c r="D68" s="38">
        <v>8</v>
      </c>
      <c r="E68" s="38">
        <v>3200</v>
      </c>
      <c r="F68" s="38">
        <v>2500</v>
      </c>
      <c r="G68" s="38">
        <v>700</v>
      </c>
      <c r="H68" s="38">
        <v>1000</v>
      </c>
      <c r="I68" s="38">
        <v>1600</v>
      </c>
      <c r="J68" s="38">
        <v>2600</v>
      </c>
      <c r="K68" s="38">
        <v>4100</v>
      </c>
      <c r="L68" s="38">
        <v>6200</v>
      </c>
      <c r="M68" s="38">
        <v>8100</v>
      </c>
    </row>
    <row r="69" spans="1:13" x14ac:dyDescent="0.35">
      <c r="A69" s="58">
        <v>2016</v>
      </c>
      <c r="B69" s="97" t="s">
        <v>87</v>
      </c>
      <c r="C69" s="37">
        <v>178310</v>
      </c>
      <c r="D69" s="37">
        <v>4</v>
      </c>
      <c r="E69" s="37">
        <v>3300</v>
      </c>
      <c r="F69" s="37">
        <v>2600</v>
      </c>
      <c r="G69" s="37">
        <v>700</v>
      </c>
      <c r="H69" s="37">
        <v>1100</v>
      </c>
      <c r="I69" s="37">
        <v>1700</v>
      </c>
      <c r="J69" s="37">
        <v>2700</v>
      </c>
      <c r="K69" s="37">
        <v>4200</v>
      </c>
      <c r="L69" s="37">
        <v>6300</v>
      </c>
      <c r="M69" s="37">
        <v>8200</v>
      </c>
    </row>
    <row r="70" spans="1:13" x14ac:dyDescent="0.35">
      <c r="A70" s="58">
        <v>2016</v>
      </c>
      <c r="B70" s="97" t="s">
        <v>88</v>
      </c>
      <c r="C70" s="37">
        <v>11820</v>
      </c>
      <c r="D70" s="37">
        <v>0</v>
      </c>
      <c r="E70" s="37">
        <v>3100</v>
      </c>
      <c r="F70" s="37">
        <v>2700</v>
      </c>
      <c r="G70" s="37">
        <v>600</v>
      </c>
      <c r="H70" s="37">
        <v>900</v>
      </c>
      <c r="I70" s="37">
        <v>1400</v>
      </c>
      <c r="J70" s="37">
        <v>2300</v>
      </c>
      <c r="K70" s="37">
        <v>3900</v>
      </c>
      <c r="L70" s="37">
        <v>6600</v>
      </c>
      <c r="M70" s="37">
        <v>8700</v>
      </c>
    </row>
    <row r="71" spans="1:13" x14ac:dyDescent="0.35">
      <c r="A71" s="58">
        <v>2016</v>
      </c>
      <c r="B71" s="97" t="s">
        <v>89</v>
      </c>
      <c r="C71" s="37">
        <v>76350</v>
      </c>
      <c r="D71" s="37">
        <v>2</v>
      </c>
      <c r="E71" s="37">
        <v>3100</v>
      </c>
      <c r="F71" s="37">
        <v>2300</v>
      </c>
      <c r="G71" s="37">
        <v>800</v>
      </c>
      <c r="H71" s="37">
        <v>1000</v>
      </c>
      <c r="I71" s="37">
        <v>1600</v>
      </c>
      <c r="J71" s="37">
        <v>2500</v>
      </c>
      <c r="K71" s="37">
        <v>3900</v>
      </c>
      <c r="L71" s="37">
        <v>5700</v>
      </c>
      <c r="M71" s="37">
        <v>7300</v>
      </c>
    </row>
    <row r="72" spans="1:13" x14ac:dyDescent="0.35">
      <c r="A72" s="64">
        <v>2016</v>
      </c>
      <c r="B72" s="67" t="s">
        <v>90</v>
      </c>
      <c r="C72" s="50">
        <v>42990</v>
      </c>
      <c r="D72" s="50">
        <v>1</v>
      </c>
      <c r="E72" s="50">
        <v>3100</v>
      </c>
      <c r="F72" s="50">
        <v>2700</v>
      </c>
      <c r="G72" s="50">
        <v>600</v>
      </c>
      <c r="H72" s="50">
        <v>900</v>
      </c>
      <c r="I72" s="50">
        <v>1400</v>
      </c>
      <c r="J72" s="50">
        <v>2200</v>
      </c>
      <c r="K72" s="50">
        <v>4000</v>
      </c>
      <c r="L72" s="50">
        <v>6600</v>
      </c>
      <c r="M72" s="50">
        <v>8600</v>
      </c>
    </row>
    <row r="73" spans="1:13" x14ac:dyDescent="0.35">
      <c r="A73" s="71">
        <v>2016</v>
      </c>
      <c r="B73" s="45" t="s">
        <v>91</v>
      </c>
      <c r="C73" s="46">
        <v>794910</v>
      </c>
      <c r="D73" s="46">
        <v>19</v>
      </c>
      <c r="E73" s="46">
        <v>3500</v>
      </c>
      <c r="F73" s="46">
        <v>2400</v>
      </c>
      <c r="G73" s="46">
        <v>1000</v>
      </c>
      <c r="H73" s="46">
        <v>1300</v>
      </c>
      <c r="I73" s="46">
        <v>2000</v>
      </c>
      <c r="J73" s="46">
        <v>3000</v>
      </c>
      <c r="K73" s="46">
        <v>4400</v>
      </c>
      <c r="L73" s="46">
        <v>6300</v>
      </c>
      <c r="M73" s="46">
        <v>8000</v>
      </c>
    </row>
    <row r="74" spans="1:13" x14ac:dyDescent="0.35">
      <c r="A74" s="58">
        <v>2016</v>
      </c>
      <c r="B74" s="97" t="s">
        <v>92</v>
      </c>
      <c r="C74" s="37">
        <v>226760</v>
      </c>
      <c r="D74" s="37">
        <v>6</v>
      </c>
      <c r="E74" s="37">
        <v>3600</v>
      </c>
      <c r="F74" s="37">
        <v>2500</v>
      </c>
      <c r="G74" s="37">
        <v>1000</v>
      </c>
      <c r="H74" s="37">
        <v>1400</v>
      </c>
      <c r="I74" s="37">
        <v>2100</v>
      </c>
      <c r="J74" s="37">
        <v>3100</v>
      </c>
      <c r="K74" s="37">
        <v>4500</v>
      </c>
      <c r="L74" s="37">
        <v>6300</v>
      </c>
      <c r="M74" s="37">
        <v>8100</v>
      </c>
    </row>
    <row r="75" spans="1:13" x14ac:dyDescent="0.35">
      <c r="A75" s="58">
        <v>2016</v>
      </c>
      <c r="B75" s="97" t="s">
        <v>93</v>
      </c>
      <c r="C75" s="37">
        <v>118340</v>
      </c>
      <c r="D75" s="37">
        <v>3</v>
      </c>
      <c r="E75" s="37">
        <v>3300</v>
      </c>
      <c r="F75" s="37">
        <v>2200</v>
      </c>
      <c r="G75" s="37">
        <v>900</v>
      </c>
      <c r="H75" s="37">
        <v>1300</v>
      </c>
      <c r="I75" s="37">
        <v>1900</v>
      </c>
      <c r="J75" s="37">
        <v>2800</v>
      </c>
      <c r="K75" s="37">
        <v>4100</v>
      </c>
      <c r="L75" s="37">
        <v>5800</v>
      </c>
      <c r="M75" s="37">
        <v>7300</v>
      </c>
    </row>
    <row r="76" spans="1:13" x14ac:dyDescent="0.35">
      <c r="A76" s="58">
        <v>2016</v>
      </c>
      <c r="B76" s="97" t="s">
        <v>94</v>
      </c>
      <c r="C76" s="37">
        <v>225960</v>
      </c>
      <c r="D76" s="37">
        <v>6</v>
      </c>
      <c r="E76" s="37">
        <v>3600</v>
      </c>
      <c r="F76" s="37">
        <v>2600</v>
      </c>
      <c r="G76" s="37">
        <v>900</v>
      </c>
      <c r="H76" s="37">
        <v>1200</v>
      </c>
      <c r="I76" s="37">
        <v>1900</v>
      </c>
      <c r="J76" s="37">
        <v>2900</v>
      </c>
      <c r="K76" s="37">
        <v>4400</v>
      </c>
      <c r="L76" s="37">
        <v>6500</v>
      </c>
      <c r="M76" s="37">
        <v>8500</v>
      </c>
    </row>
    <row r="77" spans="1:13" x14ac:dyDescent="0.35">
      <c r="A77" s="64">
        <v>2016</v>
      </c>
      <c r="B77" s="67" t="s">
        <v>95</v>
      </c>
      <c r="C77" s="50">
        <v>223850</v>
      </c>
      <c r="D77" s="50">
        <v>5</v>
      </c>
      <c r="E77" s="50">
        <v>3600</v>
      </c>
      <c r="F77" s="50">
        <v>2300</v>
      </c>
      <c r="G77" s="50">
        <v>1000</v>
      </c>
      <c r="H77" s="50">
        <v>1400</v>
      </c>
      <c r="I77" s="50">
        <v>2100</v>
      </c>
      <c r="J77" s="50">
        <v>3100</v>
      </c>
      <c r="K77" s="50">
        <v>4400</v>
      </c>
      <c r="L77" s="50">
        <v>6200</v>
      </c>
      <c r="M77" s="50">
        <v>7700</v>
      </c>
    </row>
    <row r="78" spans="1:13" x14ac:dyDescent="0.35">
      <c r="A78" s="98">
        <v>2016</v>
      </c>
      <c r="B78" s="99" t="s">
        <v>41</v>
      </c>
      <c r="C78" s="100" t="s">
        <v>206</v>
      </c>
      <c r="D78" s="100" t="s">
        <v>206</v>
      </c>
      <c r="E78" s="100" t="s">
        <v>206</v>
      </c>
      <c r="F78" s="100" t="s">
        <v>206</v>
      </c>
      <c r="G78" s="100" t="s">
        <v>206</v>
      </c>
      <c r="H78" s="100" t="s">
        <v>206</v>
      </c>
      <c r="I78" s="100" t="s">
        <v>206</v>
      </c>
      <c r="J78" s="100" t="s">
        <v>206</v>
      </c>
      <c r="K78" s="100" t="s">
        <v>206</v>
      </c>
      <c r="L78" s="100" t="s">
        <v>206</v>
      </c>
      <c r="M78" s="100" t="s">
        <v>206</v>
      </c>
    </row>
    <row r="79" spans="1:13" x14ac:dyDescent="0.35">
      <c r="A79" s="94">
        <v>2017</v>
      </c>
      <c r="B79" s="95" t="s">
        <v>13</v>
      </c>
      <c r="C79" s="96">
        <v>22230420</v>
      </c>
      <c r="D79" s="96">
        <v>100</v>
      </c>
      <c r="E79" s="96">
        <v>3800</v>
      </c>
      <c r="F79" s="96">
        <v>2900</v>
      </c>
      <c r="G79" s="96">
        <v>900</v>
      </c>
      <c r="H79" s="96">
        <v>1300</v>
      </c>
      <c r="I79" s="96">
        <v>2000</v>
      </c>
      <c r="J79" s="96">
        <v>3000</v>
      </c>
      <c r="K79" s="96">
        <v>4600</v>
      </c>
      <c r="L79" s="96">
        <v>7100</v>
      </c>
      <c r="M79" s="96">
        <v>9400</v>
      </c>
    </row>
    <row r="80" spans="1:13" x14ac:dyDescent="0.35">
      <c r="A80" s="59">
        <v>2017</v>
      </c>
      <c r="B80" s="42" t="s">
        <v>62</v>
      </c>
      <c r="C80" s="38">
        <v>2217700</v>
      </c>
      <c r="D80" s="38">
        <v>10</v>
      </c>
      <c r="E80" s="38">
        <v>5000</v>
      </c>
      <c r="F80" s="38">
        <v>4100</v>
      </c>
      <c r="G80" s="38">
        <v>1100</v>
      </c>
      <c r="H80" s="38">
        <v>1500</v>
      </c>
      <c r="I80" s="38">
        <v>2400</v>
      </c>
      <c r="J80" s="38">
        <v>3700</v>
      </c>
      <c r="K80" s="38">
        <v>6100</v>
      </c>
      <c r="L80" s="38">
        <v>10400</v>
      </c>
      <c r="M80" s="38">
        <v>13800</v>
      </c>
    </row>
    <row r="81" spans="1:13" x14ac:dyDescent="0.35">
      <c r="A81" s="58">
        <v>2017</v>
      </c>
      <c r="B81" s="97" t="s">
        <v>63</v>
      </c>
      <c r="C81" s="37">
        <v>581520</v>
      </c>
      <c r="D81" s="37">
        <v>3</v>
      </c>
      <c r="E81" s="37">
        <v>5500</v>
      </c>
      <c r="F81" s="37">
        <v>4400</v>
      </c>
      <c r="G81" s="37">
        <v>1200</v>
      </c>
      <c r="H81" s="37">
        <v>1700</v>
      </c>
      <c r="I81" s="37">
        <v>2600</v>
      </c>
      <c r="J81" s="37">
        <v>4100</v>
      </c>
      <c r="K81" s="37">
        <v>6800</v>
      </c>
      <c r="L81" s="37">
        <v>11500</v>
      </c>
      <c r="M81" s="37">
        <v>15100</v>
      </c>
    </row>
    <row r="82" spans="1:13" x14ac:dyDescent="0.35">
      <c r="A82" s="58">
        <v>2017</v>
      </c>
      <c r="B82" s="97" t="s">
        <v>64</v>
      </c>
      <c r="C82" s="37">
        <v>1322720</v>
      </c>
      <c r="D82" s="37">
        <v>6</v>
      </c>
      <c r="E82" s="37">
        <v>4800</v>
      </c>
      <c r="F82" s="37">
        <v>3900</v>
      </c>
      <c r="G82" s="37">
        <v>1100</v>
      </c>
      <c r="H82" s="37">
        <v>1500</v>
      </c>
      <c r="I82" s="37">
        <v>2300</v>
      </c>
      <c r="J82" s="37">
        <v>3600</v>
      </c>
      <c r="K82" s="37">
        <v>5900</v>
      </c>
      <c r="L82" s="37">
        <v>10000</v>
      </c>
      <c r="M82" s="37">
        <v>13200</v>
      </c>
    </row>
    <row r="83" spans="1:13" x14ac:dyDescent="0.35">
      <c r="A83" s="64">
        <v>2017</v>
      </c>
      <c r="B83" s="67" t="s">
        <v>65</v>
      </c>
      <c r="C83" s="50">
        <v>313450</v>
      </c>
      <c r="D83" s="50">
        <v>1</v>
      </c>
      <c r="E83" s="50">
        <v>4900</v>
      </c>
      <c r="F83" s="50">
        <v>4000</v>
      </c>
      <c r="G83" s="50">
        <v>1000</v>
      </c>
      <c r="H83" s="50">
        <v>1400</v>
      </c>
      <c r="I83" s="50">
        <v>2300</v>
      </c>
      <c r="J83" s="50">
        <v>3600</v>
      </c>
      <c r="K83" s="50">
        <v>6000</v>
      </c>
      <c r="L83" s="50">
        <v>10100</v>
      </c>
      <c r="M83" s="50">
        <v>13600</v>
      </c>
    </row>
    <row r="84" spans="1:13" x14ac:dyDescent="0.35">
      <c r="A84" s="59">
        <v>2017</v>
      </c>
      <c r="B84" s="42" t="s">
        <v>66</v>
      </c>
      <c r="C84" s="38">
        <v>992380</v>
      </c>
      <c r="D84" s="38">
        <v>4</v>
      </c>
      <c r="E84" s="38">
        <v>4000</v>
      </c>
      <c r="F84" s="38">
        <v>3400</v>
      </c>
      <c r="G84" s="38">
        <v>700</v>
      </c>
      <c r="H84" s="38">
        <v>1000</v>
      </c>
      <c r="I84" s="38">
        <v>1700</v>
      </c>
      <c r="J84" s="38">
        <v>2900</v>
      </c>
      <c r="K84" s="38">
        <v>5200</v>
      </c>
      <c r="L84" s="38">
        <v>8400</v>
      </c>
      <c r="M84" s="38">
        <v>10800</v>
      </c>
    </row>
    <row r="85" spans="1:13" x14ac:dyDescent="0.35">
      <c r="A85" s="58">
        <v>2017</v>
      </c>
      <c r="B85" s="97" t="s">
        <v>67</v>
      </c>
      <c r="C85" s="37">
        <v>243300</v>
      </c>
      <c r="D85" s="37">
        <v>1</v>
      </c>
      <c r="E85" s="37">
        <v>3700</v>
      </c>
      <c r="F85" s="37">
        <v>3000</v>
      </c>
      <c r="G85" s="37">
        <v>700</v>
      </c>
      <c r="H85" s="37">
        <v>1100</v>
      </c>
      <c r="I85" s="37">
        <v>1700</v>
      </c>
      <c r="J85" s="37">
        <v>2900</v>
      </c>
      <c r="K85" s="37">
        <v>4700</v>
      </c>
      <c r="L85" s="37">
        <v>7300</v>
      </c>
      <c r="M85" s="37">
        <v>9600</v>
      </c>
    </row>
    <row r="86" spans="1:13" x14ac:dyDescent="0.35">
      <c r="A86" s="58">
        <v>2017</v>
      </c>
      <c r="B86" s="97" t="s">
        <v>68</v>
      </c>
      <c r="C86" s="37">
        <v>153990</v>
      </c>
      <c r="D86" s="37">
        <v>1</v>
      </c>
      <c r="E86" s="37">
        <v>4800</v>
      </c>
      <c r="F86" s="37">
        <v>3700</v>
      </c>
      <c r="G86" s="37">
        <v>700</v>
      </c>
      <c r="H86" s="37">
        <v>1100</v>
      </c>
      <c r="I86" s="37">
        <v>2000</v>
      </c>
      <c r="J86" s="37">
        <v>3800</v>
      </c>
      <c r="K86" s="37">
        <v>6500</v>
      </c>
      <c r="L86" s="37">
        <v>9600</v>
      </c>
      <c r="M86" s="37">
        <v>12000</v>
      </c>
    </row>
    <row r="87" spans="1:13" x14ac:dyDescent="0.35">
      <c r="A87" s="58">
        <v>2017</v>
      </c>
      <c r="B87" s="97" t="s">
        <v>69</v>
      </c>
      <c r="C87" s="37">
        <v>218740</v>
      </c>
      <c r="D87" s="37">
        <v>1</v>
      </c>
      <c r="E87" s="37">
        <v>3900</v>
      </c>
      <c r="F87" s="37">
        <v>3300</v>
      </c>
      <c r="G87" s="37">
        <v>600</v>
      </c>
      <c r="H87" s="37">
        <v>1000</v>
      </c>
      <c r="I87" s="37">
        <v>1600</v>
      </c>
      <c r="J87" s="37">
        <v>2800</v>
      </c>
      <c r="K87" s="37">
        <v>5200</v>
      </c>
      <c r="L87" s="37">
        <v>8300</v>
      </c>
      <c r="M87" s="37">
        <v>10600</v>
      </c>
    </row>
    <row r="88" spans="1:13" x14ac:dyDescent="0.35">
      <c r="A88" s="64">
        <v>2017</v>
      </c>
      <c r="B88" s="67" t="s">
        <v>70</v>
      </c>
      <c r="C88" s="50">
        <v>376350</v>
      </c>
      <c r="D88" s="50">
        <v>2</v>
      </c>
      <c r="E88" s="50">
        <v>4000</v>
      </c>
      <c r="F88" s="50">
        <v>3500</v>
      </c>
      <c r="G88" s="50">
        <v>700</v>
      </c>
      <c r="H88" s="50">
        <v>1000</v>
      </c>
      <c r="I88" s="50">
        <v>1700</v>
      </c>
      <c r="J88" s="50">
        <v>2800</v>
      </c>
      <c r="K88" s="50">
        <v>5100</v>
      </c>
      <c r="L88" s="50">
        <v>8400</v>
      </c>
      <c r="M88" s="50">
        <v>11100</v>
      </c>
    </row>
    <row r="89" spans="1:13" x14ac:dyDescent="0.35">
      <c r="A89" s="59">
        <v>2017</v>
      </c>
      <c r="B89" s="42" t="s">
        <v>71</v>
      </c>
      <c r="C89" s="38">
        <v>1278230</v>
      </c>
      <c r="D89" s="38">
        <v>6</v>
      </c>
      <c r="E89" s="38">
        <v>3300</v>
      </c>
      <c r="F89" s="38">
        <v>2800</v>
      </c>
      <c r="G89" s="38">
        <v>700</v>
      </c>
      <c r="H89" s="38">
        <v>1000</v>
      </c>
      <c r="I89" s="38">
        <v>1500</v>
      </c>
      <c r="J89" s="38">
        <v>2400</v>
      </c>
      <c r="K89" s="38">
        <v>4000</v>
      </c>
      <c r="L89" s="38">
        <v>6500</v>
      </c>
      <c r="M89" s="38">
        <v>8800</v>
      </c>
    </row>
    <row r="90" spans="1:13" x14ac:dyDescent="0.35">
      <c r="A90" s="58">
        <v>2017</v>
      </c>
      <c r="B90" s="97" t="s">
        <v>72</v>
      </c>
      <c r="C90" s="37">
        <v>415900</v>
      </c>
      <c r="D90" s="37">
        <v>2</v>
      </c>
      <c r="E90" s="37">
        <v>3300</v>
      </c>
      <c r="F90" s="37">
        <v>2700</v>
      </c>
      <c r="G90" s="37">
        <v>700</v>
      </c>
      <c r="H90" s="37">
        <v>1000</v>
      </c>
      <c r="I90" s="37">
        <v>1600</v>
      </c>
      <c r="J90" s="37">
        <v>2600</v>
      </c>
      <c r="K90" s="37">
        <v>4100</v>
      </c>
      <c r="L90" s="37">
        <v>6500</v>
      </c>
      <c r="M90" s="37">
        <v>8700</v>
      </c>
    </row>
    <row r="91" spans="1:13" x14ac:dyDescent="0.35">
      <c r="A91" s="58">
        <v>2017</v>
      </c>
      <c r="B91" s="97" t="s">
        <v>73</v>
      </c>
      <c r="C91" s="37">
        <v>344820</v>
      </c>
      <c r="D91" s="37">
        <v>2</v>
      </c>
      <c r="E91" s="37">
        <v>2900</v>
      </c>
      <c r="F91" s="37">
        <v>2500</v>
      </c>
      <c r="G91" s="37">
        <v>600</v>
      </c>
      <c r="H91" s="37">
        <v>900</v>
      </c>
      <c r="I91" s="37">
        <v>1400</v>
      </c>
      <c r="J91" s="37">
        <v>2200</v>
      </c>
      <c r="K91" s="37">
        <v>3500</v>
      </c>
      <c r="L91" s="37">
        <v>5700</v>
      </c>
      <c r="M91" s="37">
        <v>7900</v>
      </c>
    </row>
    <row r="92" spans="1:13" x14ac:dyDescent="0.35">
      <c r="A92" s="58">
        <v>2017</v>
      </c>
      <c r="B92" s="97" t="s">
        <v>74</v>
      </c>
      <c r="C92" s="37">
        <v>119150</v>
      </c>
      <c r="D92" s="37">
        <v>1</v>
      </c>
      <c r="E92" s="37">
        <v>3200</v>
      </c>
      <c r="F92" s="37">
        <v>2900</v>
      </c>
      <c r="G92" s="37">
        <v>500</v>
      </c>
      <c r="H92" s="37">
        <v>800</v>
      </c>
      <c r="I92" s="37">
        <v>1400</v>
      </c>
      <c r="J92" s="37">
        <v>2300</v>
      </c>
      <c r="K92" s="37">
        <v>4000</v>
      </c>
      <c r="L92" s="37">
        <v>6900</v>
      </c>
      <c r="M92" s="37">
        <v>9200</v>
      </c>
    </row>
    <row r="93" spans="1:13" x14ac:dyDescent="0.35">
      <c r="A93" s="64">
        <v>2017</v>
      </c>
      <c r="B93" s="67" t="s">
        <v>75</v>
      </c>
      <c r="C93" s="50">
        <v>398360</v>
      </c>
      <c r="D93" s="50">
        <v>2</v>
      </c>
      <c r="E93" s="50">
        <v>3400</v>
      </c>
      <c r="F93" s="50">
        <v>2900</v>
      </c>
      <c r="G93" s="50">
        <v>700</v>
      </c>
      <c r="H93" s="50">
        <v>1000</v>
      </c>
      <c r="I93" s="50">
        <v>1600</v>
      </c>
      <c r="J93" s="50">
        <v>2600</v>
      </c>
      <c r="K93" s="50">
        <v>4300</v>
      </c>
      <c r="L93" s="50">
        <v>7000</v>
      </c>
      <c r="M93" s="50">
        <v>9300</v>
      </c>
    </row>
    <row r="94" spans="1:13" x14ac:dyDescent="0.35">
      <c r="A94" s="59">
        <v>2017</v>
      </c>
      <c r="B94" s="42" t="s">
        <v>76</v>
      </c>
      <c r="C94" s="38">
        <v>2880280</v>
      </c>
      <c r="D94" s="38">
        <v>13</v>
      </c>
      <c r="E94" s="38">
        <v>3600</v>
      </c>
      <c r="F94" s="38">
        <v>2700</v>
      </c>
      <c r="G94" s="38">
        <v>900</v>
      </c>
      <c r="H94" s="38">
        <v>1200</v>
      </c>
      <c r="I94" s="38">
        <v>1900</v>
      </c>
      <c r="J94" s="38">
        <v>2900</v>
      </c>
      <c r="K94" s="38">
        <v>4500</v>
      </c>
      <c r="L94" s="38">
        <v>6700</v>
      </c>
      <c r="M94" s="38">
        <v>8600</v>
      </c>
    </row>
    <row r="95" spans="1:13" x14ac:dyDescent="0.35">
      <c r="A95" s="58">
        <v>2017</v>
      </c>
      <c r="B95" s="97" t="s">
        <v>77</v>
      </c>
      <c r="C95" s="37">
        <v>1382600</v>
      </c>
      <c r="D95" s="37">
        <v>6</v>
      </c>
      <c r="E95" s="37">
        <v>3500</v>
      </c>
      <c r="F95" s="37">
        <v>2600</v>
      </c>
      <c r="G95" s="37">
        <v>900</v>
      </c>
      <c r="H95" s="37">
        <v>1200</v>
      </c>
      <c r="I95" s="37">
        <v>1900</v>
      </c>
      <c r="J95" s="37">
        <v>2900</v>
      </c>
      <c r="K95" s="37">
        <v>4300</v>
      </c>
      <c r="L95" s="37">
        <v>6400</v>
      </c>
      <c r="M95" s="37">
        <v>8300</v>
      </c>
    </row>
    <row r="96" spans="1:13" x14ac:dyDescent="0.35">
      <c r="A96" s="58">
        <v>2017</v>
      </c>
      <c r="B96" s="97" t="s">
        <v>78</v>
      </c>
      <c r="C96" s="37">
        <v>720210</v>
      </c>
      <c r="D96" s="37">
        <v>3</v>
      </c>
      <c r="E96" s="37">
        <v>3500</v>
      </c>
      <c r="F96" s="37">
        <v>2600</v>
      </c>
      <c r="G96" s="37">
        <v>800</v>
      </c>
      <c r="H96" s="37">
        <v>1200</v>
      </c>
      <c r="I96" s="37">
        <v>1800</v>
      </c>
      <c r="J96" s="37">
        <v>2900</v>
      </c>
      <c r="K96" s="37">
        <v>4300</v>
      </c>
      <c r="L96" s="37">
        <v>6500</v>
      </c>
      <c r="M96" s="37">
        <v>8400</v>
      </c>
    </row>
    <row r="97" spans="1:13" x14ac:dyDescent="0.35">
      <c r="A97" s="64">
        <v>2017</v>
      </c>
      <c r="B97" s="67" t="s">
        <v>79</v>
      </c>
      <c r="C97" s="50">
        <v>777470</v>
      </c>
      <c r="D97" s="50">
        <v>3</v>
      </c>
      <c r="E97" s="50">
        <v>3900</v>
      </c>
      <c r="F97" s="50">
        <v>2800</v>
      </c>
      <c r="G97" s="50">
        <v>1000</v>
      </c>
      <c r="H97" s="50">
        <v>1400</v>
      </c>
      <c r="I97" s="50">
        <v>2100</v>
      </c>
      <c r="J97" s="50">
        <v>3200</v>
      </c>
      <c r="K97" s="50">
        <v>4900</v>
      </c>
      <c r="L97" s="50">
        <v>7200</v>
      </c>
      <c r="M97" s="50">
        <v>9300</v>
      </c>
    </row>
    <row r="98" spans="1:13" x14ac:dyDescent="0.35">
      <c r="A98" s="59">
        <v>2017</v>
      </c>
      <c r="B98" s="42" t="s">
        <v>80</v>
      </c>
      <c r="C98" s="38">
        <v>4277890</v>
      </c>
      <c r="D98" s="38">
        <v>19</v>
      </c>
      <c r="E98" s="38">
        <v>3800</v>
      </c>
      <c r="F98" s="38">
        <v>2900</v>
      </c>
      <c r="G98" s="38">
        <v>900</v>
      </c>
      <c r="H98" s="38">
        <v>1300</v>
      </c>
      <c r="I98" s="38">
        <v>1900</v>
      </c>
      <c r="J98" s="38">
        <v>3000</v>
      </c>
      <c r="K98" s="38">
        <v>4700</v>
      </c>
      <c r="L98" s="38">
        <v>7100</v>
      </c>
      <c r="M98" s="38">
        <v>9300</v>
      </c>
    </row>
    <row r="99" spans="1:13" x14ac:dyDescent="0.35">
      <c r="A99" s="58">
        <v>2017</v>
      </c>
      <c r="B99" s="97" t="s">
        <v>81</v>
      </c>
      <c r="C99" s="37">
        <v>2467390</v>
      </c>
      <c r="D99" s="37">
        <v>11</v>
      </c>
      <c r="E99" s="37">
        <v>3600</v>
      </c>
      <c r="F99" s="37">
        <v>2600</v>
      </c>
      <c r="G99" s="37">
        <v>900</v>
      </c>
      <c r="H99" s="37">
        <v>1300</v>
      </c>
      <c r="I99" s="37">
        <v>1900</v>
      </c>
      <c r="J99" s="37">
        <v>2900</v>
      </c>
      <c r="K99" s="37">
        <v>4400</v>
      </c>
      <c r="L99" s="37">
        <v>6600</v>
      </c>
      <c r="M99" s="37">
        <v>8600</v>
      </c>
    </row>
    <row r="100" spans="1:13" x14ac:dyDescent="0.35">
      <c r="A100" s="64">
        <v>2017</v>
      </c>
      <c r="B100" s="67" t="s">
        <v>82</v>
      </c>
      <c r="C100" s="50">
        <v>1810500</v>
      </c>
      <c r="D100" s="50">
        <v>8</v>
      </c>
      <c r="E100" s="50">
        <v>4000</v>
      </c>
      <c r="F100" s="50">
        <v>3200</v>
      </c>
      <c r="G100" s="50">
        <v>900</v>
      </c>
      <c r="H100" s="50">
        <v>1200</v>
      </c>
      <c r="I100" s="50">
        <v>2000</v>
      </c>
      <c r="J100" s="50">
        <v>3100</v>
      </c>
      <c r="K100" s="50">
        <v>5000</v>
      </c>
      <c r="L100" s="50">
        <v>7800</v>
      </c>
      <c r="M100" s="50">
        <v>10300</v>
      </c>
    </row>
    <row r="101" spans="1:13" x14ac:dyDescent="0.35">
      <c r="A101" s="59">
        <v>2017</v>
      </c>
      <c r="B101" s="42" t="s">
        <v>83</v>
      </c>
      <c r="C101" s="38">
        <v>4687300</v>
      </c>
      <c r="D101" s="38">
        <v>21</v>
      </c>
      <c r="E101" s="38">
        <v>3900</v>
      </c>
      <c r="F101" s="38">
        <v>2700</v>
      </c>
      <c r="G101" s="38">
        <v>1200</v>
      </c>
      <c r="H101" s="38">
        <v>1500</v>
      </c>
      <c r="I101" s="38">
        <v>2200</v>
      </c>
      <c r="J101" s="38">
        <v>3300</v>
      </c>
      <c r="K101" s="38">
        <v>4800</v>
      </c>
      <c r="L101" s="38">
        <v>6900</v>
      </c>
      <c r="M101" s="38">
        <v>9000</v>
      </c>
    </row>
    <row r="102" spans="1:13" x14ac:dyDescent="0.35">
      <c r="A102" s="58">
        <v>2017</v>
      </c>
      <c r="B102" s="97" t="s">
        <v>84</v>
      </c>
      <c r="C102" s="37">
        <v>1796800</v>
      </c>
      <c r="D102" s="37">
        <v>8</v>
      </c>
      <c r="E102" s="37">
        <v>4300</v>
      </c>
      <c r="F102" s="37">
        <v>3000</v>
      </c>
      <c r="G102" s="37">
        <v>1300</v>
      </c>
      <c r="H102" s="37">
        <v>1700</v>
      </c>
      <c r="I102" s="37">
        <v>2400</v>
      </c>
      <c r="J102" s="37">
        <v>3600</v>
      </c>
      <c r="K102" s="37">
        <v>5200</v>
      </c>
      <c r="L102" s="37">
        <v>7700</v>
      </c>
      <c r="M102" s="37">
        <v>10100</v>
      </c>
    </row>
    <row r="103" spans="1:13" x14ac:dyDescent="0.35">
      <c r="A103" s="64">
        <v>2017</v>
      </c>
      <c r="B103" s="67" t="s">
        <v>85</v>
      </c>
      <c r="C103" s="50">
        <v>2890490</v>
      </c>
      <c r="D103" s="50">
        <v>13</v>
      </c>
      <c r="E103" s="50">
        <v>3700</v>
      </c>
      <c r="F103" s="50">
        <v>2500</v>
      </c>
      <c r="G103" s="50">
        <v>1100</v>
      </c>
      <c r="H103" s="50">
        <v>1500</v>
      </c>
      <c r="I103" s="50">
        <v>2100</v>
      </c>
      <c r="J103" s="50">
        <v>3100</v>
      </c>
      <c r="K103" s="50">
        <v>4500</v>
      </c>
      <c r="L103" s="50">
        <v>6400</v>
      </c>
      <c r="M103" s="50">
        <v>8200</v>
      </c>
    </row>
    <row r="104" spans="1:13" x14ac:dyDescent="0.35">
      <c r="A104" s="59">
        <v>2017</v>
      </c>
      <c r="B104" s="42" t="s">
        <v>86</v>
      </c>
      <c r="C104" s="38">
        <v>1682260</v>
      </c>
      <c r="D104" s="38">
        <v>8</v>
      </c>
      <c r="E104" s="38">
        <v>3200</v>
      </c>
      <c r="F104" s="38">
        <v>2600</v>
      </c>
      <c r="G104" s="38">
        <v>700</v>
      </c>
      <c r="H104" s="38">
        <v>1000</v>
      </c>
      <c r="I104" s="38">
        <v>1500</v>
      </c>
      <c r="J104" s="38">
        <v>2500</v>
      </c>
      <c r="K104" s="38">
        <v>4000</v>
      </c>
      <c r="L104" s="38">
        <v>6100</v>
      </c>
      <c r="M104" s="38">
        <v>8100</v>
      </c>
    </row>
    <row r="105" spans="1:13" x14ac:dyDescent="0.35">
      <c r="A105" s="58">
        <v>2017</v>
      </c>
      <c r="B105" s="97" t="s">
        <v>87</v>
      </c>
      <c r="C105" s="37">
        <v>984410</v>
      </c>
      <c r="D105" s="37">
        <v>4</v>
      </c>
      <c r="E105" s="37">
        <v>3300</v>
      </c>
      <c r="F105" s="37">
        <v>2600</v>
      </c>
      <c r="G105" s="37">
        <v>700</v>
      </c>
      <c r="H105" s="37">
        <v>1000</v>
      </c>
      <c r="I105" s="37">
        <v>1600</v>
      </c>
      <c r="J105" s="37">
        <v>2600</v>
      </c>
      <c r="K105" s="37">
        <v>4000</v>
      </c>
      <c r="L105" s="37">
        <v>6200</v>
      </c>
      <c r="M105" s="37">
        <v>8200</v>
      </c>
    </row>
    <row r="106" spans="1:13" x14ac:dyDescent="0.35">
      <c r="A106" s="58">
        <v>2017</v>
      </c>
      <c r="B106" s="97" t="s">
        <v>88</v>
      </c>
      <c r="C106" s="37">
        <v>64700</v>
      </c>
      <c r="D106" s="37">
        <v>0</v>
      </c>
      <c r="E106" s="37">
        <v>3100</v>
      </c>
      <c r="F106" s="37">
        <v>2700</v>
      </c>
      <c r="G106" s="37">
        <v>600</v>
      </c>
      <c r="H106" s="37">
        <v>800</v>
      </c>
      <c r="I106" s="37">
        <v>1300</v>
      </c>
      <c r="J106" s="37">
        <v>2200</v>
      </c>
      <c r="K106" s="37">
        <v>3800</v>
      </c>
      <c r="L106" s="37">
        <v>6500</v>
      </c>
      <c r="M106" s="37">
        <v>8700</v>
      </c>
    </row>
    <row r="107" spans="1:13" x14ac:dyDescent="0.35">
      <c r="A107" s="58">
        <v>2017</v>
      </c>
      <c r="B107" s="97" t="s">
        <v>89</v>
      </c>
      <c r="C107" s="37">
        <v>399900</v>
      </c>
      <c r="D107" s="37">
        <v>2</v>
      </c>
      <c r="E107" s="37">
        <v>3000</v>
      </c>
      <c r="F107" s="37">
        <v>2300</v>
      </c>
      <c r="G107" s="37">
        <v>700</v>
      </c>
      <c r="H107" s="37">
        <v>1000</v>
      </c>
      <c r="I107" s="37">
        <v>1600</v>
      </c>
      <c r="J107" s="37">
        <v>2500</v>
      </c>
      <c r="K107" s="37">
        <v>3800</v>
      </c>
      <c r="L107" s="37">
        <v>5600</v>
      </c>
      <c r="M107" s="37">
        <v>7300</v>
      </c>
    </row>
    <row r="108" spans="1:13" x14ac:dyDescent="0.35">
      <c r="A108" s="64">
        <v>2017</v>
      </c>
      <c r="B108" s="67" t="s">
        <v>90</v>
      </c>
      <c r="C108" s="50">
        <v>233250</v>
      </c>
      <c r="D108" s="50">
        <v>1</v>
      </c>
      <c r="E108" s="50">
        <v>3100</v>
      </c>
      <c r="F108" s="50">
        <v>2800</v>
      </c>
      <c r="G108" s="50">
        <v>600</v>
      </c>
      <c r="H108" s="50">
        <v>800</v>
      </c>
      <c r="I108" s="50">
        <v>1300</v>
      </c>
      <c r="J108" s="50">
        <v>2200</v>
      </c>
      <c r="K108" s="50">
        <v>3900</v>
      </c>
      <c r="L108" s="50">
        <v>6600</v>
      </c>
      <c r="M108" s="50">
        <v>8600</v>
      </c>
    </row>
    <row r="109" spans="1:13" x14ac:dyDescent="0.35">
      <c r="A109" s="71">
        <v>2017</v>
      </c>
      <c r="B109" s="45" t="s">
        <v>91</v>
      </c>
      <c r="C109" s="46">
        <v>4214370</v>
      </c>
      <c r="D109" s="46">
        <v>19</v>
      </c>
      <c r="E109" s="46">
        <v>3400</v>
      </c>
      <c r="F109" s="46">
        <v>2400</v>
      </c>
      <c r="G109" s="46">
        <v>900</v>
      </c>
      <c r="H109" s="46">
        <v>1300</v>
      </c>
      <c r="I109" s="46">
        <v>1900</v>
      </c>
      <c r="J109" s="46">
        <v>2900</v>
      </c>
      <c r="K109" s="46">
        <v>4200</v>
      </c>
      <c r="L109" s="46">
        <v>6100</v>
      </c>
      <c r="M109" s="46">
        <v>7900</v>
      </c>
    </row>
    <row r="110" spans="1:13" x14ac:dyDescent="0.35">
      <c r="A110" s="58">
        <v>2017</v>
      </c>
      <c r="B110" s="97" t="s">
        <v>92</v>
      </c>
      <c r="C110" s="37">
        <v>1196710</v>
      </c>
      <c r="D110" s="37">
        <v>5</v>
      </c>
      <c r="E110" s="37">
        <v>3500</v>
      </c>
      <c r="F110" s="37">
        <v>2500</v>
      </c>
      <c r="G110" s="37">
        <v>1000</v>
      </c>
      <c r="H110" s="37">
        <v>1300</v>
      </c>
      <c r="I110" s="37">
        <v>2000</v>
      </c>
      <c r="J110" s="37">
        <v>3000</v>
      </c>
      <c r="K110" s="37">
        <v>4300</v>
      </c>
      <c r="L110" s="37">
        <v>6200</v>
      </c>
      <c r="M110" s="37">
        <v>8100</v>
      </c>
    </row>
    <row r="111" spans="1:13" x14ac:dyDescent="0.35">
      <c r="A111" s="58">
        <v>2017</v>
      </c>
      <c r="B111" s="97" t="s">
        <v>93</v>
      </c>
      <c r="C111" s="37">
        <v>617010</v>
      </c>
      <c r="D111" s="37">
        <v>3</v>
      </c>
      <c r="E111" s="37">
        <v>3200</v>
      </c>
      <c r="F111" s="37">
        <v>2200</v>
      </c>
      <c r="G111" s="37">
        <v>900</v>
      </c>
      <c r="H111" s="37">
        <v>1200</v>
      </c>
      <c r="I111" s="37">
        <v>1800</v>
      </c>
      <c r="J111" s="37">
        <v>2800</v>
      </c>
      <c r="K111" s="37">
        <v>4000</v>
      </c>
      <c r="L111" s="37">
        <v>5600</v>
      </c>
      <c r="M111" s="37">
        <v>7200</v>
      </c>
    </row>
    <row r="112" spans="1:13" x14ac:dyDescent="0.35">
      <c r="A112" s="58">
        <v>2017</v>
      </c>
      <c r="B112" s="97" t="s">
        <v>94</v>
      </c>
      <c r="C112" s="37">
        <v>1200370</v>
      </c>
      <c r="D112" s="37">
        <v>5</v>
      </c>
      <c r="E112" s="37">
        <v>3500</v>
      </c>
      <c r="F112" s="37">
        <v>2600</v>
      </c>
      <c r="G112" s="37">
        <v>900</v>
      </c>
      <c r="H112" s="37">
        <v>1200</v>
      </c>
      <c r="I112" s="37">
        <v>1800</v>
      </c>
      <c r="J112" s="37">
        <v>2800</v>
      </c>
      <c r="K112" s="37">
        <v>4300</v>
      </c>
      <c r="L112" s="37">
        <v>6400</v>
      </c>
      <c r="M112" s="37">
        <v>8400</v>
      </c>
    </row>
    <row r="113" spans="1:13" x14ac:dyDescent="0.35">
      <c r="A113" s="64">
        <v>2017</v>
      </c>
      <c r="B113" s="67" t="s">
        <v>95</v>
      </c>
      <c r="C113" s="50">
        <v>1200280</v>
      </c>
      <c r="D113" s="50">
        <v>5</v>
      </c>
      <c r="E113" s="50">
        <v>3500</v>
      </c>
      <c r="F113" s="50">
        <v>2300</v>
      </c>
      <c r="G113" s="50">
        <v>1000</v>
      </c>
      <c r="H113" s="50">
        <v>1300</v>
      </c>
      <c r="I113" s="50">
        <v>2000</v>
      </c>
      <c r="J113" s="50">
        <v>3000</v>
      </c>
      <c r="K113" s="50">
        <v>4300</v>
      </c>
      <c r="L113" s="50">
        <v>6000</v>
      </c>
      <c r="M113" s="50">
        <v>7600</v>
      </c>
    </row>
    <row r="114" spans="1:13" x14ac:dyDescent="0.35">
      <c r="A114" s="98">
        <v>2017</v>
      </c>
      <c r="B114" s="99" t="s">
        <v>41</v>
      </c>
      <c r="C114" s="100">
        <v>30</v>
      </c>
      <c r="D114" s="100">
        <v>0</v>
      </c>
      <c r="E114" s="100">
        <v>4400</v>
      </c>
      <c r="F114" s="100">
        <v>4100</v>
      </c>
      <c r="G114" s="100">
        <v>1300</v>
      </c>
      <c r="H114" s="100">
        <v>1500</v>
      </c>
      <c r="I114" s="100">
        <v>1800</v>
      </c>
      <c r="J114" s="100">
        <v>3300</v>
      </c>
      <c r="K114" s="100">
        <v>5200</v>
      </c>
      <c r="L114" s="100">
        <v>6700</v>
      </c>
      <c r="M114" s="100">
        <v>12900</v>
      </c>
    </row>
    <row r="115" spans="1:13" x14ac:dyDescent="0.35">
      <c r="A115" s="94">
        <v>2018</v>
      </c>
      <c r="B115" s="95" t="s">
        <v>13</v>
      </c>
      <c r="C115" s="96">
        <v>22438970</v>
      </c>
      <c r="D115" s="96">
        <v>100</v>
      </c>
      <c r="E115" s="96">
        <v>3700</v>
      </c>
      <c r="F115" s="96">
        <v>2900</v>
      </c>
      <c r="G115" s="96">
        <v>900</v>
      </c>
      <c r="H115" s="96">
        <v>1200</v>
      </c>
      <c r="I115" s="96">
        <v>1900</v>
      </c>
      <c r="J115" s="96">
        <v>2900</v>
      </c>
      <c r="K115" s="96">
        <v>4500</v>
      </c>
      <c r="L115" s="96">
        <v>6900</v>
      </c>
      <c r="M115" s="96">
        <v>9100</v>
      </c>
    </row>
    <row r="116" spans="1:13" x14ac:dyDescent="0.35">
      <c r="A116" s="59">
        <v>2018</v>
      </c>
      <c r="B116" s="42" t="s">
        <v>62</v>
      </c>
      <c r="C116" s="38">
        <v>2260640</v>
      </c>
      <c r="D116" s="38">
        <v>10</v>
      </c>
      <c r="E116" s="38">
        <v>4900</v>
      </c>
      <c r="F116" s="38">
        <v>4000</v>
      </c>
      <c r="G116" s="38">
        <v>1000</v>
      </c>
      <c r="H116" s="38">
        <v>1500</v>
      </c>
      <c r="I116" s="38">
        <v>2300</v>
      </c>
      <c r="J116" s="38">
        <v>3600</v>
      </c>
      <c r="K116" s="38">
        <v>5900</v>
      </c>
      <c r="L116" s="38">
        <v>10100</v>
      </c>
      <c r="M116" s="38">
        <v>13500</v>
      </c>
    </row>
    <row r="117" spans="1:13" x14ac:dyDescent="0.35">
      <c r="A117" s="58">
        <v>2018</v>
      </c>
      <c r="B117" s="97" t="s">
        <v>63</v>
      </c>
      <c r="C117" s="37">
        <v>592660</v>
      </c>
      <c r="D117" s="37">
        <v>3</v>
      </c>
      <c r="E117" s="37">
        <v>5300</v>
      </c>
      <c r="F117" s="37">
        <v>4300</v>
      </c>
      <c r="G117" s="37">
        <v>1100</v>
      </c>
      <c r="H117" s="37">
        <v>1600</v>
      </c>
      <c r="I117" s="37">
        <v>2500</v>
      </c>
      <c r="J117" s="37">
        <v>4000</v>
      </c>
      <c r="K117" s="37">
        <v>6600</v>
      </c>
      <c r="L117" s="37">
        <v>11200</v>
      </c>
      <c r="M117" s="37">
        <v>14700</v>
      </c>
    </row>
    <row r="118" spans="1:13" x14ac:dyDescent="0.35">
      <c r="A118" s="58">
        <v>2018</v>
      </c>
      <c r="B118" s="97" t="s">
        <v>64</v>
      </c>
      <c r="C118" s="37">
        <v>1346680</v>
      </c>
      <c r="D118" s="37">
        <v>6</v>
      </c>
      <c r="E118" s="37">
        <v>4700</v>
      </c>
      <c r="F118" s="37">
        <v>3800</v>
      </c>
      <c r="G118" s="37">
        <v>1000</v>
      </c>
      <c r="H118" s="37">
        <v>1400</v>
      </c>
      <c r="I118" s="37">
        <v>2200</v>
      </c>
      <c r="J118" s="37">
        <v>3500</v>
      </c>
      <c r="K118" s="37">
        <v>5700</v>
      </c>
      <c r="L118" s="37">
        <v>9700</v>
      </c>
      <c r="M118" s="37">
        <v>12900</v>
      </c>
    </row>
    <row r="119" spans="1:13" x14ac:dyDescent="0.35">
      <c r="A119" s="64">
        <v>2018</v>
      </c>
      <c r="B119" s="67" t="s">
        <v>65</v>
      </c>
      <c r="C119" s="50">
        <v>321300</v>
      </c>
      <c r="D119" s="50">
        <v>1</v>
      </c>
      <c r="E119" s="50">
        <v>4700</v>
      </c>
      <c r="F119" s="50">
        <v>4000</v>
      </c>
      <c r="G119" s="50">
        <v>1000</v>
      </c>
      <c r="H119" s="50">
        <v>1400</v>
      </c>
      <c r="I119" s="50">
        <v>2200</v>
      </c>
      <c r="J119" s="50">
        <v>3500</v>
      </c>
      <c r="K119" s="50">
        <v>5800</v>
      </c>
      <c r="L119" s="50">
        <v>9800</v>
      </c>
      <c r="M119" s="50">
        <v>13200</v>
      </c>
    </row>
    <row r="120" spans="1:13" x14ac:dyDescent="0.35">
      <c r="A120" s="59">
        <v>2018</v>
      </c>
      <c r="B120" s="42" t="s">
        <v>66</v>
      </c>
      <c r="C120" s="38">
        <v>1009840</v>
      </c>
      <c r="D120" s="38">
        <v>5</v>
      </c>
      <c r="E120" s="38">
        <v>3900</v>
      </c>
      <c r="F120" s="38">
        <v>3300</v>
      </c>
      <c r="G120" s="38">
        <v>700</v>
      </c>
      <c r="H120" s="38">
        <v>1000</v>
      </c>
      <c r="I120" s="38">
        <v>1600</v>
      </c>
      <c r="J120" s="38">
        <v>2800</v>
      </c>
      <c r="K120" s="38">
        <v>5000</v>
      </c>
      <c r="L120" s="38">
        <v>8100</v>
      </c>
      <c r="M120" s="38">
        <v>10500</v>
      </c>
    </row>
    <row r="121" spans="1:13" x14ac:dyDescent="0.35">
      <c r="A121" s="58">
        <v>2018</v>
      </c>
      <c r="B121" s="97" t="s">
        <v>67</v>
      </c>
      <c r="C121" s="37">
        <v>245160</v>
      </c>
      <c r="D121" s="37">
        <v>1</v>
      </c>
      <c r="E121" s="37">
        <v>3600</v>
      </c>
      <c r="F121" s="37">
        <v>3000</v>
      </c>
      <c r="G121" s="37">
        <v>700</v>
      </c>
      <c r="H121" s="37">
        <v>1100</v>
      </c>
      <c r="I121" s="37">
        <v>1700</v>
      </c>
      <c r="J121" s="37">
        <v>2800</v>
      </c>
      <c r="K121" s="37">
        <v>4500</v>
      </c>
      <c r="L121" s="37">
        <v>7100</v>
      </c>
      <c r="M121" s="37">
        <v>9400</v>
      </c>
    </row>
    <row r="122" spans="1:13" x14ac:dyDescent="0.35">
      <c r="A122" s="58">
        <v>2018</v>
      </c>
      <c r="B122" s="97" t="s">
        <v>68</v>
      </c>
      <c r="C122" s="37">
        <v>160870</v>
      </c>
      <c r="D122" s="37">
        <v>1</v>
      </c>
      <c r="E122" s="37">
        <v>4500</v>
      </c>
      <c r="F122" s="37">
        <v>3600</v>
      </c>
      <c r="G122" s="37">
        <v>700</v>
      </c>
      <c r="H122" s="37">
        <v>1000</v>
      </c>
      <c r="I122" s="37">
        <v>1900</v>
      </c>
      <c r="J122" s="37">
        <v>3600</v>
      </c>
      <c r="K122" s="37">
        <v>6100</v>
      </c>
      <c r="L122" s="37">
        <v>9200</v>
      </c>
      <c r="M122" s="37">
        <v>11500</v>
      </c>
    </row>
    <row r="123" spans="1:13" x14ac:dyDescent="0.35">
      <c r="A123" s="58">
        <v>2018</v>
      </c>
      <c r="B123" s="97" t="s">
        <v>69</v>
      </c>
      <c r="C123" s="37">
        <v>221770</v>
      </c>
      <c r="D123" s="37">
        <v>1</v>
      </c>
      <c r="E123" s="37">
        <v>3700</v>
      </c>
      <c r="F123" s="37">
        <v>3300</v>
      </c>
      <c r="G123" s="37">
        <v>600</v>
      </c>
      <c r="H123" s="37">
        <v>900</v>
      </c>
      <c r="I123" s="37">
        <v>1500</v>
      </c>
      <c r="J123" s="37">
        <v>2700</v>
      </c>
      <c r="K123" s="37">
        <v>5000</v>
      </c>
      <c r="L123" s="37">
        <v>8100</v>
      </c>
      <c r="M123" s="37">
        <v>10300</v>
      </c>
    </row>
    <row r="124" spans="1:13" x14ac:dyDescent="0.35">
      <c r="A124" s="64">
        <v>2018</v>
      </c>
      <c r="B124" s="67" t="s">
        <v>70</v>
      </c>
      <c r="C124" s="50">
        <v>382040</v>
      </c>
      <c r="D124" s="50">
        <v>2</v>
      </c>
      <c r="E124" s="50">
        <v>3900</v>
      </c>
      <c r="F124" s="50">
        <v>3400</v>
      </c>
      <c r="G124" s="50">
        <v>700</v>
      </c>
      <c r="H124" s="50">
        <v>1000</v>
      </c>
      <c r="I124" s="50">
        <v>1600</v>
      </c>
      <c r="J124" s="50">
        <v>2700</v>
      </c>
      <c r="K124" s="50">
        <v>4900</v>
      </c>
      <c r="L124" s="50">
        <v>8200</v>
      </c>
      <c r="M124" s="50">
        <v>10800</v>
      </c>
    </row>
    <row r="125" spans="1:13" x14ac:dyDescent="0.35">
      <c r="A125" s="59">
        <v>2018</v>
      </c>
      <c r="B125" s="42" t="s">
        <v>71</v>
      </c>
      <c r="C125" s="38">
        <v>1295780</v>
      </c>
      <c r="D125" s="38">
        <v>6</v>
      </c>
      <c r="E125" s="38">
        <v>3200</v>
      </c>
      <c r="F125" s="38">
        <v>2700</v>
      </c>
      <c r="G125" s="38">
        <v>700</v>
      </c>
      <c r="H125" s="38">
        <v>1000</v>
      </c>
      <c r="I125" s="38">
        <v>1500</v>
      </c>
      <c r="J125" s="38">
        <v>2400</v>
      </c>
      <c r="K125" s="38">
        <v>3900</v>
      </c>
      <c r="L125" s="38">
        <v>6300</v>
      </c>
      <c r="M125" s="38">
        <v>8500</v>
      </c>
    </row>
    <row r="126" spans="1:13" x14ac:dyDescent="0.35">
      <c r="A126" s="58">
        <v>2018</v>
      </c>
      <c r="B126" s="97" t="s">
        <v>72</v>
      </c>
      <c r="C126" s="37">
        <v>421940</v>
      </c>
      <c r="D126" s="37">
        <v>2</v>
      </c>
      <c r="E126" s="37">
        <v>3300</v>
      </c>
      <c r="F126" s="37">
        <v>2700</v>
      </c>
      <c r="G126" s="37">
        <v>700</v>
      </c>
      <c r="H126" s="37">
        <v>1000</v>
      </c>
      <c r="I126" s="37">
        <v>1600</v>
      </c>
      <c r="J126" s="37">
        <v>2500</v>
      </c>
      <c r="K126" s="37">
        <v>4000</v>
      </c>
      <c r="L126" s="37">
        <v>6300</v>
      </c>
      <c r="M126" s="37">
        <v>8500</v>
      </c>
    </row>
    <row r="127" spans="1:13" x14ac:dyDescent="0.35">
      <c r="A127" s="58">
        <v>2018</v>
      </c>
      <c r="B127" s="97" t="s">
        <v>73</v>
      </c>
      <c r="C127" s="37">
        <v>349480</v>
      </c>
      <c r="D127" s="37">
        <v>2</v>
      </c>
      <c r="E127" s="37">
        <v>2900</v>
      </c>
      <c r="F127" s="37">
        <v>2500</v>
      </c>
      <c r="G127" s="37">
        <v>600</v>
      </c>
      <c r="H127" s="37">
        <v>900</v>
      </c>
      <c r="I127" s="37">
        <v>1400</v>
      </c>
      <c r="J127" s="37">
        <v>2200</v>
      </c>
      <c r="K127" s="37">
        <v>3400</v>
      </c>
      <c r="L127" s="37">
        <v>5600</v>
      </c>
      <c r="M127" s="37">
        <v>7700</v>
      </c>
    </row>
    <row r="128" spans="1:13" x14ac:dyDescent="0.35">
      <c r="A128" s="58">
        <v>2018</v>
      </c>
      <c r="B128" s="97" t="s">
        <v>74</v>
      </c>
      <c r="C128" s="37">
        <v>120530</v>
      </c>
      <c r="D128" s="37">
        <v>1</v>
      </c>
      <c r="E128" s="37">
        <v>3200</v>
      </c>
      <c r="F128" s="37">
        <v>2800</v>
      </c>
      <c r="G128" s="37">
        <v>600</v>
      </c>
      <c r="H128" s="37">
        <v>800</v>
      </c>
      <c r="I128" s="37">
        <v>1400</v>
      </c>
      <c r="J128" s="37">
        <v>2300</v>
      </c>
      <c r="K128" s="37">
        <v>3900</v>
      </c>
      <c r="L128" s="37">
        <v>6700</v>
      </c>
      <c r="M128" s="37">
        <v>8900</v>
      </c>
    </row>
    <row r="129" spans="1:13" x14ac:dyDescent="0.35">
      <c r="A129" s="64">
        <v>2018</v>
      </c>
      <c r="B129" s="67" t="s">
        <v>75</v>
      </c>
      <c r="C129" s="50">
        <v>403830</v>
      </c>
      <c r="D129" s="50">
        <v>2</v>
      </c>
      <c r="E129" s="50">
        <v>3400</v>
      </c>
      <c r="F129" s="50">
        <v>2900</v>
      </c>
      <c r="G129" s="50">
        <v>700</v>
      </c>
      <c r="H129" s="50">
        <v>1000</v>
      </c>
      <c r="I129" s="50">
        <v>1600</v>
      </c>
      <c r="J129" s="50">
        <v>2500</v>
      </c>
      <c r="K129" s="50">
        <v>4100</v>
      </c>
      <c r="L129" s="50">
        <v>6800</v>
      </c>
      <c r="M129" s="50">
        <v>9000</v>
      </c>
    </row>
    <row r="130" spans="1:13" x14ac:dyDescent="0.35">
      <c r="A130" s="59">
        <v>2018</v>
      </c>
      <c r="B130" s="42" t="s">
        <v>76</v>
      </c>
      <c r="C130" s="38">
        <v>2898530</v>
      </c>
      <c r="D130" s="38">
        <v>13</v>
      </c>
      <c r="E130" s="38">
        <v>3500</v>
      </c>
      <c r="F130" s="38">
        <v>2600</v>
      </c>
      <c r="G130" s="38">
        <v>900</v>
      </c>
      <c r="H130" s="38">
        <v>1200</v>
      </c>
      <c r="I130" s="38">
        <v>1900</v>
      </c>
      <c r="J130" s="38">
        <v>2900</v>
      </c>
      <c r="K130" s="38">
        <v>4300</v>
      </c>
      <c r="L130" s="38">
        <v>6500</v>
      </c>
      <c r="M130" s="38">
        <v>8400</v>
      </c>
    </row>
    <row r="131" spans="1:13" x14ac:dyDescent="0.35">
      <c r="A131" s="58">
        <v>2018</v>
      </c>
      <c r="B131" s="97" t="s">
        <v>77</v>
      </c>
      <c r="C131" s="37">
        <v>1393060</v>
      </c>
      <c r="D131" s="37">
        <v>6</v>
      </c>
      <c r="E131" s="37">
        <v>3400</v>
      </c>
      <c r="F131" s="37">
        <v>2500</v>
      </c>
      <c r="G131" s="37">
        <v>900</v>
      </c>
      <c r="H131" s="37">
        <v>1200</v>
      </c>
      <c r="I131" s="37">
        <v>1800</v>
      </c>
      <c r="J131" s="37">
        <v>2800</v>
      </c>
      <c r="K131" s="37">
        <v>4200</v>
      </c>
      <c r="L131" s="37">
        <v>6200</v>
      </c>
      <c r="M131" s="37">
        <v>8100</v>
      </c>
    </row>
    <row r="132" spans="1:13" x14ac:dyDescent="0.35">
      <c r="A132" s="58">
        <v>2018</v>
      </c>
      <c r="B132" s="97" t="s">
        <v>78</v>
      </c>
      <c r="C132" s="37">
        <v>723620</v>
      </c>
      <c r="D132" s="37">
        <v>3</v>
      </c>
      <c r="E132" s="37">
        <v>3400</v>
      </c>
      <c r="F132" s="37">
        <v>2600</v>
      </c>
      <c r="G132" s="37">
        <v>800</v>
      </c>
      <c r="H132" s="37">
        <v>1100</v>
      </c>
      <c r="I132" s="37">
        <v>1800</v>
      </c>
      <c r="J132" s="37">
        <v>2800</v>
      </c>
      <c r="K132" s="37">
        <v>4200</v>
      </c>
      <c r="L132" s="37">
        <v>6300</v>
      </c>
      <c r="M132" s="37">
        <v>8200</v>
      </c>
    </row>
    <row r="133" spans="1:13" x14ac:dyDescent="0.35">
      <c r="A133" s="64">
        <v>2018</v>
      </c>
      <c r="B133" s="67" t="s">
        <v>79</v>
      </c>
      <c r="C133" s="50">
        <v>781850</v>
      </c>
      <c r="D133" s="50">
        <v>3</v>
      </c>
      <c r="E133" s="50">
        <v>3800</v>
      </c>
      <c r="F133" s="50">
        <v>2800</v>
      </c>
      <c r="G133" s="50">
        <v>1000</v>
      </c>
      <c r="H133" s="50">
        <v>1300</v>
      </c>
      <c r="I133" s="50">
        <v>2100</v>
      </c>
      <c r="J133" s="50">
        <v>3100</v>
      </c>
      <c r="K133" s="50">
        <v>4700</v>
      </c>
      <c r="L133" s="50">
        <v>7000</v>
      </c>
      <c r="M133" s="50">
        <v>9100</v>
      </c>
    </row>
    <row r="134" spans="1:13" x14ac:dyDescent="0.35">
      <c r="A134" s="59">
        <v>2018</v>
      </c>
      <c r="B134" s="42" t="s">
        <v>80</v>
      </c>
      <c r="C134" s="38">
        <v>4315920</v>
      </c>
      <c r="D134" s="38">
        <v>19</v>
      </c>
      <c r="E134" s="38">
        <v>3700</v>
      </c>
      <c r="F134" s="38">
        <v>2800</v>
      </c>
      <c r="G134" s="38">
        <v>900</v>
      </c>
      <c r="H134" s="38">
        <v>1200</v>
      </c>
      <c r="I134" s="38">
        <v>1900</v>
      </c>
      <c r="J134" s="38">
        <v>2900</v>
      </c>
      <c r="K134" s="38">
        <v>4500</v>
      </c>
      <c r="L134" s="38">
        <v>6900</v>
      </c>
      <c r="M134" s="38">
        <v>9100</v>
      </c>
    </row>
    <row r="135" spans="1:13" x14ac:dyDescent="0.35">
      <c r="A135" s="58">
        <v>2018</v>
      </c>
      <c r="B135" s="97" t="s">
        <v>81</v>
      </c>
      <c r="C135" s="37">
        <v>2486940</v>
      </c>
      <c r="D135" s="37">
        <v>11</v>
      </c>
      <c r="E135" s="37">
        <v>3500</v>
      </c>
      <c r="F135" s="37">
        <v>2600</v>
      </c>
      <c r="G135" s="37">
        <v>900</v>
      </c>
      <c r="H135" s="37">
        <v>1300</v>
      </c>
      <c r="I135" s="37">
        <v>1900</v>
      </c>
      <c r="J135" s="37">
        <v>2900</v>
      </c>
      <c r="K135" s="37">
        <v>4300</v>
      </c>
      <c r="L135" s="37">
        <v>6400</v>
      </c>
      <c r="M135" s="37">
        <v>8400</v>
      </c>
    </row>
    <row r="136" spans="1:13" x14ac:dyDescent="0.35">
      <c r="A136" s="64">
        <v>2018</v>
      </c>
      <c r="B136" s="67" t="s">
        <v>82</v>
      </c>
      <c r="C136" s="50">
        <v>1828980</v>
      </c>
      <c r="D136" s="50">
        <v>8</v>
      </c>
      <c r="E136" s="50">
        <v>3900</v>
      </c>
      <c r="F136" s="50">
        <v>3100</v>
      </c>
      <c r="G136" s="50">
        <v>800</v>
      </c>
      <c r="H136" s="50">
        <v>1200</v>
      </c>
      <c r="I136" s="50">
        <v>1900</v>
      </c>
      <c r="J136" s="50">
        <v>3100</v>
      </c>
      <c r="K136" s="50">
        <v>4800</v>
      </c>
      <c r="L136" s="50">
        <v>7600</v>
      </c>
      <c r="M136" s="50">
        <v>10000</v>
      </c>
    </row>
    <row r="137" spans="1:13" x14ac:dyDescent="0.35">
      <c r="A137" s="59">
        <v>2018</v>
      </c>
      <c r="B137" s="42" t="s">
        <v>83</v>
      </c>
      <c r="C137" s="38">
        <v>4722560</v>
      </c>
      <c r="D137" s="38">
        <v>21</v>
      </c>
      <c r="E137" s="38">
        <v>3800</v>
      </c>
      <c r="F137" s="38">
        <v>2700</v>
      </c>
      <c r="G137" s="38">
        <v>1100</v>
      </c>
      <c r="H137" s="38">
        <v>1500</v>
      </c>
      <c r="I137" s="38">
        <v>2200</v>
      </c>
      <c r="J137" s="38">
        <v>3200</v>
      </c>
      <c r="K137" s="38">
        <v>4600</v>
      </c>
      <c r="L137" s="38">
        <v>6700</v>
      </c>
      <c r="M137" s="38">
        <v>8700</v>
      </c>
    </row>
    <row r="138" spans="1:13" x14ac:dyDescent="0.35">
      <c r="A138" s="58">
        <v>2018</v>
      </c>
      <c r="B138" s="97" t="s">
        <v>84</v>
      </c>
      <c r="C138" s="37">
        <v>1813750</v>
      </c>
      <c r="D138" s="37">
        <v>8</v>
      </c>
      <c r="E138" s="37">
        <v>4200</v>
      </c>
      <c r="F138" s="37">
        <v>3000</v>
      </c>
      <c r="G138" s="37">
        <v>1200</v>
      </c>
      <c r="H138" s="37">
        <v>1600</v>
      </c>
      <c r="I138" s="37">
        <v>2400</v>
      </c>
      <c r="J138" s="37">
        <v>3500</v>
      </c>
      <c r="K138" s="37">
        <v>5100</v>
      </c>
      <c r="L138" s="37">
        <v>7500</v>
      </c>
      <c r="M138" s="37">
        <v>9900</v>
      </c>
    </row>
    <row r="139" spans="1:13" x14ac:dyDescent="0.35">
      <c r="A139" s="64">
        <v>2018</v>
      </c>
      <c r="B139" s="67" t="s">
        <v>85</v>
      </c>
      <c r="C139" s="50">
        <v>2908820</v>
      </c>
      <c r="D139" s="50">
        <v>13</v>
      </c>
      <c r="E139" s="50">
        <v>3600</v>
      </c>
      <c r="F139" s="50">
        <v>2400</v>
      </c>
      <c r="G139" s="50">
        <v>1100</v>
      </c>
      <c r="H139" s="50">
        <v>1400</v>
      </c>
      <c r="I139" s="50">
        <v>2100</v>
      </c>
      <c r="J139" s="50">
        <v>3000</v>
      </c>
      <c r="K139" s="50">
        <v>4300</v>
      </c>
      <c r="L139" s="50">
        <v>6200</v>
      </c>
      <c r="M139" s="50">
        <v>8000</v>
      </c>
    </row>
    <row r="140" spans="1:13" x14ac:dyDescent="0.35">
      <c r="A140" s="59">
        <v>2018</v>
      </c>
      <c r="B140" s="42" t="s">
        <v>86</v>
      </c>
      <c r="C140" s="38">
        <v>1692470</v>
      </c>
      <c r="D140" s="38">
        <v>8</v>
      </c>
      <c r="E140" s="38">
        <v>3100</v>
      </c>
      <c r="F140" s="38">
        <v>2500</v>
      </c>
      <c r="G140" s="38">
        <v>700</v>
      </c>
      <c r="H140" s="38">
        <v>1000</v>
      </c>
      <c r="I140" s="38">
        <v>1500</v>
      </c>
      <c r="J140" s="38">
        <v>2400</v>
      </c>
      <c r="K140" s="38">
        <v>3800</v>
      </c>
      <c r="L140" s="38">
        <v>5900</v>
      </c>
      <c r="M140" s="38">
        <v>7800</v>
      </c>
    </row>
    <row r="141" spans="1:13" x14ac:dyDescent="0.35">
      <c r="A141" s="58">
        <v>2018</v>
      </c>
      <c r="B141" s="97" t="s">
        <v>87</v>
      </c>
      <c r="C141" s="37">
        <v>991300</v>
      </c>
      <c r="D141" s="37">
        <v>4</v>
      </c>
      <c r="E141" s="37">
        <v>3200</v>
      </c>
      <c r="F141" s="37">
        <v>2500</v>
      </c>
      <c r="G141" s="37">
        <v>700</v>
      </c>
      <c r="H141" s="37">
        <v>1000</v>
      </c>
      <c r="I141" s="37">
        <v>1600</v>
      </c>
      <c r="J141" s="37">
        <v>2500</v>
      </c>
      <c r="K141" s="37">
        <v>3900</v>
      </c>
      <c r="L141" s="37">
        <v>6000</v>
      </c>
      <c r="M141" s="37">
        <v>7900</v>
      </c>
    </row>
    <row r="142" spans="1:13" x14ac:dyDescent="0.35">
      <c r="A142" s="58">
        <v>2018</v>
      </c>
      <c r="B142" s="97" t="s">
        <v>88</v>
      </c>
      <c r="C142" s="37">
        <v>64790</v>
      </c>
      <c r="D142" s="37">
        <v>0</v>
      </c>
      <c r="E142" s="37">
        <v>3000</v>
      </c>
      <c r="F142" s="37">
        <v>2600</v>
      </c>
      <c r="G142" s="37">
        <v>600</v>
      </c>
      <c r="H142" s="37">
        <v>800</v>
      </c>
      <c r="I142" s="37">
        <v>1300</v>
      </c>
      <c r="J142" s="37">
        <v>2100</v>
      </c>
      <c r="K142" s="37">
        <v>3700</v>
      </c>
      <c r="L142" s="37">
        <v>6300</v>
      </c>
      <c r="M142" s="37">
        <v>8400</v>
      </c>
    </row>
    <row r="143" spans="1:13" x14ac:dyDescent="0.35">
      <c r="A143" s="58">
        <v>2018</v>
      </c>
      <c r="B143" s="97" t="s">
        <v>89</v>
      </c>
      <c r="C143" s="37">
        <v>401490</v>
      </c>
      <c r="D143" s="37">
        <v>2</v>
      </c>
      <c r="E143" s="37">
        <v>2900</v>
      </c>
      <c r="F143" s="37">
        <v>2200</v>
      </c>
      <c r="G143" s="37">
        <v>700</v>
      </c>
      <c r="H143" s="37">
        <v>1000</v>
      </c>
      <c r="I143" s="37">
        <v>1500</v>
      </c>
      <c r="J143" s="37">
        <v>2400</v>
      </c>
      <c r="K143" s="37">
        <v>3700</v>
      </c>
      <c r="L143" s="37">
        <v>5400</v>
      </c>
      <c r="M143" s="37">
        <v>7000</v>
      </c>
    </row>
    <row r="144" spans="1:13" x14ac:dyDescent="0.35">
      <c r="A144" s="64">
        <v>2018</v>
      </c>
      <c r="B144" s="67" t="s">
        <v>90</v>
      </c>
      <c r="C144" s="50">
        <v>234880</v>
      </c>
      <c r="D144" s="50">
        <v>1</v>
      </c>
      <c r="E144" s="50">
        <v>3000</v>
      </c>
      <c r="F144" s="50">
        <v>2700</v>
      </c>
      <c r="G144" s="50">
        <v>600</v>
      </c>
      <c r="H144" s="50">
        <v>800</v>
      </c>
      <c r="I144" s="50">
        <v>1300</v>
      </c>
      <c r="J144" s="50">
        <v>2100</v>
      </c>
      <c r="K144" s="50">
        <v>3800</v>
      </c>
      <c r="L144" s="50">
        <v>6400</v>
      </c>
      <c r="M144" s="50">
        <v>8300</v>
      </c>
    </row>
    <row r="145" spans="1:13" x14ac:dyDescent="0.35">
      <c r="A145" s="71">
        <v>2018</v>
      </c>
      <c r="B145" s="45" t="s">
        <v>91</v>
      </c>
      <c r="C145" s="46">
        <v>4243210</v>
      </c>
      <c r="D145" s="46">
        <v>19</v>
      </c>
      <c r="E145" s="46">
        <v>3400</v>
      </c>
      <c r="F145" s="46">
        <v>2400</v>
      </c>
      <c r="G145" s="46">
        <v>900</v>
      </c>
      <c r="H145" s="46">
        <v>1300</v>
      </c>
      <c r="I145" s="46">
        <v>1900</v>
      </c>
      <c r="J145" s="46">
        <v>2800</v>
      </c>
      <c r="K145" s="46">
        <v>4100</v>
      </c>
      <c r="L145" s="46">
        <v>5900</v>
      </c>
      <c r="M145" s="46">
        <v>7700</v>
      </c>
    </row>
    <row r="146" spans="1:13" x14ac:dyDescent="0.35">
      <c r="A146" s="58">
        <v>2018</v>
      </c>
      <c r="B146" s="97" t="s">
        <v>92</v>
      </c>
      <c r="C146" s="37">
        <v>1206000</v>
      </c>
      <c r="D146" s="37">
        <v>5</v>
      </c>
      <c r="E146" s="37">
        <v>3400</v>
      </c>
      <c r="F146" s="37">
        <v>2400</v>
      </c>
      <c r="G146" s="37">
        <v>1000</v>
      </c>
      <c r="H146" s="37">
        <v>1300</v>
      </c>
      <c r="I146" s="37">
        <v>1900</v>
      </c>
      <c r="J146" s="37">
        <v>2900</v>
      </c>
      <c r="K146" s="37">
        <v>4200</v>
      </c>
      <c r="L146" s="37">
        <v>6000</v>
      </c>
      <c r="M146" s="37">
        <v>7800</v>
      </c>
    </row>
    <row r="147" spans="1:13" x14ac:dyDescent="0.35">
      <c r="A147" s="58">
        <v>2018</v>
      </c>
      <c r="B147" s="97" t="s">
        <v>93</v>
      </c>
      <c r="C147" s="37">
        <v>619770</v>
      </c>
      <c r="D147" s="37">
        <v>3</v>
      </c>
      <c r="E147" s="37">
        <v>3100</v>
      </c>
      <c r="F147" s="37">
        <v>2200</v>
      </c>
      <c r="G147" s="37">
        <v>900</v>
      </c>
      <c r="H147" s="37">
        <v>1200</v>
      </c>
      <c r="I147" s="37">
        <v>1800</v>
      </c>
      <c r="J147" s="37">
        <v>2700</v>
      </c>
      <c r="K147" s="37">
        <v>3800</v>
      </c>
      <c r="L147" s="37">
        <v>5400</v>
      </c>
      <c r="M147" s="37">
        <v>6900</v>
      </c>
    </row>
    <row r="148" spans="1:13" x14ac:dyDescent="0.35">
      <c r="A148" s="58">
        <v>2018</v>
      </c>
      <c r="B148" s="97" t="s">
        <v>94</v>
      </c>
      <c r="C148" s="37">
        <v>1209920</v>
      </c>
      <c r="D148" s="37">
        <v>5</v>
      </c>
      <c r="E148" s="37">
        <v>3400</v>
      </c>
      <c r="F148" s="37">
        <v>2500</v>
      </c>
      <c r="G148" s="37">
        <v>900</v>
      </c>
      <c r="H148" s="37">
        <v>1200</v>
      </c>
      <c r="I148" s="37">
        <v>1800</v>
      </c>
      <c r="J148" s="37">
        <v>2800</v>
      </c>
      <c r="K148" s="37">
        <v>4100</v>
      </c>
      <c r="L148" s="37">
        <v>6200</v>
      </c>
      <c r="M148" s="37">
        <v>8200</v>
      </c>
    </row>
    <row r="149" spans="1:13" x14ac:dyDescent="0.35">
      <c r="A149" s="64">
        <v>2018</v>
      </c>
      <c r="B149" s="67" t="s">
        <v>95</v>
      </c>
      <c r="C149" s="50">
        <v>1207530</v>
      </c>
      <c r="D149" s="50">
        <v>5</v>
      </c>
      <c r="E149" s="50">
        <v>3400</v>
      </c>
      <c r="F149" s="50">
        <v>2300</v>
      </c>
      <c r="G149" s="50">
        <v>1000</v>
      </c>
      <c r="H149" s="50">
        <v>1300</v>
      </c>
      <c r="I149" s="50">
        <v>1900</v>
      </c>
      <c r="J149" s="50">
        <v>2900</v>
      </c>
      <c r="K149" s="50">
        <v>4200</v>
      </c>
      <c r="L149" s="50">
        <v>5900</v>
      </c>
      <c r="M149" s="50">
        <v>7400</v>
      </c>
    </row>
    <row r="150" spans="1:13" x14ac:dyDescent="0.35">
      <c r="A150" s="98">
        <v>2018</v>
      </c>
      <c r="B150" s="99" t="s">
        <v>41</v>
      </c>
      <c r="C150" s="100">
        <v>30</v>
      </c>
      <c r="D150" s="100">
        <v>0</v>
      </c>
      <c r="E150" s="100">
        <v>4300</v>
      </c>
      <c r="F150" s="100">
        <v>2800</v>
      </c>
      <c r="G150" s="100">
        <v>1600</v>
      </c>
      <c r="H150" s="100">
        <v>1700</v>
      </c>
      <c r="I150" s="100">
        <v>2200</v>
      </c>
      <c r="J150" s="100">
        <v>3900</v>
      </c>
      <c r="K150" s="100">
        <v>5200</v>
      </c>
      <c r="L150" s="100">
        <v>7200</v>
      </c>
      <c r="M150" s="100">
        <v>12700</v>
      </c>
    </row>
    <row r="151" spans="1:13" x14ac:dyDescent="0.35">
      <c r="A151" s="94">
        <v>2019</v>
      </c>
      <c r="B151" s="95" t="s">
        <v>13</v>
      </c>
      <c r="C151" s="96">
        <v>22428150</v>
      </c>
      <c r="D151" s="96">
        <v>100</v>
      </c>
      <c r="E151" s="96">
        <v>3600</v>
      </c>
      <c r="F151" s="96">
        <v>2800</v>
      </c>
      <c r="G151" s="96">
        <v>900</v>
      </c>
      <c r="H151" s="96">
        <v>1200</v>
      </c>
      <c r="I151" s="96">
        <v>1900</v>
      </c>
      <c r="J151" s="96">
        <v>2900</v>
      </c>
      <c r="K151" s="96">
        <v>4400</v>
      </c>
      <c r="L151" s="96">
        <v>6800</v>
      </c>
      <c r="M151" s="96">
        <v>9000</v>
      </c>
    </row>
    <row r="152" spans="1:13" x14ac:dyDescent="0.35">
      <c r="A152" s="59">
        <v>2019</v>
      </c>
      <c r="B152" s="42" t="s">
        <v>62</v>
      </c>
      <c r="C152" s="38">
        <v>2282350</v>
      </c>
      <c r="D152" s="38">
        <v>10</v>
      </c>
      <c r="E152" s="38">
        <v>4800</v>
      </c>
      <c r="F152" s="38">
        <v>3900</v>
      </c>
      <c r="G152" s="38">
        <v>1000</v>
      </c>
      <c r="H152" s="38">
        <v>1500</v>
      </c>
      <c r="I152" s="38">
        <v>2300</v>
      </c>
      <c r="J152" s="38">
        <v>3600</v>
      </c>
      <c r="K152" s="38">
        <v>5900</v>
      </c>
      <c r="L152" s="38">
        <v>10000</v>
      </c>
      <c r="M152" s="38">
        <v>13300</v>
      </c>
    </row>
    <row r="153" spans="1:13" x14ac:dyDescent="0.35">
      <c r="A153" s="58">
        <v>2019</v>
      </c>
      <c r="B153" s="97" t="s">
        <v>63</v>
      </c>
      <c r="C153" s="37">
        <v>597370</v>
      </c>
      <c r="D153" s="37">
        <v>3</v>
      </c>
      <c r="E153" s="37">
        <v>5300</v>
      </c>
      <c r="F153" s="37">
        <v>4300</v>
      </c>
      <c r="G153" s="37">
        <v>1100</v>
      </c>
      <c r="H153" s="37">
        <v>1600</v>
      </c>
      <c r="I153" s="37">
        <v>2500</v>
      </c>
      <c r="J153" s="37">
        <v>3900</v>
      </c>
      <c r="K153" s="37">
        <v>6500</v>
      </c>
      <c r="L153" s="37">
        <v>11100</v>
      </c>
      <c r="M153" s="37">
        <v>14600</v>
      </c>
    </row>
    <row r="154" spans="1:13" x14ac:dyDescent="0.35">
      <c r="A154" s="58">
        <v>2019</v>
      </c>
      <c r="B154" s="97" t="s">
        <v>64</v>
      </c>
      <c r="C154" s="37">
        <v>1358810</v>
      </c>
      <c r="D154" s="37">
        <v>6</v>
      </c>
      <c r="E154" s="37">
        <v>4600</v>
      </c>
      <c r="F154" s="37">
        <v>3800</v>
      </c>
      <c r="G154" s="37">
        <v>1000</v>
      </c>
      <c r="H154" s="37">
        <v>1400</v>
      </c>
      <c r="I154" s="37">
        <v>2200</v>
      </c>
      <c r="J154" s="37">
        <v>3500</v>
      </c>
      <c r="K154" s="37">
        <v>5600</v>
      </c>
      <c r="L154" s="37">
        <v>9500</v>
      </c>
      <c r="M154" s="37">
        <v>12700</v>
      </c>
    </row>
    <row r="155" spans="1:13" x14ac:dyDescent="0.35">
      <c r="A155" s="64">
        <v>2019</v>
      </c>
      <c r="B155" s="67" t="s">
        <v>65</v>
      </c>
      <c r="C155" s="50">
        <v>326180</v>
      </c>
      <c r="D155" s="50">
        <v>1</v>
      </c>
      <c r="E155" s="50">
        <v>4700</v>
      </c>
      <c r="F155" s="50">
        <v>3900</v>
      </c>
      <c r="G155" s="50">
        <v>1000</v>
      </c>
      <c r="H155" s="50">
        <v>1400</v>
      </c>
      <c r="I155" s="50">
        <v>2200</v>
      </c>
      <c r="J155" s="50">
        <v>3500</v>
      </c>
      <c r="K155" s="50">
        <v>5700</v>
      </c>
      <c r="L155" s="50">
        <v>9700</v>
      </c>
      <c r="M155" s="50">
        <v>13100</v>
      </c>
    </row>
    <row r="156" spans="1:13" x14ac:dyDescent="0.35">
      <c r="A156" s="59">
        <v>2019</v>
      </c>
      <c r="B156" s="42" t="s">
        <v>66</v>
      </c>
      <c r="C156" s="38">
        <v>1010170</v>
      </c>
      <c r="D156" s="38">
        <v>5</v>
      </c>
      <c r="E156" s="38">
        <v>3800</v>
      </c>
      <c r="F156" s="38">
        <v>3300</v>
      </c>
      <c r="G156" s="38">
        <v>700</v>
      </c>
      <c r="H156" s="38">
        <v>1000</v>
      </c>
      <c r="I156" s="38">
        <v>1600</v>
      </c>
      <c r="J156" s="38">
        <v>2800</v>
      </c>
      <c r="K156" s="38">
        <v>4900</v>
      </c>
      <c r="L156" s="38">
        <v>7900</v>
      </c>
      <c r="M156" s="38">
        <v>10300</v>
      </c>
    </row>
    <row r="157" spans="1:13" x14ac:dyDescent="0.35">
      <c r="A157" s="58">
        <v>2019</v>
      </c>
      <c r="B157" s="97" t="s">
        <v>67</v>
      </c>
      <c r="C157" s="37">
        <v>244560</v>
      </c>
      <c r="D157" s="37">
        <v>1</v>
      </c>
      <c r="E157" s="37">
        <v>3500</v>
      </c>
      <c r="F157" s="37">
        <v>2900</v>
      </c>
      <c r="G157" s="37">
        <v>700</v>
      </c>
      <c r="H157" s="37">
        <v>1000</v>
      </c>
      <c r="I157" s="37">
        <v>1700</v>
      </c>
      <c r="J157" s="37">
        <v>2700</v>
      </c>
      <c r="K157" s="37">
        <v>4400</v>
      </c>
      <c r="L157" s="37">
        <v>7000</v>
      </c>
      <c r="M157" s="37">
        <v>9200</v>
      </c>
    </row>
    <row r="158" spans="1:13" x14ac:dyDescent="0.35">
      <c r="A158" s="58">
        <v>2019</v>
      </c>
      <c r="B158" s="97" t="s">
        <v>68</v>
      </c>
      <c r="C158" s="37">
        <v>163690</v>
      </c>
      <c r="D158" s="37">
        <v>1</v>
      </c>
      <c r="E158" s="37">
        <v>4400</v>
      </c>
      <c r="F158" s="37">
        <v>3500</v>
      </c>
      <c r="G158" s="37">
        <v>700</v>
      </c>
      <c r="H158" s="37">
        <v>1100</v>
      </c>
      <c r="I158" s="37">
        <v>1900</v>
      </c>
      <c r="J158" s="37">
        <v>3600</v>
      </c>
      <c r="K158" s="37">
        <v>5900</v>
      </c>
      <c r="L158" s="37">
        <v>8900</v>
      </c>
      <c r="M158" s="37">
        <v>11200</v>
      </c>
    </row>
    <row r="159" spans="1:13" x14ac:dyDescent="0.35">
      <c r="A159" s="58">
        <v>2019</v>
      </c>
      <c r="B159" s="97" t="s">
        <v>69</v>
      </c>
      <c r="C159" s="37">
        <v>221370</v>
      </c>
      <c r="D159" s="37">
        <v>1</v>
      </c>
      <c r="E159" s="37">
        <v>3700</v>
      </c>
      <c r="F159" s="37">
        <v>3200</v>
      </c>
      <c r="G159" s="37">
        <v>600</v>
      </c>
      <c r="H159" s="37">
        <v>900</v>
      </c>
      <c r="I159" s="37">
        <v>1500</v>
      </c>
      <c r="J159" s="37">
        <v>2600</v>
      </c>
      <c r="K159" s="37">
        <v>4900</v>
      </c>
      <c r="L159" s="37">
        <v>7900</v>
      </c>
      <c r="M159" s="37">
        <v>10100</v>
      </c>
    </row>
    <row r="160" spans="1:13" x14ac:dyDescent="0.35">
      <c r="A160" s="64">
        <v>2019</v>
      </c>
      <c r="B160" s="67" t="s">
        <v>70</v>
      </c>
      <c r="C160" s="50">
        <v>380560</v>
      </c>
      <c r="D160" s="50">
        <v>2</v>
      </c>
      <c r="E160" s="50">
        <v>3800</v>
      </c>
      <c r="F160" s="50">
        <v>3400</v>
      </c>
      <c r="G160" s="50">
        <v>700</v>
      </c>
      <c r="H160" s="50">
        <v>1000</v>
      </c>
      <c r="I160" s="50">
        <v>1600</v>
      </c>
      <c r="J160" s="50">
        <v>2700</v>
      </c>
      <c r="K160" s="50">
        <v>4800</v>
      </c>
      <c r="L160" s="50">
        <v>8000</v>
      </c>
      <c r="M160" s="50">
        <v>10600</v>
      </c>
    </row>
    <row r="161" spans="1:13" x14ac:dyDescent="0.35">
      <c r="A161" s="59">
        <v>2019</v>
      </c>
      <c r="B161" s="42" t="s">
        <v>71</v>
      </c>
      <c r="C161" s="38">
        <v>1291370</v>
      </c>
      <c r="D161" s="38">
        <v>6</v>
      </c>
      <c r="E161" s="38">
        <v>3100</v>
      </c>
      <c r="F161" s="38">
        <v>2600</v>
      </c>
      <c r="G161" s="38">
        <v>700</v>
      </c>
      <c r="H161" s="38">
        <v>1000</v>
      </c>
      <c r="I161" s="38">
        <v>1500</v>
      </c>
      <c r="J161" s="38">
        <v>2400</v>
      </c>
      <c r="K161" s="38">
        <v>3800</v>
      </c>
      <c r="L161" s="38">
        <v>6200</v>
      </c>
      <c r="M161" s="38">
        <v>8300</v>
      </c>
    </row>
    <row r="162" spans="1:13" x14ac:dyDescent="0.35">
      <c r="A162" s="58">
        <v>2019</v>
      </c>
      <c r="B162" s="97" t="s">
        <v>72</v>
      </c>
      <c r="C162" s="37">
        <v>421380</v>
      </c>
      <c r="D162" s="37">
        <v>2</v>
      </c>
      <c r="E162" s="37">
        <v>3200</v>
      </c>
      <c r="F162" s="37">
        <v>2600</v>
      </c>
      <c r="G162" s="37">
        <v>700</v>
      </c>
      <c r="H162" s="37">
        <v>1000</v>
      </c>
      <c r="I162" s="37">
        <v>1600</v>
      </c>
      <c r="J162" s="37">
        <v>2500</v>
      </c>
      <c r="K162" s="37">
        <v>3900</v>
      </c>
      <c r="L162" s="37">
        <v>6200</v>
      </c>
      <c r="M162" s="37">
        <v>8200</v>
      </c>
    </row>
    <row r="163" spans="1:13" x14ac:dyDescent="0.35">
      <c r="A163" s="58">
        <v>2019</v>
      </c>
      <c r="B163" s="97" t="s">
        <v>73</v>
      </c>
      <c r="C163" s="37">
        <v>348460</v>
      </c>
      <c r="D163" s="37">
        <v>2</v>
      </c>
      <c r="E163" s="37">
        <v>2900</v>
      </c>
      <c r="F163" s="37">
        <v>2400</v>
      </c>
      <c r="G163" s="37">
        <v>600</v>
      </c>
      <c r="H163" s="37">
        <v>900</v>
      </c>
      <c r="I163" s="37">
        <v>1400</v>
      </c>
      <c r="J163" s="37">
        <v>2200</v>
      </c>
      <c r="K163" s="37">
        <v>3400</v>
      </c>
      <c r="L163" s="37">
        <v>5500</v>
      </c>
      <c r="M163" s="37">
        <v>7500</v>
      </c>
    </row>
    <row r="164" spans="1:13" x14ac:dyDescent="0.35">
      <c r="A164" s="58">
        <v>2019</v>
      </c>
      <c r="B164" s="97" t="s">
        <v>74</v>
      </c>
      <c r="C164" s="37">
        <v>119900</v>
      </c>
      <c r="D164" s="37">
        <v>1</v>
      </c>
      <c r="E164" s="37">
        <v>3100</v>
      </c>
      <c r="F164" s="37">
        <v>2700</v>
      </c>
      <c r="G164" s="37">
        <v>600</v>
      </c>
      <c r="H164" s="37">
        <v>800</v>
      </c>
      <c r="I164" s="37">
        <v>1400</v>
      </c>
      <c r="J164" s="37">
        <v>2200</v>
      </c>
      <c r="K164" s="37">
        <v>3800</v>
      </c>
      <c r="L164" s="37">
        <v>6500</v>
      </c>
      <c r="M164" s="37">
        <v>8600</v>
      </c>
    </row>
    <row r="165" spans="1:13" x14ac:dyDescent="0.35">
      <c r="A165" s="64">
        <v>2019</v>
      </c>
      <c r="B165" s="67" t="s">
        <v>75</v>
      </c>
      <c r="C165" s="50">
        <v>401630</v>
      </c>
      <c r="D165" s="50">
        <v>2</v>
      </c>
      <c r="E165" s="50">
        <v>3300</v>
      </c>
      <c r="F165" s="50">
        <v>2800</v>
      </c>
      <c r="G165" s="50">
        <v>700</v>
      </c>
      <c r="H165" s="50">
        <v>1000</v>
      </c>
      <c r="I165" s="50">
        <v>1600</v>
      </c>
      <c r="J165" s="50">
        <v>2500</v>
      </c>
      <c r="K165" s="50">
        <v>4100</v>
      </c>
      <c r="L165" s="50">
        <v>6600</v>
      </c>
      <c r="M165" s="50">
        <v>8800</v>
      </c>
    </row>
    <row r="166" spans="1:13" x14ac:dyDescent="0.35">
      <c r="A166" s="59">
        <v>2019</v>
      </c>
      <c r="B166" s="42" t="s">
        <v>76</v>
      </c>
      <c r="C166" s="38">
        <v>2886620</v>
      </c>
      <c r="D166" s="38">
        <v>13</v>
      </c>
      <c r="E166" s="38">
        <v>3500</v>
      </c>
      <c r="F166" s="38">
        <v>2600</v>
      </c>
      <c r="G166" s="38">
        <v>900</v>
      </c>
      <c r="H166" s="38">
        <v>1200</v>
      </c>
      <c r="I166" s="38">
        <v>1900</v>
      </c>
      <c r="J166" s="38">
        <v>2800</v>
      </c>
      <c r="K166" s="38">
        <v>4300</v>
      </c>
      <c r="L166" s="38">
        <v>6400</v>
      </c>
      <c r="M166" s="38">
        <v>8300</v>
      </c>
    </row>
    <row r="167" spans="1:13" x14ac:dyDescent="0.35">
      <c r="A167" s="58">
        <v>2019</v>
      </c>
      <c r="B167" s="97" t="s">
        <v>77</v>
      </c>
      <c r="C167" s="37">
        <v>1389400</v>
      </c>
      <c r="D167" s="37">
        <v>6</v>
      </c>
      <c r="E167" s="37">
        <v>3300</v>
      </c>
      <c r="F167" s="37">
        <v>2500</v>
      </c>
      <c r="G167" s="37">
        <v>900</v>
      </c>
      <c r="H167" s="37">
        <v>1200</v>
      </c>
      <c r="I167" s="37">
        <v>1800</v>
      </c>
      <c r="J167" s="37">
        <v>2700</v>
      </c>
      <c r="K167" s="37">
        <v>4100</v>
      </c>
      <c r="L167" s="37">
        <v>6100</v>
      </c>
      <c r="M167" s="37">
        <v>7900</v>
      </c>
    </row>
    <row r="168" spans="1:13" x14ac:dyDescent="0.35">
      <c r="A168" s="58">
        <v>2019</v>
      </c>
      <c r="B168" s="97" t="s">
        <v>78</v>
      </c>
      <c r="C168" s="37">
        <v>720560</v>
      </c>
      <c r="D168" s="37">
        <v>3</v>
      </c>
      <c r="E168" s="37">
        <v>3300</v>
      </c>
      <c r="F168" s="37">
        <v>2500</v>
      </c>
      <c r="G168" s="37">
        <v>800</v>
      </c>
      <c r="H168" s="37">
        <v>1100</v>
      </c>
      <c r="I168" s="37">
        <v>1800</v>
      </c>
      <c r="J168" s="37">
        <v>2700</v>
      </c>
      <c r="K168" s="37">
        <v>4100</v>
      </c>
      <c r="L168" s="37">
        <v>6200</v>
      </c>
      <c r="M168" s="37">
        <v>8000</v>
      </c>
    </row>
    <row r="169" spans="1:13" x14ac:dyDescent="0.35">
      <c r="A169" s="64">
        <v>2019</v>
      </c>
      <c r="B169" s="67" t="s">
        <v>79</v>
      </c>
      <c r="C169" s="50">
        <v>776670</v>
      </c>
      <c r="D169" s="50">
        <v>3</v>
      </c>
      <c r="E169" s="50">
        <v>3800</v>
      </c>
      <c r="F169" s="50">
        <v>2800</v>
      </c>
      <c r="G169" s="50">
        <v>1000</v>
      </c>
      <c r="H169" s="50">
        <v>1300</v>
      </c>
      <c r="I169" s="50">
        <v>2000</v>
      </c>
      <c r="J169" s="50">
        <v>3100</v>
      </c>
      <c r="K169" s="50">
        <v>4700</v>
      </c>
      <c r="L169" s="50">
        <v>7000</v>
      </c>
      <c r="M169" s="50">
        <v>9000</v>
      </c>
    </row>
    <row r="170" spans="1:13" x14ac:dyDescent="0.35">
      <c r="A170" s="59">
        <v>2019</v>
      </c>
      <c r="B170" s="42" t="s">
        <v>80</v>
      </c>
      <c r="C170" s="38">
        <v>4312220</v>
      </c>
      <c r="D170" s="38">
        <v>19</v>
      </c>
      <c r="E170" s="38">
        <v>3600</v>
      </c>
      <c r="F170" s="38">
        <v>2800</v>
      </c>
      <c r="G170" s="38">
        <v>900</v>
      </c>
      <c r="H170" s="38">
        <v>1200</v>
      </c>
      <c r="I170" s="38">
        <v>1900</v>
      </c>
      <c r="J170" s="38">
        <v>2900</v>
      </c>
      <c r="K170" s="38">
        <v>4500</v>
      </c>
      <c r="L170" s="38">
        <v>6800</v>
      </c>
      <c r="M170" s="38">
        <v>9000</v>
      </c>
    </row>
    <row r="171" spans="1:13" x14ac:dyDescent="0.35">
      <c r="A171" s="58">
        <v>2019</v>
      </c>
      <c r="B171" s="97" t="s">
        <v>81</v>
      </c>
      <c r="C171" s="37">
        <v>2483540</v>
      </c>
      <c r="D171" s="37">
        <v>11</v>
      </c>
      <c r="E171" s="37">
        <v>3500</v>
      </c>
      <c r="F171" s="37">
        <v>2500</v>
      </c>
      <c r="G171" s="37">
        <v>900</v>
      </c>
      <c r="H171" s="37">
        <v>1200</v>
      </c>
      <c r="I171" s="37">
        <v>1900</v>
      </c>
      <c r="J171" s="37">
        <v>2800</v>
      </c>
      <c r="K171" s="37">
        <v>4200</v>
      </c>
      <c r="L171" s="37">
        <v>6300</v>
      </c>
      <c r="M171" s="37">
        <v>8200</v>
      </c>
    </row>
    <row r="172" spans="1:13" x14ac:dyDescent="0.35">
      <c r="A172" s="64">
        <v>2019</v>
      </c>
      <c r="B172" s="67" t="s">
        <v>82</v>
      </c>
      <c r="C172" s="50">
        <v>1828680</v>
      </c>
      <c r="D172" s="50">
        <v>8</v>
      </c>
      <c r="E172" s="50">
        <v>3900</v>
      </c>
      <c r="F172" s="50">
        <v>3100</v>
      </c>
      <c r="G172" s="50">
        <v>800</v>
      </c>
      <c r="H172" s="50">
        <v>1200</v>
      </c>
      <c r="I172" s="50">
        <v>1900</v>
      </c>
      <c r="J172" s="50">
        <v>3000</v>
      </c>
      <c r="K172" s="50">
        <v>4800</v>
      </c>
      <c r="L172" s="50">
        <v>7500</v>
      </c>
      <c r="M172" s="50">
        <v>9900</v>
      </c>
    </row>
    <row r="173" spans="1:13" x14ac:dyDescent="0.35">
      <c r="A173" s="59">
        <v>2019</v>
      </c>
      <c r="B173" s="42" t="s">
        <v>83</v>
      </c>
      <c r="C173" s="38">
        <v>4723830</v>
      </c>
      <c r="D173" s="38">
        <v>21</v>
      </c>
      <c r="E173" s="38">
        <v>3800</v>
      </c>
      <c r="F173" s="38">
        <v>2700</v>
      </c>
      <c r="G173" s="38">
        <v>1100</v>
      </c>
      <c r="H173" s="38">
        <v>1500</v>
      </c>
      <c r="I173" s="38">
        <v>2200</v>
      </c>
      <c r="J173" s="38">
        <v>3200</v>
      </c>
      <c r="K173" s="38">
        <v>4600</v>
      </c>
      <c r="L173" s="38">
        <v>6700</v>
      </c>
      <c r="M173" s="38">
        <v>8700</v>
      </c>
    </row>
    <row r="174" spans="1:13" x14ac:dyDescent="0.35">
      <c r="A174" s="58">
        <v>2019</v>
      </c>
      <c r="B174" s="97" t="s">
        <v>84</v>
      </c>
      <c r="C174" s="37">
        <v>1817810</v>
      </c>
      <c r="D174" s="37">
        <v>8</v>
      </c>
      <c r="E174" s="37">
        <v>4200</v>
      </c>
      <c r="F174" s="37">
        <v>3000</v>
      </c>
      <c r="G174" s="37">
        <v>1200</v>
      </c>
      <c r="H174" s="37">
        <v>1600</v>
      </c>
      <c r="I174" s="37">
        <v>2400</v>
      </c>
      <c r="J174" s="37">
        <v>3500</v>
      </c>
      <c r="K174" s="37">
        <v>5100</v>
      </c>
      <c r="L174" s="37">
        <v>7500</v>
      </c>
      <c r="M174" s="37">
        <v>9800</v>
      </c>
    </row>
    <row r="175" spans="1:13" x14ac:dyDescent="0.35">
      <c r="A175" s="64">
        <v>2019</v>
      </c>
      <c r="B175" s="67" t="s">
        <v>85</v>
      </c>
      <c r="C175" s="50">
        <v>2906020</v>
      </c>
      <c r="D175" s="50">
        <v>13</v>
      </c>
      <c r="E175" s="50">
        <v>3600</v>
      </c>
      <c r="F175" s="50">
        <v>2400</v>
      </c>
      <c r="G175" s="50">
        <v>1100</v>
      </c>
      <c r="H175" s="50">
        <v>1400</v>
      </c>
      <c r="I175" s="50">
        <v>2100</v>
      </c>
      <c r="J175" s="50">
        <v>3000</v>
      </c>
      <c r="K175" s="50">
        <v>4300</v>
      </c>
      <c r="L175" s="50">
        <v>6200</v>
      </c>
      <c r="M175" s="50">
        <v>7900</v>
      </c>
    </row>
    <row r="176" spans="1:13" x14ac:dyDescent="0.35">
      <c r="A176" s="59">
        <v>2019</v>
      </c>
      <c r="B176" s="42" t="s">
        <v>86</v>
      </c>
      <c r="C176" s="38">
        <v>1686370</v>
      </c>
      <c r="D176" s="38">
        <v>8</v>
      </c>
      <c r="E176" s="38">
        <v>3000</v>
      </c>
      <c r="F176" s="38">
        <v>2400</v>
      </c>
      <c r="G176" s="38">
        <v>700</v>
      </c>
      <c r="H176" s="38">
        <v>1000</v>
      </c>
      <c r="I176" s="38">
        <v>1500</v>
      </c>
      <c r="J176" s="38">
        <v>2400</v>
      </c>
      <c r="K176" s="38">
        <v>3800</v>
      </c>
      <c r="L176" s="38">
        <v>5800</v>
      </c>
      <c r="M176" s="38">
        <v>7600</v>
      </c>
    </row>
    <row r="177" spans="1:13" x14ac:dyDescent="0.35">
      <c r="A177" s="58">
        <v>2019</v>
      </c>
      <c r="B177" s="97" t="s">
        <v>87</v>
      </c>
      <c r="C177" s="37">
        <v>987380</v>
      </c>
      <c r="D177" s="37">
        <v>4</v>
      </c>
      <c r="E177" s="37">
        <v>3100</v>
      </c>
      <c r="F177" s="37">
        <v>2500</v>
      </c>
      <c r="G177" s="37">
        <v>700</v>
      </c>
      <c r="H177" s="37">
        <v>1000</v>
      </c>
      <c r="I177" s="37">
        <v>1600</v>
      </c>
      <c r="J177" s="37">
        <v>2500</v>
      </c>
      <c r="K177" s="37">
        <v>3900</v>
      </c>
      <c r="L177" s="37">
        <v>5900</v>
      </c>
      <c r="M177" s="37">
        <v>7700</v>
      </c>
    </row>
    <row r="178" spans="1:13" x14ac:dyDescent="0.35">
      <c r="A178" s="58">
        <v>2019</v>
      </c>
      <c r="B178" s="97" t="s">
        <v>88</v>
      </c>
      <c r="C178" s="37">
        <v>64430</v>
      </c>
      <c r="D178" s="37">
        <v>0</v>
      </c>
      <c r="E178" s="37">
        <v>2900</v>
      </c>
      <c r="F178" s="37">
        <v>2600</v>
      </c>
      <c r="G178" s="37">
        <v>600</v>
      </c>
      <c r="H178" s="37">
        <v>800</v>
      </c>
      <c r="I178" s="37">
        <v>1300</v>
      </c>
      <c r="J178" s="37">
        <v>2100</v>
      </c>
      <c r="K178" s="37">
        <v>3600</v>
      </c>
      <c r="L178" s="37">
        <v>6100</v>
      </c>
      <c r="M178" s="37">
        <v>8200</v>
      </c>
    </row>
    <row r="179" spans="1:13" x14ac:dyDescent="0.35">
      <c r="A179" s="58">
        <v>2019</v>
      </c>
      <c r="B179" s="97" t="s">
        <v>89</v>
      </c>
      <c r="C179" s="37">
        <v>400060</v>
      </c>
      <c r="D179" s="37">
        <v>2</v>
      </c>
      <c r="E179" s="37">
        <v>2900</v>
      </c>
      <c r="F179" s="37">
        <v>2200</v>
      </c>
      <c r="G179" s="37">
        <v>700</v>
      </c>
      <c r="H179" s="37">
        <v>1000</v>
      </c>
      <c r="I179" s="37">
        <v>1500</v>
      </c>
      <c r="J179" s="37">
        <v>2400</v>
      </c>
      <c r="K179" s="37">
        <v>3600</v>
      </c>
      <c r="L179" s="37">
        <v>5400</v>
      </c>
      <c r="M179" s="37">
        <v>6900</v>
      </c>
    </row>
    <row r="180" spans="1:13" x14ac:dyDescent="0.35">
      <c r="A180" s="64">
        <v>2019</v>
      </c>
      <c r="B180" s="67" t="s">
        <v>90</v>
      </c>
      <c r="C180" s="50">
        <v>234500</v>
      </c>
      <c r="D180" s="50">
        <v>1</v>
      </c>
      <c r="E180" s="50">
        <v>3000</v>
      </c>
      <c r="F180" s="50">
        <v>2600</v>
      </c>
      <c r="G180" s="50">
        <v>600</v>
      </c>
      <c r="H180" s="50">
        <v>800</v>
      </c>
      <c r="I180" s="50">
        <v>1300</v>
      </c>
      <c r="J180" s="50">
        <v>2100</v>
      </c>
      <c r="K180" s="50">
        <v>3700</v>
      </c>
      <c r="L180" s="50">
        <v>6200</v>
      </c>
      <c r="M180" s="50">
        <v>8200</v>
      </c>
    </row>
    <row r="181" spans="1:13" x14ac:dyDescent="0.35">
      <c r="A181" s="71">
        <v>2019</v>
      </c>
      <c r="B181" s="45" t="s">
        <v>91</v>
      </c>
      <c r="C181" s="46">
        <v>4235190</v>
      </c>
      <c r="D181" s="46">
        <v>19</v>
      </c>
      <c r="E181" s="46">
        <v>3300</v>
      </c>
      <c r="F181" s="46">
        <v>2300</v>
      </c>
      <c r="G181" s="46">
        <v>900</v>
      </c>
      <c r="H181" s="46">
        <v>1200</v>
      </c>
      <c r="I181" s="46">
        <v>1900</v>
      </c>
      <c r="J181" s="46">
        <v>2800</v>
      </c>
      <c r="K181" s="46">
        <v>4100</v>
      </c>
      <c r="L181" s="46">
        <v>5900</v>
      </c>
      <c r="M181" s="46">
        <v>7600</v>
      </c>
    </row>
    <row r="182" spans="1:13" x14ac:dyDescent="0.35">
      <c r="A182" s="58">
        <v>2019</v>
      </c>
      <c r="B182" s="97" t="s">
        <v>92</v>
      </c>
      <c r="C182" s="37">
        <v>1204630</v>
      </c>
      <c r="D182" s="37">
        <v>5</v>
      </c>
      <c r="E182" s="37">
        <v>3400</v>
      </c>
      <c r="F182" s="37">
        <v>2400</v>
      </c>
      <c r="G182" s="37">
        <v>1000</v>
      </c>
      <c r="H182" s="37">
        <v>1300</v>
      </c>
      <c r="I182" s="37">
        <v>1900</v>
      </c>
      <c r="J182" s="37">
        <v>2900</v>
      </c>
      <c r="K182" s="37">
        <v>4100</v>
      </c>
      <c r="L182" s="37">
        <v>6000</v>
      </c>
      <c r="M182" s="37">
        <v>7700</v>
      </c>
    </row>
    <row r="183" spans="1:13" x14ac:dyDescent="0.35">
      <c r="A183" s="58">
        <v>2019</v>
      </c>
      <c r="B183" s="97" t="s">
        <v>93</v>
      </c>
      <c r="C183" s="37">
        <v>616850</v>
      </c>
      <c r="D183" s="37">
        <v>3</v>
      </c>
      <c r="E183" s="37">
        <v>3100</v>
      </c>
      <c r="F183" s="37">
        <v>2100</v>
      </c>
      <c r="G183" s="37">
        <v>800</v>
      </c>
      <c r="H183" s="37">
        <v>1200</v>
      </c>
      <c r="I183" s="37">
        <v>1800</v>
      </c>
      <c r="J183" s="37">
        <v>2600</v>
      </c>
      <c r="K183" s="37">
        <v>3800</v>
      </c>
      <c r="L183" s="37">
        <v>5400</v>
      </c>
      <c r="M183" s="37">
        <v>6800</v>
      </c>
    </row>
    <row r="184" spans="1:13" x14ac:dyDescent="0.35">
      <c r="A184" s="58">
        <v>2019</v>
      </c>
      <c r="B184" s="97" t="s">
        <v>94</v>
      </c>
      <c r="C184" s="37">
        <v>1208870</v>
      </c>
      <c r="D184" s="37">
        <v>5</v>
      </c>
      <c r="E184" s="37">
        <v>3300</v>
      </c>
      <c r="F184" s="37">
        <v>2500</v>
      </c>
      <c r="G184" s="37">
        <v>900</v>
      </c>
      <c r="H184" s="37">
        <v>1200</v>
      </c>
      <c r="I184" s="37">
        <v>1800</v>
      </c>
      <c r="J184" s="37">
        <v>2700</v>
      </c>
      <c r="K184" s="37">
        <v>4100</v>
      </c>
      <c r="L184" s="37">
        <v>6100</v>
      </c>
      <c r="M184" s="37">
        <v>8000</v>
      </c>
    </row>
    <row r="185" spans="1:13" x14ac:dyDescent="0.35">
      <c r="A185" s="64">
        <v>2019</v>
      </c>
      <c r="B185" s="67" t="s">
        <v>95</v>
      </c>
      <c r="C185" s="50">
        <v>1204830</v>
      </c>
      <c r="D185" s="50">
        <v>5</v>
      </c>
      <c r="E185" s="50">
        <v>3300</v>
      </c>
      <c r="F185" s="50">
        <v>2200</v>
      </c>
      <c r="G185" s="50">
        <v>1000</v>
      </c>
      <c r="H185" s="50">
        <v>1300</v>
      </c>
      <c r="I185" s="50">
        <v>1900</v>
      </c>
      <c r="J185" s="50">
        <v>2900</v>
      </c>
      <c r="K185" s="50">
        <v>4100</v>
      </c>
      <c r="L185" s="50">
        <v>5800</v>
      </c>
      <c r="M185" s="50">
        <v>7300</v>
      </c>
    </row>
    <row r="186" spans="1:13" x14ac:dyDescent="0.35">
      <c r="A186" s="98">
        <v>2019</v>
      </c>
      <c r="B186" s="99" t="s">
        <v>41</v>
      </c>
      <c r="C186" s="100">
        <v>40</v>
      </c>
      <c r="D186" s="100">
        <v>0</v>
      </c>
      <c r="E186" s="100">
        <v>4600</v>
      </c>
      <c r="F186" s="100">
        <v>4300</v>
      </c>
      <c r="G186" s="100">
        <v>600</v>
      </c>
      <c r="H186" s="100">
        <v>1200</v>
      </c>
      <c r="I186" s="100">
        <v>2100</v>
      </c>
      <c r="J186" s="100">
        <v>3000</v>
      </c>
      <c r="K186" s="100">
        <v>5800</v>
      </c>
      <c r="L186" s="100">
        <v>7900</v>
      </c>
      <c r="M186" s="100">
        <v>15700</v>
      </c>
    </row>
    <row r="187" spans="1:13" x14ac:dyDescent="0.35">
      <c r="A187" s="94">
        <v>2020</v>
      </c>
      <c r="B187" s="95" t="s">
        <v>13</v>
      </c>
      <c r="C187" s="96">
        <v>22746415</v>
      </c>
      <c r="D187" s="96">
        <v>100</v>
      </c>
      <c r="E187" s="96">
        <v>3823.4916568067429</v>
      </c>
      <c r="F187" s="96">
        <v>3013.725291989057</v>
      </c>
      <c r="G187" s="96">
        <v>884.79999998706103</v>
      </c>
      <c r="H187" s="96">
        <v>1249.3999999993771</v>
      </c>
      <c r="I187" s="96">
        <v>1944</v>
      </c>
      <c r="J187" s="96">
        <v>3017</v>
      </c>
      <c r="K187" s="96">
        <v>4673.5</v>
      </c>
      <c r="L187" s="96">
        <v>7297.5</v>
      </c>
      <c r="M187" s="96">
        <v>9723.3000000217526</v>
      </c>
    </row>
    <row r="188" spans="1:13" x14ac:dyDescent="0.35">
      <c r="A188" s="59">
        <v>2020</v>
      </c>
      <c r="B188" s="42" t="s">
        <v>62</v>
      </c>
      <c r="C188" s="38">
        <v>2370245</v>
      </c>
      <c r="D188" s="38">
        <v>10.42030139694541</v>
      </c>
      <c r="E188" s="38">
        <v>5046.1473879415362</v>
      </c>
      <c r="F188" s="38">
        <v>4135.6276400137831</v>
      </c>
      <c r="G188" s="38">
        <v>1060.9000000474589</v>
      </c>
      <c r="H188" s="38">
        <v>1501.599999938481</v>
      </c>
      <c r="I188" s="38">
        <v>2357.3999999634948</v>
      </c>
      <c r="J188" s="38">
        <v>3727.1000001632792</v>
      </c>
      <c r="K188" s="38">
        <v>6258</v>
      </c>
      <c r="L188" s="38">
        <v>10605.799999543769</v>
      </c>
      <c r="M188" s="38">
        <v>14008.400000597039</v>
      </c>
    </row>
    <row r="189" spans="1:13" x14ac:dyDescent="0.35">
      <c r="A189" s="58">
        <v>2020</v>
      </c>
      <c r="B189" s="97" t="s">
        <v>63</v>
      </c>
      <c r="C189" s="37">
        <v>625593</v>
      </c>
      <c r="D189" s="37">
        <v>2.7502927384381231</v>
      </c>
      <c r="E189" s="37">
        <v>5535.1324629681994</v>
      </c>
      <c r="F189" s="37">
        <v>4448.7559676225465</v>
      </c>
      <c r="G189" s="37">
        <v>1160</v>
      </c>
      <c r="H189" s="37">
        <v>1651.100000016552</v>
      </c>
      <c r="I189" s="37">
        <v>2581.5</v>
      </c>
      <c r="J189" s="37">
        <v>4090.800000002439</v>
      </c>
      <c r="K189" s="37">
        <v>6944.5</v>
      </c>
      <c r="L189" s="37">
        <v>11768.579999937559</v>
      </c>
      <c r="M189" s="37">
        <v>15350.39999981925</v>
      </c>
    </row>
    <row r="190" spans="1:13" x14ac:dyDescent="0.35">
      <c r="A190" s="58">
        <v>2020</v>
      </c>
      <c r="B190" s="97" t="s">
        <v>64</v>
      </c>
      <c r="C190" s="37">
        <v>1402869</v>
      </c>
      <c r="D190" s="37">
        <v>6.1674290212325769</v>
      </c>
      <c r="E190" s="37">
        <v>4865.8304019580264</v>
      </c>
      <c r="F190" s="37">
        <v>3982.8148266261569</v>
      </c>
      <c r="G190" s="37">
        <v>1045</v>
      </c>
      <c r="H190" s="37">
        <v>1466.0999999632061</v>
      </c>
      <c r="I190" s="37">
        <v>2291.300000040821</v>
      </c>
      <c r="J190" s="37">
        <v>3608.6000000007152</v>
      </c>
      <c r="K190" s="37">
        <v>6010.5</v>
      </c>
      <c r="L190" s="37">
        <v>10152</v>
      </c>
      <c r="M190" s="37">
        <v>13398.26000003773</v>
      </c>
    </row>
    <row r="191" spans="1:13" x14ac:dyDescent="0.35">
      <c r="A191" s="64">
        <v>2020</v>
      </c>
      <c r="B191" s="67" t="s">
        <v>65</v>
      </c>
      <c r="C191" s="37">
        <v>341783</v>
      </c>
      <c r="D191" s="37">
        <v>1.5025796372747089</v>
      </c>
      <c r="E191" s="37">
        <v>4891.2405311590437</v>
      </c>
      <c r="F191" s="37">
        <v>4084.170466998542</v>
      </c>
      <c r="G191" s="37">
        <v>975.80000000627683</v>
      </c>
      <c r="H191" s="37">
        <v>1425.3199999938711</v>
      </c>
      <c r="I191" s="37">
        <v>2263.6000000141098</v>
      </c>
      <c r="J191" s="37">
        <v>3597.2999999768122</v>
      </c>
      <c r="K191" s="37">
        <v>6036.25</v>
      </c>
      <c r="L191" s="37">
        <v>10286.840000036511</v>
      </c>
      <c r="M191" s="37">
        <v>13730.400000029271</v>
      </c>
    </row>
    <row r="192" spans="1:13" x14ac:dyDescent="0.35">
      <c r="A192" s="59">
        <v>2020</v>
      </c>
      <c r="B192" s="42" t="s">
        <v>66</v>
      </c>
      <c r="C192" s="38">
        <v>1033212</v>
      </c>
      <c r="D192" s="38">
        <v>4.5423069965091214</v>
      </c>
      <c r="E192" s="38">
        <v>3984.7317304734261</v>
      </c>
      <c r="F192" s="38">
        <v>3473.003905454314</v>
      </c>
      <c r="G192" s="38">
        <v>576.10000001119238</v>
      </c>
      <c r="H192" s="38">
        <v>953.29999998289372</v>
      </c>
      <c r="I192" s="38">
        <v>1676</v>
      </c>
      <c r="J192" s="38">
        <v>2888.099999945005</v>
      </c>
      <c r="K192" s="38">
        <v>5197.3000001009968</v>
      </c>
      <c r="L192" s="38">
        <v>8486.3999998383624</v>
      </c>
      <c r="M192" s="38">
        <v>10997.94499983849</v>
      </c>
    </row>
    <row r="193" spans="1:13" x14ac:dyDescent="0.35">
      <c r="A193" s="58">
        <v>2020</v>
      </c>
      <c r="B193" s="97" t="s">
        <v>67</v>
      </c>
      <c r="C193" s="37">
        <v>247284</v>
      </c>
      <c r="D193" s="37">
        <v>1.087133950558802</v>
      </c>
      <c r="E193" s="37">
        <v>3659.9894396448522</v>
      </c>
      <c r="F193" s="37">
        <v>3069.1616410348802</v>
      </c>
      <c r="G193" s="37">
        <v>654.19999999971481</v>
      </c>
      <c r="H193" s="37">
        <v>1027.0999999958919</v>
      </c>
      <c r="I193" s="37">
        <v>1710.3999999939599</v>
      </c>
      <c r="J193" s="37">
        <v>2787.7999999960039</v>
      </c>
      <c r="K193" s="37">
        <v>4580.8250000210955</v>
      </c>
      <c r="L193" s="37">
        <v>7353.7699999844344</v>
      </c>
      <c r="M193" s="37">
        <v>9709.7999999900421</v>
      </c>
    </row>
    <row r="194" spans="1:13" x14ac:dyDescent="0.35">
      <c r="A194" s="58">
        <v>2020</v>
      </c>
      <c r="B194" s="97" t="s">
        <v>68</v>
      </c>
      <c r="C194" s="37">
        <v>170208</v>
      </c>
      <c r="D194" s="37">
        <v>0.74828494951841862</v>
      </c>
      <c r="E194" s="37">
        <v>4613.8910936780239</v>
      </c>
      <c r="F194" s="37">
        <v>3808.3559152213761</v>
      </c>
      <c r="G194" s="37">
        <v>502.13500000061691</v>
      </c>
      <c r="H194" s="37">
        <v>896.59999999712329</v>
      </c>
      <c r="I194" s="37">
        <v>1813.474999999449</v>
      </c>
      <c r="J194" s="37">
        <v>3575</v>
      </c>
      <c r="K194" s="37">
        <v>6384.7250000154881</v>
      </c>
      <c r="L194" s="37">
        <v>9677.5299999762319</v>
      </c>
      <c r="M194" s="37">
        <v>12097.930000019889</v>
      </c>
    </row>
    <row r="195" spans="1:13" x14ac:dyDescent="0.35">
      <c r="A195" s="58">
        <v>2020</v>
      </c>
      <c r="B195" s="97" t="s">
        <v>69</v>
      </c>
      <c r="C195" s="37">
        <v>225659</v>
      </c>
      <c r="D195" s="37">
        <v>0.99206402415501516</v>
      </c>
      <c r="E195" s="37">
        <v>3933.9983802663578</v>
      </c>
      <c r="F195" s="37">
        <v>3432.4041495006531</v>
      </c>
      <c r="G195" s="37">
        <v>588.09999999758554</v>
      </c>
      <c r="H195" s="37">
        <v>953.69999999682557</v>
      </c>
      <c r="I195" s="37">
        <v>1611.5</v>
      </c>
      <c r="J195" s="37">
        <v>2779</v>
      </c>
      <c r="K195" s="37">
        <v>5245.7000000222424</v>
      </c>
      <c r="L195" s="37">
        <v>8507.440000040604</v>
      </c>
      <c r="M195" s="37">
        <v>10849.809999955811</v>
      </c>
    </row>
    <row r="196" spans="1:13" x14ac:dyDescent="0.35">
      <c r="A196" s="64">
        <v>2020</v>
      </c>
      <c r="B196" s="67" t="s">
        <v>70</v>
      </c>
      <c r="C196" s="37">
        <v>390061</v>
      </c>
      <c r="D196" s="37">
        <v>1.7148240722768839</v>
      </c>
      <c r="E196" s="37">
        <v>3945.414938554366</v>
      </c>
      <c r="F196" s="37">
        <v>3548.3564207778209</v>
      </c>
      <c r="G196" s="37">
        <v>561.40000000381144</v>
      </c>
      <c r="H196" s="37">
        <v>925.5</v>
      </c>
      <c r="I196" s="37">
        <v>1651.5</v>
      </c>
      <c r="J196" s="37">
        <v>2802.299999979869</v>
      </c>
      <c r="K196" s="37">
        <v>5040.5</v>
      </c>
      <c r="L196" s="37">
        <v>8502.0999999409596</v>
      </c>
      <c r="M196" s="37">
        <v>11231.699999919259</v>
      </c>
    </row>
    <row r="197" spans="1:13" x14ac:dyDescent="0.35">
      <c r="A197" s="59">
        <v>2020</v>
      </c>
      <c r="B197" s="42" t="s">
        <v>71</v>
      </c>
      <c r="C197" s="38">
        <v>1311347</v>
      </c>
      <c r="D197" s="38">
        <v>5.7650711112058746</v>
      </c>
      <c r="E197" s="38">
        <v>3269.391699678717</v>
      </c>
      <c r="F197" s="38">
        <v>2805.8946271733271</v>
      </c>
      <c r="G197" s="38">
        <v>616.89999998546557</v>
      </c>
      <c r="H197" s="38">
        <v>945.70000002339805</v>
      </c>
      <c r="I197" s="38">
        <v>1551.299999967121</v>
      </c>
      <c r="J197" s="38">
        <v>2463</v>
      </c>
      <c r="K197" s="38">
        <v>3968.6999999018581</v>
      </c>
      <c r="L197" s="38">
        <v>6558.8400001051368</v>
      </c>
      <c r="M197" s="38">
        <v>8868.8999997842657</v>
      </c>
    </row>
    <row r="198" spans="1:13" x14ac:dyDescent="0.35">
      <c r="A198" s="58">
        <v>2020</v>
      </c>
      <c r="B198" s="97" t="s">
        <v>72</v>
      </c>
      <c r="C198" s="37">
        <v>427096</v>
      </c>
      <c r="D198" s="37">
        <v>1.8776409381434389</v>
      </c>
      <c r="E198" s="37">
        <v>3328.1528021655172</v>
      </c>
      <c r="F198" s="37">
        <v>2760.2393887781459</v>
      </c>
      <c r="G198" s="37">
        <v>668.19999999467484</v>
      </c>
      <c r="H198" s="37">
        <v>1010.899999993597</v>
      </c>
      <c r="I198" s="37">
        <v>1634.200000004533</v>
      </c>
      <c r="J198" s="37">
        <v>2566.7999999797889</v>
      </c>
      <c r="K198" s="37">
        <v>4049.5999999742862</v>
      </c>
      <c r="L198" s="37">
        <v>6521.5999999478836</v>
      </c>
      <c r="M198" s="37">
        <v>8786.1999999376803</v>
      </c>
    </row>
    <row r="199" spans="1:13" x14ac:dyDescent="0.35">
      <c r="A199" s="58">
        <v>2020</v>
      </c>
      <c r="B199" s="97" t="s">
        <v>73</v>
      </c>
      <c r="C199" s="37">
        <v>353779</v>
      </c>
      <c r="D199" s="37">
        <v>1.5553176181829089</v>
      </c>
      <c r="E199" s="37">
        <v>2958.0218848245081</v>
      </c>
      <c r="F199" s="37">
        <v>2587.4510407561588</v>
      </c>
      <c r="G199" s="37">
        <v>549.30000000223458</v>
      </c>
      <c r="H199" s="37">
        <v>859.30000000572898</v>
      </c>
      <c r="I199" s="37">
        <v>1433.5500000082091</v>
      </c>
      <c r="J199" s="37">
        <v>2258.5</v>
      </c>
      <c r="K199" s="37">
        <v>3516.5</v>
      </c>
      <c r="L199" s="37">
        <v>5753.3199999806529</v>
      </c>
      <c r="M199" s="37">
        <v>8013.0100000488346</v>
      </c>
    </row>
    <row r="200" spans="1:13" x14ac:dyDescent="0.35">
      <c r="A200" s="58">
        <v>2020</v>
      </c>
      <c r="B200" s="97" t="s">
        <v>74</v>
      </c>
      <c r="C200" s="37">
        <v>122307</v>
      </c>
      <c r="D200" s="37">
        <v>0.53769791855112115</v>
      </c>
      <c r="E200" s="37">
        <v>3245.5862704354549</v>
      </c>
      <c r="F200" s="37">
        <v>2919.8131079773721</v>
      </c>
      <c r="G200" s="37">
        <v>566.92999999996414</v>
      </c>
      <c r="H200" s="37">
        <v>851.92000000148914</v>
      </c>
      <c r="I200" s="37">
        <v>1406</v>
      </c>
      <c r="J200" s="37">
        <v>2320.6999999947111</v>
      </c>
      <c r="K200" s="37">
        <v>3992.3999999915782</v>
      </c>
      <c r="L200" s="37">
        <v>6944.1599999950267</v>
      </c>
      <c r="M200" s="37">
        <v>9228.9400000289588</v>
      </c>
    </row>
    <row r="201" spans="1:13" x14ac:dyDescent="0.35">
      <c r="A201" s="64">
        <v>2020</v>
      </c>
      <c r="B201" s="67" t="s">
        <v>75</v>
      </c>
      <c r="C201" s="37">
        <v>408165</v>
      </c>
      <c r="D201" s="37">
        <v>1.7944146363284059</v>
      </c>
      <c r="E201" s="37">
        <v>3484.9198329971682</v>
      </c>
      <c r="F201" s="37">
        <v>2971.607834546272</v>
      </c>
      <c r="G201" s="37">
        <v>658.80000000492066</v>
      </c>
      <c r="H201" s="37">
        <v>999.5</v>
      </c>
      <c r="I201" s="37">
        <v>1628.7000000023791</v>
      </c>
      <c r="J201" s="37">
        <v>2601.1000000167501</v>
      </c>
      <c r="K201" s="37">
        <v>4303.5</v>
      </c>
      <c r="L201" s="37">
        <v>7089.3800000703432</v>
      </c>
      <c r="M201" s="37">
        <v>9446.0599999510541</v>
      </c>
    </row>
    <row r="202" spans="1:13" x14ac:dyDescent="0.35">
      <c r="A202" s="59">
        <v>2020</v>
      </c>
      <c r="B202" s="42" t="s">
        <v>76</v>
      </c>
      <c r="C202" s="38">
        <v>2915321</v>
      </c>
      <c r="D202" s="38">
        <v>12.816617475764859</v>
      </c>
      <c r="E202" s="38">
        <v>3613.8522382278702</v>
      </c>
      <c r="F202" s="38">
        <v>2726.5625293179978</v>
      </c>
      <c r="G202" s="38">
        <v>861.40000004739522</v>
      </c>
      <c r="H202" s="38">
        <v>1225.099999938363</v>
      </c>
      <c r="I202" s="38">
        <v>1900.5</v>
      </c>
      <c r="J202" s="38">
        <v>2917.3999998451609</v>
      </c>
      <c r="K202" s="38">
        <v>4450.5</v>
      </c>
      <c r="L202" s="38">
        <v>6759.299999628327</v>
      </c>
      <c r="M202" s="38">
        <v>8837.799999536308</v>
      </c>
    </row>
    <row r="203" spans="1:13" x14ac:dyDescent="0.35">
      <c r="A203" s="58">
        <v>2020</v>
      </c>
      <c r="B203" s="97" t="s">
        <v>77</v>
      </c>
      <c r="C203" s="37">
        <v>1404176</v>
      </c>
      <c r="D203" s="37">
        <v>6.1731749816399644</v>
      </c>
      <c r="E203" s="37">
        <v>3484.6147363867021</v>
      </c>
      <c r="F203" s="37">
        <v>2607.688133408999</v>
      </c>
      <c r="G203" s="37">
        <v>860.10000000438197</v>
      </c>
      <c r="H203" s="37">
        <v>1206.200000029902</v>
      </c>
      <c r="I203" s="37">
        <v>1853.9000000490889</v>
      </c>
      <c r="J203" s="37">
        <v>2825.099999935002</v>
      </c>
      <c r="K203" s="37">
        <v>4278</v>
      </c>
      <c r="L203" s="37">
        <v>6461.8999998309628</v>
      </c>
      <c r="M203" s="37">
        <v>8453.6000002190867</v>
      </c>
    </row>
    <row r="204" spans="1:13" x14ac:dyDescent="0.35">
      <c r="A204" s="58">
        <v>2020</v>
      </c>
      <c r="B204" s="97" t="s">
        <v>78</v>
      </c>
      <c r="C204" s="37">
        <v>724089</v>
      </c>
      <c r="D204" s="37">
        <v>3.1833104249614719</v>
      </c>
      <c r="E204" s="37">
        <v>3477.117322158223</v>
      </c>
      <c r="F204" s="37">
        <v>2682.6837571675128</v>
      </c>
      <c r="G204" s="37">
        <v>771.80000000620828</v>
      </c>
      <c r="H204" s="37">
        <v>1136.700000011092</v>
      </c>
      <c r="I204" s="37">
        <v>1803</v>
      </c>
      <c r="J204" s="37">
        <v>2795.5999999641458</v>
      </c>
      <c r="K204" s="37">
        <v>4287.0999999434416</v>
      </c>
      <c r="L204" s="37">
        <v>6543.6199999124901</v>
      </c>
      <c r="M204" s="37">
        <v>8563.8199999580884</v>
      </c>
    </row>
    <row r="205" spans="1:13" x14ac:dyDescent="0.35">
      <c r="A205" s="64">
        <v>2020</v>
      </c>
      <c r="B205" s="67" t="s">
        <v>79</v>
      </c>
      <c r="C205" s="37">
        <v>787056</v>
      </c>
      <c r="D205" s="37">
        <v>3.4601320691634259</v>
      </c>
      <c r="E205" s="37">
        <v>3970.2188081122081</v>
      </c>
      <c r="F205" s="37">
        <v>2934.2508750104439</v>
      </c>
      <c r="G205" s="37">
        <v>971.39999998600638</v>
      </c>
      <c r="H205" s="37">
        <v>1368.399999983511</v>
      </c>
      <c r="I205" s="37">
        <v>2102.2000000294811</v>
      </c>
      <c r="J205" s="37">
        <v>3214.5999999522478</v>
      </c>
      <c r="K205" s="37">
        <v>4910.199999933956</v>
      </c>
      <c r="L205" s="37">
        <v>7437.75</v>
      </c>
      <c r="M205" s="37">
        <v>9676.2250001283719</v>
      </c>
    </row>
    <row r="206" spans="1:13" x14ac:dyDescent="0.35">
      <c r="A206" s="59">
        <v>2020</v>
      </c>
      <c r="B206" s="42" t="s">
        <v>80</v>
      </c>
      <c r="C206" s="38">
        <v>4377957</v>
      </c>
      <c r="D206" s="38">
        <v>19.24679999024022</v>
      </c>
      <c r="E206" s="38">
        <v>3840.954417548418</v>
      </c>
      <c r="F206" s="38">
        <v>2973.0729117059582</v>
      </c>
      <c r="G206" s="38">
        <v>900.40000006480602</v>
      </c>
      <c r="H206" s="38">
        <v>1267</v>
      </c>
      <c r="I206" s="38">
        <v>1956.6000001564471</v>
      </c>
      <c r="J206" s="38">
        <v>3039.5</v>
      </c>
      <c r="K206" s="38">
        <v>4735.9000000384131</v>
      </c>
      <c r="L206" s="38">
        <v>7374.2999994758793</v>
      </c>
      <c r="M206" s="38">
        <v>9670.8000001380424</v>
      </c>
    </row>
    <row r="207" spans="1:13" x14ac:dyDescent="0.35">
      <c r="A207" s="58">
        <v>2020</v>
      </c>
      <c r="B207" s="97" t="s">
        <v>81</v>
      </c>
      <c r="C207" s="37">
        <v>2517766</v>
      </c>
      <c r="D207" s="37">
        <v>11.068847552460459</v>
      </c>
      <c r="E207" s="37">
        <v>3664.8841532220331</v>
      </c>
      <c r="F207" s="37">
        <v>2719.7357524189579</v>
      </c>
      <c r="G207" s="37">
        <v>940.90000004451383</v>
      </c>
      <c r="H207" s="37">
        <v>1292.1999999573791</v>
      </c>
      <c r="I207" s="37">
        <v>1951.69999990733</v>
      </c>
      <c r="J207" s="37">
        <v>2964.1000001231891</v>
      </c>
      <c r="K207" s="37">
        <v>4496.5</v>
      </c>
      <c r="L207" s="37">
        <v>6822.8500002692626</v>
      </c>
      <c r="M207" s="37">
        <v>8920.5</v>
      </c>
    </row>
    <row r="208" spans="1:13" x14ac:dyDescent="0.35">
      <c r="A208" s="64">
        <v>2020</v>
      </c>
      <c r="B208" s="67" t="s">
        <v>82</v>
      </c>
      <c r="C208" s="37">
        <v>1860191</v>
      </c>
      <c r="D208" s="37">
        <v>8.177952437779755</v>
      </c>
      <c r="E208" s="37">
        <v>4079.265281933328</v>
      </c>
      <c r="F208" s="37">
        <v>3269.928393729338</v>
      </c>
      <c r="G208" s="37">
        <v>846.5</v>
      </c>
      <c r="H208" s="37">
        <v>1230.0999999572809</v>
      </c>
      <c r="I208" s="37">
        <v>1963.900000062391</v>
      </c>
      <c r="J208" s="37">
        <v>3157.89999994666</v>
      </c>
      <c r="K208" s="37">
        <v>5104.1999999509026</v>
      </c>
      <c r="L208" s="37">
        <v>8091.7000002507111</v>
      </c>
      <c r="M208" s="37">
        <v>10604.7999996279</v>
      </c>
    </row>
    <row r="209" spans="1:13" x14ac:dyDescent="0.35">
      <c r="A209" s="59">
        <v>2020</v>
      </c>
      <c r="B209" s="42" t="s">
        <v>83</v>
      </c>
      <c r="C209" s="38">
        <v>4774677</v>
      </c>
      <c r="D209" s="38">
        <v>20.990899005403708</v>
      </c>
      <c r="E209" s="38">
        <v>4017.4671439160488</v>
      </c>
      <c r="F209" s="38">
        <v>2875.5378413861899</v>
      </c>
      <c r="G209" s="38">
        <v>1143.199999897548</v>
      </c>
      <c r="H209" s="38">
        <v>1511.300000123955</v>
      </c>
      <c r="I209" s="38">
        <v>2225</v>
      </c>
      <c r="J209" s="38">
        <v>3288.799999728059</v>
      </c>
      <c r="K209" s="38">
        <v>4878.2999995680766</v>
      </c>
      <c r="L209" s="38">
        <v>7286.5</v>
      </c>
      <c r="M209" s="38">
        <v>9535.3000003421748</v>
      </c>
    </row>
    <row r="210" spans="1:13" x14ac:dyDescent="0.35">
      <c r="A210" s="58">
        <v>2020</v>
      </c>
      <c r="B210" s="97" t="s">
        <v>84</v>
      </c>
      <c r="C210" s="37">
        <v>1841283</v>
      </c>
      <c r="D210" s="37">
        <v>8.0948272507997405</v>
      </c>
      <c r="E210" s="37">
        <v>4439.2426482280134</v>
      </c>
      <c r="F210" s="37">
        <v>3189.372480084161</v>
      </c>
      <c r="G210" s="37">
        <v>1238.299999979389</v>
      </c>
      <c r="H210" s="37">
        <v>1646.3000000317661</v>
      </c>
      <c r="I210" s="37">
        <v>2432.4000000489041</v>
      </c>
      <c r="J210" s="37">
        <v>3600.300000118043</v>
      </c>
      <c r="K210" s="37">
        <v>5400.5</v>
      </c>
      <c r="L210" s="37">
        <v>8191.200000251737</v>
      </c>
      <c r="M210" s="37">
        <v>10707.600000038379</v>
      </c>
    </row>
    <row r="211" spans="1:13" x14ac:dyDescent="0.35">
      <c r="A211" s="64">
        <v>2020</v>
      </c>
      <c r="B211" s="67" t="s">
        <v>85</v>
      </c>
      <c r="C211" s="37">
        <v>2933394</v>
      </c>
      <c r="D211" s="37">
        <v>12.89607175460397</v>
      </c>
      <c r="E211" s="37">
        <v>3752.7198696305099</v>
      </c>
      <c r="F211" s="37">
        <v>2625.3038567812391</v>
      </c>
      <c r="G211" s="37">
        <v>1097.800000041095</v>
      </c>
      <c r="H211" s="37">
        <v>1445.4000000669539</v>
      </c>
      <c r="I211" s="37">
        <v>2117.1000000710928</v>
      </c>
      <c r="J211" s="37">
        <v>3113.3999998295849</v>
      </c>
      <c r="K211" s="37">
        <v>4564.1000002374994</v>
      </c>
      <c r="L211" s="37">
        <v>6690.6000000455169</v>
      </c>
      <c r="M211" s="37">
        <v>8695.799999539322</v>
      </c>
    </row>
    <row r="212" spans="1:13" x14ac:dyDescent="0.35">
      <c r="A212" s="59">
        <v>2020</v>
      </c>
      <c r="B212" s="42" t="s">
        <v>86</v>
      </c>
      <c r="C212" s="38">
        <v>1699834</v>
      </c>
      <c r="D212" s="38">
        <v>7.4729754117297169</v>
      </c>
      <c r="E212" s="38">
        <v>3158.811445669668</v>
      </c>
      <c r="F212" s="38">
        <v>2584.7485574970278</v>
      </c>
      <c r="G212" s="38">
        <v>680</v>
      </c>
      <c r="H212" s="38">
        <v>972.20000002945903</v>
      </c>
      <c r="I212" s="38">
        <v>1525.900000048922</v>
      </c>
      <c r="J212" s="38">
        <v>2446.1999999251539</v>
      </c>
      <c r="K212" s="38">
        <v>3910.3000001182372</v>
      </c>
      <c r="L212" s="38">
        <v>6160.6700000665496</v>
      </c>
      <c r="M212" s="38">
        <v>8150.3999997576593</v>
      </c>
    </row>
    <row r="213" spans="1:13" x14ac:dyDescent="0.35">
      <c r="A213" s="58">
        <v>2020</v>
      </c>
      <c r="B213" s="97" t="s">
        <v>87</v>
      </c>
      <c r="C213" s="37">
        <v>996839</v>
      </c>
      <c r="D213" s="37">
        <v>4.3824004793722438</v>
      </c>
      <c r="E213" s="37">
        <v>3239.999481976452</v>
      </c>
      <c r="F213" s="37">
        <v>2608.8727678317991</v>
      </c>
      <c r="G213" s="37">
        <v>708.20000000502182</v>
      </c>
      <c r="H213" s="37">
        <v>1016.2999999820451</v>
      </c>
      <c r="I213" s="37">
        <v>1599.2999999712081</v>
      </c>
      <c r="J213" s="37">
        <v>2539.5</v>
      </c>
      <c r="K213" s="37">
        <v>3998.650000065144</v>
      </c>
      <c r="L213" s="37">
        <v>6243.5</v>
      </c>
      <c r="M213" s="37">
        <v>8253.22000007936</v>
      </c>
    </row>
    <row r="214" spans="1:13" x14ac:dyDescent="0.35">
      <c r="A214" s="58">
        <v>2020</v>
      </c>
      <c r="B214" s="97" t="s">
        <v>88</v>
      </c>
      <c r="C214" s="37">
        <v>65129</v>
      </c>
      <c r="D214" s="37">
        <v>0.2863264386937458</v>
      </c>
      <c r="E214" s="37">
        <v>3090.5829158910742</v>
      </c>
      <c r="F214" s="37">
        <v>2811.495853254547</v>
      </c>
      <c r="G214" s="37">
        <v>566.37999999993224</v>
      </c>
      <c r="H214" s="37">
        <v>845.88000000084082</v>
      </c>
      <c r="I214" s="37">
        <v>1347.5</v>
      </c>
      <c r="J214" s="37">
        <v>2190.4000000026622</v>
      </c>
      <c r="K214" s="37">
        <v>3763</v>
      </c>
      <c r="L214" s="37">
        <v>6602.1000000063304</v>
      </c>
      <c r="M214" s="37">
        <v>8840.3199999977387</v>
      </c>
    </row>
    <row r="215" spans="1:13" x14ac:dyDescent="0.35">
      <c r="A215" s="58">
        <v>2020</v>
      </c>
      <c r="B215" s="97" t="s">
        <v>89</v>
      </c>
      <c r="C215" s="37">
        <v>400632</v>
      </c>
      <c r="D215" s="37">
        <v>1.761297329711077</v>
      </c>
      <c r="E215" s="37">
        <v>3008.9527905367959</v>
      </c>
      <c r="F215" s="37">
        <v>2327.2489687506541</v>
      </c>
      <c r="G215" s="37">
        <v>713.75499999662554</v>
      </c>
      <c r="H215" s="37">
        <v>998.10000000501225</v>
      </c>
      <c r="I215" s="37">
        <v>1537</v>
      </c>
      <c r="J215" s="37">
        <v>2416.1499999839371</v>
      </c>
      <c r="K215" s="37">
        <v>3736.0999999851178</v>
      </c>
      <c r="L215" s="37">
        <v>5613.0999999582036</v>
      </c>
      <c r="M215" s="37">
        <v>7333.4899999448417</v>
      </c>
    </row>
    <row r="216" spans="1:13" x14ac:dyDescent="0.35">
      <c r="A216" s="64">
        <v>2020</v>
      </c>
      <c r="B216" s="67" t="s">
        <v>90</v>
      </c>
      <c r="C216" s="50">
        <v>237234</v>
      </c>
      <c r="D216" s="50">
        <v>1.042951163952649</v>
      </c>
      <c r="E216" s="50">
        <v>3089.472428982494</v>
      </c>
      <c r="F216" s="50">
        <v>2807.6561875378179</v>
      </c>
      <c r="G216" s="50">
        <v>580.06499999833989</v>
      </c>
      <c r="H216" s="50">
        <v>835.59999999641343</v>
      </c>
      <c r="I216" s="50">
        <v>1306.3000000058471</v>
      </c>
      <c r="J216" s="50">
        <v>2143.3500000090339</v>
      </c>
      <c r="K216" s="50">
        <v>3880.799999985029</v>
      </c>
      <c r="L216" s="50">
        <v>6667.5399999779793</v>
      </c>
      <c r="M216" s="50">
        <v>8730.8099999581809</v>
      </c>
    </row>
    <row r="217" spans="1:13" x14ac:dyDescent="0.35">
      <c r="A217" s="71">
        <v>2020</v>
      </c>
      <c r="B217" s="45" t="s">
        <v>91</v>
      </c>
      <c r="C217" s="46">
        <v>4263752</v>
      </c>
      <c r="D217" s="46">
        <v>18.744720871398851</v>
      </c>
      <c r="E217" s="46">
        <v>3448.3233711023722</v>
      </c>
      <c r="F217" s="46">
        <v>2489.6427576399351</v>
      </c>
      <c r="G217" s="46">
        <v>930.80000006931414</v>
      </c>
      <c r="H217" s="46">
        <v>1257</v>
      </c>
      <c r="I217" s="46">
        <v>1891.6999998690089</v>
      </c>
      <c r="J217" s="46">
        <v>2850.200000128495</v>
      </c>
      <c r="K217" s="46">
        <v>4222.7999996652816</v>
      </c>
      <c r="L217" s="46">
        <v>6207.7999995283544</v>
      </c>
      <c r="M217" s="46">
        <v>8083.2000005276041</v>
      </c>
    </row>
    <row r="218" spans="1:13" x14ac:dyDescent="0.35">
      <c r="A218" s="58">
        <v>2020</v>
      </c>
      <c r="B218" s="97" t="s">
        <v>92</v>
      </c>
      <c r="C218" s="37">
        <v>1213628</v>
      </c>
      <c r="D218" s="37">
        <v>5.335469347587301</v>
      </c>
      <c r="E218" s="37">
        <v>3545.3650433408529</v>
      </c>
      <c r="F218" s="37">
        <v>2547.4765132131588</v>
      </c>
      <c r="G218" s="37">
        <v>985.60000000534774</v>
      </c>
      <c r="H218" s="37">
        <v>1314</v>
      </c>
      <c r="I218" s="37">
        <v>1957.2000000121359</v>
      </c>
      <c r="J218" s="37">
        <v>2927.150000061456</v>
      </c>
      <c r="K218" s="37">
        <v>4323.3000000988932</v>
      </c>
      <c r="L218" s="37">
        <v>6361.8000001283217</v>
      </c>
      <c r="M218" s="37">
        <v>8310.1999999984637</v>
      </c>
    </row>
    <row r="219" spans="1:13" x14ac:dyDescent="0.35">
      <c r="A219" s="58">
        <v>2020</v>
      </c>
      <c r="B219" s="97" t="s">
        <v>93</v>
      </c>
      <c r="C219" s="37">
        <v>619671</v>
      </c>
      <c r="D219" s="37">
        <v>2.7242578665693031</v>
      </c>
      <c r="E219" s="37">
        <v>3197.6112808663661</v>
      </c>
      <c r="F219" s="37">
        <v>2265.9157831232942</v>
      </c>
      <c r="G219" s="37">
        <v>861.19999999160632</v>
      </c>
      <c r="H219" s="37">
        <v>1200.200000007188</v>
      </c>
      <c r="I219" s="37">
        <v>1804.299999979253</v>
      </c>
      <c r="J219" s="37">
        <v>2683.400000022918</v>
      </c>
      <c r="K219" s="37">
        <v>3914.299999992068</v>
      </c>
      <c r="L219" s="37">
        <v>5642.0999999390897</v>
      </c>
      <c r="M219" s="37">
        <v>7265.3000000836992</v>
      </c>
    </row>
    <row r="220" spans="1:13" x14ac:dyDescent="0.35">
      <c r="A220" s="58">
        <v>2020</v>
      </c>
      <c r="B220" s="97" t="s">
        <v>94</v>
      </c>
      <c r="C220" s="37">
        <v>1220204</v>
      </c>
      <c r="D220" s="37">
        <v>5.3643793978084018</v>
      </c>
      <c r="E220" s="37">
        <v>3480.3746337064622</v>
      </c>
      <c r="F220" s="37">
        <v>2653.9402653972979</v>
      </c>
      <c r="G220" s="37">
        <v>876.89999998319502</v>
      </c>
      <c r="H220" s="37">
        <v>1191.5999999874871</v>
      </c>
      <c r="I220" s="37">
        <v>1812.200000027188</v>
      </c>
      <c r="J220" s="37">
        <v>2793.8000000493789</v>
      </c>
      <c r="K220" s="37">
        <v>4263.5</v>
      </c>
      <c r="L220" s="37">
        <v>6492.6000001381653</v>
      </c>
      <c r="M220" s="37">
        <v>8603.3999998021409</v>
      </c>
    </row>
    <row r="221" spans="1:13" x14ac:dyDescent="0.35">
      <c r="A221" s="64">
        <v>2020</v>
      </c>
      <c r="B221" s="67" t="s">
        <v>95</v>
      </c>
      <c r="C221" s="37">
        <v>1210249</v>
      </c>
      <c r="D221" s="37">
        <v>5.3206142594338486</v>
      </c>
      <c r="E221" s="37">
        <v>3447.0653177935119</v>
      </c>
      <c r="F221" s="37">
        <v>2357.1751898033349</v>
      </c>
      <c r="G221" s="37">
        <v>974.60000000676882</v>
      </c>
      <c r="H221" s="37">
        <v>1306.400000019172</v>
      </c>
      <c r="I221" s="37">
        <v>1956.9000000445001</v>
      </c>
      <c r="J221" s="37">
        <v>2916</v>
      </c>
      <c r="K221" s="37">
        <v>4246.1999999030349</v>
      </c>
      <c r="L221" s="37">
        <v>6072.3999998808113</v>
      </c>
      <c r="M221" s="37">
        <v>7740.5600001251978</v>
      </c>
    </row>
    <row r="222" spans="1:13" x14ac:dyDescent="0.35">
      <c r="A222" s="98">
        <v>2020</v>
      </c>
      <c r="B222" s="139" t="s">
        <v>41</v>
      </c>
      <c r="C222" s="96">
        <v>70</v>
      </c>
      <c r="D222" s="96">
        <v>3.0774080223191223E-4</v>
      </c>
      <c r="E222" s="96">
        <v>4448.37</v>
      </c>
      <c r="F222" s="96">
        <v>3739.49741300092</v>
      </c>
      <c r="G222" s="96">
        <v>679.23500000000035</v>
      </c>
      <c r="H222" s="96">
        <v>1046.8800000000001</v>
      </c>
      <c r="I222" s="96">
        <v>1850.375</v>
      </c>
      <c r="J222" s="96">
        <v>3297</v>
      </c>
      <c r="K222" s="96">
        <v>5957.2999999999929</v>
      </c>
      <c r="L222" s="96">
        <v>8981.7600000000057</v>
      </c>
      <c r="M222" s="96">
        <v>11832.849999999989</v>
      </c>
    </row>
    <row r="223" spans="1:13" x14ac:dyDescent="0.35">
      <c r="A223" s="94">
        <v>2021</v>
      </c>
      <c r="B223" s="95" t="s">
        <v>13</v>
      </c>
      <c r="C223" s="96">
        <v>23039404</v>
      </c>
      <c r="D223" s="96">
        <v>100</v>
      </c>
      <c r="E223" s="96">
        <v>3574.089734691087</v>
      </c>
      <c r="F223" s="96">
        <v>2882.5531564289072</v>
      </c>
      <c r="G223" s="96">
        <v>839.39999998550184</v>
      </c>
      <c r="H223" s="96">
        <v>1164.2000000207349</v>
      </c>
      <c r="I223" s="96">
        <v>1799.9000000261381</v>
      </c>
      <c r="J223" s="96">
        <v>2795.6999999844902</v>
      </c>
      <c r="K223" s="96">
        <v>4340</v>
      </c>
      <c r="L223" s="96">
        <v>6820</v>
      </c>
      <c r="M223" s="96">
        <v>9151.8000000586617</v>
      </c>
    </row>
    <row r="224" spans="1:13" x14ac:dyDescent="0.35">
      <c r="A224" s="59">
        <v>2021</v>
      </c>
      <c r="B224" s="42" t="s">
        <v>62</v>
      </c>
      <c r="C224" s="38">
        <v>2422897</v>
      </c>
      <c r="D224" s="38">
        <v>10.516318043643841</v>
      </c>
      <c r="E224" s="38">
        <v>4729.8097608776434</v>
      </c>
      <c r="F224" s="38">
        <v>3977.72898946034</v>
      </c>
      <c r="G224" s="38">
        <v>1023</v>
      </c>
      <c r="H224" s="38">
        <v>1403.5</v>
      </c>
      <c r="I224" s="38">
        <v>2179</v>
      </c>
      <c r="J224" s="38">
        <v>3443.100000150414</v>
      </c>
      <c r="K224" s="38">
        <v>5804.1000002444034</v>
      </c>
      <c r="L224" s="38">
        <v>9972.7000004438505</v>
      </c>
      <c r="M224" s="38">
        <v>13303.90000056911</v>
      </c>
    </row>
    <row r="225" spans="1:13" x14ac:dyDescent="0.35">
      <c r="A225" s="58">
        <v>2021</v>
      </c>
      <c r="B225" s="97" t="s">
        <v>63</v>
      </c>
      <c r="C225" s="37">
        <v>640151</v>
      </c>
      <c r="D225" s="37">
        <v>2.7785050342448101</v>
      </c>
      <c r="E225" s="37">
        <v>5212.5768011144182</v>
      </c>
      <c r="F225" s="37">
        <v>4308.9825895640734</v>
      </c>
      <c r="G225" s="37">
        <v>1116.850000013311</v>
      </c>
      <c r="H225" s="37">
        <v>1543.899999983777</v>
      </c>
      <c r="I225" s="37">
        <v>2392.7999999719791</v>
      </c>
      <c r="J225" s="37">
        <v>3779.400000045574</v>
      </c>
      <c r="K225" s="37">
        <v>6493.0124999251993</v>
      </c>
      <c r="L225" s="37">
        <v>11143.800000123179</v>
      </c>
      <c r="M225" s="37">
        <v>14674.64999982372</v>
      </c>
    </row>
    <row r="226" spans="1:13" x14ac:dyDescent="0.35">
      <c r="A226" s="58">
        <v>2021</v>
      </c>
      <c r="B226" s="97" t="s">
        <v>64</v>
      </c>
      <c r="C226" s="37">
        <v>1431498</v>
      </c>
      <c r="D226" s="37">
        <v>6.2132596832800013</v>
      </c>
      <c r="E226" s="37">
        <v>4548.0961637645732</v>
      </c>
      <c r="F226" s="37">
        <v>3814.1959771450461</v>
      </c>
      <c r="G226" s="37">
        <v>1002.184999965016</v>
      </c>
      <c r="H226" s="37">
        <v>1367.099999966191</v>
      </c>
      <c r="I226" s="37">
        <v>2115.1999999684122</v>
      </c>
      <c r="J226" s="37">
        <v>3331.6999999103032</v>
      </c>
      <c r="K226" s="37">
        <v>5563.5749998697711</v>
      </c>
      <c r="L226" s="37">
        <v>9507.9300001852316</v>
      </c>
      <c r="M226" s="37">
        <v>12672.229999654781</v>
      </c>
    </row>
    <row r="227" spans="1:13" x14ac:dyDescent="0.35">
      <c r="A227" s="64">
        <v>2021</v>
      </c>
      <c r="B227" s="67" t="s">
        <v>65</v>
      </c>
      <c r="C227" s="37">
        <v>351248</v>
      </c>
      <c r="D227" s="37">
        <v>1.5245533261190261</v>
      </c>
      <c r="E227" s="37">
        <v>4590.5316646767624</v>
      </c>
      <c r="F227" s="37">
        <v>3928.6150589315962</v>
      </c>
      <c r="G227" s="37">
        <v>967.10000000167645</v>
      </c>
      <c r="H227" s="37">
        <v>1343.399999992115</v>
      </c>
      <c r="I227" s="37">
        <v>2100</v>
      </c>
      <c r="J227" s="37">
        <v>3322</v>
      </c>
      <c r="K227" s="37">
        <v>5599.0999999658889</v>
      </c>
      <c r="L227" s="37">
        <v>9669.8299999537467</v>
      </c>
      <c r="M227" s="37">
        <v>13061.65500006951</v>
      </c>
    </row>
    <row r="228" spans="1:13" x14ac:dyDescent="0.35">
      <c r="A228" s="59">
        <v>2021</v>
      </c>
      <c r="B228" s="42" t="s">
        <v>66</v>
      </c>
      <c r="C228" s="38">
        <v>1051888</v>
      </c>
      <c r="D228" s="38">
        <v>4.5656042144145754</v>
      </c>
      <c r="E228" s="38">
        <v>3771.9242869737232</v>
      </c>
      <c r="F228" s="38">
        <v>3302.650688103769</v>
      </c>
      <c r="G228" s="38">
        <v>643.79999999678967</v>
      </c>
      <c r="H228" s="38">
        <v>962</v>
      </c>
      <c r="I228" s="38">
        <v>1587</v>
      </c>
      <c r="J228" s="38">
        <v>2727.800000022793</v>
      </c>
      <c r="K228" s="38">
        <v>4884.1999999030604</v>
      </c>
      <c r="L228" s="38">
        <v>7940</v>
      </c>
      <c r="M228" s="38">
        <v>10359.594999923431</v>
      </c>
    </row>
    <row r="229" spans="1:13" x14ac:dyDescent="0.35">
      <c r="A229" s="58">
        <v>2021</v>
      </c>
      <c r="B229" s="97" t="s">
        <v>67</v>
      </c>
      <c r="C229" s="37">
        <v>250728</v>
      </c>
      <c r="D229" s="37">
        <v>1.088257317767422</v>
      </c>
      <c r="E229" s="37">
        <v>3539.5523849499559</v>
      </c>
      <c r="F229" s="37">
        <v>2998.642096979042</v>
      </c>
      <c r="G229" s="37">
        <v>692.09999999675142</v>
      </c>
      <c r="H229" s="37">
        <v>1011.599999995895</v>
      </c>
      <c r="I229" s="37">
        <v>1626.6999999926941</v>
      </c>
      <c r="J229" s="37">
        <v>2672.3999999873949</v>
      </c>
      <c r="K229" s="37">
        <v>4445.3999999872822</v>
      </c>
      <c r="L229" s="37">
        <v>7067.2300000154746</v>
      </c>
      <c r="M229" s="37">
        <v>9358.795000032811</v>
      </c>
    </row>
    <row r="230" spans="1:13" x14ac:dyDescent="0.35">
      <c r="A230" s="58">
        <v>2021</v>
      </c>
      <c r="B230" s="97" t="s">
        <v>68</v>
      </c>
      <c r="C230" s="37">
        <v>176171</v>
      </c>
      <c r="D230" s="37">
        <v>0.76465085641972341</v>
      </c>
      <c r="E230" s="37">
        <v>4429.4338961197664</v>
      </c>
      <c r="F230" s="37">
        <v>3571.8995707252579</v>
      </c>
      <c r="G230" s="37">
        <v>650</v>
      </c>
      <c r="H230" s="37">
        <v>1023.800000001484</v>
      </c>
      <c r="I230" s="37">
        <v>1846.600000000697</v>
      </c>
      <c r="J230" s="37">
        <v>3496.6999999987929</v>
      </c>
      <c r="K230" s="37">
        <v>5940.4500000189046</v>
      </c>
      <c r="L230" s="37">
        <v>9027</v>
      </c>
      <c r="M230" s="37">
        <v>11409.450000032701</v>
      </c>
    </row>
    <row r="231" spans="1:13" x14ac:dyDescent="0.35">
      <c r="A231" s="58">
        <v>2021</v>
      </c>
      <c r="B231" s="97" t="s">
        <v>69</v>
      </c>
      <c r="C231" s="37">
        <v>228517</v>
      </c>
      <c r="D231" s="37">
        <v>0.99185291425073319</v>
      </c>
      <c r="E231" s="37">
        <v>3621.4879553619198</v>
      </c>
      <c r="F231" s="37">
        <v>3227.5371405200572</v>
      </c>
      <c r="G231" s="37">
        <v>590.59999999752631</v>
      </c>
      <c r="H231" s="37">
        <v>892.59999999634658</v>
      </c>
      <c r="I231" s="37">
        <v>1467.1999999936929</v>
      </c>
      <c r="J231" s="37">
        <v>2530.8999999891771</v>
      </c>
      <c r="K231" s="37">
        <v>4783.6000000148397</v>
      </c>
      <c r="L231" s="37">
        <v>7832.1400000345011</v>
      </c>
      <c r="M231" s="37">
        <v>10028.29999998046</v>
      </c>
    </row>
    <row r="232" spans="1:13" x14ac:dyDescent="0.35">
      <c r="A232" s="64">
        <v>2021</v>
      </c>
      <c r="B232" s="67" t="s">
        <v>70</v>
      </c>
      <c r="C232" s="37">
        <v>396472</v>
      </c>
      <c r="D232" s="37">
        <v>1.7208431259766961</v>
      </c>
      <c r="E232" s="37">
        <v>3713.421482460034</v>
      </c>
      <c r="F232" s="37">
        <v>3366.9818731816581</v>
      </c>
      <c r="G232" s="37">
        <v>643.90000000411715</v>
      </c>
      <c r="H232" s="37">
        <v>954.80000000694838</v>
      </c>
      <c r="I232" s="37">
        <v>1556.6999999988859</v>
      </c>
      <c r="J232" s="37">
        <v>2606.5</v>
      </c>
      <c r="K232" s="37">
        <v>4697.325000031512</v>
      </c>
      <c r="L232" s="37">
        <v>7933.9000000570686</v>
      </c>
      <c r="M232" s="37">
        <v>10534.280000089129</v>
      </c>
    </row>
    <row r="233" spans="1:13" x14ac:dyDescent="0.35">
      <c r="A233" s="59">
        <v>2021</v>
      </c>
      <c r="B233" s="42" t="s">
        <v>71</v>
      </c>
      <c r="C233" s="38">
        <v>1326561</v>
      </c>
      <c r="D233" s="38">
        <v>5.7577921720544509</v>
      </c>
      <c r="E233" s="38">
        <v>3063.0222043693871</v>
      </c>
      <c r="F233" s="38">
        <v>2682.7625900660828</v>
      </c>
      <c r="G233" s="38">
        <v>613.20000001065898</v>
      </c>
      <c r="H233" s="38">
        <v>900.70000002247707</v>
      </c>
      <c r="I233" s="38">
        <v>1439.700000031914</v>
      </c>
      <c r="J233" s="38">
        <v>2284.5999999443829</v>
      </c>
      <c r="K233" s="38">
        <v>3699</v>
      </c>
      <c r="L233" s="38">
        <v>6116.899999856073</v>
      </c>
      <c r="M233" s="38">
        <v>8305.1000002065139</v>
      </c>
    </row>
    <row r="234" spans="1:13" x14ac:dyDescent="0.35">
      <c r="A234" s="58">
        <v>2021</v>
      </c>
      <c r="B234" s="97" t="s">
        <v>72</v>
      </c>
      <c r="C234" s="37">
        <v>433440</v>
      </c>
      <c r="D234" s="37">
        <v>1.881298665538397</v>
      </c>
      <c r="E234" s="37">
        <v>3119.1122431167541</v>
      </c>
      <c r="F234" s="37">
        <v>2648.8672296054951</v>
      </c>
      <c r="G234" s="37">
        <v>632.09999999636</v>
      </c>
      <c r="H234" s="37">
        <v>941.80000000730979</v>
      </c>
      <c r="I234" s="37">
        <v>1512.3999999876439</v>
      </c>
      <c r="J234" s="37">
        <v>2382.8999999834482</v>
      </c>
      <c r="K234" s="37">
        <v>3782.7000000293142</v>
      </c>
      <c r="L234" s="37">
        <v>6100.6099999875387</v>
      </c>
      <c r="M234" s="37">
        <v>8231.8049999447903</v>
      </c>
    </row>
    <row r="235" spans="1:13" x14ac:dyDescent="0.35">
      <c r="A235" s="58">
        <v>2021</v>
      </c>
      <c r="B235" s="97" t="s">
        <v>73</v>
      </c>
      <c r="C235" s="37">
        <v>356474</v>
      </c>
      <c r="D235" s="37">
        <v>1.547236204547652</v>
      </c>
      <c r="E235" s="37">
        <v>2794.0500997895042</v>
      </c>
      <c r="F235" s="37">
        <v>2479.00686956356</v>
      </c>
      <c r="G235" s="37">
        <v>581.40000000368991</v>
      </c>
      <c r="H235" s="37">
        <v>848.90000000103964</v>
      </c>
      <c r="I235" s="37">
        <v>1349.800000008009</v>
      </c>
      <c r="J235" s="37">
        <v>2105.7999999924382</v>
      </c>
      <c r="K235" s="37">
        <v>3306</v>
      </c>
      <c r="L235" s="37">
        <v>5411.0699999832696</v>
      </c>
      <c r="M235" s="37">
        <v>7523.8350000286364</v>
      </c>
    </row>
    <row r="236" spans="1:13" x14ac:dyDescent="0.35">
      <c r="A236" s="58">
        <v>2021</v>
      </c>
      <c r="B236" s="97" t="s">
        <v>74</v>
      </c>
      <c r="C236" s="37">
        <v>123042</v>
      </c>
      <c r="D236" s="37">
        <v>0.53405027317546927</v>
      </c>
      <c r="E236" s="37">
        <v>3039.5359901565171</v>
      </c>
      <c r="F236" s="37">
        <v>2790.3890255551119</v>
      </c>
      <c r="G236" s="37">
        <v>526.79999999883478</v>
      </c>
      <c r="H236" s="37">
        <v>792.60999999946785</v>
      </c>
      <c r="I236" s="37">
        <v>1304.7249999969711</v>
      </c>
      <c r="J236" s="37">
        <v>2162.599999995808</v>
      </c>
      <c r="K236" s="37">
        <v>3723.4750000074068</v>
      </c>
      <c r="L236" s="37">
        <v>6457.5700000128036</v>
      </c>
      <c r="M236" s="37">
        <v>8677.4650000107831</v>
      </c>
    </row>
    <row r="237" spans="1:13" x14ac:dyDescent="0.35">
      <c r="A237" s="64">
        <v>2021</v>
      </c>
      <c r="B237" s="67" t="s">
        <v>75</v>
      </c>
      <c r="C237" s="37">
        <v>413605</v>
      </c>
      <c r="D237" s="37">
        <v>1.795207028792932</v>
      </c>
      <c r="E237" s="37">
        <v>3243.048283315341</v>
      </c>
      <c r="F237" s="37">
        <v>2831.899726490914</v>
      </c>
      <c r="G237" s="37">
        <v>662.09999999634692</v>
      </c>
      <c r="H237" s="37">
        <v>949.39999999533268</v>
      </c>
      <c r="I237" s="37">
        <v>1495.300000001014</v>
      </c>
      <c r="J237" s="37">
        <v>2384.600000016208</v>
      </c>
      <c r="K237" s="37">
        <v>3974.0999999779251</v>
      </c>
      <c r="L237" s="37">
        <v>6578.6999999863638</v>
      </c>
      <c r="M237" s="37">
        <v>8823.4000000623564</v>
      </c>
    </row>
    <row r="238" spans="1:13" x14ac:dyDescent="0.35">
      <c r="A238" s="59">
        <v>2021</v>
      </c>
      <c r="B238" s="42" t="s">
        <v>76</v>
      </c>
      <c r="C238" s="38">
        <v>2946415</v>
      </c>
      <c r="D238" s="38">
        <v>12.788590364577139</v>
      </c>
      <c r="E238" s="38">
        <v>3392.2668196888039</v>
      </c>
      <c r="F238" s="38">
        <v>2621.190291068619</v>
      </c>
      <c r="G238" s="38">
        <v>802.09999995560781</v>
      </c>
      <c r="H238" s="38">
        <v>1137.9958000164841</v>
      </c>
      <c r="I238" s="38">
        <v>1762.6999999020479</v>
      </c>
      <c r="J238" s="38">
        <v>2715.6000001405669</v>
      </c>
      <c r="K238" s="38">
        <v>4164.7000001346159</v>
      </c>
      <c r="L238" s="38">
        <v>6354.3600002615749</v>
      </c>
      <c r="M238" s="38">
        <v>8361.7000004499914</v>
      </c>
    </row>
    <row r="239" spans="1:13" x14ac:dyDescent="0.35">
      <c r="A239" s="58">
        <v>2021</v>
      </c>
      <c r="B239" s="97" t="s">
        <v>77</v>
      </c>
      <c r="C239" s="37">
        <v>1417461</v>
      </c>
      <c r="D239" s="37">
        <v>6.1523336280747536</v>
      </c>
      <c r="E239" s="37">
        <v>3263.9574079279801</v>
      </c>
      <c r="F239" s="37">
        <v>2497.5624928764928</v>
      </c>
      <c r="G239" s="37">
        <v>799.79999997888251</v>
      </c>
      <c r="H239" s="37">
        <v>1118.599999980612</v>
      </c>
      <c r="I239" s="37">
        <v>1716.099999954158</v>
      </c>
      <c r="J239" s="37">
        <v>2628</v>
      </c>
      <c r="K239" s="37">
        <v>3999.8000001057399</v>
      </c>
      <c r="L239" s="37">
        <v>6058</v>
      </c>
      <c r="M239" s="37">
        <v>7954.2000000791004</v>
      </c>
    </row>
    <row r="240" spans="1:13" x14ac:dyDescent="0.35">
      <c r="A240" s="58">
        <v>2021</v>
      </c>
      <c r="B240" s="97" t="s">
        <v>78</v>
      </c>
      <c r="C240" s="37">
        <v>732979</v>
      </c>
      <c r="D240" s="37">
        <v>3.181414762291594</v>
      </c>
      <c r="E240" s="37">
        <v>3279.6702226380999</v>
      </c>
      <c r="F240" s="37">
        <v>2583.2497259383908</v>
      </c>
      <c r="G240" s="37">
        <v>720.3000000083556</v>
      </c>
      <c r="H240" s="37">
        <v>1062.8999999858229</v>
      </c>
      <c r="I240" s="37">
        <v>1682.7000000232649</v>
      </c>
      <c r="J240" s="37">
        <v>2617.7999999680119</v>
      </c>
      <c r="K240" s="37">
        <v>4036.0999999453552</v>
      </c>
      <c r="L240" s="37">
        <v>6175</v>
      </c>
      <c r="M240" s="37">
        <v>8120.9300000309186</v>
      </c>
    </row>
    <row r="241" spans="1:13" x14ac:dyDescent="0.35">
      <c r="A241" s="64">
        <v>2021</v>
      </c>
      <c r="B241" s="67" t="s">
        <v>79</v>
      </c>
      <c r="C241" s="37">
        <v>795975</v>
      </c>
      <c r="D241" s="37">
        <v>3.4548419742107912</v>
      </c>
      <c r="E241" s="37">
        <v>3724.443745112535</v>
      </c>
      <c r="F241" s="37">
        <v>2833.3851536814641</v>
      </c>
      <c r="G241" s="37">
        <v>902</v>
      </c>
      <c r="H241" s="37">
        <v>1262.399999983651</v>
      </c>
      <c r="I241" s="37">
        <v>1941.900000017429</v>
      </c>
      <c r="J241" s="37">
        <v>2980</v>
      </c>
      <c r="K241" s="37">
        <v>4574.5999999377173</v>
      </c>
      <c r="L241" s="37">
        <v>7026.1599999203872</v>
      </c>
      <c r="M241" s="37">
        <v>9208.8999998814925</v>
      </c>
    </row>
    <row r="242" spans="1:13" x14ac:dyDescent="0.35">
      <c r="A242" s="59">
        <v>2021</v>
      </c>
      <c r="B242" s="42" t="s">
        <v>80</v>
      </c>
      <c r="C242" s="38">
        <v>4431427</v>
      </c>
      <c r="D242" s="38">
        <v>19.234121681272661</v>
      </c>
      <c r="E242" s="38">
        <v>3568.7024957536919</v>
      </c>
      <c r="F242" s="38">
        <v>2837.3394012639769</v>
      </c>
      <c r="G242" s="38">
        <v>847.099999936725</v>
      </c>
      <c r="H242" s="38">
        <v>1167.8000000976181</v>
      </c>
      <c r="I242" s="38">
        <v>1793.3999998610691</v>
      </c>
      <c r="J242" s="38">
        <v>2793.399999774243</v>
      </c>
      <c r="K242" s="38">
        <v>4368.1000000673748</v>
      </c>
      <c r="L242" s="38">
        <v>6866.2000005095424</v>
      </c>
      <c r="M242" s="38">
        <v>9081.4000007595332</v>
      </c>
    </row>
    <row r="243" spans="1:13" x14ac:dyDescent="0.35">
      <c r="A243" s="58">
        <v>2021</v>
      </c>
      <c r="B243" s="97" t="s">
        <v>81</v>
      </c>
      <c r="C243" s="37">
        <v>2547795</v>
      </c>
      <c r="D243" s="37">
        <v>11.05842408076181</v>
      </c>
      <c r="E243" s="37">
        <v>3396.5705623345798</v>
      </c>
      <c r="F243" s="37">
        <v>2588.5060010844641</v>
      </c>
      <c r="G243" s="37">
        <v>874.76999998378778</v>
      </c>
      <c r="H243" s="37">
        <v>1184.4000000554449</v>
      </c>
      <c r="I243" s="37">
        <v>1784.800000084764</v>
      </c>
      <c r="J243" s="37">
        <v>2720.6999998787828</v>
      </c>
      <c r="K243" s="37">
        <v>4145.1000001989532</v>
      </c>
      <c r="L243" s="37">
        <v>6343.8999997377869</v>
      </c>
      <c r="M243" s="37">
        <v>8342.5999999250798</v>
      </c>
    </row>
    <row r="244" spans="1:13" x14ac:dyDescent="0.35">
      <c r="A244" s="64">
        <v>2021</v>
      </c>
      <c r="B244" s="67" t="s">
        <v>82</v>
      </c>
      <c r="C244" s="37">
        <v>1883632</v>
      </c>
      <c r="D244" s="37">
        <v>8.1756976005108459</v>
      </c>
      <c r="E244" s="37">
        <v>3801.527633204018</v>
      </c>
      <c r="F244" s="37">
        <v>3127.6827000963799</v>
      </c>
      <c r="G244" s="37">
        <v>809.70000002793665</v>
      </c>
      <c r="H244" s="37">
        <v>1143.900000039456</v>
      </c>
      <c r="I244" s="37">
        <v>1806.5</v>
      </c>
      <c r="J244" s="37">
        <v>2906.8000001027249</v>
      </c>
      <c r="K244" s="37">
        <v>4714.3999998355903</v>
      </c>
      <c r="L244" s="37">
        <v>7566</v>
      </c>
      <c r="M244" s="37">
        <v>9995.6000001121283</v>
      </c>
    </row>
    <row r="245" spans="1:13" x14ac:dyDescent="0.35">
      <c r="A245" s="59">
        <v>2021</v>
      </c>
      <c r="B245" s="42" t="s">
        <v>83</v>
      </c>
      <c r="C245" s="38">
        <v>4832585</v>
      </c>
      <c r="D245" s="38">
        <v>20.975303875048159</v>
      </c>
      <c r="E245" s="38">
        <v>3746.9339990332928</v>
      </c>
      <c r="F245" s="38">
        <v>2761.293569561557</v>
      </c>
      <c r="G245" s="38">
        <v>1067.399999992205</v>
      </c>
      <c r="H245" s="38">
        <v>1401.6000000968941</v>
      </c>
      <c r="I245" s="38">
        <v>2055.5</v>
      </c>
      <c r="J245" s="38">
        <v>3036.6000002501191</v>
      </c>
      <c r="K245" s="38">
        <v>4506.7000004089232</v>
      </c>
      <c r="L245" s="38">
        <v>6817.5999994101949</v>
      </c>
      <c r="M245" s="38">
        <v>9016.0999991819408</v>
      </c>
    </row>
    <row r="246" spans="1:13" x14ac:dyDescent="0.35">
      <c r="A246" s="58">
        <v>2021</v>
      </c>
      <c r="B246" s="97" t="s">
        <v>84</v>
      </c>
      <c r="C246" s="37">
        <v>1863755</v>
      </c>
      <c r="D246" s="37">
        <v>8.0894236673830626</v>
      </c>
      <c r="E246" s="37">
        <v>4162.3965939053469</v>
      </c>
      <c r="F246" s="37">
        <v>3087.806737678337</v>
      </c>
      <c r="G246" s="37">
        <v>1163</v>
      </c>
      <c r="H246" s="37">
        <v>1532.099999946822</v>
      </c>
      <c r="I246" s="37">
        <v>2250.900000066651</v>
      </c>
      <c r="J246" s="37">
        <v>3329.3999999291618</v>
      </c>
      <c r="K246" s="37">
        <v>5011.8999998248828</v>
      </c>
      <c r="L246" s="37">
        <v>7738.7000002283694</v>
      </c>
      <c r="M246" s="37">
        <v>10239.8999999099</v>
      </c>
    </row>
    <row r="247" spans="1:13" x14ac:dyDescent="0.35">
      <c r="A247" s="64">
        <v>2021</v>
      </c>
      <c r="B247" s="67" t="s">
        <v>85</v>
      </c>
      <c r="C247" s="37">
        <v>2968830</v>
      </c>
      <c r="D247" s="37">
        <v>12.885880207665091</v>
      </c>
      <c r="E247" s="37">
        <v>3486.117283861071</v>
      </c>
      <c r="F247" s="37">
        <v>2499.8863052103279</v>
      </c>
      <c r="G247" s="37">
        <v>1021.800000031884</v>
      </c>
      <c r="H247" s="37">
        <v>1338.1999999305581</v>
      </c>
      <c r="I247" s="37">
        <v>1953.6999998923461</v>
      </c>
      <c r="J247" s="37">
        <v>2871.5</v>
      </c>
      <c r="K247" s="37">
        <v>4208.100000227183</v>
      </c>
      <c r="L247" s="37">
        <v>6219.6000001443399</v>
      </c>
      <c r="M247" s="37">
        <v>8153.4550004815674</v>
      </c>
    </row>
    <row r="248" spans="1:13" x14ac:dyDescent="0.35">
      <c r="A248" s="59">
        <v>2021</v>
      </c>
      <c r="B248" s="42" t="s">
        <v>86</v>
      </c>
      <c r="C248" s="38">
        <v>1715390</v>
      </c>
      <c r="D248" s="38">
        <v>7.4454616968390326</v>
      </c>
      <c r="E248" s="38">
        <v>2954.5510988372121</v>
      </c>
      <c r="F248" s="38">
        <v>2455.4795193205141</v>
      </c>
      <c r="G248" s="38">
        <v>636.2999999799091</v>
      </c>
      <c r="H248" s="38">
        <v>906</v>
      </c>
      <c r="I248" s="38">
        <v>1419.200000007206</v>
      </c>
      <c r="J248" s="38">
        <v>2279</v>
      </c>
      <c r="K248" s="38">
        <v>3654.3999999260141</v>
      </c>
      <c r="L248" s="38">
        <v>5735.6000001855582</v>
      </c>
      <c r="M248" s="38">
        <v>7615.754999778067</v>
      </c>
    </row>
    <row r="249" spans="1:13" x14ac:dyDescent="0.35">
      <c r="A249" s="58">
        <v>2021</v>
      </c>
      <c r="B249" s="97" t="s">
        <v>87</v>
      </c>
      <c r="C249" s="37">
        <v>1005838</v>
      </c>
      <c r="D249" s="37">
        <v>4.3657292523712856</v>
      </c>
      <c r="E249" s="37">
        <v>3031.0981325050138</v>
      </c>
      <c r="F249" s="37">
        <v>2484.9368172995719</v>
      </c>
      <c r="G249" s="37">
        <v>659.10000001248432</v>
      </c>
      <c r="H249" s="37">
        <v>945.3999999840762</v>
      </c>
      <c r="I249" s="37">
        <v>1483.4000000146259</v>
      </c>
      <c r="J249" s="37">
        <v>2365.0499999881658</v>
      </c>
      <c r="K249" s="37">
        <v>3738.5</v>
      </c>
      <c r="L249" s="37">
        <v>5819.6999998915862</v>
      </c>
      <c r="M249" s="37">
        <v>7719.1149998368564</v>
      </c>
    </row>
    <row r="250" spans="1:13" x14ac:dyDescent="0.35">
      <c r="A250" s="58">
        <v>2021</v>
      </c>
      <c r="B250" s="97" t="s">
        <v>88</v>
      </c>
      <c r="C250" s="37">
        <v>65132</v>
      </c>
      <c r="D250" s="37">
        <v>0.28269828507716599</v>
      </c>
      <c r="E250" s="37">
        <v>2880.2874358717249</v>
      </c>
      <c r="F250" s="37">
        <v>2640.871247401883</v>
      </c>
      <c r="G250" s="37">
        <v>529.65500000046995</v>
      </c>
      <c r="H250" s="37">
        <v>781.10999999952639</v>
      </c>
      <c r="I250" s="37">
        <v>1249.9000000001799</v>
      </c>
      <c r="J250" s="37">
        <v>2046.700000002098</v>
      </c>
      <c r="K250" s="37">
        <v>3514.3249999963018</v>
      </c>
      <c r="L250" s="37">
        <v>6056.0500000071488</v>
      </c>
      <c r="M250" s="37">
        <v>8173.2749999903026</v>
      </c>
    </row>
    <row r="251" spans="1:13" x14ac:dyDescent="0.35">
      <c r="A251" s="58">
        <v>2021</v>
      </c>
      <c r="B251" s="97" t="s">
        <v>89</v>
      </c>
      <c r="C251" s="37">
        <v>404043</v>
      </c>
      <c r="D251" s="37">
        <v>1.753704219084834</v>
      </c>
      <c r="E251" s="37">
        <v>2821.8276238772492</v>
      </c>
      <c r="F251" s="37">
        <v>2207.9007875735001</v>
      </c>
      <c r="G251" s="37">
        <v>666.90000000410123</v>
      </c>
      <c r="H251" s="37">
        <v>930.19999999308754</v>
      </c>
      <c r="I251" s="37">
        <v>1434.649999989148</v>
      </c>
      <c r="J251" s="37">
        <v>2260</v>
      </c>
      <c r="K251" s="37">
        <v>3501.2999999736062</v>
      </c>
      <c r="L251" s="37">
        <v>5259.9600000261444</v>
      </c>
      <c r="M251" s="37">
        <v>6875.989999954837</v>
      </c>
    </row>
    <row r="252" spans="1:13" x14ac:dyDescent="0.35">
      <c r="A252" s="64">
        <v>2021</v>
      </c>
      <c r="B252" s="67" t="s">
        <v>90</v>
      </c>
      <c r="C252" s="50">
        <v>240377</v>
      </c>
      <c r="D252" s="50">
        <v>1.043329940305747</v>
      </c>
      <c r="E252" s="50">
        <v>2877.459765802686</v>
      </c>
      <c r="F252" s="50">
        <v>2653.974441622951</v>
      </c>
      <c r="G252" s="50">
        <v>554</v>
      </c>
      <c r="H252" s="50">
        <v>787.5999999965253</v>
      </c>
      <c r="I252" s="50">
        <v>1217.9000000018771</v>
      </c>
      <c r="J252" s="50">
        <v>1991</v>
      </c>
      <c r="K252" s="50">
        <v>3580.2000000126882</v>
      </c>
      <c r="L252" s="50">
        <v>6170.6400000199528</v>
      </c>
      <c r="M252" s="50">
        <v>8155.0599999590531</v>
      </c>
    </row>
    <row r="253" spans="1:13" x14ac:dyDescent="0.35">
      <c r="A253" s="71">
        <v>2021</v>
      </c>
      <c r="B253" s="45" t="s">
        <v>91</v>
      </c>
      <c r="C253" s="46">
        <v>4311911</v>
      </c>
      <c r="D253" s="46">
        <v>18.715375623431921</v>
      </c>
      <c r="E253" s="46">
        <v>3216.1248060609091</v>
      </c>
      <c r="F253" s="46">
        <v>2353.7728376950381</v>
      </c>
      <c r="G253" s="46">
        <v>865.40000006308287</v>
      </c>
      <c r="H253" s="46">
        <v>1165.800000094873</v>
      </c>
      <c r="I253" s="46">
        <v>1753.100000126479</v>
      </c>
      <c r="J253" s="46">
        <v>2649.2000000879821</v>
      </c>
      <c r="K253" s="46">
        <v>3935.7999996913768</v>
      </c>
      <c r="L253" s="46">
        <v>5789.9000002905568</v>
      </c>
      <c r="M253" s="46">
        <v>7541.7000005258451</v>
      </c>
    </row>
    <row r="254" spans="1:13" x14ac:dyDescent="0.35">
      <c r="A254" s="58">
        <v>2021</v>
      </c>
      <c r="B254" s="97" t="s">
        <v>92</v>
      </c>
      <c r="C254" s="37">
        <v>1228415</v>
      </c>
      <c r="D254" s="37">
        <v>5.3318002496939592</v>
      </c>
      <c r="E254" s="37">
        <v>3300.5721517114321</v>
      </c>
      <c r="F254" s="37">
        <v>2405.6552878858838</v>
      </c>
      <c r="G254" s="37">
        <v>920.89999998887379</v>
      </c>
      <c r="H254" s="37">
        <v>1219.9000000149761</v>
      </c>
      <c r="I254" s="37">
        <v>1813.9000000413021</v>
      </c>
      <c r="J254" s="37">
        <v>2714.800000046238</v>
      </c>
      <c r="K254" s="37">
        <v>4015.0999999906649</v>
      </c>
      <c r="L254" s="37">
        <v>5921.3599998851669</v>
      </c>
      <c r="M254" s="37">
        <v>7749.8000000469483</v>
      </c>
    </row>
    <row r="255" spans="1:13" x14ac:dyDescent="0.35">
      <c r="A255" s="58">
        <v>2021</v>
      </c>
      <c r="B255" s="97" t="s">
        <v>93</v>
      </c>
      <c r="C255" s="37">
        <v>626333</v>
      </c>
      <c r="D255" s="37">
        <v>2.718529524461657</v>
      </c>
      <c r="E255" s="37">
        <v>2967.2047376204569</v>
      </c>
      <c r="F255" s="37">
        <v>2139.3456234494529</v>
      </c>
      <c r="G255" s="37">
        <v>796</v>
      </c>
      <c r="H255" s="37">
        <v>1105</v>
      </c>
      <c r="I255" s="37">
        <v>1660.299999981278</v>
      </c>
      <c r="J255" s="37">
        <v>2478.2000000282801</v>
      </c>
      <c r="K255" s="37">
        <v>3628.2000000213179</v>
      </c>
      <c r="L255" s="37">
        <v>5238.9000000586529</v>
      </c>
      <c r="M255" s="37">
        <v>6734.3000000764878</v>
      </c>
    </row>
    <row r="256" spans="1:13" x14ac:dyDescent="0.35">
      <c r="A256" s="58">
        <v>2021</v>
      </c>
      <c r="B256" s="97" t="s">
        <v>94</v>
      </c>
      <c r="C256" s="37">
        <v>1236199</v>
      </c>
      <c r="D256" s="37">
        <v>5.3655858458838601</v>
      </c>
      <c r="E256" s="37">
        <v>3241.2487491312968</v>
      </c>
      <c r="F256" s="37">
        <v>2505.2643856449649</v>
      </c>
      <c r="G256" s="37">
        <v>818</v>
      </c>
      <c r="H256" s="37">
        <v>1107.299999974319</v>
      </c>
      <c r="I256" s="37">
        <v>1679.2999999668241</v>
      </c>
      <c r="J256" s="37">
        <v>2592.1999999596428</v>
      </c>
      <c r="K256" s="37">
        <v>3961.9000000120882</v>
      </c>
      <c r="L256" s="37">
        <v>6033.6000001230441</v>
      </c>
      <c r="M256" s="37">
        <v>8006.5</v>
      </c>
    </row>
    <row r="257" spans="1:13" x14ac:dyDescent="0.35">
      <c r="A257" s="64">
        <v>2021</v>
      </c>
      <c r="B257" s="67" t="s">
        <v>95</v>
      </c>
      <c r="C257" s="37">
        <v>1220964</v>
      </c>
      <c r="D257" s="37">
        <v>5.2994600033924488</v>
      </c>
      <c r="E257" s="37">
        <v>3233.4162854317669</v>
      </c>
      <c r="F257" s="37">
        <v>2236.2619036640408</v>
      </c>
      <c r="G257" s="37">
        <v>903.10000001388789</v>
      </c>
      <c r="H257" s="37">
        <v>1213.900000014085</v>
      </c>
      <c r="I257" s="37">
        <v>1821.5</v>
      </c>
      <c r="J257" s="37">
        <v>2728.800000046102</v>
      </c>
      <c r="K257" s="37">
        <v>3989.5</v>
      </c>
      <c r="L257" s="37">
        <v>5709.6000001049724</v>
      </c>
      <c r="M257" s="37">
        <v>7260.6999998932188</v>
      </c>
    </row>
    <row r="258" spans="1:13" x14ac:dyDescent="0.35">
      <c r="A258" s="98">
        <v>2021</v>
      </c>
      <c r="B258" s="139" t="s">
        <v>41</v>
      </c>
      <c r="C258" s="96">
        <v>330</v>
      </c>
      <c r="D258" s="96">
        <v>1.432328718225524E-3</v>
      </c>
      <c r="E258" s="96">
        <v>4330.1297272727252</v>
      </c>
      <c r="F258" s="96">
        <v>4019.697916906955</v>
      </c>
      <c r="G258" s="96">
        <v>543.20499999999765</v>
      </c>
      <c r="H258" s="96">
        <v>961.17000000000189</v>
      </c>
      <c r="I258" s="96">
        <v>1718.474999999989</v>
      </c>
      <c r="J258" s="96">
        <v>3108.3000000000188</v>
      </c>
      <c r="K258" s="96">
        <v>5341.375</v>
      </c>
      <c r="L258" s="96">
        <v>9390.6299999999283</v>
      </c>
      <c r="M258" s="96">
        <v>12539.27000000002</v>
      </c>
    </row>
    <row r="259" spans="1:13" s="13" customFormat="1" x14ac:dyDescent="0.35">
      <c r="A259" s="94">
        <v>2022</v>
      </c>
      <c r="B259" s="95" t="s">
        <v>13</v>
      </c>
      <c r="C259" s="96">
        <v>23229326</v>
      </c>
      <c r="D259" s="96">
        <v>100</v>
      </c>
      <c r="E259" s="96">
        <v>3257.2102824558442</v>
      </c>
      <c r="F259" s="96">
        <v>2687.689013764028</v>
      </c>
      <c r="G259" s="96">
        <v>727.7999999936095</v>
      </c>
      <c r="H259" s="96">
        <v>1042.7000000176599</v>
      </c>
      <c r="I259" s="96">
        <v>1630.200000027882</v>
      </c>
      <c r="J259" s="96">
        <v>2539.0999999545429</v>
      </c>
      <c r="K259" s="96">
        <v>3945.6999999356149</v>
      </c>
      <c r="L259" s="96">
        <v>6194.5</v>
      </c>
      <c r="M259" s="96">
        <v>8351.800000111145</v>
      </c>
    </row>
    <row r="260" spans="1:13" s="13" customFormat="1" x14ac:dyDescent="0.35">
      <c r="A260" s="59">
        <v>2022</v>
      </c>
      <c r="B260" s="42" t="s">
        <v>62</v>
      </c>
      <c r="C260" s="38">
        <v>2486112</v>
      </c>
      <c r="D260" s="38">
        <v>10.70247152241955</v>
      </c>
      <c r="E260" s="38">
        <v>4255.467510691502</v>
      </c>
      <c r="F260" s="38">
        <v>3742.1630393002902</v>
      </c>
      <c r="G260" s="38">
        <v>861.96490001394102</v>
      </c>
      <c r="H260" s="38">
        <v>1224.199999967597</v>
      </c>
      <c r="I260" s="38">
        <v>1922.699999910076</v>
      </c>
      <c r="J260" s="38">
        <v>3048.6999998728429</v>
      </c>
      <c r="K260" s="38">
        <v>5149.8999997690808</v>
      </c>
      <c r="L260" s="38">
        <v>9016.2999995810242</v>
      </c>
      <c r="M260" s="38">
        <v>12233.044999243029</v>
      </c>
    </row>
    <row r="261" spans="1:13" x14ac:dyDescent="0.35">
      <c r="A261" s="58">
        <v>2022</v>
      </c>
      <c r="B261" s="97" t="s">
        <v>63</v>
      </c>
      <c r="C261" s="37">
        <v>659879</v>
      </c>
      <c r="D261" s="37">
        <v>2.8407152235067001</v>
      </c>
      <c r="E261" s="37">
        <v>4680.9757295837253</v>
      </c>
      <c r="F261" s="37">
        <v>4060.8033219770182</v>
      </c>
      <c r="G261" s="37">
        <v>940.39999998829171</v>
      </c>
      <c r="H261" s="37">
        <v>1337.179999983249</v>
      </c>
      <c r="I261" s="37">
        <v>2095.5999999917508</v>
      </c>
      <c r="J261" s="37">
        <v>3329.400000040534</v>
      </c>
      <c r="K261" s="37">
        <v>5735.6500000635378</v>
      </c>
      <c r="L261" s="37">
        <v>10088.899999908061</v>
      </c>
      <c r="M261" s="37">
        <v>13551.0100001718</v>
      </c>
    </row>
    <row r="262" spans="1:13" x14ac:dyDescent="0.35">
      <c r="A262" s="58">
        <v>2022</v>
      </c>
      <c r="B262" s="97" t="s">
        <v>64</v>
      </c>
      <c r="C262" s="37">
        <v>1463471</v>
      </c>
      <c r="D262" s="37">
        <v>6.3001010016390486</v>
      </c>
      <c r="E262" s="37">
        <v>4094.5642723273099</v>
      </c>
      <c r="F262" s="37">
        <v>3584.365758790625</v>
      </c>
      <c r="G262" s="37">
        <v>845.79999997664788</v>
      </c>
      <c r="H262" s="37">
        <v>1195.799999969526</v>
      </c>
      <c r="I262" s="37">
        <v>1872</v>
      </c>
      <c r="J262" s="37">
        <v>2954.9000000642618</v>
      </c>
      <c r="K262" s="37">
        <v>4943</v>
      </c>
      <c r="L262" s="37">
        <v>8591.200000149709</v>
      </c>
      <c r="M262" s="37">
        <v>11654.549999689099</v>
      </c>
    </row>
    <row r="263" spans="1:13" x14ac:dyDescent="0.35">
      <c r="A263" s="64">
        <v>2022</v>
      </c>
      <c r="B263" s="67" t="s">
        <v>65</v>
      </c>
      <c r="C263" s="37">
        <v>362762</v>
      </c>
      <c r="D263" s="37">
        <v>1.5616552972738</v>
      </c>
      <c r="E263" s="37">
        <v>4130.5737378528638</v>
      </c>
      <c r="F263" s="37">
        <v>3700.7745617213031</v>
      </c>
      <c r="G263" s="37">
        <v>812.06200000217439</v>
      </c>
      <c r="H263" s="37">
        <v>1169.5</v>
      </c>
      <c r="I263" s="37">
        <v>1853.7000000028961</v>
      </c>
      <c r="J263" s="37">
        <v>2945.1000000167942</v>
      </c>
      <c r="K263" s="37">
        <v>4970.0999999714504</v>
      </c>
      <c r="L263" s="37">
        <v>8727.1999999614745</v>
      </c>
      <c r="M263" s="37">
        <v>11993.48999988843</v>
      </c>
    </row>
    <row r="264" spans="1:13" s="13" customFormat="1" x14ac:dyDescent="0.35">
      <c r="A264" s="59">
        <v>2022</v>
      </c>
      <c r="B264" s="42" t="s">
        <v>66</v>
      </c>
      <c r="C264" s="38">
        <v>1077413</v>
      </c>
      <c r="D264" s="38">
        <v>4.6381586792488081</v>
      </c>
      <c r="E264" s="38">
        <v>3499.660833509291</v>
      </c>
      <c r="F264" s="38">
        <v>3109.8755789250208</v>
      </c>
      <c r="G264" s="38">
        <v>596.39999998787573</v>
      </c>
      <c r="H264" s="38">
        <v>885.89999998404664</v>
      </c>
      <c r="I264" s="38">
        <v>1461.4000000188551</v>
      </c>
      <c r="J264" s="38">
        <v>2520</v>
      </c>
      <c r="K264" s="38">
        <v>4507.0999999845326</v>
      </c>
      <c r="L264" s="38">
        <v>7345</v>
      </c>
      <c r="M264" s="38">
        <v>9649.6400000177346</v>
      </c>
    </row>
    <row r="265" spans="1:13" x14ac:dyDescent="0.35">
      <c r="A265" s="58">
        <v>2022</v>
      </c>
      <c r="B265" s="97" t="s">
        <v>67</v>
      </c>
      <c r="C265" s="37">
        <v>254024</v>
      </c>
      <c r="D265" s="37">
        <v>1.0935487323222379</v>
      </c>
      <c r="E265" s="37">
        <v>3311.3539381318151</v>
      </c>
      <c r="F265" s="37">
        <v>2866.5269107404552</v>
      </c>
      <c r="G265" s="37">
        <v>619.81499999824871</v>
      </c>
      <c r="H265" s="37">
        <v>916.0999999960618</v>
      </c>
      <c r="I265" s="37">
        <v>1489.899999996052</v>
      </c>
      <c r="J265" s="37">
        <v>2477.75</v>
      </c>
      <c r="K265" s="37">
        <v>4158.9249999808226</v>
      </c>
      <c r="L265" s="37">
        <v>6653.7699999847</v>
      </c>
      <c r="M265" s="37">
        <v>8855.3699999422843</v>
      </c>
    </row>
    <row r="266" spans="1:13" x14ac:dyDescent="0.35">
      <c r="A266" s="58">
        <v>2022</v>
      </c>
      <c r="B266" s="97" t="s">
        <v>68</v>
      </c>
      <c r="C266" s="37">
        <v>188119</v>
      </c>
      <c r="D266" s="37">
        <v>0.80983408644745014</v>
      </c>
      <c r="E266" s="37">
        <v>4080.0531138853562</v>
      </c>
      <c r="F266" s="37">
        <v>3301.6782375584739</v>
      </c>
      <c r="G266" s="37">
        <v>623.09999999805416</v>
      </c>
      <c r="H266" s="37">
        <v>957.37999999744466</v>
      </c>
      <c r="I266" s="37">
        <v>1709.5</v>
      </c>
      <c r="J266" s="37">
        <v>3241.30000000171</v>
      </c>
      <c r="K266" s="37">
        <v>5448.2999999817011</v>
      </c>
      <c r="L266" s="37">
        <v>8264.2200000234807</v>
      </c>
      <c r="M266" s="37">
        <v>10501.400000034389</v>
      </c>
    </row>
    <row r="267" spans="1:13" x14ac:dyDescent="0.35">
      <c r="A267" s="58">
        <v>2022</v>
      </c>
      <c r="B267" s="97" t="s">
        <v>69</v>
      </c>
      <c r="C267" s="37">
        <v>232492</v>
      </c>
      <c r="D267" s="37">
        <v>1.0008555564634121</v>
      </c>
      <c r="E267" s="37">
        <v>3352.8668175619</v>
      </c>
      <c r="F267" s="37">
        <v>3049.4253083129402</v>
      </c>
      <c r="G267" s="37">
        <v>539.400000002208</v>
      </c>
      <c r="H267" s="37">
        <v>817.40999999707947</v>
      </c>
      <c r="I267" s="37">
        <v>1346.099999999783</v>
      </c>
      <c r="J267" s="37">
        <v>2325.300000008026</v>
      </c>
      <c r="K267" s="37">
        <v>4385.3250000181442</v>
      </c>
      <c r="L267" s="37">
        <v>7239.8800000386327</v>
      </c>
      <c r="M267" s="37">
        <v>9409.7449999438868</v>
      </c>
    </row>
    <row r="268" spans="1:13" x14ac:dyDescent="0.35">
      <c r="A268" s="64">
        <v>2022</v>
      </c>
      <c r="B268" s="67" t="s">
        <v>70</v>
      </c>
      <c r="C268" s="37">
        <v>402778</v>
      </c>
      <c r="D268" s="37">
        <v>1.733920304015709</v>
      </c>
      <c r="E268" s="37">
        <v>3432.080403979367</v>
      </c>
      <c r="F268" s="37">
        <v>3167.4098146463248</v>
      </c>
      <c r="G268" s="37">
        <v>607.09999999596403</v>
      </c>
      <c r="H268" s="37">
        <v>884.60000000270952</v>
      </c>
      <c r="I268" s="37">
        <v>1433</v>
      </c>
      <c r="J268" s="37">
        <v>2395.2999999835329</v>
      </c>
      <c r="K268" s="37">
        <v>4296.2750000257493</v>
      </c>
      <c r="L268" s="37">
        <v>7307.9000000544384</v>
      </c>
      <c r="M268" s="37">
        <v>9787.4450000662619</v>
      </c>
    </row>
    <row r="269" spans="1:13" s="13" customFormat="1" x14ac:dyDescent="0.35">
      <c r="A269" s="59">
        <v>2022</v>
      </c>
      <c r="B269" s="42" t="s">
        <v>71</v>
      </c>
      <c r="C269" s="38">
        <v>1349842</v>
      </c>
      <c r="D269" s="38">
        <v>5.8109391551007548</v>
      </c>
      <c r="E269" s="38">
        <v>2886.5070131371072</v>
      </c>
      <c r="F269" s="38">
        <v>2552.7939123531341</v>
      </c>
      <c r="G269" s="38">
        <v>565</v>
      </c>
      <c r="H269" s="38">
        <v>839.20000002109646</v>
      </c>
      <c r="I269" s="38">
        <v>1348.7999999688579</v>
      </c>
      <c r="J269" s="38">
        <v>2149</v>
      </c>
      <c r="K269" s="38">
        <v>3499.4000000265901</v>
      </c>
      <c r="L269" s="38">
        <v>5749.899999866876</v>
      </c>
      <c r="M269" s="38">
        <v>7807.5949999441564</v>
      </c>
    </row>
    <row r="270" spans="1:13" x14ac:dyDescent="0.35">
      <c r="A270" s="58">
        <v>2022</v>
      </c>
      <c r="B270" s="97" t="s">
        <v>72</v>
      </c>
      <c r="C270" s="37">
        <v>442687</v>
      </c>
      <c r="D270" s="37">
        <v>1.9057246861144399</v>
      </c>
      <c r="E270" s="37">
        <v>2951.7390736638522</v>
      </c>
      <c r="F270" s="37">
        <v>2544.7844851794771</v>
      </c>
      <c r="G270" s="37">
        <v>570.19999999553636</v>
      </c>
      <c r="H270" s="37">
        <v>870.80000000703797</v>
      </c>
      <c r="I270" s="37">
        <v>1417.1999999996781</v>
      </c>
      <c r="J270" s="37">
        <v>2245.899999983731</v>
      </c>
      <c r="K270" s="37">
        <v>3589.7000000287312</v>
      </c>
      <c r="L270" s="37">
        <v>5784.4000000483211</v>
      </c>
      <c r="M270" s="37">
        <v>7814.8099999520009</v>
      </c>
    </row>
    <row r="271" spans="1:13" x14ac:dyDescent="0.35">
      <c r="A271" s="58">
        <v>2022</v>
      </c>
      <c r="B271" s="97" t="s">
        <v>73</v>
      </c>
      <c r="C271" s="37">
        <v>363318</v>
      </c>
      <c r="D271" s="37">
        <v>1.5640488234570391</v>
      </c>
      <c r="E271" s="37">
        <v>2651.1928181069652</v>
      </c>
      <c r="F271" s="37">
        <v>2352.9487635799819</v>
      </c>
      <c r="G271" s="37">
        <v>539.18500000187555</v>
      </c>
      <c r="H271" s="37">
        <v>798</v>
      </c>
      <c r="I271" s="37">
        <v>1274.8000000078571</v>
      </c>
      <c r="J271" s="37">
        <v>1996.2999999938411</v>
      </c>
      <c r="K271" s="37">
        <v>3171.3999999908128</v>
      </c>
      <c r="L271" s="37">
        <v>5154.5</v>
      </c>
      <c r="M271" s="37">
        <v>7088.7149999941212</v>
      </c>
    </row>
    <row r="272" spans="1:13" x14ac:dyDescent="0.35">
      <c r="A272" s="58">
        <v>2022</v>
      </c>
      <c r="B272" s="97" t="s">
        <v>74</v>
      </c>
      <c r="C272" s="37">
        <v>123573</v>
      </c>
      <c r="D272" s="37">
        <v>0.5319698040313352</v>
      </c>
      <c r="E272" s="37">
        <v>2912.0489988994718</v>
      </c>
      <c r="F272" s="37">
        <v>2673.2096997928711</v>
      </c>
      <c r="G272" s="37">
        <v>511.79999999887991</v>
      </c>
      <c r="H272" s="37">
        <v>768.79999999825816</v>
      </c>
      <c r="I272" s="37">
        <v>1265</v>
      </c>
      <c r="J272" s="37">
        <v>2087</v>
      </c>
      <c r="K272" s="37">
        <v>3569.3000000076531</v>
      </c>
      <c r="L272" s="37">
        <v>6076.41999999167</v>
      </c>
      <c r="M272" s="37">
        <v>8264.2400000079742</v>
      </c>
    </row>
    <row r="273" spans="1:13" x14ac:dyDescent="0.35">
      <c r="A273" s="64">
        <v>2022</v>
      </c>
      <c r="B273" s="67" t="s">
        <v>75</v>
      </c>
      <c r="C273" s="37">
        <v>420264</v>
      </c>
      <c r="D273" s="37">
        <v>1.809195841497941</v>
      </c>
      <c r="E273" s="37">
        <v>3013.713239996745</v>
      </c>
      <c r="F273" s="37">
        <v>2674.6207346324832</v>
      </c>
      <c r="G273" s="37">
        <v>603.19999999550441</v>
      </c>
      <c r="H273" s="37">
        <v>871.78880000107904</v>
      </c>
      <c r="I273" s="37">
        <v>1377.7749999891621</v>
      </c>
      <c r="J273" s="37">
        <v>2209.299999984753</v>
      </c>
      <c r="K273" s="37">
        <v>3687.4000000176279</v>
      </c>
      <c r="L273" s="37">
        <v>6092.0700000093739</v>
      </c>
      <c r="M273" s="37">
        <v>8228.3400000345682</v>
      </c>
    </row>
    <row r="274" spans="1:13" s="13" customFormat="1" x14ac:dyDescent="0.35">
      <c r="A274" s="59">
        <v>2022</v>
      </c>
      <c r="B274" s="42" t="s">
        <v>76</v>
      </c>
      <c r="C274" s="38">
        <v>2955765</v>
      </c>
      <c r="D274" s="38">
        <v>12.724282228421091</v>
      </c>
      <c r="E274" s="38">
        <v>3160.5344819532361</v>
      </c>
      <c r="F274" s="38">
        <v>2497.0449148015509</v>
      </c>
      <c r="G274" s="38">
        <v>691.70000003295274</v>
      </c>
      <c r="H274" s="38">
        <v>1023.900000055561</v>
      </c>
      <c r="I274" s="38">
        <v>1619.4000000212261</v>
      </c>
      <c r="J274" s="38">
        <v>2518.1000001224952</v>
      </c>
      <c r="K274" s="38">
        <v>3887.6000002137239</v>
      </c>
      <c r="L274" s="38">
        <v>5953</v>
      </c>
      <c r="M274" s="38">
        <v>7843.7000004303791</v>
      </c>
    </row>
    <row r="275" spans="1:13" x14ac:dyDescent="0.35">
      <c r="A275" s="58">
        <v>2022</v>
      </c>
      <c r="B275" s="97" t="s">
        <v>77</v>
      </c>
      <c r="C275" s="37">
        <v>1422339</v>
      </c>
      <c r="D275" s="37">
        <v>6.1230317229178324</v>
      </c>
      <c r="E275" s="37">
        <v>3035.3868173929118</v>
      </c>
      <c r="F275" s="37">
        <v>2367.0996305210469</v>
      </c>
      <c r="G275" s="37">
        <v>695.70000001724713</v>
      </c>
      <c r="H275" s="37">
        <v>1010.200000026723</v>
      </c>
      <c r="I275" s="37">
        <v>1578.5999999582871</v>
      </c>
      <c r="J275" s="37">
        <v>2437.400000060617</v>
      </c>
      <c r="K275" s="37">
        <v>3727.1999999001641</v>
      </c>
      <c r="L275" s="37">
        <v>5652.1199999014316</v>
      </c>
      <c r="M275" s="37">
        <v>7427.8999998009749</v>
      </c>
    </row>
    <row r="276" spans="1:13" x14ac:dyDescent="0.35">
      <c r="A276" s="58">
        <v>2022</v>
      </c>
      <c r="B276" s="97" t="s">
        <v>78</v>
      </c>
      <c r="C276" s="37">
        <v>734051</v>
      </c>
      <c r="D276" s="37">
        <v>3.1600185041959459</v>
      </c>
      <c r="E276" s="37">
        <v>3103.5394188891491</v>
      </c>
      <c r="F276" s="37">
        <v>2497.3221135711628</v>
      </c>
      <c r="G276" s="37">
        <v>614.41699999655316</v>
      </c>
      <c r="H276" s="37">
        <v>959</v>
      </c>
      <c r="I276" s="37">
        <v>1564.5</v>
      </c>
      <c r="J276" s="37">
        <v>2460.7000000310099</v>
      </c>
      <c r="K276" s="37">
        <v>3838.8000000197262</v>
      </c>
      <c r="L276" s="37">
        <v>5898.0999999362621</v>
      </c>
      <c r="M276" s="37">
        <v>7773.1999998937181</v>
      </c>
    </row>
    <row r="277" spans="1:13" x14ac:dyDescent="0.35">
      <c r="A277" s="64">
        <v>2022</v>
      </c>
      <c r="B277" s="67" t="s">
        <v>79</v>
      </c>
      <c r="C277" s="37">
        <v>799375</v>
      </c>
      <c r="D277" s="37">
        <v>3.4412320013073132</v>
      </c>
      <c r="E277" s="37">
        <v>3435.5489458790798</v>
      </c>
      <c r="F277" s="37">
        <v>2692.9816673255491</v>
      </c>
      <c r="G277" s="37">
        <v>769.36849999504079</v>
      </c>
      <c r="H277" s="37">
        <v>1122.6000000154511</v>
      </c>
      <c r="I277" s="37">
        <v>1759.349999990292</v>
      </c>
      <c r="J277" s="37">
        <v>2726.2999999696208</v>
      </c>
      <c r="K277" s="37">
        <v>4223.900000059688</v>
      </c>
      <c r="L277" s="37">
        <v>6519.5600000327668</v>
      </c>
      <c r="M277" s="37">
        <v>8588.3000001205437</v>
      </c>
    </row>
    <row r="278" spans="1:13" s="13" customFormat="1" x14ac:dyDescent="0.35">
      <c r="A278" s="59">
        <v>2022</v>
      </c>
      <c r="B278" s="42" t="s">
        <v>80</v>
      </c>
      <c r="C278" s="38">
        <v>4461762</v>
      </c>
      <c r="D278" s="38">
        <v>19.207453543852289</v>
      </c>
      <c r="E278" s="38">
        <v>3236.2259810019409</v>
      </c>
      <c r="F278" s="38">
        <v>2638.8768716245409</v>
      </c>
      <c r="G278" s="38">
        <v>731.80000004314979</v>
      </c>
      <c r="H278" s="38">
        <v>1038.099999965315</v>
      </c>
      <c r="I278" s="38">
        <v>1613</v>
      </c>
      <c r="J278" s="38">
        <v>2520.6000002100768</v>
      </c>
      <c r="K278" s="38">
        <v>3947.100000225324</v>
      </c>
      <c r="L278" s="38">
        <v>6215.7000004849269</v>
      </c>
      <c r="M278" s="38">
        <v>8287.6949997389729</v>
      </c>
    </row>
    <row r="279" spans="1:13" x14ac:dyDescent="0.35">
      <c r="A279" s="58">
        <v>2022</v>
      </c>
      <c r="B279" s="97" t="s">
        <v>81</v>
      </c>
      <c r="C279" s="37">
        <v>2561348</v>
      </c>
      <c r="D279" s="37">
        <v>11.026355220121321</v>
      </c>
      <c r="E279" s="37">
        <v>3077.109852098486</v>
      </c>
      <c r="F279" s="37">
        <v>2390.972259041228</v>
      </c>
      <c r="G279" s="37">
        <v>758.40000003335001</v>
      </c>
      <c r="H279" s="37">
        <v>1055.3000000124571</v>
      </c>
      <c r="I279" s="37">
        <v>1607.300000073684</v>
      </c>
      <c r="J279" s="37">
        <v>2460.6999998857209</v>
      </c>
      <c r="K279" s="37">
        <v>3752.8000000391762</v>
      </c>
      <c r="L279" s="37">
        <v>5733.3999997497867</v>
      </c>
      <c r="M279" s="37">
        <v>7569.3999999351699</v>
      </c>
    </row>
    <row r="280" spans="1:13" x14ac:dyDescent="0.35">
      <c r="A280" s="64">
        <v>2022</v>
      </c>
      <c r="B280" s="67" t="s">
        <v>82</v>
      </c>
      <c r="C280" s="37">
        <v>1900414</v>
      </c>
      <c r="D280" s="37">
        <v>8.1810983237309589</v>
      </c>
      <c r="E280" s="37">
        <v>3450.6801886299859</v>
      </c>
      <c r="F280" s="37">
        <v>2926.4559003153581</v>
      </c>
      <c r="G280" s="37">
        <v>697.20000002495283</v>
      </c>
      <c r="H280" s="37">
        <v>1013.70000003205</v>
      </c>
      <c r="I280" s="37">
        <v>1621.5999999437249</v>
      </c>
      <c r="J280" s="37">
        <v>2614.5999999935452</v>
      </c>
      <c r="K280" s="37">
        <v>4248.3000001310475</v>
      </c>
      <c r="L280" s="37">
        <v>6875.4708997362004</v>
      </c>
      <c r="M280" s="37">
        <v>9186.4349998500893</v>
      </c>
    </row>
    <row r="281" spans="1:13" s="13" customFormat="1" x14ac:dyDescent="0.35">
      <c r="A281" s="59">
        <v>2022</v>
      </c>
      <c r="B281" s="42" t="s">
        <v>83</v>
      </c>
      <c r="C281" s="38">
        <v>4863783</v>
      </c>
      <c r="D281" s="38">
        <v>20.93811503614009</v>
      </c>
      <c r="E281" s="38">
        <v>3346.958062781172</v>
      </c>
      <c r="F281" s="38">
        <v>2537.6976189591728</v>
      </c>
      <c r="G281" s="38">
        <v>906.19999991859606</v>
      </c>
      <c r="H281" s="38">
        <v>1228.6999998899</v>
      </c>
      <c r="I281" s="38">
        <v>1826</v>
      </c>
      <c r="J281" s="38">
        <v>2707.1000002350761</v>
      </c>
      <c r="K281" s="38">
        <v>4021.3999999491052</v>
      </c>
      <c r="L281" s="38">
        <v>6066.9000004807258</v>
      </c>
      <c r="M281" s="38">
        <v>8043.0999992624793</v>
      </c>
    </row>
    <row r="282" spans="1:13" x14ac:dyDescent="0.35">
      <c r="A282" s="58">
        <v>2022</v>
      </c>
      <c r="B282" s="97" t="s">
        <v>84</v>
      </c>
      <c r="C282" s="37">
        <v>1880629</v>
      </c>
      <c r="D282" s="37">
        <v>8.0959258137752261</v>
      </c>
      <c r="E282" s="37">
        <v>3724.7520957939259</v>
      </c>
      <c r="F282" s="37">
        <v>2867.6334196575231</v>
      </c>
      <c r="G282" s="37">
        <v>980</v>
      </c>
      <c r="H282" s="37">
        <v>1332.799999998482</v>
      </c>
      <c r="I282" s="37">
        <v>1989.900000063175</v>
      </c>
      <c r="J282" s="37">
        <v>2962.8999999644539</v>
      </c>
      <c r="K282" s="37">
        <v>4472.6000001523107</v>
      </c>
      <c r="L282" s="37">
        <v>6922.2000001706774</v>
      </c>
      <c r="M282" s="37">
        <v>9214.5</v>
      </c>
    </row>
    <row r="283" spans="1:13" x14ac:dyDescent="0.35">
      <c r="A283" s="64">
        <v>2022</v>
      </c>
      <c r="B283" s="67" t="s">
        <v>85</v>
      </c>
      <c r="C283" s="37">
        <v>2983154</v>
      </c>
      <c r="D283" s="37">
        <v>12.842189222364871</v>
      </c>
      <c r="E283" s="37">
        <v>3108.7905345512731</v>
      </c>
      <c r="F283" s="37">
        <v>2273.525302670615</v>
      </c>
      <c r="G283" s="37">
        <v>869.40000004891749</v>
      </c>
      <c r="H283" s="37">
        <v>1177.3000000535269</v>
      </c>
      <c r="I283" s="37">
        <v>1739.1000000099341</v>
      </c>
      <c r="J283" s="37">
        <v>2564.3999998704949</v>
      </c>
      <c r="K283" s="37">
        <v>3758.2000000752291</v>
      </c>
      <c r="L283" s="37">
        <v>5520.5</v>
      </c>
      <c r="M283" s="37">
        <v>7219.2000004049287</v>
      </c>
    </row>
    <row r="284" spans="1:13" s="13" customFormat="1" x14ac:dyDescent="0.35">
      <c r="A284" s="59">
        <v>2022</v>
      </c>
      <c r="B284" s="42" t="s">
        <v>86</v>
      </c>
      <c r="C284" s="38">
        <v>1714973</v>
      </c>
      <c r="D284" s="38">
        <v>7.3827927680725649</v>
      </c>
      <c r="E284" s="38">
        <v>2747.7396134113628</v>
      </c>
      <c r="F284" s="38">
        <v>2295.9417359371769</v>
      </c>
      <c r="G284" s="38">
        <v>566</v>
      </c>
      <c r="H284" s="38">
        <v>832.59999998900241</v>
      </c>
      <c r="I284" s="38">
        <v>1321.900000042227</v>
      </c>
      <c r="J284" s="38">
        <v>2126.1999999414188</v>
      </c>
      <c r="K284" s="38">
        <v>3406.1999998917581</v>
      </c>
      <c r="L284" s="38">
        <v>5318.5</v>
      </c>
      <c r="M284" s="38">
        <v>7050</v>
      </c>
    </row>
    <row r="285" spans="1:13" x14ac:dyDescent="0.35">
      <c r="A285" s="58">
        <v>2022</v>
      </c>
      <c r="B285" s="97" t="s">
        <v>87</v>
      </c>
      <c r="C285" s="37">
        <v>1006048</v>
      </c>
      <c r="D285" s="37">
        <v>4.3309392618623548</v>
      </c>
      <c r="E285" s="37">
        <v>2816.8917874983031</v>
      </c>
      <c r="F285" s="37">
        <v>2318.6322119026549</v>
      </c>
      <c r="G285" s="37">
        <v>585.69999999657125</v>
      </c>
      <c r="H285" s="37">
        <v>866.2999999868731</v>
      </c>
      <c r="I285" s="37">
        <v>1381.0999999913361</v>
      </c>
      <c r="J285" s="37">
        <v>2206</v>
      </c>
      <c r="K285" s="37">
        <v>3486.4250000533489</v>
      </c>
      <c r="L285" s="37">
        <v>5390.530000017673</v>
      </c>
      <c r="M285" s="37">
        <v>7131.3649998422597</v>
      </c>
    </row>
    <row r="286" spans="1:13" x14ac:dyDescent="0.35">
      <c r="A286" s="58">
        <v>2022</v>
      </c>
      <c r="B286" s="97" t="s">
        <v>88</v>
      </c>
      <c r="C286" s="37">
        <v>65236</v>
      </c>
      <c r="D286" s="37">
        <v>0.28083466562912762</v>
      </c>
      <c r="E286" s="37">
        <v>2736.270571524914</v>
      </c>
      <c r="F286" s="37">
        <v>2515.575607877242</v>
      </c>
      <c r="G286" s="37">
        <v>505.87499999999989</v>
      </c>
      <c r="H286" s="37">
        <v>750.89999999911026</v>
      </c>
      <c r="I286" s="37">
        <v>1203.7999999985179</v>
      </c>
      <c r="J286" s="37">
        <v>1963.0499999979379</v>
      </c>
      <c r="K286" s="37">
        <v>3341.125</v>
      </c>
      <c r="L286" s="37">
        <v>5680.6000000035247</v>
      </c>
      <c r="M286" s="37">
        <v>7693.6999999918298</v>
      </c>
    </row>
    <row r="287" spans="1:13" x14ac:dyDescent="0.35">
      <c r="A287" s="58">
        <v>2022</v>
      </c>
      <c r="B287" s="97" t="s">
        <v>89</v>
      </c>
      <c r="C287" s="37">
        <v>402876</v>
      </c>
      <c r="D287" s="37">
        <v>1.73434218453002</v>
      </c>
      <c r="E287" s="37">
        <v>2613.139004663929</v>
      </c>
      <c r="F287" s="37">
        <v>2048.8332740999472</v>
      </c>
      <c r="G287" s="37">
        <v>583.0999999960427</v>
      </c>
      <c r="H287" s="37">
        <v>851.14999999811573</v>
      </c>
      <c r="I287" s="37">
        <v>1332.3000000084139</v>
      </c>
      <c r="J287" s="37">
        <v>2104.1000000149602</v>
      </c>
      <c r="K287" s="37">
        <v>3261.125</v>
      </c>
      <c r="L287" s="37">
        <v>4858.200000032296</v>
      </c>
      <c r="M287" s="37">
        <v>6297.375</v>
      </c>
    </row>
    <row r="288" spans="1:13" x14ac:dyDescent="0.35">
      <c r="A288" s="64">
        <v>2022</v>
      </c>
      <c r="B288" s="67" t="s">
        <v>90</v>
      </c>
      <c r="C288" s="50">
        <v>240813</v>
      </c>
      <c r="D288" s="50">
        <v>1.0366766560510621</v>
      </c>
      <c r="E288" s="50">
        <v>2687.1330133962952</v>
      </c>
      <c r="F288" s="50">
        <v>2507.9620512000201</v>
      </c>
      <c r="G288" s="50">
        <v>502.09999999793149</v>
      </c>
      <c r="H288" s="50">
        <v>727.5</v>
      </c>
      <c r="I288" s="50">
        <v>1137.6999999949501</v>
      </c>
      <c r="J288" s="50">
        <v>1854.5</v>
      </c>
      <c r="K288" s="50">
        <v>3320.6000000144259</v>
      </c>
      <c r="L288" s="50">
        <v>5763.4600000197688</v>
      </c>
      <c r="M288" s="50">
        <v>7699.1800000147095</v>
      </c>
    </row>
    <row r="289" spans="1:13" s="13" customFormat="1" x14ac:dyDescent="0.35">
      <c r="A289" s="71">
        <v>2022</v>
      </c>
      <c r="B289" s="45" t="s">
        <v>91</v>
      </c>
      <c r="C289" s="46">
        <v>4315828</v>
      </c>
      <c r="D289" s="46">
        <v>18.5792217992033</v>
      </c>
      <c r="E289" s="46">
        <v>2927.3098174527249</v>
      </c>
      <c r="F289" s="46">
        <v>2161.4818939322349</v>
      </c>
      <c r="G289" s="46">
        <v>740.80665003353556</v>
      </c>
      <c r="H289" s="46">
        <v>1042.5999999531</v>
      </c>
      <c r="I289" s="46">
        <v>1593.3999998988229</v>
      </c>
      <c r="J289" s="46">
        <v>2419.1499998031481</v>
      </c>
      <c r="K289" s="46">
        <v>3605</v>
      </c>
      <c r="L289" s="46">
        <v>5259.5</v>
      </c>
      <c r="M289" s="46">
        <v>6803.2999994996499</v>
      </c>
    </row>
    <row r="290" spans="1:13" x14ac:dyDescent="0.35">
      <c r="A290" s="58">
        <v>2022</v>
      </c>
      <c r="B290" s="97" t="s">
        <v>92</v>
      </c>
      <c r="C290" s="37">
        <v>1231761</v>
      </c>
      <c r="D290" s="37">
        <v>5.3026118794837176</v>
      </c>
      <c r="E290" s="37">
        <v>2978.125517815356</v>
      </c>
      <c r="F290" s="37">
        <v>2191.4567521178228</v>
      </c>
      <c r="G290" s="37">
        <v>786</v>
      </c>
      <c r="H290" s="37">
        <v>1084.7000000251419</v>
      </c>
      <c r="I290" s="37">
        <v>1637.2000000327489</v>
      </c>
      <c r="J290" s="37">
        <v>2460.3000000317238</v>
      </c>
      <c r="K290" s="37">
        <v>3641</v>
      </c>
      <c r="L290" s="37">
        <v>5319.3999999127091</v>
      </c>
      <c r="M290" s="37">
        <v>6917.3000001341788</v>
      </c>
    </row>
    <row r="291" spans="1:13" x14ac:dyDescent="0.35">
      <c r="A291" s="58">
        <v>2022</v>
      </c>
      <c r="B291" s="97" t="s">
        <v>93</v>
      </c>
      <c r="C291" s="37">
        <v>624783</v>
      </c>
      <c r="D291" s="37">
        <v>2.6896303405445341</v>
      </c>
      <c r="E291" s="37">
        <v>2711.7346480665128</v>
      </c>
      <c r="F291" s="37">
        <v>1966.23967764347</v>
      </c>
      <c r="G291" s="37">
        <v>678</v>
      </c>
      <c r="H291" s="37">
        <v>985.60000001161461</v>
      </c>
      <c r="I291" s="37">
        <v>1510</v>
      </c>
      <c r="J291" s="37">
        <v>2271.5</v>
      </c>
      <c r="K291" s="37">
        <v>3346.5999999622491</v>
      </c>
      <c r="L291" s="37">
        <v>4803.9800000169489</v>
      </c>
      <c r="M291" s="37">
        <v>6114.9899999047129</v>
      </c>
    </row>
    <row r="292" spans="1:13" x14ac:dyDescent="0.35">
      <c r="A292" s="58">
        <v>2022</v>
      </c>
      <c r="B292" s="97" t="s">
        <v>94</v>
      </c>
      <c r="C292" s="37">
        <v>1238930</v>
      </c>
      <c r="D292" s="37">
        <v>5.3334737305765998</v>
      </c>
      <c r="E292" s="37">
        <v>2943.4812461803681</v>
      </c>
      <c r="F292" s="37">
        <v>2306.018497026711</v>
      </c>
      <c r="G292" s="37">
        <v>707.73374998796874</v>
      </c>
      <c r="H292" s="37">
        <v>994.60000000239813</v>
      </c>
      <c r="I292" s="37">
        <v>1527.2999999682329</v>
      </c>
      <c r="J292" s="37">
        <v>2359.8000000259121</v>
      </c>
      <c r="K292" s="37">
        <v>3603.9000000502301</v>
      </c>
      <c r="L292" s="37">
        <v>5442.3999999043972</v>
      </c>
      <c r="M292" s="37">
        <v>7217.2550000626561</v>
      </c>
    </row>
    <row r="293" spans="1:13" x14ac:dyDescent="0.35">
      <c r="A293" s="64">
        <v>2022</v>
      </c>
      <c r="B293" s="67" t="s">
        <v>95</v>
      </c>
      <c r="C293" s="37">
        <v>1220354</v>
      </c>
      <c r="D293" s="37">
        <v>5.253505848598448</v>
      </c>
      <c r="E293" s="37">
        <v>2969.9692711582152</v>
      </c>
      <c r="F293" s="37">
        <v>2066.1279173314019</v>
      </c>
      <c r="G293" s="37">
        <v>770.5</v>
      </c>
      <c r="H293" s="37">
        <v>1087.900000004626</v>
      </c>
      <c r="I293" s="37">
        <v>1665.5999999639009</v>
      </c>
      <c r="J293" s="37">
        <v>2515.4000000561218</v>
      </c>
      <c r="K293" s="37">
        <v>3699.5999999545361</v>
      </c>
      <c r="L293" s="37">
        <v>5261</v>
      </c>
      <c r="M293" s="37">
        <v>6636.1999998687679</v>
      </c>
    </row>
    <row r="294" spans="1:13" x14ac:dyDescent="0.35">
      <c r="A294" s="59">
        <v>2022</v>
      </c>
      <c r="B294" s="42" t="s">
        <v>41</v>
      </c>
      <c r="C294" s="120">
        <v>3848</v>
      </c>
      <c r="D294" s="120">
        <v>1.6565267541555011E-2</v>
      </c>
      <c r="E294" s="120">
        <v>2679.891294178793</v>
      </c>
      <c r="F294" s="120">
        <v>2888.3460629385359</v>
      </c>
      <c r="G294" s="120">
        <v>203.1500000000141</v>
      </c>
      <c r="H294" s="120">
        <v>318.69999999997691</v>
      </c>
      <c r="I294" s="120">
        <v>766.70000000003051</v>
      </c>
      <c r="J294" s="120">
        <v>1769.799999999881</v>
      </c>
      <c r="K294" s="120">
        <v>3371.6500000002311</v>
      </c>
      <c r="L294" s="120">
        <v>6303.980000000367</v>
      </c>
      <c r="M294" s="120">
        <v>8354.3500000005752</v>
      </c>
    </row>
    <row r="295" spans="1:13" x14ac:dyDescent="0.35">
      <c r="A295" s="94">
        <v>2023</v>
      </c>
      <c r="B295" s="95" t="s">
        <v>13</v>
      </c>
      <c r="C295" s="96">
        <v>23397419</v>
      </c>
      <c r="D295" s="96">
        <v>100</v>
      </c>
      <c r="E295" s="96">
        <v>3326.9985711348932</v>
      </c>
      <c r="F295" s="96">
        <v>2708.27155097167</v>
      </c>
      <c r="G295" s="96">
        <v>734</v>
      </c>
      <c r="H295" s="96">
        <v>1056.399999986784</v>
      </c>
      <c r="I295" s="96">
        <v>1660.2999999713079</v>
      </c>
      <c r="J295" s="96">
        <v>2604.6999999922582</v>
      </c>
      <c r="K295" s="96">
        <v>4067.0999999361202</v>
      </c>
      <c r="L295" s="96">
        <v>6350.199999888473</v>
      </c>
      <c r="M295" s="96">
        <v>8484.1999998969641</v>
      </c>
    </row>
    <row r="296" spans="1:13" x14ac:dyDescent="0.35">
      <c r="A296" s="59">
        <v>2023</v>
      </c>
      <c r="B296" s="42" t="s">
        <v>62</v>
      </c>
      <c r="C296" s="38">
        <v>2524219</v>
      </c>
      <c r="D296" s="38">
        <v>10.788450640645451</v>
      </c>
      <c r="E296" s="38">
        <v>4319.2104106239976</v>
      </c>
      <c r="F296" s="38">
        <v>3742.938354955309</v>
      </c>
      <c r="G296" s="38">
        <v>849.90000003921273</v>
      </c>
      <c r="H296" s="38">
        <v>1229.496799956011</v>
      </c>
      <c r="I296" s="38">
        <v>1955.5</v>
      </c>
      <c r="J296" s="38">
        <v>3126.8000001296809</v>
      </c>
      <c r="K296" s="38">
        <v>5290.2000001855586</v>
      </c>
      <c r="L296" s="38">
        <v>9115.5999998144416</v>
      </c>
      <c r="M296" s="38">
        <v>12230.099999473119</v>
      </c>
    </row>
    <row r="297" spans="1:13" x14ac:dyDescent="0.35">
      <c r="A297" s="58">
        <v>2023</v>
      </c>
      <c r="B297" s="97" t="s">
        <v>63</v>
      </c>
      <c r="C297" s="37">
        <v>669598</v>
      </c>
      <c r="D297" s="37">
        <v>2.8618455736506658</v>
      </c>
      <c r="E297" s="37">
        <v>4760.7150724495677</v>
      </c>
      <c r="F297" s="37">
        <v>4073.3334958645319</v>
      </c>
      <c r="G297" s="37">
        <v>919.30000000124335</v>
      </c>
      <c r="H297" s="37">
        <v>1340.1000000154511</v>
      </c>
      <c r="I297" s="37">
        <v>2130.5</v>
      </c>
      <c r="J297" s="37">
        <v>3418.0999999572691</v>
      </c>
      <c r="K297" s="37">
        <v>5912.8000000690226</v>
      </c>
      <c r="L297" s="37">
        <v>10224.989999845669</v>
      </c>
      <c r="M297" s="37">
        <v>13579.01500010782</v>
      </c>
    </row>
    <row r="298" spans="1:13" x14ac:dyDescent="0.35">
      <c r="A298" s="58">
        <v>2023</v>
      </c>
      <c r="B298" s="97" t="s">
        <v>64</v>
      </c>
      <c r="C298" s="37">
        <v>1484087</v>
      </c>
      <c r="D298" s="37">
        <v>6.3429517589098179</v>
      </c>
      <c r="E298" s="37">
        <v>4151.6544030654986</v>
      </c>
      <c r="F298" s="37">
        <v>3576.5577780146659</v>
      </c>
      <c r="G298" s="37">
        <v>838.5</v>
      </c>
      <c r="H298" s="37">
        <v>1203.5999999720759</v>
      </c>
      <c r="I298" s="37">
        <v>1904.6999999797381</v>
      </c>
      <c r="J298" s="37">
        <v>3032</v>
      </c>
      <c r="K298" s="37">
        <v>5067.8999998748104</v>
      </c>
      <c r="L298" s="37">
        <v>8661.7609998071057</v>
      </c>
      <c r="M298" s="37">
        <v>11619.700000315839</v>
      </c>
    </row>
    <row r="299" spans="1:13" x14ac:dyDescent="0.35">
      <c r="A299" s="64">
        <v>2023</v>
      </c>
      <c r="B299" s="67" t="s">
        <v>65</v>
      </c>
      <c r="C299" s="37">
        <v>370534</v>
      </c>
      <c r="D299" s="37">
        <v>1.583653308084964</v>
      </c>
      <c r="E299" s="37">
        <v>4192.4664520152337</v>
      </c>
      <c r="F299" s="37">
        <v>3706.7233062826758</v>
      </c>
      <c r="G299" s="37">
        <v>788.06499999795722</v>
      </c>
      <c r="H299" s="37">
        <v>1171.1999999924169</v>
      </c>
      <c r="I299" s="37">
        <v>1882.89999998695</v>
      </c>
      <c r="J299" s="37">
        <v>3019.7000000207659</v>
      </c>
      <c r="K299" s="37">
        <v>5103.0842499774653</v>
      </c>
      <c r="L299" s="37">
        <v>8833.7699999828747</v>
      </c>
      <c r="M299" s="37">
        <v>12024.650000051141</v>
      </c>
    </row>
    <row r="300" spans="1:13" x14ac:dyDescent="0.35">
      <c r="A300" s="59">
        <v>2023</v>
      </c>
      <c r="B300" s="42" t="s">
        <v>66</v>
      </c>
      <c r="C300" s="38">
        <v>1091511</v>
      </c>
      <c r="D300" s="38">
        <v>4.6650914786797637</v>
      </c>
      <c r="E300" s="38">
        <v>3506.7107138916381</v>
      </c>
      <c r="F300" s="38">
        <v>3070.5493121719242</v>
      </c>
      <c r="G300" s="38">
        <v>586.1000000120722</v>
      </c>
      <c r="H300" s="38">
        <v>888.79999998336109</v>
      </c>
      <c r="I300" s="38">
        <v>1481.7999999709371</v>
      </c>
      <c r="J300" s="38">
        <v>2560.5</v>
      </c>
      <c r="K300" s="38">
        <v>4538.9000000075957</v>
      </c>
      <c r="L300" s="38">
        <v>7295.5</v>
      </c>
      <c r="M300" s="38">
        <v>9539.7000000224853</v>
      </c>
    </row>
    <row r="301" spans="1:13" x14ac:dyDescent="0.35">
      <c r="A301" s="58">
        <v>2023</v>
      </c>
      <c r="B301" s="97" t="s">
        <v>67</v>
      </c>
      <c r="C301" s="37">
        <v>256820</v>
      </c>
      <c r="D301" s="37">
        <v>1.0976424365439621</v>
      </c>
      <c r="E301" s="37">
        <v>3366.9696396853169</v>
      </c>
      <c r="F301" s="37">
        <v>2860.0515063181711</v>
      </c>
      <c r="G301" s="37">
        <v>630.29499999904999</v>
      </c>
      <c r="H301" s="37">
        <v>935.90000000400255</v>
      </c>
      <c r="I301" s="37">
        <v>1525.399999995378</v>
      </c>
      <c r="J301" s="37">
        <v>2545.2000000016078</v>
      </c>
      <c r="K301" s="37">
        <v>4258.7000000201469</v>
      </c>
      <c r="L301" s="37">
        <v>6729.5099999913864</v>
      </c>
      <c r="M301" s="37">
        <v>8863.7399999953341</v>
      </c>
    </row>
    <row r="302" spans="1:13" x14ac:dyDescent="0.35">
      <c r="A302" s="58">
        <v>2023</v>
      </c>
      <c r="B302" s="97" t="s">
        <v>68</v>
      </c>
      <c r="C302" s="37">
        <v>195378</v>
      </c>
      <c r="D302" s="37">
        <v>0.83504082223770071</v>
      </c>
      <c r="E302" s="37">
        <v>4039.5708894195659</v>
      </c>
      <c r="F302" s="37">
        <v>3242.014770044676</v>
      </c>
      <c r="G302" s="37">
        <v>605.70000000198604</v>
      </c>
      <c r="H302" s="37">
        <v>949</v>
      </c>
      <c r="I302" s="37">
        <v>1713.3999999986499</v>
      </c>
      <c r="J302" s="37">
        <v>3234.1499999880739</v>
      </c>
      <c r="K302" s="37">
        <v>5393.7749999833031</v>
      </c>
      <c r="L302" s="37">
        <v>8106.1300000338724</v>
      </c>
      <c r="M302" s="37">
        <v>10291.61500000874</v>
      </c>
    </row>
    <row r="303" spans="1:13" x14ac:dyDescent="0.35">
      <c r="A303" s="58">
        <v>2023</v>
      </c>
      <c r="B303" s="97" t="s">
        <v>69</v>
      </c>
      <c r="C303" s="37">
        <v>235103</v>
      </c>
      <c r="D303" s="37">
        <v>1.004824506497918</v>
      </c>
      <c r="E303" s="37">
        <v>3338.9976266768822</v>
      </c>
      <c r="F303" s="37">
        <v>2993.633274007931</v>
      </c>
      <c r="G303" s="37">
        <v>527.5</v>
      </c>
      <c r="H303" s="37">
        <v>815.59999999649381</v>
      </c>
      <c r="I303" s="37">
        <v>1361</v>
      </c>
      <c r="J303" s="37">
        <v>2349.1000000102081</v>
      </c>
      <c r="K303" s="37">
        <v>4378.700000018428</v>
      </c>
      <c r="L303" s="37">
        <v>7128.099999976519</v>
      </c>
      <c r="M303" s="37">
        <v>9268.78999997356</v>
      </c>
    </row>
    <row r="304" spans="1:13" x14ac:dyDescent="0.35">
      <c r="A304" s="64">
        <v>2023</v>
      </c>
      <c r="B304" s="67" t="s">
        <v>70</v>
      </c>
      <c r="C304" s="37">
        <v>404210</v>
      </c>
      <c r="D304" s="37">
        <v>1.727583713400183</v>
      </c>
      <c r="E304" s="37">
        <v>3435.482879960945</v>
      </c>
      <c r="F304" s="37">
        <v>3130.2627198918549</v>
      </c>
      <c r="G304" s="37">
        <v>588.59999999601746</v>
      </c>
      <c r="H304" s="37">
        <v>881.80000000663983</v>
      </c>
      <c r="I304" s="37">
        <v>1451.3000000036559</v>
      </c>
      <c r="J304" s="37">
        <v>2431.950000017046</v>
      </c>
      <c r="K304" s="37">
        <v>4323.7999999695494</v>
      </c>
      <c r="L304" s="37">
        <v>7261.4000000543228</v>
      </c>
      <c r="M304" s="37">
        <v>9667.5999999354608</v>
      </c>
    </row>
    <row r="305" spans="1:13" x14ac:dyDescent="0.35">
      <c r="A305" s="59">
        <v>2023</v>
      </c>
      <c r="B305" s="42" t="s">
        <v>71</v>
      </c>
      <c r="C305" s="38">
        <v>1366076</v>
      </c>
      <c r="D305" s="38">
        <v>5.8385756138315941</v>
      </c>
      <c r="E305" s="38">
        <v>2913.4312910993499</v>
      </c>
      <c r="F305" s="38">
        <v>2527.4361822987098</v>
      </c>
      <c r="G305" s="38">
        <v>572.64275001508065</v>
      </c>
      <c r="H305" s="38">
        <v>854.39999999215195</v>
      </c>
      <c r="I305" s="38">
        <v>1373.2000000316291</v>
      </c>
      <c r="J305" s="38">
        <v>2192.4000000551432</v>
      </c>
      <c r="K305" s="38">
        <v>3563.599999985523</v>
      </c>
      <c r="L305" s="38">
        <v>5778.9499998703059</v>
      </c>
      <c r="M305" s="38">
        <v>7759.6000001996308</v>
      </c>
    </row>
    <row r="306" spans="1:13" x14ac:dyDescent="0.35">
      <c r="A306" s="58">
        <v>2023</v>
      </c>
      <c r="B306" s="97" t="s">
        <v>72</v>
      </c>
      <c r="C306" s="37">
        <v>448713</v>
      </c>
      <c r="D306" s="37">
        <v>1.9177884535042089</v>
      </c>
      <c r="E306" s="37">
        <v>2984.2107757296931</v>
      </c>
      <c r="F306" s="37">
        <v>2523.9887428280331</v>
      </c>
      <c r="G306" s="37">
        <v>585.69999999524146</v>
      </c>
      <c r="H306" s="37">
        <v>890.30000000720906</v>
      </c>
      <c r="I306" s="37">
        <v>1442.7000000011601</v>
      </c>
      <c r="J306" s="37">
        <v>2290.6000000165159</v>
      </c>
      <c r="K306" s="37">
        <v>3656</v>
      </c>
      <c r="L306" s="37">
        <v>5830.4902000328229</v>
      </c>
      <c r="M306" s="37">
        <v>7804.5399999691381</v>
      </c>
    </row>
    <row r="307" spans="1:13" x14ac:dyDescent="0.35">
      <c r="A307" s="58">
        <v>2023</v>
      </c>
      <c r="B307" s="97" t="s">
        <v>73</v>
      </c>
      <c r="C307" s="37">
        <v>369022</v>
      </c>
      <c r="D307" s="37">
        <v>1.5771910568426371</v>
      </c>
      <c r="E307" s="37">
        <v>2683.296330573809</v>
      </c>
      <c r="F307" s="37">
        <v>2334.2536651506862</v>
      </c>
      <c r="G307" s="37">
        <v>554.09999999634101</v>
      </c>
      <c r="H307" s="37">
        <v>817.5</v>
      </c>
      <c r="I307" s="37">
        <v>1303.6999999919919</v>
      </c>
      <c r="J307" s="37">
        <v>2043.7000000077489</v>
      </c>
      <c r="K307" s="37">
        <v>3231.1000000056688</v>
      </c>
      <c r="L307" s="37">
        <v>5197.8900000392123</v>
      </c>
      <c r="M307" s="37">
        <v>7021.5</v>
      </c>
    </row>
    <row r="308" spans="1:13" x14ac:dyDescent="0.35">
      <c r="A308" s="58">
        <v>2023</v>
      </c>
      <c r="B308" s="97" t="s">
        <v>74</v>
      </c>
      <c r="C308" s="37">
        <v>124370</v>
      </c>
      <c r="D308" s="37">
        <v>0.53155435648692706</v>
      </c>
      <c r="E308" s="37">
        <v>2903.079244214855</v>
      </c>
      <c r="F308" s="37">
        <v>2604.97645482297</v>
      </c>
      <c r="G308" s="37">
        <v>513.09000000162359</v>
      </c>
      <c r="H308" s="37">
        <v>770</v>
      </c>
      <c r="I308" s="37">
        <v>1262.5</v>
      </c>
      <c r="J308" s="37">
        <v>2106.9499999952632</v>
      </c>
      <c r="K308" s="37">
        <v>3610.375</v>
      </c>
      <c r="L308" s="37">
        <v>6043.8099999852184</v>
      </c>
      <c r="M308" s="37">
        <v>8066.230000012717</v>
      </c>
    </row>
    <row r="309" spans="1:13" x14ac:dyDescent="0.35">
      <c r="A309" s="64">
        <v>2023</v>
      </c>
      <c r="B309" s="67" t="s">
        <v>75</v>
      </c>
      <c r="C309" s="37">
        <v>423971</v>
      </c>
      <c r="D309" s="37">
        <v>1.8120417469978209</v>
      </c>
      <c r="E309" s="37">
        <v>3041.8661901545352</v>
      </c>
      <c r="F309" s="37">
        <v>2653.1508261098979</v>
      </c>
      <c r="G309" s="37">
        <v>600.05000000452185</v>
      </c>
      <c r="H309" s="37">
        <v>882.30000000688881</v>
      </c>
      <c r="I309" s="37">
        <v>1403.3000000029381</v>
      </c>
      <c r="J309" s="37">
        <v>2255.5</v>
      </c>
      <c r="K309" s="37">
        <v>3758.5</v>
      </c>
      <c r="L309" s="37">
        <v>6119</v>
      </c>
      <c r="M309" s="37">
        <v>8170.5</v>
      </c>
    </row>
    <row r="310" spans="1:13" x14ac:dyDescent="0.35">
      <c r="A310" s="59">
        <v>2023</v>
      </c>
      <c r="B310" s="42" t="s">
        <v>76</v>
      </c>
      <c r="C310" s="38">
        <v>2975264</v>
      </c>
      <c r="D310" s="38">
        <v>12.71620600545727</v>
      </c>
      <c r="E310" s="38">
        <v>3233.8585753732491</v>
      </c>
      <c r="F310" s="38">
        <v>2520.7052227208001</v>
      </c>
      <c r="G310" s="38">
        <v>712.29999996652759</v>
      </c>
      <c r="H310" s="38">
        <v>1046.4000000566721</v>
      </c>
      <c r="I310" s="38">
        <v>1655.5</v>
      </c>
      <c r="J310" s="38">
        <v>2587.3999998689169</v>
      </c>
      <c r="K310" s="38">
        <v>4003.5</v>
      </c>
      <c r="L310" s="38">
        <v>6104.7999996615481</v>
      </c>
      <c r="M310" s="38">
        <v>7977.9000002265866</v>
      </c>
    </row>
    <row r="311" spans="1:13" x14ac:dyDescent="0.35">
      <c r="A311" s="58">
        <v>2023</v>
      </c>
      <c r="B311" s="97" t="s">
        <v>77</v>
      </c>
      <c r="C311" s="37">
        <v>1431664</v>
      </c>
      <c r="D311" s="37">
        <v>6.1188971313459826</v>
      </c>
      <c r="E311" s="37">
        <v>3100.8394308175029</v>
      </c>
      <c r="F311" s="37">
        <v>2377.2530857435709</v>
      </c>
      <c r="G311" s="37">
        <v>712.5</v>
      </c>
      <c r="H311" s="37">
        <v>1030.5</v>
      </c>
      <c r="I311" s="37">
        <v>1613.5</v>
      </c>
      <c r="J311" s="37">
        <v>2503.5</v>
      </c>
      <c r="K311" s="37">
        <v>3836.5</v>
      </c>
      <c r="L311" s="37">
        <v>5791.4912998610116</v>
      </c>
      <c r="M311" s="37">
        <v>7533.6000002027567</v>
      </c>
    </row>
    <row r="312" spans="1:13" x14ac:dyDescent="0.35">
      <c r="A312" s="58">
        <v>2023</v>
      </c>
      <c r="B312" s="97" t="s">
        <v>78</v>
      </c>
      <c r="C312" s="37">
        <v>742285</v>
      </c>
      <c r="D312" s="37">
        <v>3.1725080445838918</v>
      </c>
      <c r="E312" s="37">
        <v>3189.9716374263412</v>
      </c>
      <c r="F312" s="37">
        <v>2535.9456639151322</v>
      </c>
      <c r="G312" s="37">
        <v>653.69999999195841</v>
      </c>
      <c r="H312" s="37">
        <v>992.94000001393908</v>
      </c>
      <c r="I312" s="37">
        <v>1603.6000000058409</v>
      </c>
      <c r="J312" s="37">
        <v>2535.2000000316789</v>
      </c>
      <c r="K312" s="37">
        <v>3965</v>
      </c>
      <c r="L312" s="37">
        <v>6069.1999999162299</v>
      </c>
      <c r="M312" s="37">
        <v>7941.672599875259</v>
      </c>
    </row>
    <row r="313" spans="1:13" x14ac:dyDescent="0.35">
      <c r="A313" s="64">
        <v>2023</v>
      </c>
      <c r="B313" s="67" t="s">
        <v>79</v>
      </c>
      <c r="C313" s="37">
        <v>801315</v>
      </c>
      <c r="D313" s="37">
        <v>3.4248008295273942</v>
      </c>
      <c r="E313" s="37">
        <v>3512.170270904629</v>
      </c>
      <c r="F313" s="37">
        <v>2725.2640337907369</v>
      </c>
      <c r="G313" s="37">
        <v>776.19999999926154</v>
      </c>
      <c r="H313" s="37">
        <v>1139.2000000146911</v>
      </c>
      <c r="I313" s="37">
        <v>1794.200000026736</v>
      </c>
      <c r="J313" s="37">
        <v>2797.400000041624</v>
      </c>
      <c r="K313" s="37">
        <v>4351.4499999474638</v>
      </c>
      <c r="L313" s="37">
        <v>6672.1000000209451</v>
      </c>
      <c r="M313" s="37">
        <v>8739.8999998937579</v>
      </c>
    </row>
    <row r="314" spans="1:13" x14ac:dyDescent="0.35">
      <c r="A314" s="59">
        <v>2023</v>
      </c>
      <c r="B314" s="42" t="s">
        <v>80</v>
      </c>
      <c r="C314" s="38">
        <v>4481795</v>
      </c>
      <c r="D314" s="38">
        <v>19.1550828747393</v>
      </c>
      <c r="E314" s="38">
        <v>3302.0636170318521</v>
      </c>
      <c r="F314" s="38">
        <v>2656.0801999150058</v>
      </c>
      <c r="G314" s="38">
        <v>731.30000004370913</v>
      </c>
      <c r="H314" s="38">
        <v>1049.3000000882671</v>
      </c>
      <c r="I314" s="38">
        <v>1642.600000119641</v>
      </c>
      <c r="J314" s="38">
        <v>2587.3999997847509</v>
      </c>
      <c r="K314" s="38">
        <v>4065.5</v>
      </c>
      <c r="L314" s="38">
        <v>6356.2999995077089</v>
      </c>
      <c r="M314" s="38">
        <v>8393.0999992939942</v>
      </c>
    </row>
    <row r="315" spans="1:13" x14ac:dyDescent="0.35">
      <c r="A315" s="58">
        <v>2023</v>
      </c>
      <c r="B315" s="97" t="s">
        <v>81</v>
      </c>
      <c r="C315" s="37">
        <v>2572166</v>
      </c>
      <c r="D315" s="37">
        <v>10.993374953023659</v>
      </c>
      <c r="E315" s="37">
        <v>3151.2985549201931</v>
      </c>
      <c r="F315" s="37">
        <v>2418.0224884692889</v>
      </c>
      <c r="G315" s="37">
        <v>761.02500003382386</v>
      </c>
      <c r="H315" s="37">
        <v>1069.6500000515809</v>
      </c>
      <c r="I315" s="37">
        <v>1640.1999999234861</v>
      </c>
      <c r="J315" s="37">
        <v>2530.1000000852841</v>
      </c>
      <c r="K315" s="37">
        <v>3875.6000001881112</v>
      </c>
      <c r="L315" s="37">
        <v>5901.1000002544797</v>
      </c>
      <c r="M315" s="37">
        <v>7724.8999999737462</v>
      </c>
    </row>
    <row r="316" spans="1:13" x14ac:dyDescent="0.35">
      <c r="A316" s="64">
        <v>2023</v>
      </c>
      <c r="B316" s="67" t="s">
        <v>82</v>
      </c>
      <c r="C316" s="37">
        <v>1909629</v>
      </c>
      <c r="D316" s="37">
        <v>8.1617079217156387</v>
      </c>
      <c r="E316" s="37">
        <v>3505.1359241395562</v>
      </c>
      <c r="F316" s="37">
        <v>2934.267560057805</v>
      </c>
      <c r="G316" s="37">
        <v>692.09999999578383</v>
      </c>
      <c r="H316" s="37">
        <v>1020.2999999677741</v>
      </c>
      <c r="I316" s="37">
        <v>1646.0999999429571</v>
      </c>
      <c r="J316" s="37">
        <v>2676.6999999035388</v>
      </c>
      <c r="K316" s="37">
        <v>4357.6000001498351</v>
      </c>
      <c r="L316" s="37">
        <v>6976</v>
      </c>
      <c r="M316" s="37">
        <v>9234.1000002230721</v>
      </c>
    </row>
    <row r="317" spans="1:13" x14ac:dyDescent="0.35">
      <c r="A317" s="59">
        <v>2023</v>
      </c>
      <c r="B317" s="42" t="s">
        <v>83</v>
      </c>
      <c r="C317" s="38">
        <v>4873815</v>
      </c>
      <c r="D317" s="38">
        <v>20.83056682448607</v>
      </c>
      <c r="E317" s="38">
        <v>3447.7853718843248</v>
      </c>
      <c r="F317" s="38">
        <v>2596.9438896588631</v>
      </c>
      <c r="G317" s="38">
        <v>905</v>
      </c>
      <c r="H317" s="38">
        <v>1241.800000111115</v>
      </c>
      <c r="I317" s="38">
        <v>1863</v>
      </c>
      <c r="J317" s="38">
        <v>2785.600000239494</v>
      </c>
      <c r="K317" s="38">
        <v>4177</v>
      </c>
      <c r="L317" s="38">
        <v>6324.7999994871789</v>
      </c>
      <c r="M317" s="38">
        <v>8343.4000007674604</v>
      </c>
    </row>
    <row r="318" spans="1:13" x14ac:dyDescent="0.35">
      <c r="A318" s="58">
        <v>2023</v>
      </c>
      <c r="B318" s="97" t="s">
        <v>84</v>
      </c>
      <c r="C318" s="37">
        <v>1882526</v>
      </c>
      <c r="D318" s="37">
        <v>8.0458703586066473</v>
      </c>
      <c r="E318" s="37">
        <v>3826.415605643755</v>
      </c>
      <c r="F318" s="37">
        <v>2929.889378446856</v>
      </c>
      <c r="G318" s="37">
        <v>963</v>
      </c>
      <c r="H318" s="37">
        <v>1339.9000000476069</v>
      </c>
      <c r="I318" s="37">
        <v>2025.63850008135</v>
      </c>
      <c r="J318" s="37">
        <v>3042.5</v>
      </c>
      <c r="K318" s="37">
        <v>4637.8000001201563</v>
      </c>
      <c r="L318" s="37">
        <v>7196.5</v>
      </c>
      <c r="M318" s="37">
        <v>9523.8999998057334</v>
      </c>
    </row>
    <row r="319" spans="1:13" x14ac:dyDescent="0.35">
      <c r="A319" s="64">
        <v>2023</v>
      </c>
      <c r="B319" s="67" t="s">
        <v>85</v>
      </c>
      <c r="C319" s="37">
        <v>2991289</v>
      </c>
      <c r="D319" s="37">
        <v>12.784696465879421</v>
      </c>
      <c r="E319" s="37">
        <v>3209.4997166237808</v>
      </c>
      <c r="F319" s="37">
        <v>2332.1781671963831</v>
      </c>
      <c r="G319" s="37">
        <v>876.09999995060207</v>
      </c>
      <c r="H319" s="37">
        <v>1194.5</v>
      </c>
      <c r="I319" s="37">
        <v>1777.5</v>
      </c>
      <c r="J319" s="37">
        <v>2641.6000001375342</v>
      </c>
      <c r="K319" s="37">
        <v>3907.6000002165651</v>
      </c>
      <c r="L319" s="37">
        <v>5774.600000259542</v>
      </c>
      <c r="M319" s="37">
        <v>7519.4000001547474</v>
      </c>
    </row>
    <row r="320" spans="1:13" x14ac:dyDescent="0.35">
      <c r="A320" s="59">
        <v>2023</v>
      </c>
      <c r="B320" s="42" t="s">
        <v>86</v>
      </c>
      <c r="C320" s="38">
        <v>1727236</v>
      </c>
      <c r="D320" s="38">
        <v>7.3821646738044064</v>
      </c>
      <c r="E320" s="38">
        <v>2780.4291875966851</v>
      </c>
      <c r="F320" s="38">
        <v>2285.014228285509</v>
      </c>
      <c r="G320" s="38">
        <v>578.8999999836883</v>
      </c>
      <c r="H320" s="38">
        <v>845.20000002705319</v>
      </c>
      <c r="I320" s="38">
        <v>1339.799999982502</v>
      </c>
      <c r="J320" s="38">
        <v>2164.0999999368619</v>
      </c>
      <c r="K320" s="38">
        <v>3475.8000001104679</v>
      </c>
      <c r="L320" s="38">
        <v>5389.6000001744114</v>
      </c>
      <c r="M320" s="38">
        <v>7056</v>
      </c>
    </row>
    <row r="321" spans="1:13" x14ac:dyDescent="0.35">
      <c r="A321" s="58">
        <v>2023</v>
      </c>
      <c r="B321" s="97" t="s">
        <v>87</v>
      </c>
      <c r="C321" s="37">
        <v>1014202</v>
      </c>
      <c r="D321" s="37">
        <v>4.334674692110271</v>
      </c>
      <c r="E321" s="37">
        <v>2855.2253732086142</v>
      </c>
      <c r="F321" s="37">
        <v>2313.7523456735598</v>
      </c>
      <c r="G321" s="37">
        <v>598.8999999885541</v>
      </c>
      <c r="H321" s="37">
        <v>880.5</v>
      </c>
      <c r="I321" s="37">
        <v>1399.4000000104861</v>
      </c>
      <c r="J321" s="37">
        <v>2246.299999979216</v>
      </c>
      <c r="K321" s="37">
        <v>3561.3000000573188</v>
      </c>
      <c r="L321" s="37">
        <v>5475.8000001039654</v>
      </c>
      <c r="M321" s="37">
        <v>7159</v>
      </c>
    </row>
    <row r="322" spans="1:13" x14ac:dyDescent="0.35">
      <c r="A322" s="58">
        <v>2023</v>
      </c>
      <c r="B322" s="97" t="s">
        <v>88</v>
      </c>
      <c r="C322" s="37">
        <v>64954</v>
      </c>
      <c r="D322" s="37">
        <v>0.27761181692732861</v>
      </c>
      <c r="E322" s="37">
        <v>2716.342407195853</v>
      </c>
      <c r="F322" s="37">
        <v>2441.6427015640602</v>
      </c>
      <c r="G322" s="37">
        <v>498.8999999994175</v>
      </c>
      <c r="H322" s="37">
        <v>748.39999999911493</v>
      </c>
      <c r="I322" s="37">
        <v>1205.2250000000511</v>
      </c>
      <c r="J322" s="37">
        <v>1975.5999999977071</v>
      </c>
      <c r="K322" s="37">
        <v>3375.1999999966652</v>
      </c>
      <c r="L322" s="37">
        <v>5589.9399999978896</v>
      </c>
      <c r="M322" s="37">
        <v>7434.5049999960574</v>
      </c>
    </row>
    <row r="323" spans="1:13" x14ac:dyDescent="0.35">
      <c r="A323" s="58">
        <v>2023</v>
      </c>
      <c r="B323" s="97" t="s">
        <v>89</v>
      </c>
      <c r="C323" s="37">
        <v>405267</v>
      </c>
      <c r="D323" s="37">
        <v>1.732101305703847</v>
      </c>
      <c r="E323" s="37">
        <v>2663.5233894593139</v>
      </c>
      <c r="F323" s="37">
        <v>2055.8051918947358</v>
      </c>
      <c r="G323" s="37">
        <v>607.40000000404871</v>
      </c>
      <c r="H323" s="37">
        <v>869.69999999341962</v>
      </c>
      <c r="I323" s="37">
        <v>1355.600000010136</v>
      </c>
      <c r="J323" s="37">
        <v>2147.700000013082</v>
      </c>
      <c r="K323" s="37">
        <v>3347.2000000254811</v>
      </c>
      <c r="L323" s="37">
        <v>4991.5399999744623</v>
      </c>
      <c r="M323" s="37">
        <v>6407.1999999948457</v>
      </c>
    </row>
    <row r="324" spans="1:13" x14ac:dyDescent="0.35">
      <c r="A324" s="64">
        <v>2023</v>
      </c>
      <c r="B324" s="67" t="s">
        <v>90</v>
      </c>
      <c r="C324" s="50">
        <v>242813</v>
      </c>
      <c r="D324" s="50">
        <v>1.037776859062959</v>
      </c>
      <c r="E324" s="50">
        <v>2680.2793347802731</v>
      </c>
      <c r="F324" s="50">
        <v>2464.6745755054062</v>
      </c>
      <c r="G324" s="50">
        <v>502.90000000210671</v>
      </c>
      <c r="H324" s="50">
        <v>733.5</v>
      </c>
      <c r="I324" s="50">
        <v>1149.9000000031249</v>
      </c>
      <c r="J324" s="50">
        <v>1872.899999992715</v>
      </c>
      <c r="K324" s="50">
        <v>3334.8999999854568</v>
      </c>
      <c r="L324" s="50">
        <v>5700.5</v>
      </c>
      <c r="M324" s="50">
        <v>7543.0399999757801</v>
      </c>
    </row>
    <row r="325" spans="1:13" x14ac:dyDescent="0.35">
      <c r="A325" s="71">
        <v>2023</v>
      </c>
      <c r="B325" s="45" t="s">
        <v>91</v>
      </c>
      <c r="C325" s="46">
        <v>4338777</v>
      </c>
      <c r="D325" s="46">
        <v>18.543827419597012</v>
      </c>
      <c r="E325" s="46">
        <v>3009.1145014016779</v>
      </c>
      <c r="F325" s="46">
        <v>2193.2655289529298</v>
      </c>
      <c r="G325" s="46">
        <v>766.69999995412502</v>
      </c>
      <c r="H325" s="46">
        <v>1068.5</v>
      </c>
      <c r="I325" s="46">
        <v>1630.3000001226101</v>
      </c>
      <c r="J325" s="46">
        <v>2488.700000048902</v>
      </c>
      <c r="K325" s="46">
        <v>3727.5</v>
      </c>
      <c r="L325" s="46">
        <v>5447.5</v>
      </c>
      <c r="M325" s="46">
        <v>7003.8068005768673</v>
      </c>
    </row>
    <row r="326" spans="1:13" x14ac:dyDescent="0.35">
      <c r="A326" s="58">
        <v>2023</v>
      </c>
      <c r="B326" s="97" t="s">
        <v>92</v>
      </c>
      <c r="C326" s="37">
        <v>1237665</v>
      </c>
      <c r="D326" s="37">
        <v>5.2897501215839231</v>
      </c>
      <c r="E326" s="37">
        <v>3066.453225723078</v>
      </c>
      <c r="F326" s="37">
        <v>2228.7979628454932</v>
      </c>
      <c r="G326" s="37">
        <v>808.20000001757455</v>
      </c>
      <c r="H326" s="37">
        <v>1110.7999999742231</v>
      </c>
      <c r="I326" s="37">
        <v>1674.5999999627579</v>
      </c>
      <c r="J326" s="37">
        <v>2532.6999999629929</v>
      </c>
      <c r="K326" s="37">
        <v>3776.900000030877</v>
      </c>
      <c r="L326" s="37">
        <v>5531.8000001203509</v>
      </c>
      <c r="M326" s="37">
        <v>7145</v>
      </c>
    </row>
    <row r="327" spans="1:13" x14ac:dyDescent="0.35">
      <c r="A327" s="58">
        <v>2023</v>
      </c>
      <c r="B327" s="97" t="s">
        <v>93</v>
      </c>
      <c r="C327" s="37">
        <v>626495</v>
      </c>
      <c r="D327" s="37">
        <v>2.6776243995117581</v>
      </c>
      <c r="E327" s="37">
        <v>2788.8794156474041</v>
      </c>
      <c r="F327" s="37">
        <v>2000.962121068183</v>
      </c>
      <c r="G327" s="37">
        <v>707.80000000767598</v>
      </c>
      <c r="H327" s="37">
        <v>1012.899999988023</v>
      </c>
      <c r="I327" s="37">
        <v>1543.5</v>
      </c>
      <c r="J327" s="37">
        <v>2333.20000002708</v>
      </c>
      <c r="K327" s="37">
        <v>3456.5999999602641</v>
      </c>
      <c r="L327" s="37">
        <v>4981.5999999432333</v>
      </c>
      <c r="M327" s="37">
        <v>6329.6999999307827</v>
      </c>
    </row>
    <row r="328" spans="1:13" x14ac:dyDescent="0.35">
      <c r="A328" s="58">
        <v>2023</v>
      </c>
      <c r="B328" s="97" t="s">
        <v>94</v>
      </c>
      <c r="C328" s="37">
        <v>1246611</v>
      </c>
      <c r="D328" s="37">
        <v>5.3279851081010259</v>
      </c>
      <c r="E328" s="37">
        <v>3017.1890766196411</v>
      </c>
      <c r="F328" s="37">
        <v>2326.7932854997962</v>
      </c>
      <c r="G328" s="37">
        <v>722.79999998574135</v>
      </c>
      <c r="H328" s="37">
        <v>1014.7000000238741</v>
      </c>
      <c r="I328" s="37">
        <v>1560.7000000322039</v>
      </c>
      <c r="J328" s="37">
        <v>2427.0999999444489</v>
      </c>
      <c r="K328" s="37">
        <v>3723.5999999662231</v>
      </c>
      <c r="L328" s="37">
        <v>5619.8000001219498</v>
      </c>
      <c r="M328" s="37">
        <v>7368.949999923625</v>
      </c>
    </row>
    <row r="329" spans="1:13" x14ac:dyDescent="0.35">
      <c r="A329" s="64">
        <v>2023</v>
      </c>
      <c r="B329" s="67" t="s">
        <v>95</v>
      </c>
      <c r="C329" s="37">
        <v>1228006</v>
      </c>
      <c r="D329" s="37">
        <v>5.2484677904003014</v>
      </c>
      <c r="E329" s="37">
        <v>3055.4857679302668</v>
      </c>
      <c r="F329" s="37">
        <v>2102.5167701142941</v>
      </c>
      <c r="G329" s="37">
        <v>811.79999998252777</v>
      </c>
      <c r="H329" s="37">
        <v>1120.2000000257899</v>
      </c>
      <c r="I329" s="37">
        <v>1707.299999966682</v>
      </c>
      <c r="J329" s="37">
        <v>2585.8000000389789</v>
      </c>
      <c r="K329" s="37">
        <v>3817.9000000296569</v>
      </c>
      <c r="L329" s="37">
        <v>5438.1999998814244</v>
      </c>
      <c r="M329" s="37">
        <v>6833.6999998666879</v>
      </c>
    </row>
    <row r="330" spans="1:13" x14ac:dyDescent="0.35">
      <c r="A330" s="94">
        <v>2023</v>
      </c>
      <c r="B330" s="118" t="s">
        <v>41</v>
      </c>
      <c r="C330" s="119">
        <v>18726</v>
      </c>
      <c r="D330" s="119">
        <v>8.0034468759139624E-2</v>
      </c>
      <c r="E330" s="119">
        <v>2670.4724352771591</v>
      </c>
      <c r="F330" s="119">
        <v>2685.479021197465</v>
      </c>
      <c r="G330" s="119">
        <v>242.92499999991469</v>
      </c>
      <c r="H330" s="119">
        <v>363.09999999989782</v>
      </c>
      <c r="I330" s="119">
        <v>892.6750000003052</v>
      </c>
      <c r="J330" s="119">
        <v>1926.449999999719</v>
      </c>
      <c r="K330" s="119">
        <v>3464.2749999989628</v>
      </c>
      <c r="L330" s="119">
        <v>5770.5999999983951</v>
      </c>
      <c r="M330" s="119">
        <v>7842.9749999972428</v>
      </c>
    </row>
    <row r="331" spans="1:13" x14ac:dyDescent="0.35">
      <c r="A331" s="94">
        <v>2024</v>
      </c>
      <c r="B331" s="118" t="s">
        <v>13</v>
      </c>
      <c r="C331" s="119">
        <v>23484625</v>
      </c>
      <c r="D331" s="119">
        <v>100</v>
      </c>
      <c r="E331" s="119">
        <v>3334.0620372472658</v>
      </c>
      <c r="F331" s="119">
        <v>2829.9850210909399</v>
      </c>
      <c r="G331" s="119">
        <v>696.10000001277569</v>
      </c>
      <c r="H331" s="119">
        <v>1007.399999983809</v>
      </c>
      <c r="I331" s="119">
        <v>1596.799999971616</v>
      </c>
      <c r="J331" s="119">
        <v>2537.9000000468091</v>
      </c>
      <c r="K331" s="119">
        <v>4061.0999999349951</v>
      </c>
      <c r="L331" s="119">
        <v>6545.800000115406</v>
      </c>
      <c r="M331" s="119">
        <v>8845.300000077279</v>
      </c>
    </row>
    <row r="332" spans="1:13" x14ac:dyDescent="0.35">
      <c r="A332" s="66">
        <v>2024</v>
      </c>
      <c r="B332" s="161" t="s">
        <v>62</v>
      </c>
      <c r="C332" s="162">
        <v>2545418</v>
      </c>
      <c r="D332" s="162">
        <v>10.83865720657664</v>
      </c>
      <c r="E332" s="162">
        <v>4374.7695207199431</v>
      </c>
      <c r="F332" s="162">
        <v>3901.9806175259869</v>
      </c>
      <c r="G332" s="162">
        <v>815</v>
      </c>
      <c r="H332" s="162">
        <v>1177.09999994484</v>
      </c>
      <c r="I332" s="162">
        <v>1883.199999909793</v>
      </c>
      <c r="J332" s="162">
        <v>3072.199999870887</v>
      </c>
      <c r="K332" s="162">
        <v>5406.7000002027053</v>
      </c>
      <c r="L332" s="162">
        <v>9502.4000002508255</v>
      </c>
      <c r="M332" s="162">
        <v>12726.5</v>
      </c>
    </row>
    <row r="333" spans="1:13" x14ac:dyDescent="0.35">
      <c r="A333" s="58">
        <v>2024</v>
      </c>
      <c r="B333" s="97" t="s">
        <v>63</v>
      </c>
      <c r="C333" s="103">
        <v>675798</v>
      </c>
      <c r="D333" s="103">
        <v>2.877618867663418</v>
      </c>
      <c r="E333" s="103">
        <v>4822.4404004214311</v>
      </c>
      <c r="F333" s="103">
        <v>4236.7691442036203</v>
      </c>
      <c r="G333" s="103">
        <v>879.19999999699439</v>
      </c>
      <c r="H333" s="103">
        <v>1279.293606549197</v>
      </c>
      <c r="I333" s="103">
        <v>2052.9000000085321</v>
      </c>
      <c r="J333" s="103">
        <v>3375.5</v>
      </c>
      <c r="K333" s="103">
        <v>6061</v>
      </c>
      <c r="L333" s="103">
        <v>10613.260000157719</v>
      </c>
      <c r="M333" s="103">
        <v>14066.80000004811</v>
      </c>
    </row>
    <row r="334" spans="1:13" x14ac:dyDescent="0.35">
      <c r="A334" s="58">
        <v>2024</v>
      </c>
      <c r="B334" s="97" t="s">
        <v>64</v>
      </c>
      <c r="C334" s="103">
        <v>1495209</v>
      </c>
      <c r="D334" s="103">
        <v>6.3667569739776546</v>
      </c>
      <c r="E334" s="103">
        <v>4206.5220000201798</v>
      </c>
      <c r="F334" s="103">
        <v>3739.504745168495</v>
      </c>
      <c r="G334" s="103">
        <v>800.39999999470399</v>
      </c>
      <c r="H334" s="103">
        <v>1149.9000000253</v>
      </c>
      <c r="I334" s="103">
        <v>1832.5</v>
      </c>
      <c r="J334" s="103">
        <v>2976.099999948307</v>
      </c>
      <c r="K334" s="103">
        <v>5178</v>
      </c>
      <c r="L334" s="103">
        <v>9056.1000002391193</v>
      </c>
      <c r="M334" s="103">
        <v>12128.520000345179</v>
      </c>
    </row>
    <row r="335" spans="1:13" x14ac:dyDescent="0.35">
      <c r="A335" s="64">
        <v>2024</v>
      </c>
      <c r="B335" s="67" t="s">
        <v>65</v>
      </c>
      <c r="C335" s="103">
        <v>374411</v>
      </c>
      <c r="D335" s="103">
        <v>1.59428136493557</v>
      </c>
      <c r="E335" s="103">
        <v>4238.636025756281</v>
      </c>
      <c r="F335" s="103">
        <v>3843.4738046225998</v>
      </c>
      <c r="G335" s="103">
        <v>775.40000000209318</v>
      </c>
      <c r="H335" s="103">
        <v>1132.5</v>
      </c>
      <c r="I335" s="103">
        <v>1817.0499999965859</v>
      </c>
      <c r="J335" s="103">
        <v>2963</v>
      </c>
      <c r="K335" s="103">
        <v>5192.9000000334063</v>
      </c>
      <c r="L335" s="103">
        <v>9201.5999999396008</v>
      </c>
      <c r="M335" s="103">
        <v>12450.599999967981</v>
      </c>
    </row>
    <row r="336" spans="1:13" x14ac:dyDescent="0.35">
      <c r="A336" s="71">
        <v>2024</v>
      </c>
      <c r="B336" s="42" t="s">
        <v>66</v>
      </c>
      <c r="C336" s="120">
        <v>1097190</v>
      </c>
      <c r="D336" s="120">
        <v>4.6719502653331704</v>
      </c>
      <c r="E336" s="120">
        <v>3569.0172795493572</v>
      </c>
      <c r="F336" s="120">
        <v>3213.0748981856582</v>
      </c>
      <c r="G336" s="120">
        <v>556.80000000161556</v>
      </c>
      <c r="H336" s="120">
        <v>852.70000001549215</v>
      </c>
      <c r="I336" s="120">
        <v>1436.599999981062</v>
      </c>
      <c r="J336" s="120">
        <v>2537.400000052095</v>
      </c>
      <c r="K336" s="120">
        <v>4645.875</v>
      </c>
      <c r="L336" s="120">
        <v>7628.8999998488107</v>
      </c>
      <c r="M336" s="120">
        <v>9972.1000002052988</v>
      </c>
    </row>
    <row r="337" spans="1:13" x14ac:dyDescent="0.35">
      <c r="A337" s="58">
        <v>2024</v>
      </c>
      <c r="B337" s="97" t="s">
        <v>67</v>
      </c>
      <c r="C337" s="103">
        <v>257058</v>
      </c>
      <c r="D337" s="103">
        <v>1.094579964551275</v>
      </c>
      <c r="E337" s="103">
        <v>3396.6397500319172</v>
      </c>
      <c r="F337" s="103">
        <v>2983.0249881817322</v>
      </c>
      <c r="G337" s="103">
        <v>590.5</v>
      </c>
      <c r="H337" s="103">
        <v>891.80000000370978</v>
      </c>
      <c r="I337" s="103">
        <v>1475.800000006959</v>
      </c>
      <c r="J337" s="103">
        <v>2510.399999987826</v>
      </c>
      <c r="K337" s="103">
        <v>4311.8999999866792</v>
      </c>
      <c r="L337" s="103">
        <v>6950.1300000430183</v>
      </c>
      <c r="M337" s="103">
        <v>9229.9300000034618</v>
      </c>
    </row>
    <row r="338" spans="1:13" x14ac:dyDescent="0.35">
      <c r="A338" s="58">
        <v>2024</v>
      </c>
      <c r="B338" s="97" t="s">
        <v>68</v>
      </c>
      <c r="C338" s="103">
        <v>197654</v>
      </c>
      <c r="D338" s="103">
        <v>0.84163149294485218</v>
      </c>
      <c r="E338" s="103">
        <v>4169.144772376133</v>
      </c>
      <c r="F338" s="103">
        <v>3413.7768554771551</v>
      </c>
      <c r="G338" s="103">
        <v>595.59999999803699</v>
      </c>
      <c r="H338" s="103">
        <v>926.19999999836136</v>
      </c>
      <c r="I338" s="103">
        <v>1679.6999999937491</v>
      </c>
      <c r="J338" s="103">
        <v>3278.5499999987928</v>
      </c>
      <c r="K338" s="103">
        <v>5654.8749999999991</v>
      </c>
      <c r="L338" s="103">
        <v>8550.6700000159235</v>
      </c>
      <c r="M338" s="103">
        <v>10789.335000026191</v>
      </c>
    </row>
    <row r="339" spans="1:13" x14ac:dyDescent="0.35">
      <c r="A339" s="58">
        <v>2024</v>
      </c>
      <c r="B339" s="97" t="s">
        <v>69</v>
      </c>
      <c r="C339" s="103">
        <v>236375</v>
      </c>
      <c r="D339" s="103">
        <v>1.0065095780750171</v>
      </c>
      <c r="E339" s="103">
        <v>3420.2708233842841</v>
      </c>
      <c r="F339" s="103">
        <v>3145.6395793889251</v>
      </c>
      <c r="G339" s="103">
        <v>504.9256174862395</v>
      </c>
      <c r="H339" s="103">
        <v>786.09999999657214</v>
      </c>
      <c r="I339" s="103">
        <v>1321.699999994104</v>
      </c>
      <c r="J339" s="103">
        <v>2336</v>
      </c>
      <c r="K339" s="103">
        <v>4530.6000000168106</v>
      </c>
      <c r="L339" s="103">
        <v>7518.7599999913609</v>
      </c>
      <c r="M339" s="103">
        <v>9740.9999999999982</v>
      </c>
    </row>
    <row r="340" spans="1:13" x14ac:dyDescent="0.35">
      <c r="A340" s="64">
        <v>2024</v>
      </c>
      <c r="B340" s="67" t="s">
        <v>70</v>
      </c>
      <c r="C340" s="103">
        <v>406103</v>
      </c>
      <c r="D340" s="103">
        <v>1.7292292297620251</v>
      </c>
      <c r="E340" s="103">
        <v>3472.6214565478249</v>
      </c>
      <c r="F340" s="103">
        <v>3257.6338330816238</v>
      </c>
      <c r="G340" s="103">
        <v>553.1100000054289</v>
      </c>
      <c r="H340" s="103">
        <v>843.30000000642451</v>
      </c>
      <c r="I340" s="103">
        <v>1401.899999989384</v>
      </c>
      <c r="J340" s="103">
        <v>2393.5</v>
      </c>
      <c r="K340" s="103">
        <v>4373.0999999724681</v>
      </c>
      <c r="L340" s="103">
        <v>7527.2600000619104</v>
      </c>
      <c r="M340" s="103">
        <v>10080.46999991331</v>
      </c>
    </row>
    <row r="341" spans="1:13" x14ac:dyDescent="0.35">
      <c r="A341" s="71">
        <v>2024</v>
      </c>
      <c r="B341" s="42" t="s">
        <v>71</v>
      </c>
      <c r="C341" s="120">
        <v>1371135</v>
      </c>
      <c r="D341" s="120">
        <v>5.8384368496409884</v>
      </c>
      <c r="E341" s="120">
        <v>2933.5578454706838</v>
      </c>
      <c r="F341" s="120">
        <v>2637.3544294995918</v>
      </c>
      <c r="G341" s="120">
        <v>547.79759999891439</v>
      </c>
      <c r="H341" s="120">
        <v>818.79999997914274</v>
      </c>
      <c r="I341" s="120">
        <v>1331.2999999688161</v>
      </c>
      <c r="J341" s="120">
        <v>2151.599999945468</v>
      </c>
      <c r="K341" s="120">
        <v>3574.8000000924221</v>
      </c>
      <c r="L341" s="120">
        <v>5965.6999998681767</v>
      </c>
      <c r="M341" s="120">
        <v>8097.5600000221884</v>
      </c>
    </row>
    <row r="342" spans="1:13" x14ac:dyDescent="0.35">
      <c r="A342" s="58">
        <v>2024</v>
      </c>
      <c r="B342" s="97" t="s">
        <v>72</v>
      </c>
      <c r="C342" s="103">
        <v>451032</v>
      </c>
      <c r="D342" s="103">
        <v>1.920541630960682</v>
      </c>
      <c r="E342" s="103">
        <v>3006.4286739111021</v>
      </c>
      <c r="F342" s="103">
        <v>2638.4662070029231</v>
      </c>
      <c r="G342" s="103">
        <v>565.59999999588422</v>
      </c>
      <c r="H342" s="103">
        <v>854.10000000429648</v>
      </c>
      <c r="I342" s="103">
        <v>1398.3000000000709</v>
      </c>
      <c r="J342" s="103">
        <v>2249.100000016419</v>
      </c>
      <c r="K342" s="103">
        <v>3670.8622827677141</v>
      </c>
      <c r="L342" s="103">
        <v>6008.7899999712654</v>
      </c>
      <c r="M342" s="103">
        <v>8126.9114499419557</v>
      </c>
    </row>
    <row r="343" spans="1:13" x14ac:dyDescent="0.35">
      <c r="A343" s="58">
        <v>2024</v>
      </c>
      <c r="B343" s="97" t="s">
        <v>73</v>
      </c>
      <c r="C343" s="103">
        <v>369854</v>
      </c>
      <c r="D343" s="103">
        <v>1.574877180282845</v>
      </c>
      <c r="E343" s="103">
        <v>2692.894346185979</v>
      </c>
      <c r="F343" s="103">
        <v>2431.5377883025112</v>
      </c>
      <c r="G343" s="103">
        <v>528.90000000355474</v>
      </c>
      <c r="H343" s="103">
        <v>782.6299999966086</v>
      </c>
      <c r="I343" s="103">
        <v>1260.3999999923101</v>
      </c>
      <c r="J343" s="103">
        <v>1998.2346994546961</v>
      </c>
      <c r="K343" s="103">
        <v>3230.0815000270168</v>
      </c>
      <c r="L343" s="103">
        <v>5331.2000000324097</v>
      </c>
      <c r="M343" s="103">
        <v>7331.9000000509423</v>
      </c>
    </row>
    <row r="344" spans="1:13" x14ac:dyDescent="0.35">
      <c r="A344" s="58">
        <v>2024</v>
      </c>
      <c r="B344" s="97" t="s">
        <v>74</v>
      </c>
      <c r="C344" s="103">
        <v>125506</v>
      </c>
      <c r="D344" s="103">
        <v>0.53441773074937327</v>
      </c>
      <c r="E344" s="103">
        <v>2957.8190514613921</v>
      </c>
      <c r="F344" s="103">
        <v>2743.4207013091091</v>
      </c>
      <c r="G344" s="103">
        <v>499.79999999889532</v>
      </c>
      <c r="H344" s="103">
        <v>743.90000000092004</v>
      </c>
      <c r="I344" s="103">
        <v>1234.2999999997701</v>
      </c>
      <c r="J344" s="103">
        <v>2077.900000004156</v>
      </c>
      <c r="K344" s="103">
        <v>3678.375</v>
      </c>
      <c r="L344" s="103">
        <v>6337.3500000143749</v>
      </c>
      <c r="M344" s="103">
        <v>8508.5499999805197</v>
      </c>
    </row>
    <row r="345" spans="1:13" x14ac:dyDescent="0.35">
      <c r="A345" s="64">
        <v>2024</v>
      </c>
      <c r="B345" s="67" t="s">
        <v>75</v>
      </c>
      <c r="C345" s="103">
        <v>424743</v>
      </c>
      <c r="D345" s="103">
        <v>1.808600307648089</v>
      </c>
      <c r="E345" s="103">
        <v>3058.57074845534</v>
      </c>
      <c r="F345" s="103">
        <v>2759.961459379801</v>
      </c>
      <c r="G345" s="103">
        <v>567.00299999751235</v>
      </c>
      <c r="H345" s="103">
        <v>843.5</v>
      </c>
      <c r="I345" s="103">
        <v>1359.1999999955151</v>
      </c>
      <c r="J345" s="103">
        <v>2212.799999984361</v>
      </c>
      <c r="K345" s="103">
        <v>3767.0999999799242</v>
      </c>
      <c r="L345" s="103">
        <v>6283.8599999888947</v>
      </c>
      <c r="M345" s="103">
        <v>8509.1799999433006</v>
      </c>
    </row>
    <row r="346" spans="1:13" x14ac:dyDescent="0.35">
      <c r="A346" s="71">
        <v>2024</v>
      </c>
      <c r="B346" s="42" t="s">
        <v>76</v>
      </c>
      <c r="C346" s="120">
        <v>2979551</v>
      </c>
      <c r="D346" s="120">
        <v>12.687241120520341</v>
      </c>
      <c r="E346" s="120">
        <v>3251.6321791784271</v>
      </c>
      <c r="F346" s="120">
        <v>2647.8072503241492</v>
      </c>
      <c r="G346" s="120">
        <v>677.5</v>
      </c>
      <c r="H346" s="120">
        <v>1000.5</v>
      </c>
      <c r="I346" s="120">
        <v>1599.932590140698</v>
      </c>
      <c r="J346" s="120">
        <v>2534.5</v>
      </c>
      <c r="K346" s="120">
        <v>4014.5</v>
      </c>
      <c r="L346" s="120">
        <v>6292</v>
      </c>
      <c r="M346" s="120">
        <v>8332.2999995476202</v>
      </c>
    </row>
    <row r="347" spans="1:13" x14ac:dyDescent="0.35">
      <c r="A347" s="58">
        <v>2024</v>
      </c>
      <c r="B347" s="97" t="s">
        <v>77</v>
      </c>
      <c r="C347" s="103">
        <v>1434462</v>
      </c>
      <c r="D347" s="103">
        <v>6.108089867306802</v>
      </c>
      <c r="E347" s="103">
        <v>3110.2464368755591</v>
      </c>
      <c r="F347" s="103">
        <v>2499.5505397853349</v>
      </c>
      <c r="G347" s="103">
        <v>680.29999998317885</v>
      </c>
      <c r="H347" s="103">
        <v>986.70000002640484</v>
      </c>
      <c r="I347" s="103">
        <v>1558.700000024786</v>
      </c>
      <c r="J347" s="103">
        <v>2445.699999946622</v>
      </c>
      <c r="K347" s="103">
        <v>3828.5749998970091</v>
      </c>
      <c r="L347" s="103">
        <v>5940.8999998447134</v>
      </c>
      <c r="M347" s="103">
        <v>7867.194999839483</v>
      </c>
    </row>
    <row r="348" spans="1:13" x14ac:dyDescent="0.35">
      <c r="A348" s="58">
        <v>2024</v>
      </c>
      <c r="B348" s="97" t="s">
        <v>78</v>
      </c>
      <c r="C348" s="103">
        <v>743403</v>
      </c>
      <c r="D348" s="103">
        <v>3.1654880586766869</v>
      </c>
      <c r="E348" s="103">
        <v>3218.22036977483</v>
      </c>
      <c r="F348" s="103">
        <v>2660.0253782540922</v>
      </c>
      <c r="G348" s="103">
        <v>624.80000000786833</v>
      </c>
      <c r="H348" s="103">
        <v>949.23895083725358</v>
      </c>
      <c r="I348" s="103">
        <v>1553</v>
      </c>
      <c r="J348" s="103">
        <v>2494.4000000304009</v>
      </c>
      <c r="K348" s="103">
        <v>4000.1999999713098</v>
      </c>
      <c r="L348" s="103">
        <v>6268.4000000321676</v>
      </c>
      <c r="M348" s="103">
        <v>8292.6800000403655</v>
      </c>
    </row>
    <row r="349" spans="1:13" x14ac:dyDescent="0.35">
      <c r="A349" s="64">
        <v>2024</v>
      </c>
      <c r="B349" s="67" t="s">
        <v>79</v>
      </c>
      <c r="C349" s="103">
        <v>801686</v>
      </c>
      <c r="D349" s="103">
        <v>3.4136631945368512</v>
      </c>
      <c r="E349" s="103">
        <v>3535.597365075294</v>
      </c>
      <c r="F349" s="103">
        <v>2863.354481328814</v>
      </c>
      <c r="G349" s="103">
        <v>732.5</v>
      </c>
      <c r="H349" s="103">
        <v>1083.6000000151739</v>
      </c>
      <c r="I349" s="103">
        <v>1731.7999999740091</v>
      </c>
      <c r="J349" s="103">
        <v>2745.299999971784</v>
      </c>
      <c r="K349" s="103">
        <v>4379.0999999389478</v>
      </c>
      <c r="L349" s="103">
        <v>6901</v>
      </c>
      <c r="M349" s="103">
        <v>9132.8249998750816</v>
      </c>
    </row>
    <row r="350" spans="1:13" x14ac:dyDescent="0.35">
      <c r="A350" s="71">
        <v>2024</v>
      </c>
      <c r="B350" s="42" t="s">
        <v>80</v>
      </c>
      <c r="C350" s="120">
        <v>4490662</v>
      </c>
      <c r="D350" s="120">
        <v>19.12171048079329</v>
      </c>
      <c r="E350" s="120">
        <v>3308.5976349927619</v>
      </c>
      <c r="F350" s="120">
        <v>2774.5589203485829</v>
      </c>
      <c r="G350" s="120">
        <v>690.69999996462582</v>
      </c>
      <c r="H350" s="120">
        <v>999.0999999518524</v>
      </c>
      <c r="I350" s="120">
        <v>1578.6999998772369</v>
      </c>
      <c r="J350" s="120">
        <v>2520.299999918298</v>
      </c>
      <c r="K350" s="120">
        <v>4063</v>
      </c>
      <c r="L350" s="120">
        <v>6552.4000004777608</v>
      </c>
      <c r="M350" s="120">
        <v>8742.5999992596644</v>
      </c>
    </row>
    <row r="351" spans="1:13" x14ac:dyDescent="0.35">
      <c r="A351" s="58">
        <v>2024</v>
      </c>
      <c r="B351" s="97" t="s">
        <v>81</v>
      </c>
      <c r="C351" s="103">
        <v>2575647</v>
      </c>
      <c r="D351" s="103">
        <v>10.96737546373425</v>
      </c>
      <c r="E351" s="103">
        <v>3151.7422796749811</v>
      </c>
      <c r="F351" s="103">
        <v>2536.413044822204</v>
      </c>
      <c r="G351" s="103">
        <v>715.70000003134555</v>
      </c>
      <c r="H351" s="103">
        <v>1016.300000006644</v>
      </c>
      <c r="I351" s="103">
        <v>1576.699999927926</v>
      </c>
      <c r="J351" s="103">
        <v>2463.4040000361051</v>
      </c>
      <c r="K351" s="103">
        <v>3862.3000000121092</v>
      </c>
      <c r="L351" s="103">
        <v>6063.3999997419542</v>
      </c>
      <c r="M351" s="103">
        <v>8047</v>
      </c>
    </row>
    <row r="352" spans="1:13" x14ac:dyDescent="0.35">
      <c r="A352" s="64">
        <v>2024</v>
      </c>
      <c r="B352" s="67" t="s">
        <v>82</v>
      </c>
      <c r="C352" s="103">
        <v>1915015</v>
      </c>
      <c r="D352" s="103">
        <v>8.154335017059033</v>
      </c>
      <c r="E352" s="103">
        <v>3519.5641419689341</v>
      </c>
      <c r="F352" s="103">
        <v>3053.1440779771142</v>
      </c>
      <c r="G352" s="103">
        <v>659.29999997617051</v>
      </c>
      <c r="H352" s="103">
        <v>974.64000003739307</v>
      </c>
      <c r="I352" s="103">
        <v>1582.1708989141721</v>
      </c>
      <c r="J352" s="103">
        <v>2609.8000000943161</v>
      </c>
      <c r="K352" s="103">
        <v>4375.8999998485478</v>
      </c>
      <c r="L352" s="103">
        <v>7214.3999997580477</v>
      </c>
      <c r="M352" s="103">
        <v>9590.1000001534121</v>
      </c>
    </row>
    <row r="353" spans="1:13" x14ac:dyDescent="0.35">
      <c r="A353" s="71">
        <v>2024</v>
      </c>
      <c r="B353" s="42" t="s">
        <v>83</v>
      </c>
      <c r="C353" s="120">
        <v>4879972</v>
      </c>
      <c r="D353" s="120">
        <v>20.779433352672228</v>
      </c>
      <c r="E353" s="120">
        <v>3440.3524449310471</v>
      </c>
      <c r="F353" s="120">
        <v>2723.883226930644</v>
      </c>
      <c r="G353" s="120">
        <v>842.90000006607954</v>
      </c>
      <c r="H353" s="120">
        <v>1172.3000001065011</v>
      </c>
      <c r="I353" s="120">
        <v>1779.600000159516</v>
      </c>
      <c r="J353" s="120">
        <v>2702.799999821621</v>
      </c>
      <c r="K353" s="120">
        <v>4160.7000003832072</v>
      </c>
      <c r="L353" s="120">
        <v>6511.2972142542121</v>
      </c>
      <c r="M353" s="120">
        <v>8693.5999992010711</v>
      </c>
    </row>
    <row r="354" spans="1:13" x14ac:dyDescent="0.35">
      <c r="A354" s="58">
        <v>2024</v>
      </c>
      <c r="B354" s="97" t="s">
        <v>84</v>
      </c>
      <c r="C354" s="103">
        <v>1887545</v>
      </c>
      <c r="D354" s="103">
        <v>8.0373648716979726</v>
      </c>
      <c r="E354" s="103">
        <v>3834.2717784829242</v>
      </c>
      <c r="F354" s="103">
        <v>3069.2313683566531</v>
      </c>
      <c r="G354" s="103">
        <v>903</v>
      </c>
      <c r="H354" s="103">
        <v>1265.5</v>
      </c>
      <c r="I354" s="103">
        <v>1936.4000000624069</v>
      </c>
      <c r="J354" s="103">
        <v>2963.1999998954211</v>
      </c>
      <c r="K354" s="103">
        <v>4660.1999998864248</v>
      </c>
      <c r="L354" s="103">
        <v>7447.7999997855086</v>
      </c>
      <c r="M354" s="103">
        <v>9913.6000001222528</v>
      </c>
    </row>
    <row r="355" spans="1:13" x14ac:dyDescent="0.35">
      <c r="A355" s="64">
        <v>2024</v>
      </c>
      <c r="B355" s="67" t="s">
        <v>85</v>
      </c>
      <c r="C355" s="103">
        <v>2992427</v>
      </c>
      <c r="D355" s="103">
        <v>12.74206848097425</v>
      </c>
      <c r="E355" s="103">
        <v>3191.878390777219</v>
      </c>
      <c r="F355" s="103">
        <v>2449.075736779962</v>
      </c>
      <c r="G355" s="103">
        <v>813.09999995414501</v>
      </c>
      <c r="H355" s="103">
        <v>1126.1999999522541</v>
      </c>
      <c r="I355" s="103">
        <v>1696.5</v>
      </c>
      <c r="J355" s="103">
        <v>2557.899999870353</v>
      </c>
      <c r="K355" s="103">
        <v>3874.8999997847632</v>
      </c>
      <c r="L355" s="103">
        <v>5910.1000002179453</v>
      </c>
      <c r="M355" s="103">
        <v>7813.2000004331703</v>
      </c>
    </row>
    <row r="356" spans="1:13" x14ac:dyDescent="0.35">
      <c r="A356" s="71">
        <v>2024</v>
      </c>
      <c r="B356" s="42" t="s">
        <v>86</v>
      </c>
      <c r="C356" s="120">
        <v>1734841</v>
      </c>
      <c r="D356" s="120">
        <v>7.3871352001575499</v>
      </c>
      <c r="E356" s="120">
        <v>2774.1606098456082</v>
      </c>
      <c r="F356" s="120">
        <v>2371.820659397335</v>
      </c>
      <c r="G356" s="120">
        <v>560.79999998327287</v>
      </c>
      <c r="H356" s="120">
        <v>813.09999999003639</v>
      </c>
      <c r="I356" s="120">
        <v>1291.4000000415949</v>
      </c>
      <c r="J356" s="120">
        <v>2106.099999937604</v>
      </c>
      <c r="K356" s="120">
        <v>3446.3000001101359</v>
      </c>
      <c r="L356" s="120">
        <v>5479.1000001786861</v>
      </c>
      <c r="M356" s="120">
        <v>7281.2670001598599</v>
      </c>
    </row>
    <row r="357" spans="1:13" x14ac:dyDescent="0.35">
      <c r="A357" s="58">
        <v>2024</v>
      </c>
      <c r="B357" s="97" t="s">
        <v>87</v>
      </c>
      <c r="C357" s="103">
        <v>1018671</v>
      </c>
      <c r="D357" s="103">
        <v>4.3376081159481998</v>
      </c>
      <c r="E357" s="103">
        <v>2851.5516533022278</v>
      </c>
      <c r="F357" s="103">
        <v>2407.5544965833142</v>
      </c>
      <c r="G357" s="103">
        <v>579.10000001107824</v>
      </c>
      <c r="H357" s="103">
        <v>845.79999998727214</v>
      </c>
      <c r="I357" s="103">
        <v>1349.2999999742281</v>
      </c>
      <c r="J357" s="103">
        <v>2189.0999999586561</v>
      </c>
      <c r="K357" s="103">
        <v>3535.099999938087</v>
      </c>
      <c r="L357" s="103">
        <v>5571.8999999581274</v>
      </c>
      <c r="M357" s="103">
        <v>7409</v>
      </c>
    </row>
    <row r="358" spans="1:13" x14ac:dyDescent="0.35">
      <c r="A358" s="58">
        <v>2024</v>
      </c>
      <c r="B358" s="97" t="s">
        <v>88</v>
      </c>
      <c r="C358" s="103">
        <v>65711</v>
      </c>
      <c r="D358" s="103">
        <v>0.27980434007355881</v>
      </c>
      <c r="E358" s="103">
        <v>2729.0319230171881</v>
      </c>
      <c r="F358" s="103">
        <v>2513.3999501698481</v>
      </c>
      <c r="G358" s="103">
        <v>485.69999999948533</v>
      </c>
      <c r="H358" s="103">
        <v>723.5</v>
      </c>
      <c r="I358" s="103">
        <v>1168.299999998552</v>
      </c>
      <c r="J358" s="103">
        <v>1944.7999999979399</v>
      </c>
      <c r="K358" s="103">
        <v>3372.0500000034258</v>
      </c>
      <c r="L358" s="103">
        <v>5724.6000000038257</v>
      </c>
      <c r="M358" s="103">
        <v>7703.550000008202</v>
      </c>
    </row>
    <row r="359" spans="1:13" x14ac:dyDescent="0.35">
      <c r="A359" s="58">
        <v>2024</v>
      </c>
      <c r="B359" s="97" t="s">
        <v>89</v>
      </c>
      <c r="C359" s="103">
        <v>406460</v>
      </c>
      <c r="D359" s="103">
        <v>1.7307493732601651</v>
      </c>
      <c r="E359" s="103">
        <v>2634.4672485385231</v>
      </c>
      <c r="F359" s="103">
        <v>2119.5800871951342</v>
      </c>
      <c r="G359" s="103">
        <v>586.69999999597246</v>
      </c>
      <c r="H359" s="103">
        <v>836.69999999361414</v>
      </c>
      <c r="I359" s="103">
        <v>1304.07499999163</v>
      </c>
      <c r="J359" s="103">
        <v>2079.100000014932</v>
      </c>
      <c r="K359" s="103">
        <v>3286.0999999948281</v>
      </c>
      <c r="L359" s="103">
        <v>5000.1099999570961</v>
      </c>
      <c r="M359" s="103">
        <v>6531.0050000663723</v>
      </c>
    </row>
    <row r="360" spans="1:13" x14ac:dyDescent="0.35">
      <c r="A360" s="64">
        <v>2024</v>
      </c>
      <c r="B360" s="67" t="s">
        <v>90</v>
      </c>
      <c r="C360" s="147">
        <v>243999</v>
      </c>
      <c r="D360" s="147">
        <v>1.0389733708756259</v>
      </c>
      <c r="E360" s="147">
        <v>2695.9193184798278</v>
      </c>
      <c r="F360" s="147">
        <v>2559.1760389701431</v>
      </c>
      <c r="G360" s="147">
        <v>489.09000000253212</v>
      </c>
      <c r="H360" s="147">
        <v>706.37999999754413</v>
      </c>
      <c r="I360" s="147">
        <v>1107.5</v>
      </c>
      <c r="J360" s="147">
        <v>1827.3000000076991</v>
      </c>
      <c r="K360" s="147">
        <v>3348.2999999891808</v>
      </c>
      <c r="L360" s="147">
        <v>5870.9200000050678</v>
      </c>
      <c r="M360" s="147">
        <v>7824.7000000319094</v>
      </c>
    </row>
    <row r="361" spans="1:13" x14ac:dyDescent="0.35">
      <c r="A361" s="71">
        <v>2024</v>
      </c>
      <c r="B361" s="102" t="s">
        <v>91</v>
      </c>
      <c r="C361" s="104">
        <v>4346354</v>
      </c>
      <c r="D361" s="104">
        <v>18.507231859141889</v>
      </c>
      <c r="E361" s="104">
        <v>2982.1751135624868</v>
      </c>
      <c r="F361" s="104">
        <v>2276.169855748909</v>
      </c>
      <c r="G361" s="104">
        <v>728.19999996151796</v>
      </c>
      <c r="H361" s="104">
        <v>1019.4000000535719</v>
      </c>
      <c r="I361" s="104">
        <v>1564.6000000980221</v>
      </c>
      <c r="J361" s="104">
        <v>2413.6000001977268</v>
      </c>
      <c r="K361" s="104">
        <v>3674.299999719854</v>
      </c>
      <c r="L361" s="104">
        <v>5497.9000002352568</v>
      </c>
      <c r="M361" s="104">
        <v>7190.0999994609929</v>
      </c>
    </row>
    <row r="362" spans="1:13" x14ac:dyDescent="0.35">
      <c r="A362" s="58">
        <v>2024</v>
      </c>
      <c r="B362" s="97" t="s">
        <v>92</v>
      </c>
      <c r="C362" s="103">
        <v>1239335</v>
      </c>
      <c r="D362" s="103">
        <v>5.2772186057899582</v>
      </c>
      <c r="E362" s="103">
        <v>3045.4711275444952</v>
      </c>
      <c r="F362" s="103">
        <v>2324.3332954903231</v>
      </c>
      <c r="G362" s="103">
        <v>766.89999998408007</v>
      </c>
      <c r="H362" s="103">
        <v>1059</v>
      </c>
      <c r="I362" s="103">
        <v>1607.4000000348931</v>
      </c>
      <c r="J362" s="103">
        <v>2457.900000055819</v>
      </c>
      <c r="K362" s="103">
        <v>3730.1500000354822</v>
      </c>
      <c r="L362" s="103">
        <v>5605.3367998988961</v>
      </c>
      <c r="M362" s="103">
        <v>7369.6999999187838</v>
      </c>
    </row>
    <row r="363" spans="1:13" x14ac:dyDescent="0.35">
      <c r="A363" s="58">
        <v>2024</v>
      </c>
      <c r="B363" s="97" t="s">
        <v>93</v>
      </c>
      <c r="C363" s="103">
        <v>625897</v>
      </c>
      <c r="D363" s="103">
        <v>2.6651351682217621</v>
      </c>
      <c r="E363" s="103">
        <v>2744.1752441027988</v>
      </c>
      <c r="F363" s="103">
        <v>2048.4439638575159</v>
      </c>
      <c r="G363" s="103">
        <v>662.8999999943054</v>
      </c>
      <c r="H363" s="103">
        <v>961.86000001099342</v>
      </c>
      <c r="I363" s="103">
        <v>1481.1000000157201</v>
      </c>
      <c r="J363" s="103">
        <v>2258.2999999736239</v>
      </c>
      <c r="K363" s="103">
        <v>3385.799999966529</v>
      </c>
      <c r="L363" s="103">
        <v>4962.1999999644186</v>
      </c>
      <c r="M363" s="103">
        <v>6398.2199999160521</v>
      </c>
    </row>
    <row r="364" spans="1:13" x14ac:dyDescent="0.35">
      <c r="A364" s="58">
        <v>2024</v>
      </c>
      <c r="B364" s="97" t="s">
        <v>94</v>
      </c>
      <c r="C364" s="103">
        <v>1249829</v>
      </c>
      <c r="D364" s="103">
        <v>5.3219031600462001</v>
      </c>
      <c r="E364" s="103">
        <v>2998.1699010325419</v>
      </c>
      <c r="F364" s="103">
        <v>2417.3872224085148</v>
      </c>
      <c r="G364" s="103">
        <v>692.10000001513731</v>
      </c>
      <c r="H364" s="103">
        <v>970.2000000228461</v>
      </c>
      <c r="I364" s="103">
        <v>1496.5</v>
      </c>
      <c r="J364" s="103">
        <v>2353.4000000544102</v>
      </c>
      <c r="K364" s="103">
        <v>3679.3000000859429</v>
      </c>
      <c r="L364" s="103">
        <v>5697.7200000502144</v>
      </c>
      <c r="M364" s="103">
        <v>7604.7600001751807</v>
      </c>
    </row>
    <row r="365" spans="1:13" x14ac:dyDescent="0.35">
      <c r="A365" s="64">
        <v>2024</v>
      </c>
      <c r="B365" s="67" t="s">
        <v>95</v>
      </c>
      <c r="C365" s="103">
        <v>1231293</v>
      </c>
      <c r="D365" s="103">
        <v>5.2429749250839643</v>
      </c>
      <c r="E365" s="103">
        <v>3023.2113978394418</v>
      </c>
      <c r="F365" s="103">
        <v>2179.6767085381571</v>
      </c>
      <c r="G365" s="103">
        <v>767.20000001580127</v>
      </c>
      <c r="H365" s="103">
        <v>1069</v>
      </c>
      <c r="I365" s="103">
        <v>1640.799999967224</v>
      </c>
      <c r="J365" s="103">
        <v>2510.1999999651739</v>
      </c>
      <c r="K365" s="103">
        <v>3757.5999999648611</v>
      </c>
      <c r="L365" s="103">
        <v>5469.699999880816</v>
      </c>
      <c r="M365" s="103">
        <v>6989.8000001329092</v>
      </c>
    </row>
    <row r="366" spans="1:13" x14ac:dyDescent="0.35">
      <c r="A366" s="59">
        <v>2024</v>
      </c>
      <c r="B366" s="42" t="s">
        <v>41</v>
      </c>
      <c r="C366" s="120">
        <v>39502</v>
      </c>
      <c r="D366" s="120">
        <v>0.16820366516391039</v>
      </c>
      <c r="E366" s="120">
        <v>2937.7802863991169</v>
      </c>
      <c r="F366" s="120">
        <v>2831.5159440984771</v>
      </c>
      <c r="G366" s="120">
        <v>298.10500000028168</v>
      </c>
      <c r="H366" s="120">
        <v>491.59999999997558</v>
      </c>
      <c r="I366" s="120">
        <v>1140.79999999963</v>
      </c>
      <c r="J366" s="120">
        <v>2083.5</v>
      </c>
      <c r="K366" s="120">
        <v>3717.400000002755</v>
      </c>
      <c r="L366" s="120">
        <v>6413.8899999935638</v>
      </c>
      <c r="M366" s="120">
        <v>8606.9800000003179</v>
      </c>
    </row>
  </sheetData>
  <pageMargins left="0.70866141732283472" right="0.70866141732283472" top="0.74803149606299213" bottom="0.74803149606299213" header="0.31496062992125984" footer="0.31496062992125984"/>
  <pageSetup paperSize="9" scale="37" fitToHeight="0" orientation="portrait" r:id="rId1"/>
  <tableParts count="1">
    <tablePart r:id="rId2"/>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2A3E3E-02DA-4592-8F8C-0B197C733A0C}">
  <sheetPr>
    <pageSetUpPr fitToPage="1"/>
  </sheetPr>
  <dimension ref="A1:M74"/>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31" style="8" bestFit="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349</v>
      </c>
      <c r="F1" s="1"/>
    </row>
    <row r="2" spans="1:13" x14ac:dyDescent="0.35">
      <c r="A2" s="9" t="s">
        <v>228</v>
      </c>
    </row>
    <row r="3" spans="1:13" x14ac:dyDescent="0.35">
      <c r="A3" s="11" t="s">
        <v>201</v>
      </c>
    </row>
    <row r="4" spans="1:13" x14ac:dyDescent="0.35">
      <c r="A4" s="12" t="s">
        <v>202</v>
      </c>
      <c r="B4" s="1"/>
    </row>
    <row r="5" spans="1:13" ht="22" customHeight="1" x14ac:dyDescent="0.35">
      <c r="A5" s="56" t="s">
        <v>278</v>
      </c>
    </row>
    <row r="6" spans="1:13" s="61" customFormat="1" ht="46.5" customHeight="1" x14ac:dyDescent="0.35">
      <c r="A6" s="62" t="s">
        <v>1</v>
      </c>
      <c r="B6" s="63" t="s">
        <v>279</v>
      </c>
      <c r="C6" s="29" t="s">
        <v>2</v>
      </c>
      <c r="D6" s="29" t="s">
        <v>3</v>
      </c>
      <c r="E6" s="29" t="s">
        <v>4</v>
      </c>
      <c r="F6" s="29" t="s">
        <v>5</v>
      </c>
      <c r="G6" s="29" t="s">
        <v>6</v>
      </c>
      <c r="H6" s="29" t="s">
        <v>7</v>
      </c>
      <c r="I6" s="29" t="s">
        <v>8</v>
      </c>
      <c r="J6" s="29" t="s">
        <v>9</v>
      </c>
      <c r="K6" s="29" t="s">
        <v>10</v>
      </c>
      <c r="L6" s="29" t="s">
        <v>11</v>
      </c>
      <c r="M6" s="29" t="s">
        <v>12</v>
      </c>
    </row>
    <row r="7" spans="1:13" s="13" customFormat="1" x14ac:dyDescent="0.35">
      <c r="A7" s="59">
        <v>2011</v>
      </c>
      <c r="B7" s="32" t="s">
        <v>13</v>
      </c>
      <c r="C7" s="38">
        <v>2909210</v>
      </c>
      <c r="D7" s="38">
        <v>100</v>
      </c>
      <c r="E7" s="38">
        <v>14100</v>
      </c>
      <c r="F7" s="38">
        <v>7800</v>
      </c>
      <c r="G7" s="38">
        <v>3300</v>
      </c>
      <c r="H7" s="38">
        <v>5300</v>
      </c>
      <c r="I7" s="38">
        <v>8800</v>
      </c>
      <c r="J7" s="38">
        <v>12900</v>
      </c>
      <c r="K7" s="38">
        <v>18000</v>
      </c>
      <c r="L7" s="38">
        <v>24000</v>
      </c>
      <c r="M7" s="38">
        <v>28700</v>
      </c>
    </row>
    <row r="8" spans="1:13" x14ac:dyDescent="0.35">
      <c r="A8" s="58">
        <v>2011</v>
      </c>
      <c r="B8" s="33" t="s">
        <v>96</v>
      </c>
      <c r="C8" s="37">
        <v>2497630</v>
      </c>
      <c r="D8" s="37">
        <v>86</v>
      </c>
      <c r="E8" s="37">
        <v>13900</v>
      </c>
      <c r="F8" s="37">
        <v>7700</v>
      </c>
      <c r="G8" s="37">
        <v>3200</v>
      </c>
      <c r="H8" s="37">
        <v>5200</v>
      </c>
      <c r="I8" s="37">
        <v>8600</v>
      </c>
      <c r="J8" s="37">
        <v>12800</v>
      </c>
      <c r="K8" s="37">
        <v>17800</v>
      </c>
      <c r="L8" s="37">
        <v>23700</v>
      </c>
      <c r="M8" s="37">
        <v>28400</v>
      </c>
    </row>
    <row r="9" spans="1:13" x14ac:dyDescent="0.35">
      <c r="A9" s="58">
        <v>2011</v>
      </c>
      <c r="B9" s="33" t="s">
        <v>97</v>
      </c>
      <c r="C9" s="37">
        <v>290120</v>
      </c>
      <c r="D9" s="37">
        <v>10</v>
      </c>
      <c r="E9" s="37">
        <v>14400</v>
      </c>
      <c r="F9" s="37">
        <v>7600</v>
      </c>
      <c r="G9" s="37">
        <v>4100</v>
      </c>
      <c r="H9" s="37">
        <v>6000</v>
      </c>
      <c r="I9" s="37">
        <v>9300</v>
      </c>
      <c r="J9" s="37">
        <v>13300</v>
      </c>
      <c r="K9" s="37">
        <v>18200</v>
      </c>
      <c r="L9" s="37">
        <v>24000</v>
      </c>
      <c r="M9" s="37">
        <v>28600</v>
      </c>
    </row>
    <row r="10" spans="1:13" x14ac:dyDescent="0.35">
      <c r="A10" s="58">
        <v>2011</v>
      </c>
      <c r="B10" s="33" t="s">
        <v>98</v>
      </c>
      <c r="C10" s="37">
        <v>121210</v>
      </c>
      <c r="D10" s="37">
        <v>4</v>
      </c>
      <c r="E10" s="37">
        <v>16700</v>
      </c>
      <c r="F10" s="37">
        <v>8900</v>
      </c>
      <c r="G10" s="37">
        <v>4800</v>
      </c>
      <c r="H10" s="37">
        <v>6900</v>
      </c>
      <c r="I10" s="37">
        <v>10500</v>
      </c>
      <c r="J10" s="37">
        <v>15200</v>
      </c>
      <c r="K10" s="37">
        <v>21200</v>
      </c>
      <c r="L10" s="37">
        <v>28600</v>
      </c>
      <c r="M10" s="37">
        <v>34100</v>
      </c>
    </row>
    <row r="11" spans="1:13" x14ac:dyDescent="0.35">
      <c r="A11" s="58">
        <v>2011</v>
      </c>
      <c r="B11" s="33" t="s">
        <v>41</v>
      </c>
      <c r="C11" s="37">
        <v>240</v>
      </c>
      <c r="D11" s="37">
        <v>0</v>
      </c>
      <c r="E11" s="37">
        <v>10900</v>
      </c>
      <c r="F11" s="37">
        <v>8400</v>
      </c>
      <c r="G11" s="37">
        <v>1300</v>
      </c>
      <c r="H11" s="37">
        <v>2600</v>
      </c>
      <c r="I11" s="37">
        <v>5000</v>
      </c>
      <c r="J11" s="37">
        <v>8700</v>
      </c>
      <c r="K11" s="37">
        <v>14400</v>
      </c>
      <c r="L11" s="37">
        <v>22300</v>
      </c>
      <c r="M11" s="37">
        <v>27800</v>
      </c>
    </row>
    <row r="12" spans="1:13" x14ac:dyDescent="0.35">
      <c r="A12" s="59">
        <v>2012</v>
      </c>
      <c r="B12" s="32" t="s">
        <v>13</v>
      </c>
      <c r="C12" s="38">
        <v>2778260</v>
      </c>
      <c r="D12" s="38">
        <v>100</v>
      </c>
      <c r="E12" s="38">
        <v>13900</v>
      </c>
      <c r="F12" s="38">
        <v>7700</v>
      </c>
      <c r="G12" s="38">
        <v>3200</v>
      </c>
      <c r="H12" s="38">
        <v>5200</v>
      </c>
      <c r="I12" s="38">
        <v>8600</v>
      </c>
      <c r="J12" s="38">
        <v>12800</v>
      </c>
      <c r="K12" s="38">
        <v>17800</v>
      </c>
      <c r="L12" s="38">
        <v>23700</v>
      </c>
      <c r="M12" s="38">
        <v>28300</v>
      </c>
    </row>
    <row r="13" spans="1:13" x14ac:dyDescent="0.35">
      <c r="A13" s="58">
        <v>2012</v>
      </c>
      <c r="B13" s="33" t="s">
        <v>96</v>
      </c>
      <c r="C13" s="37">
        <v>2386310</v>
      </c>
      <c r="D13" s="37">
        <v>86</v>
      </c>
      <c r="E13" s="37">
        <v>13900</v>
      </c>
      <c r="F13" s="37">
        <v>7700</v>
      </c>
      <c r="G13" s="37">
        <v>3200</v>
      </c>
      <c r="H13" s="37">
        <v>5200</v>
      </c>
      <c r="I13" s="37">
        <v>8600</v>
      </c>
      <c r="J13" s="37">
        <v>12800</v>
      </c>
      <c r="K13" s="37">
        <v>17800</v>
      </c>
      <c r="L13" s="37">
        <v>23700</v>
      </c>
      <c r="M13" s="37">
        <v>28300</v>
      </c>
    </row>
    <row r="14" spans="1:13" x14ac:dyDescent="0.35">
      <c r="A14" s="58">
        <v>2012</v>
      </c>
      <c r="B14" s="33" t="s">
        <v>97</v>
      </c>
      <c r="C14" s="37">
        <v>276640</v>
      </c>
      <c r="D14" s="37">
        <v>10</v>
      </c>
      <c r="E14" s="37">
        <v>14500</v>
      </c>
      <c r="F14" s="37">
        <v>7600</v>
      </c>
      <c r="G14" s="37">
        <v>4100</v>
      </c>
      <c r="H14" s="37">
        <v>6100</v>
      </c>
      <c r="I14" s="37">
        <v>9300</v>
      </c>
      <c r="J14" s="37">
        <v>13400</v>
      </c>
      <c r="K14" s="37">
        <v>18300</v>
      </c>
      <c r="L14" s="37">
        <v>24000</v>
      </c>
      <c r="M14" s="37">
        <v>28500</v>
      </c>
    </row>
    <row r="15" spans="1:13" x14ac:dyDescent="0.35">
      <c r="A15" s="58">
        <v>2012</v>
      </c>
      <c r="B15" s="33" t="s">
        <v>98</v>
      </c>
      <c r="C15" s="37">
        <v>115090</v>
      </c>
      <c r="D15" s="37">
        <v>4</v>
      </c>
      <c r="E15" s="37">
        <v>16700</v>
      </c>
      <c r="F15" s="37">
        <v>8800</v>
      </c>
      <c r="G15" s="37">
        <v>4800</v>
      </c>
      <c r="H15" s="37">
        <v>7000</v>
      </c>
      <c r="I15" s="37">
        <v>10600</v>
      </c>
      <c r="J15" s="37">
        <v>15300</v>
      </c>
      <c r="K15" s="37">
        <v>21300</v>
      </c>
      <c r="L15" s="37">
        <v>28600</v>
      </c>
      <c r="M15" s="37">
        <v>34100</v>
      </c>
    </row>
    <row r="16" spans="1:13" x14ac:dyDescent="0.35">
      <c r="A16" s="58">
        <v>2012</v>
      </c>
      <c r="B16" s="33" t="s">
        <v>41</v>
      </c>
      <c r="C16" s="37">
        <v>220</v>
      </c>
      <c r="D16" s="37">
        <v>0</v>
      </c>
      <c r="E16" s="37">
        <v>11200</v>
      </c>
      <c r="F16" s="37">
        <v>8900</v>
      </c>
      <c r="G16" s="37">
        <v>1600</v>
      </c>
      <c r="H16" s="37">
        <v>2800</v>
      </c>
      <c r="I16" s="37">
        <v>5300</v>
      </c>
      <c r="J16" s="37">
        <v>8700</v>
      </c>
      <c r="K16" s="37">
        <v>14500</v>
      </c>
      <c r="L16" s="37">
        <v>22800</v>
      </c>
      <c r="M16" s="37">
        <v>30000</v>
      </c>
    </row>
    <row r="17" spans="1:13" x14ac:dyDescent="0.35">
      <c r="A17" s="59">
        <v>2013</v>
      </c>
      <c r="B17" s="32" t="s">
        <v>13</v>
      </c>
      <c r="C17" s="38">
        <v>3184030</v>
      </c>
      <c r="D17" s="38">
        <v>100</v>
      </c>
      <c r="E17" s="38">
        <v>13500</v>
      </c>
      <c r="F17" s="38">
        <v>7600</v>
      </c>
      <c r="G17" s="38">
        <v>3100</v>
      </c>
      <c r="H17" s="38">
        <v>5000</v>
      </c>
      <c r="I17" s="38">
        <v>8400</v>
      </c>
      <c r="J17" s="38">
        <v>12400</v>
      </c>
      <c r="K17" s="38">
        <v>17300</v>
      </c>
      <c r="L17" s="38">
        <v>23200</v>
      </c>
      <c r="M17" s="38">
        <v>27700</v>
      </c>
    </row>
    <row r="18" spans="1:13" x14ac:dyDescent="0.35">
      <c r="A18" s="58">
        <v>2013</v>
      </c>
      <c r="B18" s="33" t="s">
        <v>96</v>
      </c>
      <c r="C18" s="37">
        <v>2788460</v>
      </c>
      <c r="D18" s="37">
        <v>88</v>
      </c>
      <c r="E18" s="37">
        <v>13400</v>
      </c>
      <c r="F18" s="37">
        <v>7500</v>
      </c>
      <c r="G18" s="37">
        <v>3000</v>
      </c>
      <c r="H18" s="37">
        <v>4900</v>
      </c>
      <c r="I18" s="37">
        <v>8200</v>
      </c>
      <c r="J18" s="37">
        <v>12300</v>
      </c>
      <c r="K18" s="37">
        <v>17200</v>
      </c>
      <c r="L18" s="37">
        <v>23000</v>
      </c>
      <c r="M18" s="37">
        <v>27400</v>
      </c>
    </row>
    <row r="19" spans="1:13" x14ac:dyDescent="0.35">
      <c r="A19" s="58">
        <v>2013</v>
      </c>
      <c r="B19" s="33" t="s">
        <v>97</v>
      </c>
      <c r="C19" s="37">
        <v>302730</v>
      </c>
      <c r="D19" s="37">
        <v>10</v>
      </c>
      <c r="E19" s="37">
        <v>13900</v>
      </c>
      <c r="F19" s="37">
        <v>7400</v>
      </c>
      <c r="G19" s="37">
        <v>3800</v>
      </c>
      <c r="H19" s="37">
        <v>5700</v>
      </c>
      <c r="I19" s="37">
        <v>8900</v>
      </c>
      <c r="J19" s="37">
        <v>12800</v>
      </c>
      <c r="K19" s="37">
        <v>17600</v>
      </c>
      <c r="L19" s="37">
        <v>23200</v>
      </c>
      <c r="M19" s="37">
        <v>27500</v>
      </c>
    </row>
    <row r="20" spans="1:13" x14ac:dyDescent="0.35">
      <c r="A20" s="58">
        <v>2013</v>
      </c>
      <c r="B20" s="33" t="s">
        <v>98</v>
      </c>
      <c r="C20" s="37">
        <v>92830</v>
      </c>
      <c r="D20" s="37">
        <v>3</v>
      </c>
      <c r="E20" s="37">
        <v>16100</v>
      </c>
      <c r="F20" s="37">
        <v>8800</v>
      </c>
      <c r="G20" s="37">
        <v>4500</v>
      </c>
      <c r="H20" s="37">
        <v>6500</v>
      </c>
      <c r="I20" s="37">
        <v>10000</v>
      </c>
      <c r="J20" s="37">
        <v>14600</v>
      </c>
      <c r="K20" s="37">
        <v>20500</v>
      </c>
      <c r="L20" s="37">
        <v>27800</v>
      </c>
      <c r="M20" s="37">
        <v>33400</v>
      </c>
    </row>
    <row r="21" spans="1:13" x14ac:dyDescent="0.35">
      <c r="A21" s="59">
        <v>2014</v>
      </c>
      <c r="B21" s="32" t="s">
        <v>13</v>
      </c>
      <c r="C21" s="38">
        <v>3415650</v>
      </c>
      <c r="D21" s="38">
        <v>100</v>
      </c>
      <c r="E21" s="38">
        <v>13100</v>
      </c>
      <c r="F21" s="38">
        <v>7400</v>
      </c>
      <c r="G21" s="38">
        <v>3000</v>
      </c>
      <c r="H21" s="38">
        <v>4800</v>
      </c>
      <c r="I21" s="38">
        <v>8100</v>
      </c>
      <c r="J21" s="38">
        <v>12000</v>
      </c>
      <c r="K21" s="38">
        <v>16800</v>
      </c>
      <c r="L21" s="38">
        <v>22500</v>
      </c>
      <c r="M21" s="38">
        <v>26900</v>
      </c>
    </row>
    <row r="22" spans="1:13" x14ac:dyDescent="0.35">
      <c r="A22" s="58">
        <v>2014</v>
      </c>
      <c r="B22" s="33" t="s">
        <v>96</v>
      </c>
      <c r="C22" s="37">
        <v>2992440</v>
      </c>
      <c r="D22" s="37">
        <v>88</v>
      </c>
      <c r="E22" s="37">
        <v>13000</v>
      </c>
      <c r="F22" s="37">
        <v>7400</v>
      </c>
      <c r="G22" s="37">
        <v>2900</v>
      </c>
      <c r="H22" s="37">
        <v>4700</v>
      </c>
      <c r="I22" s="37">
        <v>8000</v>
      </c>
      <c r="J22" s="37">
        <v>11900</v>
      </c>
      <c r="K22" s="37">
        <v>16700</v>
      </c>
      <c r="L22" s="37">
        <v>22300</v>
      </c>
      <c r="M22" s="37">
        <v>26700</v>
      </c>
    </row>
    <row r="23" spans="1:13" x14ac:dyDescent="0.35">
      <c r="A23" s="58">
        <v>2014</v>
      </c>
      <c r="B23" s="33" t="s">
        <v>97</v>
      </c>
      <c r="C23" s="37">
        <v>323560</v>
      </c>
      <c r="D23" s="37">
        <v>9</v>
      </c>
      <c r="E23" s="37">
        <v>13500</v>
      </c>
      <c r="F23" s="37">
        <v>7200</v>
      </c>
      <c r="G23" s="37">
        <v>3700</v>
      </c>
      <c r="H23" s="37">
        <v>5500</v>
      </c>
      <c r="I23" s="37">
        <v>8600</v>
      </c>
      <c r="J23" s="37">
        <v>12400</v>
      </c>
      <c r="K23" s="37">
        <v>17100</v>
      </c>
      <c r="L23" s="37">
        <v>22500</v>
      </c>
      <c r="M23" s="37">
        <v>26800</v>
      </c>
    </row>
    <row r="24" spans="1:13" x14ac:dyDescent="0.35">
      <c r="A24" s="58">
        <v>2014</v>
      </c>
      <c r="B24" s="33" t="s">
        <v>98</v>
      </c>
      <c r="C24" s="37">
        <v>99640</v>
      </c>
      <c r="D24" s="37">
        <v>3</v>
      </c>
      <c r="E24" s="37">
        <v>15700</v>
      </c>
      <c r="F24" s="37">
        <v>8700</v>
      </c>
      <c r="G24" s="37">
        <v>4300</v>
      </c>
      <c r="H24" s="37">
        <v>6300</v>
      </c>
      <c r="I24" s="37">
        <v>9700</v>
      </c>
      <c r="J24" s="37">
        <v>14100</v>
      </c>
      <c r="K24" s="37">
        <v>19900</v>
      </c>
      <c r="L24" s="37">
        <v>27300</v>
      </c>
      <c r="M24" s="37">
        <v>32800</v>
      </c>
    </row>
    <row r="25" spans="1:13" x14ac:dyDescent="0.35">
      <c r="A25" s="59">
        <v>2015</v>
      </c>
      <c r="B25" s="32" t="s">
        <v>13</v>
      </c>
      <c r="C25" s="38">
        <v>3404980</v>
      </c>
      <c r="D25" s="38">
        <v>100</v>
      </c>
      <c r="E25" s="38">
        <v>13100</v>
      </c>
      <c r="F25" s="38">
        <v>7500</v>
      </c>
      <c r="G25" s="38">
        <v>2900</v>
      </c>
      <c r="H25" s="38">
        <v>4800</v>
      </c>
      <c r="I25" s="38">
        <v>8000</v>
      </c>
      <c r="J25" s="38">
        <v>12000</v>
      </c>
      <c r="K25" s="38">
        <v>16800</v>
      </c>
      <c r="L25" s="38">
        <v>22600</v>
      </c>
      <c r="M25" s="38">
        <v>27100</v>
      </c>
    </row>
    <row r="26" spans="1:13" x14ac:dyDescent="0.35">
      <c r="A26" s="58">
        <v>2015</v>
      </c>
      <c r="B26" s="33" t="s">
        <v>96</v>
      </c>
      <c r="C26" s="37">
        <v>2977910</v>
      </c>
      <c r="D26" s="37">
        <v>87.46</v>
      </c>
      <c r="E26" s="37">
        <v>13000</v>
      </c>
      <c r="F26" s="37">
        <v>7500</v>
      </c>
      <c r="G26" s="37">
        <v>2800</v>
      </c>
      <c r="H26" s="37">
        <v>4700</v>
      </c>
      <c r="I26" s="37">
        <v>7900</v>
      </c>
      <c r="J26" s="37">
        <v>11900</v>
      </c>
      <c r="K26" s="37">
        <v>16700</v>
      </c>
      <c r="L26" s="37">
        <v>22400</v>
      </c>
      <c r="M26" s="37">
        <v>26900</v>
      </c>
    </row>
    <row r="27" spans="1:13" x14ac:dyDescent="0.35">
      <c r="A27" s="58">
        <v>2015</v>
      </c>
      <c r="B27" s="33" t="s">
        <v>97</v>
      </c>
      <c r="C27" s="37">
        <v>320480</v>
      </c>
      <c r="D27" s="37">
        <v>9.41</v>
      </c>
      <c r="E27" s="37">
        <v>13400</v>
      </c>
      <c r="F27" s="37">
        <v>7200</v>
      </c>
      <c r="G27" s="37">
        <v>3600</v>
      </c>
      <c r="H27" s="37">
        <v>5400</v>
      </c>
      <c r="I27" s="37">
        <v>8500</v>
      </c>
      <c r="J27" s="37">
        <v>12300</v>
      </c>
      <c r="K27" s="37">
        <v>17000</v>
      </c>
      <c r="L27" s="37">
        <v>22400</v>
      </c>
      <c r="M27" s="37">
        <v>26700</v>
      </c>
    </row>
    <row r="28" spans="1:13" x14ac:dyDescent="0.35">
      <c r="A28" s="58">
        <v>2015</v>
      </c>
      <c r="B28" s="33" t="s">
        <v>98</v>
      </c>
      <c r="C28" s="37">
        <v>106570</v>
      </c>
      <c r="D28" s="37">
        <v>3.13</v>
      </c>
      <c r="E28" s="37">
        <v>16000</v>
      </c>
      <c r="F28" s="37">
        <v>8900</v>
      </c>
      <c r="G28" s="37">
        <v>4200</v>
      </c>
      <c r="H28" s="37">
        <v>6300</v>
      </c>
      <c r="I28" s="37">
        <v>9800</v>
      </c>
      <c r="J28" s="37">
        <v>14500</v>
      </c>
      <c r="K28" s="37">
        <v>20500</v>
      </c>
      <c r="L28" s="37">
        <v>28100</v>
      </c>
      <c r="M28" s="37">
        <v>33700</v>
      </c>
    </row>
    <row r="29" spans="1:13" x14ac:dyDescent="0.35">
      <c r="A29" s="58">
        <v>2015</v>
      </c>
      <c r="B29" s="33" t="s">
        <v>41</v>
      </c>
      <c r="C29" s="37" t="s">
        <v>206</v>
      </c>
      <c r="D29" s="37">
        <v>0</v>
      </c>
      <c r="E29" s="37" t="s">
        <v>206</v>
      </c>
      <c r="F29" s="37" t="s">
        <v>206</v>
      </c>
      <c r="G29" s="37" t="s">
        <v>206</v>
      </c>
      <c r="H29" s="37" t="s">
        <v>206</v>
      </c>
      <c r="I29" s="37" t="s">
        <v>206</v>
      </c>
      <c r="J29" s="37" t="s">
        <v>206</v>
      </c>
      <c r="K29" s="37" t="s">
        <v>206</v>
      </c>
      <c r="L29" s="37" t="s">
        <v>206</v>
      </c>
      <c r="M29" s="37" t="s">
        <v>206</v>
      </c>
    </row>
    <row r="30" spans="1:13" x14ac:dyDescent="0.35">
      <c r="A30" s="59">
        <v>2016</v>
      </c>
      <c r="B30" s="32" t="s">
        <v>13</v>
      </c>
      <c r="C30" s="38">
        <v>2439260</v>
      </c>
      <c r="D30" s="38">
        <v>100</v>
      </c>
      <c r="E30" s="38">
        <v>13400</v>
      </c>
      <c r="F30" s="38">
        <v>7400</v>
      </c>
      <c r="G30" s="38">
        <v>3600</v>
      </c>
      <c r="H30" s="38">
        <v>5300</v>
      </c>
      <c r="I30" s="38">
        <v>8400</v>
      </c>
      <c r="J30" s="38">
        <v>12300</v>
      </c>
      <c r="K30" s="38">
        <v>17100</v>
      </c>
      <c r="L30" s="38">
        <v>22800</v>
      </c>
      <c r="M30" s="38">
        <v>27400</v>
      </c>
    </row>
    <row r="31" spans="1:13" x14ac:dyDescent="0.35">
      <c r="A31" s="58">
        <v>2016</v>
      </c>
      <c r="B31" s="33" t="s">
        <v>96</v>
      </c>
      <c r="C31" s="37">
        <v>2104980</v>
      </c>
      <c r="D31" s="37">
        <v>86</v>
      </c>
      <c r="E31" s="37">
        <v>13300</v>
      </c>
      <c r="F31" s="37">
        <v>7400</v>
      </c>
      <c r="G31" s="37">
        <v>3500</v>
      </c>
      <c r="H31" s="37">
        <v>5300</v>
      </c>
      <c r="I31" s="37">
        <v>8300</v>
      </c>
      <c r="J31" s="37">
        <v>12200</v>
      </c>
      <c r="K31" s="37">
        <v>16900</v>
      </c>
      <c r="L31" s="37">
        <v>22600</v>
      </c>
      <c r="M31" s="37">
        <v>27100</v>
      </c>
    </row>
    <row r="32" spans="1:13" x14ac:dyDescent="0.35">
      <c r="A32" s="58">
        <v>2016</v>
      </c>
      <c r="B32" s="33" t="s">
        <v>97</v>
      </c>
      <c r="C32" s="37">
        <v>247750</v>
      </c>
      <c r="D32" s="37">
        <v>10</v>
      </c>
      <c r="E32" s="37">
        <v>13500</v>
      </c>
      <c r="F32" s="37">
        <v>7100</v>
      </c>
      <c r="G32" s="37">
        <v>4100</v>
      </c>
      <c r="H32" s="37">
        <v>5800</v>
      </c>
      <c r="I32" s="37">
        <v>8700</v>
      </c>
      <c r="J32" s="37">
        <v>12400</v>
      </c>
      <c r="K32" s="37">
        <v>17000</v>
      </c>
      <c r="L32" s="37">
        <v>22500</v>
      </c>
      <c r="M32" s="37">
        <v>26700</v>
      </c>
    </row>
    <row r="33" spans="1:13" ht="18" customHeight="1" x14ac:dyDescent="0.35">
      <c r="A33" s="58">
        <v>2016</v>
      </c>
      <c r="B33" s="33" t="s">
        <v>98</v>
      </c>
      <c r="C33" s="37">
        <v>86530</v>
      </c>
      <c r="D33" s="37">
        <v>4</v>
      </c>
      <c r="E33" s="37">
        <v>16000</v>
      </c>
      <c r="F33" s="37">
        <v>8700</v>
      </c>
      <c r="G33" s="37">
        <v>4600</v>
      </c>
      <c r="H33" s="37">
        <v>6600</v>
      </c>
      <c r="I33" s="37">
        <v>9900</v>
      </c>
      <c r="J33" s="37">
        <v>14500</v>
      </c>
      <c r="K33" s="37">
        <v>20400</v>
      </c>
      <c r="L33" s="37">
        <v>27700</v>
      </c>
      <c r="M33" s="37">
        <v>33300</v>
      </c>
    </row>
    <row r="34" spans="1:13" x14ac:dyDescent="0.35">
      <c r="A34" s="59">
        <v>2017</v>
      </c>
      <c r="B34" s="32" t="s">
        <v>13</v>
      </c>
      <c r="C34" s="38">
        <v>18257260</v>
      </c>
      <c r="D34" s="38">
        <v>100</v>
      </c>
      <c r="E34" s="38">
        <v>13400</v>
      </c>
      <c r="F34" s="38">
        <v>7400</v>
      </c>
      <c r="G34" s="38">
        <v>3400</v>
      </c>
      <c r="H34" s="38">
        <v>5200</v>
      </c>
      <c r="I34" s="38">
        <v>8300</v>
      </c>
      <c r="J34" s="38">
        <v>12200</v>
      </c>
      <c r="K34" s="38">
        <v>17100</v>
      </c>
      <c r="L34" s="38">
        <v>22800</v>
      </c>
      <c r="M34" s="38">
        <v>27300</v>
      </c>
    </row>
    <row r="35" spans="1:13" x14ac:dyDescent="0.35">
      <c r="A35" s="58">
        <v>2017</v>
      </c>
      <c r="B35" s="33" t="s">
        <v>96</v>
      </c>
      <c r="C35" s="37">
        <v>15723130</v>
      </c>
      <c r="D35" s="37">
        <v>86</v>
      </c>
      <c r="E35" s="37">
        <v>13300</v>
      </c>
      <c r="F35" s="37">
        <v>7400</v>
      </c>
      <c r="G35" s="37">
        <v>3300</v>
      </c>
      <c r="H35" s="37">
        <v>5100</v>
      </c>
      <c r="I35" s="37">
        <v>8200</v>
      </c>
      <c r="J35" s="37">
        <v>12100</v>
      </c>
      <c r="K35" s="37">
        <v>16900</v>
      </c>
      <c r="L35" s="37">
        <v>22600</v>
      </c>
      <c r="M35" s="37">
        <v>27000</v>
      </c>
    </row>
    <row r="36" spans="1:13" x14ac:dyDescent="0.35">
      <c r="A36" s="58">
        <v>2017</v>
      </c>
      <c r="B36" s="33" t="s">
        <v>97</v>
      </c>
      <c r="C36" s="37">
        <v>1856180</v>
      </c>
      <c r="D36" s="37">
        <v>10</v>
      </c>
      <c r="E36" s="37">
        <v>13600</v>
      </c>
      <c r="F36" s="37">
        <v>7200</v>
      </c>
      <c r="G36" s="37">
        <v>4000</v>
      </c>
      <c r="H36" s="37">
        <v>5700</v>
      </c>
      <c r="I36" s="37">
        <v>8700</v>
      </c>
      <c r="J36" s="37">
        <v>12500</v>
      </c>
      <c r="K36" s="37">
        <v>17100</v>
      </c>
      <c r="L36" s="37">
        <v>22600</v>
      </c>
      <c r="M36" s="37">
        <v>26800</v>
      </c>
    </row>
    <row r="37" spans="1:13" x14ac:dyDescent="0.35">
      <c r="A37" s="58">
        <v>2017</v>
      </c>
      <c r="B37" s="33" t="s">
        <v>98</v>
      </c>
      <c r="C37" s="37">
        <v>677920</v>
      </c>
      <c r="D37" s="37">
        <v>4</v>
      </c>
      <c r="E37" s="37">
        <v>15900</v>
      </c>
      <c r="F37" s="37">
        <v>8800</v>
      </c>
      <c r="G37" s="37">
        <v>4500</v>
      </c>
      <c r="H37" s="37">
        <v>6300</v>
      </c>
      <c r="I37" s="37">
        <v>9700</v>
      </c>
      <c r="J37" s="37">
        <v>14300</v>
      </c>
      <c r="K37" s="37">
        <v>20300</v>
      </c>
      <c r="L37" s="37">
        <v>27700</v>
      </c>
      <c r="M37" s="37">
        <v>33400</v>
      </c>
    </row>
    <row r="38" spans="1:13" x14ac:dyDescent="0.35">
      <c r="A38" s="58">
        <v>2017</v>
      </c>
      <c r="B38" s="33" t="s">
        <v>41</v>
      </c>
      <c r="C38" s="37">
        <v>30</v>
      </c>
      <c r="D38" s="37">
        <v>0</v>
      </c>
      <c r="E38" s="37">
        <v>16700</v>
      </c>
      <c r="F38" s="37">
        <v>10300</v>
      </c>
      <c r="G38" s="37">
        <v>3800</v>
      </c>
      <c r="H38" s="37">
        <v>5100</v>
      </c>
      <c r="I38" s="37">
        <v>9400</v>
      </c>
      <c r="J38" s="37">
        <v>14500</v>
      </c>
      <c r="K38" s="37">
        <v>22000</v>
      </c>
      <c r="L38" s="37">
        <v>33100</v>
      </c>
      <c r="M38" s="37">
        <v>35700</v>
      </c>
    </row>
    <row r="39" spans="1:13" x14ac:dyDescent="0.35">
      <c r="A39" s="59">
        <v>2018</v>
      </c>
      <c r="B39" s="32" t="s">
        <v>13</v>
      </c>
      <c r="C39" s="38">
        <v>18211100</v>
      </c>
      <c r="D39" s="38">
        <v>100</v>
      </c>
      <c r="E39" s="38">
        <v>13200</v>
      </c>
      <c r="F39" s="38">
        <v>7500</v>
      </c>
      <c r="G39" s="38">
        <v>3300</v>
      </c>
      <c r="H39" s="38">
        <v>5000</v>
      </c>
      <c r="I39" s="38">
        <v>8100</v>
      </c>
      <c r="J39" s="38">
        <v>12000</v>
      </c>
      <c r="K39" s="38">
        <v>16900</v>
      </c>
      <c r="L39" s="38">
        <v>22700</v>
      </c>
      <c r="M39" s="38">
        <v>27300</v>
      </c>
    </row>
    <row r="40" spans="1:13" x14ac:dyDescent="0.35">
      <c r="A40" s="58">
        <v>2018</v>
      </c>
      <c r="B40" s="33" t="s">
        <v>96</v>
      </c>
      <c r="C40" s="37">
        <v>15648910</v>
      </c>
      <c r="D40" s="37">
        <v>86</v>
      </c>
      <c r="E40" s="37">
        <v>13100</v>
      </c>
      <c r="F40" s="37">
        <v>7400</v>
      </c>
      <c r="G40" s="37">
        <v>3200</v>
      </c>
      <c r="H40" s="37">
        <v>4900</v>
      </c>
      <c r="I40" s="37">
        <v>8000</v>
      </c>
      <c r="J40" s="37">
        <v>11900</v>
      </c>
      <c r="K40" s="37">
        <v>16800</v>
      </c>
      <c r="L40" s="37">
        <v>22500</v>
      </c>
      <c r="M40" s="37">
        <v>27000</v>
      </c>
    </row>
    <row r="41" spans="1:13" x14ac:dyDescent="0.35">
      <c r="A41" s="58">
        <v>2018</v>
      </c>
      <c r="B41" s="33" t="s">
        <v>97</v>
      </c>
      <c r="C41" s="37">
        <v>1868210</v>
      </c>
      <c r="D41" s="37">
        <v>10</v>
      </c>
      <c r="E41" s="37">
        <v>13300</v>
      </c>
      <c r="F41" s="37">
        <v>7200</v>
      </c>
      <c r="G41" s="37">
        <v>3800</v>
      </c>
      <c r="H41" s="37">
        <v>5400</v>
      </c>
      <c r="I41" s="37">
        <v>8400</v>
      </c>
      <c r="J41" s="37">
        <v>12200</v>
      </c>
      <c r="K41" s="37">
        <v>16900</v>
      </c>
      <c r="L41" s="37">
        <v>22300</v>
      </c>
      <c r="M41" s="37">
        <v>26700</v>
      </c>
    </row>
    <row r="42" spans="1:13" x14ac:dyDescent="0.35">
      <c r="A42" s="58">
        <v>2018</v>
      </c>
      <c r="B42" s="33" t="s">
        <v>98</v>
      </c>
      <c r="C42" s="37">
        <v>693960</v>
      </c>
      <c r="D42" s="37">
        <v>4</v>
      </c>
      <c r="E42" s="37">
        <v>15600</v>
      </c>
      <c r="F42" s="37">
        <v>8800</v>
      </c>
      <c r="G42" s="37">
        <v>4200</v>
      </c>
      <c r="H42" s="37">
        <v>6000</v>
      </c>
      <c r="I42" s="37">
        <v>9400</v>
      </c>
      <c r="J42" s="37">
        <v>14000</v>
      </c>
      <c r="K42" s="37">
        <v>20000</v>
      </c>
      <c r="L42" s="37">
        <v>27400</v>
      </c>
      <c r="M42" s="37">
        <v>33200</v>
      </c>
    </row>
    <row r="43" spans="1:13" x14ac:dyDescent="0.35">
      <c r="A43" s="58">
        <v>2018</v>
      </c>
      <c r="B43" s="33" t="s">
        <v>41</v>
      </c>
      <c r="C43" s="37">
        <v>30</v>
      </c>
      <c r="D43" s="37">
        <v>0</v>
      </c>
      <c r="E43" s="37">
        <v>14600</v>
      </c>
      <c r="F43" s="37">
        <v>8800</v>
      </c>
      <c r="G43" s="37">
        <v>1900</v>
      </c>
      <c r="H43" s="37">
        <v>2700</v>
      </c>
      <c r="I43" s="37">
        <v>9000</v>
      </c>
      <c r="J43" s="37">
        <v>15200</v>
      </c>
      <c r="K43" s="37">
        <v>20400</v>
      </c>
      <c r="L43" s="37">
        <v>27400</v>
      </c>
      <c r="M43" s="37">
        <v>30800</v>
      </c>
    </row>
    <row r="44" spans="1:13" x14ac:dyDescent="0.35">
      <c r="A44" s="59">
        <v>2019</v>
      </c>
      <c r="B44" s="32" t="s">
        <v>13</v>
      </c>
      <c r="C44" s="38">
        <v>18229130</v>
      </c>
      <c r="D44" s="38">
        <v>100</v>
      </c>
      <c r="E44" s="38">
        <v>13300</v>
      </c>
      <c r="F44" s="38">
        <v>7600</v>
      </c>
      <c r="G44" s="38">
        <v>3300</v>
      </c>
      <c r="H44" s="38">
        <v>5100</v>
      </c>
      <c r="I44" s="38">
        <v>8200</v>
      </c>
      <c r="J44" s="38">
        <v>12100</v>
      </c>
      <c r="K44" s="38">
        <v>17000</v>
      </c>
      <c r="L44" s="38">
        <v>22900</v>
      </c>
      <c r="M44" s="38">
        <v>27600</v>
      </c>
    </row>
    <row r="45" spans="1:13" x14ac:dyDescent="0.35">
      <c r="A45" s="58">
        <v>2019</v>
      </c>
      <c r="B45" s="33" t="s">
        <v>96</v>
      </c>
      <c r="C45" s="37">
        <v>15658660</v>
      </c>
      <c r="D45" s="37">
        <v>86</v>
      </c>
      <c r="E45" s="37">
        <v>13200</v>
      </c>
      <c r="F45" s="37">
        <v>7500</v>
      </c>
      <c r="G45" s="37">
        <v>3200</v>
      </c>
      <c r="H45" s="37">
        <v>5000</v>
      </c>
      <c r="I45" s="37">
        <v>8100</v>
      </c>
      <c r="J45" s="37">
        <v>12100</v>
      </c>
      <c r="K45" s="37">
        <v>16900</v>
      </c>
      <c r="L45" s="37">
        <v>22800</v>
      </c>
      <c r="M45" s="37">
        <v>27300</v>
      </c>
    </row>
    <row r="46" spans="1:13" x14ac:dyDescent="0.35">
      <c r="A46" s="58">
        <v>2019</v>
      </c>
      <c r="B46" s="33" t="s">
        <v>97</v>
      </c>
      <c r="C46" s="37">
        <v>1872430</v>
      </c>
      <c r="D46" s="37">
        <v>10</v>
      </c>
      <c r="E46" s="37">
        <v>13400</v>
      </c>
      <c r="F46" s="37">
        <v>7300</v>
      </c>
      <c r="G46" s="37">
        <v>3800</v>
      </c>
      <c r="H46" s="37">
        <v>5400</v>
      </c>
      <c r="I46" s="37">
        <v>8400</v>
      </c>
      <c r="J46" s="37">
        <v>12200</v>
      </c>
      <c r="K46" s="37">
        <v>17000</v>
      </c>
      <c r="L46" s="37">
        <v>22500</v>
      </c>
      <c r="M46" s="37">
        <v>26900</v>
      </c>
    </row>
    <row r="47" spans="1:13" x14ac:dyDescent="0.35">
      <c r="A47" s="58">
        <v>2019</v>
      </c>
      <c r="B47" s="33" t="s">
        <v>98</v>
      </c>
      <c r="C47" s="37">
        <v>698010</v>
      </c>
      <c r="D47" s="37">
        <v>4</v>
      </c>
      <c r="E47" s="37">
        <v>15600</v>
      </c>
      <c r="F47" s="37">
        <v>8900</v>
      </c>
      <c r="G47" s="37">
        <v>4200</v>
      </c>
      <c r="H47" s="37">
        <v>5900</v>
      </c>
      <c r="I47" s="37">
        <v>9300</v>
      </c>
      <c r="J47" s="37">
        <v>14000</v>
      </c>
      <c r="K47" s="37">
        <v>20100</v>
      </c>
      <c r="L47" s="37">
        <v>27600</v>
      </c>
      <c r="M47" s="37">
        <v>33400</v>
      </c>
    </row>
    <row r="48" spans="1:13" x14ac:dyDescent="0.35">
      <c r="A48" s="58">
        <v>2019</v>
      </c>
      <c r="B48" s="33" t="s">
        <v>41</v>
      </c>
      <c r="C48" s="37">
        <v>30</v>
      </c>
      <c r="D48" s="37">
        <v>0</v>
      </c>
      <c r="E48" s="37">
        <v>14300</v>
      </c>
      <c r="F48" s="37">
        <v>6700</v>
      </c>
      <c r="G48" s="37">
        <v>3900</v>
      </c>
      <c r="H48" s="37">
        <v>5500</v>
      </c>
      <c r="I48" s="37">
        <v>10200</v>
      </c>
      <c r="J48" s="37">
        <v>13400</v>
      </c>
      <c r="K48" s="37">
        <v>20100</v>
      </c>
      <c r="L48" s="37">
        <v>23100</v>
      </c>
      <c r="M48" s="37">
        <v>26900</v>
      </c>
    </row>
    <row r="49" spans="1:13" x14ac:dyDescent="0.35">
      <c r="A49" s="59">
        <v>2020</v>
      </c>
      <c r="B49" s="32" t="s">
        <v>13</v>
      </c>
      <c r="C49" s="38">
        <v>19618409</v>
      </c>
      <c r="D49" s="38">
        <v>100</v>
      </c>
      <c r="E49" s="38">
        <v>13513.420177186539</v>
      </c>
      <c r="F49" s="38">
        <v>7710.311330036855</v>
      </c>
      <c r="G49" s="38">
        <v>3140.698556079104</v>
      </c>
      <c r="H49" s="38">
        <v>4994.5068372045798</v>
      </c>
      <c r="I49" s="38">
        <v>8241.5445642376526</v>
      </c>
      <c r="J49" s="38">
        <v>12320.93461991504</v>
      </c>
      <c r="K49" s="38">
        <v>17330.531206020161</v>
      </c>
      <c r="L49" s="38">
        <v>23323.710151342919</v>
      </c>
      <c r="M49" s="38">
        <v>28047.810657244889</v>
      </c>
    </row>
    <row r="50" spans="1:13" x14ac:dyDescent="0.35">
      <c r="A50" s="58">
        <v>2020</v>
      </c>
      <c r="B50" s="33" t="s">
        <v>96</v>
      </c>
      <c r="C50" s="37">
        <v>16851104</v>
      </c>
      <c r="D50" s="37">
        <v>85.894345458900361</v>
      </c>
      <c r="E50" s="37">
        <v>13408.361130992829</v>
      </c>
      <c r="F50" s="37">
        <v>7666.9285670186582</v>
      </c>
      <c r="G50" s="37">
        <v>3040.668572074087</v>
      </c>
      <c r="H50" s="37">
        <v>4903.2778730296386</v>
      </c>
      <c r="I50" s="37">
        <v>8168.849124709076</v>
      </c>
      <c r="J50" s="37">
        <v>12242.40495857317</v>
      </c>
      <c r="K50" s="37">
        <v>17217.330532842931</v>
      </c>
      <c r="L50" s="37">
        <v>23154.238115549739</v>
      </c>
      <c r="M50" s="37">
        <v>27819.323059344231</v>
      </c>
    </row>
    <row r="51" spans="1:13" x14ac:dyDescent="0.35">
      <c r="A51" s="58">
        <v>2020</v>
      </c>
      <c r="B51" s="33" t="s">
        <v>97</v>
      </c>
      <c r="C51" s="37">
        <v>2001875</v>
      </c>
      <c r="D51" s="37">
        <v>10.20406394830488</v>
      </c>
      <c r="E51" s="37">
        <v>13566.0466979418</v>
      </c>
      <c r="F51" s="37">
        <v>7400.7975443394826</v>
      </c>
      <c r="G51" s="37">
        <v>3706.4922666590119</v>
      </c>
      <c r="H51" s="37">
        <v>5439.9295233262374</v>
      </c>
      <c r="I51" s="37">
        <v>8504.460880375842</v>
      </c>
      <c r="J51" s="37">
        <v>12431.413654261491</v>
      </c>
      <c r="K51" s="37">
        <v>17248.815521284909</v>
      </c>
      <c r="L51" s="37">
        <v>22909.79871353948</v>
      </c>
      <c r="M51" s="37">
        <v>27360.18415263269</v>
      </c>
    </row>
    <row r="52" spans="1:13" x14ac:dyDescent="0.35">
      <c r="A52" s="58">
        <v>2020</v>
      </c>
      <c r="B52" s="33" t="s">
        <v>98</v>
      </c>
      <c r="C52" s="37">
        <v>765393</v>
      </c>
      <c r="D52" s="37">
        <v>3.9014019944226872</v>
      </c>
      <c r="E52" s="37">
        <v>15688.780175819689</v>
      </c>
      <c r="F52" s="37">
        <v>9021.3993904993786</v>
      </c>
      <c r="G52" s="37">
        <v>4097.3119772308964</v>
      </c>
      <c r="H52" s="37">
        <v>5841.3670901392261</v>
      </c>
      <c r="I52" s="37">
        <v>9277.1120520187451</v>
      </c>
      <c r="J52" s="37">
        <v>14042.789854811839</v>
      </c>
      <c r="K52" s="37">
        <v>20301.170112734981</v>
      </c>
      <c r="L52" s="37">
        <v>27946.088479529379</v>
      </c>
      <c r="M52" s="37">
        <v>33720.020278613549</v>
      </c>
    </row>
    <row r="53" spans="1:13" x14ac:dyDescent="0.35">
      <c r="A53" s="58">
        <v>2020</v>
      </c>
      <c r="B53" s="33" t="s">
        <v>41</v>
      </c>
      <c r="C53" s="37">
        <v>37</v>
      </c>
      <c r="D53" s="37">
        <v>1.8859837206982479E-4</v>
      </c>
      <c r="E53" s="37">
        <v>13618.3322122027</v>
      </c>
      <c r="F53" s="37">
        <v>9181.323620663954</v>
      </c>
      <c r="G53" s="37">
        <v>2135.1250143999991</v>
      </c>
      <c r="H53" s="37">
        <v>3426.658001620001</v>
      </c>
      <c r="I53" s="37">
        <v>6918.9683873000022</v>
      </c>
      <c r="J53" s="37">
        <v>12616.09459499999</v>
      </c>
      <c r="K53" s="37">
        <v>18095.039433999998</v>
      </c>
      <c r="L53" s="37">
        <v>24910.697644399981</v>
      </c>
      <c r="M53" s="37">
        <v>26970.435965599969</v>
      </c>
    </row>
    <row r="54" spans="1:13" x14ac:dyDescent="0.35">
      <c r="A54" s="59">
        <v>2021</v>
      </c>
      <c r="B54" s="32" t="s">
        <v>13</v>
      </c>
      <c r="C54" s="38">
        <v>18694416</v>
      </c>
      <c r="D54" s="38">
        <v>100</v>
      </c>
      <c r="E54" s="38">
        <v>12783.92366118557</v>
      </c>
      <c r="F54" s="38">
        <v>7469.7956144178643</v>
      </c>
      <c r="G54" s="38">
        <v>3057.3931700152211</v>
      </c>
      <c r="H54" s="38">
        <v>4693.6418952038048</v>
      </c>
      <c r="I54" s="38">
        <v>7670.514270787151</v>
      </c>
      <c r="J54" s="38">
        <v>11528.784795032811</v>
      </c>
      <c r="K54" s="38">
        <v>16358.44098716898</v>
      </c>
      <c r="L54" s="38">
        <v>22243.44051329701</v>
      </c>
      <c r="M54" s="38">
        <v>26918.340991908459</v>
      </c>
    </row>
    <row r="55" spans="1:13" x14ac:dyDescent="0.35">
      <c r="A55" s="58">
        <v>2021</v>
      </c>
      <c r="B55" s="33" t="s">
        <v>96</v>
      </c>
      <c r="C55" s="37">
        <v>15985639</v>
      </c>
      <c r="D55" s="37">
        <v>85.510234713938104</v>
      </c>
      <c r="E55" s="37">
        <v>12709.28676797377</v>
      </c>
      <c r="F55" s="37">
        <v>7432.8180775290812</v>
      </c>
      <c r="G55" s="37">
        <v>2980.5174479013922</v>
      </c>
      <c r="H55" s="37">
        <v>4628.8018744787314</v>
      </c>
      <c r="I55" s="37">
        <v>7624.2144478321979</v>
      </c>
      <c r="J55" s="37">
        <v>11477.725125888361</v>
      </c>
      <c r="K55" s="37">
        <v>16282.257590825669</v>
      </c>
      <c r="L55" s="37">
        <v>22117.662114954492</v>
      </c>
      <c r="M55" s="37">
        <v>26740.20122829609</v>
      </c>
    </row>
    <row r="56" spans="1:13" x14ac:dyDescent="0.35">
      <c r="A56" s="58">
        <v>2021</v>
      </c>
      <c r="B56" s="33" t="s">
        <v>97</v>
      </c>
      <c r="C56" s="37">
        <v>1949801</v>
      </c>
      <c r="D56" s="37">
        <v>10.429857771432919</v>
      </c>
      <c r="E56" s="37">
        <v>12671.47512641757</v>
      </c>
      <c r="F56" s="37">
        <v>7126.2025831042574</v>
      </c>
      <c r="G56" s="37">
        <v>3454.925116557723</v>
      </c>
      <c r="H56" s="37">
        <v>4983.411804357298</v>
      </c>
      <c r="I56" s="37">
        <v>7789.6465073896043</v>
      </c>
      <c r="J56" s="37">
        <v>11491.75584903335</v>
      </c>
      <c r="K56" s="37">
        <v>16107.310985552909</v>
      </c>
      <c r="L56" s="37">
        <v>21616.042816320019</v>
      </c>
      <c r="M56" s="37">
        <v>25984.968918341841</v>
      </c>
    </row>
    <row r="57" spans="1:13" x14ac:dyDescent="0.35">
      <c r="A57" s="58">
        <v>2021</v>
      </c>
      <c r="B57" s="33" t="s">
        <v>98</v>
      </c>
      <c r="C57" s="37">
        <v>758489</v>
      </c>
      <c r="D57" s="37">
        <v>4.0573024586593132</v>
      </c>
      <c r="E57" s="37">
        <v>14646.35440902799</v>
      </c>
      <c r="F57" s="37">
        <v>8757.7284170076364</v>
      </c>
      <c r="G57" s="37">
        <v>3751.8077670921439</v>
      </c>
      <c r="H57" s="37">
        <v>5315.9006496506499</v>
      </c>
      <c r="I57" s="37">
        <v>8433.1248197393106</v>
      </c>
      <c r="J57" s="37">
        <v>12898.06702809476</v>
      </c>
      <c r="K57" s="37">
        <v>18891.186843843461</v>
      </c>
      <c r="L57" s="37">
        <v>26418.863623019319</v>
      </c>
      <c r="M57" s="37">
        <v>32221.293269796512</v>
      </c>
    </row>
    <row r="58" spans="1:13" x14ac:dyDescent="0.35">
      <c r="A58" s="58">
        <v>2021</v>
      </c>
      <c r="B58" s="33" t="s">
        <v>41</v>
      </c>
      <c r="C58" s="37">
        <v>487</v>
      </c>
      <c r="D58" s="37">
        <v>2.6050559696542538E-3</v>
      </c>
      <c r="E58" s="37">
        <v>12244.8291487325</v>
      </c>
      <c r="F58" s="37">
        <v>6021.8581658301491</v>
      </c>
      <c r="G58" s="37">
        <v>5429.1680404440021</v>
      </c>
      <c r="H58" s="37">
        <v>6624.9881520331537</v>
      </c>
      <c r="I58" s="37">
        <v>9018.973113928565</v>
      </c>
      <c r="J58" s="37">
        <v>10159.51451675604</v>
      </c>
      <c r="K58" s="37">
        <v>14957.43115094424</v>
      </c>
      <c r="L58" s="37">
        <v>20462.08554343709</v>
      </c>
      <c r="M58" s="37">
        <v>21084.66076765937</v>
      </c>
    </row>
    <row r="59" spans="1:13" s="13" customFormat="1" x14ac:dyDescent="0.35">
      <c r="A59" s="59">
        <v>2022</v>
      </c>
      <c r="B59" s="32" t="s">
        <v>13</v>
      </c>
      <c r="C59" s="38">
        <v>18903028</v>
      </c>
      <c r="D59" s="38">
        <v>100</v>
      </c>
      <c r="E59" s="38">
        <v>10972.827022033331</v>
      </c>
      <c r="F59" s="38">
        <v>6831.2110584130423</v>
      </c>
      <c r="G59" s="38">
        <v>2403.619945729441</v>
      </c>
      <c r="H59" s="38">
        <v>3749.8815202989381</v>
      </c>
      <c r="I59" s="38">
        <v>6317.011883091086</v>
      </c>
      <c r="J59" s="38">
        <v>9748.0546709865812</v>
      </c>
      <c r="K59" s="38">
        <v>14096.64727829981</v>
      </c>
      <c r="L59" s="38">
        <v>19446.46298718901</v>
      </c>
      <c r="M59" s="38">
        <v>23749.92550248123</v>
      </c>
    </row>
    <row r="60" spans="1:13" x14ac:dyDescent="0.35">
      <c r="A60" s="58">
        <v>2022</v>
      </c>
      <c r="B60" s="33" t="s">
        <v>96</v>
      </c>
      <c r="C60" s="37">
        <v>16141469</v>
      </c>
      <c r="D60" s="37">
        <v>85.390917264683736</v>
      </c>
      <c r="E60" s="37">
        <v>10915.742915367529</v>
      </c>
      <c r="F60" s="37">
        <v>6802.5415064871831</v>
      </c>
      <c r="G60" s="37">
        <v>2346.6992159411211</v>
      </c>
      <c r="H60" s="37">
        <v>3697.2324901277211</v>
      </c>
      <c r="I60" s="37">
        <v>6277.6883810494219</v>
      </c>
      <c r="J60" s="37">
        <v>9708.3348567862959</v>
      </c>
      <c r="K60" s="37">
        <v>14039.84076101471</v>
      </c>
      <c r="L60" s="37">
        <v>19356.536932961899</v>
      </c>
      <c r="M60" s="37">
        <v>23626.431758244438</v>
      </c>
    </row>
    <row r="61" spans="1:13" x14ac:dyDescent="0.35">
      <c r="A61" s="58">
        <v>2022</v>
      </c>
      <c r="B61" s="33" t="s">
        <v>97</v>
      </c>
      <c r="C61" s="37">
        <v>1976339</v>
      </c>
      <c r="D61" s="37">
        <v>10.45514506987981</v>
      </c>
      <c r="E61" s="37">
        <v>10821.064046042629</v>
      </c>
      <c r="F61" s="37">
        <v>6459.1083937719022</v>
      </c>
      <c r="G61" s="37">
        <v>2685.9276610340089</v>
      </c>
      <c r="H61" s="37">
        <v>3980.9168748212569</v>
      </c>
      <c r="I61" s="37">
        <v>6421.8964524347939</v>
      </c>
      <c r="J61" s="37">
        <v>9707.7756309509259</v>
      </c>
      <c r="K61" s="37">
        <v>13830.351691004669</v>
      </c>
      <c r="L61" s="37">
        <v>18766.700621893189</v>
      </c>
      <c r="M61" s="37">
        <v>22687.754166377399</v>
      </c>
    </row>
    <row r="62" spans="1:13" x14ac:dyDescent="0.35">
      <c r="A62" s="58">
        <v>2022</v>
      </c>
      <c r="B62" s="33" t="s">
        <v>98</v>
      </c>
      <c r="C62" s="37">
        <v>783006</v>
      </c>
      <c r="D62" s="37">
        <v>4.1422252561864692</v>
      </c>
      <c r="E62" s="37">
        <v>12533.20567680567</v>
      </c>
      <c r="F62" s="37">
        <v>8045.063190698892</v>
      </c>
      <c r="G62" s="37">
        <v>2952.557300359827</v>
      </c>
      <c r="H62" s="37">
        <v>4272.7427444458026</v>
      </c>
      <c r="I62" s="37">
        <v>6902.4773029245735</v>
      </c>
      <c r="J62" s="37">
        <v>10791.523174482059</v>
      </c>
      <c r="K62" s="37">
        <v>16121.133613576319</v>
      </c>
      <c r="L62" s="37">
        <v>22958.694567245238</v>
      </c>
      <c r="M62" s="37">
        <v>28475.957425267399</v>
      </c>
    </row>
    <row r="63" spans="1:13" x14ac:dyDescent="0.35">
      <c r="A63" s="64">
        <v>2022</v>
      </c>
      <c r="B63" s="39" t="s">
        <v>41</v>
      </c>
      <c r="C63" s="50">
        <v>2214</v>
      </c>
      <c r="D63" s="50">
        <v>1.1712409249988939E-2</v>
      </c>
      <c r="E63" s="50">
        <v>10778.869199184661</v>
      </c>
      <c r="F63" s="50">
        <v>4385.1526869206618</v>
      </c>
      <c r="G63" s="50">
        <v>3882.336915942647</v>
      </c>
      <c r="H63" s="50">
        <v>5439.9295231805227</v>
      </c>
      <c r="I63" s="50">
        <v>8703.3190104576497</v>
      </c>
      <c r="J63" s="50">
        <v>9931.0234360136928</v>
      </c>
      <c r="K63" s="50">
        <v>13819.774641707299</v>
      </c>
      <c r="L63" s="50">
        <v>16137.90592044663</v>
      </c>
      <c r="M63" s="50">
        <v>18991.097922848909</v>
      </c>
    </row>
    <row r="64" spans="1:13" x14ac:dyDescent="0.35">
      <c r="A64" s="59">
        <v>2023</v>
      </c>
      <c r="B64" s="32" t="s">
        <v>13</v>
      </c>
      <c r="C64" s="46">
        <v>18967313</v>
      </c>
      <c r="D64" s="46">
        <v>100</v>
      </c>
      <c r="E64" s="46">
        <v>11262.108240334441</v>
      </c>
      <c r="F64" s="46">
        <v>6931.9865612271606</v>
      </c>
      <c r="G64" s="46">
        <v>2410.751534656521</v>
      </c>
      <c r="H64" s="46">
        <v>3831.829957963967</v>
      </c>
      <c r="I64" s="46">
        <v>6521.0481356732071</v>
      </c>
      <c r="J64" s="46">
        <v>10069.357895482241</v>
      </c>
      <c r="K64" s="46">
        <v>14506.08958041426</v>
      </c>
      <c r="L64" s="46">
        <v>19880.669929930711</v>
      </c>
      <c r="M64" s="46">
        <v>24189.59906425689</v>
      </c>
    </row>
    <row r="65" spans="1:13" x14ac:dyDescent="0.35">
      <c r="A65" s="58">
        <v>2023</v>
      </c>
      <c r="B65" s="33" t="s">
        <v>96</v>
      </c>
      <c r="C65" s="37">
        <v>16170449</v>
      </c>
      <c r="D65" s="37">
        <v>85.254295112860746</v>
      </c>
      <c r="E65" s="37">
        <v>11205.859751492681</v>
      </c>
      <c r="F65" s="37">
        <v>6902.5967942762272</v>
      </c>
      <c r="G65" s="37">
        <v>2351.602009877301</v>
      </c>
      <c r="H65" s="37">
        <v>3776.11596676503</v>
      </c>
      <c r="I65" s="37">
        <v>6482.9534560010061</v>
      </c>
      <c r="J65" s="37">
        <v>10033.735991624389</v>
      </c>
      <c r="K65" s="37">
        <v>14452.54494553085</v>
      </c>
      <c r="L65" s="37">
        <v>19790.386556614561</v>
      </c>
      <c r="M65" s="37">
        <v>24055.676225933781</v>
      </c>
    </row>
    <row r="66" spans="1:13" x14ac:dyDescent="0.35">
      <c r="A66" s="58">
        <v>2023</v>
      </c>
      <c r="B66" s="33" t="s">
        <v>97</v>
      </c>
      <c r="C66" s="37">
        <v>1989106</v>
      </c>
      <c r="D66" s="37">
        <v>10.487020486243891</v>
      </c>
      <c r="E66" s="37">
        <v>11117.51486522157</v>
      </c>
      <c r="F66" s="37">
        <v>6571.7182715277113</v>
      </c>
      <c r="G66" s="37">
        <v>2706.0036640223839</v>
      </c>
      <c r="H66" s="37">
        <v>4074.441140935302</v>
      </c>
      <c r="I66" s="37">
        <v>6624.3530316634724</v>
      </c>
      <c r="J66" s="37">
        <v>10020.890455610601</v>
      </c>
      <c r="K66" s="37">
        <v>14250.48848610463</v>
      </c>
      <c r="L66" s="37">
        <v>19224.353012127642</v>
      </c>
      <c r="M66" s="37">
        <v>23179.688562760039</v>
      </c>
    </row>
    <row r="67" spans="1:13" x14ac:dyDescent="0.35">
      <c r="A67" s="58">
        <v>2023</v>
      </c>
      <c r="B67" s="33" t="s">
        <v>98</v>
      </c>
      <c r="C67" s="37">
        <v>798567</v>
      </c>
      <c r="D67" s="37">
        <v>4.210227352709369</v>
      </c>
      <c r="E67" s="37">
        <v>12783.78925070444</v>
      </c>
      <c r="F67" s="37">
        <v>8140.805674010393</v>
      </c>
      <c r="G67" s="37">
        <v>2977.2451972860372</v>
      </c>
      <c r="H67" s="37">
        <v>4347.1750549971921</v>
      </c>
      <c r="I67" s="37">
        <v>7059.4309724409668</v>
      </c>
      <c r="J67" s="37">
        <v>11067.39150232517</v>
      </c>
      <c r="K67" s="37">
        <v>16500.268554102229</v>
      </c>
      <c r="L67" s="37">
        <v>23388.105056736989</v>
      </c>
      <c r="M67" s="37">
        <v>28879.982223781379</v>
      </c>
    </row>
    <row r="68" spans="1:13" x14ac:dyDescent="0.35">
      <c r="A68" s="64">
        <v>2023</v>
      </c>
      <c r="B68" s="39" t="s">
        <v>41</v>
      </c>
      <c r="C68" s="50">
        <v>9191</v>
      </c>
      <c r="D68" s="50">
        <v>4.8457048186002938E-2</v>
      </c>
      <c r="E68" s="50">
        <v>9304.8272847114895</v>
      </c>
      <c r="F68" s="50">
        <v>4254.3634251242474</v>
      </c>
      <c r="G68" s="50">
        <v>3299.9340918026878</v>
      </c>
      <c r="H68" s="50">
        <v>4360.0913166130686</v>
      </c>
      <c r="I68" s="50">
        <v>6311.3324057980026</v>
      </c>
      <c r="J68" s="50">
        <v>9165.1733424082122</v>
      </c>
      <c r="K68" s="50">
        <v>11437.408547585001</v>
      </c>
      <c r="L68" s="50">
        <v>14551.861529067121</v>
      </c>
      <c r="M68" s="50">
        <v>16149.261612008389</v>
      </c>
    </row>
    <row r="69" spans="1:13" x14ac:dyDescent="0.35">
      <c r="A69" s="59">
        <v>2024</v>
      </c>
      <c r="B69" s="32" t="s">
        <v>13</v>
      </c>
      <c r="C69" s="46">
        <v>18942019</v>
      </c>
      <c r="D69" s="46">
        <v>100</v>
      </c>
      <c r="E69" s="46">
        <v>11191.38595410471</v>
      </c>
      <c r="F69" s="46">
        <v>6846.6595907153469</v>
      </c>
      <c r="G69" s="46">
        <v>2456.4435703298132</v>
      </c>
      <c r="H69" s="46">
        <v>3873.299362221263</v>
      </c>
      <c r="I69" s="46">
        <v>6521.2385749093373</v>
      </c>
      <c r="J69" s="46">
        <v>10012.25327364865</v>
      </c>
      <c r="K69" s="46">
        <v>14384.67930034078</v>
      </c>
      <c r="L69" s="46">
        <v>19697.240598310971</v>
      </c>
      <c r="M69" s="46">
        <v>23942.097442725961</v>
      </c>
    </row>
    <row r="70" spans="1:13" x14ac:dyDescent="0.35">
      <c r="A70" s="58">
        <v>2024</v>
      </c>
      <c r="B70" s="33" t="s">
        <v>96</v>
      </c>
      <c r="C70" s="37">
        <v>16121312</v>
      </c>
      <c r="D70" s="37">
        <v>85.108731017533032</v>
      </c>
      <c r="E70" s="37">
        <v>11136.097132519981</v>
      </c>
      <c r="F70" s="37">
        <v>6816.4352516474482</v>
      </c>
      <c r="G70" s="37">
        <v>2390.7306518154569</v>
      </c>
      <c r="H70" s="37">
        <v>3815.142105135807</v>
      </c>
      <c r="I70" s="37">
        <v>6485.4009286825576</v>
      </c>
      <c r="J70" s="37">
        <v>9979.3469360894742</v>
      </c>
      <c r="K70" s="37">
        <v>14333.503469930351</v>
      </c>
      <c r="L70" s="37">
        <v>19607.549280639119</v>
      </c>
      <c r="M70" s="37">
        <v>23809.952841593931</v>
      </c>
    </row>
    <row r="71" spans="1:13" x14ac:dyDescent="0.35">
      <c r="A71" s="58">
        <v>2024</v>
      </c>
      <c r="B71" s="33" t="s">
        <v>97</v>
      </c>
      <c r="C71" s="37">
        <v>1994479</v>
      </c>
      <c r="D71" s="37">
        <v>10.529389712891749</v>
      </c>
      <c r="E71" s="37">
        <v>11057.18095449574</v>
      </c>
      <c r="F71" s="37">
        <v>6492.7760870841694</v>
      </c>
      <c r="G71" s="37">
        <v>2779.3329938020638</v>
      </c>
      <c r="H71" s="37">
        <v>4126.6563005456619</v>
      </c>
      <c r="I71" s="37">
        <v>6623.3585630600583</v>
      </c>
      <c r="J71" s="37">
        <v>9972.7834396359085</v>
      </c>
      <c r="K71" s="37">
        <v>14136.69172757323</v>
      </c>
      <c r="L71" s="37">
        <v>19069.471760328699</v>
      </c>
      <c r="M71" s="37">
        <v>22978.76571173871</v>
      </c>
    </row>
    <row r="72" spans="1:13" x14ac:dyDescent="0.35">
      <c r="A72" s="58">
        <v>2024</v>
      </c>
      <c r="B72" s="33" t="s">
        <v>98</v>
      </c>
      <c r="C72" s="37">
        <v>807792</v>
      </c>
      <c r="D72" s="37">
        <v>4.2645506796292416</v>
      </c>
      <c r="E72" s="37">
        <v>12686.922819073459</v>
      </c>
      <c r="F72" s="37">
        <v>8058.6379552962326</v>
      </c>
      <c r="G72" s="37">
        <v>3056.6147060369581</v>
      </c>
      <c r="H72" s="37">
        <v>4397.8816485742745</v>
      </c>
      <c r="I72" s="37">
        <v>7030.8041925652997</v>
      </c>
      <c r="J72" s="37">
        <v>10966.788519888491</v>
      </c>
      <c r="K72" s="37">
        <v>16332.12866261377</v>
      </c>
      <c r="L72" s="37">
        <v>23185.73536932213</v>
      </c>
      <c r="M72" s="37">
        <v>28649.61661494146</v>
      </c>
    </row>
    <row r="73" spans="1:13" x14ac:dyDescent="0.35">
      <c r="A73" s="58">
        <v>2024</v>
      </c>
      <c r="B73" s="33" t="s">
        <v>41</v>
      </c>
      <c r="C73" s="50">
        <v>18436</v>
      </c>
      <c r="D73" s="50">
        <v>9.7328589945981994E-2</v>
      </c>
      <c r="E73" s="50">
        <v>8528.9147614163539</v>
      </c>
      <c r="F73" s="50">
        <v>4176.7151381396407</v>
      </c>
      <c r="G73" s="50">
        <v>3070.5458798924528</v>
      </c>
      <c r="H73" s="50">
        <v>3951.9351648538232</v>
      </c>
      <c r="I73" s="50">
        <v>5566.2296516310826</v>
      </c>
      <c r="J73" s="50">
        <v>8039.3432734010921</v>
      </c>
      <c r="K73" s="50">
        <v>10517.552842555489</v>
      </c>
      <c r="L73" s="50">
        <v>14054.357293643319</v>
      </c>
      <c r="M73" s="50">
        <v>15505.87029314183</v>
      </c>
    </row>
    <row r="74" spans="1:13" x14ac:dyDescent="0.35">
      <c r="B74" s="1"/>
      <c r="C74" s="1"/>
      <c r="D74" s="1"/>
      <c r="E74" s="1"/>
      <c r="F74" s="1"/>
      <c r="G74" s="1"/>
      <c r="H74" s="1"/>
      <c r="I74" s="1"/>
      <c r="J74" s="1"/>
      <c r="K74" s="1"/>
      <c r="L74" s="1"/>
    </row>
  </sheetData>
  <pageMargins left="0.70866141732283472" right="0.70866141732283472" top="0.74803149606299213" bottom="0.74803149606299213" header="0.31496062992125984" footer="0.31496062992125984"/>
  <pageSetup paperSize="9" scale="38" fitToHeight="0" orientation="portrait" r:id="rId1"/>
  <tableParts count="1">
    <tablePart r:id="rId2"/>
  </tableParts>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42AC33-95F7-41D7-89D6-1EC45B678FDA}">
  <dimension ref="A1:M80"/>
  <sheetViews>
    <sheetView showGridLines="0" workbookViewId="0">
      <pane ySplit="6" topLeftCell="A7" activePane="bottomLeft" state="frozen"/>
      <selection pane="bottomLeft"/>
    </sheetView>
  </sheetViews>
  <sheetFormatPr defaultRowHeight="15.5" x14ac:dyDescent="0.35"/>
  <cols>
    <col min="1" max="1" width="13.69140625" style="1" customWidth="1"/>
    <col min="2" max="2" width="31" style="8" bestFit="1" customWidth="1"/>
    <col min="3" max="4" width="11.765625" style="112" customWidth="1"/>
    <col min="5" max="10" width="13.765625" style="112" customWidth="1"/>
    <col min="11" max="12" width="13.765625" style="113" customWidth="1"/>
    <col min="13" max="13" width="13.765625" style="1" customWidth="1"/>
  </cols>
  <sheetData>
    <row r="1" spans="1:13" s="1" customFormat="1" ht="18" x14ac:dyDescent="0.4">
      <c r="A1" s="10" t="s">
        <v>350</v>
      </c>
      <c r="B1" s="8"/>
      <c r="C1" s="3"/>
      <c r="D1" s="3"/>
      <c r="E1" s="3"/>
      <c r="G1" s="3"/>
      <c r="H1" s="3"/>
      <c r="I1" s="3"/>
      <c r="J1" s="3"/>
      <c r="K1" s="4"/>
      <c r="L1" s="4"/>
    </row>
    <row r="2" spans="1:13" s="1" customFormat="1" x14ac:dyDescent="0.35">
      <c r="A2" s="9" t="s">
        <v>228</v>
      </c>
      <c r="B2" s="8"/>
      <c r="C2" s="3"/>
      <c r="D2" s="3"/>
      <c r="E2" s="3"/>
      <c r="F2" s="3"/>
      <c r="G2" s="3"/>
      <c r="H2" s="3"/>
      <c r="I2" s="3"/>
      <c r="J2" s="3"/>
      <c r="K2" s="4"/>
      <c r="L2" s="4"/>
    </row>
    <row r="3" spans="1:13" s="1" customFormat="1" x14ac:dyDescent="0.35">
      <c r="A3" s="11" t="s">
        <v>201</v>
      </c>
      <c r="B3" s="8"/>
      <c r="C3" s="3"/>
      <c r="D3" s="3"/>
      <c r="E3" s="3"/>
      <c r="F3" s="3"/>
      <c r="G3" s="3"/>
      <c r="H3" s="3"/>
      <c r="I3" s="3"/>
      <c r="J3" s="3"/>
      <c r="K3" s="4"/>
      <c r="L3" s="4"/>
    </row>
    <row r="4" spans="1:13" s="1" customFormat="1" x14ac:dyDescent="0.35">
      <c r="A4" s="12" t="s">
        <v>202</v>
      </c>
      <c r="C4" s="3"/>
      <c r="D4" s="3"/>
      <c r="E4" s="3"/>
      <c r="F4" s="3"/>
      <c r="G4" s="3"/>
      <c r="H4" s="3"/>
      <c r="I4" s="3"/>
      <c r="J4" s="3"/>
      <c r="K4" s="4"/>
      <c r="L4" s="4"/>
    </row>
    <row r="5" spans="1:13" s="1" customFormat="1" ht="22" customHeight="1" x14ac:dyDescent="0.35">
      <c r="A5" s="56" t="s">
        <v>280</v>
      </c>
      <c r="B5" s="8"/>
      <c r="C5" s="3"/>
      <c r="D5" s="3"/>
      <c r="E5" s="3"/>
      <c r="F5" s="3"/>
      <c r="G5" s="3"/>
      <c r="H5" s="3"/>
      <c r="I5" s="3"/>
      <c r="J5" s="3"/>
      <c r="K5" s="4"/>
      <c r="L5" s="4"/>
    </row>
    <row r="6" spans="1:13" s="61" customFormat="1" ht="46.5" customHeight="1" x14ac:dyDescent="0.35">
      <c r="A6" s="122" t="s">
        <v>1</v>
      </c>
      <c r="B6" s="123" t="s">
        <v>279</v>
      </c>
      <c r="C6" s="124" t="s">
        <v>2</v>
      </c>
      <c r="D6" s="124" t="s">
        <v>3</v>
      </c>
      <c r="E6" s="124" t="s">
        <v>4</v>
      </c>
      <c r="F6" s="124" t="s">
        <v>5</v>
      </c>
      <c r="G6" s="124" t="s">
        <v>6</v>
      </c>
      <c r="H6" s="124" t="s">
        <v>7</v>
      </c>
      <c r="I6" s="124" t="s">
        <v>8</v>
      </c>
      <c r="J6" s="124" t="s">
        <v>9</v>
      </c>
      <c r="K6" s="124" t="s">
        <v>10</v>
      </c>
      <c r="L6" s="124" t="s">
        <v>11</v>
      </c>
      <c r="M6" s="124" t="s">
        <v>12</v>
      </c>
    </row>
    <row r="7" spans="1:13" x14ac:dyDescent="0.35">
      <c r="A7" s="71">
        <v>2020</v>
      </c>
      <c r="B7" s="45" t="s">
        <v>13</v>
      </c>
      <c r="C7" s="46">
        <v>19618409</v>
      </c>
      <c r="D7" s="46">
        <v>100</v>
      </c>
      <c r="E7" s="46">
        <v>13513.420177186539</v>
      </c>
      <c r="F7" s="46">
        <v>7710.311330036855</v>
      </c>
      <c r="G7" s="46">
        <v>3140.698556079104</v>
      </c>
      <c r="H7" s="46">
        <v>4994.5068372045798</v>
      </c>
      <c r="I7" s="46">
        <v>8241.5445642376526</v>
      </c>
      <c r="J7" s="46">
        <v>12320.93461991504</v>
      </c>
      <c r="K7" s="46">
        <v>17330.531206020161</v>
      </c>
      <c r="L7" s="46">
        <v>23323.710151342919</v>
      </c>
      <c r="M7" s="46">
        <v>28047.810657244889</v>
      </c>
    </row>
    <row r="8" spans="1:13" x14ac:dyDescent="0.35">
      <c r="A8" s="58">
        <v>2020</v>
      </c>
      <c r="B8" s="33" t="s">
        <v>99</v>
      </c>
      <c r="C8" s="37">
        <v>756221</v>
      </c>
      <c r="D8" s="37">
        <v>3.854649987162567</v>
      </c>
      <c r="E8" s="37">
        <v>16278.278110613879</v>
      </c>
      <c r="F8" s="37">
        <v>9039.7713134062978</v>
      </c>
      <c r="G8" s="37">
        <v>4349.1740112231691</v>
      </c>
      <c r="H8" s="37">
        <v>6300.5343981595333</v>
      </c>
      <c r="I8" s="37">
        <v>9904.2453861226513</v>
      </c>
      <c r="J8" s="37">
        <v>14716.11792773458</v>
      </c>
      <c r="K8" s="37">
        <v>20877.173662679819</v>
      </c>
      <c r="L8" s="37">
        <v>28537.305549710851</v>
      </c>
      <c r="M8" s="37">
        <v>34239.773369804061</v>
      </c>
    </row>
    <row r="9" spans="1:13" x14ac:dyDescent="0.35">
      <c r="A9" s="58">
        <v>2020</v>
      </c>
      <c r="B9" s="33" t="s">
        <v>100</v>
      </c>
      <c r="C9" s="37">
        <v>1814653</v>
      </c>
      <c r="D9" s="37">
        <v>9.2497459911249678</v>
      </c>
      <c r="E9" s="37">
        <v>13508.251895216101</v>
      </c>
      <c r="F9" s="37">
        <v>7348.9224979705377</v>
      </c>
      <c r="G9" s="37">
        <v>3684.4826033217541</v>
      </c>
      <c r="H9" s="37">
        <v>5424.9031793369331</v>
      </c>
      <c r="I9" s="37">
        <v>8486.1132298840621</v>
      </c>
      <c r="J9" s="37">
        <v>12398.7132618294</v>
      </c>
      <c r="K9" s="37">
        <v>17177.397414357049</v>
      </c>
      <c r="L9" s="37">
        <v>22771.760262279651</v>
      </c>
      <c r="M9" s="37">
        <v>27167.16441080175</v>
      </c>
    </row>
    <row r="10" spans="1:13" x14ac:dyDescent="0.35">
      <c r="A10" s="58">
        <v>2020</v>
      </c>
      <c r="B10" s="33" t="s">
        <v>101</v>
      </c>
      <c r="C10" s="37">
        <v>17047482</v>
      </c>
      <c r="D10" s="37">
        <v>86.895333867287604</v>
      </c>
      <c r="E10" s="37">
        <v>13391.321485838411</v>
      </c>
      <c r="F10" s="37">
        <v>7660.7021293407151</v>
      </c>
      <c r="G10" s="37">
        <v>3046.3301447783069</v>
      </c>
      <c r="H10" s="37">
        <v>4900.3252775132269</v>
      </c>
      <c r="I10" s="37">
        <v>8153.4103251635024</v>
      </c>
      <c r="J10" s="37">
        <v>12222.63841971166</v>
      </c>
      <c r="K10" s="37">
        <v>17194.93530854585</v>
      </c>
      <c r="L10" s="37">
        <v>23129.139547559131</v>
      </c>
      <c r="M10" s="37">
        <v>27792.242309557088</v>
      </c>
    </row>
    <row r="11" spans="1:13" x14ac:dyDescent="0.35">
      <c r="A11" s="64">
        <v>2020</v>
      </c>
      <c r="B11" s="39" t="s">
        <v>41</v>
      </c>
      <c r="C11" s="50">
        <v>53</v>
      </c>
      <c r="D11" s="50">
        <v>2.7015442485677611E-4</v>
      </c>
      <c r="E11" s="50">
        <v>13706.815833377361</v>
      </c>
      <c r="F11" s="50">
        <v>8172.6114667490247</v>
      </c>
      <c r="G11" s="50">
        <v>2695.7787827800021</v>
      </c>
      <c r="H11" s="50">
        <v>4310.9555730200063</v>
      </c>
      <c r="I11" s="50">
        <v>8399.2211935999949</v>
      </c>
      <c r="J11" s="50">
        <v>11990.840453000001</v>
      </c>
      <c r="K11" s="50">
        <v>17706.299866999991</v>
      </c>
      <c r="L11" s="50">
        <v>23957.785520800011</v>
      </c>
      <c r="M11" s="50">
        <v>25871.426585000001</v>
      </c>
    </row>
    <row r="12" spans="1:13" x14ac:dyDescent="0.35">
      <c r="A12" s="71">
        <v>2021</v>
      </c>
      <c r="B12" s="45" t="s">
        <v>13</v>
      </c>
      <c r="C12" s="46">
        <v>18694416</v>
      </c>
      <c r="D12" s="46">
        <v>100</v>
      </c>
      <c r="E12" s="46">
        <v>12783.92366118557</v>
      </c>
      <c r="F12" s="46">
        <v>7469.7956144178643</v>
      </c>
      <c r="G12" s="46">
        <v>3057.3931700152211</v>
      </c>
      <c r="H12" s="46">
        <v>4693.6418952038048</v>
      </c>
      <c r="I12" s="46">
        <v>7670.514270787151</v>
      </c>
      <c r="J12" s="46">
        <v>11528.784795032811</v>
      </c>
      <c r="K12" s="46">
        <v>16358.44098716898</v>
      </c>
      <c r="L12" s="46">
        <v>22243.44051329701</v>
      </c>
      <c r="M12" s="46">
        <v>26918.340991908459</v>
      </c>
    </row>
    <row r="13" spans="1:13" x14ac:dyDescent="0.35">
      <c r="A13" s="58">
        <v>2021</v>
      </c>
      <c r="B13" s="33" t="s">
        <v>99</v>
      </c>
      <c r="C13" s="37">
        <v>741741</v>
      </c>
      <c r="D13" s="37">
        <v>3.9677142094195399</v>
      </c>
      <c r="E13" s="37">
        <v>15245.524991398839</v>
      </c>
      <c r="F13" s="37">
        <v>8806.6184617444014</v>
      </c>
      <c r="G13" s="37">
        <v>3978.3363866784398</v>
      </c>
      <c r="H13" s="37">
        <v>5743.7038277438023</v>
      </c>
      <c r="I13" s="37">
        <v>9059.875264110402</v>
      </c>
      <c r="J13" s="37">
        <v>13584.47762618776</v>
      </c>
      <c r="K13" s="37">
        <v>19596.75239548902</v>
      </c>
      <c r="L13" s="37">
        <v>27103.93860845334</v>
      </c>
      <c r="M13" s="37">
        <v>32825.242766307863</v>
      </c>
    </row>
    <row r="14" spans="1:13" x14ac:dyDescent="0.35">
      <c r="A14" s="58">
        <v>2021</v>
      </c>
      <c r="B14" s="33" t="s">
        <v>100</v>
      </c>
      <c r="C14" s="37">
        <v>1766128</v>
      </c>
      <c r="D14" s="37">
        <v>9.4473558307464653</v>
      </c>
      <c r="E14" s="37">
        <v>12611.761445915679</v>
      </c>
      <c r="F14" s="37">
        <v>7072.7836814478251</v>
      </c>
      <c r="G14" s="37">
        <v>3438.768836338862</v>
      </c>
      <c r="H14" s="37">
        <v>4966.5128290494285</v>
      </c>
      <c r="I14" s="37">
        <v>7766.7578053488323</v>
      </c>
      <c r="J14" s="37">
        <v>11453.12015564335</v>
      </c>
      <c r="K14" s="37">
        <v>16034.104731373531</v>
      </c>
      <c r="L14" s="37">
        <v>21477.410377489741</v>
      </c>
      <c r="M14" s="37">
        <v>25774.195294910791</v>
      </c>
    </row>
    <row r="15" spans="1:13" x14ac:dyDescent="0.35">
      <c r="A15" s="58">
        <v>2021</v>
      </c>
      <c r="B15" s="33" t="s">
        <v>101</v>
      </c>
      <c r="C15" s="37">
        <v>16186065</v>
      </c>
      <c r="D15" s="37">
        <v>86.582351649818861</v>
      </c>
      <c r="E15" s="37">
        <v>12689.919449918239</v>
      </c>
      <c r="F15" s="37">
        <v>7425.7353167742449</v>
      </c>
      <c r="G15" s="37">
        <v>2984.3125864771819</v>
      </c>
      <c r="H15" s="37">
        <v>4623.5093213699556</v>
      </c>
      <c r="I15" s="37">
        <v>7607.3494841081456</v>
      </c>
      <c r="J15" s="37">
        <v>11455.908335807309</v>
      </c>
      <c r="K15" s="37">
        <v>16256.98870812066</v>
      </c>
      <c r="L15" s="37">
        <v>22089.134332530881</v>
      </c>
      <c r="M15" s="37">
        <v>26709.22877825965</v>
      </c>
    </row>
    <row r="16" spans="1:13" x14ac:dyDescent="0.35">
      <c r="A16" s="64">
        <v>2021</v>
      </c>
      <c r="B16" s="39" t="s">
        <v>41</v>
      </c>
      <c r="C16" s="50">
        <v>482</v>
      </c>
      <c r="D16" s="50">
        <v>2.5783100151403498E-3</v>
      </c>
      <c r="E16" s="50">
        <v>12261.41429015517</v>
      </c>
      <c r="F16" s="50">
        <v>6023.7018589529616</v>
      </c>
      <c r="G16" s="50">
        <v>5556.6196283345553</v>
      </c>
      <c r="H16" s="50">
        <v>6624.9881520331537</v>
      </c>
      <c r="I16" s="50">
        <v>9018.9731139285614</v>
      </c>
      <c r="J16" s="50">
        <v>10151.528634497279</v>
      </c>
      <c r="K16" s="50">
        <v>14957.43115094424</v>
      </c>
      <c r="L16" s="50">
        <v>20462.08554343709</v>
      </c>
      <c r="M16" s="50">
        <v>21147.015986779741</v>
      </c>
    </row>
    <row r="17" spans="1:13" x14ac:dyDescent="0.35">
      <c r="A17" s="71">
        <v>2022</v>
      </c>
      <c r="B17" s="45" t="s">
        <v>13</v>
      </c>
      <c r="C17" s="46">
        <v>18903028</v>
      </c>
      <c r="D17" s="46">
        <v>100</v>
      </c>
      <c r="E17" s="46">
        <v>10972.827022033331</v>
      </c>
      <c r="F17" s="46">
        <v>6831.2110584130423</v>
      </c>
      <c r="G17" s="46">
        <v>2403.619945729441</v>
      </c>
      <c r="H17" s="46">
        <v>3749.8815202989381</v>
      </c>
      <c r="I17" s="46">
        <v>6317.011883091086</v>
      </c>
      <c r="J17" s="46">
        <v>9748.0546709865812</v>
      </c>
      <c r="K17" s="46">
        <v>14096.64727829981</v>
      </c>
      <c r="L17" s="46">
        <v>19446.46298718901</v>
      </c>
      <c r="M17" s="46">
        <v>23749.92550248123</v>
      </c>
    </row>
    <row r="18" spans="1:13" x14ac:dyDescent="0.35">
      <c r="A18" s="58">
        <v>2022</v>
      </c>
      <c r="B18" s="33" t="s">
        <v>99</v>
      </c>
      <c r="C18" s="37">
        <v>760880</v>
      </c>
      <c r="D18" s="37">
        <v>4.0251752258950262</v>
      </c>
      <c r="E18" s="37">
        <v>13044.69435435748</v>
      </c>
      <c r="F18" s="37">
        <v>8134.7609655848519</v>
      </c>
      <c r="G18" s="37">
        <v>3076.7876576858298</v>
      </c>
      <c r="H18" s="37">
        <v>4545.0295505529384</v>
      </c>
      <c r="I18" s="37">
        <v>7386.7550363355776</v>
      </c>
      <c r="J18" s="37">
        <v>11380.773008124081</v>
      </c>
      <c r="K18" s="37">
        <v>16754.330570222839</v>
      </c>
      <c r="L18" s="37">
        <v>23626.457458523149</v>
      </c>
      <c r="M18" s="37">
        <v>29120.16498974873</v>
      </c>
    </row>
    <row r="19" spans="1:13" x14ac:dyDescent="0.35">
      <c r="A19" s="58">
        <v>2022</v>
      </c>
      <c r="B19" s="33" t="s">
        <v>100</v>
      </c>
      <c r="C19" s="37">
        <v>1787875</v>
      </c>
      <c r="D19" s="37">
        <v>9.4581407804083035</v>
      </c>
      <c r="E19" s="37">
        <v>10771.65209931641</v>
      </c>
      <c r="F19" s="37">
        <v>6409.5955448289878</v>
      </c>
      <c r="G19" s="37">
        <v>2675.847217131753</v>
      </c>
      <c r="H19" s="37">
        <v>3966.2673578939362</v>
      </c>
      <c r="I19" s="37">
        <v>6402.2124786382283</v>
      </c>
      <c r="J19" s="37">
        <v>9676.8269561930083</v>
      </c>
      <c r="K19" s="37">
        <v>13776.622471936549</v>
      </c>
      <c r="L19" s="37">
        <v>18652.051261150271</v>
      </c>
      <c r="M19" s="37">
        <v>22520.023063707551</v>
      </c>
    </row>
    <row r="20" spans="1:13" x14ac:dyDescent="0.35">
      <c r="A20" s="58">
        <v>2022</v>
      </c>
      <c r="B20" s="33" t="s">
        <v>101</v>
      </c>
      <c r="C20" s="37">
        <v>16354196</v>
      </c>
      <c r="D20" s="37">
        <v>86.516276651550214</v>
      </c>
      <c r="E20" s="37">
        <v>10898.42692095362</v>
      </c>
      <c r="F20" s="37">
        <v>6793.9955378820032</v>
      </c>
      <c r="G20" s="37">
        <v>2350.2664718602559</v>
      </c>
      <c r="H20" s="37">
        <v>3695.666082224679</v>
      </c>
      <c r="I20" s="37">
        <v>6265.4088595530484</v>
      </c>
      <c r="J20" s="37">
        <v>9689.7556282640835</v>
      </c>
      <c r="K20" s="37">
        <v>14016.21230893987</v>
      </c>
      <c r="L20" s="37">
        <v>19326.800502593469</v>
      </c>
      <c r="M20" s="37">
        <v>23592.003113829051</v>
      </c>
    </row>
    <row r="21" spans="1:13" x14ac:dyDescent="0.35">
      <c r="A21" s="64">
        <v>2022</v>
      </c>
      <c r="B21" s="39" t="s">
        <v>41</v>
      </c>
      <c r="C21" s="50">
        <v>77</v>
      </c>
      <c r="D21" s="50">
        <v>4.0734214645399671E-4</v>
      </c>
      <c r="E21" s="50">
        <v>10804.44519661423</v>
      </c>
      <c r="F21" s="50">
        <v>7506.0217772911374</v>
      </c>
      <c r="G21" s="50">
        <v>895.86600611977315</v>
      </c>
      <c r="H21" s="50">
        <v>2261.2136843402668</v>
      </c>
      <c r="I21" s="50">
        <v>4667.6096181046651</v>
      </c>
      <c r="J21" s="50">
        <v>9911.8038662141589</v>
      </c>
      <c r="K21" s="50">
        <v>15543.238572024529</v>
      </c>
      <c r="L21" s="50">
        <v>21656.359019615858</v>
      </c>
      <c r="M21" s="50">
        <v>22909.232324494969</v>
      </c>
    </row>
    <row r="22" spans="1:13" x14ac:dyDescent="0.35">
      <c r="A22" s="71">
        <v>2023</v>
      </c>
      <c r="B22" s="45" t="s">
        <v>13</v>
      </c>
      <c r="C22" s="46">
        <v>18967313</v>
      </c>
      <c r="D22" s="46">
        <v>100</v>
      </c>
      <c r="E22" s="46">
        <v>11262.108240334441</v>
      </c>
      <c r="F22" s="46">
        <v>6931.9865612271606</v>
      </c>
      <c r="G22" s="46">
        <v>2410.751534656521</v>
      </c>
      <c r="H22" s="46">
        <v>3831.829957963967</v>
      </c>
      <c r="I22" s="46">
        <v>6521.0481356732071</v>
      </c>
      <c r="J22" s="46">
        <v>10069.357895482241</v>
      </c>
      <c r="K22" s="46">
        <v>14506.08958041426</v>
      </c>
      <c r="L22" s="46">
        <v>19880.669929930711</v>
      </c>
      <c r="M22" s="46">
        <v>24189.59906425689</v>
      </c>
    </row>
    <row r="23" spans="1:13" x14ac:dyDescent="0.35">
      <c r="A23" s="58">
        <v>2023</v>
      </c>
      <c r="B23" s="33" t="s">
        <v>99</v>
      </c>
      <c r="C23" s="37">
        <v>771815</v>
      </c>
      <c r="D23" s="37">
        <v>4.0691847073963512</v>
      </c>
      <c r="E23" s="37">
        <v>13343.04413371078</v>
      </c>
      <c r="F23" s="37">
        <v>8233.6862908854673</v>
      </c>
      <c r="G23" s="37">
        <v>3112.4548248838692</v>
      </c>
      <c r="H23" s="37">
        <v>4643.9085079578635</v>
      </c>
      <c r="I23" s="37">
        <v>7592.3270254312574</v>
      </c>
      <c r="J23" s="37">
        <v>11721.80639837759</v>
      </c>
      <c r="K23" s="37">
        <v>17180.223701940518</v>
      </c>
      <c r="L23" s="37">
        <v>24095.686041046039</v>
      </c>
      <c r="M23" s="37">
        <v>29570.841385158281</v>
      </c>
    </row>
    <row r="24" spans="1:13" x14ac:dyDescent="0.35">
      <c r="A24" s="58">
        <v>2023</v>
      </c>
      <c r="B24" s="33" t="s">
        <v>100</v>
      </c>
      <c r="C24" s="37">
        <v>1797875</v>
      </c>
      <c r="D24" s="37">
        <v>9.4788070403013851</v>
      </c>
      <c r="E24" s="37">
        <v>11073.293395723</v>
      </c>
      <c r="F24" s="37">
        <v>6519.8247387836254</v>
      </c>
      <c r="G24" s="37">
        <v>2695.366919119755</v>
      </c>
      <c r="H24" s="37">
        <v>4065.4313201862578</v>
      </c>
      <c r="I24" s="37">
        <v>6613.1401850490711</v>
      </c>
      <c r="J24" s="37">
        <v>9999.8998908993162</v>
      </c>
      <c r="K24" s="37">
        <v>14196.08190529985</v>
      </c>
      <c r="L24" s="37">
        <v>19119.767002166242</v>
      </c>
      <c r="M24" s="37">
        <v>23005.53614509786</v>
      </c>
    </row>
    <row r="25" spans="1:13" x14ac:dyDescent="0.35">
      <c r="A25" s="58">
        <v>2023</v>
      </c>
      <c r="B25" s="33" t="s">
        <v>101</v>
      </c>
      <c r="C25" s="37">
        <v>16397534</v>
      </c>
      <c r="D25" s="37">
        <v>86.451539024004092</v>
      </c>
      <c r="E25" s="37">
        <v>11184.868915661989</v>
      </c>
      <c r="F25" s="37">
        <v>6893.2917797274768</v>
      </c>
      <c r="G25" s="37">
        <v>2355.55839962239</v>
      </c>
      <c r="H25" s="37">
        <v>3773.5363829611069</v>
      </c>
      <c r="I25" s="37">
        <v>6467.4096573640709</v>
      </c>
      <c r="J25" s="37">
        <v>10010.091021168981</v>
      </c>
      <c r="K25" s="37">
        <v>14424.77700628369</v>
      </c>
      <c r="L25" s="37">
        <v>19755.84560170881</v>
      </c>
      <c r="M25" s="37">
        <v>24018.17981083523</v>
      </c>
    </row>
    <row r="26" spans="1:13" x14ac:dyDescent="0.35">
      <c r="A26" s="64">
        <v>2023</v>
      </c>
      <c r="B26" s="39" t="s">
        <v>41</v>
      </c>
      <c r="C26" s="50">
        <v>89</v>
      </c>
      <c r="D26" s="50">
        <v>4.6922829817802868E-4</v>
      </c>
      <c r="E26" s="50">
        <v>10165.53144809488</v>
      </c>
      <c r="F26" s="50">
        <v>6552.7798441457116</v>
      </c>
      <c r="G26" s="50">
        <v>985.48100567841766</v>
      </c>
      <c r="H26" s="50">
        <v>2938.6390441555982</v>
      </c>
      <c r="I26" s="50">
        <v>5414.009550601173</v>
      </c>
      <c r="J26" s="50">
        <v>8435.1943618544283</v>
      </c>
      <c r="K26" s="50">
        <v>14917.456344239859</v>
      </c>
      <c r="L26" s="50">
        <v>20025.21442734596</v>
      </c>
      <c r="M26" s="50">
        <v>22114.905246718961</v>
      </c>
    </row>
    <row r="27" spans="1:13" x14ac:dyDescent="0.35">
      <c r="A27" s="71">
        <v>2024</v>
      </c>
      <c r="B27" s="45" t="s">
        <v>13</v>
      </c>
      <c r="C27" s="46">
        <v>18942019</v>
      </c>
      <c r="D27" s="46">
        <v>100</v>
      </c>
      <c r="E27" s="46">
        <v>11191.38595410471</v>
      </c>
      <c r="F27" s="46">
        <v>6846.6595907153469</v>
      </c>
      <c r="G27" s="46">
        <v>2456.4435703298132</v>
      </c>
      <c r="H27" s="46">
        <v>3873.299362221263</v>
      </c>
      <c r="I27" s="46">
        <v>6521.2385749093373</v>
      </c>
      <c r="J27" s="46">
        <v>10012.25327364865</v>
      </c>
      <c r="K27" s="46">
        <v>14384.67930034078</v>
      </c>
      <c r="L27" s="46">
        <v>19697.240598310971</v>
      </c>
      <c r="M27" s="46">
        <v>23942.097442725961</v>
      </c>
    </row>
    <row r="28" spans="1:13" x14ac:dyDescent="0.35">
      <c r="A28" s="58">
        <v>2024</v>
      </c>
      <c r="B28" s="33" t="s">
        <v>99</v>
      </c>
      <c r="C28" s="37">
        <v>780087</v>
      </c>
      <c r="D28" s="37">
        <v>4.1182885520281651</v>
      </c>
      <c r="E28" s="37">
        <v>13242.43641831278</v>
      </c>
      <c r="F28" s="37">
        <v>8157.9606532682083</v>
      </c>
      <c r="G28" s="37">
        <v>3191.4893617244311</v>
      </c>
      <c r="H28" s="37">
        <v>4687.4923096835582</v>
      </c>
      <c r="I28" s="37">
        <v>7544.1929165428364</v>
      </c>
      <c r="J28" s="37">
        <v>11607.457259452471</v>
      </c>
      <c r="K28" s="37">
        <v>17011.87435722291</v>
      </c>
      <c r="L28" s="37">
        <v>23885.50591659022</v>
      </c>
      <c r="M28" s="37">
        <v>29339.91936075798</v>
      </c>
    </row>
    <row r="29" spans="1:13" x14ac:dyDescent="0.35">
      <c r="A29" s="58">
        <v>2024</v>
      </c>
      <c r="B29" s="33" t="s">
        <v>100</v>
      </c>
      <c r="C29" s="37">
        <v>1802245</v>
      </c>
      <c r="D29" s="37">
        <v>9.5145348550225819</v>
      </c>
      <c r="E29" s="37">
        <v>11011.59952553676</v>
      </c>
      <c r="F29" s="37">
        <v>6437.6215718557678</v>
      </c>
      <c r="G29" s="37">
        <v>2768.0171385786571</v>
      </c>
      <c r="H29" s="37">
        <v>4117.2497367856349</v>
      </c>
      <c r="I29" s="37">
        <v>6613.2083970405056</v>
      </c>
      <c r="J29" s="37">
        <v>9951.5475960049898</v>
      </c>
      <c r="K29" s="37">
        <v>14082.2959783028</v>
      </c>
      <c r="L29" s="37">
        <v>18960.68465787073</v>
      </c>
      <c r="M29" s="37">
        <v>22797.462954847178</v>
      </c>
    </row>
    <row r="30" spans="1:13" x14ac:dyDescent="0.35">
      <c r="A30" s="58">
        <v>2024</v>
      </c>
      <c r="B30" s="33" t="s">
        <v>101</v>
      </c>
      <c r="C30" s="37">
        <v>16359613</v>
      </c>
      <c r="D30" s="37">
        <v>86.366785927096785</v>
      </c>
      <c r="E30" s="37">
        <v>11113.387628359031</v>
      </c>
      <c r="F30" s="37">
        <v>6806.3831974519253</v>
      </c>
      <c r="G30" s="37">
        <v>2395.8519585492609</v>
      </c>
      <c r="H30" s="37">
        <v>3812.9761205203281</v>
      </c>
      <c r="I30" s="37">
        <v>6468.2887164985123</v>
      </c>
      <c r="J30" s="37">
        <v>9953.9106439173556</v>
      </c>
      <c r="K30" s="37">
        <v>14302.6004707025</v>
      </c>
      <c r="L30" s="37">
        <v>19570.181054937941</v>
      </c>
      <c r="M30" s="37">
        <v>23769.35241826023</v>
      </c>
    </row>
    <row r="31" spans="1:13" x14ac:dyDescent="0.35">
      <c r="A31" s="58">
        <v>2024</v>
      </c>
      <c r="B31" s="33" t="s">
        <v>41</v>
      </c>
      <c r="C31" s="37">
        <v>74</v>
      </c>
      <c r="D31" s="37">
        <v>3.9066585246271787E-4</v>
      </c>
      <c r="E31" s="37">
        <v>11783.444828827571</v>
      </c>
      <c r="F31" s="37">
        <v>7853.7748428928953</v>
      </c>
      <c r="G31" s="37">
        <v>1624.993651300098</v>
      </c>
      <c r="H31" s="37">
        <v>2700.5435925158399</v>
      </c>
      <c r="I31" s="37">
        <v>5986.4559580181976</v>
      </c>
      <c r="J31" s="37">
        <v>10700.78629929262</v>
      </c>
      <c r="K31" s="37">
        <v>16530.177249379769</v>
      </c>
      <c r="L31" s="37">
        <v>20587.596348097239</v>
      </c>
      <c r="M31" s="37">
        <v>24250.02032214083</v>
      </c>
    </row>
    <row r="32" spans="1:13" x14ac:dyDescent="0.35">
      <c r="A32" s="58"/>
      <c r="B32" s="33"/>
      <c r="C32" s="37"/>
      <c r="D32" s="37"/>
      <c r="E32" s="37"/>
      <c r="F32" s="37"/>
      <c r="G32" s="37"/>
      <c r="H32" s="37"/>
      <c r="I32" s="37"/>
      <c r="J32" s="37"/>
      <c r="K32" s="37"/>
      <c r="L32" s="37"/>
      <c r="M32" s="37"/>
    </row>
    <row r="33" spans="1:13" x14ac:dyDescent="0.35">
      <c r="A33" s="71"/>
      <c r="B33" s="45"/>
      <c r="C33" s="117"/>
      <c r="D33" s="117"/>
      <c r="E33" s="117"/>
      <c r="F33" s="117"/>
      <c r="G33" s="117"/>
      <c r="H33" s="117"/>
      <c r="I33" s="117"/>
      <c r="J33" s="117"/>
      <c r="K33" s="117"/>
      <c r="L33" s="117"/>
      <c r="M33" s="117"/>
    </row>
    <row r="34" spans="1:13" x14ac:dyDescent="0.35">
      <c r="A34" s="58"/>
      <c r="B34" s="33"/>
      <c r="C34" s="117"/>
      <c r="D34" s="117"/>
      <c r="E34" s="117"/>
      <c r="F34" s="117"/>
      <c r="G34" s="117"/>
      <c r="H34" s="117"/>
      <c r="I34" s="117"/>
      <c r="J34" s="117"/>
      <c r="K34" s="117"/>
      <c r="L34" s="117"/>
      <c r="M34" s="117"/>
    </row>
    <row r="35" spans="1:13" x14ac:dyDescent="0.35">
      <c r="A35" s="58"/>
      <c r="B35" s="33"/>
      <c r="C35" s="117"/>
      <c r="D35" s="117"/>
      <c r="E35" s="117"/>
      <c r="F35" s="117"/>
      <c r="G35" s="117"/>
      <c r="H35" s="117"/>
      <c r="I35" s="117"/>
      <c r="J35" s="117"/>
      <c r="K35" s="117"/>
      <c r="L35" s="117"/>
      <c r="M35" s="117"/>
    </row>
    <row r="36" spans="1:13" x14ac:dyDescent="0.35">
      <c r="A36" s="58"/>
      <c r="B36" s="33"/>
      <c r="C36" s="117"/>
      <c r="D36" s="117"/>
      <c r="E36" s="117"/>
      <c r="F36" s="117"/>
      <c r="G36" s="117"/>
      <c r="H36" s="117"/>
      <c r="I36" s="117"/>
      <c r="J36" s="117"/>
      <c r="K36" s="117"/>
      <c r="L36" s="117"/>
      <c r="M36" s="117"/>
    </row>
    <row r="37" spans="1:13" x14ac:dyDescent="0.35">
      <c r="A37" s="71"/>
      <c r="B37" s="45"/>
      <c r="C37" s="117"/>
      <c r="D37" s="117"/>
      <c r="E37" s="117"/>
      <c r="F37" s="117"/>
      <c r="G37" s="117"/>
      <c r="H37" s="117"/>
      <c r="I37" s="117"/>
      <c r="J37" s="117"/>
      <c r="K37" s="117"/>
      <c r="L37" s="117"/>
      <c r="M37" s="117"/>
    </row>
    <row r="38" spans="1:13" x14ac:dyDescent="0.35">
      <c r="A38" s="58"/>
      <c r="B38" s="33"/>
      <c r="C38" s="117"/>
      <c r="D38" s="117"/>
      <c r="E38" s="117"/>
      <c r="F38" s="117"/>
      <c r="G38" s="117"/>
      <c r="H38" s="117"/>
      <c r="I38" s="117"/>
      <c r="J38" s="117"/>
      <c r="K38" s="117"/>
      <c r="L38" s="117"/>
      <c r="M38" s="117"/>
    </row>
    <row r="39" spans="1:13" x14ac:dyDescent="0.35">
      <c r="A39" s="58"/>
      <c r="B39" s="33"/>
      <c r="C39" s="117"/>
      <c r="D39" s="117"/>
      <c r="E39" s="117"/>
      <c r="F39" s="117"/>
      <c r="G39" s="117"/>
      <c r="H39" s="117"/>
      <c r="I39" s="117"/>
      <c r="J39" s="117"/>
      <c r="K39" s="117"/>
      <c r="L39" s="117"/>
      <c r="M39" s="117"/>
    </row>
    <row r="40" spans="1:13" x14ac:dyDescent="0.35">
      <c r="A40" s="58"/>
      <c r="B40" s="33"/>
      <c r="C40" s="117"/>
      <c r="D40" s="117"/>
      <c r="E40" s="117"/>
      <c r="F40" s="117"/>
      <c r="G40" s="117"/>
      <c r="H40" s="117"/>
      <c r="I40" s="117"/>
      <c r="J40" s="117"/>
      <c r="K40" s="117"/>
      <c r="L40" s="117"/>
      <c r="M40" s="117"/>
    </row>
    <row r="41" spans="1:13" x14ac:dyDescent="0.35">
      <c r="A41" s="58"/>
      <c r="B41" s="33"/>
      <c r="C41" s="117"/>
      <c r="D41" s="117"/>
      <c r="E41" s="117"/>
      <c r="F41" s="117"/>
      <c r="G41" s="117"/>
      <c r="H41" s="117"/>
      <c r="I41" s="117"/>
      <c r="J41" s="117"/>
      <c r="K41" s="117"/>
      <c r="L41" s="117"/>
      <c r="M41" s="117"/>
    </row>
    <row r="44" spans="1:13" x14ac:dyDescent="0.35">
      <c r="A44" s="116"/>
    </row>
    <row r="45" spans="1:13" x14ac:dyDescent="0.35">
      <c r="A45" s="62"/>
      <c r="B45" s="63"/>
      <c r="C45" s="29"/>
      <c r="D45" s="29"/>
      <c r="E45" s="29"/>
      <c r="F45" s="29"/>
      <c r="G45" s="29"/>
      <c r="H45" s="29"/>
      <c r="I45" s="29"/>
      <c r="J45" s="29"/>
      <c r="K45" s="29"/>
      <c r="L45" s="29"/>
      <c r="M45" s="29"/>
    </row>
    <row r="46" spans="1:13" x14ac:dyDescent="0.35">
      <c r="A46" s="71"/>
      <c r="B46" s="45"/>
      <c r="C46" s="111"/>
      <c r="D46" s="111"/>
      <c r="E46" s="111"/>
      <c r="F46" s="111"/>
      <c r="G46" s="111"/>
      <c r="H46" s="111"/>
      <c r="I46" s="111"/>
      <c r="J46" s="111"/>
      <c r="K46" s="111"/>
      <c r="L46" s="111"/>
      <c r="M46" s="111"/>
    </row>
    <row r="47" spans="1:13" x14ac:dyDescent="0.35">
      <c r="A47" s="58"/>
      <c r="B47" s="33"/>
      <c r="C47" s="111"/>
      <c r="D47" s="111"/>
      <c r="E47" s="111"/>
      <c r="F47" s="111"/>
      <c r="G47" s="111"/>
      <c r="H47" s="111"/>
      <c r="I47" s="111"/>
      <c r="J47" s="111"/>
      <c r="K47" s="111"/>
      <c r="L47" s="111"/>
      <c r="M47" s="111"/>
    </row>
    <row r="48" spans="1:13" x14ac:dyDescent="0.35">
      <c r="A48" s="58"/>
      <c r="B48" s="33"/>
      <c r="C48" s="111"/>
      <c r="D48" s="111"/>
      <c r="E48" s="111"/>
      <c r="F48" s="111"/>
      <c r="G48" s="111"/>
      <c r="H48" s="111"/>
      <c r="I48" s="111"/>
      <c r="J48" s="111"/>
      <c r="K48" s="111"/>
      <c r="L48" s="111"/>
      <c r="M48" s="111"/>
    </row>
    <row r="49" spans="1:13" x14ac:dyDescent="0.35">
      <c r="A49" s="58"/>
      <c r="B49" s="33"/>
      <c r="C49" s="111"/>
      <c r="D49" s="111"/>
      <c r="E49" s="111"/>
      <c r="F49" s="111"/>
      <c r="G49" s="111"/>
      <c r="H49" s="111"/>
      <c r="I49" s="111"/>
      <c r="J49" s="111"/>
      <c r="K49" s="111"/>
      <c r="L49" s="111"/>
      <c r="M49" s="111"/>
    </row>
    <row r="50" spans="1:13" x14ac:dyDescent="0.35">
      <c r="A50" s="71"/>
      <c r="B50" s="45"/>
      <c r="C50" s="111"/>
      <c r="D50" s="111"/>
      <c r="E50" s="111"/>
      <c r="F50" s="111"/>
      <c r="G50" s="111"/>
      <c r="H50" s="111"/>
      <c r="I50" s="111"/>
      <c r="J50" s="111"/>
      <c r="K50" s="111"/>
      <c r="L50" s="111"/>
      <c r="M50" s="111"/>
    </row>
    <row r="51" spans="1:13" x14ac:dyDescent="0.35">
      <c r="A51" s="58"/>
      <c r="B51" s="33"/>
      <c r="C51" s="111"/>
      <c r="D51" s="111"/>
      <c r="E51" s="111"/>
      <c r="F51" s="111"/>
      <c r="G51" s="111"/>
      <c r="H51" s="111"/>
      <c r="I51" s="111"/>
      <c r="J51" s="111"/>
      <c r="K51" s="111"/>
      <c r="L51" s="111"/>
      <c r="M51" s="111"/>
    </row>
    <row r="52" spans="1:13" x14ac:dyDescent="0.35">
      <c r="A52" s="58"/>
      <c r="B52" s="33"/>
      <c r="C52" s="111"/>
      <c r="D52" s="111"/>
      <c r="E52" s="111"/>
      <c r="F52" s="111"/>
      <c r="G52" s="111"/>
      <c r="H52" s="111"/>
      <c r="I52" s="111"/>
      <c r="J52" s="111"/>
      <c r="K52" s="111"/>
      <c r="L52" s="111"/>
      <c r="M52" s="111"/>
    </row>
    <row r="53" spans="1:13" x14ac:dyDescent="0.35">
      <c r="A53" s="58"/>
      <c r="B53" s="33"/>
      <c r="C53" s="111"/>
      <c r="D53" s="111"/>
      <c r="E53" s="111"/>
      <c r="F53" s="111"/>
      <c r="G53" s="111"/>
      <c r="H53" s="111"/>
      <c r="I53" s="111"/>
      <c r="J53" s="111"/>
      <c r="K53" s="111"/>
      <c r="L53" s="111"/>
      <c r="M53" s="111"/>
    </row>
    <row r="54" spans="1:13" x14ac:dyDescent="0.35">
      <c r="A54" s="71"/>
      <c r="B54" s="45"/>
      <c r="C54" s="111"/>
      <c r="D54" s="111"/>
      <c r="E54" s="111"/>
      <c r="F54" s="111"/>
      <c r="G54" s="111"/>
      <c r="H54" s="111"/>
      <c r="I54" s="111"/>
      <c r="J54" s="111"/>
      <c r="K54" s="111"/>
      <c r="L54" s="111"/>
      <c r="M54" s="111"/>
    </row>
    <row r="55" spans="1:13" x14ac:dyDescent="0.35">
      <c r="A55" s="58"/>
      <c r="B55" s="33"/>
      <c r="C55" s="111"/>
      <c r="D55" s="111"/>
      <c r="E55" s="111"/>
      <c r="F55" s="111"/>
      <c r="G55" s="111"/>
      <c r="H55" s="111"/>
      <c r="I55" s="111"/>
      <c r="J55" s="111"/>
      <c r="K55" s="111"/>
      <c r="L55" s="111"/>
      <c r="M55" s="111"/>
    </row>
    <row r="56" spans="1:13" x14ac:dyDescent="0.35">
      <c r="A56" s="58"/>
      <c r="B56" s="33"/>
      <c r="C56" s="111"/>
      <c r="D56" s="111"/>
      <c r="E56" s="111"/>
      <c r="F56" s="111"/>
      <c r="G56" s="111"/>
      <c r="H56" s="111"/>
      <c r="I56" s="111"/>
      <c r="J56" s="111"/>
      <c r="K56" s="111"/>
      <c r="L56" s="111"/>
      <c r="M56" s="111"/>
    </row>
    <row r="57" spans="1:13" x14ac:dyDescent="0.35">
      <c r="A57" s="58"/>
      <c r="B57" s="33"/>
      <c r="C57" s="111"/>
      <c r="D57" s="111"/>
      <c r="E57" s="111"/>
      <c r="F57" s="111"/>
      <c r="G57" s="111"/>
      <c r="H57" s="111"/>
      <c r="I57" s="111"/>
      <c r="J57" s="111"/>
      <c r="K57" s="111"/>
      <c r="L57" s="111"/>
      <c r="M57" s="111"/>
    </row>
    <row r="58" spans="1:13" x14ac:dyDescent="0.35">
      <c r="A58" s="58"/>
      <c r="B58" s="33"/>
      <c r="C58" s="111"/>
      <c r="D58" s="111"/>
      <c r="E58" s="111"/>
      <c r="F58" s="111"/>
      <c r="G58" s="111"/>
      <c r="H58" s="111"/>
      <c r="I58" s="111"/>
      <c r="J58" s="111"/>
      <c r="K58" s="111"/>
      <c r="L58" s="111"/>
      <c r="M58" s="111"/>
    </row>
    <row r="61" spans="1:13" x14ac:dyDescent="0.35">
      <c r="A61" s="116"/>
    </row>
    <row r="62" spans="1:13" x14ac:dyDescent="0.35">
      <c r="A62" s="62"/>
      <c r="B62" s="63"/>
      <c r="C62" s="29"/>
      <c r="D62" s="29"/>
      <c r="E62" s="29"/>
      <c r="F62" s="29"/>
      <c r="G62" s="29"/>
      <c r="H62" s="29"/>
      <c r="I62" s="29"/>
      <c r="J62" s="29"/>
      <c r="K62" s="29"/>
      <c r="L62" s="29"/>
      <c r="M62" s="29"/>
    </row>
    <row r="63" spans="1:13" x14ac:dyDescent="0.35">
      <c r="A63" s="70"/>
      <c r="B63" s="45"/>
      <c r="C63" s="111"/>
      <c r="D63" s="111"/>
      <c r="E63" s="111"/>
      <c r="F63" s="111"/>
      <c r="G63" s="111"/>
      <c r="H63" s="111"/>
      <c r="I63" s="111"/>
      <c r="J63" s="111"/>
      <c r="K63" s="111"/>
      <c r="L63" s="111"/>
      <c r="M63" s="111"/>
    </row>
    <row r="64" spans="1:13" x14ac:dyDescent="0.35">
      <c r="A64" s="68"/>
      <c r="B64" s="33"/>
      <c r="C64" s="111"/>
      <c r="D64" s="111"/>
      <c r="E64" s="111"/>
      <c r="F64" s="111"/>
      <c r="G64" s="111"/>
      <c r="H64" s="111"/>
      <c r="I64" s="111"/>
      <c r="J64" s="111"/>
      <c r="K64" s="111"/>
      <c r="L64" s="111"/>
      <c r="M64" s="111"/>
    </row>
    <row r="65" spans="1:13" x14ac:dyDescent="0.35">
      <c r="A65" s="68"/>
      <c r="B65" s="33"/>
      <c r="C65" s="111"/>
      <c r="D65" s="111"/>
      <c r="E65" s="111"/>
      <c r="F65" s="111"/>
      <c r="G65" s="111"/>
      <c r="H65" s="111"/>
      <c r="I65" s="111"/>
      <c r="J65" s="111"/>
      <c r="K65" s="111"/>
      <c r="L65" s="111"/>
      <c r="M65" s="111"/>
    </row>
    <row r="66" spans="1:13" x14ac:dyDescent="0.35">
      <c r="A66" s="68"/>
      <c r="B66" s="33"/>
      <c r="C66" s="111"/>
      <c r="D66" s="111"/>
      <c r="E66" s="111"/>
      <c r="F66" s="111"/>
      <c r="G66" s="111"/>
      <c r="H66" s="111"/>
      <c r="I66" s="111"/>
      <c r="J66" s="111"/>
      <c r="K66" s="111"/>
      <c r="L66" s="111"/>
      <c r="M66" s="111"/>
    </row>
    <row r="67" spans="1:13" x14ac:dyDescent="0.35">
      <c r="A67" s="70"/>
      <c r="B67" s="45"/>
      <c r="C67" s="111"/>
      <c r="D67" s="111"/>
      <c r="E67" s="111"/>
      <c r="F67" s="111"/>
      <c r="G67" s="111"/>
      <c r="H67" s="111"/>
      <c r="I67" s="111"/>
      <c r="J67" s="111"/>
      <c r="K67" s="111"/>
      <c r="L67" s="111"/>
      <c r="M67" s="111"/>
    </row>
    <row r="68" spans="1:13" x14ac:dyDescent="0.35">
      <c r="A68" s="68"/>
      <c r="B68" s="33"/>
      <c r="C68" s="111"/>
      <c r="D68" s="111"/>
      <c r="E68" s="111"/>
      <c r="F68" s="111"/>
      <c r="G68" s="111"/>
      <c r="H68" s="111"/>
      <c r="I68" s="111"/>
      <c r="J68" s="111"/>
      <c r="K68" s="111"/>
      <c r="L68" s="111"/>
      <c r="M68" s="111"/>
    </row>
    <row r="69" spans="1:13" x14ac:dyDescent="0.35">
      <c r="A69" s="68"/>
      <c r="B69" s="33"/>
      <c r="C69" s="111"/>
      <c r="D69" s="111"/>
      <c r="E69" s="111"/>
      <c r="F69" s="111"/>
      <c r="G69" s="111"/>
      <c r="H69" s="111"/>
      <c r="I69" s="111"/>
      <c r="J69" s="111"/>
      <c r="K69" s="111"/>
      <c r="L69" s="111"/>
      <c r="M69" s="111"/>
    </row>
    <row r="70" spans="1:13" x14ac:dyDescent="0.35">
      <c r="A70" s="68"/>
      <c r="B70" s="33"/>
      <c r="C70" s="111"/>
      <c r="D70" s="111"/>
      <c r="E70" s="111"/>
      <c r="F70" s="111"/>
      <c r="G70" s="111"/>
      <c r="H70" s="111"/>
      <c r="I70" s="111"/>
      <c r="J70" s="111"/>
      <c r="K70" s="111"/>
      <c r="L70" s="111"/>
      <c r="M70" s="111"/>
    </row>
    <row r="71" spans="1:13" x14ac:dyDescent="0.35">
      <c r="A71" s="70"/>
      <c r="B71" s="45"/>
      <c r="C71" s="111"/>
      <c r="D71" s="111"/>
      <c r="E71" s="111"/>
      <c r="F71" s="111"/>
      <c r="G71" s="111"/>
      <c r="H71" s="111"/>
      <c r="I71" s="111"/>
      <c r="J71" s="111"/>
      <c r="K71" s="111"/>
      <c r="L71" s="111"/>
      <c r="M71" s="111"/>
    </row>
    <row r="72" spans="1:13" x14ac:dyDescent="0.35">
      <c r="A72" s="68"/>
      <c r="B72" s="33"/>
      <c r="C72" s="111"/>
      <c r="D72" s="111"/>
      <c r="E72" s="111"/>
      <c r="F72" s="111"/>
      <c r="G72" s="111"/>
      <c r="H72" s="111"/>
      <c r="I72" s="111"/>
      <c r="J72" s="111"/>
      <c r="K72" s="111"/>
      <c r="L72" s="111"/>
      <c r="M72" s="111"/>
    </row>
    <row r="73" spans="1:13" x14ac:dyDescent="0.35">
      <c r="A73" s="68"/>
      <c r="B73" s="33"/>
      <c r="C73" s="111"/>
      <c r="D73" s="111"/>
      <c r="E73" s="111"/>
      <c r="F73" s="111"/>
      <c r="G73" s="111"/>
      <c r="H73" s="111"/>
      <c r="I73" s="111"/>
      <c r="J73" s="111"/>
      <c r="K73" s="111"/>
      <c r="L73" s="111"/>
      <c r="M73" s="111"/>
    </row>
    <row r="74" spans="1:13" x14ac:dyDescent="0.35">
      <c r="A74" s="68"/>
      <c r="B74" s="33"/>
      <c r="C74" s="111"/>
      <c r="D74" s="111"/>
      <c r="E74" s="111"/>
      <c r="F74" s="111"/>
      <c r="G74" s="111"/>
      <c r="H74" s="111"/>
      <c r="I74" s="111"/>
      <c r="J74" s="111"/>
      <c r="K74" s="111"/>
      <c r="L74" s="111"/>
      <c r="M74" s="111"/>
    </row>
    <row r="75" spans="1:13" x14ac:dyDescent="0.35">
      <c r="A75" s="68"/>
      <c r="B75" s="33"/>
      <c r="C75" s="111"/>
      <c r="D75" s="111"/>
      <c r="E75" s="111"/>
      <c r="F75" s="111"/>
      <c r="G75" s="111"/>
      <c r="H75" s="111"/>
      <c r="I75" s="111"/>
      <c r="J75" s="111"/>
      <c r="K75" s="111"/>
      <c r="L75" s="111"/>
      <c r="M75" s="111"/>
    </row>
    <row r="76" spans="1:13" x14ac:dyDescent="0.35">
      <c r="A76" s="70"/>
      <c r="B76" s="45"/>
      <c r="C76" s="111"/>
      <c r="D76" s="111"/>
      <c r="E76" s="111"/>
      <c r="F76" s="111"/>
      <c r="G76" s="111"/>
      <c r="H76" s="111"/>
      <c r="I76" s="111"/>
      <c r="J76" s="111"/>
      <c r="K76" s="111"/>
      <c r="L76" s="111"/>
      <c r="M76" s="111"/>
    </row>
    <row r="77" spans="1:13" x14ac:dyDescent="0.35">
      <c r="A77" s="68"/>
      <c r="B77" s="33"/>
      <c r="C77" s="111"/>
      <c r="D77" s="111"/>
      <c r="E77" s="111"/>
      <c r="F77" s="111"/>
      <c r="G77" s="111"/>
      <c r="H77" s="111"/>
      <c r="I77" s="111"/>
      <c r="J77" s="111"/>
      <c r="K77" s="111"/>
      <c r="L77" s="111"/>
      <c r="M77" s="111"/>
    </row>
    <row r="78" spans="1:13" x14ac:dyDescent="0.35">
      <c r="A78" s="68"/>
      <c r="B78" s="33"/>
      <c r="C78" s="111"/>
      <c r="D78" s="111"/>
      <c r="E78" s="111"/>
      <c r="F78" s="111"/>
      <c r="G78" s="111"/>
      <c r="H78" s="111"/>
      <c r="I78" s="111"/>
      <c r="J78" s="111"/>
      <c r="K78" s="111"/>
      <c r="L78" s="111"/>
      <c r="M78" s="111"/>
    </row>
    <row r="79" spans="1:13" x14ac:dyDescent="0.35">
      <c r="A79" s="68"/>
      <c r="B79" s="33"/>
      <c r="C79" s="111"/>
      <c r="D79" s="111"/>
      <c r="E79" s="111"/>
      <c r="F79" s="111"/>
      <c r="G79" s="111"/>
      <c r="H79" s="111"/>
      <c r="I79" s="111"/>
      <c r="J79" s="111"/>
      <c r="K79" s="111"/>
      <c r="L79" s="111"/>
      <c r="M79" s="111"/>
    </row>
    <row r="80" spans="1:13" x14ac:dyDescent="0.35">
      <c r="A80" s="68"/>
      <c r="B80" s="33"/>
      <c r="C80" s="111"/>
      <c r="D80" s="111"/>
      <c r="E80" s="111"/>
      <c r="F80" s="111"/>
      <c r="G80" s="111"/>
      <c r="H80" s="111"/>
      <c r="I80" s="111"/>
      <c r="J80" s="111"/>
      <c r="K80" s="111"/>
      <c r="L80" s="111"/>
      <c r="M80" s="111"/>
    </row>
  </sheetData>
  <pageMargins left="0.7" right="0.7" top="0.75" bottom="0.75" header="0.3" footer="0.3"/>
  <tableParts count="1">
    <tablePart r:id="rId1"/>
  </tableParts>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0D0A21-F296-47F0-A3B1-9826FF675A07}">
  <sheetPr>
    <pageSetUpPr fitToPage="1"/>
  </sheetPr>
  <dimension ref="A1:M74"/>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31" style="8" bestFit="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351</v>
      </c>
      <c r="F1" s="1"/>
    </row>
    <row r="2" spans="1:13" x14ac:dyDescent="0.35">
      <c r="A2" s="9" t="s">
        <v>228</v>
      </c>
    </row>
    <row r="3" spans="1:13" x14ac:dyDescent="0.35">
      <c r="A3" s="11" t="s">
        <v>201</v>
      </c>
    </row>
    <row r="4" spans="1:13" x14ac:dyDescent="0.35">
      <c r="A4" s="12" t="s">
        <v>202</v>
      </c>
      <c r="B4" s="1"/>
    </row>
    <row r="5" spans="1:13" ht="22" customHeight="1" x14ac:dyDescent="0.35">
      <c r="A5" s="56" t="s">
        <v>278</v>
      </c>
    </row>
    <row r="6" spans="1:13" s="61" customFormat="1" ht="46.5" customHeight="1" x14ac:dyDescent="0.35">
      <c r="A6" s="62" t="s">
        <v>1</v>
      </c>
      <c r="B6" s="63" t="s">
        <v>279</v>
      </c>
      <c r="C6" s="29" t="s">
        <v>2</v>
      </c>
      <c r="D6" s="29" t="s">
        <v>3</v>
      </c>
      <c r="E6" s="29" t="s">
        <v>4</v>
      </c>
      <c r="F6" s="29" t="s">
        <v>5</v>
      </c>
      <c r="G6" s="29" t="s">
        <v>6</v>
      </c>
      <c r="H6" s="29" t="s">
        <v>7</v>
      </c>
      <c r="I6" s="29" t="s">
        <v>8</v>
      </c>
      <c r="J6" s="29" t="s">
        <v>9</v>
      </c>
      <c r="K6" s="29" t="s">
        <v>10</v>
      </c>
      <c r="L6" s="29" t="s">
        <v>11</v>
      </c>
      <c r="M6" s="29" t="s">
        <v>12</v>
      </c>
    </row>
    <row r="7" spans="1:13" s="13" customFormat="1" x14ac:dyDescent="0.35">
      <c r="A7" s="59">
        <v>2011</v>
      </c>
      <c r="B7" s="32" t="s">
        <v>13</v>
      </c>
      <c r="C7" s="38">
        <v>3528760</v>
      </c>
      <c r="D7" s="38">
        <v>100</v>
      </c>
      <c r="E7" s="38">
        <v>4200</v>
      </c>
      <c r="F7" s="38">
        <v>3000</v>
      </c>
      <c r="G7" s="38">
        <v>1000</v>
      </c>
      <c r="H7" s="38">
        <v>1400</v>
      </c>
      <c r="I7" s="38">
        <v>2200</v>
      </c>
      <c r="J7" s="38">
        <v>3400</v>
      </c>
      <c r="K7" s="38">
        <v>5200</v>
      </c>
      <c r="L7" s="38">
        <v>7700</v>
      </c>
      <c r="M7" s="38">
        <v>9900</v>
      </c>
    </row>
    <row r="8" spans="1:13" x14ac:dyDescent="0.35">
      <c r="A8" s="58">
        <v>2011</v>
      </c>
      <c r="B8" s="33" t="s">
        <v>96</v>
      </c>
      <c r="C8" s="37">
        <v>2873610</v>
      </c>
      <c r="D8" s="37">
        <v>81</v>
      </c>
      <c r="E8" s="37">
        <v>4000</v>
      </c>
      <c r="F8" s="37">
        <v>2800</v>
      </c>
      <c r="G8" s="37">
        <v>1000</v>
      </c>
      <c r="H8" s="37">
        <v>1400</v>
      </c>
      <c r="I8" s="37">
        <v>2100</v>
      </c>
      <c r="J8" s="37">
        <v>3300</v>
      </c>
      <c r="K8" s="37">
        <v>5000</v>
      </c>
      <c r="L8" s="37">
        <v>7300</v>
      </c>
      <c r="M8" s="37">
        <v>9200</v>
      </c>
    </row>
    <row r="9" spans="1:13" x14ac:dyDescent="0.35">
      <c r="A9" s="58">
        <v>2011</v>
      </c>
      <c r="B9" s="33" t="s">
        <v>97</v>
      </c>
      <c r="C9" s="37">
        <v>358700</v>
      </c>
      <c r="D9" s="37">
        <v>10</v>
      </c>
      <c r="E9" s="37">
        <v>4300</v>
      </c>
      <c r="F9" s="37">
        <v>3200</v>
      </c>
      <c r="G9" s="37">
        <v>1100</v>
      </c>
      <c r="H9" s="37">
        <v>1500</v>
      </c>
      <c r="I9" s="37">
        <v>2300</v>
      </c>
      <c r="J9" s="37">
        <v>3500</v>
      </c>
      <c r="K9" s="37">
        <v>5300</v>
      </c>
      <c r="L9" s="37">
        <v>8000</v>
      </c>
      <c r="M9" s="37">
        <v>10600</v>
      </c>
    </row>
    <row r="10" spans="1:13" x14ac:dyDescent="0.35">
      <c r="A10" s="58">
        <v>2011</v>
      </c>
      <c r="B10" s="33" t="s">
        <v>98</v>
      </c>
      <c r="C10" s="37">
        <v>295730</v>
      </c>
      <c r="D10" s="37">
        <v>8</v>
      </c>
      <c r="E10" s="37">
        <v>5700</v>
      </c>
      <c r="F10" s="37">
        <v>4300</v>
      </c>
      <c r="G10" s="37">
        <v>1300</v>
      </c>
      <c r="H10" s="37">
        <v>1800</v>
      </c>
      <c r="I10" s="37">
        <v>2900</v>
      </c>
      <c r="J10" s="37">
        <v>4500</v>
      </c>
      <c r="K10" s="37">
        <v>7200</v>
      </c>
      <c r="L10" s="37">
        <v>11600</v>
      </c>
      <c r="M10" s="37">
        <v>14900</v>
      </c>
    </row>
    <row r="11" spans="1:13" x14ac:dyDescent="0.35">
      <c r="A11" s="58">
        <v>2011</v>
      </c>
      <c r="B11" s="33" t="s">
        <v>41</v>
      </c>
      <c r="C11" s="37">
        <v>720</v>
      </c>
      <c r="D11" s="37">
        <v>0</v>
      </c>
      <c r="E11" s="37">
        <v>3500</v>
      </c>
      <c r="F11" s="37">
        <v>3100</v>
      </c>
      <c r="G11" s="37">
        <v>400</v>
      </c>
      <c r="H11" s="37">
        <v>900</v>
      </c>
      <c r="I11" s="37">
        <v>1500</v>
      </c>
      <c r="J11" s="37">
        <v>2500</v>
      </c>
      <c r="K11" s="37">
        <v>4300</v>
      </c>
      <c r="L11" s="37">
        <v>7400</v>
      </c>
      <c r="M11" s="37">
        <v>10100</v>
      </c>
    </row>
    <row r="12" spans="1:13" x14ac:dyDescent="0.35">
      <c r="A12" s="59">
        <v>2012</v>
      </c>
      <c r="B12" s="32" t="s">
        <v>13</v>
      </c>
      <c r="C12" s="38">
        <v>3498160</v>
      </c>
      <c r="D12" s="38">
        <v>100</v>
      </c>
      <c r="E12" s="38">
        <v>4100</v>
      </c>
      <c r="F12" s="38">
        <v>3100</v>
      </c>
      <c r="G12" s="38">
        <v>1000</v>
      </c>
      <c r="H12" s="38">
        <v>1400</v>
      </c>
      <c r="I12" s="38">
        <v>2100</v>
      </c>
      <c r="J12" s="38">
        <v>3300</v>
      </c>
      <c r="K12" s="38">
        <v>5100</v>
      </c>
      <c r="L12" s="38">
        <v>7600</v>
      </c>
      <c r="M12" s="38">
        <v>10100</v>
      </c>
    </row>
    <row r="13" spans="1:13" x14ac:dyDescent="0.35">
      <c r="A13" s="58">
        <v>2012</v>
      </c>
      <c r="B13" s="33" t="s">
        <v>96</v>
      </c>
      <c r="C13" s="37">
        <v>2848710</v>
      </c>
      <c r="D13" s="37">
        <v>81</v>
      </c>
      <c r="E13" s="37">
        <v>3900</v>
      </c>
      <c r="F13" s="37">
        <v>2800</v>
      </c>
      <c r="G13" s="37">
        <v>1000</v>
      </c>
      <c r="H13" s="37">
        <v>1300</v>
      </c>
      <c r="I13" s="37">
        <v>2100</v>
      </c>
      <c r="J13" s="37">
        <v>3200</v>
      </c>
      <c r="K13" s="37">
        <v>4900</v>
      </c>
      <c r="L13" s="37">
        <v>7200</v>
      </c>
      <c r="M13" s="37">
        <v>9300</v>
      </c>
    </row>
    <row r="14" spans="1:13" x14ac:dyDescent="0.35">
      <c r="A14" s="58">
        <v>2012</v>
      </c>
      <c r="B14" s="33" t="s">
        <v>97</v>
      </c>
      <c r="C14" s="37">
        <v>356180</v>
      </c>
      <c r="D14" s="37">
        <v>10</v>
      </c>
      <c r="E14" s="37">
        <v>4300</v>
      </c>
      <c r="F14" s="37">
        <v>3200</v>
      </c>
      <c r="G14" s="37">
        <v>1000</v>
      </c>
      <c r="H14" s="37">
        <v>1400</v>
      </c>
      <c r="I14" s="37">
        <v>2200</v>
      </c>
      <c r="J14" s="37">
        <v>3400</v>
      </c>
      <c r="K14" s="37">
        <v>5200</v>
      </c>
      <c r="L14" s="37">
        <v>8000</v>
      </c>
      <c r="M14" s="37">
        <v>10700</v>
      </c>
    </row>
    <row r="15" spans="1:13" x14ac:dyDescent="0.35">
      <c r="A15" s="58">
        <v>2012</v>
      </c>
      <c r="B15" s="33" t="s">
        <v>98</v>
      </c>
      <c r="C15" s="37">
        <v>292570</v>
      </c>
      <c r="D15" s="37">
        <v>8</v>
      </c>
      <c r="E15" s="37">
        <v>5700</v>
      </c>
      <c r="F15" s="37">
        <v>4400</v>
      </c>
      <c r="G15" s="37">
        <v>1300</v>
      </c>
      <c r="H15" s="37">
        <v>1800</v>
      </c>
      <c r="I15" s="37">
        <v>2800</v>
      </c>
      <c r="J15" s="37">
        <v>4400</v>
      </c>
      <c r="K15" s="37">
        <v>7200</v>
      </c>
      <c r="L15" s="37">
        <v>11800</v>
      </c>
      <c r="M15" s="37">
        <v>15200</v>
      </c>
    </row>
    <row r="16" spans="1:13" x14ac:dyDescent="0.35">
      <c r="A16" s="58">
        <v>2012</v>
      </c>
      <c r="B16" s="33" t="s">
        <v>41</v>
      </c>
      <c r="C16" s="37">
        <v>710</v>
      </c>
      <c r="D16" s="37">
        <v>0</v>
      </c>
      <c r="E16" s="37">
        <v>3500</v>
      </c>
      <c r="F16" s="37">
        <v>3500</v>
      </c>
      <c r="G16" s="37">
        <v>3500</v>
      </c>
      <c r="H16" s="37">
        <v>3500</v>
      </c>
      <c r="I16" s="37">
        <v>3500</v>
      </c>
      <c r="J16" s="37">
        <v>3500</v>
      </c>
      <c r="K16" s="37">
        <v>3500</v>
      </c>
      <c r="L16" s="37">
        <v>3500</v>
      </c>
      <c r="M16" s="37">
        <v>3500</v>
      </c>
    </row>
    <row r="17" spans="1:13" x14ac:dyDescent="0.35">
      <c r="A17" s="59">
        <v>2013</v>
      </c>
      <c r="B17" s="32" t="s">
        <v>13</v>
      </c>
      <c r="C17" s="38">
        <v>3998160</v>
      </c>
      <c r="D17" s="38">
        <v>100</v>
      </c>
      <c r="E17" s="38">
        <v>4000</v>
      </c>
      <c r="F17" s="38">
        <v>2900</v>
      </c>
      <c r="G17" s="38">
        <v>1000</v>
      </c>
      <c r="H17" s="38">
        <v>1400</v>
      </c>
      <c r="I17" s="38">
        <v>2100</v>
      </c>
      <c r="J17" s="38">
        <v>3300</v>
      </c>
      <c r="K17" s="38">
        <v>5000</v>
      </c>
      <c r="L17" s="38">
        <v>7300</v>
      </c>
      <c r="M17" s="38">
        <v>9400</v>
      </c>
    </row>
    <row r="18" spans="1:13" x14ac:dyDescent="0.35">
      <c r="A18" s="58">
        <v>2013</v>
      </c>
      <c r="B18" s="33" t="s">
        <v>96</v>
      </c>
      <c r="C18" s="37">
        <v>3329370</v>
      </c>
      <c r="D18" s="37">
        <v>83</v>
      </c>
      <c r="E18" s="37">
        <v>3800</v>
      </c>
      <c r="F18" s="37">
        <v>2700</v>
      </c>
      <c r="G18" s="37">
        <v>1000</v>
      </c>
      <c r="H18" s="37">
        <v>1400</v>
      </c>
      <c r="I18" s="37">
        <v>2100</v>
      </c>
      <c r="J18" s="37">
        <v>3200</v>
      </c>
      <c r="K18" s="37">
        <v>4800</v>
      </c>
      <c r="L18" s="37">
        <v>6900</v>
      </c>
      <c r="M18" s="37">
        <v>8800</v>
      </c>
    </row>
    <row r="19" spans="1:13" x14ac:dyDescent="0.35">
      <c r="A19" s="58">
        <v>2013</v>
      </c>
      <c r="B19" s="33" t="s">
        <v>97</v>
      </c>
      <c r="C19" s="37">
        <v>396020</v>
      </c>
      <c r="D19" s="37">
        <v>10</v>
      </c>
      <c r="E19" s="37">
        <v>4200</v>
      </c>
      <c r="F19" s="37">
        <v>3100</v>
      </c>
      <c r="G19" s="37">
        <v>1000</v>
      </c>
      <c r="H19" s="37">
        <v>1400</v>
      </c>
      <c r="I19" s="37">
        <v>2200</v>
      </c>
      <c r="J19" s="37">
        <v>3400</v>
      </c>
      <c r="K19" s="37">
        <v>5200</v>
      </c>
      <c r="L19" s="37">
        <v>7700</v>
      </c>
      <c r="M19" s="37">
        <v>10200</v>
      </c>
    </row>
    <row r="20" spans="1:13" x14ac:dyDescent="0.35">
      <c r="A20" s="58">
        <v>2013</v>
      </c>
      <c r="B20" s="33" t="s">
        <v>98</v>
      </c>
      <c r="C20" s="37">
        <v>272770</v>
      </c>
      <c r="D20" s="37">
        <v>7</v>
      </c>
      <c r="E20" s="37">
        <v>5700</v>
      </c>
      <c r="F20" s="37">
        <v>4200</v>
      </c>
      <c r="G20" s="37">
        <v>1300</v>
      </c>
      <c r="H20" s="37">
        <v>1800</v>
      </c>
      <c r="I20" s="37">
        <v>2800</v>
      </c>
      <c r="J20" s="37">
        <v>4400</v>
      </c>
      <c r="K20" s="37">
        <v>7100</v>
      </c>
      <c r="L20" s="37">
        <v>11500</v>
      </c>
      <c r="M20" s="37">
        <v>14700</v>
      </c>
    </row>
    <row r="21" spans="1:13" x14ac:dyDescent="0.35">
      <c r="A21" s="59">
        <v>2014</v>
      </c>
      <c r="B21" s="32" t="s">
        <v>13</v>
      </c>
      <c r="C21" s="38">
        <v>3846180</v>
      </c>
      <c r="D21" s="38">
        <v>100</v>
      </c>
      <c r="E21" s="38">
        <v>4100</v>
      </c>
      <c r="F21" s="38">
        <v>3300</v>
      </c>
      <c r="G21" s="38">
        <v>1000</v>
      </c>
      <c r="H21" s="38">
        <v>1400</v>
      </c>
      <c r="I21" s="38">
        <v>2100</v>
      </c>
      <c r="J21" s="38">
        <v>3300</v>
      </c>
      <c r="K21" s="38">
        <v>5000</v>
      </c>
      <c r="L21" s="38">
        <v>7400</v>
      </c>
      <c r="M21" s="38">
        <v>9800</v>
      </c>
    </row>
    <row r="22" spans="1:13" x14ac:dyDescent="0.35">
      <c r="A22" s="58">
        <v>2014</v>
      </c>
      <c r="B22" s="33" t="s">
        <v>96</v>
      </c>
      <c r="C22" s="37">
        <v>3210860</v>
      </c>
      <c r="D22" s="37">
        <v>83</v>
      </c>
      <c r="E22" s="37">
        <v>3900</v>
      </c>
      <c r="F22" s="37">
        <v>3100</v>
      </c>
      <c r="G22" s="37">
        <v>1000</v>
      </c>
      <c r="H22" s="37">
        <v>1400</v>
      </c>
      <c r="I22" s="37">
        <v>2100</v>
      </c>
      <c r="J22" s="37">
        <v>3200</v>
      </c>
      <c r="K22" s="37">
        <v>4800</v>
      </c>
      <c r="L22" s="37">
        <v>7100</v>
      </c>
      <c r="M22" s="37">
        <v>9100</v>
      </c>
    </row>
    <row r="23" spans="1:13" x14ac:dyDescent="0.35">
      <c r="A23" s="58">
        <v>2014</v>
      </c>
      <c r="B23" s="33" t="s">
        <v>97</v>
      </c>
      <c r="C23" s="37">
        <v>382290</v>
      </c>
      <c r="D23" s="37">
        <v>10</v>
      </c>
      <c r="E23" s="37">
        <v>4300</v>
      </c>
      <c r="F23" s="37">
        <v>3500</v>
      </c>
      <c r="G23" s="37">
        <v>1000</v>
      </c>
      <c r="H23" s="37">
        <v>1400</v>
      </c>
      <c r="I23" s="37">
        <v>2200</v>
      </c>
      <c r="J23" s="37">
        <v>3400</v>
      </c>
      <c r="K23" s="37">
        <v>5100</v>
      </c>
      <c r="L23" s="37">
        <v>7900</v>
      </c>
      <c r="M23" s="37">
        <v>10600</v>
      </c>
    </row>
    <row r="24" spans="1:13" x14ac:dyDescent="0.35">
      <c r="A24" s="58">
        <v>2014</v>
      </c>
      <c r="B24" s="33" t="s">
        <v>98</v>
      </c>
      <c r="C24" s="37">
        <v>253030</v>
      </c>
      <c r="D24" s="37">
        <v>7</v>
      </c>
      <c r="E24" s="37">
        <v>6000</v>
      </c>
      <c r="F24" s="37">
        <v>5300</v>
      </c>
      <c r="G24" s="37">
        <v>1300</v>
      </c>
      <c r="H24" s="37">
        <v>1800</v>
      </c>
      <c r="I24" s="37">
        <v>2800</v>
      </c>
      <c r="J24" s="37">
        <v>4400</v>
      </c>
      <c r="K24" s="37">
        <v>7200</v>
      </c>
      <c r="L24" s="37">
        <v>12100</v>
      </c>
      <c r="M24" s="37">
        <v>16000</v>
      </c>
    </row>
    <row r="25" spans="1:13" x14ac:dyDescent="0.35">
      <c r="A25" s="59">
        <v>2015</v>
      </c>
      <c r="B25" s="32" t="s">
        <v>13</v>
      </c>
      <c r="C25" s="38">
        <v>3724360</v>
      </c>
      <c r="D25" s="38">
        <v>100</v>
      </c>
      <c r="E25" s="38">
        <v>4000</v>
      </c>
      <c r="F25" s="38">
        <v>3000</v>
      </c>
      <c r="G25" s="38">
        <v>1000</v>
      </c>
      <c r="H25" s="38">
        <v>1400</v>
      </c>
      <c r="I25" s="38">
        <v>2100</v>
      </c>
      <c r="J25" s="38">
        <v>3300</v>
      </c>
      <c r="K25" s="38">
        <v>4900</v>
      </c>
      <c r="L25" s="38">
        <v>7300</v>
      </c>
      <c r="M25" s="38">
        <v>9500</v>
      </c>
    </row>
    <row r="26" spans="1:13" x14ac:dyDescent="0.35">
      <c r="A26" s="58">
        <v>2015</v>
      </c>
      <c r="B26" s="33" t="s">
        <v>96</v>
      </c>
      <c r="C26" s="37">
        <v>3105500</v>
      </c>
      <c r="D26" s="37">
        <v>83.38</v>
      </c>
      <c r="E26" s="37">
        <v>3800</v>
      </c>
      <c r="F26" s="37">
        <v>2800</v>
      </c>
      <c r="G26" s="37">
        <v>1000</v>
      </c>
      <c r="H26" s="37">
        <v>1400</v>
      </c>
      <c r="I26" s="37">
        <v>2100</v>
      </c>
      <c r="J26" s="37">
        <v>3200</v>
      </c>
      <c r="K26" s="37">
        <v>4700</v>
      </c>
      <c r="L26" s="37">
        <v>6900</v>
      </c>
      <c r="M26" s="37">
        <v>8900</v>
      </c>
    </row>
    <row r="27" spans="1:13" x14ac:dyDescent="0.35">
      <c r="A27" s="58">
        <v>2015</v>
      </c>
      <c r="B27" s="33" t="s">
        <v>97</v>
      </c>
      <c r="C27" s="37">
        <v>359390</v>
      </c>
      <c r="D27" s="37">
        <v>9.65</v>
      </c>
      <c r="E27" s="37">
        <v>4100</v>
      </c>
      <c r="F27" s="37">
        <v>3100</v>
      </c>
      <c r="G27" s="37">
        <v>1000</v>
      </c>
      <c r="H27" s="37">
        <v>1400</v>
      </c>
      <c r="I27" s="37">
        <v>2200</v>
      </c>
      <c r="J27" s="37">
        <v>3300</v>
      </c>
      <c r="K27" s="37">
        <v>5000</v>
      </c>
      <c r="L27" s="37">
        <v>7500</v>
      </c>
      <c r="M27" s="37">
        <v>10000</v>
      </c>
    </row>
    <row r="28" spans="1:13" x14ac:dyDescent="0.35">
      <c r="A28" s="58">
        <v>2015</v>
      </c>
      <c r="B28" s="33" t="s">
        <v>98</v>
      </c>
      <c r="C28" s="37">
        <v>259460</v>
      </c>
      <c r="D28" s="37">
        <v>6.97</v>
      </c>
      <c r="E28" s="37">
        <v>5600</v>
      </c>
      <c r="F28" s="37">
        <v>4300</v>
      </c>
      <c r="G28" s="37">
        <v>1300</v>
      </c>
      <c r="H28" s="37">
        <v>1800</v>
      </c>
      <c r="I28" s="37">
        <v>2800</v>
      </c>
      <c r="J28" s="37">
        <v>4300</v>
      </c>
      <c r="K28" s="37">
        <v>6900</v>
      </c>
      <c r="L28" s="37">
        <v>11400</v>
      </c>
      <c r="M28" s="37">
        <v>14900</v>
      </c>
    </row>
    <row r="29" spans="1:13" x14ac:dyDescent="0.35">
      <c r="A29" s="58">
        <v>2015</v>
      </c>
      <c r="B29" s="33" t="s">
        <v>41</v>
      </c>
      <c r="C29" s="37" t="s">
        <v>206</v>
      </c>
      <c r="D29" s="37">
        <v>0</v>
      </c>
      <c r="E29" s="37" t="s">
        <v>206</v>
      </c>
      <c r="F29" s="37" t="s">
        <v>206</v>
      </c>
      <c r="G29" s="37" t="s">
        <v>206</v>
      </c>
      <c r="H29" s="37" t="s">
        <v>206</v>
      </c>
      <c r="I29" s="37" t="s">
        <v>206</v>
      </c>
      <c r="J29" s="37" t="s">
        <v>206</v>
      </c>
      <c r="K29" s="37" t="s">
        <v>206</v>
      </c>
      <c r="L29" s="37" t="s">
        <v>206</v>
      </c>
      <c r="M29" s="37" t="s">
        <v>206</v>
      </c>
    </row>
    <row r="30" spans="1:13" x14ac:dyDescent="0.35">
      <c r="A30" s="59">
        <v>2016</v>
      </c>
      <c r="B30" s="32" t="s">
        <v>13</v>
      </c>
      <c r="C30" s="38">
        <v>4111300</v>
      </c>
      <c r="D30" s="38">
        <v>100</v>
      </c>
      <c r="E30" s="38">
        <v>3900</v>
      </c>
      <c r="F30" s="38">
        <v>2900</v>
      </c>
      <c r="G30" s="38">
        <v>1000</v>
      </c>
      <c r="H30" s="38">
        <v>1300</v>
      </c>
      <c r="I30" s="38">
        <v>2000</v>
      </c>
      <c r="J30" s="38">
        <v>3200</v>
      </c>
      <c r="K30" s="38">
        <v>4800</v>
      </c>
      <c r="L30" s="38">
        <v>7200</v>
      </c>
      <c r="M30" s="38">
        <v>9500</v>
      </c>
    </row>
    <row r="31" spans="1:13" x14ac:dyDescent="0.35">
      <c r="A31" s="58">
        <v>2016</v>
      </c>
      <c r="B31" s="33" t="s">
        <v>96</v>
      </c>
      <c r="C31" s="37">
        <v>3373600</v>
      </c>
      <c r="D31" s="37">
        <v>82</v>
      </c>
      <c r="E31" s="37">
        <v>3700</v>
      </c>
      <c r="F31" s="37">
        <v>2700</v>
      </c>
      <c r="G31" s="37">
        <v>900</v>
      </c>
      <c r="H31" s="37">
        <v>1300</v>
      </c>
      <c r="I31" s="37">
        <v>2000</v>
      </c>
      <c r="J31" s="37">
        <v>3100</v>
      </c>
      <c r="K31" s="37">
        <v>4600</v>
      </c>
      <c r="L31" s="37">
        <v>6800</v>
      </c>
      <c r="M31" s="37">
        <v>8700</v>
      </c>
    </row>
    <row r="32" spans="1:13" x14ac:dyDescent="0.35">
      <c r="A32" s="58">
        <v>2016</v>
      </c>
      <c r="B32" s="33" t="s">
        <v>97</v>
      </c>
      <c r="C32" s="37">
        <v>408570</v>
      </c>
      <c r="D32" s="37">
        <v>10</v>
      </c>
      <c r="E32" s="37">
        <v>4000</v>
      </c>
      <c r="F32" s="37">
        <v>3000</v>
      </c>
      <c r="G32" s="37">
        <v>1000</v>
      </c>
      <c r="H32" s="37">
        <v>1400</v>
      </c>
      <c r="I32" s="37">
        <v>2100</v>
      </c>
      <c r="J32" s="37">
        <v>3200</v>
      </c>
      <c r="K32" s="37">
        <v>4900</v>
      </c>
      <c r="L32" s="37">
        <v>7400</v>
      </c>
      <c r="M32" s="37">
        <v>9900</v>
      </c>
    </row>
    <row r="33" spans="1:13" ht="18" customHeight="1" x14ac:dyDescent="0.35">
      <c r="A33" s="58">
        <v>2016</v>
      </c>
      <c r="B33" s="33" t="s">
        <v>98</v>
      </c>
      <c r="C33" s="37">
        <v>329130</v>
      </c>
      <c r="D33" s="37">
        <v>8</v>
      </c>
      <c r="E33" s="37">
        <v>5600</v>
      </c>
      <c r="F33" s="37">
        <v>4300</v>
      </c>
      <c r="G33" s="37">
        <v>1200</v>
      </c>
      <c r="H33" s="37">
        <v>1700</v>
      </c>
      <c r="I33" s="37">
        <v>2700</v>
      </c>
      <c r="J33" s="37">
        <v>4300</v>
      </c>
      <c r="K33" s="37">
        <v>7100</v>
      </c>
      <c r="L33" s="37">
        <v>11500</v>
      </c>
      <c r="M33" s="37">
        <v>14900</v>
      </c>
    </row>
    <row r="34" spans="1:13" x14ac:dyDescent="0.35">
      <c r="A34" s="59">
        <v>2017</v>
      </c>
      <c r="B34" s="32" t="s">
        <v>13</v>
      </c>
      <c r="C34" s="38">
        <v>22230420</v>
      </c>
      <c r="D34" s="38">
        <v>100</v>
      </c>
      <c r="E34" s="38">
        <v>3800</v>
      </c>
      <c r="F34" s="38">
        <v>2900</v>
      </c>
      <c r="G34" s="38">
        <v>900</v>
      </c>
      <c r="H34" s="38">
        <v>1300</v>
      </c>
      <c r="I34" s="38">
        <v>2000</v>
      </c>
      <c r="J34" s="38">
        <v>3000</v>
      </c>
      <c r="K34" s="38">
        <v>4600</v>
      </c>
      <c r="L34" s="38">
        <v>7100</v>
      </c>
      <c r="M34" s="38">
        <v>9400</v>
      </c>
    </row>
    <row r="35" spans="1:13" x14ac:dyDescent="0.35">
      <c r="A35" s="58">
        <v>2017</v>
      </c>
      <c r="B35" s="33" t="s">
        <v>96</v>
      </c>
      <c r="C35" s="37">
        <v>18297680</v>
      </c>
      <c r="D35" s="37">
        <v>82</v>
      </c>
      <c r="E35" s="37">
        <v>3600</v>
      </c>
      <c r="F35" s="37">
        <v>2700</v>
      </c>
      <c r="G35" s="37">
        <v>900</v>
      </c>
      <c r="H35" s="37">
        <v>1200</v>
      </c>
      <c r="I35" s="37">
        <v>1900</v>
      </c>
      <c r="J35" s="37">
        <v>2900</v>
      </c>
      <c r="K35" s="37">
        <v>4500</v>
      </c>
      <c r="L35" s="37">
        <v>6700</v>
      </c>
      <c r="M35" s="37">
        <v>8700</v>
      </c>
    </row>
    <row r="36" spans="1:13" x14ac:dyDescent="0.35">
      <c r="A36" s="58">
        <v>2017</v>
      </c>
      <c r="B36" s="33" t="s">
        <v>97</v>
      </c>
      <c r="C36" s="37">
        <v>2193550</v>
      </c>
      <c r="D36" s="37">
        <v>10</v>
      </c>
      <c r="E36" s="37">
        <v>3900</v>
      </c>
      <c r="F36" s="37">
        <v>3000</v>
      </c>
      <c r="G36" s="37">
        <v>900</v>
      </c>
      <c r="H36" s="37">
        <v>1300</v>
      </c>
      <c r="I36" s="37">
        <v>2000</v>
      </c>
      <c r="J36" s="37">
        <v>3100</v>
      </c>
      <c r="K36" s="37">
        <v>4700</v>
      </c>
      <c r="L36" s="37">
        <v>7300</v>
      </c>
      <c r="M36" s="37">
        <v>9800</v>
      </c>
    </row>
    <row r="37" spans="1:13" x14ac:dyDescent="0.35">
      <c r="A37" s="58">
        <v>2017</v>
      </c>
      <c r="B37" s="33" t="s">
        <v>98</v>
      </c>
      <c r="C37" s="37">
        <v>1739150</v>
      </c>
      <c r="D37" s="37">
        <v>8</v>
      </c>
      <c r="E37" s="37">
        <v>5500</v>
      </c>
      <c r="F37" s="37">
        <v>4300</v>
      </c>
      <c r="G37" s="37">
        <v>1100</v>
      </c>
      <c r="H37" s="37">
        <v>1600</v>
      </c>
      <c r="I37" s="37">
        <v>2600</v>
      </c>
      <c r="J37" s="37">
        <v>4100</v>
      </c>
      <c r="K37" s="37">
        <v>6800</v>
      </c>
      <c r="L37" s="37">
        <v>11400</v>
      </c>
      <c r="M37" s="37">
        <v>14800</v>
      </c>
    </row>
    <row r="38" spans="1:13" x14ac:dyDescent="0.35">
      <c r="A38" s="58">
        <v>2017</v>
      </c>
      <c r="B38" s="33" t="s">
        <v>41</v>
      </c>
      <c r="C38" s="37">
        <v>30</v>
      </c>
      <c r="D38" s="37">
        <v>0</v>
      </c>
      <c r="E38" s="37">
        <v>4400</v>
      </c>
      <c r="F38" s="37">
        <v>4100</v>
      </c>
      <c r="G38" s="37">
        <v>1300</v>
      </c>
      <c r="H38" s="37">
        <v>1500</v>
      </c>
      <c r="I38" s="37">
        <v>1800</v>
      </c>
      <c r="J38" s="37">
        <v>3300</v>
      </c>
      <c r="K38" s="37">
        <v>5200</v>
      </c>
      <c r="L38" s="37">
        <v>6700</v>
      </c>
      <c r="M38" s="37">
        <v>12900</v>
      </c>
    </row>
    <row r="39" spans="1:13" x14ac:dyDescent="0.35">
      <c r="A39" s="59">
        <v>2018</v>
      </c>
      <c r="B39" s="32" t="s">
        <v>13</v>
      </c>
      <c r="C39" s="38">
        <v>22438970</v>
      </c>
      <c r="D39" s="38">
        <v>100</v>
      </c>
      <c r="E39" s="38">
        <v>3700</v>
      </c>
      <c r="F39" s="38">
        <v>2900</v>
      </c>
      <c r="G39" s="38">
        <v>900</v>
      </c>
      <c r="H39" s="38">
        <v>1200</v>
      </c>
      <c r="I39" s="38">
        <v>1900</v>
      </c>
      <c r="J39" s="38">
        <v>2900</v>
      </c>
      <c r="K39" s="38">
        <v>4500</v>
      </c>
      <c r="L39" s="38">
        <v>6900</v>
      </c>
      <c r="M39" s="38">
        <v>9100</v>
      </c>
    </row>
    <row r="40" spans="1:13" x14ac:dyDescent="0.35">
      <c r="A40" s="58">
        <v>2018</v>
      </c>
      <c r="B40" s="33" t="s">
        <v>96</v>
      </c>
      <c r="C40" s="37">
        <v>18449090</v>
      </c>
      <c r="D40" s="37">
        <v>82</v>
      </c>
      <c r="E40" s="37">
        <v>3500</v>
      </c>
      <c r="F40" s="37">
        <v>2600</v>
      </c>
      <c r="G40" s="37">
        <v>900</v>
      </c>
      <c r="H40" s="37">
        <v>1200</v>
      </c>
      <c r="I40" s="37">
        <v>1900</v>
      </c>
      <c r="J40" s="37">
        <v>2900</v>
      </c>
      <c r="K40" s="37">
        <v>4300</v>
      </c>
      <c r="L40" s="37">
        <v>6500</v>
      </c>
      <c r="M40" s="37">
        <v>8500</v>
      </c>
    </row>
    <row r="41" spans="1:13" x14ac:dyDescent="0.35">
      <c r="A41" s="58">
        <v>2018</v>
      </c>
      <c r="B41" s="33" t="s">
        <v>97</v>
      </c>
      <c r="C41" s="37">
        <v>2222360</v>
      </c>
      <c r="D41" s="37">
        <v>10</v>
      </c>
      <c r="E41" s="37">
        <v>3800</v>
      </c>
      <c r="F41" s="37">
        <v>2900</v>
      </c>
      <c r="G41" s="37">
        <v>900</v>
      </c>
      <c r="H41" s="37">
        <v>1300</v>
      </c>
      <c r="I41" s="37">
        <v>2000</v>
      </c>
      <c r="J41" s="37">
        <v>3000</v>
      </c>
      <c r="K41" s="37">
        <v>4600</v>
      </c>
      <c r="L41" s="37">
        <v>7100</v>
      </c>
      <c r="M41" s="37">
        <v>9500</v>
      </c>
    </row>
    <row r="42" spans="1:13" x14ac:dyDescent="0.35">
      <c r="A42" s="58">
        <v>2018</v>
      </c>
      <c r="B42" s="33" t="s">
        <v>98</v>
      </c>
      <c r="C42" s="37">
        <v>1767490</v>
      </c>
      <c r="D42" s="37">
        <v>8</v>
      </c>
      <c r="E42" s="37">
        <v>5300</v>
      </c>
      <c r="F42" s="37">
        <v>4200</v>
      </c>
      <c r="G42" s="37">
        <v>1100</v>
      </c>
      <c r="H42" s="37">
        <v>1600</v>
      </c>
      <c r="I42" s="37">
        <v>2500</v>
      </c>
      <c r="J42" s="37">
        <v>4000</v>
      </c>
      <c r="K42" s="37">
        <v>6600</v>
      </c>
      <c r="L42" s="37">
        <v>11100</v>
      </c>
      <c r="M42" s="37">
        <v>14500</v>
      </c>
    </row>
    <row r="43" spans="1:13" x14ac:dyDescent="0.35">
      <c r="A43" s="58">
        <v>2018</v>
      </c>
      <c r="B43" s="33" t="s">
        <v>41</v>
      </c>
      <c r="C43" s="37">
        <v>30</v>
      </c>
      <c r="D43" s="37">
        <v>0</v>
      </c>
      <c r="E43" s="37">
        <v>4300</v>
      </c>
      <c r="F43" s="37">
        <v>2800</v>
      </c>
      <c r="G43" s="37">
        <v>1600</v>
      </c>
      <c r="H43" s="37">
        <v>1700</v>
      </c>
      <c r="I43" s="37">
        <v>2200</v>
      </c>
      <c r="J43" s="37">
        <v>3900</v>
      </c>
      <c r="K43" s="37">
        <v>5200</v>
      </c>
      <c r="L43" s="37">
        <v>7200</v>
      </c>
      <c r="M43" s="37">
        <v>12700</v>
      </c>
    </row>
    <row r="44" spans="1:13" x14ac:dyDescent="0.35">
      <c r="A44" s="59">
        <v>2019</v>
      </c>
      <c r="B44" s="32" t="s">
        <v>13</v>
      </c>
      <c r="C44" s="38">
        <v>22428150</v>
      </c>
      <c r="D44" s="38">
        <v>100</v>
      </c>
      <c r="E44" s="38">
        <v>3600</v>
      </c>
      <c r="F44" s="38">
        <v>2800</v>
      </c>
      <c r="G44" s="38">
        <v>900</v>
      </c>
      <c r="H44" s="38">
        <v>1200</v>
      </c>
      <c r="I44" s="38">
        <v>1900</v>
      </c>
      <c r="J44" s="38">
        <v>2900</v>
      </c>
      <c r="K44" s="38">
        <v>4400</v>
      </c>
      <c r="L44" s="38">
        <v>6800</v>
      </c>
      <c r="M44" s="38">
        <v>9000</v>
      </c>
    </row>
    <row r="45" spans="1:13" x14ac:dyDescent="0.35">
      <c r="A45" s="58">
        <v>2019</v>
      </c>
      <c r="B45" s="33" t="s">
        <v>96</v>
      </c>
      <c r="C45" s="37">
        <v>18417300</v>
      </c>
      <c r="D45" s="37">
        <v>82</v>
      </c>
      <c r="E45" s="37">
        <v>3500</v>
      </c>
      <c r="F45" s="37">
        <v>2600</v>
      </c>
      <c r="G45" s="37">
        <v>900</v>
      </c>
      <c r="H45" s="37">
        <v>1200</v>
      </c>
      <c r="I45" s="37">
        <v>1800</v>
      </c>
      <c r="J45" s="37">
        <v>2800</v>
      </c>
      <c r="K45" s="37">
        <v>4300</v>
      </c>
      <c r="L45" s="37">
        <v>6400</v>
      </c>
      <c r="M45" s="37">
        <v>8300</v>
      </c>
    </row>
    <row r="46" spans="1:13" x14ac:dyDescent="0.35">
      <c r="A46" s="58">
        <v>2019</v>
      </c>
      <c r="B46" s="33" t="s">
        <v>97</v>
      </c>
      <c r="C46" s="37">
        <v>2230950</v>
      </c>
      <c r="D46" s="37">
        <v>10</v>
      </c>
      <c r="E46" s="37">
        <v>3700</v>
      </c>
      <c r="F46" s="37">
        <v>2900</v>
      </c>
      <c r="G46" s="37">
        <v>900</v>
      </c>
      <c r="H46" s="37">
        <v>1300</v>
      </c>
      <c r="I46" s="37">
        <v>1900</v>
      </c>
      <c r="J46" s="37">
        <v>3000</v>
      </c>
      <c r="K46" s="37">
        <v>4500</v>
      </c>
      <c r="L46" s="37">
        <v>7000</v>
      </c>
      <c r="M46" s="37">
        <v>9300</v>
      </c>
    </row>
    <row r="47" spans="1:13" x14ac:dyDescent="0.35">
      <c r="A47" s="58">
        <v>2019</v>
      </c>
      <c r="B47" s="33" t="s">
        <v>98</v>
      </c>
      <c r="C47" s="37">
        <v>1779860</v>
      </c>
      <c r="D47" s="37">
        <v>8</v>
      </c>
      <c r="E47" s="37">
        <v>5200</v>
      </c>
      <c r="F47" s="37">
        <v>4200</v>
      </c>
      <c r="G47" s="37">
        <v>1100</v>
      </c>
      <c r="H47" s="37">
        <v>1600</v>
      </c>
      <c r="I47" s="37">
        <v>2500</v>
      </c>
      <c r="J47" s="37">
        <v>3900</v>
      </c>
      <c r="K47" s="37">
        <v>6600</v>
      </c>
      <c r="L47" s="37">
        <v>11000</v>
      </c>
      <c r="M47" s="37">
        <v>14300</v>
      </c>
    </row>
    <row r="48" spans="1:13" x14ac:dyDescent="0.35">
      <c r="A48" s="58">
        <v>2019</v>
      </c>
      <c r="B48" s="33" t="s">
        <v>41</v>
      </c>
      <c r="C48" s="37">
        <v>40</v>
      </c>
      <c r="D48" s="37">
        <v>0</v>
      </c>
      <c r="E48" s="37">
        <v>4600</v>
      </c>
      <c r="F48" s="37">
        <v>4300</v>
      </c>
      <c r="G48" s="37">
        <v>600</v>
      </c>
      <c r="H48" s="37">
        <v>1200</v>
      </c>
      <c r="I48" s="37">
        <v>2100</v>
      </c>
      <c r="J48" s="37">
        <v>3000</v>
      </c>
      <c r="K48" s="37">
        <v>5800</v>
      </c>
      <c r="L48" s="37">
        <v>7900</v>
      </c>
      <c r="M48" s="37">
        <v>15700</v>
      </c>
    </row>
    <row r="49" spans="1:13" x14ac:dyDescent="0.35">
      <c r="A49" s="59">
        <v>2020</v>
      </c>
      <c r="B49" s="32" t="s">
        <v>13</v>
      </c>
      <c r="C49" s="38">
        <v>22746415</v>
      </c>
      <c r="D49" s="38">
        <v>100</v>
      </c>
      <c r="E49" s="38">
        <v>3823.4916568067429</v>
      </c>
      <c r="F49" s="38">
        <v>3013.725291989057</v>
      </c>
      <c r="G49" s="38">
        <v>884.79999998706103</v>
      </c>
      <c r="H49" s="38">
        <v>1249.3999999993771</v>
      </c>
      <c r="I49" s="38">
        <v>1944</v>
      </c>
      <c r="J49" s="38">
        <v>3017</v>
      </c>
      <c r="K49" s="38">
        <v>4673.5</v>
      </c>
      <c r="L49" s="38">
        <v>7297.5</v>
      </c>
      <c r="M49" s="38">
        <v>9723.3000000217526</v>
      </c>
    </row>
    <row r="50" spans="1:13" x14ac:dyDescent="0.35">
      <c r="A50" s="58">
        <v>2020</v>
      </c>
      <c r="B50" s="33" t="s">
        <v>96</v>
      </c>
      <c r="C50" s="37">
        <v>18624049</v>
      </c>
      <c r="D50" s="37">
        <v>81.876854000949166</v>
      </c>
      <c r="E50" s="37">
        <v>3645.1262860341112</v>
      </c>
      <c r="F50" s="37">
        <v>2776.8657902838058</v>
      </c>
      <c r="G50" s="37">
        <v>865.7000002847285</v>
      </c>
      <c r="H50" s="37">
        <v>1222.5</v>
      </c>
      <c r="I50" s="37">
        <v>1896.7000004405149</v>
      </c>
      <c r="J50" s="37">
        <v>2929.5999990393689</v>
      </c>
      <c r="K50" s="37">
        <v>4489.3000015762946</v>
      </c>
      <c r="L50" s="37">
        <v>6849.8999977644498</v>
      </c>
      <c r="M50" s="37">
        <v>8991.1000031566928</v>
      </c>
    </row>
    <row r="51" spans="1:13" x14ac:dyDescent="0.35">
      <c r="A51" s="58">
        <v>2020</v>
      </c>
      <c r="B51" s="33" t="s">
        <v>97</v>
      </c>
      <c r="C51" s="37">
        <v>2268726</v>
      </c>
      <c r="D51" s="37">
        <v>9.9739937040628153</v>
      </c>
      <c r="E51" s="37">
        <v>3911.8875531131789</v>
      </c>
      <c r="F51" s="37">
        <v>3070.2317256921469</v>
      </c>
      <c r="G51" s="37">
        <v>922.70000003329642</v>
      </c>
      <c r="H51" s="37">
        <v>1292.5999999457131</v>
      </c>
      <c r="I51" s="37">
        <v>1996.400000044101</v>
      </c>
      <c r="J51" s="37">
        <v>3080.3000001217802</v>
      </c>
      <c r="K51" s="37">
        <v>4763.100000203096</v>
      </c>
      <c r="L51" s="37">
        <v>7499.8999997318133</v>
      </c>
      <c r="M51" s="37">
        <v>10019.57500042376</v>
      </c>
    </row>
    <row r="52" spans="1:13" x14ac:dyDescent="0.35">
      <c r="A52" s="58">
        <v>2020</v>
      </c>
      <c r="B52" s="33" t="s">
        <v>98</v>
      </c>
      <c r="C52" s="37">
        <v>1853570</v>
      </c>
      <c r="D52" s="37">
        <v>8.148844554185791</v>
      </c>
      <c r="E52" s="37">
        <v>5507.4289213522979</v>
      </c>
      <c r="F52" s="37">
        <v>4390.6324037729828</v>
      </c>
      <c r="G52" s="37">
        <v>1128.0999999622461</v>
      </c>
      <c r="H52" s="37">
        <v>1614.5</v>
      </c>
      <c r="I52" s="37">
        <v>2563.900000024124</v>
      </c>
      <c r="J52" s="37">
        <v>4100.1000001278417</v>
      </c>
      <c r="K52" s="37">
        <v>6990</v>
      </c>
      <c r="L52" s="37">
        <v>11625.79999959485</v>
      </c>
      <c r="M52" s="37">
        <v>15050.65499971558</v>
      </c>
    </row>
    <row r="53" spans="1:13" x14ac:dyDescent="0.35">
      <c r="A53" s="58">
        <v>2020</v>
      </c>
      <c r="B53" s="33" t="s">
        <v>41</v>
      </c>
      <c r="C53" s="37">
        <v>70</v>
      </c>
      <c r="D53" s="37">
        <v>3.0774080223191223E-4</v>
      </c>
      <c r="E53" s="37">
        <v>4448.37</v>
      </c>
      <c r="F53" s="37">
        <v>3739.49741300092</v>
      </c>
      <c r="G53" s="37">
        <v>679.23500000000035</v>
      </c>
      <c r="H53" s="37">
        <v>1046.8800000000001</v>
      </c>
      <c r="I53" s="37">
        <v>1850.375</v>
      </c>
      <c r="J53" s="37">
        <v>3297</v>
      </c>
      <c r="K53" s="37">
        <v>5957.2999999999929</v>
      </c>
      <c r="L53" s="37">
        <v>8981.7600000000057</v>
      </c>
      <c r="M53" s="37">
        <v>11832.849999999989</v>
      </c>
    </row>
    <row r="54" spans="1:13" x14ac:dyDescent="0.35">
      <c r="A54" s="59">
        <v>2021</v>
      </c>
      <c r="B54" s="32" t="s">
        <v>13</v>
      </c>
      <c r="C54" s="38">
        <v>23039404</v>
      </c>
      <c r="D54" s="38">
        <v>100</v>
      </c>
      <c r="E54" s="38">
        <v>3574.089734691087</v>
      </c>
      <c r="F54" s="38">
        <v>2882.5531564289072</v>
      </c>
      <c r="G54" s="38">
        <v>839.39999998550184</v>
      </c>
      <c r="H54" s="38">
        <v>1164.2000000207349</v>
      </c>
      <c r="I54" s="38">
        <v>1799.9000000261381</v>
      </c>
      <c r="J54" s="38">
        <v>2795.6999999844902</v>
      </c>
      <c r="K54" s="38">
        <v>4340</v>
      </c>
      <c r="L54" s="38">
        <v>6820</v>
      </c>
      <c r="M54" s="38">
        <v>9151.8000000586617</v>
      </c>
    </row>
    <row r="55" spans="1:13" x14ac:dyDescent="0.35">
      <c r="A55" s="58">
        <v>2021</v>
      </c>
      <c r="B55" s="33" t="s">
        <v>96</v>
      </c>
      <c r="C55" s="37">
        <v>18842120</v>
      </c>
      <c r="D55" s="37">
        <v>81.78215026742879</v>
      </c>
      <c r="E55" s="37">
        <v>3405.1987680962661</v>
      </c>
      <c r="F55" s="37">
        <v>2650.9667895468642</v>
      </c>
      <c r="G55" s="37">
        <v>819.29999973650627</v>
      </c>
      <c r="H55" s="37">
        <v>1138.799999596383</v>
      </c>
      <c r="I55" s="37">
        <v>1756</v>
      </c>
      <c r="J55" s="37">
        <v>2715.9000009232118</v>
      </c>
      <c r="K55" s="37">
        <v>4170.5</v>
      </c>
      <c r="L55" s="37">
        <v>6396.1000020090614</v>
      </c>
      <c r="M55" s="37">
        <v>8446.1000030028499</v>
      </c>
    </row>
    <row r="56" spans="1:13" x14ac:dyDescent="0.35">
      <c r="A56" s="58">
        <v>2021</v>
      </c>
      <c r="B56" s="33" t="s">
        <v>97</v>
      </c>
      <c r="C56" s="37">
        <v>2304136</v>
      </c>
      <c r="D56" s="37">
        <v>10.0008489802948</v>
      </c>
      <c r="E56" s="37">
        <v>3643.0824775828892</v>
      </c>
      <c r="F56" s="37">
        <v>2920.2089616943431</v>
      </c>
      <c r="G56" s="37">
        <v>879.77500003593809</v>
      </c>
      <c r="H56" s="37">
        <v>1204.800000017148</v>
      </c>
      <c r="I56" s="37">
        <v>1844.9000000670269</v>
      </c>
      <c r="J56" s="37">
        <v>2844.1000000873341</v>
      </c>
      <c r="K56" s="37">
        <v>4401.2000000026464</v>
      </c>
      <c r="L56" s="37">
        <v>6984.7000002838631</v>
      </c>
      <c r="M56" s="37">
        <v>9393.4000001009608</v>
      </c>
    </row>
    <row r="57" spans="1:13" x14ac:dyDescent="0.35">
      <c r="A57" s="58">
        <v>2021</v>
      </c>
      <c r="B57" s="33" t="s">
        <v>98</v>
      </c>
      <c r="C57" s="37">
        <v>1892818</v>
      </c>
      <c r="D57" s="37">
        <v>8.2155684235581781</v>
      </c>
      <c r="E57" s="37">
        <v>5171.2035108980817</v>
      </c>
      <c r="F57" s="37">
        <v>4237.6618014671594</v>
      </c>
      <c r="G57" s="37">
        <v>1081.5</v>
      </c>
      <c r="H57" s="37">
        <v>1504.699999978458</v>
      </c>
      <c r="I57" s="37">
        <v>2365.9000000489532</v>
      </c>
      <c r="J57" s="37">
        <v>3780.100000112076</v>
      </c>
      <c r="K57" s="37">
        <v>6513</v>
      </c>
      <c r="L57" s="37">
        <v>10987.70000039222</v>
      </c>
      <c r="M57" s="37">
        <v>14354.91500061497</v>
      </c>
    </row>
    <row r="58" spans="1:13" x14ac:dyDescent="0.35">
      <c r="A58" s="58">
        <v>2021</v>
      </c>
      <c r="B58" s="33" t="s">
        <v>41</v>
      </c>
      <c r="C58" s="37">
        <v>330</v>
      </c>
      <c r="D58" s="37">
        <v>1.432328718225524E-3</v>
      </c>
      <c r="E58" s="37">
        <v>4330.1297272727252</v>
      </c>
      <c r="F58" s="37">
        <v>4019.697916906955</v>
      </c>
      <c r="G58" s="37">
        <v>543.20499999999765</v>
      </c>
      <c r="H58" s="37">
        <v>961.17000000000189</v>
      </c>
      <c r="I58" s="37">
        <v>1718.474999999989</v>
      </c>
      <c r="J58" s="37">
        <v>3108.3000000000188</v>
      </c>
      <c r="K58" s="37">
        <v>5341.375</v>
      </c>
      <c r="L58" s="37">
        <v>9390.6299999999283</v>
      </c>
      <c r="M58" s="37">
        <v>12539.27000000002</v>
      </c>
    </row>
    <row r="59" spans="1:13" x14ac:dyDescent="0.35">
      <c r="A59" s="59">
        <v>2022</v>
      </c>
      <c r="B59" s="32" t="s">
        <v>13</v>
      </c>
      <c r="C59" s="38">
        <v>23229326</v>
      </c>
      <c r="D59" s="38">
        <v>100</v>
      </c>
      <c r="E59" s="38">
        <v>3257.2102824558442</v>
      </c>
      <c r="F59" s="38">
        <v>2687.689013764028</v>
      </c>
      <c r="G59" s="38">
        <v>727.7999999936095</v>
      </c>
      <c r="H59" s="38">
        <v>1042.7000000176599</v>
      </c>
      <c r="I59" s="38">
        <v>1630.200000027882</v>
      </c>
      <c r="J59" s="38">
        <v>2539.0999999545429</v>
      </c>
      <c r="K59" s="38">
        <v>3945.6999999356149</v>
      </c>
      <c r="L59" s="38">
        <v>6194.5</v>
      </c>
      <c r="M59" s="38">
        <v>8351.800000111145</v>
      </c>
    </row>
    <row r="60" spans="1:13" x14ac:dyDescent="0.35">
      <c r="A60" s="58">
        <v>2022</v>
      </c>
      <c r="B60" s="33" t="s">
        <v>96</v>
      </c>
      <c r="C60" s="37">
        <v>18953891</v>
      </c>
      <c r="D60" s="37">
        <v>81.594666156047751</v>
      </c>
      <c r="E60" s="37">
        <v>3110.7574256567182</v>
      </c>
      <c r="F60" s="37">
        <v>2466.6941760564132</v>
      </c>
      <c r="G60" s="37">
        <v>712.89999976118099</v>
      </c>
      <c r="H60" s="37">
        <v>1022.799999634776</v>
      </c>
      <c r="I60" s="37">
        <v>1596</v>
      </c>
      <c r="J60" s="37">
        <v>2476.099999131256</v>
      </c>
      <c r="K60" s="37">
        <v>3809.8000013433939</v>
      </c>
      <c r="L60" s="37">
        <v>5832.1999980642067</v>
      </c>
      <c r="M60" s="37">
        <v>7715.8000012894827</v>
      </c>
    </row>
    <row r="61" spans="1:13" x14ac:dyDescent="0.35">
      <c r="A61" s="58">
        <v>2022</v>
      </c>
      <c r="B61" s="33" t="s">
        <v>97</v>
      </c>
      <c r="C61" s="37">
        <v>2331625</v>
      </c>
      <c r="D61" s="37">
        <v>10.037419940638831</v>
      </c>
      <c r="E61" s="37">
        <v>3273.7401075894222</v>
      </c>
      <c r="F61" s="37">
        <v>2700.7084680306848</v>
      </c>
      <c r="G61" s="37">
        <v>746.40000002614431</v>
      </c>
      <c r="H61" s="37">
        <v>1062.400000046734</v>
      </c>
      <c r="I61" s="37">
        <v>1647.5999999359919</v>
      </c>
      <c r="J61" s="37">
        <v>2544.60000005659</v>
      </c>
      <c r="K61" s="37">
        <v>3936.3999998285421</v>
      </c>
      <c r="L61" s="37">
        <v>6243.7999997666666</v>
      </c>
      <c r="M61" s="37">
        <v>8491</v>
      </c>
    </row>
    <row r="62" spans="1:13" x14ac:dyDescent="0.35">
      <c r="A62" s="58">
        <v>2022</v>
      </c>
      <c r="B62" s="33" t="s">
        <v>98</v>
      </c>
      <c r="C62" s="37">
        <v>1939962</v>
      </c>
      <c r="D62" s="37">
        <v>8.3513486357718687</v>
      </c>
      <c r="E62" s="37">
        <v>4669.3676620146234</v>
      </c>
      <c r="F62" s="37">
        <v>4007.6948241860268</v>
      </c>
      <c r="G62" s="37">
        <v>917.29999996924073</v>
      </c>
      <c r="H62" s="37">
        <v>1310.9000000479959</v>
      </c>
      <c r="I62" s="37">
        <v>2083.400000065561</v>
      </c>
      <c r="J62" s="37">
        <v>3348.8000001165601</v>
      </c>
      <c r="K62" s="37">
        <v>5800.2999999222602</v>
      </c>
      <c r="L62" s="37">
        <v>10011</v>
      </c>
      <c r="M62" s="37">
        <v>13287.595000207421</v>
      </c>
    </row>
    <row r="63" spans="1:13" x14ac:dyDescent="0.35">
      <c r="A63" s="64">
        <v>2022</v>
      </c>
      <c r="B63" s="39" t="s">
        <v>41</v>
      </c>
      <c r="C63" s="50">
        <v>3848</v>
      </c>
      <c r="D63" s="50">
        <v>1.6565267541555011E-2</v>
      </c>
      <c r="E63" s="50">
        <v>2679.891294178793</v>
      </c>
      <c r="F63" s="50">
        <v>2888.3460629385359</v>
      </c>
      <c r="G63" s="50">
        <v>203.1500000000141</v>
      </c>
      <c r="H63" s="50">
        <v>318.69999999997691</v>
      </c>
      <c r="I63" s="50">
        <v>766.70000000003051</v>
      </c>
      <c r="J63" s="50">
        <v>1769.799999999881</v>
      </c>
      <c r="K63" s="50">
        <v>3371.6500000002311</v>
      </c>
      <c r="L63" s="50">
        <v>6303.980000000367</v>
      </c>
      <c r="M63" s="50">
        <v>8354.3500000005752</v>
      </c>
    </row>
    <row r="64" spans="1:13" x14ac:dyDescent="0.35">
      <c r="A64" s="59">
        <v>2023</v>
      </c>
      <c r="B64" s="32" t="s">
        <v>13</v>
      </c>
      <c r="C64" s="46">
        <v>23397419</v>
      </c>
      <c r="D64" s="46">
        <v>100</v>
      </c>
      <c r="E64" s="46">
        <v>3326.9985711348932</v>
      </c>
      <c r="F64" s="46">
        <v>2708.27155097167</v>
      </c>
      <c r="G64" s="46">
        <v>734</v>
      </c>
      <c r="H64" s="46">
        <v>1056.399999986784</v>
      </c>
      <c r="I64" s="46">
        <v>1660.2999999713079</v>
      </c>
      <c r="J64" s="46">
        <v>2604.6999999922582</v>
      </c>
      <c r="K64" s="46">
        <v>4067.0999999361202</v>
      </c>
      <c r="L64" s="46">
        <v>6350.199999888473</v>
      </c>
      <c r="M64" s="46">
        <v>8484.1999998969641</v>
      </c>
    </row>
    <row r="65" spans="1:13" x14ac:dyDescent="0.35">
      <c r="A65" s="58">
        <v>2023</v>
      </c>
      <c r="B65" s="33" t="s">
        <v>96</v>
      </c>
      <c r="C65" s="37">
        <v>19062942</v>
      </c>
      <c r="D65" s="37">
        <v>81.474550675867278</v>
      </c>
      <c r="E65" s="37">
        <v>3181.6299976204341</v>
      </c>
      <c r="F65" s="37">
        <v>2492.3125852302819</v>
      </c>
      <c r="G65" s="37">
        <v>722.5</v>
      </c>
      <c r="H65" s="37">
        <v>1038.0024999706011</v>
      </c>
      <c r="I65" s="37">
        <v>1626.5</v>
      </c>
      <c r="J65" s="37">
        <v>2540.699999495293</v>
      </c>
      <c r="K65" s="37">
        <v>3926.300001403567</v>
      </c>
      <c r="L65" s="37">
        <v>5992.3000019718229</v>
      </c>
      <c r="M65" s="37">
        <v>7859</v>
      </c>
    </row>
    <row r="66" spans="1:13" x14ac:dyDescent="0.35">
      <c r="A66" s="58">
        <v>2023</v>
      </c>
      <c r="B66" s="33" t="s">
        <v>97</v>
      </c>
      <c r="C66" s="37">
        <v>2351147</v>
      </c>
      <c r="D66" s="37">
        <v>10.04874512013483</v>
      </c>
      <c r="E66" s="37">
        <v>3342.3753044255591</v>
      </c>
      <c r="F66" s="37">
        <v>2718.9720074438092</v>
      </c>
      <c r="G66" s="37">
        <v>746.70000003052849</v>
      </c>
      <c r="H66" s="37">
        <v>1073.7000000001531</v>
      </c>
      <c r="I66" s="37">
        <v>1675.5999999352121</v>
      </c>
      <c r="J66" s="37">
        <v>2609.399999932712</v>
      </c>
      <c r="K66" s="37">
        <v>4061.3000000445109</v>
      </c>
      <c r="L66" s="37">
        <v>6402.7000002507648</v>
      </c>
      <c r="M66" s="37">
        <v>8622.7999996173658</v>
      </c>
    </row>
    <row r="67" spans="1:13" x14ac:dyDescent="0.35">
      <c r="A67" s="58">
        <v>2023</v>
      </c>
      <c r="B67" s="33" t="s">
        <v>98</v>
      </c>
      <c r="C67" s="37">
        <v>1964604</v>
      </c>
      <c r="D67" s="37">
        <v>8.3966697352387456</v>
      </c>
      <c r="E67" s="37">
        <v>4725.3942954607974</v>
      </c>
      <c r="F67" s="37">
        <v>3999.9071229397591</v>
      </c>
      <c r="G67" s="37">
        <v>898.20000003061602</v>
      </c>
      <c r="H67" s="37">
        <v>1311.5999999513849</v>
      </c>
      <c r="I67" s="37">
        <v>2116.1999999251721</v>
      </c>
      <c r="J67" s="37">
        <v>3432.100000095601</v>
      </c>
      <c r="K67" s="37">
        <v>5928.7999998990008</v>
      </c>
      <c r="L67" s="37">
        <v>10068.60000003323</v>
      </c>
      <c r="M67" s="37">
        <v>13241.58499939839</v>
      </c>
    </row>
    <row r="68" spans="1:13" x14ac:dyDescent="0.35">
      <c r="A68" s="64">
        <v>2023</v>
      </c>
      <c r="B68" s="39" t="s">
        <v>41</v>
      </c>
      <c r="C68" s="50">
        <v>18726</v>
      </c>
      <c r="D68" s="50">
        <v>8.0034468759139624E-2</v>
      </c>
      <c r="E68" s="50">
        <v>2670.4724352771591</v>
      </c>
      <c r="F68" s="50">
        <v>2685.479021197465</v>
      </c>
      <c r="G68" s="50">
        <v>242.92499999991469</v>
      </c>
      <c r="H68" s="50">
        <v>363.09999999989782</v>
      </c>
      <c r="I68" s="50">
        <v>892.6750000003052</v>
      </c>
      <c r="J68" s="50">
        <v>1926.449999999719</v>
      </c>
      <c r="K68" s="50">
        <v>3464.2749999989628</v>
      </c>
      <c r="L68" s="50">
        <v>5770.5999999983951</v>
      </c>
      <c r="M68" s="50">
        <v>7842.9749999972428</v>
      </c>
    </row>
    <row r="69" spans="1:13" x14ac:dyDescent="0.35">
      <c r="A69" s="59">
        <v>2024</v>
      </c>
      <c r="B69" s="32" t="s">
        <v>13</v>
      </c>
      <c r="C69" s="46">
        <v>23484625</v>
      </c>
      <c r="D69" s="46">
        <v>100</v>
      </c>
      <c r="E69" s="46">
        <v>3334.0620372472658</v>
      </c>
      <c r="F69" s="46">
        <v>2829.9850210909399</v>
      </c>
      <c r="G69" s="46">
        <v>696.10000001277569</v>
      </c>
      <c r="H69" s="46">
        <v>1007.399999983809</v>
      </c>
      <c r="I69" s="46">
        <v>1596.799999971616</v>
      </c>
      <c r="J69" s="46">
        <v>2537.9000000468091</v>
      </c>
      <c r="K69" s="46">
        <v>4061.0999999349951</v>
      </c>
      <c r="L69" s="46">
        <v>6545.800000115406</v>
      </c>
      <c r="M69" s="46">
        <v>8845.300000077279</v>
      </c>
    </row>
    <row r="70" spans="1:13" x14ac:dyDescent="0.35">
      <c r="A70" s="58">
        <v>2024</v>
      </c>
      <c r="B70" s="33" t="s">
        <v>96</v>
      </c>
      <c r="C70" s="37">
        <v>19103661</v>
      </c>
      <c r="D70" s="37">
        <v>81.345395125534253</v>
      </c>
      <c r="E70" s="37">
        <v>3180.4567923880368</v>
      </c>
      <c r="F70" s="37">
        <v>2603.4752376662282</v>
      </c>
      <c r="G70" s="37">
        <v>684</v>
      </c>
      <c r="H70" s="37">
        <v>989.39999989420846</v>
      </c>
      <c r="I70" s="37">
        <v>1563.700000504838</v>
      </c>
      <c r="J70" s="37">
        <v>2473.5</v>
      </c>
      <c r="K70" s="37">
        <v>3909.3000013999281</v>
      </c>
      <c r="L70" s="37">
        <v>6147.6999979986349</v>
      </c>
      <c r="M70" s="37">
        <v>8174.1000029435336</v>
      </c>
    </row>
    <row r="71" spans="1:13" x14ac:dyDescent="0.35">
      <c r="A71" s="58">
        <v>2024</v>
      </c>
      <c r="B71" s="33" t="s">
        <v>97</v>
      </c>
      <c r="C71" s="37">
        <v>2363436</v>
      </c>
      <c r="D71" s="37">
        <v>10.06375873576861</v>
      </c>
      <c r="E71" s="37">
        <v>3349.9632978266941</v>
      </c>
      <c r="F71" s="37">
        <v>2844.8995791090911</v>
      </c>
      <c r="G71" s="37">
        <v>711.29999997023162</v>
      </c>
      <c r="H71" s="37">
        <v>1024.2000000083381</v>
      </c>
      <c r="I71" s="37">
        <v>1607.5</v>
      </c>
      <c r="J71" s="37">
        <v>2536.300000110346</v>
      </c>
      <c r="K71" s="37">
        <v>4053.6999999581808</v>
      </c>
      <c r="L71" s="37">
        <v>6629</v>
      </c>
      <c r="M71" s="37">
        <v>8995</v>
      </c>
    </row>
    <row r="72" spans="1:13" x14ac:dyDescent="0.35">
      <c r="A72" s="58">
        <v>2024</v>
      </c>
      <c r="B72" s="33" t="s">
        <v>98</v>
      </c>
      <c r="C72" s="37">
        <v>1978026</v>
      </c>
      <c r="D72" s="37">
        <v>8.4226424735332159</v>
      </c>
      <c r="E72" s="37">
        <v>4806.4869879832959</v>
      </c>
      <c r="F72" s="37">
        <v>4170.6735514501634</v>
      </c>
      <c r="G72" s="37">
        <v>868.5</v>
      </c>
      <c r="H72" s="37">
        <v>1261.700000002352</v>
      </c>
      <c r="I72" s="37">
        <v>2048.300000071798</v>
      </c>
      <c r="J72" s="37">
        <v>3398.3999999052739</v>
      </c>
      <c r="K72" s="37">
        <v>6110.6000002219971</v>
      </c>
      <c r="L72" s="37">
        <v>10494.799999608471</v>
      </c>
      <c r="M72" s="37">
        <v>13788.075000480239</v>
      </c>
    </row>
    <row r="73" spans="1:13" x14ac:dyDescent="0.35">
      <c r="A73" s="58">
        <v>2024</v>
      </c>
      <c r="B73" s="33" t="s">
        <v>41</v>
      </c>
      <c r="C73" s="37">
        <v>39502</v>
      </c>
      <c r="D73" s="37">
        <v>0.16820366516391039</v>
      </c>
      <c r="E73" s="37">
        <v>2937.7802863991169</v>
      </c>
      <c r="F73" s="37">
        <v>2831.5159440984771</v>
      </c>
      <c r="G73" s="37">
        <v>298.10500000028168</v>
      </c>
      <c r="H73" s="37">
        <v>491.59999999997558</v>
      </c>
      <c r="I73" s="37">
        <v>1140.79999999963</v>
      </c>
      <c r="J73" s="37">
        <v>2083.5</v>
      </c>
      <c r="K73" s="37">
        <v>3717.400000002755</v>
      </c>
      <c r="L73" s="37">
        <v>6413.8899999935638</v>
      </c>
      <c r="M73" s="37">
        <v>8606.9800000003179</v>
      </c>
    </row>
    <row r="74" spans="1:13" x14ac:dyDescent="0.35">
      <c r="A74" s="58"/>
      <c r="B74" s="33"/>
      <c r="C74" s="1"/>
      <c r="D74" s="1"/>
      <c r="E74" s="1"/>
      <c r="F74" s="1"/>
      <c r="G74" s="1"/>
      <c r="H74" s="1"/>
      <c r="I74" s="1"/>
      <c r="J74" s="1"/>
      <c r="K74" s="1"/>
      <c r="L74" s="1"/>
    </row>
  </sheetData>
  <pageMargins left="0.70866141732283472" right="0.70866141732283472" top="0.74803149606299213" bottom="0.74803149606299213" header="0.31496062992125984" footer="0.31496062992125984"/>
  <pageSetup paperSize="9" scale="38" fitToHeight="0" orientation="portrait" r:id="rId1"/>
  <tableParts count="1">
    <tablePart r:id="rId2"/>
  </tableParts>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518F6-4C62-4F1D-B633-F553121047C3}">
  <dimension ref="A1:M73"/>
  <sheetViews>
    <sheetView showGridLines="0" workbookViewId="0">
      <pane ySplit="6" topLeftCell="A7" activePane="bottomLeft" state="frozen"/>
      <selection pane="bottomLeft"/>
    </sheetView>
  </sheetViews>
  <sheetFormatPr defaultRowHeight="15.5" x14ac:dyDescent="0.35"/>
  <cols>
    <col min="1" max="1" width="13.69140625" style="1" customWidth="1"/>
    <col min="2" max="2" width="31" style="8" bestFit="1" customWidth="1"/>
    <col min="3" max="4" width="11.765625" style="112" customWidth="1"/>
    <col min="5" max="10" width="13.765625" style="112" customWidth="1"/>
    <col min="11" max="12" width="13.765625" style="113" customWidth="1"/>
    <col min="13" max="13" width="13.765625" style="1" customWidth="1"/>
  </cols>
  <sheetData>
    <row r="1" spans="1:13" s="1" customFormat="1" ht="18" x14ac:dyDescent="0.4">
      <c r="A1" s="10" t="s">
        <v>352</v>
      </c>
      <c r="B1" s="8"/>
      <c r="C1" s="3"/>
      <c r="D1" s="3"/>
      <c r="E1" s="3"/>
      <c r="G1" s="3"/>
      <c r="H1" s="3"/>
      <c r="I1" s="3"/>
      <c r="J1" s="3"/>
      <c r="K1" s="4"/>
      <c r="L1" s="4"/>
    </row>
    <row r="2" spans="1:13" s="1" customFormat="1" x14ac:dyDescent="0.35">
      <c r="A2" s="9" t="s">
        <v>228</v>
      </c>
      <c r="B2" s="8"/>
      <c r="C2" s="3"/>
      <c r="D2" s="3"/>
      <c r="E2" s="3"/>
      <c r="F2" s="3"/>
      <c r="G2" s="3"/>
      <c r="H2" s="3"/>
      <c r="I2" s="3"/>
      <c r="J2" s="3"/>
      <c r="K2" s="4"/>
      <c r="L2" s="4"/>
    </row>
    <row r="3" spans="1:13" s="1" customFormat="1" x14ac:dyDescent="0.35">
      <c r="A3" s="11" t="s">
        <v>201</v>
      </c>
      <c r="B3" s="8"/>
      <c r="C3" s="3"/>
      <c r="D3" s="3"/>
      <c r="E3" s="3"/>
      <c r="F3" s="3"/>
      <c r="G3" s="3"/>
      <c r="H3" s="3"/>
      <c r="I3" s="3"/>
      <c r="J3" s="3"/>
      <c r="K3" s="4"/>
      <c r="L3" s="4"/>
    </row>
    <row r="4" spans="1:13" s="1" customFormat="1" x14ac:dyDescent="0.35">
      <c r="A4" s="12" t="s">
        <v>202</v>
      </c>
      <c r="C4" s="3"/>
      <c r="D4" s="3"/>
      <c r="E4" s="3"/>
      <c r="F4" s="3"/>
      <c r="G4" s="3"/>
      <c r="H4" s="3"/>
      <c r="I4" s="3"/>
      <c r="J4" s="3"/>
      <c r="K4" s="4"/>
      <c r="L4" s="4"/>
    </row>
    <row r="5" spans="1:13" s="1" customFormat="1" ht="22" customHeight="1" x14ac:dyDescent="0.35">
      <c r="A5" s="56" t="s">
        <v>280</v>
      </c>
      <c r="B5" s="8"/>
      <c r="C5" s="3"/>
      <c r="D5" s="3"/>
      <c r="E5" s="3"/>
      <c r="F5" s="3"/>
      <c r="G5" s="3"/>
      <c r="H5" s="3"/>
      <c r="I5" s="3"/>
      <c r="J5" s="3"/>
      <c r="K5" s="4"/>
      <c r="L5" s="4"/>
    </row>
    <row r="6" spans="1:13" s="61" customFormat="1" ht="46.5" customHeight="1" x14ac:dyDescent="0.35">
      <c r="A6" s="122" t="s">
        <v>1</v>
      </c>
      <c r="B6" s="123" t="s">
        <v>279</v>
      </c>
      <c r="C6" s="124" t="s">
        <v>2</v>
      </c>
      <c r="D6" s="124" t="s">
        <v>3</v>
      </c>
      <c r="E6" s="124" t="s">
        <v>4</v>
      </c>
      <c r="F6" s="124" t="s">
        <v>5</v>
      </c>
      <c r="G6" s="124" t="s">
        <v>6</v>
      </c>
      <c r="H6" s="124" t="s">
        <v>7</v>
      </c>
      <c r="I6" s="124" t="s">
        <v>8</v>
      </c>
      <c r="J6" s="124" t="s">
        <v>9</v>
      </c>
      <c r="K6" s="124" t="s">
        <v>10</v>
      </c>
      <c r="L6" s="124" t="s">
        <v>11</v>
      </c>
      <c r="M6" s="124" t="s">
        <v>12</v>
      </c>
    </row>
    <row r="7" spans="1:13" x14ac:dyDescent="0.35">
      <c r="A7" s="71">
        <v>2020</v>
      </c>
      <c r="B7" s="45" t="s">
        <v>13</v>
      </c>
      <c r="C7" s="46">
        <v>22746415</v>
      </c>
      <c r="D7" s="46">
        <v>100</v>
      </c>
      <c r="E7" s="46">
        <v>3823.4916568067429</v>
      </c>
      <c r="F7" s="46">
        <v>3013.725291989057</v>
      </c>
      <c r="G7" s="46">
        <v>884.79999998706103</v>
      </c>
      <c r="H7" s="46">
        <v>1249.3999999993771</v>
      </c>
      <c r="I7" s="46">
        <v>1944</v>
      </c>
      <c r="J7" s="46">
        <v>3017</v>
      </c>
      <c r="K7" s="46">
        <v>4673.5</v>
      </c>
      <c r="L7" s="46">
        <v>7297.5</v>
      </c>
      <c r="M7" s="46">
        <v>9723.3000000217526</v>
      </c>
    </row>
    <row r="8" spans="1:13" x14ac:dyDescent="0.35">
      <c r="A8" s="58">
        <v>2020</v>
      </c>
      <c r="B8" s="33" t="s">
        <v>99</v>
      </c>
      <c r="C8" s="37">
        <v>1820774</v>
      </c>
      <c r="D8" s="37">
        <v>8.0046635920429665</v>
      </c>
      <c r="E8" s="37">
        <v>5537.9283679190148</v>
      </c>
      <c r="F8" s="37">
        <v>4392.4754252036182</v>
      </c>
      <c r="G8" s="37">
        <v>1145.099999962413</v>
      </c>
      <c r="H8" s="37">
        <v>1633</v>
      </c>
      <c r="I8" s="37">
        <v>2591.9000000269689</v>
      </c>
      <c r="J8" s="37">
        <v>4137.8000001267737</v>
      </c>
      <c r="K8" s="37">
        <v>7025.8749999999991</v>
      </c>
      <c r="L8" s="37">
        <v>11654</v>
      </c>
      <c r="M8" s="37">
        <v>15085.200000482229</v>
      </c>
    </row>
    <row r="9" spans="1:13" x14ac:dyDescent="0.35">
      <c r="A9" s="58">
        <v>2020</v>
      </c>
      <c r="B9" s="33" t="s">
        <v>100</v>
      </c>
      <c r="C9" s="37">
        <v>2080368</v>
      </c>
      <c r="D9" s="37">
        <v>9.1459159608228369</v>
      </c>
      <c r="E9" s="37">
        <v>3930.8547994253358</v>
      </c>
      <c r="F9" s="37">
        <v>3100.3989921687598</v>
      </c>
      <c r="G9" s="37">
        <v>918.70000003192547</v>
      </c>
      <c r="H9" s="37">
        <v>1290.199999988798</v>
      </c>
      <c r="I9" s="37">
        <v>1995.59999993365</v>
      </c>
      <c r="J9" s="37">
        <v>3084.1000000810468</v>
      </c>
      <c r="K9" s="37">
        <v>4784.8000000116244</v>
      </c>
      <c r="L9" s="37">
        <v>7572.8999997408791</v>
      </c>
      <c r="M9" s="37">
        <v>10133.0999999371</v>
      </c>
    </row>
    <row r="10" spans="1:13" x14ac:dyDescent="0.35">
      <c r="A10" s="58">
        <v>2020</v>
      </c>
      <c r="B10" s="33" t="s">
        <v>101</v>
      </c>
      <c r="C10" s="37">
        <v>18845180</v>
      </c>
      <c r="D10" s="37">
        <v>82.849011591496946</v>
      </c>
      <c r="E10" s="37">
        <v>3645.9917425580538</v>
      </c>
      <c r="F10" s="37">
        <v>2778.606994399584</v>
      </c>
      <c r="G10" s="37">
        <v>866</v>
      </c>
      <c r="H10" s="37">
        <v>1223.099999812129</v>
      </c>
      <c r="I10" s="37">
        <v>1897.200000398627</v>
      </c>
      <c r="J10" s="37">
        <v>2929.9000009673209</v>
      </c>
      <c r="K10" s="37">
        <v>4489.1000002706569</v>
      </c>
      <c r="L10" s="37">
        <v>6851.5</v>
      </c>
      <c r="M10" s="37">
        <v>8994.7999994371548</v>
      </c>
    </row>
    <row r="11" spans="1:13" x14ac:dyDescent="0.35">
      <c r="A11" s="64">
        <v>2020</v>
      </c>
      <c r="B11" s="39" t="s">
        <v>41</v>
      </c>
      <c r="C11" s="50">
        <v>93</v>
      </c>
      <c r="D11" s="50">
        <v>4.0885563725096902E-4</v>
      </c>
      <c r="E11" s="50">
        <v>4481.550537634409</v>
      </c>
      <c r="F11" s="50">
        <v>3804.4717393004221</v>
      </c>
      <c r="G11" s="50">
        <v>718.8799999999992</v>
      </c>
      <c r="H11" s="50">
        <v>1223.119999999999</v>
      </c>
      <c r="I11" s="50">
        <v>2099.6000000000031</v>
      </c>
      <c r="J11" s="50">
        <v>3239.7999999999952</v>
      </c>
      <c r="K11" s="50">
        <v>5966</v>
      </c>
      <c r="L11" s="50">
        <v>8966.079999999989</v>
      </c>
      <c r="M11" s="50">
        <v>11820.699999999981</v>
      </c>
    </row>
    <row r="12" spans="1:13" x14ac:dyDescent="0.35">
      <c r="A12" s="71">
        <v>2021</v>
      </c>
      <c r="B12" s="45" t="s">
        <v>13</v>
      </c>
      <c r="C12" s="46">
        <v>23039404</v>
      </c>
      <c r="D12" s="46">
        <v>100</v>
      </c>
      <c r="E12" s="46">
        <v>3574.089734691087</v>
      </c>
      <c r="F12" s="46">
        <v>2882.5531564289072</v>
      </c>
      <c r="G12" s="46">
        <v>839.39999998550184</v>
      </c>
      <c r="H12" s="46">
        <v>1164.2000000207349</v>
      </c>
      <c r="I12" s="46">
        <v>1799.9000000261381</v>
      </c>
      <c r="J12" s="46">
        <v>2795.6999999844902</v>
      </c>
      <c r="K12" s="46">
        <v>4340</v>
      </c>
      <c r="L12" s="46">
        <v>6820</v>
      </c>
      <c r="M12" s="46">
        <v>9151.8000000586617</v>
      </c>
    </row>
    <row r="13" spans="1:13" x14ac:dyDescent="0.35">
      <c r="A13" s="58">
        <v>2021</v>
      </c>
      <c r="B13" s="33" t="s">
        <v>99</v>
      </c>
      <c r="C13" s="37">
        <v>1852766</v>
      </c>
      <c r="D13" s="37">
        <v>8.0417271210661525</v>
      </c>
      <c r="E13" s="37">
        <v>5202.5812989626947</v>
      </c>
      <c r="F13" s="37">
        <v>4245.0838778905591</v>
      </c>
      <c r="G13" s="37">
        <v>1089.4000000356809</v>
      </c>
      <c r="H13" s="37">
        <v>1518.5</v>
      </c>
      <c r="I13" s="37">
        <v>2389.9000000538422</v>
      </c>
      <c r="J13" s="37">
        <v>3815.6999998774281</v>
      </c>
      <c r="K13" s="37">
        <v>6554.2000001280167</v>
      </c>
      <c r="L13" s="37">
        <v>11036.20000038587</v>
      </c>
      <c r="M13" s="37">
        <v>14397.474999630271</v>
      </c>
    </row>
    <row r="14" spans="1:13" x14ac:dyDescent="0.35">
      <c r="A14" s="58">
        <v>2021</v>
      </c>
      <c r="B14" s="33" t="s">
        <v>100</v>
      </c>
      <c r="C14" s="37">
        <v>2111399</v>
      </c>
      <c r="D14" s="37">
        <v>9.1642952222201579</v>
      </c>
      <c r="E14" s="37">
        <v>3658.5146922249569</v>
      </c>
      <c r="F14" s="37">
        <v>2944.6777686401601</v>
      </c>
      <c r="G14" s="37">
        <v>876.7000000314132</v>
      </c>
      <c r="H14" s="37">
        <v>1202.6999999990289</v>
      </c>
      <c r="I14" s="37">
        <v>1844</v>
      </c>
      <c r="J14" s="37">
        <v>2847</v>
      </c>
      <c r="K14" s="37">
        <v>4417.5</v>
      </c>
      <c r="L14" s="37">
        <v>7045.8199998045602</v>
      </c>
      <c r="M14" s="37">
        <v>9493.2999996217168</v>
      </c>
    </row>
    <row r="15" spans="1:13" x14ac:dyDescent="0.35">
      <c r="A15" s="58">
        <v>2021</v>
      </c>
      <c r="B15" s="33" t="s">
        <v>101</v>
      </c>
      <c r="C15" s="37">
        <v>19074926</v>
      </c>
      <c r="D15" s="37">
        <v>82.792619114626405</v>
      </c>
      <c r="E15" s="37">
        <v>3406.5565402756661</v>
      </c>
      <c r="F15" s="37">
        <v>2653.1442329107799</v>
      </c>
      <c r="G15" s="37">
        <v>820.2999997298092</v>
      </c>
      <c r="H15" s="37">
        <v>1139.7000004082829</v>
      </c>
      <c r="I15" s="37">
        <v>1756.9000006056181</v>
      </c>
      <c r="J15" s="37">
        <v>2716.5</v>
      </c>
      <c r="K15" s="37">
        <v>4170.5999999008327</v>
      </c>
      <c r="L15" s="37">
        <v>6398.199997959031</v>
      </c>
      <c r="M15" s="37">
        <v>8451.5</v>
      </c>
    </row>
    <row r="16" spans="1:13" x14ac:dyDescent="0.35">
      <c r="A16" s="64">
        <v>2021</v>
      </c>
      <c r="B16" s="39" t="s">
        <v>41</v>
      </c>
      <c r="C16" s="50">
        <v>313</v>
      </c>
      <c r="D16" s="50">
        <v>1.3585420872866329E-3</v>
      </c>
      <c r="E16" s="50">
        <v>4260.0754313099033</v>
      </c>
      <c r="F16" s="50">
        <v>3920.5090308648291</v>
      </c>
      <c r="G16" s="50">
        <v>540.8399999999973</v>
      </c>
      <c r="H16" s="50">
        <v>968.67999999999472</v>
      </c>
      <c r="I16" s="50">
        <v>1697.2000000000071</v>
      </c>
      <c r="J16" s="50">
        <v>3076</v>
      </c>
      <c r="K16" s="50">
        <v>5304.600000000024</v>
      </c>
      <c r="L16" s="50">
        <v>9297.8799999999301</v>
      </c>
      <c r="M16" s="50">
        <v>12291.140000000039</v>
      </c>
    </row>
    <row r="17" spans="1:13" x14ac:dyDescent="0.35">
      <c r="A17" s="71">
        <v>2022</v>
      </c>
      <c r="B17" s="45" t="s">
        <v>13</v>
      </c>
      <c r="C17" s="46">
        <v>23229326</v>
      </c>
      <c r="D17" s="46">
        <v>100</v>
      </c>
      <c r="E17" s="46">
        <v>3257.2102824558442</v>
      </c>
      <c r="F17" s="46">
        <v>2687.689013764028</v>
      </c>
      <c r="G17" s="46">
        <v>727.7999999936095</v>
      </c>
      <c r="H17" s="46">
        <v>1042.7000000176599</v>
      </c>
      <c r="I17" s="46">
        <v>1630.200000027882</v>
      </c>
      <c r="J17" s="46">
        <v>2539.0999999545429</v>
      </c>
      <c r="K17" s="46">
        <v>3945.6999999356149</v>
      </c>
      <c r="L17" s="46">
        <v>6194.5</v>
      </c>
      <c r="M17" s="46">
        <v>8351.800000111145</v>
      </c>
    </row>
    <row r="18" spans="1:13" x14ac:dyDescent="0.35">
      <c r="A18" s="58">
        <v>2022</v>
      </c>
      <c r="B18" s="33" t="s">
        <v>99</v>
      </c>
      <c r="C18" s="37">
        <v>1888879</v>
      </c>
      <c r="D18" s="37">
        <v>8.1314412652351606</v>
      </c>
      <c r="E18" s="37">
        <v>4706.7679454291674</v>
      </c>
      <c r="F18" s="37">
        <v>4022.042369658448</v>
      </c>
      <c r="G18" s="37">
        <v>924.09999997364991</v>
      </c>
      <c r="H18" s="37">
        <v>1323.1654000250401</v>
      </c>
      <c r="I18" s="37">
        <v>2106.5999999349078</v>
      </c>
      <c r="J18" s="37">
        <v>3386.3999999198709</v>
      </c>
      <c r="K18" s="37">
        <v>5851.0825002730353</v>
      </c>
      <c r="L18" s="37">
        <v>10081.799999641929</v>
      </c>
      <c r="M18" s="37">
        <v>13362.509999599561</v>
      </c>
    </row>
    <row r="19" spans="1:13" x14ac:dyDescent="0.35">
      <c r="A19" s="58">
        <v>2022</v>
      </c>
      <c r="B19" s="33" t="s">
        <v>100</v>
      </c>
      <c r="C19" s="37">
        <v>2132989</v>
      </c>
      <c r="D19" s="37">
        <v>9.1823111871605754</v>
      </c>
      <c r="E19" s="37">
        <v>3289.5460785844539</v>
      </c>
      <c r="F19" s="37">
        <v>2726.7900561696651</v>
      </c>
      <c r="G19" s="37">
        <v>745.59999998038325</v>
      </c>
      <c r="H19" s="37">
        <v>1062</v>
      </c>
      <c r="I19" s="37">
        <v>1648</v>
      </c>
      <c r="J19" s="37">
        <v>2547</v>
      </c>
      <c r="K19" s="37">
        <v>3949.6999998664651</v>
      </c>
      <c r="L19" s="37">
        <v>6302.100000238077</v>
      </c>
      <c r="M19" s="37">
        <v>8593.7000003423182</v>
      </c>
    </row>
    <row r="20" spans="1:13" x14ac:dyDescent="0.35">
      <c r="A20" s="58">
        <v>2022</v>
      </c>
      <c r="B20" s="33" t="s">
        <v>101</v>
      </c>
      <c r="C20" s="37">
        <v>19207355</v>
      </c>
      <c r="D20" s="37">
        <v>82.685804142573915</v>
      </c>
      <c r="E20" s="37">
        <v>3111.0598458468789</v>
      </c>
      <c r="F20" s="37">
        <v>2468.101291721568</v>
      </c>
      <c r="G20" s="37">
        <v>713.100000240741</v>
      </c>
      <c r="H20" s="37">
        <v>1023.100000043527</v>
      </c>
      <c r="I20" s="37">
        <v>1596.299999488527</v>
      </c>
      <c r="J20" s="37">
        <v>2475.8000004575911</v>
      </c>
      <c r="K20" s="37">
        <v>3809.0999993589958</v>
      </c>
      <c r="L20" s="37">
        <v>5832.6999980493856</v>
      </c>
      <c r="M20" s="37">
        <v>7718.6000027751197</v>
      </c>
    </row>
    <row r="21" spans="1:13" x14ac:dyDescent="0.35">
      <c r="A21" s="64">
        <v>2022</v>
      </c>
      <c r="B21" s="39" t="s">
        <v>41</v>
      </c>
      <c r="C21" s="50">
        <v>103</v>
      </c>
      <c r="D21" s="50">
        <v>4.4340503034827621E-4</v>
      </c>
      <c r="E21" s="50">
        <v>4736.7543689320391</v>
      </c>
      <c r="F21" s="50">
        <v>4045.947771143241</v>
      </c>
      <c r="G21" s="50">
        <v>751.17999999999904</v>
      </c>
      <c r="H21" s="50">
        <v>914.22000000000094</v>
      </c>
      <c r="I21" s="50">
        <v>2253.0499999999961</v>
      </c>
      <c r="J21" s="50">
        <v>3432.5999999999972</v>
      </c>
      <c r="K21" s="50">
        <v>6173.3499999999876</v>
      </c>
      <c r="L21" s="50">
        <v>8791.1199999999972</v>
      </c>
      <c r="M21" s="50">
        <v>13357.86999999997</v>
      </c>
    </row>
    <row r="22" spans="1:13" x14ac:dyDescent="0.35">
      <c r="A22" s="71">
        <v>2023</v>
      </c>
      <c r="B22" s="45" t="s">
        <v>13</v>
      </c>
      <c r="C22" s="46">
        <v>23397419</v>
      </c>
      <c r="D22" s="46">
        <v>100</v>
      </c>
      <c r="E22" s="46">
        <v>3326.9985711348932</v>
      </c>
      <c r="F22" s="46">
        <v>2708.27155097167</v>
      </c>
      <c r="G22" s="46">
        <v>734</v>
      </c>
      <c r="H22" s="46">
        <v>1056.399999986784</v>
      </c>
      <c r="I22" s="46">
        <v>1660.2999999713079</v>
      </c>
      <c r="J22" s="46">
        <v>2604.6999999922582</v>
      </c>
      <c r="K22" s="46">
        <v>4067.0999999361202</v>
      </c>
      <c r="L22" s="46">
        <v>6350.199999888473</v>
      </c>
      <c r="M22" s="46">
        <v>8484.1999998969641</v>
      </c>
    </row>
    <row r="23" spans="1:13" x14ac:dyDescent="0.35">
      <c r="A23" s="58">
        <v>2023</v>
      </c>
      <c r="B23" s="33" t="s">
        <v>99</v>
      </c>
      <c r="C23" s="37">
        <v>1907050</v>
      </c>
      <c r="D23" s="37">
        <v>8.1506853384127531</v>
      </c>
      <c r="E23" s="37">
        <v>4765.1172594475911</v>
      </c>
      <c r="F23" s="37">
        <v>4018.067976091203</v>
      </c>
      <c r="G23" s="37">
        <v>903.79999996979018</v>
      </c>
      <c r="H23" s="37">
        <v>1322.900000047616</v>
      </c>
      <c r="I23" s="37">
        <v>2139.0999999341639</v>
      </c>
      <c r="J23" s="37">
        <v>3469.5</v>
      </c>
      <c r="K23" s="37">
        <v>5987.2000000876724</v>
      </c>
      <c r="L23" s="37">
        <v>10142.409999868511</v>
      </c>
      <c r="M23" s="37">
        <v>13325.354999622579</v>
      </c>
    </row>
    <row r="24" spans="1:13" x14ac:dyDescent="0.35">
      <c r="A24" s="58">
        <v>2023</v>
      </c>
      <c r="B24" s="33" t="s">
        <v>100</v>
      </c>
      <c r="C24" s="37">
        <v>2148533</v>
      </c>
      <c r="D24" s="37">
        <v>9.1827778098088508</v>
      </c>
      <c r="E24" s="37">
        <v>3357.7301683794508</v>
      </c>
      <c r="F24" s="37">
        <v>2740.842539174485</v>
      </c>
      <c r="G24" s="37">
        <v>746.2000000288981</v>
      </c>
      <c r="H24" s="37">
        <v>1073.4000000431311</v>
      </c>
      <c r="I24" s="37">
        <v>1676.69999994303</v>
      </c>
      <c r="J24" s="37">
        <v>2613.8999999617481</v>
      </c>
      <c r="K24" s="37">
        <v>4078.8999998384761</v>
      </c>
      <c r="L24" s="37">
        <v>6457.1800001875054</v>
      </c>
      <c r="M24" s="37">
        <v>8710.5400004791627</v>
      </c>
    </row>
    <row r="25" spans="1:13" x14ac:dyDescent="0.35">
      <c r="A25" s="58">
        <v>2023</v>
      </c>
      <c r="B25" s="33" t="s">
        <v>101</v>
      </c>
      <c r="C25" s="37">
        <v>19341673</v>
      </c>
      <c r="D25" s="37">
        <v>82.665840193741033</v>
      </c>
      <c r="E25" s="37">
        <v>3181.7785900806289</v>
      </c>
      <c r="F25" s="37">
        <v>2494.2266724242741</v>
      </c>
      <c r="G25" s="37">
        <v>721.60000024336443</v>
      </c>
      <c r="H25" s="37">
        <v>1037.7000003787939</v>
      </c>
      <c r="I25" s="37">
        <v>1626.2000005178111</v>
      </c>
      <c r="J25" s="37">
        <v>2540.1999994590819</v>
      </c>
      <c r="K25" s="37">
        <v>3925.5</v>
      </c>
      <c r="L25" s="37">
        <v>5993.1999980124547</v>
      </c>
      <c r="M25" s="37">
        <v>7863.1999992290357</v>
      </c>
    </row>
    <row r="26" spans="1:13" x14ac:dyDescent="0.35">
      <c r="A26" s="64">
        <v>2023</v>
      </c>
      <c r="B26" s="39" t="s">
        <v>41</v>
      </c>
      <c r="C26" s="50">
        <v>163</v>
      </c>
      <c r="D26" s="50">
        <v>6.9665803736728392E-4</v>
      </c>
      <c r="E26" s="50">
        <v>4586.4539877300604</v>
      </c>
      <c r="F26" s="50">
        <v>3910.3235371217802</v>
      </c>
      <c r="G26" s="50">
        <v>713.14999999999804</v>
      </c>
      <c r="H26" s="50">
        <v>861.82000000000357</v>
      </c>
      <c r="I26" s="50">
        <v>1822.350000000001</v>
      </c>
      <c r="J26" s="50">
        <v>3120.799999999992</v>
      </c>
      <c r="K26" s="50">
        <v>6598.8499999999876</v>
      </c>
      <c r="L26" s="50">
        <v>10342.280000000021</v>
      </c>
      <c r="M26" s="50">
        <v>12215.37000000005</v>
      </c>
    </row>
    <row r="27" spans="1:13" x14ac:dyDescent="0.35">
      <c r="A27" s="71">
        <v>2024</v>
      </c>
      <c r="B27" s="45" t="s">
        <v>13</v>
      </c>
      <c r="C27" s="46">
        <v>23484625</v>
      </c>
      <c r="D27" s="46">
        <v>100</v>
      </c>
      <c r="E27" s="46">
        <v>3334.0620372472658</v>
      </c>
      <c r="F27" s="46">
        <v>2829.9850210909399</v>
      </c>
      <c r="G27" s="46">
        <v>696.10000001277569</v>
      </c>
      <c r="H27" s="46">
        <v>1007.399999983809</v>
      </c>
      <c r="I27" s="46">
        <v>1596.799999971616</v>
      </c>
      <c r="J27" s="46">
        <v>2537.9000000468091</v>
      </c>
      <c r="K27" s="46">
        <v>4061.0999999349951</v>
      </c>
      <c r="L27" s="46">
        <v>6545.800000115406</v>
      </c>
      <c r="M27" s="46">
        <v>8845.300000077279</v>
      </c>
    </row>
    <row r="28" spans="1:13" x14ac:dyDescent="0.35">
      <c r="A28" s="58">
        <v>2024</v>
      </c>
      <c r="B28" s="33" t="s">
        <v>99</v>
      </c>
      <c r="C28" s="37">
        <v>1919608</v>
      </c>
      <c r="D28" s="37">
        <v>8.1738924934930832</v>
      </c>
      <c r="E28" s="37">
        <v>4843.3749024771096</v>
      </c>
      <c r="F28" s="37">
        <v>4190.1548777080106</v>
      </c>
      <c r="G28" s="37">
        <v>867.00349998834736</v>
      </c>
      <c r="H28" s="37">
        <v>1268.40000004589</v>
      </c>
      <c r="I28" s="37">
        <v>2067.0999999349929</v>
      </c>
      <c r="J28" s="37">
        <v>3434.4183279891349</v>
      </c>
      <c r="K28" s="37">
        <v>6165.5</v>
      </c>
      <c r="L28" s="37">
        <v>10568.299999617109</v>
      </c>
      <c r="M28" s="37">
        <v>13872.229999618899</v>
      </c>
    </row>
    <row r="29" spans="1:13" x14ac:dyDescent="0.35">
      <c r="A29" s="58">
        <v>2024</v>
      </c>
      <c r="B29" s="33" t="s">
        <v>100</v>
      </c>
      <c r="C29" s="37">
        <v>2158845</v>
      </c>
      <c r="D29" s="37">
        <v>9.1925887681834393</v>
      </c>
      <c r="E29" s="37">
        <v>3364.8333489523952</v>
      </c>
      <c r="F29" s="37">
        <v>2867.1520004900681</v>
      </c>
      <c r="G29" s="37">
        <v>707.7999999720264</v>
      </c>
      <c r="H29" s="37">
        <v>1022.5</v>
      </c>
      <c r="I29" s="37">
        <v>1607.5</v>
      </c>
      <c r="J29" s="37">
        <v>2540.1000000299668</v>
      </c>
      <c r="K29" s="37">
        <v>4069.899999837909</v>
      </c>
      <c r="L29" s="37">
        <v>6685.8999997520732</v>
      </c>
      <c r="M29" s="37">
        <v>9082.8999999530733</v>
      </c>
    </row>
    <row r="30" spans="1:13" x14ac:dyDescent="0.35">
      <c r="A30" s="58">
        <v>2024</v>
      </c>
      <c r="B30" s="33" t="s">
        <v>101</v>
      </c>
      <c r="C30" s="37">
        <v>19406072</v>
      </c>
      <c r="D30" s="37">
        <v>82.633092927819803</v>
      </c>
      <c r="E30" s="37">
        <v>3181.3317593987658</v>
      </c>
      <c r="F30" s="37">
        <v>2606.126585636021</v>
      </c>
      <c r="G30" s="37">
        <v>683.79999981808476</v>
      </c>
      <c r="H30" s="37">
        <v>989.29999963866203</v>
      </c>
      <c r="I30" s="37">
        <v>1563.7000005088601</v>
      </c>
      <c r="J30" s="37">
        <v>2473.1999995185438</v>
      </c>
      <c r="K30" s="37">
        <v>3909.3000014256691</v>
      </c>
      <c r="L30" s="37">
        <v>6151.1000019697049</v>
      </c>
      <c r="M30" s="37">
        <v>8180.5</v>
      </c>
    </row>
    <row r="31" spans="1:13" x14ac:dyDescent="0.35">
      <c r="A31" s="58">
        <v>2024</v>
      </c>
      <c r="B31" s="33" t="s">
        <v>41</v>
      </c>
      <c r="C31" s="37">
        <v>100</v>
      </c>
      <c r="D31" s="37">
        <v>4.2581050368059961E-4</v>
      </c>
      <c r="E31" s="37">
        <v>5086.3166099999989</v>
      </c>
      <c r="F31" s="37">
        <v>4319.6206157855058</v>
      </c>
      <c r="G31" s="37">
        <v>1040.300000000002</v>
      </c>
      <c r="H31" s="37">
        <v>1229.210000000003</v>
      </c>
      <c r="I31" s="37">
        <v>2184.774999999996</v>
      </c>
      <c r="J31" s="37">
        <v>3641.4500000000062</v>
      </c>
      <c r="K31" s="37">
        <v>6661.3000000000038</v>
      </c>
      <c r="L31" s="37">
        <v>10316.39000000001</v>
      </c>
      <c r="M31" s="37">
        <v>14073.985000000021</v>
      </c>
    </row>
    <row r="32" spans="1:13" x14ac:dyDescent="0.35">
      <c r="A32" s="58"/>
      <c r="B32" s="33"/>
      <c r="C32" s="37"/>
      <c r="D32" s="37"/>
      <c r="E32" s="37"/>
      <c r="F32" s="37"/>
      <c r="G32" s="37"/>
      <c r="H32" s="37"/>
      <c r="I32" s="37"/>
      <c r="J32" s="37"/>
      <c r="K32" s="37"/>
      <c r="L32" s="37"/>
      <c r="M32" s="37"/>
    </row>
    <row r="33" spans="1:13" x14ac:dyDescent="0.35">
      <c r="A33" s="58"/>
      <c r="B33" s="33"/>
      <c r="C33" s="117"/>
      <c r="D33" s="117"/>
      <c r="E33" s="117"/>
      <c r="F33" s="117"/>
      <c r="G33" s="117"/>
      <c r="H33" s="117"/>
      <c r="I33" s="117"/>
      <c r="J33" s="117"/>
      <c r="K33" s="117"/>
      <c r="L33" s="117"/>
      <c r="M33" s="117"/>
    </row>
    <row r="34" spans="1:13" x14ac:dyDescent="0.35">
      <c r="A34" s="58"/>
      <c r="B34" s="33"/>
      <c r="C34" s="117"/>
      <c r="D34" s="117"/>
      <c r="E34" s="117"/>
      <c r="F34" s="117"/>
      <c r="G34" s="117"/>
      <c r="H34" s="117"/>
      <c r="I34" s="117"/>
      <c r="J34" s="117"/>
      <c r="K34" s="117"/>
      <c r="L34" s="117"/>
      <c r="M34" s="117"/>
    </row>
    <row r="37" spans="1:13" x14ac:dyDescent="0.35">
      <c r="A37" s="116"/>
    </row>
    <row r="38" spans="1:13" x14ac:dyDescent="0.35">
      <c r="A38" s="62"/>
      <c r="B38" s="63"/>
      <c r="C38" s="29"/>
      <c r="D38" s="29"/>
      <c r="E38" s="29"/>
      <c r="F38" s="29"/>
      <c r="G38" s="29"/>
      <c r="H38" s="29"/>
      <c r="I38" s="29"/>
      <c r="J38" s="29"/>
      <c r="K38" s="29"/>
      <c r="L38" s="29"/>
      <c r="M38" s="29"/>
    </row>
    <row r="39" spans="1:13" x14ac:dyDescent="0.35">
      <c r="A39" s="71"/>
      <c r="B39" s="45"/>
      <c r="C39" s="111"/>
      <c r="D39" s="111"/>
      <c r="E39" s="111"/>
      <c r="F39" s="111"/>
      <c r="G39" s="111"/>
      <c r="H39" s="111"/>
      <c r="I39" s="111"/>
      <c r="J39" s="111"/>
      <c r="K39" s="111"/>
      <c r="L39" s="111"/>
      <c r="M39" s="111"/>
    </row>
    <row r="40" spans="1:13" x14ac:dyDescent="0.35">
      <c r="A40" s="58"/>
      <c r="B40" s="33"/>
      <c r="C40" s="111"/>
      <c r="D40" s="111"/>
      <c r="E40" s="111"/>
      <c r="F40" s="111"/>
      <c r="G40" s="111"/>
      <c r="H40" s="111"/>
      <c r="I40" s="111"/>
      <c r="J40" s="111"/>
      <c r="K40" s="111"/>
      <c r="L40" s="111"/>
      <c r="M40" s="111"/>
    </row>
    <row r="41" spans="1:13" x14ac:dyDescent="0.35">
      <c r="A41" s="58"/>
      <c r="B41" s="33"/>
      <c r="C41" s="111"/>
      <c r="D41" s="111"/>
      <c r="E41" s="111"/>
      <c r="F41" s="111"/>
      <c r="G41" s="111"/>
      <c r="H41" s="111"/>
      <c r="I41" s="111"/>
      <c r="J41" s="111"/>
      <c r="K41" s="111"/>
      <c r="L41" s="111"/>
      <c r="M41" s="111"/>
    </row>
    <row r="42" spans="1:13" x14ac:dyDescent="0.35">
      <c r="A42" s="58"/>
      <c r="B42" s="33"/>
      <c r="C42" s="111"/>
      <c r="D42" s="111"/>
      <c r="E42" s="111"/>
      <c r="F42" s="111"/>
      <c r="G42" s="111"/>
      <c r="H42" s="111"/>
      <c r="I42" s="111"/>
      <c r="J42" s="111"/>
      <c r="K42" s="111"/>
      <c r="L42" s="111"/>
      <c r="M42" s="111"/>
    </row>
    <row r="43" spans="1:13" x14ac:dyDescent="0.35">
      <c r="A43" s="71"/>
      <c r="B43" s="45"/>
      <c r="C43" s="111"/>
      <c r="D43" s="111"/>
      <c r="E43" s="111"/>
      <c r="F43" s="111"/>
      <c r="G43" s="111"/>
      <c r="H43" s="111"/>
      <c r="I43" s="111"/>
      <c r="J43" s="111"/>
      <c r="K43" s="111"/>
      <c r="L43" s="111"/>
      <c r="M43" s="111"/>
    </row>
    <row r="44" spans="1:13" x14ac:dyDescent="0.35">
      <c r="A44" s="58"/>
      <c r="B44" s="33"/>
      <c r="C44" s="111"/>
      <c r="D44" s="111"/>
      <c r="E44" s="111"/>
      <c r="F44" s="111"/>
      <c r="G44" s="111"/>
      <c r="H44" s="111"/>
      <c r="I44" s="111"/>
      <c r="J44" s="111"/>
      <c r="K44" s="111"/>
      <c r="L44" s="111"/>
      <c r="M44" s="111"/>
    </row>
    <row r="45" spans="1:13" x14ac:dyDescent="0.35">
      <c r="A45" s="58"/>
      <c r="B45" s="33"/>
      <c r="C45" s="111"/>
      <c r="D45" s="111"/>
      <c r="E45" s="111"/>
      <c r="F45" s="111"/>
      <c r="G45" s="111"/>
      <c r="H45" s="111"/>
      <c r="I45" s="111"/>
      <c r="J45" s="111"/>
      <c r="K45" s="111"/>
      <c r="L45" s="111"/>
      <c r="M45" s="111"/>
    </row>
    <row r="46" spans="1:13" x14ac:dyDescent="0.35">
      <c r="A46" s="58"/>
      <c r="B46" s="33"/>
      <c r="C46" s="111"/>
      <c r="D46" s="111"/>
      <c r="E46" s="111"/>
      <c r="F46" s="111"/>
      <c r="G46" s="111"/>
      <c r="H46" s="111"/>
      <c r="I46" s="111"/>
      <c r="J46" s="111"/>
      <c r="K46" s="111"/>
      <c r="L46" s="111"/>
      <c r="M46" s="111"/>
    </row>
    <row r="47" spans="1:13" x14ac:dyDescent="0.35">
      <c r="A47" s="71"/>
      <c r="B47" s="45"/>
      <c r="C47" s="111"/>
      <c r="D47" s="111"/>
      <c r="E47" s="111"/>
      <c r="F47" s="111"/>
      <c r="G47" s="111"/>
      <c r="H47" s="111"/>
      <c r="I47" s="111"/>
      <c r="J47" s="111"/>
      <c r="K47" s="111"/>
      <c r="L47" s="111"/>
      <c r="M47" s="111"/>
    </row>
    <row r="48" spans="1:13" x14ac:dyDescent="0.35">
      <c r="A48" s="58"/>
      <c r="B48" s="33"/>
      <c r="C48" s="111"/>
      <c r="D48" s="111"/>
      <c r="E48" s="111"/>
      <c r="F48" s="111"/>
      <c r="G48" s="111"/>
      <c r="H48" s="111"/>
      <c r="I48" s="111"/>
      <c r="J48" s="111"/>
      <c r="K48" s="111"/>
      <c r="L48" s="111"/>
      <c r="M48" s="111"/>
    </row>
    <row r="49" spans="1:13" x14ac:dyDescent="0.35">
      <c r="A49" s="58"/>
      <c r="B49" s="33"/>
      <c r="C49" s="111"/>
      <c r="D49" s="111"/>
      <c r="E49" s="111"/>
      <c r="F49" s="111"/>
      <c r="G49" s="111"/>
      <c r="H49" s="111"/>
      <c r="I49" s="111"/>
      <c r="J49" s="111"/>
      <c r="K49" s="111"/>
      <c r="L49" s="111"/>
      <c r="M49" s="111"/>
    </row>
    <row r="50" spans="1:13" x14ac:dyDescent="0.35">
      <c r="A50" s="58"/>
      <c r="B50" s="33"/>
      <c r="C50" s="111"/>
      <c r="D50" s="111"/>
      <c r="E50" s="111"/>
      <c r="F50" s="111"/>
      <c r="G50" s="111"/>
      <c r="H50" s="111"/>
      <c r="I50" s="111"/>
      <c r="J50" s="111"/>
      <c r="K50" s="111"/>
      <c r="L50" s="111"/>
      <c r="M50" s="111"/>
    </row>
    <row r="51" spans="1:13" x14ac:dyDescent="0.35">
      <c r="A51" s="58"/>
      <c r="B51" s="33"/>
      <c r="C51" s="111"/>
      <c r="D51" s="111"/>
      <c r="E51" s="111"/>
      <c r="F51" s="111"/>
      <c r="G51" s="111"/>
      <c r="H51" s="111"/>
      <c r="I51" s="111"/>
      <c r="J51" s="111"/>
      <c r="K51" s="111"/>
      <c r="L51" s="111"/>
      <c r="M51" s="111"/>
    </row>
    <row r="54" spans="1:13" x14ac:dyDescent="0.35">
      <c r="A54" s="116"/>
    </row>
    <row r="55" spans="1:13" x14ac:dyDescent="0.35">
      <c r="A55" s="62"/>
      <c r="B55" s="63"/>
      <c r="C55" s="29"/>
      <c r="D55" s="29"/>
      <c r="E55" s="29"/>
      <c r="F55" s="29"/>
      <c r="G55" s="29"/>
      <c r="H55" s="29"/>
      <c r="I55" s="29"/>
      <c r="J55" s="29"/>
      <c r="K55" s="29"/>
      <c r="L55" s="29"/>
      <c r="M55" s="29"/>
    </row>
    <row r="56" spans="1:13" x14ac:dyDescent="0.35">
      <c r="A56" s="70"/>
      <c r="B56" s="45"/>
      <c r="C56" s="111"/>
      <c r="D56" s="111"/>
      <c r="E56" s="111"/>
      <c r="F56" s="111"/>
      <c r="G56" s="111"/>
      <c r="H56" s="111"/>
      <c r="I56" s="111"/>
      <c r="J56" s="111"/>
      <c r="K56" s="111"/>
      <c r="L56" s="111"/>
      <c r="M56" s="111"/>
    </row>
    <row r="57" spans="1:13" x14ac:dyDescent="0.35">
      <c r="A57" s="68"/>
      <c r="B57" s="33"/>
      <c r="C57" s="111"/>
      <c r="D57" s="111"/>
      <c r="E57" s="111"/>
      <c r="F57" s="111"/>
      <c r="G57" s="111"/>
      <c r="H57" s="111"/>
      <c r="I57" s="111"/>
      <c r="J57" s="111"/>
      <c r="K57" s="111"/>
      <c r="L57" s="111"/>
      <c r="M57" s="111"/>
    </row>
    <row r="58" spans="1:13" x14ac:dyDescent="0.35">
      <c r="A58" s="68"/>
      <c r="B58" s="33"/>
      <c r="C58" s="111"/>
      <c r="D58" s="111"/>
      <c r="E58" s="111"/>
      <c r="F58" s="111"/>
      <c r="G58" s="111"/>
      <c r="H58" s="111"/>
      <c r="I58" s="111"/>
      <c r="J58" s="111"/>
      <c r="K58" s="111"/>
      <c r="L58" s="111"/>
      <c r="M58" s="111"/>
    </row>
    <row r="59" spans="1:13" x14ac:dyDescent="0.35">
      <c r="A59" s="68"/>
      <c r="B59" s="33"/>
      <c r="C59" s="111"/>
      <c r="D59" s="111"/>
      <c r="E59" s="111"/>
      <c r="F59" s="111"/>
      <c r="G59" s="111"/>
      <c r="H59" s="111"/>
      <c r="I59" s="111"/>
      <c r="J59" s="111"/>
      <c r="K59" s="111"/>
      <c r="L59" s="111"/>
      <c r="M59" s="111"/>
    </row>
    <row r="60" spans="1:13" x14ac:dyDescent="0.35">
      <c r="A60" s="70"/>
      <c r="B60" s="45"/>
      <c r="C60" s="111"/>
      <c r="D60" s="111"/>
      <c r="E60" s="111"/>
      <c r="F60" s="111"/>
      <c r="G60" s="111"/>
      <c r="H60" s="111"/>
      <c r="I60" s="111"/>
      <c r="J60" s="111"/>
      <c r="K60" s="111"/>
      <c r="L60" s="111"/>
      <c r="M60" s="111"/>
    </row>
    <row r="61" spans="1:13" x14ac:dyDescent="0.35">
      <c r="A61" s="68"/>
      <c r="B61" s="33"/>
      <c r="C61" s="111"/>
      <c r="D61" s="111"/>
      <c r="E61" s="111"/>
      <c r="F61" s="111"/>
      <c r="G61" s="111"/>
      <c r="H61" s="111"/>
      <c r="I61" s="111"/>
      <c r="J61" s="111"/>
      <c r="K61" s="111"/>
      <c r="L61" s="111"/>
      <c r="M61" s="111"/>
    </row>
    <row r="62" spans="1:13" x14ac:dyDescent="0.35">
      <c r="A62" s="68"/>
      <c r="B62" s="33"/>
      <c r="C62" s="111"/>
      <c r="D62" s="111"/>
      <c r="E62" s="111"/>
      <c r="F62" s="111"/>
      <c r="G62" s="111"/>
      <c r="H62" s="111"/>
      <c r="I62" s="111"/>
      <c r="J62" s="111"/>
      <c r="K62" s="111"/>
      <c r="L62" s="111"/>
      <c r="M62" s="111"/>
    </row>
    <row r="63" spans="1:13" x14ac:dyDescent="0.35">
      <c r="A63" s="68"/>
      <c r="B63" s="33"/>
      <c r="C63" s="111"/>
      <c r="D63" s="111"/>
      <c r="E63" s="111"/>
      <c r="F63" s="111"/>
      <c r="G63" s="111"/>
      <c r="H63" s="111"/>
      <c r="I63" s="111"/>
      <c r="J63" s="111"/>
      <c r="K63" s="111"/>
      <c r="L63" s="111"/>
      <c r="M63" s="111"/>
    </row>
    <row r="64" spans="1:13" x14ac:dyDescent="0.35">
      <c r="A64" s="70"/>
      <c r="B64" s="45"/>
      <c r="C64" s="111"/>
      <c r="D64" s="111"/>
      <c r="E64" s="111"/>
      <c r="F64" s="111"/>
      <c r="G64" s="111"/>
      <c r="H64" s="111"/>
      <c r="I64" s="111"/>
      <c r="J64" s="111"/>
      <c r="K64" s="111"/>
      <c r="L64" s="111"/>
      <c r="M64" s="111"/>
    </row>
    <row r="65" spans="1:13" x14ac:dyDescent="0.35">
      <c r="A65" s="68"/>
      <c r="B65" s="33"/>
      <c r="C65" s="111"/>
      <c r="D65" s="111"/>
      <c r="E65" s="111"/>
      <c r="F65" s="111"/>
      <c r="G65" s="111"/>
      <c r="H65" s="111"/>
      <c r="I65" s="111"/>
      <c r="J65" s="111"/>
      <c r="K65" s="111"/>
      <c r="L65" s="111"/>
      <c r="M65" s="111"/>
    </row>
    <row r="66" spans="1:13" x14ac:dyDescent="0.35">
      <c r="A66" s="68"/>
      <c r="B66" s="33"/>
      <c r="C66" s="111"/>
      <c r="D66" s="111"/>
      <c r="E66" s="111"/>
      <c r="F66" s="111"/>
      <c r="G66" s="111"/>
      <c r="H66" s="111"/>
      <c r="I66" s="111"/>
      <c r="J66" s="111"/>
      <c r="K66" s="111"/>
      <c r="L66" s="111"/>
      <c r="M66" s="111"/>
    </row>
    <row r="67" spans="1:13" x14ac:dyDescent="0.35">
      <c r="A67" s="68"/>
      <c r="B67" s="33"/>
      <c r="C67" s="111"/>
      <c r="D67" s="111"/>
      <c r="E67" s="111"/>
      <c r="F67" s="111"/>
      <c r="G67" s="111"/>
      <c r="H67" s="111"/>
      <c r="I67" s="111"/>
      <c r="J67" s="111"/>
      <c r="K67" s="111"/>
      <c r="L67" s="111"/>
      <c r="M67" s="111"/>
    </row>
    <row r="68" spans="1:13" x14ac:dyDescent="0.35">
      <c r="A68" s="68"/>
      <c r="B68" s="33"/>
      <c r="C68" s="111"/>
      <c r="D68" s="111"/>
      <c r="E68" s="111"/>
      <c r="F68" s="111"/>
      <c r="G68" s="111"/>
      <c r="H68" s="111"/>
      <c r="I68" s="111"/>
      <c r="J68" s="111"/>
      <c r="K68" s="111"/>
      <c r="L68" s="111"/>
      <c r="M68" s="111"/>
    </row>
    <row r="69" spans="1:13" x14ac:dyDescent="0.35">
      <c r="A69" s="70"/>
      <c r="B69" s="45"/>
      <c r="C69" s="111"/>
      <c r="D69" s="111"/>
      <c r="E69" s="111"/>
      <c r="F69" s="111"/>
      <c r="G69" s="111"/>
      <c r="H69" s="111"/>
      <c r="I69" s="111"/>
      <c r="J69" s="111"/>
      <c r="K69" s="111"/>
      <c r="L69" s="111"/>
      <c r="M69" s="111"/>
    </row>
    <row r="70" spans="1:13" x14ac:dyDescent="0.35">
      <c r="A70" s="68"/>
      <c r="B70" s="33"/>
      <c r="C70" s="111"/>
      <c r="D70" s="111"/>
      <c r="E70" s="111"/>
      <c r="F70" s="111"/>
      <c r="G70" s="111"/>
      <c r="H70" s="111"/>
      <c r="I70" s="111"/>
      <c r="J70" s="111"/>
      <c r="K70" s="111"/>
      <c r="L70" s="111"/>
      <c r="M70" s="111"/>
    </row>
    <row r="71" spans="1:13" x14ac:dyDescent="0.35">
      <c r="A71" s="68"/>
      <c r="B71" s="33"/>
      <c r="C71" s="111"/>
      <c r="D71" s="111"/>
      <c r="E71" s="111"/>
      <c r="F71" s="111"/>
      <c r="G71" s="111"/>
      <c r="H71" s="111"/>
      <c r="I71" s="111"/>
      <c r="J71" s="111"/>
      <c r="K71" s="111"/>
      <c r="L71" s="111"/>
      <c r="M71" s="111"/>
    </row>
    <row r="72" spans="1:13" x14ac:dyDescent="0.35">
      <c r="A72" s="68"/>
      <c r="B72" s="33"/>
      <c r="C72" s="111"/>
      <c r="D72" s="111"/>
      <c r="E72" s="111"/>
      <c r="F72" s="111"/>
      <c r="G72" s="111"/>
      <c r="H72" s="111"/>
      <c r="I72" s="111"/>
      <c r="J72" s="111"/>
      <c r="K72" s="111"/>
      <c r="L72" s="111"/>
      <c r="M72" s="111"/>
    </row>
    <row r="73" spans="1:13" x14ac:dyDescent="0.35">
      <c r="A73" s="68"/>
      <c r="B73" s="33"/>
      <c r="C73" s="111"/>
      <c r="D73" s="111"/>
      <c r="E73" s="111"/>
      <c r="F73" s="111"/>
      <c r="G73" s="111"/>
      <c r="H73" s="111"/>
      <c r="I73" s="111"/>
      <c r="J73" s="111"/>
      <c r="K73" s="111"/>
      <c r="L73" s="111"/>
      <c r="M73" s="111"/>
    </row>
  </sheetData>
  <pageMargins left="0.7" right="0.7" top="0.75" bottom="0.75" header="0.3" footer="0.3"/>
  <tableParts count="1">
    <tablePart r:id="rId1"/>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3D9B5E-1EF5-4583-A691-5134C317C47F}">
  <sheetPr>
    <pageSetUpPr fitToPage="1"/>
  </sheetPr>
  <dimension ref="A1:M94"/>
  <sheetViews>
    <sheetView showGridLines="0" zoomScaleNormal="100" workbookViewId="0">
      <pane ySplit="7" topLeftCell="A8" activePane="bottomLeft" state="frozen"/>
      <selection pane="bottomLeft"/>
    </sheetView>
  </sheetViews>
  <sheetFormatPr defaultColWidth="8.69140625" defaultRowHeight="15.5" x14ac:dyDescent="0.35"/>
  <cols>
    <col min="1" max="1" width="13.69140625" style="1" customWidth="1"/>
    <col min="2" max="2" width="31" style="8" bestFit="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281</v>
      </c>
      <c r="F1" s="2"/>
      <c r="G1" s="135"/>
      <c r="L1" s="3"/>
    </row>
    <row r="2" spans="1:13" x14ac:dyDescent="0.35">
      <c r="A2" s="9" t="s">
        <v>282</v>
      </c>
      <c r="F2" s="2"/>
    </row>
    <row r="3" spans="1:13" x14ac:dyDescent="0.35">
      <c r="A3" s="11" t="s">
        <v>201</v>
      </c>
    </row>
    <row r="4" spans="1:13" x14ac:dyDescent="0.35">
      <c r="A4" s="11" t="s">
        <v>283</v>
      </c>
    </row>
    <row r="5" spans="1:13" x14ac:dyDescent="0.35">
      <c r="A5" s="12" t="s">
        <v>202</v>
      </c>
    </row>
    <row r="6" spans="1:13" ht="22" customHeight="1" x14ac:dyDescent="0.35">
      <c r="A6" s="56" t="s">
        <v>284</v>
      </c>
    </row>
    <row r="7" spans="1:13" s="61" customFormat="1" ht="46.5" customHeight="1" x14ac:dyDescent="0.35">
      <c r="A7" s="62" t="s">
        <v>1</v>
      </c>
      <c r="B7" s="102" t="s">
        <v>373</v>
      </c>
      <c r="C7" s="29" t="s">
        <v>2</v>
      </c>
      <c r="D7" s="29" t="s">
        <v>3</v>
      </c>
      <c r="E7" s="29" t="s">
        <v>4</v>
      </c>
      <c r="F7" s="29" t="s">
        <v>5</v>
      </c>
      <c r="G7" s="29" t="s">
        <v>6</v>
      </c>
      <c r="H7" s="29" t="s">
        <v>7</v>
      </c>
      <c r="I7" s="29" t="s">
        <v>8</v>
      </c>
      <c r="J7" s="29" t="s">
        <v>9</v>
      </c>
      <c r="K7" s="29" t="s">
        <v>10</v>
      </c>
      <c r="L7" s="29" t="s">
        <v>11</v>
      </c>
      <c r="M7" s="29" t="s">
        <v>12</v>
      </c>
    </row>
    <row r="8" spans="1:13" s="13" customFormat="1" x14ac:dyDescent="0.35">
      <c r="A8" s="59">
        <v>2011</v>
      </c>
      <c r="B8" s="32" t="s">
        <v>13</v>
      </c>
      <c r="C8" s="38">
        <v>2757060</v>
      </c>
      <c r="D8" s="38">
        <v>100</v>
      </c>
      <c r="E8" s="38">
        <v>14100</v>
      </c>
      <c r="F8" s="38">
        <v>7800</v>
      </c>
      <c r="G8" s="38">
        <v>3300</v>
      </c>
      <c r="H8" s="38">
        <v>5300</v>
      </c>
      <c r="I8" s="38">
        <v>8800</v>
      </c>
      <c r="J8" s="38">
        <v>12900</v>
      </c>
      <c r="K8" s="38">
        <v>18000</v>
      </c>
      <c r="L8" s="38">
        <v>24000</v>
      </c>
      <c r="M8" s="38">
        <v>28800</v>
      </c>
    </row>
    <row r="9" spans="1:13" x14ac:dyDescent="0.35">
      <c r="A9" s="58">
        <v>2011</v>
      </c>
      <c r="B9" s="33" t="s">
        <v>285</v>
      </c>
      <c r="C9" s="37">
        <v>565570</v>
      </c>
      <c r="D9" s="37">
        <v>20.513677985736969</v>
      </c>
      <c r="E9" s="37">
        <v>12200</v>
      </c>
      <c r="F9" s="37">
        <v>6800</v>
      </c>
      <c r="G9" s="37">
        <v>2700</v>
      </c>
      <c r="H9" s="37">
        <v>4500</v>
      </c>
      <c r="I9" s="37">
        <v>7600</v>
      </c>
      <c r="J9" s="37">
        <v>11300</v>
      </c>
      <c r="K9" s="37">
        <v>15700</v>
      </c>
      <c r="L9" s="37">
        <v>20700</v>
      </c>
      <c r="M9" s="37">
        <v>24400</v>
      </c>
    </row>
    <row r="10" spans="1:13" x14ac:dyDescent="0.35">
      <c r="A10" s="58">
        <v>2011</v>
      </c>
      <c r="B10" s="33" t="s">
        <v>103</v>
      </c>
      <c r="C10" s="37">
        <v>567200</v>
      </c>
      <c r="D10" s="37">
        <v>20.572581353021953</v>
      </c>
      <c r="E10" s="37">
        <v>13800</v>
      </c>
      <c r="F10" s="37">
        <v>7500</v>
      </c>
      <c r="G10" s="37">
        <v>3600</v>
      </c>
      <c r="H10" s="37">
        <v>5500</v>
      </c>
      <c r="I10" s="37">
        <v>8700</v>
      </c>
      <c r="J10" s="37">
        <v>12700</v>
      </c>
      <c r="K10" s="37">
        <v>17500</v>
      </c>
      <c r="L10" s="37">
        <v>23200</v>
      </c>
      <c r="M10" s="37">
        <v>27800</v>
      </c>
    </row>
    <row r="11" spans="1:13" x14ac:dyDescent="0.35">
      <c r="A11" s="58">
        <v>2011</v>
      </c>
      <c r="B11" s="33" t="s">
        <v>104</v>
      </c>
      <c r="C11" s="37">
        <v>559520</v>
      </c>
      <c r="D11" s="37">
        <v>20.29398728644809</v>
      </c>
      <c r="E11" s="37">
        <v>14400</v>
      </c>
      <c r="F11" s="37">
        <v>7800</v>
      </c>
      <c r="G11" s="37">
        <v>3700</v>
      </c>
      <c r="H11" s="37">
        <v>5700</v>
      </c>
      <c r="I11" s="37">
        <v>9200</v>
      </c>
      <c r="J11" s="37">
        <v>13300</v>
      </c>
      <c r="K11" s="37">
        <v>18400</v>
      </c>
      <c r="L11" s="37">
        <v>24300</v>
      </c>
      <c r="M11" s="37">
        <v>29100</v>
      </c>
    </row>
    <row r="12" spans="1:13" x14ac:dyDescent="0.35">
      <c r="A12" s="58">
        <v>2011</v>
      </c>
      <c r="B12" s="33" t="s">
        <v>105</v>
      </c>
      <c r="C12" s="37">
        <v>534500</v>
      </c>
      <c r="D12" s="37">
        <v>19.386425675484521</v>
      </c>
      <c r="E12" s="37">
        <v>15000</v>
      </c>
      <c r="F12" s="37">
        <v>8100</v>
      </c>
      <c r="G12" s="37">
        <v>3800</v>
      </c>
      <c r="H12" s="37">
        <v>5900</v>
      </c>
      <c r="I12" s="37">
        <v>9500</v>
      </c>
      <c r="J12" s="37">
        <v>13900</v>
      </c>
      <c r="K12" s="37">
        <v>19100</v>
      </c>
      <c r="L12" s="37">
        <v>25300</v>
      </c>
      <c r="M12" s="37">
        <v>30200</v>
      </c>
    </row>
    <row r="13" spans="1:13" x14ac:dyDescent="0.35">
      <c r="A13" s="58">
        <v>2011</v>
      </c>
      <c r="B13" s="33" t="s">
        <v>286</v>
      </c>
      <c r="C13" s="37">
        <v>530270</v>
      </c>
      <c r="D13" s="37">
        <v>19.233327699308468</v>
      </c>
      <c r="E13" s="37">
        <v>15100</v>
      </c>
      <c r="F13" s="37">
        <v>8500</v>
      </c>
      <c r="G13" s="37">
        <v>3200</v>
      </c>
      <c r="H13" s="37">
        <v>5300</v>
      </c>
      <c r="I13" s="37">
        <v>9200</v>
      </c>
      <c r="J13" s="37">
        <v>13900</v>
      </c>
      <c r="K13" s="37">
        <v>19600</v>
      </c>
      <c r="L13" s="37">
        <v>26300</v>
      </c>
      <c r="M13" s="37">
        <v>31400</v>
      </c>
    </row>
    <row r="14" spans="1:13" x14ac:dyDescent="0.35">
      <c r="A14" s="59">
        <v>2012</v>
      </c>
      <c r="B14" s="32" t="s">
        <v>13</v>
      </c>
      <c r="C14" s="38">
        <v>2633540</v>
      </c>
      <c r="D14" s="38">
        <v>100</v>
      </c>
      <c r="E14" s="38">
        <v>14100</v>
      </c>
      <c r="F14" s="38">
        <v>7800</v>
      </c>
      <c r="G14" s="38">
        <v>3300</v>
      </c>
      <c r="H14" s="38">
        <v>5300</v>
      </c>
      <c r="I14" s="38">
        <v>8800</v>
      </c>
      <c r="J14" s="38">
        <v>12900</v>
      </c>
      <c r="K14" s="38">
        <v>18000</v>
      </c>
      <c r="L14" s="38">
        <v>24000</v>
      </c>
      <c r="M14" s="38">
        <v>28700</v>
      </c>
    </row>
    <row r="15" spans="1:13" x14ac:dyDescent="0.35">
      <c r="A15" s="58">
        <v>2012</v>
      </c>
      <c r="B15" s="33" t="s">
        <v>102</v>
      </c>
      <c r="C15" s="37">
        <v>539630</v>
      </c>
      <c r="D15" s="37">
        <v>20</v>
      </c>
      <c r="E15" s="37">
        <v>12200</v>
      </c>
      <c r="F15" s="37">
        <v>6800</v>
      </c>
      <c r="G15" s="37">
        <v>2600</v>
      </c>
      <c r="H15" s="37">
        <v>4500</v>
      </c>
      <c r="I15" s="37">
        <v>7600</v>
      </c>
      <c r="J15" s="37">
        <v>11300</v>
      </c>
      <c r="K15" s="37">
        <v>15700</v>
      </c>
      <c r="L15" s="37">
        <v>20600</v>
      </c>
      <c r="M15" s="37">
        <v>24400</v>
      </c>
    </row>
    <row r="16" spans="1:13" x14ac:dyDescent="0.35">
      <c r="A16" s="58">
        <v>2012</v>
      </c>
      <c r="B16" s="33" t="s">
        <v>103</v>
      </c>
      <c r="C16" s="37">
        <v>541410</v>
      </c>
      <c r="D16" s="37">
        <v>21</v>
      </c>
      <c r="E16" s="37">
        <v>13800</v>
      </c>
      <c r="F16" s="37">
        <v>7500</v>
      </c>
      <c r="G16" s="37">
        <v>3600</v>
      </c>
      <c r="H16" s="37">
        <v>5500</v>
      </c>
      <c r="I16" s="37">
        <v>8800</v>
      </c>
      <c r="J16" s="37">
        <v>12700</v>
      </c>
      <c r="K16" s="37">
        <v>17500</v>
      </c>
      <c r="L16" s="37">
        <v>23200</v>
      </c>
      <c r="M16" s="37">
        <v>27800</v>
      </c>
    </row>
    <row r="17" spans="1:13" x14ac:dyDescent="0.35">
      <c r="A17" s="58">
        <v>2012</v>
      </c>
      <c r="B17" s="33" t="s">
        <v>104</v>
      </c>
      <c r="C17" s="37">
        <v>534080</v>
      </c>
      <c r="D17" s="37">
        <v>20</v>
      </c>
      <c r="E17" s="37">
        <v>14400</v>
      </c>
      <c r="F17" s="37">
        <v>7700</v>
      </c>
      <c r="G17" s="37">
        <v>3700</v>
      </c>
      <c r="H17" s="37">
        <v>5700</v>
      </c>
      <c r="I17" s="37">
        <v>9200</v>
      </c>
      <c r="J17" s="37">
        <v>13300</v>
      </c>
      <c r="K17" s="37">
        <v>18300</v>
      </c>
      <c r="L17" s="37">
        <v>24300</v>
      </c>
      <c r="M17" s="37">
        <v>28900</v>
      </c>
    </row>
    <row r="18" spans="1:13" x14ac:dyDescent="0.35">
      <c r="A18" s="58">
        <v>2012</v>
      </c>
      <c r="B18" s="33" t="s">
        <v>105</v>
      </c>
      <c r="C18" s="37">
        <v>510810</v>
      </c>
      <c r="D18" s="37">
        <v>19</v>
      </c>
      <c r="E18" s="37">
        <v>15000</v>
      </c>
      <c r="F18" s="37">
        <v>8000</v>
      </c>
      <c r="G18" s="37">
        <v>3700</v>
      </c>
      <c r="H18" s="37">
        <v>5900</v>
      </c>
      <c r="I18" s="37">
        <v>9500</v>
      </c>
      <c r="J18" s="37">
        <v>13900</v>
      </c>
      <c r="K18" s="37">
        <v>19100</v>
      </c>
      <c r="L18" s="37">
        <v>25300</v>
      </c>
      <c r="M18" s="37">
        <v>30200</v>
      </c>
    </row>
    <row r="19" spans="1:13" x14ac:dyDescent="0.35">
      <c r="A19" s="58">
        <v>2012</v>
      </c>
      <c r="B19" s="33" t="s">
        <v>106</v>
      </c>
      <c r="C19" s="37">
        <v>507500</v>
      </c>
      <c r="D19" s="37">
        <v>19</v>
      </c>
      <c r="E19" s="37">
        <v>15000</v>
      </c>
      <c r="F19" s="37">
        <v>8500</v>
      </c>
      <c r="G19" s="37">
        <v>3100</v>
      </c>
      <c r="H19" s="37">
        <v>5200</v>
      </c>
      <c r="I19" s="37">
        <v>9100</v>
      </c>
      <c r="J19" s="37">
        <v>13900</v>
      </c>
      <c r="K19" s="37">
        <v>19500</v>
      </c>
      <c r="L19" s="37">
        <v>26200</v>
      </c>
      <c r="M19" s="37">
        <v>31200</v>
      </c>
    </row>
    <row r="20" spans="1:13" x14ac:dyDescent="0.35">
      <c r="A20" s="58">
        <v>2012</v>
      </c>
      <c r="B20" s="33" t="s">
        <v>41</v>
      </c>
      <c r="C20" s="37">
        <v>110</v>
      </c>
      <c r="D20" s="37">
        <v>0</v>
      </c>
      <c r="E20" s="37">
        <v>12800</v>
      </c>
      <c r="F20" s="37">
        <v>9500</v>
      </c>
      <c r="G20" s="37">
        <v>2900</v>
      </c>
      <c r="H20" s="37">
        <v>4000</v>
      </c>
      <c r="I20" s="37">
        <v>6500</v>
      </c>
      <c r="J20" s="37">
        <v>9700</v>
      </c>
      <c r="K20" s="37">
        <v>17500</v>
      </c>
      <c r="L20" s="37">
        <v>25900</v>
      </c>
      <c r="M20" s="37">
        <v>35000</v>
      </c>
    </row>
    <row r="21" spans="1:13" x14ac:dyDescent="0.35">
      <c r="A21" s="59">
        <v>2013</v>
      </c>
      <c r="B21" s="32" t="s">
        <v>13</v>
      </c>
      <c r="C21" s="38">
        <v>16417440</v>
      </c>
      <c r="D21" s="38">
        <v>100</v>
      </c>
      <c r="E21" s="38">
        <v>13600</v>
      </c>
      <c r="F21" s="38">
        <v>7700</v>
      </c>
      <c r="G21" s="38">
        <v>3200</v>
      </c>
      <c r="H21" s="38">
        <v>5000</v>
      </c>
      <c r="I21" s="38">
        <v>8300</v>
      </c>
      <c r="J21" s="38">
        <v>12500</v>
      </c>
      <c r="K21" s="38">
        <v>17500</v>
      </c>
      <c r="L21" s="38">
        <v>23400</v>
      </c>
      <c r="M21" s="38">
        <v>28100</v>
      </c>
    </row>
    <row r="22" spans="1:13" x14ac:dyDescent="0.35">
      <c r="A22" s="58">
        <v>2013</v>
      </c>
      <c r="B22" s="47" t="s">
        <v>102</v>
      </c>
      <c r="C22" s="37">
        <v>3092960</v>
      </c>
      <c r="D22" s="37">
        <v>19</v>
      </c>
      <c r="E22" s="37">
        <v>12800</v>
      </c>
      <c r="F22" s="37">
        <v>7600</v>
      </c>
      <c r="G22" s="37">
        <v>2400</v>
      </c>
      <c r="H22" s="37">
        <v>4200</v>
      </c>
      <c r="I22" s="37">
        <v>7600</v>
      </c>
      <c r="J22" s="37">
        <v>11700</v>
      </c>
      <c r="K22" s="37">
        <v>16600</v>
      </c>
      <c r="L22" s="37">
        <v>22500</v>
      </c>
      <c r="M22" s="37">
        <v>27000</v>
      </c>
    </row>
    <row r="23" spans="1:13" x14ac:dyDescent="0.35">
      <c r="A23" s="58">
        <v>2013</v>
      </c>
      <c r="B23" s="47" t="s">
        <v>103</v>
      </c>
      <c r="C23" s="37">
        <v>3215340</v>
      </c>
      <c r="D23" s="37">
        <v>20</v>
      </c>
      <c r="E23" s="37">
        <v>13100</v>
      </c>
      <c r="F23" s="37">
        <v>7600</v>
      </c>
      <c r="G23" s="37">
        <v>2900</v>
      </c>
      <c r="H23" s="37">
        <v>4700</v>
      </c>
      <c r="I23" s="37">
        <v>8000</v>
      </c>
      <c r="J23" s="37">
        <v>12000</v>
      </c>
      <c r="K23" s="37">
        <v>16900</v>
      </c>
      <c r="L23" s="37">
        <v>22700</v>
      </c>
      <c r="M23" s="37">
        <v>27200</v>
      </c>
    </row>
    <row r="24" spans="1:13" x14ac:dyDescent="0.35">
      <c r="A24" s="58">
        <v>2013</v>
      </c>
      <c r="B24" s="47" t="s">
        <v>104</v>
      </c>
      <c r="C24" s="37">
        <v>3312880</v>
      </c>
      <c r="D24" s="37">
        <v>20</v>
      </c>
      <c r="E24" s="37">
        <v>13700</v>
      </c>
      <c r="F24" s="37">
        <v>7700</v>
      </c>
      <c r="G24" s="37">
        <v>3200</v>
      </c>
      <c r="H24" s="37">
        <v>5100</v>
      </c>
      <c r="I24" s="37">
        <v>8400</v>
      </c>
      <c r="J24" s="37">
        <v>12500</v>
      </c>
      <c r="K24" s="37">
        <v>17600</v>
      </c>
      <c r="L24" s="37">
        <v>23500</v>
      </c>
      <c r="M24" s="37">
        <v>28200</v>
      </c>
    </row>
    <row r="25" spans="1:13" x14ac:dyDescent="0.35">
      <c r="A25" s="58">
        <v>2013</v>
      </c>
      <c r="B25" s="47" t="s">
        <v>105</v>
      </c>
      <c r="C25" s="37">
        <v>3395750</v>
      </c>
      <c r="D25" s="37">
        <v>21</v>
      </c>
      <c r="E25" s="37">
        <v>14300</v>
      </c>
      <c r="F25" s="37">
        <v>7900</v>
      </c>
      <c r="G25" s="37">
        <v>3600</v>
      </c>
      <c r="H25" s="37">
        <v>5500</v>
      </c>
      <c r="I25" s="37">
        <v>8900</v>
      </c>
      <c r="J25" s="37">
        <v>13100</v>
      </c>
      <c r="K25" s="37">
        <v>18300</v>
      </c>
      <c r="L25" s="37">
        <v>24400</v>
      </c>
      <c r="M25" s="37">
        <v>29300</v>
      </c>
    </row>
    <row r="26" spans="1:13" x14ac:dyDescent="0.35">
      <c r="A26" s="58">
        <v>2013</v>
      </c>
      <c r="B26" s="47" t="s">
        <v>106</v>
      </c>
      <c r="C26" s="37">
        <v>3400500</v>
      </c>
      <c r="D26" s="37">
        <v>21</v>
      </c>
      <c r="E26" s="37">
        <v>14100</v>
      </c>
      <c r="F26" s="37">
        <v>7700</v>
      </c>
      <c r="G26" s="37">
        <v>3900</v>
      </c>
      <c r="H26" s="37">
        <v>5700</v>
      </c>
      <c r="I26" s="37">
        <v>8800</v>
      </c>
      <c r="J26" s="37">
        <v>12900</v>
      </c>
      <c r="K26" s="37">
        <v>17900</v>
      </c>
      <c r="L26" s="37">
        <v>23800</v>
      </c>
      <c r="M26" s="37">
        <v>28600</v>
      </c>
    </row>
    <row r="27" spans="1:13" x14ac:dyDescent="0.35">
      <c r="A27" s="59">
        <v>2014</v>
      </c>
      <c r="B27" s="32" t="s">
        <v>13</v>
      </c>
      <c r="C27" s="38">
        <v>3236650</v>
      </c>
      <c r="D27" s="38">
        <v>100</v>
      </c>
      <c r="E27" s="38">
        <v>13100</v>
      </c>
      <c r="F27" s="38">
        <v>7500</v>
      </c>
      <c r="G27" s="38">
        <v>3000</v>
      </c>
      <c r="H27" s="38">
        <v>4800</v>
      </c>
      <c r="I27" s="38">
        <v>8100</v>
      </c>
      <c r="J27" s="38">
        <v>12000</v>
      </c>
      <c r="K27" s="38">
        <v>16900</v>
      </c>
      <c r="L27" s="38">
        <v>22600</v>
      </c>
      <c r="M27" s="38">
        <v>27100</v>
      </c>
    </row>
    <row r="28" spans="1:13" x14ac:dyDescent="0.35">
      <c r="A28" s="58">
        <v>2014</v>
      </c>
      <c r="B28" s="47" t="s">
        <v>102</v>
      </c>
      <c r="C28" s="37">
        <v>631810</v>
      </c>
      <c r="D28" s="37">
        <v>20</v>
      </c>
      <c r="E28" s="37">
        <v>12300</v>
      </c>
      <c r="F28" s="37">
        <v>7300</v>
      </c>
      <c r="G28" s="37">
        <v>2200</v>
      </c>
      <c r="H28" s="37">
        <v>4000</v>
      </c>
      <c r="I28" s="37">
        <v>7300</v>
      </c>
      <c r="J28" s="37">
        <v>11300</v>
      </c>
      <c r="K28" s="37">
        <v>16000</v>
      </c>
      <c r="L28" s="37">
        <v>21600</v>
      </c>
      <c r="M28" s="37">
        <v>25900</v>
      </c>
    </row>
    <row r="29" spans="1:13" x14ac:dyDescent="0.35">
      <c r="A29" s="58">
        <v>2014</v>
      </c>
      <c r="B29" s="47" t="s">
        <v>103</v>
      </c>
      <c r="C29" s="37">
        <v>645370</v>
      </c>
      <c r="D29" s="37">
        <v>20</v>
      </c>
      <c r="E29" s="37">
        <v>12700</v>
      </c>
      <c r="F29" s="37">
        <v>7300</v>
      </c>
      <c r="G29" s="37">
        <v>2700</v>
      </c>
      <c r="H29" s="37">
        <v>4600</v>
      </c>
      <c r="I29" s="37">
        <v>7800</v>
      </c>
      <c r="J29" s="37">
        <v>11600</v>
      </c>
      <c r="K29" s="37">
        <v>16300</v>
      </c>
      <c r="L29" s="37">
        <v>21900</v>
      </c>
      <c r="M29" s="37">
        <v>26200</v>
      </c>
    </row>
    <row r="30" spans="1:13" x14ac:dyDescent="0.35">
      <c r="A30" s="58">
        <v>2014</v>
      </c>
      <c r="B30" s="47" t="s">
        <v>104</v>
      </c>
      <c r="C30" s="37">
        <v>642350</v>
      </c>
      <c r="D30" s="37">
        <v>20</v>
      </c>
      <c r="E30" s="37">
        <v>13200</v>
      </c>
      <c r="F30" s="37">
        <v>7500</v>
      </c>
      <c r="G30" s="37">
        <v>3100</v>
      </c>
      <c r="H30" s="37">
        <v>4900</v>
      </c>
      <c r="I30" s="37">
        <v>8200</v>
      </c>
      <c r="J30" s="37">
        <v>12100</v>
      </c>
      <c r="K30" s="37">
        <v>17000</v>
      </c>
      <c r="L30" s="37">
        <v>22700</v>
      </c>
      <c r="M30" s="37">
        <v>27200</v>
      </c>
    </row>
    <row r="31" spans="1:13" x14ac:dyDescent="0.35">
      <c r="A31" s="58">
        <v>2014</v>
      </c>
      <c r="B31" s="47" t="s">
        <v>105</v>
      </c>
      <c r="C31" s="37">
        <v>663780</v>
      </c>
      <c r="D31" s="37">
        <v>20</v>
      </c>
      <c r="E31" s="37">
        <v>13800</v>
      </c>
      <c r="F31" s="37">
        <v>7700</v>
      </c>
      <c r="G31" s="37">
        <v>3400</v>
      </c>
      <c r="H31" s="37">
        <v>5300</v>
      </c>
      <c r="I31" s="37">
        <v>8600</v>
      </c>
      <c r="J31" s="37">
        <v>12700</v>
      </c>
      <c r="K31" s="37">
        <v>17600</v>
      </c>
      <c r="L31" s="37">
        <v>23500</v>
      </c>
      <c r="M31" s="37">
        <v>28200</v>
      </c>
    </row>
    <row r="32" spans="1:13" x14ac:dyDescent="0.35">
      <c r="A32" s="58">
        <v>2014</v>
      </c>
      <c r="B32" s="47" t="s">
        <v>106</v>
      </c>
      <c r="C32" s="37">
        <v>653340</v>
      </c>
      <c r="D32" s="37">
        <v>20</v>
      </c>
      <c r="E32" s="37">
        <v>13600</v>
      </c>
      <c r="F32" s="37">
        <v>7500</v>
      </c>
      <c r="G32" s="37">
        <v>3700</v>
      </c>
      <c r="H32" s="37">
        <v>5500</v>
      </c>
      <c r="I32" s="37">
        <v>8600</v>
      </c>
      <c r="J32" s="37">
        <v>12500</v>
      </c>
      <c r="K32" s="37">
        <v>17300</v>
      </c>
      <c r="L32" s="37">
        <v>23000</v>
      </c>
      <c r="M32" s="37">
        <v>27600</v>
      </c>
    </row>
    <row r="33" spans="1:13" x14ac:dyDescent="0.35">
      <c r="A33" s="59">
        <v>2015</v>
      </c>
      <c r="B33" s="32" t="s">
        <v>13</v>
      </c>
      <c r="C33" s="38">
        <v>3226610</v>
      </c>
      <c r="D33" s="38">
        <v>100</v>
      </c>
      <c r="E33" s="38">
        <v>13200</v>
      </c>
      <c r="F33" s="38">
        <v>7500</v>
      </c>
      <c r="G33" s="38">
        <v>2900</v>
      </c>
      <c r="H33" s="38">
        <v>4800</v>
      </c>
      <c r="I33" s="38">
        <v>8000</v>
      </c>
      <c r="J33" s="38">
        <v>12000</v>
      </c>
      <c r="K33" s="38">
        <v>16900</v>
      </c>
      <c r="L33" s="38">
        <v>22700</v>
      </c>
      <c r="M33" s="38">
        <v>27300</v>
      </c>
    </row>
    <row r="34" spans="1:13" x14ac:dyDescent="0.35">
      <c r="A34" s="58">
        <v>2015</v>
      </c>
      <c r="B34" s="47" t="s">
        <v>102</v>
      </c>
      <c r="C34" s="37">
        <v>591220</v>
      </c>
      <c r="D34" s="37">
        <v>18.32</v>
      </c>
      <c r="E34" s="37">
        <v>12600</v>
      </c>
      <c r="F34" s="37">
        <v>7500</v>
      </c>
      <c r="G34" s="37">
        <v>2300</v>
      </c>
      <c r="H34" s="37">
        <v>4100</v>
      </c>
      <c r="I34" s="37">
        <v>7400</v>
      </c>
      <c r="J34" s="37">
        <v>11400</v>
      </c>
      <c r="K34" s="37">
        <v>16300</v>
      </c>
      <c r="L34" s="37">
        <v>22100</v>
      </c>
      <c r="M34" s="37">
        <v>26700</v>
      </c>
    </row>
    <row r="35" spans="1:13" x14ac:dyDescent="0.35">
      <c r="A35" s="58">
        <v>2015</v>
      </c>
      <c r="B35" s="47" t="s">
        <v>103</v>
      </c>
      <c r="C35" s="37">
        <v>638330</v>
      </c>
      <c r="D35" s="37">
        <v>19.78</v>
      </c>
      <c r="E35" s="37">
        <v>13000</v>
      </c>
      <c r="F35" s="37">
        <v>7500</v>
      </c>
      <c r="G35" s="37">
        <v>2800</v>
      </c>
      <c r="H35" s="37">
        <v>4600</v>
      </c>
      <c r="I35" s="37">
        <v>7900</v>
      </c>
      <c r="J35" s="37">
        <v>11900</v>
      </c>
      <c r="K35" s="37">
        <v>16700</v>
      </c>
      <c r="L35" s="37">
        <v>22400</v>
      </c>
      <c r="M35" s="37">
        <v>26900</v>
      </c>
    </row>
    <row r="36" spans="1:13" x14ac:dyDescent="0.35">
      <c r="A36" s="58">
        <v>2015</v>
      </c>
      <c r="B36" s="47" t="s">
        <v>104</v>
      </c>
      <c r="C36" s="37">
        <v>606930</v>
      </c>
      <c r="D36" s="37">
        <v>18.809999999999999</v>
      </c>
      <c r="E36" s="37">
        <v>13200</v>
      </c>
      <c r="F36" s="37">
        <v>7600</v>
      </c>
      <c r="G36" s="37">
        <v>2900</v>
      </c>
      <c r="H36" s="37">
        <v>4800</v>
      </c>
      <c r="I36" s="37">
        <v>8000</v>
      </c>
      <c r="J36" s="37">
        <v>12000</v>
      </c>
      <c r="K36" s="37">
        <v>16900</v>
      </c>
      <c r="L36" s="37">
        <v>22800</v>
      </c>
      <c r="M36" s="37">
        <v>27400</v>
      </c>
    </row>
    <row r="37" spans="1:13" x14ac:dyDescent="0.35">
      <c r="A37" s="58">
        <v>2015</v>
      </c>
      <c r="B37" s="47" t="s">
        <v>105</v>
      </c>
      <c r="C37" s="37">
        <v>673030</v>
      </c>
      <c r="D37" s="37">
        <v>20.86</v>
      </c>
      <c r="E37" s="37">
        <v>13100</v>
      </c>
      <c r="F37" s="37">
        <v>7300</v>
      </c>
      <c r="G37" s="37">
        <v>3100</v>
      </c>
      <c r="H37" s="37">
        <v>5000</v>
      </c>
      <c r="I37" s="37">
        <v>8100</v>
      </c>
      <c r="J37" s="37">
        <v>12000</v>
      </c>
      <c r="K37" s="37">
        <v>16800</v>
      </c>
      <c r="L37" s="37">
        <v>22400</v>
      </c>
      <c r="M37" s="37">
        <v>26700</v>
      </c>
    </row>
    <row r="38" spans="1:13" x14ac:dyDescent="0.35">
      <c r="A38" s="58">
        <v>2015</v>
      </c>
      <c r="B38" s="47" t="s">
        <v>106</v>
      </c>
      <c r="C38" s="37">
        <v>652370</v>
      </c>
      <c r="D38" s="37">
        <v>20.22</v>
      </c>
      <c r="E38" s="37">
        <v>13900</v>
      </c>
      <c r="F38" s="37">
        <v>7700</v>
      </c>
      <c r="G38" s="37">
        <v>3700</v>
      </c>
      <c r="H38" s="37">
        <v>5400</v>
      </c>
      <c r="I38" s="37">
        <v>8600</v>
      </c>
      <c r="J38" s="37">
        <v>12600</v>
      </c>
      <c r="K38" s="37">
        <v>17600</v>
      </c>
      <c r="L38" s="37">
        <v>23700</v>
      </c>
      <c r="M38" s="37">
        <v>28400</v>
      </c>
    </row>
    <row r="39" spans="1:13" x14ac:dyDescent="0.35">
      <c r="A39" s="58">
        <v>2015</v>
      </c>
      <c r="B39" s="33" t="s">
        <v>41</v>
      </c>
      <c r="C39" s="37">
        <v>64740</v>
      </c>
      <c r="D39" s="37">
        <v>2.0099999999999998</v>
      </c>
      <c r="E39" s="37">
        <v>13800</v>
      </c>
      <c r="F39" s="37">
        <v>7600</v>
      </c>
      <c r="G39" s="37">
        <v>3400</v>
      </c>
      <c r="H39" s="37">
        <v>5300</v>
      </c>
      <c r="I39" s="37">
        <v>8600</v>
      </c>
      <c r="J39" s="37">
        <v>12700</v>
      </c>
      <c r="K39" s="37">
        <v>17600</v>
      </c>
      <c r="L39" s="37">
        <v>23600</v>
      </c>
      <c r="M39" s="37">
        <v>28100</v>
      </c>
    </row>
    <row r="40" spans="1:13" x14ac:dyDescent="0.35">
      <c r="A40" s="59">
        <v>2016</v>
      </c>
      <c r="B40" s="32" t="s">
        <v>13</v>
      </c>
      <c r="C40" s="38">
        <v>2261590</v>
      </c>
      <c r="D40" s="38">
        <v>100</v>
      </c>
      <c r="E40" s="38">
        <v>13400</v>
      </c>
      <c r="F40" s="38">
        <v>7400</v>
      </c>
      <c r="G40" s="38">
        <v>3600</v>
      </c>
      <c r="H40" s="38">
        <v>5400</v>
      </c>
      <c r="I40" s="38">
        <v>8400</v>
      </c>
      <c r="J40" s="38">
        <v>12300</v>
      </c>
      <c r="K40" s="38">
        <v>17100</v>
      </c>
      <c r="L40" s="38">
        <v>22800</v>
      </c>
      <c r="M40" s="38">
        <v>27300</v>
      </c>
    </row>
    <row r="41" spans="1:13" x14ac:dyDescent="0.35">
      <c r="A41" s="58">
        <v>2016</v>
      </c>
      <c r="B41" s="47" t="s">
        <v>102</v>
      </c>
      <c r="C41" s="37">
        <v>362840</v>
      </c>
      <c r="D41" s="37">
        <v>16</v>
      </c>
      <c r="E41" s="37">
        <v>12900</v>
      </c>
      <c r="F41" s="37">
        <v>7200</v>
      </c>
      <c r="G41" s="37">
        <v>3100</v>
      </c>
      <c r="H41" s="37">
        <v>4800</v>
      </c>
      <c r="I41" s="37">
        <v>7900</v>
      </c>
      <c r="J41" s="37">
        <v>11800</v>
      </c>
      <c r="K41" s="37">
        <v>16500</v>
      </c>
      <c r="L41" s="37">
        <v>22000</v>
      </c>
      <c r="M41" s="37">
        <v>26400</v>
      </c>
    </row>
    <row r="42" spans="1:13" x14ac:dyDescent="0.35">
      <c r="A42" s="58">
        <v>2016</v>
      </c>
      <c r="B42" s="47" t="s">
        <v>103</v>
      </c>
      <c r="C42" s="37">
        <v>444660</v>
      </c>
      <c r="D42" s="37">
        <v>20</v>
      </c>
      <c r="E42" s="37">
        <v>12900</v>
      </c>
      <c r="F42" s="37">
        <v>7000</v>
      </c>
      <c r="G42" s="37">
        <v>3400</v>
      </c>
      <c r="H42" s="37">
        <v>5200</v>
      </c>
      <c r="I42" s="37">
        <v>8200</v>
      </c>
      <c r="J42" s="37">
        <v>11900</v>
      </c>
      <c r="K42" s="37">
        <v>16300</v>
      </c>
      <c r="L42" s="37">
        <v>21600</v>
      </c>
      <c r="M42" s="37">
        <v>25700</v>
      </c>
    </row>
    <row r="43" spans="1:13" x14ac:dyDescent="0.35">
      <c r="A43" s="58">
        <v>2016</v>
      </c>
      <c r="B43" s="47" t="s">
        <v>104</v>
      </c>
      <c r="C43" s="37">
        <v>463560</v>
      </c>
      <c r="D43" s="37">
        <v>21</v>
      </c>
      <c r="E43" s="37">
        <v>13300</v>
      </c>
      <c r="F43" s="37">
        <v>7200</v>
      </c>
      <c r="G43" s="37">
        <v>3700</v>
      </c>
      <c r="H43" s="37">
        <v>5400</v>
      </c>
      <c r="I43" s="37">
        <v>8400</v>
      </c>
      <c r="J43" s="37">
        <v>12200</v>
      </c>
      <c r="K43" s="37">
        <v>16900</v>
      </c>
      <c r="L43" s="37">
        <v>22400</v>
      </c>
      <c r="M43" s="37">
        <v>26600</v>
      </c>
    </row>
    <row r="44" spans="1:13" x14ac:dyDescent="0.35">
      <c r="A44" s="58">
        <v>2016</v>
      </c>
      <c r="B44" s="47" t="s">
        <v>105</v>
      </c>
      <c r="C44" s="37">
        <v>495190</v>
      </c>
      <c r="D44" s="37">
        <v>22</v>
      </c>
      <c r="E44" s="37">
        <v>13800</v>
      </c>
      <c r="F44" s="37">
        <v>7500</v>
      </c>
      <c r="G44" s="37">
        <v>3800</v>
      </c>
      <c r="H44" s="37">
        <v>5600</v>
      </c>
      <c r="I44" s="37">
        <v>8700</v>
      </c>
      <c r="J44" s="37">
        <v>12700</v>
      </c>
      <c r="K44" s="37">
        <v>17500</v>
      </c>
      <c r="L44" s="37">
        <v>23400</v>
      </c>
      <c r="M44" s="37">
        <v>27900</v>
      </c>
    </row>
    <row r="45" spans="1:13" x14ac:dyDescent="0.35">
      <c r="A45" s="58">
        <v>2016</v>
      </c>
      <c r="B45" s="47" t="s">
        <v>106</v>
      </c>
      <c r="C45" s="37">
        <v>495340</v>
      </c>
      <c r="D45" s="37">
        <v>22</v>
      </c>
      <c r="E45" s="37">
        <v>14200</v>
      </c>
      <c r="F45" s="37">
        <v>7800</v>
      </c>
      <c r="G45" s="37">
        <v>4000</v>
      </c>
      <c r="H45" s="37">
        <v>5700</v>
      </c>
      <c r="I45" s="37">
        <v>8800</v>
      </c>
      <c r="J45" s="37">
        <v>12800</v>
      </c>
      <c r="K45" s="37">
        <v>17900</v>
      </c>
      <c r="L45" s="37">
        <v>24200</v>
      </c>
      <c r="M45" s="37">
        <v>29300</v>
      </c>
    </row>
    <row r="46" spans="1:13" x14ac:dyDescent="0.35">
      <c r="A46" s="59">
        <v>2017</v>
      </c>
      <c r="B46" s="32" t="s">
        <v>13</v>
      </c>
      <c r="C46" s="18">
        <v>17298560</v>
      </c>
      <c r="D46" s="18">
        <v>100</v>
      </c>
      <c r="E46" s="18">
        <v>13400</v>
      </c>
      <c r="F46" s="18">
        <v>7500</v>
      </c>
      <c r="G46" s="18">
        <v>3400</v>
      </c>
      <c r="H46" s="18">
        <v>5200</v>
      </c>
      <c r="I46" s="18">
        <v>8400</v>
      </c>
      <c r="J46" s="18">
        <v>12300</v>
      </c>
      <c r="K46" s="18">
        <v>17100</v>
      </c>
      <c r="L46" s="18">
        <v>22900</v>
      </c>
      <c r="M46" s="38">
        <v>27400</v>
      </c>
    </row>
    <row r="47" spans="1:13" x14ac:dyDescent="0.35">
      <c r="A47" s="58">
        <v>2017</v>
      </c>
      <c r="B47" s="47" t="s">
        <v>102</v>
      </c>
      <c r="C47" s="5">
        <v>3272210</v>
      </c>
      <c r="D47" s="5">
        <v>19</v>
      </c>
      <c r="E47" s="5">
        <v>12700</v>
      </c>
      <c r="F47" s="5">
        <v>7400</v>
      </c>
      <c r="G47" s="5">
        <v>2700</v>
      </c>
      <c r="H47" s="5">
        <v>4500</v>
      </c>
      <c r="I47" s="5">
        <v>7700</v>
      </c>
      <c r="J47" s="5">
        <v>11600</v>
      </c>
      <c r="K47" s="5">
        <v>16300</v>
      </c>
      <c r="L47" s="5">
        <v>22100</v>
      </c>
      <c r="M47" s="37">
        <v>26600</v>
      </c>
    </row>
    <row r="48" spans="1:13" x14ac:dyDescent="0.35">
      <c r="A48" s="58">
        <v>2017</v>
      </c>
      <c r="B48" s="47" t="s">
        <v>103</v>
      </c>
      <c r="C48" s="5">
        <v>3294480</v>
      </c>
      <c r="D48" s="5">
        <v>19</v>
      </c>
      <c r="E48" s="5">
        <v>12800</v>
      </c>
      <c r="F48" s="5">
        <v>7400</v>
      </c>
      <c r="G48" s="5">
        <v>3000</v>
      </c>
      <c r="H48" s="5">
        <v>4800</v>
      </c>
      <c r="I48" s="5">
        <v>7900</v>
      </c>
      <c r="J48" s="5">
        <v>11600</v>
      </c>
      <c r="K48" s="5">
        <v>16300</v>
      </c>
      <c r="L48" s="5">
        <v>22100</v>
      </c>
      <c r="M48" s="37">
        <v>26700</v>
      </c>
    </row>
    <row r="49" spans="1:13" x14ac:dyDescent="0.35">
      <c r="A49" s="58">
        <v>2017</v>
      </c>
      <c r="B49" s="47" t="s">
        <v>104</v>
      </c>
      <c r="C49" s="5">
        <v>3412230</v>
      </c>
      <c r="D49" s="5">
        <v>20</v>
      </c>
      <c r="E49" s="5">
        <v>13700</v>
      </c>
      <c r="F49" s="5">
        <v>7600</v>
      </c>
      <c r="G49" s="5">
        <v>3500</v>
      </c>
      <c r="H49" s="5">
        <v>5300</v>
      </c>
      <c r="I49" s="5">
        <v>8500</v>
      </c>
      <c r="J49" s="5">
        <v>12500</v>
      </c>
      <c r="K49" s="5">
        <v>17400</v>
      </c>
      <c r="L49" s="5">
        <v>23400</v>
      </c>
      <c r="M49" s="37">
        <v>28100</v>
      </c>
    </row>
    <row r="50" spans="1:13" x14ac:dyDescent="0.35">
      <c r="A50" s="58">
        <v>2017</v>
      </c>
      <c r="B50" s="47" t="s">
        <v>105</v>
      </c>
      <c r="C50" s="5">
        <v>3581460</v>
      </c>
      <c r="D50" s="5">
        <v>21</v>
      </c>
      <c r="E50" s="5">
        <v>14200</v>
      </c>
      <c r="F50" s="5">
        <v>7600</v>
      </c>
      <c r="G50" s="5">
        <v>4000</v>
      </c>
      <c r="H50" s="5">
        <v>5800</v>
      </c>
      <c r="I50" s="5">
        <v>9000</v>
      </c>
      <c r="J50" s="5">
        <v>13000</v>
      </c>
      <c r="K50" s="5">
        <v>18000</v>
      </c>
      <c r="L50" s="5">
        <v>23900</v>
      </c>
      <c r="M50" s="37">
        <v>28600</v>
      </c>
    </row>
    <row r="51" spans="1:13" x14ac:dyDescent="0.35">
      <c r="A51" s="58">
        <v>2017</v>
      </c>
      <c r="B51" s="47" t="s">
        <v>106</v>
      </c>
      <c r="C51" s="5">
        <v>3738180</v>
      </c>
      <c r="D51" s="5">
        <v>22</v>
      </c>
      <c r="E51" s="5">
        <v>13700</v>
      </c>
      <c r="F51" s="5">
        <v>7200</v>
      </c>
      <c r="G51" s="5">
        <v>4100</v>
      </c>
      <c r="H51" s="5">
        <v>5800</v>
      </c>
      <c r="I51" s="5">
        <v>8800</v>
      </c>
      <c r="J51" s="5">
        <v>12600</v>
      </c>
      <c r="K51" s="5">
        <v>17300</v>
      </c>
      <c r="L51" s="5">
        <v>22700</v>
      </c>
      <c r="M51" s="37">
        <v>27000</v>
      </c>
    </row>
    <row r="52" spans="1:13" x14ac:dyDescent="0.35">
      <c r="A52" s="59">
        <v>2018</v>
      </c>
      <c r="B52" s="32" t="s">
        <v>13</v>
      </c>
      <c r="C52" s="18">
        <v>17257590</v>
      </c>
      <c r="D52" s="18">
        <v>100</v>
      </c>
      <c r="E52" s="18">
        <v>13300</v>
      </c>
      <c r="F52" s="18">
        <v>7500</v>
      </c>
      <c r="G52" s="18">
        <v>3300</v>
      </c>
      <c r="H52" s="18">
        <v>5000</v>
      </c>
      <c r="I52" s="18">
        <v>8100</v>
      </c>
      <c r="J52" s="18">
        <v>12100</v>
      </c>
      <c r="K52" s="18">
        <v>16900</v>
      </c>
      <c r="L52" s="18">
        <v>22800</v>
      </c>
      <c r="M52" s="38">
        <v>27400</v>
      </c>
    </row>
    <row r="53" spans="1:13" x14ac:dyDescent="0.35">
      <c r="A53" s="58">
        <v>2018</v>
      </c>
      <c r="B53" s="47" t="s">
        <v>102</v>
      </c>
      <c r="C53" s="5">
        <v>3240450</v>
      </c>
      <c r="D53" s="5">
        <v>19</v>
      </c>
      <c r="E53" s="5">
        <v>12600</v>
      </c>
      <c r="F53" s="5">
        <v>7500</v>
      </c>
      <c r="G53" s="5">
        <v>2600</v>
      </c>
      <c r="H53" s="5">
        <v>4300</v>
      </c>
      <c r="I53" s="5">
        <v>7500</v>
      </c>
      <c r="J53" s="5">
        <v>11400</v>
      </c>
      <c r="K53" s="5">
        <v>16200</v>
      </c>
      <c r="L53" s="5">
        <v>22100</v>
      </c>
      <c r="M53" s="37">
        <v>26800</v>
      </c>
    </row>
    <row r="54" spans="1:13" x14ac:dyDescent="0.35">
      <c r="A54" s="58">
        <v>2018</v>
      </c>
      <c r="B54" s="47" t="s">
        <v>103</v>
      </c>
      <c r="C54" s="5">
        <v>3280420</v>
      </c>
      <c r="D54" s="5">
        <v>19</v>
      </c>
      <c r="E54" s="5">
        <v>12700</v>
      </c>
      <c r="F54" s="5">
        <v>7400</v>
      </c>
      <c r="G54" s="5">
        <v>2900</v>
      </c>
      <c r="H54" s="5">
        <v>4600</v>
      </c>
      <c r="I54" s="5">
        <v>7600</v>
      </c>
      <c r="J54" s="5">
        <v>11400</v>
      </c>
      <c r="K54" s="5">
        <v>16200</v>
      </c>
      <c r="L54" s="5">
        <v>22000</v>
      </c>
      <c r="M54" s="37">
        <v>26700</v>
      </c>
    </row>
    <row r="55" spans="1:13" x14ac:dyDescent="0.35">
      <c r="A55" s="58">
        <v>2018</v>
      </c>
      <c r="B55" s="47" t="s">
        <v>104</v>
      </c>
      <c r="C55" s="5">
        <v>3405790</v>
      </c>
      <c r="D55" s="5">
        <v>20</v>
      </c>
      <c r="E55" s="5">
        <v>13500</v>
      </c>
      <c r="F55" s="5">
        <v>7700</v>
      </c>
      <c r="G55" s="5">
        <v>3300</v>
      </c>
      <c r="H55" s="5">
        <v>5100</v>
      </c>
      <c r="I55" s="5">
        <v>8200</v>
      </c>
      <c r="J55" s="5">
        <v>12200</v>
      </c>
      <c r="K55" s="5">
        <v>17200</v>
      </c>
      <c r="L55" s="5">
        <v>23200</v>
      </c>
      <c r="M55" s="37">
        <v>28000</v>
      </c>
    </row>
    <row r="56" spans="1:13" x14ac:dyDescent="0.35">
      <c r="A56" s="58">
        <v>2018</v>
      </c>
      <c r="B56" s="47" t="s">
        <v>105</v>
      </c>
      <c r="C56" s="5">
        <v>3579140</v>
      </c>
      <c r="D56" s="5">
        <v>21</v>
      </c>
      <c r="E56" s="5">
        <v>14000</v>
      </c>
      <c r="F56" s="5">
        <v>7700</v>
      </c>
      <c r="G56" s="5">
        <v>3700</v>
      </c>
      <c r="H56" s="5">
        <v>5500</v>
      </c>
      <c r="I56" s="5">
        <v>8700</v>
      </c>
      <c r="J56" s="5">
        <v>12700</v>
      </c>
      <c r="K56" s="5">
        <v>17800</v>
      </c>
      <c r="L56" s="5">
        <v>23800</v>
      </c>
      <c r="M56" s="37">
        <v>28500</v>
      </c>
    </row>
    <row r="57" spans="1:13" x14ac:dyDescent="0.35">
      <c r="A57" s="58">
        <v>2018</v>
      </c>
      <c r="B57" s="47" t="s">
        <v>106</v>
      </c>
      <c r="C57" s="5">
        <v>3751790</v>
      </c>
      <c r="D57" s="5">
        <v>22</v>
      </c>
      <c r="E57" s="5">
        <v>13500</v>
      </c>
      <c r="F57" s="5">
        <v>7200</v>
      </c>
      <c r="G57" s="5">
        <v>3900</v>
      </c>
      <c r="H57" s="5">
        <v>5500</v>
      </c>
      <c r="I57" s="5">
        <v>8500</v>
      </c>
      <c r="J57" s="5">
        <v>12400</v>
      </c>
      <c r="K57" s="5">
        <v>17100</v>
      </c>
      <c r="L57" s="5">
        <v>22600</v>
      </c>
      <c r="M57" s="37">
        <v>26900</v>
      </c>
    </row>
    <row r="58" spans="1:13" x14ac:dyDescent="0.35">
      <c r="A58" s="59">
        <v>2019</v>
      </c>
      <c r="B58" s="32" t="s">
        <v>13</v>
      </c>
      <c r="C58" s="18" t="s">
        <v>206</v>
      </c>
      <c r="D58" s="18" t="s">
        <v>206</v>
      </c>
      <c r="E58" s="18" t="s">
        <v>206</v>
      </c>
      <c r="F58" s="18" t="s">
        <v>206</v>
      </c>
      <c r="G58" s="18" t="s">
        <v>206</v>
      </c>
      <c r="H58" s="18" t="s">
        <v>206</v>
      </c>
      <c r="I58" s="18" t="s">
        <v>206</v>
      </c>
      <c r="J58" s="18" t="s">
        <v>206</v>
      </c>
      <c r="K58" s="18" t="s">
        <v>206</v>
      </c>
      <c r="L58" s="18" t="s">
        <v>206</v>
      </c>
      <c r="M58" s="18" t="s">
        <v>206</v>
      </c>
    </row>
    <row r="59" spans="1:13" x14ac:dyDescent="0.35">
      <c r="A59" s="58">
        <v>2019</v>
      </c>
      <c r="B59" s="47" t="s">
        <v>102</v>
      </c>
      <c r="C59" s="6" t="s">
        <v>206</v>
      </c>
      <c r="D59" s="6" t="s">
        <v>206</v>
      </c>
      <c r="E59" s="6" t="s">
        <v>206</v>
      </c>
      <c r="F59" s="6" t="s">
        <v>206</v>
      </c>
      <c r="G59" s="6" t="s">
        <v>206</v>
      </c>
      <c r="H59" s="6" t="s">
        <v>206</v>
      </c>
      <c r="I59" s="6" t="s">
        <v>206</v>
      </c>
      <c r="J59" s="6" t="s">
        <v>206</v>
      </c>
      <c r="K59" s="6" t="s">
        <v>206</v>
      </c>
      <c r="L59" s="6" t="s">
        <v>206</v>
      </c>
      <c r="M59" s="6" t="s">
        <v>206</v>
      </c>
    </row>
    <row r="60" spans="1:13" x14ac:dyDescent="0.35">
      <c r="A60" s="58">
        <v>2019</v>
      </c>
      <c r="B60" s="47" t="s">
        <v>103</v>
      </c>
      <c r="C60" s="6" t="s">
        <v>206</v>
      </c>
      <c r="D60" s="6" t="s">
        <v>206</v>
      </c>
      <c r="E60" s="6" t="s">
        <v>206</v>
      </c>
      <c r="F60" s="6" t="s">
        <v>206</v>
      </c>
      <c r="G60" s="6" t="s">
        <v>206</v>
      </c>
      <c r="H60" s="6" t="s">
        <v>206</v>
      </c>
      <c r="I60" s="6" t="s">
        <v>206</v>
      </c>
      <c r="J60" s="6" t="s">
        <v>206</v>
      </c>
      <c r="K60" s="6" t="s">
        <v>206</v>
      </c>
      <c r="L60" s="6" t="s">
        <v>206</v>
      </c>
      <c r="M60" s="6" t="s">
        <v>206</v>
      </c>
    </row>
    <row r="61" spans="1:13" x14ac:dyDescent="0.35">
      <c r="A61" s="58">
        <v>2019</v>
      </c>
      <c r="B61" s="47" t="s">
        <v>104</v>
      </c>
      <c r="C61" s="6" t="s">
        <v>206</v>
      </c>
      <c r="D61" s="6" t="s">
        <v>206</v>
      </c>
      <c r="E61" s="6" t="s">
        <v>206</v>
      </c>
      <c r="F61" s="6" t="s">
        <v>206</v>
      </c>
      <c r="G61" s="6" t="s">
        <v>206</v>
      </c>
      <c r="H61" s="6" t="s">
        <v>206</v>
      </c>
      <c r="I61" s="6" t="s">
        <v>206</v>
      </c>
      <c r="J61" s="6" t="s">
        <v>206</v>
      </c>
      <c r="K61" s="6" t="s">
        <v>206</v>
      </c>
      <c r="L61" s="6" t="s">
        <v>206</v>
      </c>
      <c r="M61" s="6" t="s">
        <v>206</v>
      </c>
    </row>
    <row r="62" spans="1:13" x14ac:dyDescent="0.35">
      <c r="A62" s="58">
        <v>2019</v>
      </c>
      <c r="B62" s="47" t="s">
        <v>105</v>
      </c>
      <c r="C62" s="6" t="s">
        <v>206</v>
      </c>
      <c r="D62" s="6" t="s">
        <v>206</v>
      </c>
      <c r="E62" s="6" t="s">
        <v>206</v>
      </c>
      <c r="F62" s="6" t="s">
        <v>206</v>
      </c>
      <c r="G62" s="6" t="s">
        <v>206</v>
      </c>
      <c r="H62" s="6" t="s">
        <v>206</v>
      </c>
      <c r="I62" s="6" t="s">
        <v>206</v>
      </c>
      <c r="J62" s="6" t="s">
        <v>206</v>
      </c>
      <c r="K62" s="6" t="s">
        <v>206</v>
      </c>
      <c r="L62" s="6" t="s">
        <v>206</v>
      </c>
      <c r="M62" s="6" t="s">
        <v>206</v>
      </c>
    </row>
    <row r="63" spans="1:13" x14ac:dyDescent="0.35">
      <c r="A63" s="58">
        <v>2019</v>
      </c>
      <c r="B63" s="47" t="s">
        <v>106</v>
      </c>
      <c r="C63" s="6" t="s">
        <v>206</v>
      </c>
      <c r="D63" s="6" t="s">
        <v>206</v>
      </c>
      <c r="E63" s="6" t="s">
        <v>206</v>
      </c>
      <c r="F63" s="6" t="s">
        <v>206</v>
      </c>
      <c r="G63" s="6" t="s">
        <v>206</v>
      </c>
      <c r="H63" s="6" t="s">
        <v>206</v>
      </c>
      <c r="I63" s="6" t="s">
        <v>206</v>
      </c>
      <c r="J63" s="6" t="s">
        <v>206</v>
      </c>
      <c r="K63" s="6" t="s">
        <v>206</v>
      </c>
      <c r="L63" s="6" t="s">
        <v>206</v>
      </c>
      <c r="M63" s="6" t="s">
        <v>206</v>
      </c>
    </row>
    <row r="64" spans="1:13" x14ac:dyDescent="0.35">
      <c r="A64" s="59">
        <v>2020</v>
      </c>
      <c r="B64" s="32" t="s">
        <v>13</v>
      </c>
      <c r="C64" s="18">
        <v>18591161</v>
      </c>
      <c r="D64" s="18">
        <v>100</v>
      </c>
      <c r="E64" s="18">
        <v>13557.12755779146</v>
      </c>
      <c r="F64" s="18">
        <v>7744.0702716926789</v>
      </c>
      <c r="G64" s="18">
        <v>3153.86924834822</v>
      </c>
      <c r="H64" s="18">
        <v>5009.4603117864935</v>
      </c>
      <c r="I64" s="18">
        <v>8260.2365209730378</v>
      </c>
      <c r="J64" s="18">
        <v>12350.849481763429</v>
      </c>
      <c r="K64" s="18">
        <v>17387.515132408462</v>
      </c>
      <c r="L64" s="18">
        <v>23423.508713850839</v>
      </c>
      <c r="M64" s="38">
        <v>28180.07766631175</v>
      </c>
    </row>
    <row r="65" spans="1:13" x14ac:dyDescent="0.35">
      <c r="A65" s="58">
        <v>2020</v>
      </c>
      <c r="B65" s="47" t="s">
        <v>102</v>
      </c>
      <c r="C65" s="6">
        <v>3738391</v>
      </c>
      <c r="D65" s="6">
        <v>20.108432173762569</v>
      </c>
      <c r="E65" s="6">
        <v>12474.00055254471</v>
      </c>
      <c r="F65" s="6">
        <v>7214.6133730554993</v>
      </c>
      <c r="G65" s="6">
        <v>2510.7654189543659</v>
      </c>
      <c r="H65" s="6">
        <v>4362.8427557985306</v>
      </c>
      <c r="I65" s="6">
        <v>7596.9448175132866</v>
      </c>
      <c r="J65" s="6">
        <v>11456.781295020301</v>
      </c>
      <c r="K65" s="6">
        <v>16058.87854055117</v>
      </c>
      <c r="L65" s="6">
        <v>21504.70628517574</v>
      </c>
      <c r="M65" s="37">
        <v>25793.044189773049</v>
      </c>
    </row>
    <row r="66" spans="1:13" x14ac:dyDescent="0.35">
      <c r="A66" s="58">
        <v>2020</v>
      </c>
      <c r="B66" s="47" t="s">
        <v>103</v>
      </c>
      <c r="C66" s="6">
        <v>3615260</v>
      </c>
      <c r="D66" s="6">
        <v>19.4461228107271</v>
      </c>
      <c r="E66" s="6">
        <v>12673.518529717339</v>
      </c>
      <c r="F66" s="6">
        <v>7341.2013293236723</v>
      </c>
      <c r="G66" s="6">
        <v>2595.740701631099</v>
      </c>
      <c r="H66" s="6">
        <v>4429.1475452701416</v>
      </c>
      <c r="I66" s="6">
        <v>7658.0500068849342</v>
      </c>
      <c r="J66" s="6">
        <v>11627.18588007216</v>
      </c>
      <c r="K66" s="6">
        <v>16370.190767587361</v>
      </c>
      <c r="L66" s="6">
        <v>21912.50905011121</v>
      </c>
      <c r="M66" s="37">
        <v>26220.663608905939</v>
      </c>
    </row>
    <row r="67" spans="1:13" x14ac:dyDescent="0.35">
      <c r="A67" s="58">
        <v>2020</v>
      </c>
      <c r="B67" s="47" t="s">
        <v>104</v>
      </c>
      <c r="C67" s="6">
        <v>3642614</v>
      </c>
      <c r="D67" s="6">
        <v>19.593257247355339</v>
      </c>
      <c r="E67" s="6">
        <v>13536.16985131157</v>
      </c>
      <c r="F67" s="6">
        <v>7669.223189703459</v>
      </c>
      <c r="G67" s="6">
        <v>3153.869248139149</v>
      </c>
      <c r="H67" s="6">
        <v>5006.4570385157558</v>
      </c>
      <c r="I67" s="6">
        <v>8275.585453088448</v>
      </c>
      <c r="J67" s="6">
        <v>12391.986035448939</v>
      </c>
      <c r="K67" s="6">
        <v>17386.63936627733</v>
      </c>
      <c r="L67" s="6">
        <v>23267.95659789519</v>
      </c>
      <c r="M67" s="37">
        <v>27896.47555935026</v>
      </c>
    </row>
    <row r="68" spans="1:13" x14ac:dyDescent="0.35">
      <c r="A68" s="58">
        <v>2020</v>
      </c>
      <c r="B68" s="47" t="s">
        <v>105</v>
      </c>
      <c r="C68" s="6">
        <v>3732898</v>
      </c>
      <c r="D68" s="6">
        <v>20.07888587485203</v>
      </c>
      <c r="E68" s="6">
        <v>14231.890618416461</v>
      </c>
      <c r="F68" s="6">
        <v>7938.5794431944187</v>
      </c>
      <c r="G68" s="6">
        <v>3648.9991587093491</v>
      </c>
      <c r="H68" s="6">
        <v>5481.3999362806544</v>
      </c>
      <c r="I68" s="6">
        <v>8772.7377393607003</v>
      </c>
      <c r="J68" s="6">
        <v>12972.72293294812</v>
      </c>
      <c r="K68" s="6">
        <v>18183.183334326081</v>
      </c>
      <c r="L68" s="6">
        <v>24457.251982211459</v>
      </c>
      <c r="M68" s="37">
        <v>29348.474242935132</v>
      </c>
    </row>
    <row r="69" spans="1:13" x14ac:dyDescent="0.35">
      <c r="A69" s="58">
        <v>2020</v>
      </c>
      <c r="B69" s="47" t="s">
        <v>106</v>
      </c>
      <c r="C69" s="6">
        <v>3861998</v>
      </c>
      <c r="D69" s="6">
        <v>20.77330189330295</v>
      </c>
      <c r="E69" s="6">
        <v>14800.304736718919</v>
      </c>
      <c r="F69" s="6">
        <v>8222.7403050122484</v>
      </c>
      <c r="G69" s="6">
        <v>4096.5471672203748</v>
      </c>
      <c r="H69" s="6">
        <v>5851.3780021484226</v>
      </c>
      <c r="I69" s="6">
        <v>9092.9112736854313</v>
      </c>
      <c r="J69" s="6">
        <v>13395.875338107669</v>
      </c>
      <c r="K69" s="6">
        <v>18846.406348728269</v>
      </c>
      <c r="L69" s="6">
        <v>25550.920684545941</v>
      </c>
      <c r="M69" s="37">
        <v>30787.929290775781</v>
      </c>
    </row>
    <row r="70" spans="1:13" x14ac:dyDescent="0.35">
      <c r="A70" s="59">
        <v>2021</v>
      </c>
      <c r="B70" s="32" t="s">
        <v>13</v>
      </c>
      <c r="C70" s="18">
        <v>17711481</v>
      </c>
      <c r="D70" s="18">
        <v>100</v>
      </c>
      <c r="E70" s="18">
        <v>12827.290375754221</v>
      </c>
      <c r="F70" s="18">
        <v>7502.4668229546587</v>
      </c>
      <c r="G70" s="18">
        <v>3069.345586741571</v>
      </c>
      <c r="H70" s="18">
        <v>4708.599326237375</v>
      </c>
      <c r="I70" s="18">
        <v>7690.7554423707816</v>
      </c>
      <c r="J70" s="18">
        <v>11559.09172192949</v>
      </c>
      <c r="K70" s="18">
        <v>16413.646848572211</v>
      </c>
      <c r="L70" s="18">
        <v>22340.32889940602</v>
      </c>
      <c r="M70" s="38">
        <v>27048.021331549899</v>
      </c>
    </row>
    <row r="71" spans="1:13" x14ac:dyDescent="0.35">
      <c r="A71" s="58">
        <v>2021</v>
      </c>
      <c r="B71" s="47" t="s">
        <v>102</v>
      </c>
      <c r="C71" s="6">
        <v>3567085</v>
      </c>
      <c r="D71" s="6">
        <v>20.139958933981859</v>
      </c>
      <c r="E71" s="6">
        <v>11811.48311623364</v>
      </c>
      <c r="F71" s="6">
        <v>6951.86892971404</v>
      </c>
      <c r="G71" s="6">
        <v>2568.1787979522469</v>
      </c>
      <c r="H71" s="6">
        <v>4199.8520259837087</v>
      </c>
      <c r="I71" s="6">
        <v>7113.0579897373254</v>
      </c>
      <c r="J71" s="6">
        <v>10726.47245869114</v>
      </c>
      <c r="K71" s="6">
        <v>15132.797403849259</v>
      </c>
      <c r="L71" s="6">
        <v>20465.103681698882</v>
      </c>
      <c r="M71" s="37">
        <v>24700.518507428242</v>
      </c>
    </row>
    <row r="72" spans="1:13" x14ac:dyDescent="0.35">
      <c r="A72" s="58">
        <v>2021</v>
      </c>
      <c r="B72" s="47" t="s">
        <v>103</v>
      </c>
      <c r="C72" s="6">
        <v>3461255</v>
      </c>
      <c r="D72" s="6">
        <v>19.542436908579241</v>
      </c>
      <c r="E72" s="6">
        <v>11888.25626712462</v>
      </c>
      <c r="F72" s="6">
        <v>6951.710212541574</v>
      </c>
      <c r="G72" s="6">
        <v>2696.144778986074</v>
      </c>
      <c r="H72" s="6">
        <v>4275.8422255853193</v>
      </c>
      <c r="I72" s="6">
        <v>7146.5570144488374</v>
      </c>
      <c r="J72" s="6">
        <v>10799.33688639058</v>
      </c>
      <c r="K72" s="6">
        <v>15261.41690249575</v>
      </c>
      <c r="L72" s="6">
        <v>20572.391328653339</v>
      </c>
      <c r="M72" s="37">
        <v>24741.333781329071</v>
      </c>
    </row>
    <row r="73" spans="1:13" x14ac:dyDescent="0.35">
      <c r="A73" s="58">
        <v>2021</v>
      </c>
      <c r="B73" s="47" t="s">
        <v>104</v>
      </c>
      <c r="C73" s="6">
        <v>3470737</v>
      </c>
      <c r="D73" s="6">
        <v>19.595972804306989</v>
      </c>
      <c r="E73" s="6">
        <v>12725.446626855561</v>
      </c>
      <c r="F73" s="6">
        <v>7363.1323331592748</v>
      </c>
      <c r="G73" s="6">
        <v>3052.283467663482</v>
      </c>
      <c r="H73" s="6">
        <v>4685.2005728656677</v>
      </c>
      <c r="I73" s="6">
        <v>7665.1779911327112</v>
      </c>
      <c r="J73" s="6">
        <v>11537.16522733274</v>
      </c>
      <c r="K73" s="6">
        <v>16320.668495062981</v>
      </c>
      <c r="L73" s="6">
        <v>22028.335081619989</v>
      </c>
      <c r="M73" s="37">
        <v>26517.265304832461</v>
      </c>
    </row>
    <row r="74" spans="1:13" x14ac:dyDescent="0.35">
      <c r="A74" s="58">
        <v>2021</v>
      </c>
      <c r="B74" s="47" t="s">
        <v>105</v>
      </c>
      <c r="C74" s="6">
        <v>3536811</v>
      </c>
      <c r="D74" s="6">
        <v>19.969030257831069</v>
      </c>
      <c r="E74" s="6">
        <v>13601.806784657439</v>
      </c>
      <c r="F74" s="6">
        <v>7773.1719163413163</v>
      </c>
      <c r="G74" s="6">
        <v>3470.6081013922972</v>
      </c>
      <c r="H74" s="6">
        <v>5146.3534778172316</v>
      </c>
      <c r="I74" s="6">
        <v>8240.4593045978709</v>
      </c>
      <c r="J74" s="6">
        <v>12295.008406883941</v>
      </c>
      <c r="K74" s="6">
        <v>17383.295457533619</v>
      </c>
      <c r="L74" s="6">
        <v>23574.286712646859</v>
      </c>
      <c r="M74" s="37">
        <v>28449.73518339112</v>
      </c>
    </row>
    <row r="75" spans="1:13" x14ac:dyDescent="0.35">
      <c r="A75" s="58">
        <v>2021</v>
      </c>
      <c r="B75" s="47" t="s">
        <v>106</v>
      </c>
      <c r="C75" s="6">
        <v>3675588</v>
      </c>
      <c r="D75" s="6">
        <v>20.752572865024671</v>
      </c>
      <c r="E75" s="6">
        <v>14048.2849380311</v>
      </c>
      <c r="F75" s="6">
        <v>8097.8009782835079</v>
      </c>
      <c r="G75" s="6">
        <v>3736.8575001112481</v>
      </c>
      <c r="H75" s="6">
        <v>5364.867059377746</v>
      </c>
      <c r="I75" s="6">
        <v>8432.95813009421</v>
      </c>
      <c r="J75" s="6">
        <v>12570.27633683878</v>
      </c>
      <c r="K75" s="6">
        <v>17915.013870263039</v>
      </c>
      <c r="L75" s="6">
        <v>24606.116755565181</v>
      </c>
      <c r="M75" s="37">
        <v>29856.43053038677</v>
      </c>
    </row>
    <row r="76" spans="1:13" x14ac:dyDescent="0.35">
      <c r="A76" s="58">
        <v>2021</v>
      </c>
      <c r="B76" s="47" t="s">
        <v>41</v>
      </c>
      <c r="C76" s="6">
        <v>5</v>
      </c>
      <c r="D76" s="6">
        <v>2.823027616945189E-5</v>
      </c>
      <c r="E76" s="6">
        <v>10646.02151558673</v>
      </c>
      <c r="F76" s="6">
        <v>6279.2946911388981</v>
      </c>
      <c r="G76" s="6">
        <v>3867.5038675038682</v>
      </c>
      <c r="H76" s="6">
        <v>4130.612826265</v>
      </c>
      <c r="I76" s="6">
        <v>4919.9397025483986</v>
      </c>
      <c r="J76" s="6">
        <v>12777.59973412147</v>
      </c>
      <c r="K76" s="6">
        <v>13295.90460025243</v>
      </c>
      <c r="L76" s="6">
        <v>16497.723019462152</v>
      </c>
      <c r="M76" s="37">
        <v>17564.99582586539</v>
      </c>
    </row>
    <row r="77" spans="1:13" s="13" customFormat="1" x14ac:dyDescent="0.35">
      <c r="A77" s="59">
        <v>2022</v>
      </c>
      <c r="B77" s="105" t="s">
        <v>13</v>
      </c>
      <c r="C77" s="18">
        <v>17903765</v>
      </c>
      <c r="D77" s="18">
        <v>100</v>
      </c>
      <c r="E77" s="18">
        <v>11019.22632804694</v>
      </c>
      <c r="F77" s="18">
        <v>6865.9002785235562</v>
      </c>
      <c r="G77" s="18">
        <v>2416.588328523485</v>
      </c>
      <c r="H77" s="18">
        <v>3766.6130281545938</v>
      </c>
      <c r="I77" s="18">
        <v>6339.2378149048754</v>
      </c>
      <c r="J77" s="18">
        <v>9781.662011503151</v>
      </c>
      <c r="K77" s="18">
        <v>14155.35844040988</v>
      </c>
      <c r="L77" s="18">
        <v>19547.25152465939</v>
      </c>
      <c r="M77" s="18">
        <v>23885.342481004649</v>
      </c>
    </row>
    <row r="78" spans="1:13" x14ac:dyDescent="0.35">
      <c r="A78" s="58">
        <v>2022</v>
      </c>
      <c r="B78" s="47" t="s">
        <v>102</v>
      </c>
      <c r="C78" s="6">
        <v>3385215</v>
      </c>
      <c r="D78" s="6">
        <v>18.907838658516798</v>
      </c>
      <c r="E78" s="6">
        <v>10485.986779515441</v>
      </c>
      <c r="F78" s="6">
        <v>6752.8981127871202</v>
      </c>
      <c r="G78" s="6">
        <v>1993.099819183368</v>
      </c>
      <c r="H78" s="6">
        <v>3309.6074720579659</v>
      </c>
      <c r="I78" s="6">
        <v>5881.3596359677977</v>
      </c>
      <c r="J78" s="6">
        <v>9271.1516606704681</v>
      </c>
      <c r="K78" s="6">
        <v>13553.46968840646</v>
      </c>
      <c r="L78" s="6">
        <v>18888.79195391879</v>
      </c>
      <c r="M78" s="6">
        <v>23142.022766139111</v>
      </c>
    </row>
    <row r="79" spans="1:13" x14ac:dyDescent="0.35">
      <c r="A79" s="58">
        <v>2022</v>
      </c>
      <c r="B79" s="47" t="s">
        <v>103</v>
      </c>
      <c r="C79" s="6">
        <v>3419682</v>
      </c>
      <c r="D79" s="6">
        <v>19.100351238971239</v>
      </c>
      <c r="E79" s="6">
        <v>10451.833564055611</v>
      </c>
      <c r="F79" s="6">
        <v>6548.6143485112252</v>
      </c>
      <c r="G79" s="6">
        <v>2197.7978580168851</v>
      </c>
      <c r="H79" s="6">
        <v>3507.893762074285</v>
      </c>
      <c r="I79" s="6">
        <v>6011.4855991383956</v>
      </c>
      <c r="J79" s="6">
        <v>9309.255616263692</v>
      </c>
      <c r="K79" s="6">
        <v>13433.867177025861</v>
      </c>
      <c r="L79" s="6">
        <v>18494.528928616019</v>
      </c>
      <c r="M79" s="6">
        <v>22570.986058904509</v>
      </c>
    </row>
    <row r="80" spans="1:13" x14ac:dyDescent="0.35">
      <c r="A80" s="58">
        <v>2022</v>
      </c>
      <c r="B80" s="47" t="s">
        <v>104</v>
      </c>
      <c r="C80" s="6">
        <v>3595918</v>
      </c>
      <c r="D80" s="6">
        <v>20.08470285439962</v>
      </c>
      <c r="E80" s="6">
        <v>11031.109747988179</v>
      </c>
      <c r="F80" s="6">
        <v>6940.5466089913707</v>
      </c>
      <c r="G80" s="6">
        <v>2378.8082339867642</v>
      </c>
      <c r="H80" s="6">
        <v>3725.3975186171861</v>
      </c>
      <c r="I80" s="6">
        <v>6303.8010822669839</v>
      </c>
      <c r="J80" s="6">
        <v>9763.8378601044733</v>
      </c>
      <c r="K80" s="6">
        <v>14174.733955252839</v>
      </c>
      <c r="L80" s="6">
        <v>19637.797956873081</v>
      </c>
      <c r="M80" s="6">
        <v>24079.72849999258</v>
      </c>
    </row>
    <row r="81" spans="1:13" x14ac:dyDescent="0.35">
      <c r="A81" s="58">
        <v>2022</v>
      </c>
      <c r="B81" s="47" t="s">
        <v>105</v>
      </c>
      <c r="C81" s="6">
        <v>3702615</v>
      </c>
      <c r="D81" s="6">
        <v>20.680650131410911</v>
      </c>
      <c r="E81" s="6">
        <v>11860.257047525751</v>
      </c>
      <c r="F81" s="6">
        <v>7299.4791905708626</v>
      </c>
      <c r="G81" s="6">
        <v>2702.0509007988021</v>
      </c>
      <c r="H81" s="6">
        <v>4128.2509975517032</v>
      </c>
      <c r="I81" s="6">
        <v>6848.8812100696623</v>
      </c>
      <c r="J81" s="6">
        <v>10514.86620250856</v>
      </c>
      <c r="K81" s="6">
        <v>15220.89519453675</v>
      </c>
      <c r="L81" s="6">
        <v>21058.022438954791</v>
      </c>
      <c r="M81" s="6">
        <v>25738.569810318939</v>
      </c>
    </row>
    <row r="82" spans="1:13" x14ac:dyDescent="0.35">
      <c r="A82" s="58">
        <v>2022</v>
      </c>
      <c r="B82" s="47" t="s">
        <v>106</v>
      </c>
      <c r="C82" s="17">
        <v>3800335</v>
      </c>
      <c r="D82" s="17">
        <v>21.226457116701429</v>
      </c>
      <c r="E82" s="17">
        <v>11174.130719153191</v>
      </c>
      <c r="F82" s="17">
        <v>6642.7487060073481</v>
      </c>
      <c r="G82" s="17">
        <v>2877.0812929650401</v>
      </c>
      <c r="H82" s="17">
        <v>4167.5223527357703</v>
      </c>
      <c r="I82" s="17">
        <v>6635.8487888943646</v>
      </c>
      <c r="J82" s="17">
        <v>10002.53279130185</v>
      </c>
      <c r="K82" s="17">
        <v>14247.45175182958</v>
      </c>
      <c r="L82" s="17">
        <v>19377.243745231819</v>
      </c>
      <c r="M82" s="17">
        <v>23498.748118403491</v>
      </c>
    </row>
    <row r="83" spans="1:13" x14ac:dyDescent="0.35">
      <c r="A83" s="59">
        <v>2023</v>
      </c>
      <c r="B83" s="105" t="s">
        <v>13</v>
      </c>
      <c r="C83" s="53">
        <v>17964180</v>
      </c>
      <c r="D83" s="53">
        <v>100</v>
      </c>
      <c r="E83" s="53">
        <v>11302.59270142891</v>
      </c>
      <c r="F83" s="53">
        <v>6963.1259825725983</v>
      </c>
      <c r="G83" s="53">
        <v>2423.4788043998442</v>
      </c>
      <c r="H83" s="53">
        <v>3847.270470171477</v>
      </c>
      <c r="I83" s="53">
        <v>6540.1369750020958</v>
      </c>
      <c r="J83" s="53">
        <v>10097.500233862969</v>
      </c>
      <c r="K83" s="53">
        <v>14554.155111866559</v>
      </c>
      <c r="L83" s="53">
        <v>19969.16774868159</v>
      </c>
      <c r="M83" s="53">
        <v>24312.98881497026</v>
      </c>
    </row>
    <row r="84" spans="1:13" x14ac:dyDescent="0.35">
      <c r="A84" s="58">
        <v>2023</v>
      </c>
      <c r="B84" s="47" t="s">
        <v>102</v>
      </c>
      <c r="C84" s="6">
        <v>3475988</v>
      </c>
      <c r="D84" s="6">
        <v>19.34955004904204</v>
      </c>
      <c r="E84" s="6">
        <v>10740.55232379693</v>
      </c>
      <c r="F84" s="6">
        <v>6808.7485790438441</v>
      </c>
      <c r="G84" s="6">
        <v>2001.2189150546631</v>
      </c>
      <c r="H84" s="6">
        <v>3390.7425212752878</v>
      </c>
      <c r="I84" s="6">
        <v>6090.9029197750451</v>
      </c>
      <c r="J84" s="6">
        <v>9581.4724891528003</v>
      </c>
      <c r="K84" s="6">
        <v>13915.69127600848</v>
      </c>
      <c r="L84" s="6">
        <v>19204.561256523739</v>
      </c>
      <c r="M84" s="6">
        <v>23417.506556066139</v>
      </c>
    </row>
    <row r="85" spans="1:13" x14ac:dyDescent="0.35">
      <c r="A85" s="58">
        <v>2023</v>
      </c>
      <c r="B85" s="47" t="s">
        <v>103</v>
      </c>
      <c r="C85" s="6">
        <v>3466011</v>
      </c>
      <c r="D85" s="6">
        <v>19.294011750049261</v>
      </c>
      <c r="E85" s="6">
        <v>10805.141460955791</v>
      </c>
      <c r="F85" s="6">
        <v>6643.1343498265596</v>
      </c>
      <c r="G85" s="6">
        <v>2266.2185509265069</v>
      </c>
      <c r="H85" s="6">
        <v>3651.674222792089</v>
      </c>
      <c r="I85" s="6">
        <v>6283.9635738263296</v>
      </c>
      <c r="J85" s="6">
        <v>9702.3901367794278</v>
      </c>
      <c r="K85" s="6">
        <v>13919.0573964863</v>
      </c>
      <c r="L85" s="6">
        <v>18983.41028644588</v>
      </c>
      <c r="M85" s="6">
        <v>23034.745812930269</v>
      </c>
    </row>
    <row r="86" spans="1:13" x14ac:dyDescent="0.35">
      <c r="A86" s="58">
        <v>2023</v>
      </c>
      <c r="B86" s="47" t="s">
        <v>104</v>
      </c>
      <c r="C86" s="6">
        <v>3589790</v>
      </c>
      <c r="D86" s="6">
        <v>19.983044035408241</v>
      </c>
      <c r="E86" s="6">
        <v>11218.383556685571</v>
      </c>
      <c r="F86" s="6">
        <v>6901.3219581372232</v>
      </c>
      <c r="G86" s="6">
        <v>2407.1119394833099</v>
      </c>
      <c r="H86" s="6">
        <v>3829.1737995076428</v>
      </c>
      <c r="I86" s="6">
        <v>6513.2296853520129</v>
      </c>
      <c r="J86" s="6">
        <v>10033.56859310099</v>
      </c>
      <c r="K86" s="6">
        <v>14432.92389741954</v>
      </c>
      <c r="L86" s="6">
        <v>19764.38343109428</v>
      </c>
      <c r="M86" s="6">
        <v>24067.161193775079</v>
      </c>
    </row>
    <row r="87" spans="1:13" x14ac:dyDescent="0.35">
      <c r="A87" s="58">
        <v>2023</v>
      </c>
      <c r="B87" s="47" t="s">
        <v>105</v>
      </c>
      <c r="C87" s="6">
        <v>3686227</v>
      </c>
      <c r="D87" s="6">
        <v>20.519873437028579</v>
      </c>
      <c r="E87" s="6">
        <v>11926.585505870071</v>
      </c>
      <c r="F87" s="6">
        <v>7299.4605420580692</v>
      </c>
      <c r="G87" s="6">
        <v>2641.9325449086882</v>
      </c>
      <c r="H87" s="6">
        <v>4116.3112241183126</v>
      </c>
      <c r="I87" s="6">
        <v>6915.390269975831</v>
      </c>
      <c r="J87" s="6">
        <v>10634.804633885269</v>
      </c>
      <c r="K87" s="6">
        <v>15333.36125357709</v>
      </c>
      <c r="L87" s="6">
        <v>21106.428136178511</v>
      </c>
      <c r="M87" s="6">
        <v>25747.977970469041</v>
      </c>
    </row>
    <row r="88" spans="1:13" x14ac:dyDescent="0.35">
      <c r="A88" s="60">
        <v>2023</v>
      </c>
      <c r="B88" s="48" t="s">
        <v>106</v>
      </c>
      <c r="C88" s="17">
        <v>3746164</v>
      </c>
      <c r="D88" s="17">
        <v>20.853520728471882</v>
      </c>
      <c r="E88" s="17">
        <v>11751.033053153629</v>
      </c>
      <c r="F88" s="17">
        <v>7033.7731912770369</v>
      </c>
      <c r="G88" s="17">
        <v>2875.1066316592978</v>
      </c>
      <c r="H88" s="17">
        <v>4255.2128602343919</v>
      </c>
      <c r="I88" s="17">
        <v>6898.248618825759</v>
      </c>
      <c r="J88" s="17">
        <v>10518.69278634188</v>
      </c>
      <c r="K88" s="17">
        <v>15065.129348719031</v>
      </c>
      <c r="L88" s="17">
        <v>20534.602493287472</v>
      </c>
      <c r="M88" s="17">
        <v>24929.741755709321</v>
      </c>
    </row>
    <row r="89" spans="1:13" x14ac:dyDescent="0.35">
      <c r="A89" s="59">
        <v>2024</v>
      </c>
      <c r="B89" s="105" t="s">
        <v>13</v>
      </c>
      <c r="C89" s="53">
        <v>17940900</v>
      </c>
      <c r="D89" s="53">
        <v>100</v>
      </c>
      <c r="E89" s="53">
        <v>11239.393680729359</v>
      </c>
      <c r="F89" s="53">
        <v>6880.7313470268264</v>
      </c>
      <c r="G89" s="53">
        <v>2470.7425241621349</v>
      </c>
      <c r="H89" s="53">
        <v>3891.4050704377428</v>
      </c>
      <c r="I89" s="53">
        <v>6544.4082701121624</v>
      </c>
      <c r="J89" s="53">
        <v>10048.274629000171</v>
      </c>
      <c r="K89" s="53">
        <v>14443.743680829521</v>
      </c>
      <c r="L89" s="53">
        <v>19798.350723673058</v>
      </c>
      <c r="M89" s="121">
        <v>24076.57185087266</v>
      </c>
    </row>
    <row r="90" spans="1:13" x14ac:dyDescent="0.35">
      <c r="A90" s="58">
        <v>2024</v>
      </c>
      <c r="B90" s="47" t="s">
        <v>102</v>
      </c>
      <c r="C90" s="6">
        <v>3378614</v>
      </c>
      <c r="D90" s="6">
        <v>18.83190921302722</v>
      </c>
      <c r="E90" s="6">
        <v>10730.08405797822</v>
      </c>
      <c r="F90" s="6">
        <v>6721.2609227870926</v>
      </c>
      <c r="G90" s="6">
        <v>2059.1215209917668</v>
      </c>
      <c r="H90" s="6">
        <v>3473.829561059707</v>
      </c>
      <c r="I90" s="6">
        <v>6165.0072100915313</v>
      </c>
      <c r="J90" s="6">
        <v>9605.4552574313147</v>
      </c>
      <c r="K90" s="6">
        <v>13860.698643880311</v>
      </c>
      <c r="L90" s="6">
        <v>19053.150177128831</v>
      </c>
      <c r="M90" s="146">
        <v>23205.95835374327</v>
      </c>
    </row>
    <row r="91" spans="1:13" x14ac:dyDescent="0.35">
      <c r="A91" s="58">
        <v>2024</v>
      </c>
      <c r="B91" s="47" t="s">
        <v>103</v>
      </c>
      <c r="C91" s="6">
        <v>3374042</v>
      </c>
      <c r="D91" s="6">
        <v>18.806425541639491</v>
      </c>
      <c r="E91" s="6">
        <v>10797.770664466019</v>
      </c>
      <c r="F91" s="6">
        <v>6589.8825478417721</v>
      </c>
      <c r="G91" s="6">
        <v>2310.4277172079001</v>
      </c>
      <c r="H91" s="6">
        <v>3713.1993654932139</v>
      </c>
      <c r="I91" s="6">
        <v>6330.3335518755748</v>
      </c>
      <c r="J91" s="6">
        <v>9706.5776670331088</v>
      </c>
      <c r="K91" s="6">
        <v>13872.28053549574</v>
      </c>
      <c r="L91" s="6">
        <v>18915.160218851139</v>
      </c>
      <c r="M91" s="146">
        <v>22935.415299811732</v>
      </c>
    </row>
    <row r="92" spans="1:13" x14ac:dyDescent="0.35">
      <c r="A92" s="58">
        <v>2024</v>
      </c>
      <c r="B92" s="47" t="s">
        <v>104</v>
      </c>
      <c r="C92" s="6">
        <v>3705495</v>
      </c>
      <c r="D92" s="6">
        <v>20.65389696169089</v>
      </c>
      <c r="E92" s="6">
        <v>10974.82540750704</v>
      </c>
      <c r="F92" s="6">
        <v>6652.1770218747733</v>
      </c>
      <c r="G92" s="6">
        <v>2424.883890095176</v>
      </c>
      <c r="H92" s="6">
        <v>3827.2482453547582</v>
      </c>
      <c r="I92" s="6">
        <v>6444.563660010992</v>
      </c>
      <c r="J92" s="6">
        <v>9864.2208438265752</v>
      </c>
      <c r="K92" s="6">
        <v>14107.37704217279</v>
      </c>
      <c r="L92" s="6">
        <v>19199.9279230129</v>
      </c>
      <c r="M92" s="146">
        <v>23239.330871486971</v>
      </c>
    </row>
    <row r="93" spans="1:13" x14ac:dyDescent="0.35">
      <c r="A93" s="58">
        <v>2024</v>
      </c>
      <c r="B93" s="47" t="s">
        <v>105</v>
      </c>
      <c r="C93" s="6">
        <v>3748770</v>
      </c>
      <c r="D93" s="6">
        <v>20.8951055967092</v>
      </c>
      <c r="E93" s="6">
        <v>11821.373399298171</v>
      </c>
      <c r="F93" s="6">
        <v>7131.224565954567</v>
      </c>
      <c r="G93" s="6">
        <v>2705.300714331097</v>
      </c>
      <c r="H93" s="6">
        <v>4176.3958058820053</v>
      </c>
      <c r="I93" s="6">
        <v>6931.8306704127835</v>
      </c>
      <c r="J93" s="6">
        <v>10587.145745098371</v>
      </c>
      <c r="K93" s="6">
        <v>15179.2202453969</v>
      </c>
      <c r="L93" s="6">
        <v>20776.963266960811</v>
      </c>
      <c r="M93" s="146">
        <v>25232.459508451378</v>
      </c>
    </row>
    <row r="94" spans="1:13" x14ac:dyDescent="0.35">
      <c r="A94" s="58">
        <v>2024</v>
      </c>
      <c r="B94" s="47" t="s">
        <v>106</v>
      </c>
      <c r="C94" s="6">
        <v>3733979</v>
      </c>
      <c r="D94" s="6">
        <v>20.812662686933209</v>
      </c>
      <c r="E94" s="6">
        <v>11777.549768591731</v>
      </c>
      <c r="F94" s="6">
        <v>7161.2141790466994</v>
      </c>
      <c r="G94" s="6">
        <v>2889.775698316078</v>
      </c>
      <c r="H94" s="6">
        <v>4244.2226415005243</v>
      </c>
      <c r="I94" s="6">
        <v>6837.217811264537</v>
      </c>
      <c r="J94" s="6">
        <v>10454.843449109139</v>
      </c>
      <c r="K94" s="6">
        <v>15078.884160574909</v>
      </c>
      <c r="L94" s="6">
        <v>20769.053649880891</v>
      </c>
      <c r="M94" s="146">
        <v>25361.820261208901</v>
      </c>
    </row>
  </sheetData>
  <phoneticPr fontId="38" type="noConversion"/>
  <pageMargins left="0.70866141732283472" right="0.70866141732283472" top="0.74803149606299213" bottom="0.74803149606299213" header="0.31496062992125984" footer="0.31496062992125984"/>
  <pageSetup paperSize="9" scale="38" fitToHeight="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CE2B80-C2E7-4715-B7FC-77ADB0A8CA44}">
  <sheetPr>
    <pageSetUpPr fitToPage="1"/>
  </sheetPr>
  <dimension ref="A1:M95"/>
  <sheetViews>
    <sheetView showGridLines="0" zoomScaleNormal="100" workbookViewId="0">
      <pane ySplit="7" topLeftCell="A8" activePane="bottomLeft" state="frozen"/>
      <selection pane="bottomLeft"/>
    </sheetView>
  </sheetViews>
  <sheetFormatPr defaultColWidth="8.69140625" defaultRowHeight="15.5" x14ac:dyDescent="0.35"/>
  <cols>
    <col min="1" max="1" width="13.69140625" style="1" customWidth="1"/>
    <col min="2" max="2" width="31" style="8" bestFit="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287</v>
      </c>
      <c r="F1" s="1"/>
    </row>
    <row r="2" spans="1:13" x14ac:dyDescent="0.35">
      <c r="A2" s="9" t="s">
        <v>282</v>
      </c>
    </row>
    <row r="3" spans="1:13" x14ac:dyDescent="0.35">
      <c r="A3" s="11" t="s">
        <v>201</v>
      </c>
    </row>
    <row r="4" spans="1:13" x14ac:dyDescent="0.35">
      <c r="A4" s="11" t="s">
        <v>283</v>
      </c>
    </row>
    <row r="5" spans="1:13" x14ac:dyDescent="0.35">
      <c r="A5" s="12" t="s">
        <v>202</v>
      </c>
    </row>
    <row r="6" spans="1:13" ht="22" customHeight="1" x14ac:dyDescent="0.35">
      <c r="A6" s="56" t="s">
        <v>284</v>
      </c>
    </row>
    <row r="7" spans="1:13" s="61" customFormat="1" ht="46.5" customHeight="1" x14ac:dyDescent="0.35">
      <c r="A7" s="62" t="s">
        <v>1</v>
      </c>
      <c r="B7" s="102" t="s">
        <v>288</v>
      </c>
      <c r="C7" s="29" t="s">
        <v>2</v>
      </c>
      <c r="D7" s="29" t="s">
        <v>3</v>
      </c>
      <c r="E7" s="29" t="s">
        <v>4</v>
      </c>
      <c r="F7" s="29" t="s">
        <v>5</v>
      </c>
      <c r="G7" s="29" t="s">
        <v>6</v>
      </c>
      <c r="H7" s="29" t="s">
        <v>7</v>
      </c>
      <c r="I7" s="29" t="s">
        <v>8</v>
      </c>
      <c r="J7" s="29" t="s">
        <v>9</v>
      </c>
      <c r="K7" s="29" t="s">
        <v>10</v>
      </c>
      <c r="L7" s="29" t="s">
        <v>11</v>
      </c>
      <c r="M7" s="29" t="s">
        <v>12</v>
      </c>
    </row>
    <row r="8" spans="1:13" s="13" customFormat="1" x14ac:dyDescent="0.35">
      <c r="A8" s="59">
        <v>2011</v>
      </c>
      <c r="B8" s="32" t="s">
        <v>13</v>
      </c>
      <c r="C8" s="38">
        <v>3335830</v>
      </c>
      <c r="D8" s="38">
        <v>100</v>
      </c>
      <c r="E8" s="38">
        <v>4200</v>
      </c>
      <c r="F8" s="38">
        <v>3000</v>
      </c>
      <c r="G8" s="38">
        <v>1000</v>
      </c>
      <c r="H8" s="38">
        <v>1400</v>
      </c>
      <c r="I8" s="38">
        <v>2200</v>
      </c>
      <c r="J8" s="38">
        <v>3400</v>
      </c>
      <c r="K8" s="38">
        <v>5200</v>
      </c>
      <c r="L8" s="38">
        <v>7700</v>
      </c>
      <c r="M8" s="38">
        <v>10000</v>
      </c>
    </row>
    <row r="9" spans="1:13" x14ac:dyDescent="0.35">
      <c r="A9" s="58">
        <v>2011</v>
      </c>
      <c r="B9" s="33" t="s">
        <v>285</v>
      </c>
      <c r="C9" s="37">
        <v>698620</v>
      </c>
      <c r="D9" s="37">
        <v>21</v>
      </c>
      <c r="E9" s="37">
        <v>4000</v>
      </c>
      <c r="F9" s="37">
        <v>2800</v>
      </c>
      <c r="G9" s="37">
        <v>1000</v>
      </c>
      <c r="H9" s="37">
        <v>1400</v>
      </c>
      <c r="I9" s="37">
        <v>2100</v>
      </c>
      <c r="J9" s="37">
        <v>3300</v>
      </c>
      <c r="K9" s="37">
        <v>5000</v>
      </c>
      <c r="L9" s="37">
        <v>7400</v>
      </c>
      <c r="M9" s="37">
        <v>9400</v>
      </c>
    </row>
    <row r="10" spans="1:13" x14ac:dyDescent="0.35">
      <c r="A10" s="58">
        <v>2011</v>
      </c>
      <c r="B10" s="33" t="s">
        <v>103</v>
      </c>
      <c r="C10" s="37">
        <v>684550</v>
      </c>
      <c r="D10" s="37">
        <v>21</v>
      </c>
      <c r="E10" s="37">
        <v>4200</v>
      </c>
      <c r="F10" s="37">
        <v>3000</v>
      </c>
      <c r="G10" s="37">
        <v>1100</v>
      </c>
      <c r="H10" s="37">
        <v>1400</v>
      </c>
      <c r="I10" s="37">
        <v>2200</v>
      </c>
      <c r="J10" s="37">
        <v>3500</v>
      </c>
      <c r="K10" s="37">
        <v>5200</v>
      </c>
      <c r="L10" s="37">
        <v>7800</v>
      </c>
      <c r="M10" s="37">
        <v>10100</v>
      </c>
    </row>
    <row r="11" spans="1:13" x14ac:dyDescent="0.35">
      <c r="A11" s="58">
        <v>2011</v>
      </c>
      <c r="B11" s="33" t="s">
        <v>104</v>
      </c>
      <c r="C11" s="37">
        <v>682180</v>
      </c>
      <c r="D11" s="37">
        <v>20</v>
      </c>
      <c r="E11" s="37">
        <v>4300</v>
      </c>
      <c r="F11" s="37">
        <v>3100</v>
      </c>
      <c r="G11" s="37">
        <v>1100</v>
      </c>
      <c r="H11" s="37">
        <v>1500</v>
      </c>
      <c r="I11" s="37">
        <v>2300</v>
      </c>
      <c r="J11" s="37">
        <v>3500</v>
      </c>
      <c r="K11" s="37">
        <v>5300</v>
      </c>
      <c r="L11" s="37">
        <v>7900</v>
      </c>
      <c r="M11" s="37">
        <v>10300</v>
      </c>
    </row>
    <row r="12" spans="1:13" x14ac:dyDescent="0.35">
      <c r="A12" s="58">
        <v>2011</v>
      </c>
      <c r="B12" s="33" t="s">
        <v>105</v>
      </c>
      <c r="C12" s="37">
        <v>640560</v>
      </c>
      <c r="D12" s="37">
        <v>19</v>
      </c>
      <c r="E12" s="37">
        <v>4300</v>
      </c>
      <c r="F12" s="37">
        <v>3100</v>
      </c>
      <c r="G12" s="37">
        <v>1000</v>
      </c>
      <c r="H12" s="37">
        <v>1400</v>
      </c>
      <c r="I12" s="37">
        <v>2300</v>
      </c>
      <c r="J12" s="37">
        <v>3500</v>
      </c>
      <c r="K12" s="37">
        <v>5300</v>
      </c>
      <c r="L12" s="37">
        <v>7800</v>
      </c>
      <c r="M12" s="37">
        <v>10200</v>
      </c>
    </row>
    <row r="13" spans="1:13" x14ac:dyDescent="0.35">
      <c r="A13" s="58">
        <v>2011</v>
      </c>
      <c r="B13" s="33" t="s">
        <v>286</v>
      </c>
      <c r="C13" s="37">
        <v>629920</v>
      </c>
      <c r="D13" s="37">
        <v>19</v>
      </c>
      <c r="E13" s="37">
        <v>4100</v>
      </c>
      <c r="F13" s="37">
        <v>3100</v>
      </c>
      <c r="G13" s="37">
        <v>900</v>
      </c>
      <c r="H13" s="37">
        <v>1400</v>
      </c>
      <c r="I13" s="37">
        <v>2200</v>
      </c>
      <c r="J13" s="37">
        <v>3400</v>
      </c>
      <c r="K13" s="37">
        <v>5200</v>
      </c>
      <c r="L13" s="37">
        <v>7700</v>
      </c>
      <c r="M13" s="37">
        <v>10100</v>
      </c>
    </row>
    <row r="14" spans="1:13" x14ac:dyDescent="0.35">
      <c r="A14" s="59">
        <v>2012</v>
      </c>
      <c r="B14" s="32" t="s">
        <v>13</v>
      </c>
      <c r="C14" s="38">
        <v>3307270</v>
      </c>
      <c r="D14" s="38">
        <v>100</v>
      </c>
      <c r="E14" s="38">
        <v>4100</v>
      </c>
      <c r="F14" s="38">
        <v>3100</v>
      </c>
      <c r="G14" s="38">
        <v>1000</v>
      </c>
      <c r="H14" s="38">
        <v>1400</v>
      </c>
      <c r="I14" s="38">
        <v>2100</v>
      </c>
      <c r="J14" s="38">
        <v>3300</v>
      </c>
      <c r="K14" s="38">
        <v>5100</v>
      </c>
      <c r="L14" s="38">
        <v>7700</v>
      </c>
      <c r="M14" s="38">
        <v>10100</v>
      </c>
    </row>
    <row r="15" spans="1:13" x14ac:dyDescent="0.35">
      <c r="A15" s="58">
        <v>2012</v>
      </c>
      <c r="B15" s="33" t="s">
        <v>102</v>
      </c>
      <c r="C15" s="37">
        <v>692700</v>
      </c>
      <c r="D15" s="37">
        <v>21</v>
      </c>
      <c r="E15" s="37">
        <v>3900</v>
      </c>
      <c r="F15" s="37">
        <v>2900</v>
      </c>
      <c r="G15" s="37">
        <v>1000</v>
      </c>
      <c r="H15" s="37">
        <v>1300</v>
      </c>
      <c r="I15" s="37">
        <v>2100</v>
      </c>
      <c r="J15" s="37">
        <v>3200</v>
      </c>
      <c r="K15" s="37">
        <v>4900</v>
      </c>
      <c r="L15" s="37">
        <v>7300</v>
      </c>
      <c r="M15" s="37">
        <v>9500</v>
      </c>
    </row>
    <row r="16" spans="1:13" x14ac:dyDescent="0.35">
      <c r="A16" s="58">
        <v>2012</v>
      </c>
      <c r="B16" s="33" t="s">
        <v>103</v>
      </c>
      <c r="C16" s="37">
        <v>679110</v>
      </c>
      <c r="D16" s="37">
        <v>21</v>
      </c>
      <c r="E16" s="37">
        <v>4100</v>
      </c>
      <c r="F16" s="37">
        <v>3100</v>
      </c>
      <c r="G16" s="37">
        <v>1000</v>
      </c>
      <c r="H16" s="37">
        <v>1400</v>
      </c>
      <c r="I16" s="37">
        <v>2200</v>
      </c>
      <c r="J16" s="37">
        <v>3400</v>
      </c>
      <c r="K16" s="37">
        <v>5100</v>
      </c>
      <c r="L16" s="37">
        <v>7700</v>
      </c>
      <c r="M16" s="37">
        <v>10200</v>
      </c>
    </row>
    <row r="17" spans="1:13" x14ac:dyDescent="0.35">
      <c r="A17" s="58">
        <v>2012</v>
      </c>
      <c r="B17" s="33" t="s">
        <v>104</v>
      </c>
      <c r="C17" s="37">
        <v>676410</v>
      </c>
      <c r="D17" s="37">
        <v>20</v>
      </c>
      <c r="E17" s="37">
        <v>4200</v>
      </c>
      <c r="F17" s="37">
        <v>3200</v>
      </c>
      <c r="G17" s="37">
        <v>1000</v>
      </c>
      <c r="H17" s="37">
        <v>1400</v>
      </c>
      <c r="I17" s="37">
        <v>2200</v>
      </c>
      <c r="J17" s="37">
        <v>3400</v>
      </c>
      <c r="K17" s="37">
        <v>5200</v>
      </c>
      <c r="L17" s="37">
        <v>7800</v>
      </c>
      <c r="M17" s="37">
        <v>10400</v>
      </c>
    </row>
    <row r="18" spans="1:13" x14ac:dyDescent="0.35">
      <c r="A18" s="58">
        <v>2012</v>
      </c>
      <c r="B18" s="33" t="s">
        <v>105</v>
      </c>
      <c r="C18" s="37">
        <v>635120</v>
      </c>
      <c r="D18" s="37">
        <v>19</v>
      </c>
      <c r="E18" s="37">
        <v>4200</v>
      </c>
      <c r="F18" s="37">
        <v>3200</v>
      </c>
      <c r="G18" s="37">
        <v>1000</v>
      </c>
      <c r="H18" s="37">
        <v>1400</v>
      </c>
      <c r="I18" s="37">
        <v>2200</v>
      </c>
      <c r="J18" s="37">
        <v>3400</v>
      </c>
      <c r="K18" s="37">
        <v>5100</v>
      </c>
      <c r="L18" s="37">
        <v>7800</v>
      </c>
      <c r="M18" s="37">
        <v>10300</v>
      </c>
    </row>
    <row r="19" spans="1:13" x14ac:dyDescent="0.35">
      <c r="A19" s="58">
        <v>2012</v>
      </c>
      <c r="B19" s="33" t="s">
        <v>106</v>
      </c>
      <c r="C19" s="37">
        <v>623410</v>
      </c>
      <c r="D19" s="37">
        <v>19</v>
      </c>
      <c r="E19" s="37">
        <v>4100</v>
      </c>
      <c r="F19" s="37">
        <v>3100</v>
      </c>
      <c r="G19" s="37">
        <v>900</v>
      </c>
      <c r="H19" s="37">
        <v>1300</v>
      </c>
      <c r="I19" s="37">
        <v>2100</v>
      </c>
      <c r="J19" s="37">
        <v>3300</v>
      </c>
      <c r="K19" s="37">
        <v>5000</v>
      </c>
      <c r="L19" s="37">
        <v>7700</v>
      </c>
      <c r="M19" s="37">
        <v>10100</v>
      </c>
    </row>
    <row r="20" spans="1:13" x14ac:dyDescent="0.35">
      <c r="A20" s="58">
        <v>2012</v>
      </c>
      <c r="B20" s="33" t="s">
        <v>41</v>
      </c>
      <c r="C20" s="37">
        <v>520</v>
      </c>
      <c r="D20" s="37">
        <v>0</v>
      </c>
      <c r="E20" s="37">
        <v>3400</v>
      </c>
      <c r="F20" s="37">
        <v>3000</v>
      </c>
      <c r="G20" s="37">
        <v>700</v>
      </c>
      <c r="H20" s="37">
        <v>1000</v>
      </c>
      <c r="I20" s="37">
        <v>1600</v>
      </c>
      <c r="J20" s="37">
        <v>2500</v>
      </c>
      <c r="K20" s="37">
        <v>4100</v>
      </c>
      <c r="L20" s="37">
        <v>7100</v>
      </c>
      <c r="M20" s="37">
        <v>9700</v>
      </c>
    </row>
    <row r="21" spans="1:13" x14ac:dyDescent="0.35">
      <c r="A21" s="59">
        <v>2013</v>
      </c>
      <c r="B21" s="32" t="s">
        <v>13</v>
      </c>
      <c r="C21" s="38">
        <v>20717600</v>
      </c>
      <c r="D21" s="38">
        <v>100</v>
      </c>
      <c r="E21" s="38">
        <v>4100</v>
      </c>
      <c r="F21" s="38">
        <v>3000</v>
      </c>
      <c r="G21" s="38">
        <v>1000</v>
      </c>
      <c r="H21" s="38">
        <v>1400</v>
      </c>
      <c r="I21" s="38">
        <v>2100</v>
      </c>
      <c r="J21" s="38">
        <v>3300</v>
      </c>
      <c r="K21" s="38">
        <v>5000</v>
      </c>
      <c r="L21" s="38">
        <v>7500</v>
      </c>
      <c r="M21" s="38">
        <v>9700</v>
      </c>
    </row>
    <row r="22" spans="1:13" x14ac:dyDescent="0.35">
      <c r="A22" s="58">
        <v>2013</v>
      </c>
      <c r="B22" s="47" t="s">
        <v>102</v>
      </c>
      <c r="C22" s="37">
        <v>3961040</v>
      </c>
      <c r="D22" s="37">
        <v>19</v>
      </c>
      <c r="E22" s="37">
        <v>3900</v>
      </c>
      <c r="F22" s="37">
        <v>3000</v>
      </c>
      <c r="G22" s="37">
        <v>900</v>
      </c>
      <c r="H22" s="37">
        <v>1300</v>
      </c>
      <c r="I22" s="37">
        <v>2000</v>
      </c>
      <c r="J22" s="37">
        <v>3200</v>
      </c>
      <c r="K22" s="37">
        <v>4900</v>
      </c>
      <c r="L22" s="37">
        <v>7400</v>
      </c>
      <c r="M22" s="37">
        <v>9700</v>
      </c>
    </row>
    <row r="23" spans="1:13" x14ac:dyDescent="0.35">
      <c r="A23" s="58">
        <v>2013</v>
      </c>
      <c r="B23" s="47" t="s">
        <v>103</v>
      </c>
      <c r="C23" s="37">
        <v>4112270</v>
      </c>
      <c r="D23" s="37">
        <v>20</v>
      </c>
      <c r="E23" s="37">
        <v>4000</v>
      </c>
      <c r="F23" s="37">
        <v>3000</v>
      </c>
      <c r="G23" s="37">
        <v>1000</v>
      </c>
      <c r="H23" s="37">
        <v>1300</v>
      </c>
      <c r="I23" s="37">
        <v>2100</v>
      </c>
      <c r="J23" s="37">
        <v>3300</v>
      </c>
      <c r="K23" s="37">
        <v>5000</v>
      </c>
      <c r="L23" s="37">
        <v>7400</v>
      </c>
      <c r="M23" s="37">
        <v>9800</v>
      </c>
    </row>
    <row r="24" spans="1:13" x14ac:dyDescent="0.35">
      <c r="A24" s="58">
        <v>2013</v>
      </c>
      <c r="B24" s="47" t="s">
        <v>104</v>
      </c>
      <c r="C24" s="37">
        <v>4157440</v>
      </c>
      <c r="D24" s="37">
        <v>20</v>
      </c>
      <c r="E24" s="37">
        <v>4100</v>
      </c>
      <c r="F24" s="37">
        <v>3000</v>
      </c>
      <c r="G24" s="37">
        <v>1000</v>
      </c>
      <c r="H24" s="37">
        <v>1400</v>
      </c>
      <c r="I24" s="37">
        <v>2100</v>
      </c>
      <c r="J24" s="37">
        <v>3300</v>
      </c>
      <c r="K24" s="37">
        <v>5000</v>
      </c>
      <c r="L24" s="37">
        <v>7500</v>
      </c>
      <c r="M24" s="37">
        <v>9800</v>
      </c>
    </row>
    <row r="25" spans="1:13" x14ac:dyDescent="0.35">
      <c r="A25" s="58">
        <v>2013</v>
      </c>
      <c r="B25" s="47" t="s">
        <v>105</v>
      </c>
      <c r="C25" s="37">
        <v>4184050</v>
      </c>
      <c r="D25" s="37">
        <v>20</v>
      </c>
      <c r="E25" s="37">
        <v>4100</v>
      </c>
      <c r="F25" s="37">
        <v>3000</v>
      </c>
      <c r="G25" s="37">
        <v>1000</v>
      </c>
      <c r="H25" s="37">
        <v>1400</v>
      </c>
      <c r="I25" s="37">
        <v>2200</v>
      </c>
      <c r="J25" s="37">
        <v>3400</v>
      </c>
      <c r="K25" s="37">
        <v>5100</v>
      </c>
      <c r="L25" s="37">
        <v>7500</v>
      </c>
      <c r="M25" s="37">
        <v>9700</v>
      </c>
    </row>
    <row r="26" spans="1:13" x14ac:dyDescent="0.35">
      <c r="A26" s="58">
        <v>2013</v>
      </c>
      <c r="B26" s="47" t="s">
        <v>106</v>
      </c>
      <c r="C26" s="37">
        <v>4302810</v>
      </c>
      <c r="D26" s="37">
        <v>21</v>
      </c>
      <c r="E26" s="37">
        <v>4100</v>
      </c>
      <c r="F26" s="37">
        <v>2900</v>
      </c>
      <c r="G26" s="37">
        <v>1100</v>
      </c>
      <c r="H26" s="37">
        <v>1500</v>
      </c>
      <c r="I26" s="37">
        <v>2200</v>
      </c>
      <c r="J26" s="37">
        <v>3400</v>
      </c>
      <c r="K26" s="37">
        <v>5200</v>
      </c>
      <c r="L26" s="37">
        <v>7500</v>
      </c>
      <c r="M26" s="37">
        <v>9600</v>
      </c>
    </row>
    <row r="27" spans="1:13" x14ac:dyDescent="0.35">
      <c r="A27" s="59">
        <v>2014</v>
      </c>
      <c r="B27" s="32" t="s">
        <v>13</v>
      </c>
      <c r="C27" s="38">
        <v>3633630</v>
      </c>
      <c r="D27" s="38">
        <v>100</v>
      </c>
      <c r="E27" s="38">
        <v>4100</v>
      </c>
      <c r="F27" s="38">
        <v>3300</v>
      </c>
      <c r="G27" s="38">
        <v>1000</v>
      </c>
      <c r="H27" s="38">
        <v>1400</v>
      </c>
      <c r="I27" s="38">
        <v>2200</v>
      </c>
      <c r="J27" s="38">
        <v>3300</v>
      </c>
      <c r="K27" s="38">
        <v>5000</v>
      </c>
      <c r="L27" s="38">
        <v>7500</v>
      </c>
      <c r="M27" s="38">
        <v>9800</v>
      </c>
    </row>
    <row r="28" spans="1:13" x14ac:dyDescent="0.35">
      <c r="A28" s="58">
        <v>2014</v>
      </c>
      <c r="B28" s="47" t="s">
        <v>102</v>
      </c>
      <c r="C28" s="37">
        <v>706990</v>
      </c>
      <c r="D28" s="37">
        <v>19</v>
      </c>
      <c r="E28" s="37">
        <v>4000</v>
      </c>
      <c r="F28" s="37">
        <v>3400</v>
      </c>
      <c r="G28" s="37">
        <v>900</v>
      </c>
      <c r="H28" s="37">
        <v>1300</v>
      </c>
      <c r="I28" s="37">
        <v>2100</v>
      </c>
      <c r="J28" s="37">
        <v>3200</v>
      </c>
      <c r="K28" s="37">
        <v>4800</v>
      </c>
      <c r="L28" s="37">
        <v>7300</v>
      </c>
      <c r="M28" s="37">
        <v>9700</v>
      </c>
    </row>
    <row r="29" spans="1:13" x14ac:dyDescent="0.35">
      <c r="A29" s="58">
        <v>2014</v>
      </c>
      <c r="B29" s="47" t="s">
        <v>103</v>
      </c>
      <c r="C29" s="37">
        <v>731420</v>
      </c>
      <c r="D29" s="37">
        <v>20</v>
      </c>
      <c r="E29" s="37">
        <v>4100</v>
      </c>
      <c r="F29" s="37">
        <v>3400</v>
      </c>
      <c r="G29" s="37">
        <v>1000</v>
      </c>
      <c r="H29" s="37">
        <v>1400</v>
      </c>
      <c r="I29" s="37">
        <v>2100</v>
      </c>
      <c r="J29" s="37">
        <v>3300</v>
      </c>
      <c r="K29" s="37">
        <v>4900</v>
      </c>
      <c r="L29" s="37">
        <v>7500</v>
      </c>
      <c r="M29" s="37">
        <v>10000</v>
      </c>
    </row>
    <row r="30" spans="1:13" x14ac:dyDescent="0.35">
      <c r="A30" s="58">
        <v>2014</v>
      </c>
      <c r="B30" s="47" t="s">
        <v>104</v>
      </c>
      <c r="C30" s="37">
        <v>721020</v>
      </c>
      <c r="D30" s="37">
        <v>20</v>
      </c>
      <c r="E30" s="37">
        <v>4100</v>
      </c>
      <c r="F30" s="37">
        <v>3400</v>
      </c>
      <c r="G30" s="37">
        <v>1000</v>
      </c>
      <c r="H30" s="37">
        <v>1400</v>
      </c>
      <c r="I30" s="37">
        <v>2200</v>
      </c>
      <c r="J30" s="37">
        <v>3300</v>
      </c>
      <c r="K30" s="37">
        <v>5000</v>
      </c>
      <c r="L30" s="37">
        <v>7500</v>
      </c>
      <c r="M30" s="37">
        <v>9900</v>
      </c>
    </row>
    <row r="31" spans="1:13" x14ac:dyDescent="0.35">
      <c r="A31" s="58">
        <v>2014</v>
      </c>
      <c r="B31" s="47" t="s">
        <v>105</v>
      </c>
      <c r="C31" s="37">
        <v>737160</v>
      </c>
      <c r="D31" s="37">
        <v>20</v>
      </c>
      <c r="E31" s="37">
        <v>4200</v>
      </c>
      <c r="F31" s="37">
        <v>3300</v>
      </c>
      <c r="G31" s="37">
        <v>1100</v>
      </c>
      <c r="H31" s="37">
        <v>1400</v>
      </c>
      <c r="I31" s="37">
        <v>2200</v>
      </c>
      <c r="J31" s="37">
        <v>3400</v>
      </c>
      <c r="K31" s="37">
        <v>5100</v>
      </c>
      <c r="L31" s="37">
        <v>7500</v>
      </c>
      <c r="M31" s="37">
        <v>9900</v>
      </c>
    </row>
    <row r="32" spans="1:13" x14ac:dyDescent="0.35">
      <c r="A32" s="58">
        <v>2014</v>
      </c>
      <c r="B32" s="47" t="s">
        <v>106</v>
      </c>
      <c r="C32" s="37">
        <v>737040</v>
      </c>
      <c r="D32" s="37">
        <v>20</v>
      </c>
      <c r="E32" s="37">
        <v>4200</v>
      </c>
      <c r="F32" s="37">
        <v>3200</v>
      </c>
      <c r="G32" s="37">
        <v>1100</v>
      </c>
      <c r="H32" s="37">
        <v>1500</v>
      </c>
      <c r="I32" s="37">
        <v>2200</v>
      </c>
      <c r="J32" s="37">
        <v>3400</v>
      </c>
      <c r="K32" s="37">
        <v>5100</v>
      </c>
      <c r="L32" s="37">
        <v>7600</v>
      </c>
      <c r="M32" s="37">
        <v>9800</v>
      </c>
    </row>
    <row r="33" spans="1:13" x14ac:dyDescent="0.35">
      <c r="A33" s="59">
        <v>2015</v>
      </c>
      <c r="B33" s="32" t="s">
        <v>13</v>
      </c>
      <c r="C33" s="38">
        <v>3524020</v>
      </c>
      <c r="D33" s="38">
        <v>100</v>
      </c>
      <c r="E33" s="38">
        <v>4000</v>
      </c>
      <c r="F33" s="38">
        <v>3000</v>
      </c>
      <c r="G33" s="38">
        <v>1000</v>
      </c>
      <c r="H33" s="38">
        <v>1400</v>
      </c>
      <c r="I33" s="38">
        <v>2100</v>
      </c>
      <c r="J33" s="38">
        <v>3300</v>
      </c>
      <c r="K33" s="38">
        <v>4900</v>
      </c>
      <c r="L33" s="38">
        <v>7300</v>
      </c>
      <c r="M33" s="38">
        <v>9600</v>
      </c>
    </row>
    <row r="34" spans="1:13" x14ac:dyDescent="0.35">
      <c r="A34" s="58">
        <v>2015</v>
      </c>
      <c r="B34" s="47" t="s">
        <v>102</v>
      </c>
      <c r="C34" s="37">
        <v>656210</v>
      </c>
      <c r="D34" s="37">
        <v>18.62</v>
      </c>
      <c r="E34" s="37">
        <v>4000</v>
      </c>
      <c r="F34" s="37">
        <v>3100</v>
      </c>
      <c r="G34" s="37">
        <v>900</v>
      </c>
      <c r="H34" s="37">
        <v>1300</v>
      </c>
      <c r="I34" s="37">
        <v>2100</v>
      </c>
      <c r="J34" s="37">
        <v>3200</v>
      </c>
      <c r="K34" s="37">
        <v>4900</v>
      </c>
      <c r="L34" s="37">
        <v>7400</v>
      </c>
      <c r="M34" s="37">
        <v>9800</v>
      </c>
    </row>
    <row r="35" spans="1:13" x14ac:dyDescent="0.35">
      <c r="A35" s="58">
        <v>2015</v>
      </c>
      <c r="B35" s="47" t="s">
        <v>103</v>
      </c>
      <c r="C35" s="37">
        <v>671140</v>
      </c>
      <c r="D35" s="37">
        <v>19.04</v>
      </c>
      <c r="E35" s="37">
        <v>3800</v>
      </c>
      <c r="F35" s="37">
        <v>2800</v>
      </c>
      <c r="G35" s="37">
        <v>1000</v>
      </c>
      <c r="H35" s="37">
        <v>1300</v>
      </c>
      <c r="I35" s="37">
        <v>2000</v>
      </c>
      <c r="J35" s="37">
        <v>3100</v>
      </c>
      <c r="K35" s="37">
        <v>4700</v>
      </c>
      <c r="L35" s="37">
        <v>6900</v>
      </c>
      <c r="M35" s="37">
        <v>9000</v>
      </c>
    </row>
    <row r="36" spans="1:13" x14ac:dyDescent="0.35">
      <c r="A36" s="58">
        <v>2015</v>
      </c>
      <c r="B36" s="47" t="s">
        <v>104</v>
      </c>
      <c r="C36" s="37">
        <v>644590</v>
      </c>
      <c r="D36" s="37">
        <v>18.29</v>
      </c>
      <c r="E36" s="37">
        <v>3900</v>
      </c>
      <c r="F36" s="37">
        <v>2900</v>
      </c>
      <c r="G36" s="37">
        <v>1000</v>
      </c>
      <c r="H36" s="37">
        <v>1400</v>
      </c>
      <c r="I36" s="37">
        <v>2100</v>
      </c>
      <c r="J36" s="37">
        <v>3200</v>
      </c>
      <c r="K36" s="37">
        <v>4800</v>
      </c>
      <c r="L36" s="37">
        <v>7100</v>
      </c>
      <c r="M36" s="37">
        <v>9300</v>
      </c>
    </row>
    <row r="37" spans="1:13" x14ac:dyDescent="0.35">
      <c r="A37" s="58">
        <v>2015</v>
      </c>
      <c r="B37" s="47" t="s">
        <v>105</v>
      </c>
      <c r="C37" s="37">
        <v>732880</v>
      </c>
      <c r="D37" s="37">
        <v>20.8</v>
      </c>
      <c r="E37" s="37">
        <v>4000</v>
      </c>
      <c r="F37" s="37">
        <v>2900</v>
      </c>
      <c r="G37" s="37">
        <v>1000</v>
      </c>
      <c r="H37" s="37">
        <v>1400</v>
      </c>
      <c r="I37" s="37">
        <v>2200</v>
      </c>
      <c r="J37" s="37">
        <v>3300</v>
      </c>
      <c r="K37" s="37">
        <v>4900</v>
      </c>
      <c r="L37" s="37">
        <v>7200</v>
      </c>
      <c r="M37" s="37">
        <v>9500</v>
      </c>
    </row>
    <row r="38" spans="1:13" x14ac:dyDescent="0.35">
      <c r="A38" s="58">
        <v>2015</v>
      </c>
      <c r="B38" s="47" t="s">
        <v>106</v>
      </c>
      <c r="C38" s="37">
        <v>746480</v>
      </c>
      <c r="D38" s="37">
        <v>21.18</v>
      </c>
      <c r="E38" s="37">
        <v>4300</v>
      </c>
      <c r="F38" s="37">
        <v>3100</v>
      </c>
      <c r="G38" s="37">
        <v>1100</v>
      </c>
      <c r="H38" s="37">
        <v>1500</v>
      </c>
      <c r="I38" s="37">
        <v>2300</v>
      </c>
      <c r="J38" s="37">
        <v>3500</v>
      </c>
      <c r="K38" s="37">
        <v>5200</v>
      </c>
      <c r="L38" s="37">
        <v>7800</v>
      </c>
      <c r="M38" s="37">
        <v>10200</v>
      </c>
    </row>
    <row r="39" spans="1:13" x14ac:dyDescent="0.35">
      <c r="A39" s="58">
        <v>2015</v>
      </c>
      <c r="B39" s="33" t="s">
        <v>41</v>
      </c>
      <c r="C39" s="37">
        <v>72720</v>
      </c>
      <c r="D39" s="37">
        <v>2.06</v>
      </c>
      <c r="E39" s="37">
        <v>3900</v>
      </c>
      <c r="F39" s="37">
        <v>3000</v>
      </c>
      <c r="G39" s="37">
        <v>1000</v>
      </c>
      <c r="H39" s="37">
        <v>1400</v>
      </c>
      <c r="I39" s="37">
        <v>2100</v>
      </c>
      <c r="J39" s="37">
        <v>3200</v>
      </c>
      <c r="K39" s="37">
        <v>4800</v>
      </c>
      <c r="L39" s="37">
        <v>7100</v>
      </c>
      <c r="M39" s="37">
        <v>9400</v>
      </c>
    </row>
    <row r="40" spans="1:13" x14ac:dyDescent="0.35">
      <c r="A40" s="59">
        <v>2016</v>
      </c>
      <c r="B40" s="32" t="s">
        <v>13</v>
      </c>
      <c r="C40" s="38">
        <v>3769560</v>
      </c>
      <c r="D40" s="38">
        <v>100</v>
      </c>
      <c r="E40" s="38">
        <v>3900</v>
      </c>
      <c r="F40" s="38">
        <v>2900</v>
      </c>
      <c r="G40" s="38">
        <v>1000</v>
      </c>
      <c r="H40" s="38">
        <v>1300</v>
      </c>
      <c r="I40" s="38">
        <v>2000</v>
      </c>
      <c r="J40" s="38">
        <v>3100</v>
      </c>
      <c r="K40" s="38">
        <v>4800</v>
      </c>
      <c r="L40" s="38">
        <v>7100</v>
      </c>
      <c r="M40" s="38">
        <v>9400</v>
      </c>
    </row>
    <row r="41" spans="1:13" x14ac:dyDescent="0.35">
      <c r="A41" s="58">
        <v>2016</v>
      </c>
      <c r="B41" s="47" t="s">
        <v>102</v>
      </c>
      <c r="C41" s="37">
        <v>708840</v>
      </c>
      <c r="D41" s="37">
        <v>18.8</v>
      </c>
      <c r="E41" s="37">
        <v>3900</v>
      </c>
      <c r="F41" s="37">
        <v>3100</v>
      </c>
      <c r="G41" s="37">
        <v>900</v>
      </c>
      <c r="H41" s="37">
        <v>1300</v>
      </c>
      <c r="I41" s="37">
        <v>2000</v>
      </c>
      <c r="J41" s="37">
        <v>3100</v>
      </c>
      <c r="K41" s="37">
        <v>4800</v>
      </c>
      <c r="L41" s="37">
        <v>7400</v>
      </c>
      <c r="M41" s="37">
        <v>9800</v>
      </c>
    </row>
    <row r="42" spans="1:13" x14ac:dyDescent="0.35">
      <c r="A42" s="58">
        <v>2016</v>
      </c>
      <c r="B42" s="47" t="s">
        <v>103</v>
      </c>
      <c r="C42" s="37">
        <v>765060</v>
      </c>
      <c r="D42" s="37">
        <v>20.3</v>
      </c>
      <c r="E42" s="37">
        <v>3800</v>
      </c>
      <c r="F42" s="37">
        <v>2800</v>
      </c>
      <c r="G42" s="37">
        <v>900</v>
      </c>
      <c r="H42" s="37">
        <v>1300</v>
      </c>
      <c r="I42" s="37">
        <v>2000</v>
      </c>
      <c r="J42" s="37">
        <v>3100</v>
      </c>
      <c r="K42" s="37">
        <v>4600</v>
      </c>
      <c r="L42" s="37">
        <v>6900</v>
      </c>
      <c r="M42" s="37">
        <v>9100</v>
      </c>
    </row>
    <row r="43" spans="1:13" x14ac:dyDescent="0.35">
      <c r="A43" s="58">
        <v>2016</v>
      </c>
      <c r="B43" s="47" t="s">
        <v>104</v>
      </c>
      <c r="C43" s="37">
        <v>753630</v>
      </c>
      <c r="D43" s="37">
        <v>19.989999999999998</v>
      </c>
      <c r="E43" s="37">
        <v>3800</v>
      </c>
      <c r="F43" s="37">
        <v>2800</v>
      </c>
      <c r="G43" s="37">
        <v>1000</v>
      </c>
      <c r="H43" s="37">
        <v>1300</v>
      </c>
      <c r="I43" s="37">
        <v>2000</v>
      </c>
      <c r="J43" s="37">
        <v>3100</v>
      </c>
      <c r="K43" s="37">
        <v>4700</v>
      </c>
      <c r="L43" s="37">
        <v>7000</v>
      </c>
      <c r="M43" s="37">
        <v>9100</v>
      </c>
    </row>
    <row r="44" spans="1:13" x14ac:dyDescent="0.35">
      <c r="A44" s="58">
        <v>2016</v>
      </c>
      <c r="B44" s="47" t="s">
        <v>105</v>
      </c>
      <c r="C44" s="37">
        <v>773130</v>
      </c>
      <c r="D44" s="37">
        <v>20.51</v>
      </c>
      <c r="E44" s="37">
        <v>3900</v>
      </c>
      <c r="F44" s="37">
        <v>2800</v>
      </c>
      <c r="G44" s="37">
        <v>1000</v>
      </c>
      <c r="H44" s="37">
        <v>1400</v>
      </c>
      <c r="I44" s="37">
        <v>2100</v>
      </c>
      <c r="J44" s="37">
        <v>3200</v>
      </c>
      <c r="K44" s="37">
        <v>4800</v>
      </c>
      <c r="L44" s="37">
        <v>7100</v>
      </c>
      <c r="M44" s="37">
        <v>9300</v>
      </c>
    </row>
    <row r="45" spans="1:13" x14ac:dyDescent="0.35">
      <c r="A45" s="58">
        <v>2016</v>
      </c>
      <c r="B45" s="47" t="s">
        <v>106</v>
      </c>
      <c r="C45" s="37">
        <v>768870</v>
      </c>
      <c r="D45" s="37">
        <v>20.399999999999999</v>
      </c>
      <c r="E45" s="37">
        <v>4000</v>
      </c>
      <c r="F45" s="37">
        <v>2900</v>
      </c>
      <c r="G45" s="37">
        <v>1100</v>
      </c>
      <c r="H45" s="37">
        <v>1400</v>
      </c>
      <c r="I45" s="37">
        <v>2200</v>
      </c>
      <c r="J45" s="37">
        <v>3300</v>
      </c>
      <c r="K45" s="37">
        <v>5000</v>
      </c>
      <c r="L45" s="37">
        <v>7400</v>
      </c>
      <c r="M45" s="37">
        <v>9500</v>
      </c>
    </row>
    <row r="46" spans="1:13" x14ac:dyDescent="0.35">
      <c r="A46" s="58">
        <v>2016</v>
      </c>
      <c r="B46" s="33" t="s">
        <v>41</v>
      </c>
      <c r="C46" s="37">
        <v>30</v>
      </c>
      <c r="D46" s="37">
        <v>0</v>
      </c>
      <c r="E46" s="37">
        <v>4600</v>
      </c>
      <c r="F46" s="37">
        <v>3200</v>
      </c>
      <c r="G46" s="37">
        <v>1300</v>
      </c>
      <c r="H46" s="37">
        <v>1700</v>
      </c>
      <c r="I46" s="37">
        <v>2800</v>
      </c>
      <c r="J46" s="37">
        <v>3700</v>
      </c>
      <c r="K46" s="37">
        <v>5300</v>
      </c>
      <c r="L46" s="37">
        <v>10700</v>
      </c>
      <c r="M46" s="37">
        <v>11700</v>
      </c>
    </row>
    <row r="47" spans="1:13" x14ac:dyDescent="0.35">
      <c r="A47" s="59">
        <v>2017</v>
      </c>
      <c r="B47" s="32" t="s">
        <v>13</v>
      </c>
      <c r="C47" s="18">
        <v>21025230</v>
      </c>
      <c r="D47" s="18">
        <v>100</v>
      </c>
      <c r="E47" s="18">
        <v>3800</v>
      </c>
      <c r="F47" s="18">
        <v>2900</v>
      </c>
      <c r="G47" s="18">
        <v>900</v>
      </c>
      <c r="H47" s="18">
        <v>1300</v>
      </c>
      <c r="I47" s="18">
        <v>2000</v>
      </c>
      <c r="J47" s="18">
        <v>3000</v>
      </c>
      <c r="K47" s="18">
        <v>4600</v>
      </c>
      <c r="L47" s="18">
        <v>7100</v>
      </c>
      <c r="M47" s="38">
        <v>9500</v>
      </c>
    </row>
    <row r="48" spans="1:13" x14ac:dyDescent="0.35">
      <c r="A48" s="58">
        <v>2017</v>
      </c>
      <c r="B48" s="47" t="s">
        <v>102</v>
      </c>
      <c r="C48" s="5">
        <v>3964790</v>
      </c>
      <c r="D48" s="5">
        <v>19</v>
      </c>
      <c r="E48" s="5">
        <v>3600</v>
      </c>
      <c r="F48" s="5">
        <v>2800</v>
      </c>
      <c r="G48" s="5">
        <v>800</v>
      </c>
      <c r="H48" s="5">
        <v>1200</v>
      </c>
      <c r="I48" s="5">
        <v>1800</v>
      </c>
      <c r="J48" s="5">
        <v>2900</v>
      </c>
      <c r="K48" s="5">
        <v>4400</v>
      </c>
      <c r="L48" s="5">
        <v>6700</v>
      </c>
      <c r="M48" s="37">
        <v>8900</v>
      </c>
    </row>
    <row r="49" spans="1:13" x14ac:dyDescent="0.35">
      <c r="A49" s="58">
        <v>2017</v>
      </c>
      <c r="B49" s="47" t="s">
        <v>103</v>
      </c>
      <c r="C49" s="5">
        <v>4179130</v>
      </c>
      <c r="D49" s="5">
        <v>20</v>
      </c>
      <c r="E49" s="5">
        <v>3800</v>
      </c>
      <c r="F49" s="5">
        <v>3000</v>
      </c>
      <c r="G49" s="5">
        <v>900</v>
      </c>
      <c r="H49" s="5">
        <v>1200</v>
      </c>
      <c r="I49" s="5">
        <v>1900</v>
      </c>
      <c r="J49" s="5">
        <v>3000</v>
      </c>
      <c r="K49" s="5">
        <v>4600</v>
      </c>
      <c r="L49" s="5">
        <v>7200</v>
      </c>
      <c r="M49" s="37">
        <v>9700</v>
      </c>
    </row>
    <row r="50" spans="1:13" x14ac:dyDescent="0.35">
      <c r="A50" s="58">
        <v>2017</v>
      </c>
      <c r="B50" s="47" t="s">
        <v>104</v>
      </c>
      <c r="C50" s="5">
        <v>4214660</v>
      </c>
      <c r="D50" s="5">
        <v>20</v>
      </c>
      <c r="E50" s="5">
        <v>3900</v>
      </c>
      <c r="F50" s="5">
        <v>3000</v>
      </c>
      <c r="G50" s="5">
        <v>900</v>
      </c>
      <c r="H50" s="5">
        <v>1300</v>
      </c>
      <c r="I50" s="5">
        <v>2000</v>
      </c>
      <c r="J50" s="5">
        <v>3100</v>
      </c>
      <c r="K50" s="5">
        <v>4700</v>
      </c>
      <c r="L50" s="5">
        <v>7300</v>
      </c>
      <c r="M50" s="37">
        <v>9700</v>
      </c>
    </row>
    <row r="51" spans="1:13" x14ac:dyDescent="0.35">
      <c r="A51" s="58">
        <v>2017</v>
      </c>
      <c r="B51" s="47" t="s">
        <v>105</v>
      </c>
      <c r="C51" s="5">
        <v>4278120</v>
      </c>
      <c r="D51" s="5">
        <v>20</v>
      </c>
      <c r="E51" s="5">
        <v>3900</v>
      </c>
      <c r="F51" s="5">
        <v>3000</v>
      </c>
      <c r="G51" s="5">
        <v>1000</v>
      </c>
      <c r="H51" s="5">
        <v>1300</v>
      </c>
      <c r="I51" s="5">
        <v>2000</v>
      </c>
      <c r="J51" s="5">
        <v>3100</v>
      </c>
      <c r="K51" s="5">
        <v>4700</v>
      </c>
      <c r="L51" s="5">
        <v>7300</v>
      </c>
      <c r="M51" s="37">
        <v>9700</v>
      </c>
    </row>
    <row r="52" spans="1:13" x14ac:dyDescent="0.35">
      <c r="A52" s="58">
        <v>2017</v>
      </c>
      <c r="B52" s="47" t="s">
        <v>106</v>
      </c>
      <c r="C52" s="5">
        <v>4388540</v>
      </c>
      <c r="D52" s="5">
        <v>21</v>
      </c>
      <c r="E52" s="5">
        <v>3800</v>
      </c>
      <c r="F52" s="5">
        <v>2800</v>
      </c>
      <c r="G52" s="5">
        <v>1000</v>
      </c>
      <c r="H52" s="5">
        <v>1300</v>
      </c>
      <c r="I52" s="5">
        <v>2000</v>
      </c>
      <c r="J52" s="5">
        <v>3100</v>
      </c>
      <c r="K52" s="5">
        <v>4700</v>
      </c>
      <c r="L52" s="5">
        <v>7100</v>
      </c>
      <c r="M52" s="37">
        <v>9200</v>
      </c>
    </row>
    <row r="53" spans="1:13" x14ac:dyDescent="0.35">
      <c r="A53" s="59">
        <v>2018</v>
      </c>
      <c r="B53" s="32" t="s">
        <v>13</v>
      </c>
      <c r="C53" s="18">
        <v>21226320</v>
      </c>
      <c r="D53" s="18">
        <v>100</v>
      </c>
      <c r="E53" s="18">
        <v>3700</v>
      </c>
      <c r="F53" s="18">
        <v>2900</v>
      </c>
      <c r="G53" s="18">
        <v>900</v>
      </c>
      <c r="H53" s="18">
        <v>1200</v>
      </c>
      <c r="I53" s="18">
        <v>1900</v>
      </c>
      <c r="J53" s="18">
        <v>2900</v>
      </c>
      <c r="K53" s="18">
        <v>4500</v>
      </c>
      <c r="L53" s="18">
        <v>6900</v>
      </c>
      <c r="M53" s="38">
        <v>9200</v>
      </c>
    </row>
    <row r="54" spans="1:13" x14ac:dyDescent="0.35">
      <c r="A54" s="58">
        <v>2018</v>
      </c>
      <c r="B54" s="47" t="s">
        <v>102</v>
      </c>
      <c r="C54" s="5">
        <v>3990970</v>
      </c>
      <c r="D54" s="5">
        <v>19</v>
      </c>
      <c r="E54" s="5">
        <v>3500</v>
      </c>
      <c r="F54" s="5">
        <v>2700</v>
      </c>
      <c r="G54" s="5">
        <v>800</v>
      </c>
      <c r="H54" s="5">
        <v>1100</v>
      </c>
      <c r="I54" s="5">
        <v>1800</v>
      </c>
      <c r="J54" s="5">
        <v>2800</v>
      </c>
      <c r="K54" s="5">
        <v>4300</v>
      </c>
      <c r="L54" s="5">
        <v>6500</v>
      </c>
      <c r="M54" s="37">
        <v>8700</v>
      </c>
    </row>
    <row r="55" spans="1:13" x14ac:dyDescent="0.35">
      <c r="A55" s="58">
        <v>2018</v>
      </c>
      <c r="B55" s="47" t="s">
        <v>103</v>
      </c>
      <c r="C55" s="5">
        <v>4215690</v>
      </c>
      <c r="D55" s="5">
        <v>20</v>
      </c>
      <c r="E55" s="5">
        <v>3700</v>
      </c>
      <c r="F55" s="5">
        <v>2900</v>
      </c>
      <c r="G55" s="5">
        <v>800</v>
      </c>
      <c r="H55" s="5">
        <v>1200</v>
      </c>
      <c r="I55" s="5">
        <v>1900</v>
      </c>
      <c r="J55" s="5">
        <v>2900</v>
      </c>
      <c r="K55" s="5">
        <v>4500</v>
      </c>
      <c r="L55" s="5">
        <v>7000</v>
      </c>
      <c r="M55" s="37">
        <v>9400</v>
      </c>
    </row>
    <row r="56" spans="1:13" x14ac:dyDescent="0.35">
      <c r="A56" s="58">
        <v>2018</v>
      </c>
      <c r="B56" s="47" t="s">
        <v>104</v>
      </c>
      <c r="C56" s="5">
        <v>4251450</v>
      </c>
      <c r="D56" s="5">
        <v>20</v>
      </c>
      <c r="E56" s="5">
        <v>3800</v>
      </c>
      <c r="F56" s="5">
        <v>2900</v>
      </c>
      <c r="G56" s="5">
        <v>900</v>
      </c>
      <c r="H56" s="5">
        <v>1200</v>
      </c>
      <c r="I56" s="5">
        <v>1900</v>
      </c>
      <c r="J56" s="5">
        <v>3000</v>
      </c>
      <c r="K56" s="5">
        <v>4600</v>
      </c>
      <c r="L56" s="5">
        <v>7100</v>
      </c>
      <c r="M56" s="37">
        <v>9500</v>
      </c>
    </row>
    <row r="57" spans="1:13" x14ac:dyDescent="0.35">
      <c r="A57" s="58">
        <v>2018</v>
      </c>
      <c r="B57" s="47" t="s">
        <v>105</v>
      </c>
      <c r="C57" s="5">
        <v>4321460</v>
      </c>
      <c r="D57" s="5">
        <v>20</v>
      </c>
      <c r="E57" s="5">
        <v>3800</v>
      </c>
      <c r="F57" s="5">
        <v>2900</v>
      </c>
      <c r="G57" s="5">
        <v>900</v>
      </c>
      <c r="H57" s="5">
        <v>1300</v>
      </c>
      <c r="I57" s="5">
        <v>2000</v>
      </c>
      <c r="J57" s="5">
        <v>3000</v>
      </c>
      <c r="K57" s="5">
        <v>4600</v>
      </c>
      <c r="L57" s="5">
        <v>7100</v>
      </c>
      <c r="M57" s="37">
        <v>9400</v>
      </c>
    </row>
    <row r="58" spans="1:13" x14ac:dyDescent="0.35">
      <c r="A58" s="58">
        <v>2018</v>
      </c>
      <c r="B58" s="47" t="s">
        <v>106</v>
      </c>
      <c r="C58" s="5">
        <v>4446750</v>
      </c>
      <c r="D58" s="5">
        <v>21</v>
      </c>
      <c r="E58" s="5">
        <v>3700</v>
      </c>
      <c r="F58" s="5">
        <v>2800</v>
      </c>
      <c r="G58" s="5">
        <v>1000</v>
      </c>
      <c r="H58" s="5">
        <v>1300</v>
      </c>
      <c r="I58" s="5">
        <v>2000</v>
      </c>
      <c r="J58" s="5">
        <v>3000</v>
      </c>
      <c r="K58" s="5">
        <v>4600</v>
      </c>
      <c r="L58" s="5">
        <v>6900</v>
      </c>
      <c r="M58" s="37">
        <v>9000</v>
      </c>
    </row>
    <row r="59" spans="1:13" x14ac:dyDescent="0.35">
      <c r="A59" s="59">
        <v>2019</v>
      </c>
      <c r="B59" s="32" t="s">
        <v>13</v>
      </c>
      <c r="C59" s="18" t="s">
        <v>206</v>
      </c>
      <c r="D59" s="18" t="s">
        <v>206</v>
      </c>
      <c r="E59" s="18" t="s">
        <v>206</v>
      </c>
      <c r="F59" s="18" t="s">
        <v>206</v>
      </c>
      <c r="G59" s="18" t="s">
        <v>206</v>
      </c>
      <c r="H59" s="18" t="s">
        <v>206</v>
      </c>
      <c r="I59" s="18" t="s">
        <v>206</v>
      </c>
      <c r="J59" s="18" t="s">
        <v>206</v>
      </c>
      <c r="K59" s="18" t="s">
        <v>206</v>
      </c>
      <c r="L59" s="18" t="s">
        <v>206</v>
      </c>
      <c r="M59" s="18" t="s">
        <v>206</v>
      </c>
    </row>
    <row r="60" spans="1:13" x14ac:dyDescent="0.35">
      <c r="A60" s="58">
        <v>2019</v>
      </c>
      <c r="B60" s="47" t="s">
        <v>102</v>
      </c>
      <c r="C60" s="6" t="s">
        <v>206</v>
      </c>
      <c r="D60" s="6" t="s">
        <v>206</v>
      </c>
      <c r="E60" s="6" t="s">
        <v>206</v>
      </c>
      <c r="F60" s="6" t="s">
        <v>206</v>
      </c>
      <c r="G60" s="6" t="s">
        <v>206</v>
      </c>
      <c r="H60" s="6" t="s">
        <v>206</v>
      </c>
      <c r="I60" s="6" t="s">
        <v>206</v>
      </c>
      <c r="J60" s="6" t="s">
        <v>206</v>
      </c>
      <c r="K60" s="6" t="s">
        <v>206</v>
      </c>
      <c r="L60" s="6" t="s">
        <v>206</v>
      </c>
      <c r="M60" s="6" t="s">
        <v>206</v>
      </c>
    </row>
    <row r="61" spans="1:13" x14ac:dyDescent="0.35">
      <c r="A61" s="58">
        <v>2019</v>
      </c>
      <c r="B61" s="47" t="s">
        <v>103</v>
      </c>
      <c r="C61" s="6" t="s">
        <v>206</v>
      </c>
      <c r="D61" s="6" t="s">
        <v>206</v>
      </c>
      <c r="E61" s="6" t="s">
        <v>206</v>
      </c>
      <c r="F61" s="6" t="s">
        <v>206</v>
      </c>
      <c r="G61" s="6" t="s">
        <v>206</v>
      </c>
      <c r="H61" s="6" t="s">
        <v>206</v>
      </c>
      <c r="I61" s="6" t="s">
        <v>206</v>
      </c>
      <c r="J61" s="6" t="s">
        <v>206</v>
      </c>
      <c r="K61" s="6" t="s">
        <v>206</v>
      </c>
      <c r="L61" s="6" t="s">
        <v>206</v>
      </c>
      <c r="M61" s="6" t="s">
        <v>206</v>
      </c>
    </row>
    <row r="62" spans="1:13" x14ac:dyDescent="0.35">
      <c r="A62" s="58">
        <v>2019</v>
      </c>
      <c r="B62" s="47" t="s">
        <v>104</v>
      </c>
      <c r="C62" s="6" t="s">
        <v>206</v>
      </c>
      <c r="D62" s="6" t="s">
        <v>206</v>
      </c>
      <c r="E62" s="6" t="s">
        <v>206</v>
      </c>
      <c r="F62" s="6" t="s">
        <v>206</v>
      </c>
      <c r="G62" s="6" t="s">
        <v>206</v>
      </c>
      <c r="H62" s="6" t="s">
        <v>206</v>
      </c>
      <c r="I62" s="6" t="s">
        <v>206</v>
      </c>
      <c r="J62" s="6" t="s">
        <v>206</v>
      </c>
      <c r="K62" s="6" t="s">
        <v>206</v>
      </c>
      <c r="L62" s="6" t="s">
        <v>206</v>
      </c>
      <c r="M62" s="6" t="s">
        <v>206</v>
      </c>
    </row>
    <row r="63" spans="1:13" x14ac:dyDescent="0.35">
      <c r="A63" s="58">
        <v>2019</v>
      </c>
      <c r="B63" s="47" t="s">
        <v>105</v>
      </c>
      <c r="C63" s="6" t="s">
        <v>206</v>
      </c>
      <c r="D63" s="6" t="s">
        <v>206</v>
      </c>
      <c r="E63" s="6" t="s">
        <v>206</v>
      </c>
      <c r="F63" s="6" t="s">
        <v>206</v>
      </c>
      <c r="G63" s="6" t="s">
        <v>206</v>
      </c>
      <c r="H63" s="6" t="s">
        <v>206</v>
      </c>
      <c r="I63" s="6" t="s">
        <v>206</v>
      </c>
      <c r="J63" s="6" t="s">
        <v>206</v>
      </c>
      <c r="K63" s="6" t="s">
        <v>206</v>
      </c>
      <c r="L63" s="6" t="s">
        <v>206</v>
      </c>
      <c r="M63" s="6" t="s">
        <v>206</v>
      </c>
    </row>
    <row r="64" spans="1:13" x14ac:dyDescent="0.35">
      <c r="A64" s="58">
        <v>2019</v>
      </c>
      <c r="B64" s="47" t="s">
        <v>106</v>
      </c>
      <c r="C64" s="6" t="s">
        <v>206</v>
      </c>
      <c r="D64" s="6" t="s">
        <v>206</v>
      </c>
      <c r="E64" s="6" t="s">
        <v>206</v>
      </c>
      <c r="F64" s="6" t="s">
        <v>206</v>
      </c>
      <c r="G64" s="6" t="s">
        <v>206</v>
      </c>
      <c r="H64" s="6" t="s">
        <v>206</v>
      </c>
      <c r="I64" s="6" t="s">
        <v>206</v>
      </c>
      <c r="J64" s="6" t="s">
        <v>206</v>
      </c>
      <c r="K64" s="6" t="s">
        <v>206</v>
      </c>
      <c r="L64" s="6" t="s">
        <v>206</v>
      </c>
      <c r="M64" s="6" t="s">
        <v>206</v>
      </c>
    </row>
    <row r="65" spans="1:13" x14ac:dyDescent="0.35">
      <c r="A65" s="59">
        <v>2020</v>
      </c>
      <c r="B65" s="32" t="s">
        <v>13</v>
      </c>
      <c r="C65" s="18">
        <v>21527484</v>
      </c>
      <c r="D65" s="18">
        <v>100</v>
      </c>
      <c r="E65" s="18">
        <v>3835.137350655049</v>
      </c>
      <c r="F65" s="18">
        <v>3025.5335093930271</v>
      </c>
      <c r="G65" s="18">
        <v>887.5</v>
      </c>
      <c r="H65" s="18">
        <v>1251.3999999998221</v>
      </c>
      <c r="I65" s="18">
        <v>1946.4000000268079</v>
      </c>
      <c r="J65" s="18">
        <v>3022</v>
      </c>
      <c r="K65" s="18">
        <v>4689</v>
      </c>
      <c r="L65" s="18">
        <v>7334.1999998825122</v>
      </c>
      <c r="M65" s="38">
        <v>9770.1000001615266</v>
      </c>
    </row>
    <row r="66" spans="1:13" x14ac:dyDescent="0.35">
      <c r="A66" s="58">
        <v>2020</v>
      </c>
      <c r="B66" s="47" t="s">
        <v>102</v>
      </c>
      <c r="C66" s="6">
        <v>4172936</v>
      </c>
      <c r="D66" s="6">
        <v>19.384225300086161</v>
      </c>
      <c r="E66" s="6">
        <v>3467.4974182298829</v>
      </c>
      <c r="F66" s="6">
        <v>2716.5006997414221</v>
      </c>
      <c r="G66" s="6">
        <v>791.5999999411024</v>
      </c>
      <c r="H66" s="6">
        <v>1138.199999910722</v>
      </c>
      <c r="I66" s="6">
        <v>1788</v>
      </c>
      <c r="J66" s="6">
        <v>2774.2000000969279</v>
      </c>
      <c r="K66" s="6">
        <v>4246.7000003278608</v>
      </c>
      <c r="L66" s="6">
        <v>6491.4000003873589</v>
      </c>
      <c r="M66" s="37">
        <v>8618.4000006683418</v>
      </c>
    </row>
    <row r="67" spans="1:13" x14ac:dyDescent="0.35">
      <c r="A67" s="58">
        <v>2020</v>
      </c>
      <c r="B67" s="47" t="s">
        <v>103</v>
      </c>
      <c r="C67" s="6">
        <v>4340542</v>
      </c>
      <c r="D67" s="6">
        <v>20.162792827996061</v>
      </c>
      <c r="E67" s="6">
        <v>3647.429715462386</v>
      </c>
      <c r="F67" s="6">
        <v>2964.617658884993</v>
      </c>
      <c r="G67" s="6">
        <v>808.19999994663078</v>
      </c>
      <c r="H67" s="6">
        <v>1159.4000000015519</v>
      </c>
      <c r="I67" s="6">
        <v>1820.300000129746</v>
      </c>
      <c r="J67" s="6">
        <v>2843.899999774681</v>
      </c>
      <c r="K67" s="6">
        <v>4437.2999996373728</v>
      </c>
      <c r="L67" s="6">
        <v>7012.4000005126436</v>
      </c>
      <c r="M67" s="37">
        <v>9446.300000043082</v>
      </c>
    </row>
    <row r="68" spans="1:13" x14ac:dyDescent="0.35">
      <c r="A68" s="58">
        <v>2020</v>
      </c>
      <c r="B68" s="47" t="s">
        <v>104</v>
      </c>
      <c r="C68" s="6">
        <v>4338052</v>
      </c>
      <c r="D68" s="6">
        <v>20.151226218539978</v>
      </c>
      <c r="E68" s="6">
        <v>3873.1896368534549</v>
      </c>
      <c r="F68" s="6">
        <v>3091.5387857815658</v>
      </c>
      <c r="G68" s="6">
        <v>886.19999993461238</v>
      </c>
      <c r="H68" s="6">
        <v>1250.100000026034</v>
      </c>
      <c r="I68" s="6">
        <v>1945.8000001336461</v>
      </c>
      <c r="J68" s="6">
        <v>3030</v>
      </c>
      <c r="K68" s="6">
        <v>4726.2999996131102</v>
      </c>
      <c r="L68" s="6">
        <v>7462.7000005247792</v>
      </c>
      <c r="M68" s="37">
        <v>9982.59999918629</v>
      </c>
    </row>
    <row r="69" spans="1:13" x14ac:dyDescent="0.35">
      <c r="A69" s="58">
        <v>2020</v>
      </c>
      <c r="B69" s="47" t="s">
        <v>105</v>
      </c>
      <c r="C69" s="6">
        <v>4349383</v>
      </c>
      <c r="D69" s="6">
        <v>20.203861259402171</v>
      </c>
      <c r="E69" s="6">
        <v>4014.048415770098</v>
      </c>
      <c r="F69" s="6">
        <v>3133.7796324770538</v>
      </c>
      <c r="G69" s="6">
        <v>957.90000006645175</v>
      </c>
      <c r="H69" s="6">
        <v>1330.3999999516429</v>
      </c>
      <c r="I69" s="6">
        <v>2049</v>
      </c>
      <c r="J69" s="6">
        <v>3159.200000201819</v>
      </c>
      <c r="K69" s="6">
        <v>4905.200000401549</v>
      </c>
      <c r="L69" s="6">
        <v>7696.5</v>
      </c>
      <c r="M69" s="37">
        <v>10220.300000276589</v>
      </c>
    </row>
    <row r="70" spans="1:13" x14ac:dyDescent="0.35">
      <c r="A70" s="58">
        <v>2020</v>
      </c>
      <c r="B70" s="47" t="s">
        <v>106</v>
      </c>
      <c r="C70" s="6">
        <v>4326571</v>
      </c>
      <c r="D70" s="6">
        <v>20.097894393975629</v>
      </c>
      <c r="E70" s="6">
        <v>4160.028642617789</v>
      </c>
      <c r="F70" s="6">
        <v>3138.7006067321008</v>
      </c>
      <c r="G70" s="6">
        <v>1046</v>
      </c>
      <c r="H70" s="6">
        <v>1424.300000112537</v>
      </c>
      <c r="I70" s="6">
        <v>2166.6999999404729</v>
      </c>
      <c r="J70" s="6">
        <v>3313.7000002251598</v>
      </c>
      <c r="K70" s="6">
        <v>5109.2000004141491</v>
      </c>
      <c r="L70" s="6">
        <v>7901.7000005374139</v>
      </c>
      <c r="M70" s="37">
        <v>10354.599999162519</v>
      </c>
    </row>
    <row r="71" spans="1:13" x14ac:dyDescent="0.35">
      <c r="A71" s="59">
        <v>2021</v>
      </c>
      <c r="B71" s="32" t="s">
        <v>13</v>
      </c>
      <c r="C71" s="18">
        <v>21794007</v>
      </c>
      <c r="D71" s="18">
        <v>100</v>
      </c>
      <c r="E71" s="18">
        <v>3585.0692175757358</v>
      </c>
      <c r="F71" s="18">
        <v>2892.9233707520889</v>
      </c>
      <c r="G71" s="18">
        <v>842.29999999109771</v>
      </c>
      <c r="H71" s="18">
        <v>1166.6000000054451</v>
      </c>
      <c r="I71" s="18">
        <v>1802.2999999707181</v>
      </c>
      <c r="J71" s="18">
        <v>2800.5</v>
      </c>
      <c r="K71" s="18">
        <v>4353.5</v>
      </c>
      <c r="L71" s="18">
        <v>6853.8999999244661</v>
      </c>
      <c r="M71" s="38">
        <v>9194.399999849391</v>
      </c>
    </row>
    <row r="72" spans="1:13" x14ac:dyDescent="0.35">
      <c r="A72" s="58">
        <v>2021</v>
      </c>
      <c r="B72" s="47" t="s">
        <v>102</v>
      </c>
      <c r="C72" s="6">
        <v>4257675</v>
      </c>
      <c r="D72" s="6">
        <v>19.53598987097692</v>
      </c>
      <c r="E72" s="6">
        <v>3237.0772807404728</v>
      </c>
      <c r="F72" s="6">
        <v>2563.4334809909979</v>
      </c>
      <c r="G72" s="6">
        <v>745.30000003887699</v>
      </c>
      <c r="H72" s="6">
        <v>1061.1999999159179</v>
      </c>
      <c r="I72" s="6">
        <v>1659</v>
      </c>
      <c r="J72" s="6">
        <v>2585.3999997936362</v>
      </c>
      <c r="K72" s="6">
        <v>3966.6000002673368</v>
      </c>
      <c r="L72" s="6">
        <v>6035.2000004628871</v>
      </c>
      <c r="M72" s="37">
        <v>7991.9000006195238</v>
      </c>
    </row>
    <row r="73" spans="1:13" x14ac:dyDescent="0.35">
      <c r="A73" s="58">
        <v>2021</v>
      </c>
      <c r="B73" s="47" t="s">
        <v>103</v>
      </c>
      <c r="C73" s="6">
        <v>4435756</v>
      </c>
      <c r="D73" s="6">
        <v>20.353099822350249</v>
      </c>
      <c r="E73" s="6">
        <v>3453.7625353099488</v>
      </c>
      <c r="F73" s="6">
        <v>2857.6416611725572</v>
      </c>
      <c r="G73" s="6">
        <v>792.19999994639704</v>
      </c>
      <c r="H73" s="6">
        <v>1106</v>
      </c>
      <c r="I73" s="6">
        <v>1713.6999998726581</v>
      </c>
      <c r="J73" s="6">
        <v>2672.1000002188471</v>
      </c>
      <c r="K73" s="6">
        <v>4173.1000001401953</v>
      </c>
      <c r="L73" s="6">
        <v>6622.3499995240036</v>
      </c>
      <c r="M73" s="37">
        <v>8975.9000007512823</v>
      </c>
    </row>
    <row r="74" spans="1:13" x14ac:dyDescent="0.35">
      <c r="A74" s="58">
        <v>2021</v>
      </c>
      <c r="B74" s="47" t="s">
        <v>104</v>
      </c>
      <c r="C74" s="6">
        <v>4407205</v>
      </c>
      <c r="D74" s="6">
        <v>20.222095918387101</v>
      </c>
      <c r="E74" s="6">
        <v>3614.7783942806109</v>
      </c>
      <c r="F74" s="6">
        <v>2963.5155627817999</v>
      </c>
      <c r="G74" s="6">
        <v>846</v>
      </c>
      <c r="H74" s="6">
        <v>1169.1999999027821</v>
      </c>
      <c r="I74" s="6">
        <v>1800.5</v>
      </c>
      <c r="J74" s="6">
        <v>2794.5</v>
      </c>
      <c r="K74" s="6">
        <v>4362.2999996380959</v>
      </c>
      <c r="L74" s="6">
        <v>6968.4000005216694</v>
      </c>
      <c r="M74" s="37">
        <v>9420.5999992169345</v>
      </c>
    </row>
    <row r="75" spans="1:13" x14ac:dyDescent="0.35">
      <c r="A75" s="58">
        <v>2021</v>
      </c>
      <c r="B75" s="47" t="s">
        <v>105</v>
      </c>
      <c r="C75" s="6">
        <v>4353756</v>
      </c>
      <c r="D75" s="6">
        <v>19.976849599066391</v>
      </c>
      <c r="E75" s="6">
        <v>3756.3808260702199</v>
      </c>
      <c r="F75" s="6">
        <v>3012.4485877597899</v>
      </c>
      <c r="G75" s="6">
        <v>902.30000006806836</v>
      </c>
      <c r="H75" s="6">
        <v>1233.5</v>
      </c>
      <c r="I75" s="6">
        <v>1891.8000001322289</v>
      </c>
      <c r="J75" s="6">
        <v>2924.5</v>
      </c>
      <c r="K75" s="6">
        <v>4555.5</v>
      </c>
      <c r="L75" s="6">
        <v>7224.4000005453618</v>
      </c>
      <c r="M75" s="37">
        <v>9671.6999998778792</v>
      </c>
    </row>
    <row r="76" spans="1:13" x14ac:dyDescent="0.35">
      <c r="A76" s="58">
        <v>2021</v>
      </c>
      <c r="B76" s="47" t="s">
        <v>106</v>
      </c>
      <c r="C76" s="6">
        <v>4339600</v>
      </c>
      <c r="D76" s="6">
        <v>19.91189596295899</v>
      </c>
      <c r="E76" s="6">
        <v>3858.663390894204</v>
      </c>
      <c r="F76" s="6">
        <v>2995.1010137632938</v>
      </c>
      <c r="G76" s="6">
        <v>961.59999993350186</v>
      </c>
      <c r="H76" s="6">
        <v>1297.100000039035</v>
      </c>
      <c r="I76" s="6">
        <v>1974.6000001565269</v>
      </c>
      <c r="J76" s="6">
        <v>3042.5</v>
      </c>
      <c r="K76" s="6">
        <v>4716.5</v>
      </c>
      <c r="L76" s="6">
        <v>7371.7999994780721</v>
      </c>
      <c r="M76" s="37">
        <v>9714.1050002961019</v>
      </c>
    </row>
    <row r="77" spans="1:13" x14ac:dyDescent="0.35">
      <c r="A77" s="58">
        <v>2021</v>
      </c>
      <c r="B77" s="47" t="s">
        <v>41</v>
      </c>
      <c r="C77" s="6">
        <v>15</v>
      </c>
      <c r="D77" s="6">
        <v>6.8826260356803589E-5</v>
      </c>
      <c r="E77" s="6">
        <v>4139.96</v>
      </c>
      <c r="F77" s="6">
        <v>3470.9750583126602</v>
      </c>
      <c r="G77" s="6">
        <v>711.08</v>
      </c>
      <c r="H77" s="6">
        <v>999.89999999999975</v>
      </c>
      <c r="I77" s="6">
        <v>2351.900000000001</v>
      </c>
      <c r="J77" s="6">
        <v>2954.900000000001</v>
      </c>
      <c r="K77" s="6">
        <v>5020.3999999999996</v>
      </c>
      <c r="L77" s="6">
        <v>7915.72</v>
      </c>
      <c r="M77" s="37">
        <v>10388.469999999999</v>
      </c>
    </row>
    <row r="78" spans="1:13" x14ac:dyDescent="0.35">
      <c r="A78" s="59">
        <v>2022</v>
      </c>
      <c r="B78" s="105" t="s">
        <v>13</v>
      </c>
      <c r="C78" s="18">
        <v>21977702</v>
      </c>
      <c r="D78" s="18">
        <v>100</v>
      </c>
      <c r="E78" s="18">
        <v>3268.901226802448</v>
      </c>
      <c r="F78" s="18">
        <v>2699.4218901171648</v>
      </c>
      <c r="G78" s="18">
        <v>731.60000001260323</v>
      </c>
      <c r="H78" s="18">
        <v>1045.5</v>
      </c>
      <c r="I78" s="18">
        <v>1633.2000000275459</v>
      </c>
      <c r="J78" s="18">
        <v>2544.5</v>
      </c>
      <c r="K78" s="18">
        <v>3960</v>
      </c>
      <c r="L78" s="18">
        <v>6229</v>
      </c>
      <c r="M78" s="18">
        <v>8397.3000001096989</v>
      </c>
    </row>
    <row r="79" spans="1:13" x14ac:dyDescent="0.35">
      <c r="A79" s="58">
        <v>2022</v>
      </c>
      <c r="B79" s="47" t="s">
        <v>102</v>
      </c>
      <c r="C79" s="6">
        <v>4177130</v>
      </c>
      <c r="D79" s="6">
        <v>19.006218211530939</v>
      </c>
      <c r="E79" s="6">
        <v>3146.5478574753588</v>
      </c>
      <c r="F79" s="6">
        <v>2655.170549880248</v>
      </c>
      <c r="G79" s="6">
        <v>647.30000001251449</v>
      </c>
      <c r="H79" s="6">
        <v>966.59999993446968</v>
      </c>
      <c r="I79" s="6">
        <v>1549.5</v>
      </c>
      <c r="J79" s="6">
        <v>2445.3999998072309</v>
      </c>
      <c r="K79" s="6">
        <v>3826.2000002805298</v>
      </c>
      <c r="L79" s="6">
        <v>5978.799999545784</v>
      </c>
      <c r="M79" s="6">
        <v>8093.2999994651254</v>
      </c>
    </row>
    <row r="80" spans="1:13" x14ac:dyDescent="0.35">
      <c r="A80" s="58">
        <v>2022</v>
      </c>
      <c r="B80" s="47" t="s">
        <v>103</v>
      </c>
      <c r="C80" s="6">
        <v>4409096</v>
      </c>
      <c r="D80" s="6">
        <v>20.061678877982789</v>
      </c>
      <c r="E80" s="6">
        <v>3286.8538325045552</v>
      </c>
      <c r="F80" s="6">
        <v>2821.1934103777489</v>
      </c>
      <c r="G80" s="6">
        <v>701.6999999650194</v>
      </c>
      <c r="H80" s="6">
        <v>1013.900000049708</v>
      </c>
      <c r="I80" s="6">
        <v>1598.399999892036</v>
      </c>
      <c r="J80" s="6">
        <v>2508.600000207201</v>
      </c>
      <c r="K80" s="6">
        <v>3947.7999996800131</v>
      </c>
      <c r="L80" s="6">
        <v>6351.7000004876299</v>
      </c>
      <c r="M80" s="6">
        <v>8725.8250001546949</v>
      </c>
    </row>
    <row r="81" spans="1:13" x14ac:dyDescent="0.35">
      <c r="A81" s="58">
        <v>2022</v>
      </c>
      <c r="B81" s="47" t="s">
        <v>104</v>
      </c>
      <c r="C81" s="6">
        <v>4426823</v>
      </c>
      <c r="D81" s="6">
        <v>20.14233790229752</v>
      </c>
      <c r="E81" s="6">
        <v>3252.9981872434241</v>
      </c>
      <c r="F81" s="6">
        <v>2721.3157697914139</v>
      </c>
      <c r="G81" s="6">
        <v>722.80000004013289</v>
      </c>
      <c r="H81" s="6">
        <v>1032.8000000853369</v>
      </c>
      <c r="I81" s="6">
        <v>1611.3000001231769</v>
      </c>
      <c r="J81" s="6">
        <v>2514.1000002082778</v>
      </c>
      <c r="K81" s="6">
        <v>3928.7999996803719</v>
      </c>
      <c r="L81" s="6">
        <v>6222.5999995937054</v>
      </c>
      <c r="M81" s="6">
        <v>8437.2000002511049</v>
      </c>
    </row>
    <row r="82" spans="1:13" x14ac:dyDescent="0.35">
      <c r="A82" s="58">
        <v>2022</v>
      </c>
      <c r="B82" s="47" t="s">
        <v>105</v>
      </c>
      <c r="C82" s="6">
        <v>4434603</v>
      </c>
      <c r="D82" s="6">
        <v>20.177737417679069</v>
      </c>
      <c r="E82" s="6">
        <v>3344.8535137940462</v>
      </c>
      <c r="F82" s="6">
        <v>2715.672138044049</v>
      </c>
      <c r="G82" s="6">
        <v>771.69999995007652</v>
      </c>
      <c r="H82" s="6">
        <v>1086.9000000184351</v>
      </c>
      <c r="I82" s="6">
        <v>1686.1999998737081</v>
      </c>
      <c r="J82" s="6">
        <v>2615.2999999018512</v>
      </c>
      <c r="K82" s="6">
        <v>4062.299999665051</v>
      </c>
      <c r="L82" s="6">
        <v>6368.400000433845</v>
      </c>
      <c r="M82" s="6">
        <v>8526.9000007102823</v>
      </c>
    </row>
    <row r="83" spans="1:13" x14ac:dyDescent="0.35">
      <c r="A83" s="60">
        <v>2022</v>
      </c>
      <c r="B83" s="48" t="s">
        <v>106</v>
      </c>
      <c r="C83" s="17">
        <v>4530050</v>
      </c>
      <c r="D83" s="17">
        <v>20.61202759050969</v>
      </c>
      <c r="E83" s="17">
        <v>3305.4378807377129</v>
      </c>
      <c r="F83" s="17">
        <v>2574.4130687360162</v>
      </c>
      <c r="G83" s="17">
        <v>823.5</v>
      </c>
      <c r="H83" s="17">
        <v>1130.600000005122</v>
      </c>
      <c r="I83" s="17">
        <v>1719.399999865999</v>
      </c>
      <c r="J83" s="17">
        <v>2627.8999997804458</v>
      </c>
      <c r="K83" s="17">
        <v>4022.2999996601998</v>
      </c>
      <c r="L83" s="17">
        <v>6209.2000004888296</v>
      </c>
      <c r="M83" s="17">
        <v>8200.2999997309162</v>
      </c>
    </row>
    <row r="84" spans="1:13" x14ac:dyDescent="0.35">
      <c r="A84" s="59">
        <v>2023</v>
      </c>
      <c r="B84" s="105" t="s">
        <v>13</v>
      </c>
      <c r="C84" s="53">
        <v>22139174</v>
      </c>
      <c r="D84" s="53">
        <v>100</v>
      </c>
      <c r="E84" s="53">
        <v>3336.9901077243462</v>
      </c>
      <c r="F84" s="53">
        <v>2718.1045880250549</v>
      </c>
      <c r="G84" s="53">
        <v>737.70000000503967</v>
      </c>
      <c r="H84" s="53">
        <v>1059.10000001307</v>
      </c>
      <c r="I84" s="53">
        <v>1662.799999971952</v>
      </c>
      <c r="J84" s="53">
        <v>2609.4000000453188</v>
      </c>
      <c r="K84" s="53">
        <v>4079.4000000633541</v>
      </c>
      <c r="L84" s="53">
        <v>6378.1000000609147</v>
      </c>
      <c r="M84" s="53">
        <v>8523</v>
      </c>
    </row>
    <row r="85" spans="1:13" x14ac:dyDescent="0.35">
      <c r="A85" s="58">
        <v>2023</v>
      </c>
      <c r="B85" s="47" t="s">
        <v>102</v>
      </c>
      <c r="C85" s="6">
        <v>4259068</v>
      </c>
      <c r="D85" s="6">
        <v>19.237700557392071</v>
      </c>
      <c r="E85" s="6">
        <v>3212.617944561242</v>
      </c>
      <c r="F85" s="6">
        <v>2650.6507829504649</v>
      </c>
      <c r="G85" s="6">
        <v>677.30000002368536</v>
      </c>
      <c r="H85" s="6">
        <v>994.90000006693674</v>
      </c>
      <c r="I85" s="6">
        <v>1586.199999880595</v>
      </c>
      <c r="J85" s="6">
        <v>2513.5</v>
      </c>
      <c r="K85" s="6">
        <v>3942.7999996961971</v>
      </c>
      <c r="L85" s="6">
        <v>6116</v>
      </c>
      <c r="M85" s="6">
        <v>8177.2999995096934</v>
      </c>
    </row>
    <row r="86" spans="1:13" x14ac:dyDescent="0.35">
      <c r="A86" s="58">
        <v>2023</v>
      </c>
      <c r="B86" s="47" t="s">
        <v>103</v>
      </c>
      <c r="C86" s="6">
        <v>4436547</v>
      </c>
      <c r="D86" s="6">
        <v>20.039351964982981</v>
      </c>
      <c r="E86" s="6">
        <v>3363.553366957241</v>
      </c>
      <c r="F86" s="6">
        <v>2828.3050861126289</v>
      </c>
      <c r="G86" s="6">
        <v>721.90000005775255</v>
      </c>
      <c r="H86" s="6">
        <v>1042.400000035324</v>
      </c>
      <c r="I86" s="6">
        <v>1642.3999998830609</v>
      </c>
      <c r="J86" s="6">
        <v>2588.7000000916119</v>
      </c>
      <c r="K86" s="6">
        <v>4076.5</v>
      </c>
      <c r="L86" s="6">
        <v>6491.7999995047621</v>
      </c>
      <c r="M86" s="6">
        <v>8822.4000007379454</v>
      </c>
    </row>
    <row r="87" spans="1:13" x14ac:dyDescent="0.35">
      <c r="A87" s="58">
        <v>2023</v>
      </c>
      <c r="B87" s="47" t="s">
        <v>104</v>
      </c>
      <c r="C87" s="6">
        <v>4425482</v>
      </c>
      <c r="D87" s="6">
        <v>19.989372683913139</v>
      </c>
      <c r="E87" s="6">
        <v>3319.3620500871211</v>
      </c>
      <c r="F87" s="6">
        <v>2737.4692693098468</v>
      </c>
      <c r="G87" s="6">
        <v>733.0999999417653</v>
      </c>
      <c r="H87" s="6">
        <v>1052.3000999743811</v>
      </c>
      <c r="I87" s="6">
        <v>1649</v>
      </c>
      <c r="J87" s="6">
        <v>2582.399999787192</v>
      </c>
      <c r="K87" s="6">
        <v>4036.2999996686958</v>
      </c>
      <c r="L87" s="6">
        <v>6349.4000004283207</v>
      </c>
      <c r="M87" s="6">
        <v>8540.2000002122586</v>
      </c>
    </row>
    <row r="88" spans="1:13" x14ac:dyDescent="0.35">
      <c r="A88" s="58">
        <v>2023</v>
      </c>
      <c r="B88" s="47" t="s">
        <v>105</v>
      </c>
      <c r="C88" s="6">
        <v>4434479</v>
      </c>
      <c r="D88" s="6">
        <v>20.03001105641972</v>
      </c>
      <c r="E88" s="6">
        <v>3380.9206928205431</v>
      </c>
      <c r="F88" s="6">
        <v>2721.1332841179501</v>
      </c>
      <c r="G88" s="6">
        <v>758.69999995249316</v>
      </c>
      <c r="H88" s="6">
        <v>1082.8000000903769</v>
      </c>
      <c r="I88" s="6">
        <v>1695.5</v>
      </c>
      <c r="J88" s="6">
        <v>2653.8999997823148</v>
      </c>
      <c r="K88" s="6">
        <v>4141.2000003430912</v>
      </c>
      <c r="L88" s="6">
        <v>6458.4000004490345</v>
      </c>
      <c r="M88" s="6">
        <v>8588.700000187242</v>
      </c>
    </row>
    <row r="89" spans="1:13" x14ac:dyDescent="0.35">
      <c r="A89" s="60">
        <v>2023</v>
      </c>
      <c r="B89" s="48" t="s">
        <v>106</v>
      </c>
      <c r="C89" s="17">
        <v>4583598</v>
      </c>
      <c r="D89" s="17">
        <v>20.7035637372921</v>
      </c>
      <c r="E89" s="17">
        <v>3401.3639351984189</v>
      </c>
      <c r="F89" s="17">
        <v>2644.5580039936481</v>
      </c>
      <c r="G89" s="17">
        <v>803.30000005985983</v>
      </c>
      <c r="H89" s="17">
        <v>1126.699999902575</v>
      </c>
      <c r="I89" s="17">
        <v>1740.699999869661</v>
      </c>
      <c r="J89" s="17">
        <v>2700.700000140097</v>
      </c>
      <c r="K89" s="17">
        <v>4188.2999996386816</v>
      </c>
      <c r="L89" s="17">
        <v>6464.2999994972761</v>
      </c>
      <c r="M89" s="17">
        <v>8470.5999992684501</v>
      </c>
    </row>
    <row r="90" spans="1:13" s="13" customFormat="1" x14ac:dyDescent="0.35">
      <c r="A90" s="59">
        <v>2024</v>
      </c>
      <c r="B90" s="105" t="s">
        <v>13</v>
      </c>
      <c r="C90" s="53">
        <v>22223259</v>
      </c>
      <c r="D90" s="53">
        <v>100</v>
      </c>
      <c r="E90" s="53">
        <v>3343.8829279451602</v>
      </c>
      <c r="F90" s="53">
        <v>2840.1257730238308</v>
      </c>
      <c r="G90" s="53">
        <v>698.10000001219419</v>
      </c>
      <c r="H90" s="53">
        <v>1008.799999984558</v>
      </c>
      <c r="I90" s="53">
        <v>1598.5</v>
      </c>
      <c r="J90" s="53">
        <v>2541.9000000441829</v>
      </c>
      <c r="K90" s="53">
        <v>4074.400000063436</v>
      </c>
      <c r="L90" s="53">
        <v>6576.699999888393</v>
      </c>
      <c r="M90" s="53">
        <v>8884.5</v>
      </c>
    </row>
    <row r="91" spans="1:13" x14ac:dyDescent="0.35">
      <c r="A91" s="58">
        <v>2024</v>
      </c>
      <c r="B91" s="47" t="s">
        <v>102</v>
      </c>
      <c r="C91" s="6">
        <v>4227247</v>
      </c>
      <c r="D91" s="6">
        <v>19.02172404146485</v>
      </c>
      <c r="E91" s="6">
        <v>3263.6904669396708</v>
      </c>
      <c r="F91" s="6">
        <v>2839.7285635249918</v>
      </c>
      <c r="G91" s="6">
        <v>643.80000001367</v>
      </c>
      <c r="H91" s="6">
        <v>952.90000006546018</v>
      </c>
      <c r="I91" s="6">
        <v>1536.199999883471</v>
      </c>
      <c r="J91" s="6">
        <v>2469.7999999755448</v>
      </c>
      <c r="K91" s="6">
        <v>3972.299999696218</v>
      </c>
      <c r="L91" s="6">
        <v>6396.5</v>
      </c>
      <c r="M91" s="6">
        <v>8736.0999993092355</v>
      </c>
    </row>
    <row r="92" spans="1:13" x14ac:dyDescent="0.35">
      <c r="A92" s="58">
        <v>2024</v>
      </c>
      <c r="B92" s="47" t="s">
        <v>103</v>
      </c>
      <c r="C92" s="6">
        <v>4393602</v>
      </c>
      <c r="D92" s="6">
        <v>19.770286617277868</v>
      </c>
      <c r="E92" s="6">
        <v>3420.442295130239</v>
      </c>
      <c r="F92" s="6">
        <v>3006.058467480254</v>
      </c>
      <c r="G92" s="6">
        <v>687.5</v>
      </c>
      <c r="H92" s="6">
        <v>998.90000005772606</v>
      </c>
      <c r="I92" s="6">
        <v>1591.5</v>
      </c>
      <c r="J92" s="6">
        <v>2549.5</v>
      </c>
      <c r="K92" s="6">
        <v>4130.3999998264298</v>
      </c>
      <c r="L92" s="6">
        <v>6828.5</v>
      </c>
      <c r="M92" s="6">
        <v>9374.4000007770937</v>
      </c>
    </row>
    <row r="93" spans="1:13" x14ac:dyDescent="0.35">
      <c r="A93" s="58">
        <v>2024</v>
      </c>
      <c r="B93" s="47" t="s">
        <v>104</v>
      </c>
      <c r="C93" s="6">
        <v>4497636</v>
      </c>
      <c r="D93" s="6">
        <v>20.238417776618629</v>
      </c>
      <c r="E93" s="6">
        <v>3274.9460304192689</v>
      </c>
      <c r="F93" s="6">
        <v>2778.4054399222669</v>
      </c>
      <c r="G93" s="6">
        <v>692.6999999639371</v>
      </c>
      <c r="H93" s="6">
        <v>998</v>
      </c>
      <c r="I93" s="6">
        <v>1576.3000001227649</v>
      </c>
      <c r="J93" s="6">
        <v>2498.2999999232311</v>
      </c>
      <c r="K93" s="6">
        <v>3979.2000003321341</v>
      </c>
      <c r="L93" s="6">
        <v>6401.4000004547006</v>
      </c>
      <c r="M93" s="6">
        <v>8661.0999992658271</v>
      </c>
    </row>
    <row r="94" spans="1:13" x14ac:dyDescent="0.35">
      <c r="A94" s="58">
        <v>2024</v>
      </c>
      <c r="B94" s="47" t="s">
        <v>105</v>
      </c>
      <c r="C94" s="6">
        <v>4471911</v>
      </c>
      <c r="D94" s="6">
        <v>20.122660677266101</v>
      </c>
      <c r="E94" s="6">
        <v>3346.3438711442018</v>
      </c>
      <c r="F94" s="6">
        <v>2781.8083431486771</v>
      </c>
      <c r="G94" s="6">
        <v>717.5</v>
      </c>
      <c r="H94" s="6">
        <v>1029.5</v>
      </c>
      <c r="I94" s="6">
        <v>1622.899999884123</v>
      </c>
      <c r="J94" s="6">
        <v>2567.600000213597</v>
      </c>
      <c r="K94" s="6">
        <v>4095.2999996580611</v>
      </c>
      <c r="L94" s="6">
        <v>6547</v>
      </c>
      <c r="M94" s="6">
        <v>8768</v>
      </c>
    </row>
    <row r="95" spans="1:13" x14ac:dyDescent="0.35">
      <c r="A95" s="58">
        <v>2024</v>
      </c>
      <c r="B95" s="47" t="s">
        <v>106</v>
      </c>
      <c r="C95" s="17">
        <v>4632863</v>
      </c>
      <c r="D95" s="17">
        <v>20.846910887372552</v>
      </c>
      <c r="E95" s="17">
        <v>3408.9981503267441</v>
      </c>
      <c r="F95" s="17">
        <v>2789.4877563582022</v>
      </c>
      <c r="G95" s="17">
        <v>752.5</v>
      </c>
      <c r="H95" s="17">
        <v>1064.5</v>
      </c>
      <c r="I95" s="17">
        <v>1662.300000128163</v>
      </c>
      <c r="J95" s="17">
        <v>2619.5</v>
      </c>
      <c r="K95" s="17">
        <v>4187.2000003654848</v>
      </c>
      <c r="L95" s="17">
        <v>6702.7999994853481</v>
      </c>
      <c r="M95" s="17">
        <v>8880.1999999467753</v>
      </c>
    </row>
  </sheetData>
  <pageMargins left="0.70866141732283472" right="0.70866141732283472" top="0.74803149606299213" bottom="0.74803149606299213" header="0.31496062992125984" footer="0.31496062992125984"/>
  <pageSetup paperSize="9" scale="38" fitToHeight="0" orientation="portrait" r:id="rId1"/>
  <tableParts count="1">
    <tablePart r:id="rId2"/>
  </tableParts>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BF33E2-4E26-4727-A694-2276209F151D}">
  <sheetPr>
    <pageSetUpPr fitToPage="1"/>
  </sheetPr>
  <dimension ref="A1:M97"/>
  <sheetViews>
    <sheetView showGridLines="0" zoomScaleNormal="100" workbookViewId="0">
      <pane ySplit="7" topLeftCell="A8" activePane="bottomLeft" state="frozen"/>
      <selection pane="bottomLeft"/>
    </sheetView>
  </sheetViews>
  <sheetFormatPr defaultColWidth="8.69140625" defaultRowHeight="15.5" x14ac:dyDescent="0.35"/>
  <cols>
    <col min="1" max="1" width="13.69140625" style="1" customWidth="1"/>
    <col min="2" max="2" width="24.4609375" style="8" bestFit="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353</v>
      </c>
      <c r="F1" s="1"/>
    </row>
    <row r="2" spans="1:13" x14ac:dyDescent="0.35">
      <c r="A2" s="9" t="s">
        <v>282</v>
      </c>
    </row>
    <row r="3" spans="1:13" x14ac:dyDescent="0.35">
      <c r="A3" s="11" t="s">
        <v>201</v>
      </c>
    </row>
    <row r="4" spans="1:13" s="11" customFormat="1" x14ac:dyDescent="0.35">
      <c r="A4" s="11" t="s">
        <v>289</v>
      </c>
    </row>
    <row r="5" spans="1:13" x14ac:dyDescent="0.35">
      <c r="A5" s="12" t="s">
        <v>202</v>
      </c>
    </row>
    <row r="6" spans="1:13" ht="22" customHeight="1" x14ac:dyDescent="0.35">
      <c r="A6" s="56" t="s">
        <v>290</v>
      </c>
    </row>
    <row r="7" spans="1:13" s="61" customFormat="1" ht="46.5" customHeight="1" x14ac:dyDescent="0.35">
      <c r="A7" s="62" t="s">
        <v>1</v>
      </c>
      <c r="B7" s="63" t="s">
        <v>291</v>
      </c>
      <c r="C7" s="29" t="s">
        <v>2</v>
      </c>
      <c r="D7" s="29" t="s">
        <v>3</v>
      </c>
      <c r="E7" s="29" t="s">
        <v>4</v>
      </c>
      <c r="F7" s="29" t="s">
        <v>5</v>
      </c>
      <c r="G7" s="29" t="s">
        <v>6</v>
      </c>
      <c r="H7" s="29" t="s">
        <v>7</v>
      </c>
      <c r="I7" s="29" t="s">
        <v>8</v>
      </c>
      <c r="J7" s="29" t="s">
        <v>9</v>
      </c>
      <c r="K7" s="29" t="s">
        <v>10</v>
      </c>
      <c r="L7" s="29" t="s">
        <v>11</v>
      </c>
      <c r="M7" s="29" t="s">
        <v>12</v>
      </c>
    </row>
    <row r="8" spans="1:13" s="13" customFormat="1" x14ac:dyDescent="0.35">
      <c r="A8" s="59">
        <v>2011</v>
      </c>
      <c r="B8" s="32" t="s">
        <v>13</v>
      </c>
      <c r="C8" s="43">
        <v>2757060</v>
      </c>
      <c r="D8" s="43">
        <v>100</v>
      </c>
      <c r="E8" s="43">
        <v>14100</v>
      </c>
      <c r="F8" s="43">
        <v>7800</v>
      </c>
      <c r="G8" s="43">
        <v>3300</v>
      </c>
      <c r="H8" s="43">
        <v>5300</v>
      </c>
      <c r="I8" s="43">
        <v>8800</v>
      </c>
      <c r="J8" s="43">
        <v>12900</v>
      </c>
      <c r="K8" s="43">
        <v>18000</v>
      </c>
      <c r="L8" s="43">
        <v>24000</v>
      </c>
      <c r="M8" s="43">
        <v>28800</v>
      </c>
    </row>
    <row r="9" spans="1:13" x14ac:dyDescent="0.35">
      <c r="A9" s="58">
        <v>2011</v>
      </c>
      <c r="B9" s="33" t="s">
        <v>285</v>
      </c>
      <c r="C9" s="44">
        <v>572150</v>
      </c>
      <c r="D9" s="44">
        <v>20.752084286946449</v>
      </c>
      <c r="E9" s="44">
        <v>11800</v>
      </c>
      <c r="F9" s="44">
        <v>6900</v>
      </c>
      <c r="G9" s="44">
        <v>2000</v>
      </c>
      <c r="H9" s="44">
        <v>3800</v>
      </c>
      <c r="I9" s="44">
        <v>7100</v>
      </c>
      <c r="J9" s="44">
        <v>10900</v>
      </c>
      <c r="K9" s="44">
        <v>15300</v>
      </c>
      <c r="L9" s="44">
        <v>20400</v>
      </c>
      <c r="M9" s="44">
        <v>24300</v>
      </c>
    </row>
    <row r="10" spans="1:13" x14ac:dyDescent="0.35">
      <c r="A10" s="58">
        <v>2011</v>
      </c>
      <c r="B10" s="33" t="s">
        <v>103</v>
      </c>
      <c r="C10" s="44">
        <v>562090</v>
      </c>
      <c r="D10" s="44">
        <v>20.387130049494786</v>
      </c>
      <c r="E10" s="44">
        <v>13000</v>
      </c>
      <c r="F10" s="44">
        <v>7300</v>
      </c>
      <c r="G10" s="44">
        <v>2900</v>
      </c>
      <c r="H10" s="44">
        <v>4700</v>
      </c>
      <c r="I10" s="44">
        <v>8000</v>
      </c>
      <c r="J10" s="44">
        <v>12000</v>
      </c>
      <c r="K10" s="44">
        <v>16700</v>
      </c>
      <c r="L10" s="44">
        <v>22100</v>
      </c>
      <c r="M10" s="44">
        <v>26300</v>
      </c>
    </row>
    <row r="11" spans="1:13" x14ac:dyDescent="0.35">
      <c r="A11" s="58">
        <v>2011</v>
      </c>
      <c r="B11" s="33" t="s">
        <v>104</v>
      </c>
      <c r="C11" s="44">
        <v>530580</v>
      </c>
      <c r="D11" s="44">
        <v>19.244426486493936</v>
      </c>
      <c r="E11" s="44">
        <v>14000</v>
      </c>
      <c r="F11" s="44">
        <v>7600</v>
      </c>
      <c r="G11" s="44">
        <v>3600</v>
      </c>
      <c r="H11" s="44">
        <v>5500</v>
      </c>
      <c r="I11" s="44">
        <v>8800</v>
      </c>
      <c r="J11" s="44">
        <v>12900</v>
      </c>
      <c r="K11" s="44">
        <v>17900</v>
      </c>
      <c r="L11" s="44">
        <v>23700</v>
      </c>
      <c r="M11" s="44">
        <v>28300</v>
      </c>
    </row>
    <row r="12" spans="1:13" x14ac:dyDescent="0.35">
      <c r="A12" s="58">
        <v>2011</v>
      </c>
      <c r="B12" s="33" t="s">
        <v>105</v>
      </c>
      <c r="C12" s="44">
        <v>524850</v>
      </c>
      <c r="D12" s="44">
        <v>19.036705067503114</v>
      </c>
      <c r="E12" s="44">
        <v>15100</v>
      </c>
      <c r="F12" s="44">
        <v>8000</v>
      </c>
      <c r="G12" s="44">
        <v>4400</v>
      </c>
      <c r="H12" s="44">
        <v>6300</v>
      </c>
      <c r="I12" s="44">
        <v>9700</v>
      </c>
      <c r="J12" s="44">
        <v>13900</v>
      </c>
      <c r="K12" s="44">
        <v>19100</v>
      </c>
      <c r="L12" s="44">
        <v>25300</v>
      </c>
      <c r="M12" s="44">
        <v>30200</v>
      </c>
    </row>
    <row r="13" spans="1:13" x14ac:dyDescent="0.35">
      <c r="A13" s="58">
        <v>2011</v>
      </c>
      <c r="B13" s="33" t="s">
        <v>286</v>
      </c>
      <c r="C13" s="44">
        <v>567390</v>
      </c>
      <c r="D13" s="44">
        <v>20.579654109561716</v>
      </c>
      <c r="E13" s="44">
        <v>16600</v>
      </c>
      <c r="F13" s="44">
        <v>8300</v>
      </c>
      <c r="G13" s="44">
        <v>5400</v>
      </c>
      <c r="H13" s="44">
        <v>7400</v>
      </c>
      <c r="I13" s="44">
        <v>10900</v>
      </c>
      <c r="J13" s="44">
        <v>15300</v>
      </c>
      <c r="K13" s="44">
        <v>20900</v>
      </c>
      <c r="L13" s="44">
        <v>27600</v>
      </c>
      <c r="M13" s="44">
        <v>32700</v>
      </c>
    </row>
    <row r="14" spans="1:13" x14ac:dyDescent="0.35">
      <c r="A14" s="59">
        <v>2012</v>
      </c>
      <c r="B14" s="32" t="s">
        <v>13</v>
      </c>
      <c r="C14" s="43">
        <v>2633540</v>
      </c>
      <c r="D14" s="43">
        <v>100</v>
      </c>
      <c r="E14" s="43">
        <v>14100</v>
      </c>
      <c r="F14" s="43">
        <v>7800</v>
      </c>
      <c r="G14" s="43">
        <v>3300</v>
      </c>
      <c r="H14" s="43">
        <v>5300</v>
      </c>
      <c r="I14" s="43">
        <v>8800</v>
      </c>
      <c r="J14" s="43">
        <v>12900</v>
      </c>
      <c r="K14" s="43">
        <v>18000</v>
      </c>
      <c r="L14" s="43">
        <v>24000</v>
      </c>
      <c r="M14" s="43">
        <v>28700</v>
      </c>
    </row>
    <row r="15" spans="1:13" x14ac:dyDescent="0.35">
      <c r="A15" s="58">
        <v>2012</v>
      </c>
      <c r="B15" s="33" t="s">
        <v>102</v>
      </c>
      <c r="C15" s="44">
        <v>549010</v>
      </c>
      <c r="D15" s="44">
        <v>21</v>
      </c>
      <c r="E15" s="44">
        <v>11600</v>
      </c>
      <c r="F15" s="44">
        <v>6800</v>
      </c>
      <c r="G15" s="44">
        <v>1900</v>
      </c>
      <c r="H15" s="44">
        <v>3700</v>
      </c>
      <c r="I15" s="44">
        <v>7000</v>
      </c>
      <c r="J15" s="44">
        <v>10800</v>
      </c>
      <c r="K15" s="44">
        <v>15000</v>
      </c>
      <c r="L15" s="44">
        <v>20000</v>
      </c>
      <c r="M15" s="44">
        <v>23800</v>
      </c>
    </row>
    <row r="16" spans="1:13" x14ac:dyDescent="0.35">
      <c r="A16" s="58">
        <v>2012</v>
      </c>
      <c r="B16" s="33" t="s">
        <v>103</v>
      </c>
      <c r="C16" s="44">
        <v>537190</v>
      </c>
      <c r="D16" s="44">
        <v>20</v>
      </c>
      <c r="E16" s="44">
        <v>12900</v>
      </c>
      <c r="F16" s="44">
        <v>7200</v>
      </c>
      <c r="G16" s="44">
        <v>2800</v>
      </c>
      <c r="H16" s="44">
        <v>4700</v>
      </c>
      <c r="I16" s="44">
        <v>8000</v>
      </c>
      <c r="J16" s="44">
        <v>11900</v>
      </c>
      <c r="K16" s="44">
        <v>16600</v>
      </c>
      <c r="L16" s="44">
        <v>22000</v>
      </c>
      <c r="M16" s="44">
        <v>26100</v>
      </c>
    </row>
    <row r="17" spans="1:13" x14ac:dyDescent="0.35">
      <c r="A17" s="58">
        <v>2012</v>
      </c>
      <c r="B17" s="33" t="s">
        <v>104</v>
      </c>
      <c r="C17" s="44">
        <v>506320</v>
      </c>
      <c r="D17" s="44">
        <v>19</v>
      </c>
      <c r="E17" s="44">
        <v>14000</v>
      </c>
      <c r="F17" s="44">
        <v>7600</v>
      </c>
      <c r="G17" s="44">
        <v>3600</v>
      </c>
      <c r="H17" s="44">
        <v>5500</v>
      </c>
      <c r="I17" s="44">
        <v>8900</v>
      </c>
      <c r="J17" s="44">
        <v>13000</v>
      </c>
      <c r="K17" s="44">
        <v>17900</v>
      </c>
      <c r="L17" s="44">
        <v>23700</v>
      </c>
      <c r="M17" s="44">
        <v>28200</v>
      </c>
    </row>
    <row r="18" spans="1:13" x14ac:dyDescent="0.35">
      <c r="A18" s="58">
        <v>2012</v>
      </c>
      <c r="B18" s="33" t="s">
        <v>105</v>
      </c>
      <c r="C18" s="44">
        <v>499730</v>
      </c>
      <c r="D18" s="44">
        <v>19</v>
      </c>
      <c r="E18" s="44">
        <v>15200</v>
      </c>
      <c r="F18" s="44">
        <v>7900</v>
      </c>
      <c r="G18" s="44">
        <v>4400</v>
      </c>
      <c r="H18" s="44">
        <v>6400</v>
      </c>
      <c r="I18" s="44">
        <v>9800</v>
      </c>
      <c r="J18" s="44">
        <v>14000</v>
      </c>
      <c r="K18" s="44">
        <v>19200</v>
      </c>
      <c r="L18" s="44">
        <v>25400</v>
      </c>
      <c r="M18" s="44">
        <v>30200</v>
      </c>
    </row>
    <row r="19" spans="1:13" x14ac:dyDescent="0.35">
      <c r="A19" s="58">
        <v>2012</v>
      </c>
      <c r="B19" s="33" t="s">
        <v>106</v>
      </c>
      <c r="C19" s="44">
        <v>541180</v>
      </c>
      <c r="D19" s="44">
        <v>21</v>
      </c>
      <c r="E19" s="44">
        <v>16800</v>
      </c>
      <c r="F19" s="44">
        <v>8300</v>
      </c>
      <c r="G19" s="44">
        <v>5500</v>
      </c>
      <c r="H19" s="44">
        <v>7500</v>
      </c>
      <c r="I19" s="44">
        <v>11000</v>
      </c>
      <c r="J19" s="44">
        <v>15500</v>
      </c>
      <c r="K19" s="44">
        <v>21000</v>
      </c>
      <c r="L19" s="44">
        <v>27700</v>
      </c>
      <c r="M19" s="44">
        <v>32800</v>
      </c>
    </row>
    <row r="20" spans="1:13" x14ac:dyDescent="0.35">
      <c r="A20" s="58">
        <v>2012</v>
      </c>
      <c r="B20" s="33" t="s">
        <v>41</v>
      </c>
      <c r="C20" s="44">
        <v>110</v>
      </c>
      <c r="D20" s="44">
        <v>0</v>
      </c>
      <c r="E20" s="44">
        <v>12800</v>
      </c>
      <c r="F20" s="44">
        <v>9500</v>
      </c>
      <c r="G20" s="44">
        <v>2900</v>
      </c>
      <c r="H20" s="44">
        <v>4000</v>
      </c>
      <c r="I20" s="44">
        <v>6500</v>
      </c>
      <c r="J20" s="44">
        <v>9700</v>
      </c>
      <c r="K20" s="44">
        <v>17500</v>
      </c>
      <c r="L20" s="44">
        <v>25900</v>
      </c>
      <c r="M20" s="44">
        <v>35000</v>
      </c>
    </row>
    <row r="21" spans="1:13" x14ac:dyDescent="0.35">
      <c r="A21" s="59">
        <v>2013</v>
      </c>
      <c r="B21" s="32" t="s">
        <v>13</v>
      </c>
      <c r="C21" s="43">
        <v>3015790</v>
      </c>
      <c r="D21" s="43">
        <v>100</v>
      </c>
      <c r="E21" s="43">
        <v>13600</v>
      </c>
      <c r="F21" s="43">
        <v>7600</v>
      </c>
      <c r="G21" s="43">
        <v>3100</v>
      </c>
      <c r="H21" s="43">
        <v>5000</v>
      </c>
      <c r="I21" s="43">
        <v>8400</v>
      </c>
      <c r="J21" s="43">
        <v>12400</v>
      </c>
      <c r="K21" s="43">
        <v>17400</v>
      </c>
      <c r="L21" s="43">
        <v>23200</v>
      </c>
      <c r="M21" s="43">
        <v>27800</v>
      </c>
    </row>
    <row r="22" spans="1:13" x14ac:dyDescent="0.35">
      <c r="A22" s="58">
        <v>2013</v>
      </c>
      <c r="B22" s="33" t="s">
        <v>102</v>
      </c>
      <c r="C22" s="44">
        <v>607290</v>
      </c>
      <c r="D22" s="44">
        <v>20</v>
      </c>
      <c r="E22" s="44">
        <v>11100</v>
      </c>
      <c r="F22" s="44">
        <v>6600</v>
      </c>
      <c r="G22" s="44">
        <v>1800</v>
      </c>
      <c r="H22" s="44">
        <v>3500</v>
      </c>
      <c r="I22" s="44">
        <v>6600</v>
      </c>
      <c r="J22" s="44">
        <v>10300</v>
      </c>
      <c r="K22" s="44">
        <v>14500</v>
      </c>
      <c r="L22" s="44">
        <v>19200</v>
      </c>
      <c r="M22" s="44">
        <v>22900</v>
      </c>
    </row>
    <row r="23" spans="1:13" x14ac:dyDescent="0.35">
      <c r="A23" s="58">
        <v>2013</v>
      </c>
      <c r="B23" s="33" t="s">
        <v>103</v>
      </c>
      <c r="C23" s="44">
        <v>600280</v>
      </c>
      <c r="D23" s="44">
        <v>20</v>
      </c>
      <c r="E23" s="44">
        <v>12400</v>
      </c>
      <c r="F23" s="44">
        <v>7000</v>
      </c>
      <c r="G23" s="44">
        <v>2700</v>
      </c>
      <c r="H23" s="44">
        <v>4400</v>
      </c>
      <c r="I23" s="44">
        <v>7600</v>
      </c>
      <c r="J23" s="44">
        <v>11400</v>
      </c>
      <c r="K23" s="44">
        <v>15900</v>
      </c>
      <c r="L23" s="44">
        <v>21100</v>
      </c>
      <c r="M23" s="44">
        <v>25100</v>
      </c>
    </row>
    <row r="24" spans="1:13" x14ac:dyDescent="0.35">
      <c r="A24" s="58">
        <v>2013</v>
      </c>
      <c r="B24" s="33" t="s">
        <v>104</v>
      </c>
      <c r="C24" s="44">
        <v>599620</v>
      </c>
      <c r="D24" s="44">
        <v>20</v>
      </c>
      <c r="E24" s="44">
        <v>13500</v>
      </c>
      <c r="F24" s="44">
        <v>7400</v>
      </c>
      <c r="G24" s="44">
        <v>3400</v>
      </c>
      <c r="H24" s="44">
        <v>5200</v>
      </c>
      <c r="I24" s="44">
        <v>8500</v>
      </c>
      <c r="J24" s="44">
        <v>12400</v>
      </c>
      <c r="K24" s="44">
        <v>17200</v>
      </c>
      <c r="L24" s="44">
        <v>22800</v>
      </c>
      <c r="M24" s="44">
        <v>27200</v>
      </c>
    </row>
    <row r="25" spans="1:13" x14ac:dyDescent="0.35">
      <c r="A25" s="58">
        <v>2013</v>
      </c>
      <c r="B25" s="33" t="s">
        <v>105</v>
      </c>
      <c r="C25" s="44">
        <v>603000</v>
      </c>
      <c r="D25" s="44">
        <v>20</v>
      </c>
      <c r="E25" s="44">
        <v>14700</v>
      </c>
      <c r="F25" s="44">
        <v>7800</v>
      </c>
      <c r="G25" s="44">
        <v>4200</v>
      </c>
      <c r="H25" s="44">
        <v>6100</v>
      </c>
      <c r="I25" s="44">
        <v>9400</v>
      </c>
      <c r="J25" s="44">
        <v>13500</v>
      </c>
      <c r="K25" s="44">
        <v>18600</v>
      </c>
      <c r="L25" s="44">
        <v>24600</v>
      </c>
      <c r="M25" s="44">
        <v>29300</v>
      </c>
    </row>
    <row r="26" spans="1:13" x14ac:dyDescent="0.35">
      <c r="A26" s="58">
        <v>2013</v>
      </c>
      <c r="B26" s="33" t="s">
        <v>106</v>
      </c>
      <c r="C26" s="44">
        <v>605360</v>
      </c>
      <c r="D26" s="44">
        <v>20</v>
      </c>
      <c r="E26" s="44">
        <v>16200</v>
      </c>
      <c r="F26" s="44">
        <v>8200</v>
      </c>
      <c r="G26" s="44">
        <v>5200</v>
      </c>
      <c r="H26" s="44">
        <v>7200</v>
      </c>
      <c r="I26" s="44">
        <v>10600</v>
      </c>
      <c r="J26" s="44">
        <v>15000</v>
      </c>
      <c r="K26" s="44">
        <v>20400</v>
      </c>
      <c r="L26" s="44">
        <v>26900</v>
      </c>
      <c r="M26" s="44">
        <v>31900</v>
      </c>
    </row>
    <row r="27" spans="1:13" x14ac:dyDescent="0.35">
      <c r="A27" s="58">
        <v>2013</v>
      </c>
      <c r="B27" s="33" t="s">
        <v>41</v>
      </c>
      <c r="C27" s="44">
        <v>230</v>
      </c>
      <c r="D27" s="44">
        <v>0</v>
      </c>
      <c r="E27" s="44">
        <v>14000</v>
      </c>
      <c r="F27" s="44">
        <v>8300</v>
      </c>
      <c r="G27" s="44">
        <v>2700</v>
      </c>
      <c r="H27" s="44">
        <v>5300</v>
      </c>
      <c r="I27" s="44">
        <v>9100</v>
      </c>
      <c r="J27" s="44">
        <v>12400</v>
      </c>
      <c r="K27" s="44">
        <v>17400</v>
      </c>
      <c r="L27" s="44">
        <v>23700</v>
      </c>
      <c r="M27" s="44">
        <v>29300</v>
      </c>
    </row>
    <row r="28" spans="1:13" x14ac:dyDescent="0.35">
      <c r="A28" s="59">
        <v>2014</v>
      </c>
      <c r="B28" s="32" t="s">
        <v>13</v>
      </c>
      <c r="C28" s="43">
        <v>3236650</v>
      </c>
      <c r="D28" s="43">
        <v>100</v>
      </c>
      <c r="E28" s="43">
        <v>13100</v>
      </c>
      <c r="F28" s="43">
        <v>7500</v>
      </c>
      <c r="G28" s="43">
        <v>3000</v>
      </c>
      <c r="H28" s="43">
        <v>4800</v>
      </c>
      <c r="I28" s="43">
        <v>8100</v>
      </c>
      <c r="J28" s="43">
        <v>12000</v>
      </c>
      <c r="K28" s="43">
        <v>16900</v>
      </c>
      <c r="L28" s="43">
        <v>22600</v>
      </c>
      <c r="M28" s="43">
        <v>27100</v>
      </c>
    </row>
    <row r="29" spans="1:13" x14ac:dyDescent="0.35">
      <c r="A29" s="58">
        <v>2014</v>
      </c>
      <c r="B29" s="33" t="s">
        <v>102</v>
      </c>
      <c r="C29" s="44">
        <v>647390</v>
      </c>
      <c r="D29" s="44">
        <v>20</v>
      </c>
      <c r="E29" s="44">
        <v>10600</v>
      </c>
      <c r="F29" s="44">
        <v>6300</v>
      </c>
      <c r="G29" s="44">
        <v>1700</v>
      </c>
      <c r="H29" s="44">
        <v>3200</v>
      </c>
      <c r="I29" s="44">
        <v>6300</v>
      </c>
      <c r="J29" s="44">
        <v>9800</v>
      </c>
      <c r="K29" s="44">
        <v>13800</v>
      </c>
      <c r="L29" s="44">
        <v>18400</v>
      </c>
      <c r="M29" s="44">
        <v>21900</v>
      </c>
    </row>
    <row r="30" spans="1:13" x14ac:dyDescent="0.35">
      <c r="A30" s="58">
        <v>2014</v>
      </c>
      <c r="B30" s="33" t="s">
        <v>103</v>
      </c>
      <c r="C30" s="44">
        <v>647330</v>
      </c>
      <c r="D30" s="44">
        <v>20</v>
      </c>
      <c r="E30" s="44">
        <v>11900</v>
      </c>
      <c r="F30" s="44">
        <v>6800</v>
      </c>
      <c r="G30" s="44">
        <v>2500</v>
      </c>
      <c r="H30" s="44">
        <v>4200</v>
      </c>
      <c r="I30" s="44">
        <v>7300</v>
      </c>
      <c r="J30" s="44">
        <v>11000</v>
      </c>
      <c r="K30" s="44">
        <v>15400</v>
      </c>
      <c r="L30" s="44">
        <v>20400</v>
      </c>
      <c r="M30" s="44">
        <v>24300</v>
      </c>
    </row>
    <row r="31" spans="1:13" x14ac:dyDescent="0.35">
      <c r="A31" s="58">
        <v>2014</v>
      </c>
      <c r="B31" s="33" t="s">
        <v>104</v>
      </c>
      <c r="C31" s="44">
        <v>647310</v>
      </c>
      <c r="D31" s="44">
        <v>20</v>
      </c>
      <c r="E31" s="44">
        <v>13100</v>
      </c>
      <c r="F31" s="44">
        <v>7200</v>
      </c>
      <c r="G31" s="44">
        <v>3200</v>
      </c>
      <c r="H31" s="44">
        <v>5000</v>
      </c>
      <c r="I31" s="44">
        <v>8200</v>
      </c>
      <c r="J31" s="44">
        <v>12000</v>
      </c>
      <c r="K31" s="44">
        <v>16700</v>
      </c>
      <c r="L31" s="44">
        <v>22100</v>
      </c>
      <c r="M31" s="44">
        <v>26400</v>
      </c>
    </row>
    <row r="32" spans="1:13" x14ac:dyDescent="0.35">
      <c r="A32" s="58">
        <v>2014</v>
      </c>
      <c r="B32" s="33" t="s">
        <v>105</v>
      </c>
      <c r="C32" s="5">
        <v>647350</v>
      </c>
      <c r="D32" s="5">
        <v>20</v>
      </c>
      <c r="E32" s="5">
        <v>14200</v>
      </c>
      <c r="F32" s="5">
        <v>7600</v>
      </c>
      <c r="G32" s="5">
        <v>4000</v>
      </c>
      <c r="H32" s="5">
        <v>5900</v>
      </c>
      <c r="I32" s="5">
        <v>9100</v>
      </c>
      <c r="J32" s="5">
        <v>13100</v>
      </c>
      <c r="K32" s="7">
        <v>18000</v>
      </c>
      <c r="L32" s="7">
        <v>23900</v>
      </c>
      <c r="M32" s="44">
        <v>28600</v>
      </c>
    </row>
    <row r="33" spans="1:13" x14ac:dyDescent="0.35">
      <c r="A33" s="58">
        <v>2014</v>
      </c>
      <c r="B33" s="33" t="s">
        <v>106</v>
      </c>
      <c r="C33" s="5">
        <v>647270</v>
      </c>
      <c r="D33" s="5">
        <v>20</v>
      </c>
      <c r="E33" s="5">
        <v>15900</v>
      </c>
      <c r="F33" s="5">
        <v>8100</v>
      </c>
      <c r="G33" s="5">
        <v>5100</v>
      </c>
      <c r="H33" s="5">
        <v>7000</v>
      </c>
      <c r="I33" s="5">
        <v>10400</v>
      </c>
      <c r="J33" s="5">
        <v>14600</v>
      </c>
      <c r="K33" s="7">
        <v>19900</v>
      </c>
      <c r="L33" s="7">
        <v>26500</v>
      </c>
      <c r="M33" s="44">
        <v>31500</v>
      </c>
    </row>
    <row r="34" spans="1:13" x14ac:dyDescent="0.35">
      <c r="A34" s="59">
        <v>2015</v>
      </c>
      <c r="B34" s="32" t="s">
        <v>13</v>
      </c>
      <c r="C34" s="18">
        <v>3226610</v>
      </c>
      <c r="D34" s="18">
        <v>100</v>
      </c>
      <c r="E34" s="18">
        <v>13200</v>
      </c>
      <c r="F34" s="18">
        <v>7500</v>
      </c>
      <c r="G34" s="18">
        <v>2900</v>
      </c>
      <c r="H34" s="18">
        <v>4800</v>
      </c>
      <c r="I34" s="18">
        <v>8000</v>
      </c>
      <c r="J34" s="18">
        <v>12000</v>
      </c>
      <c r="K34" s="20">
        <v>16900</v>
      </c>
      <c r="L34" s="20">
        <v>22700</v>
      </c>
      <c r="M34" s="43">
        <v>27300</v>
      </c>
    </row>
    <row r="35" spans="1:13" x14ac:dyDescent="0.35">
      <c r="A35" s="58">
        <v>2015</v>
      </c>
      <c r="B35" s="33" t="s">
        <v>102</v>
      </c>
      <c r="C35" s="5">
        <v>685960</v>
      </c>
      <c r="D35" s="5">
        <v>21.26</v>
      </c>
      <c r="E35" s="5">
        <v>10700</v>
      </c>
      <c r="F35" s="5">
        <v>6400</v>
      </c>
      <c r="G35" s="5">
        <v>1700</v>
      </c>
      <c r="H35" s="5">
        <v>3300</v>
      </c>
      <c r="I35" s="5">
        <v>6300</v>
      </c>
      <c r="J35" s="5">
        <v>9800</v>
      </c>
      <c r="K35" s="7">
        <v>13900</v>
      </c>
      <c r="L35" s="7">
        <v>18600</v>
      </c>
      <c r="M35" s="44">
        <v>22200</v>
      </c>
    </row>
    <row r="36" spans="1:13" x14ac:dyDescent="0.35">
      <c r="A36" s="58">
        <v>2015</v>
      </c>
      <c r="B36" s="33" t="s">
        <v>103</v>
      </c>
      <c r="C36" s="5">
        <v>647030</v>
      </c>
      <c r="D36" s="5">
        <v>20.05</v>
      </c>
      <c r="E36" s="5">
        <v>12000</v>
      </c>
      <c r="F36" s="5">
        <v>6900</v>
      </c>
      <c r="G36" s="5">
        <v>2500</v>
      </c>
      <c r="H36" s="5">
        <v>4300</v>
      </c>
      <c r="I36" s="5">
        <v>7300</v>
      </c>
      <c r="J36" s="5">
        <v>11100</v>
      </c>
      <c r="K36" s="7">
        <v>15500</v>
      </c>
      <c r="L36" s="7">
        <v>20700</v>
      </c>
      <c r="M36" s="44">
        <v>24600</v>
      </c>
    </row>
    <row r="37" spans="1:13" x14ac:dyDescent="0.35">
      <c r="A37" s="58">
        <v>2015</v>
      </c>
      <c r="B37" s="33" t="s">
        <v>104</v>
      </c>
      <c r="C37" s="5">
        <v>602320</v>
      </c>
      <c r="D37" s="5">
        <v>18.670000000000002</v>
      </c>
      <c r="E37" s="5">
        <v>13100</v>
      </c>
      <c r="F37" s="5">
        <v>7300</v>
      </c>
      <c r="G37" s="5">
        <v>3200</v>
      </c>
      <c r="H37" s="5">
        <v>5000</v>
      </c>
      <c r="I37" s="5">
        <v>8100</v>
      </c>
      <c r="J37" s="5">
        <v>12000</v>
      </c>
      <c r="K37" s="7">
        <v>16800</v>
      </c>
      <c r="L37" s="7">
        <v>22300</v>
      </c>
      <c r="M37" s="44">
        <v>26600</v>
      </c>
    </row>
    <row r="38" spans="1:13" x14ac:dyDescent="0.35">
      <c r="A38" s="58">
        <v>2015</v>
      </c>
      <c r="B38" s="33" t="s">
        <v>105</v>
      </c>
      <c r="C38" s="5">
        <v>625120</v>
      </c>
      <c r="D38" s="5">
        <v>19.37</v>
      </c>
      <c r="E38" s="5">
        <v>14200</v>
      </c>
      <c r="F38" s="5">
        <v>7700</v>
      </c>
      <c r="G38" s="5">
        <v>3900</v>
      </c>
      <c r="H38" s="5">
        <v>5700</v>
      </c>
      <c r="I38" s="5">
        <v>9000</v>
      </c>
      <c r="J38" s="5">
        <v>13000</v>
      </c>
      <c r="K38" s="7">
        <v>18000</v>
      </c>
      <c r="L38" s="7">
        <v>24000</v>
      </c>
      <c r="M38" s="44">
        <v>28700</v>
      </c>
    </row>
    <row r="39" spans="1:13" x14ac:dyDescent="0.35">
      <c r="A39" s="58">
        <v>2015</v>
      </c>
      <c r="B39" s="33" t="s">
        <v>106</v>
      </c>
      <c r="C39" s="5">
        <v>666180</v>
      </c>
      <c r="D39" s="5">
        <v>20.65</v>
      </c>
      <c r="E39" s="5">
        <v>15900</v>
      </c>
      <c r="F39" s="5">
        <v>8200</v>
      </c>
      <c r="G39" s="5">
        <v>4900</v>
      </c>
      <c r="H39" s="5">
        <v>6900</v>
      </c>
      <c r="I39" s="5">
        <v>10300</v>
      </c>
      <c r="J39" s="5">
        <v>14600</v>
      </c>
      <c r="K39" s="7">
        <v>20000</v>
      </c>
      <c r="L39" s="7">
        <v>26600</v>
      </c>
      <c r="M39" s="44">
        <v>31600</v>
      </c>
    </row>
    <row r="40" spans="1:13" x14ac:dyDescent="0.35">
      <c r="A40" s="59">
        <v>2016</v>
      </c>
      <c r="B40" s="32" t="s">
        <v>13</v>
      </c>
      <c r="C40" s="18">
        <v>2261590</v>
      </c>
      <c r="D40" s="18">
        <v>100</v>
      </c>
      <c r="E40" s="18">
        <v>13400</v>
      </c>
      <c r="F40" s="18">
        <v>7400</v>
      </c>
      <c r="G40" s="18">
        <v>3600</v>
      </c>
      <c r="H40" s="18">
        <v>5400</v>
      </c>
      <c r="I40" s="18">
        <v>8400</v>
      </c>
      <c r="J40" s="18">
        <v>12300</v>
      </c>
      <c r="K40" s="20">
        <v>17100</v>
      </c>
      <c r="L40" s="20">
        <v>22800</v>
      </c>
      <c r="M40" s="43">
        <v>27300</v>
      </c>
    </row>
    <row r="41" spans="1:13" x14ac:dyDescent="0.35">
      <c r="A41" s="58">
        <v>2016</v>
      </c>
      <c r="B41" s="33" t="s">
        <v>102</v>
      </c>
      <c r="C41" s="5">
        <v>426750</v>
      </c>
      <c r="D41" s="5">
        <v>19</v>
      </c>
      <c r="E41" s="5">
        <v>11100</v>
      </c>
      <c r="F41" s="5">
        <v>6300</v>
      </c>
      <c r="G41" s="5">
        <v>2400</v>
      </c>
      <c r="H41" s="5">
        <v>4000</v>
      </c>
      <c r="I41" s="5">
        <v>6900</v>
      </c>
      <c r="J41" s="5">
        <v>10200</v>
      </c>
      <c r="K41" s="7">
        <v>14200</v>
      </c>
      <c r="L41" s="7">
        <v>18900</v>
      </c>
      <c r="M41" s="44">
        <v>22400</v>
      </c>
    </row>
    <row r="42" spans="1:13" x14ac:dyDescent="0.35">
      <c r="A42" s="58">
        <v>2016</v>
      </c>
      <c r="B42" s="33" t="s">
        <v>103</v>
      </c>
      <c r="C42" s="5">
        <v>441660</v>
      </c>
      <c r="D42" s="5">
        <v>20</v>
      </c>
      <c r="E42" s="5">
        <v>12300</v>
      </c>
      <c r="F42" s="5">
        <v>6800</v>
      </c>
      <c r="G42" s="5">
        <v>3100</v>
      </c>
      <c r="H42" s="5">
        <v>4800</v>
      </c>
      <c r="I42" s="5">
        <v>7700</v>
      </c>
      <c r="J42" s="5">
        <v>11300</v>
      </c>
      <c r="K42" s="7">
        <v>15600</v>
      </c>
      <c r="L42" s="7">
        <v>20700</v>
      </c>
      <c r="M42" s="44">
        <v>24700</v>
      </c>
    </row>
    <row r="43" spans="1:13" x14ac:dyDescent="0.35">
      <c r="A43" s="58">
        <v>2016</v>
      </c>
      <c r="B43" s="33" t="s">
        <v>104</v>
      </c>
      <c r="C43" s="5">
        <v>433460</v>
      </c>
      <c r="D43" s="5">
        <v>19</v>
      </c>
      <c r="E43" s="5">
        <v>13300</v>
      </c>
      <c r="F43" s="5">
        <v>7100</v>
      </c>
      <c r="G43" s="5">
        <v>3700</v>
      </c>
      <c r="H43" s="5">
        <v>5400</v>
      </c>
      <c r="I43" s="5">
        <v>8400</v>
      </c>
      <c r="J43" s="5">
        <v>12200</v>
      </c>
      <c r="K43" s="7">
        <v>16800</v>
      </c>
      <c r="L43" s="7">
        <v>22200</v>
      </c>
      <c r="M43" s="44">
        <v>26500</v>
      </c>
    </row>
    <row r="44" spans="1:13" x14ac:dyDescent="0.35">
      <c r="A44" s="58">
        <v>2016</v>
      </c>
      <c r="B44" s="33" t="s">
        <v>105</v>
      </c>
      <c r="C44" s="5">
        <v>460290</v>
      </c>
      <c r="D44" s="5">
        <v>20</v>
      </c>
      <c r="E44" s="5">
        <v>14300</v>
      </c>
      <c r="F44" s="5">
        <v>7500</v>
      </c>
      <c r="G44" s="5">
        <v>4300</v>
      </c>
      <c r="H44" s="5">
        <v>6100</v>
      </c>
      <c r="I44" s="5">
        <v>9200</v>
      </c>
      <c r="J44" s="5">
        <v>13100</v>
      </c>
      <c r="K44" s="7">
        <v>18000</v>
      </c>
      <c r="L44" s="7">
        <v>23800</v>
      </c>
      <c r="M44" s="44">
        <v>28500</v>
      </c>
    </row>
    <row r="45" spans="1:13" x14ac:dyDescent="0.35">
      <c r="A45" s="58">
        <v>2016</v>
      </c>
      <c r="B45" s="33" t="s">
        <v>106</v>
      </c>
      <c r="C45" s="5">
        <v>499430</v>
      </c>
      <c r="D45" s="5">
        <v>22</v>
      </c>
      <c r="E45" s="5">
        <v>15900</v>
      </c>
      <c r="F45" s="5">
        <v>8000</v>
      </c>
      <c r="G45" s="5">
        <v>5300</v>
      </c>
      <c r="H45" s="5">
        <v>7100</v>
      </c>
      <c r="I45" s="5">
        <v>10400</v>
      </c>
      <c r="J45" s="5">
        <v>14600</v>
      </c>
      <c r="K45" s="7">
        <v>19900</v>
      </c>
      <c r="L45" s="7">
        <v>26400</v>
      </c>
      <c r="M45" s="44">
        <v>31400</v>
      </c>
    </row>
    <row r="46" spans="1:13" x14ac:dyDescent="0.35">
      <c r="A46" s="59">
        <v>2017</v>
      </c>
      <c r="B46" s="32" t="s">
        <v>13</v>
      </c>
      <c r="C46" s="18">
        <v>17298560</v>
      </c>
      <c r="D46" s="18">
        <v>100</v>
      </c>
      <c r="E46" s="18">
        <v>13400</v>
      </c>
      <c r="F46" s="18">
        <v>7500</v>
      </c>
      <c r="G46" s="18">
        <v>3400</v>
      </c>
      <c r="H46" s="18">
        <v>5200</v>
      </c>
      <c r="I46" s="18">
        <v>8400</v>
      </c>
      <c r="J46" s="18">
        <v>12300</v>
      </c>
      <c r="K46" s="20">
        <v>17100</v>
      </c>
      <c r="L46" s="20">
        <v>22900</v>
      </c>
      <c r="M46" s="43">
        <v>27400</v>
      </c>
    </row>
    <row r="47" spans="1:13" x14ac:dyDescent="0.35">
      <c r="A47" s="58">
        <v>2017</v>
      </c>
      <c r="B47" s="33" t="s">
        <v>102</v>
      </c>
      <c r="C47" s="5">
        <v>3519500</v>
      </c>
      <c r="D47" s="5">
        <v>20</v>
      </c>
      <c r="E47" s="5">
        <v>11200</v>
      </c>
      <c r="F47" s="5">
        <v>6400</v>
      </c>
      <c r="G47" s="5">
        <v>2300</v>
      </c>
      <c r="H47" s="5">
        <v>4000</v>
      </c>
      <c r="I47" s="5">
        <v>6900</v>
      </c>
      <c r="J47" s="5">
        <v>10400</v>
      </c>
      <c r="K47" s="7">
        <v>14400</v>
      </c>
      <c r="L47" s="7">
        <v>19100</v>
      </c>
      <c r="M47" s="44">
        <v>22700</v>
      </c>
    </row>
    <row r="48" spans="1:13" x14ac:dyDescent="0.35">
      <c r="A48" s="58">
        <v>2017</v>
      </c>
      <c r="B48" s="33" t="s">
        <v>103</v>
      </c>
      <c r="C48" s="5">
        <v>3250550</v>
      </c>
      <c r="D48" s="5">
        <v>19</v>
      </c>
      <c r="E48" s="5">
        <v>12200</v>
      </c>
      <c r="F48" s="5">
        <v>6800</v>
      </c>
      <c r="G48" s="5">
        <v>2900</v>
      </c>
      <c r="H48" s="5">
        <v>4600</v>
      </c>
      <c r="I48" s="5">
        <v>7600</v>
      </c>
      <c r="J48" s="5">
        <v>11300</v>
      </c>
      <c r="K48" s="7">
        <v>15700</v>
      </c>
      <c r="L48" s="7">
        <v>20700</v>
      </c>
      <c r="M48" s="44">
        <v>24700</v>
      </c>
    </row>
    <row r="49" spans="1:13" x14ac:dyDescent="0.35">
      <c r="A49" s="58">
        <v>2017</v>
      </c>
      <c r="B49" s="33" t="s">
        <v>104</v>
      </c>
      <c r="C49" s="5">
        <v>3069160</v>
      </c>
      <c r="D49" s="5">
        <v>18</v>
      </c>
      <c r="E49" s="5">
        <v>13200</v>
      </c>
      <c r="F49" s="5">
        <v>7200</v>
      </c>
      <c r="G49" s="5">
        <v>3500</v>
      </c>
      <c r="H49" s="5">
        <v>5300</v>
      </c>
      <c r="I49" s="5">
        <v>8300</v>
      </c>
      <c r="J49" s="5">
        <v>12100</v>
      </c>
      <c r="K49" s="7">
        <v>16800</v>
      </c>
      <c r="L49" s="7">
        <v>22300</v>
      </c>
      <c r="M49" s="44">
        <v>26600</v>
      </c>
    </row>
    <row r="50" spans="1:13" x14ac:dyDescent="0.35">
      <c r="A50" s="58">
        <v>2017</v>
      </c>
      <c r="B50" s="33" t="s">
        <v>105</v>
      </c>
      <c r="C50" s="5">
        <v>3373360</v>
      </c>
      <c r="D50" s="5">
        <v>20</v>
      </c>
      <c r="E50" s="5">
        <v>14200</v>
      </c>
      <c r="F50" s="5">
        <v>7600</v>
      </c>
      <c r="G50" s="5">
        <v>4100</v>
      </c>
      <c r="H50" s="5">
        <v>5900</v>
      </c>
      <c r="I50" s="5">
        <v>9100</v>
      </c>
      <c r="J50" s="5">
        <v>13100</v>
      </c>
      <c r="K50" s="7">
        <v>18000</v>
      </c>
      <c r="L50" s="7">
        <v>23900</v>
      </c>
      <c r="M50" s="44">
        <v>28500</v>
      </c>
    </row>
    <row r="51" spans="1:13" x14ac:dyDescent="0.35">
      <c r="A51" s="58">
        <v>2017</v>
      </c>
      <c r="B51" s="33" t="s">
        <v>106</v>
      </c>
      <c r="C51" s="5">
        <v>4085980</v>
      </c>
      <c r="D51" s="5">
        <v>24</v>
      </c>
      <c r="E51" s="5">
        <v>15800</v>
      </c>
      <c r="F51" s="5">
        <v>8100</v>
      </c>
      <c r="G51" s="5">
        <v>5000</v>
      </c>
      <c r="H51" s="5">
        <v>6900</v>
      </c>
      <c r="I51" s="5">
        <v>10200</v>
      </c>
      <c r="J51" s="5">
        <v>14600</v>
      </c>
      <c r="K51" s="7">
        <v>19900</v>
      </c>
      <c r="L51" s="7">
        <v>26400</v>
      </c>
      <c r="M51" s="44">
        <v>31400</v>
      </c>
    </row>
    <row r="52" spans="1:13" x14ac:dyDescent="0.35">
      <c r="A52" s="59">
        <v>2018</v>
      </c>
      <c r="B52" s="32" t="s">
        <v>13</v>
      </c>
      <c r="C52" s="18">
        <v>17257590</v>
      </c>
      <c r="D52" s="18">
        <v>100</v>
      </c>
      <c r="E52" s="18">
        <v>13300</v>
      </c>
      <c r="F52" s="18">
        <v>7500</v>
      </c>
      <c r="G52" s="18">
        <v>3300</v>
      </c>
      <c r="H52" s="18">
        <v>5000</v>
      </c>
      <c r="I52" s="18">
        <v>8100</v>
      </c>
      <c r="J52" s="18">
        <v>12100</v>
      </c>
      <c r="K52" s="20">
        <v>16900</v>
      </c>
      <c r="L52" s="20">
        <v>22800</v>
      </c>
      <c r="M52" s="43">
        <v>27400</v>
      </c>
    </row>
    <row r="53" spans="1:13" x14ac:dyDescent="0.35">
      <c r="A53" s="58">
        <v>2018</v>
      </c>
      <c r="B53" s="33" t="s">
        <v>102</v>
      </c>
      <c r="C53" s="5">
        <v>3478970</v>
      </c>
      <c r="D53" s="5">
        <v>20</v>
      </c>
      <c r="E53" s="5">
        <v>11100</v>
      </c>
      <c r="F53" s="5">
        <v>6500</v>
      </c>
      <c r="G53" s="5">
        <v>2200</v>
      </c>
      <c r="H53" s="5">
        <v>3800</v>
      </c>
      <c r="I53" s="5">
        <v>6700</v>
      </c>
      <c r="J53" s="5">
        <v>10200</v>
      </c>
      <c r="K53" s="7">
        <v>14300</v>
      </c>
      <c r="L53" s="7">
        <v>19000</v>
      </c>
      <c r="M53" s="44">
        <v>22700</v>
      </c>
    </row>
    <row r="54" spans="1:13" x14ac:dyDescent="0.35">
      <c r="A54" s="58">
        <v>2018</v>
      </c>
      <c r="B54" s="33" t="s">
        <v>103</v>
      </c>
      <c r="C54" s="5">
        <v>3234440</v>
      </c>
      <c r="D54" s="5">
        <v>19</v>
      </c>
      <c r="E54" s="5">
        <v>12100</v>
      </c>
      <c r="F54" s="5">
        <v>6900</v>
      </c>
      <c r="G54" s="5">
        <v>2800</v>
      </c>
      <c r="H54" s="5">
        <v>4400</v>
      </c>
      <c r="I54" s="5">
        <v>7400</v>
      </c>
      <c r="J54" s="5">
        <v>11100</v>
      </c>
      <c r="K54" s="7">
        <v>15500</v>
      </c>
      <c r="L54" s="7">
        <v>20700</v>
      </c>
      <c r="M54" s="44">
        <v>24700</v>
      </c>
    </row>
    <row r="55" spans="1:13" x14ac:dyDescent="0.35">
      <c r="A55" s="58">
        <v>2018</v>
      </c>
      <c r="B55" s="33" t="s">
        <v>104</v>
      </c>
      <c r="C55" s="5">
        <v>3067230</v>
      </c>
      <c r="D55" s="5">
        <v>18</v>
      </c>
      <c r="E55" s="5">
        <v>13000</v>
      </c>
      <c r="F55" s="5">
        <v>7300</v>
      </c>
      <c r="G55" s="5">
        <v>3400</v>
      </c>
      <c r="H55" s="5">
        <v>5000</v>
      </c>
      <c r="I55" s="5">
        <v>8100</v>
      </c>
      <c r="J55" s="5">
        <v>11900</v>
      </c>
      <c r="K55" s="7">
        <v>16600</v>
      </c>
      <c r="L55" s="7">
        <v>22200</v>
      </c>
      <c r="M55" s="44">
        <v>26500</v>
      </c>
    </row>
    <row r="56" spans="1:13" x14ac:dyDescent="0.35">
      <c r="A56" s="58">
        <v>2018</v>
      </c>
      <c r="B56" s="33" t="s">
        <v>105</v>
      </c>
      <c r="C56" s="5">
        <v>3379330</v>
      </c>
      <c r="D56" s="5">
        <v>20</v>
      </c>
      <c r="E56" s="5">
        <v>14000</v>
      </c>
      <c r="F56" s="5">
        <v>7600</v>
      </c>
      <c r="G56" s="5">
        <v>3900</v>
      </c>
      <c r="H56" s="5">
        <v>5600</v>
      </c>
      <c r="I56" s="5">
        <v>8800</v>
      </c>
      <c r="J56" s="5">
        <v>12800</v>
      </c>
      <c r="K56" s="7">
        <v>17800</v>
      </c>
      <c r="L56" s="7">
        <v>23700</v>
      </c>
      <c r="M56" s="44">
        <v>28500</v>
      </c>
    </row>
    <row r="57" spans="1:13" x14ac:dyDescent="0.35">
      <c r="A57" s="58">
        <v>2018</v>
      </c>
      <c r="B57" s="33" t="s">
        <v>106</v>
      </c>
      <c r="C57" s="5">
        <v>4097610</v>
      </c>
      <c r="D57" s="5">
        <v>24</v>
      </c>
      <c r="E57" s="5">
        <v>15600</v>
      </c>
      <c r="F57" s="5">
        <v>8200</v>
      </c>
      <c r="G57" s="5">
        <v>4700</v>
      </c>
      <c r="H57" s="5">
        <v>6600</v>
      </c>
      <c r="I57" s="5">
        <v>9900</v>
      </c>
      <c r="J57" s="5">
        <v>14300</v>
      </c>
      <c r="K57" s="7">
        <v>19700</v>
      </c>
      <c r="L57" s="7">
        <v>26300</v>
      </c>
      <c r="M57" s="44">
        <v>31400</v>
      </c>
    </row>
    <row r="58" spans="1:13" x14ac:dyDescent="0.35">
      <c r="A58" s="59">
        <v>2019</v>
      </c>
      <c r="B58" s="32" t="s">
        <v>13</v>
      </c>
      <c r="C58" s="18">
        <v>17280730</v>
      </c>
      <c r="D58" s="18">
        <v>100</v>
      </c>
      <c r="E58" s="18">
        <v>13400</v>
      </c>
      <c r="F58" s="18">
        <v>7600</v>
      </c>
      <c r="G58" s="18">
        <v>3300</v>
      </c>
      <c r="H58" s="18">
        <v>5100</v>
      </c>
      <c r="I58" s="18">
        <v>8200</v>
      </c>
      <c r="J58" s="18">
        <v>12200</v>
      </c>
      <c r="K58" s="20">
        <v>17100</v>
      </c>
      <c r="L58" s="20">
        <v>23000</v>
      </c>
      <c r="M58" s="43">
        <v>27700</v>
      </c>
    </row>
    <row r="59" spans="1:13" x14ac:dyDescent="0.35">
      <c r="A59" s="58">
        <v>2019</v>
      </c>
      <c r="B59" s="33" t="s">
        <v>102</v>
      </c>
      <c r="C59" s="5">
        <v>3516080</v>
      </c>
      <c r="D59" s="5">
        <v>20</v>
      </c>
      <c r="E59" s="5">
        <v>11300</v>
      </c>
      <c r="F59" s="5">
        <v>6600</v>
      </c>
      <c r="G59" s="5">
        <v>2300</v>
      </c>
      <c r="H59" s="5">
        <v>3900</v>
      </c>
      <c r="I59" s="5">
        <v>6900</v>
      </c>
      <c r="J59" s="5">
        <v>10400</v>
      </c>
      <c r="K59" s="7">
        <v>14500</v>
      </c>
      <c r="L59" s="7">
        <v>19400</v>
      </c>
      <c r="M59" s="44">
        <v>23200</v>
      </c>
    </row>
    <row r="60" spans="1:13" x14ac:dyDescent="0.35">
      <c r="A60" s="58">
        <v>2019</v>
      </c>
      <c r="B60" s="33" t="s">
        <v>103</v>
      </c>
      <c r="C60" s="5">
        <v>3238480</v>
      </c>
      <c r="D60" s="5">
        <v>19</v>
      </c>
      <c r="E60" s="5">
        <v>12200</v>
      </c>
      <c r="F60" s="5">
        <v>7000</v>
      </c>
      <c r="G60" s="5">
        <v>2800</v>
      </c>
      <c r="H60" s="5">
        <v>4500</v>
      </c>
      <c r="I60" s="5">
        <v>7500</v>
      </c>
      <c r="J60" s="5">
        <v>11200</v>
      </c>
      <c r="K60" s="7">
        <v>15700</v>
      </c>
      <c r="L60" s="7">
        <v>20900</v>
      </c>
      <c r="M60" s="44">
        <v>25000</v>
      </c>
    </row>
    <row r="61" spans="1:13" x14ac:dyDescent="0.35">
      <c r="A61" s="58">
        <v>2019</v>
      </c>
      <c r="B61" s="33" t="s">
        <v>104</v>
      </c>
      <c r="C61" s="5">
        <v>3063840</v>
      </c>
      <c r="D61" s="5">
        <v>18</v>
      </c>
      <c r="E61" s="5">
        <v>13100</v>
      </c>
      <c r="F61" s="5">
        <v>7300</v>
      </c>
      <c r="G61" s="5">
        <v>3400</v>
      </c>
      <c r="H61" s="5">
        <v>5100</v>
      </c>
      <c r="I61" s="5">
        <v>8100</v>
      </c>
      <c r="J61" s="5">
        <v>12000</v>
      </c>
      <c r="K61" s="7">
        <v>16800</v>
      </c>
      <c r="L61" s="7">
        <v>22400</v>
      </c>
      <c r="M61" s="44">
        <v>26800</v>
      </c>
    </row>
    <row r="62" spans="1:13" x14ac:dyDescent="0.35">
      <c r="A62" s="58">
        <v>2019</v>
      </c>
      <c r="B62" s="33" t="s">
        <v>105</v>
      </c>
      <c r="C62" s="5">
        <v>3374490</v>
      </c>
      <c r="D62" s="5">
        <v>20</v>
      </c>
      <c r="E62" s="5">
        <v>14100</v>
      </c>
      <c r="F62" s="5">
        <v>7700</v>
      </c>
      <c r="G62" s="5">
        <v>3900</v>
      </c>
      <c r="H62" s="5">
        <v>5700</v>
      </c>
      <c r="I62" s="5">
        <v>8800</v>
      </c>
      <c r="J62" s="5">
        <v>12900</v>
      </c>
      <c r="K62" s="7">
        <v>17900</v>
      </c>
      <c r="L62" s="7">
        <v>24000</v>
      </c>
      <c r="M62" s="44">
        <v>28700</v>
      </c>
    </row>
    <row r="63" spans="1:13" x14ac:dyDescent="0.35">
      <c r="A63" s="58">
        <v>2019</v>
      </c>
      <c r="B63" s="33" t="s">
        <v>106</v>
      </c>
      <c r="C63" s="5">
        <v>4087830</v>
      </c>
      <c r="D63" s="5">
        <v>24</v>
      </c>
      <c r="E63" s="5">
        <v>15700</v>
      </c>
      <c r="F63" s="5">
        <v>8200</v>
      </c>
      <c r="G63" s="5">
        <v>4700</v>
      </c>
      <c r="H63" s="5">
        <v>6600</v>
      </c>
      <c r="I63" s="5">
        <v>10000</v>
      </c>
      <c r="J63" s="5">
        <v>14400</v>
      </c>
      <c r="K63" s="7">
        <v>19800</v>
      </c>
      <c r="L63" s="7">
        <v>26500</v>
      </c>
      <c r="M63" s="44">
        <v>31600</v>
      </c>
    </row>
    <row r="64" spans="1:13" x14ac:dyDescent="0.35">
      <c r="A64" s="59">
        <v>2020</v>
      </c>
      <c r="B64" s="32" t="s">
        <v>13</v>
      </c>
      <c r="C64" s="18">
        <v>18591161</v>
      </c>
      <c r="D64" s="18">
        <v>100</v>
      </c>
      <c r="E64" s="18">
        <v>13557.12755779146</v>
      </c>
      <c r="F64" s="18">
        <v>7744.0702716926789</v>
      </c>
      <c r="G64" s="18">
        <v>3153.86924834822</v>
      </c>
      <c r="H64" s="18">
        <v>5009.4603117864935</v>
      </c>
      <c r="I64" s="18">
        <v>8260.2365209730378</v>
      </c>
      <c r="J64" s="18">
        <v>12350.849481763429</v>
      </c>
      <c r="K64" s="20">
        <v>17387.515132408462</v>
      </c>
      <c r="L64" s="20">
        <v>23423.508713850839</v>
      </c>
      <c r="M64" s="43">
        <v>28180.07766631175</v>
      </c>
    </row>
    <row r="65" spans="1:13" x14ac:dyDescent="0.35">
      <c r="A65" s="58">
        <v>2020</v>
      </c>
      <c r="B65" s="33" t="s">
        <v>102</v>
      </c>
      <c r="C65" s="5">
        <v>3867170</v>
      </c>
      <c r="D65" s="5">
        <v>20.801121565242749</v>
      </c>
      <c r="E65" s="5">
        <v>11497.41844608027</v>
      </c>
      <c r="F65" s="5">
        <v>6737.4586781863263</v>
      </c>
      <c r="G65" s="5">
        <v>2135.606015395228</v>
      </c>
      <c r="H65" s="5">
        <v>3867.5038676665231</v>
      </c>
      <c r="I65" s="5">
        <v>6953.8717832344437</v>
      </c>
      <c r="J65" s="5">
        <v>10603.48886408143</v>
      </c>
      <c r="K65" s="7">
        <v>14863.368616049</v>
      </c>
      <c r="L65" s="7">
        <v>19824.004645168501</v>
      </c>
      <c r="M65" s="44">
        <v>23670.9492743275</v>
      </c>
    </row>
    <row r="66" spans="1:13" x14ac:dyDescent="0.35">
      <c r="A66" s="58">
        <v>2020</v>
      </c>
      <c r="B66" s="33" t="s">
        <v>103</v>
      </c>
      <c r="C66" s="5">
        <v>3639997</v>
      </c>
      <c r="D66" s="5">
        <v>19.57918066547861</v>
      </c>
      <c r="E66" s="5">
        <v>12448.278330568461</v>
      </c>
      <c r="F66" s="5">
        <v>7155.1763523654536</v>
      </c>
      <c r="G66" s="5">
        <v>2667.7293616944171</v>
      </c>
      <c r="H66" s="5">
        <v>4450.9405441046219</v>
      </c>
      <c r="I66" s="5">
        <v>7575.9381763189494</v>
      </c>
      <c r="J66" s="5">
        <v>11421.4944274268</v>
      </c>
      <c r="K66" s="7">
        <v>16036.19328476519</v>
      </c>
      <c r="L66" s="7">
        <v>21398.75261556335</v>
      </c>
      <c r="M66" s="44">
        <v>25596.886290427949</v>
      </c>
    </row>
    <row r="67" spans="1:13" x14ac:dyDescent="0.35">
      <c r="A67" s="58">
        <v>2020</v>
      </c>
      <c r="B67" s="33" t="s">
        <v>104</v>
      </c>
      <c r="C67" s="5">
        <v>3503753</v>
      </c>
      <c r="D67" s="5">
        <v>18.846337783853301</v>
      </c>
      <c r="E67" s="5">
        <v>13377.2498898063</v>
      </c>
      <c r="F67" s="5">
        <v>7521.9021445769031</v>
      </c>
      <c r="G67" s="5">
        <v>3258.2060083623919</v>
      </c>
      <c r="H67" s="5">
        <v>5060.6172849478653</v>
      </c>
      <c r="I67" s="5">
        <v>8237.1086997985858</v>
      </c>
      <c r="J67" s="5">
        <v>12236.525817107369</v>
      </c>
      <c r="K67" s="7">
        <v>17123.58702252094</v>
      </c>
      <c r="L67" s="7">
        <v>22897.66970700592</v>
      </c>
      <c r="M67" s="44">
        <v>27433.92305429023</v>
      </c>
    </row>
    <row r="68" spans="1:13" x14ac:dyDescent="0.35">
      <c r="A68" s="58">
        <v>2020</v>
      </c>
      <c r="B68" s="33" t="s">
        <v>105</v>
      </c>
      <c r="C68" s="5">
        <v>3674126</v>
      </c>
      <c r="D68" s="5">
        <v>19.762757151099919</v>
      </c>
      <c r="E68" s="5">
        <v>14390.83544558241</v>
      </c>
      <c r="F68" s="5">
        <v>7896.6943463017224</v>
      </c>
      <c r="G68" s="5">
        <v>3850.2738037449831</v>
      </c>
      <c r="H68" s="5">
        <v>5685.6269594998012</v>
      </c>
      <c r="I68" s="5">
        <v>8979.4783165010376</v>
      </c>
      <c r="J68" s="5">
        <v>13159.60716311344</v>
      </c>
      <c r="K68" s="7">
        <v>18316.85361322515</v>
      </c>
      <c r="L68" s="7">
        <v>24522.192525943399</v>
      </c>
      <c r="M68" s="44">
        <v>29408.47242765699</v>
      </c>
    </row>
    <row r="69" spans="1:13" x14ac:dyDescent="0.35">
      <c r="A69" s="58">
        <v>2020</v>
      </c>
      <c r="B69" s="33" t="s">
        <v>106</v>
      </c>
      <c r="C69" s="5">
        <v>3906115</v>
      </c>
      <c r="D69" s="5">
        <v>21.010602834325411</v>
      </c>
      <c r="E69" s="5">
        <v>16006.76159007036</v>
      </c>
      <c r="F69" s="5">
        <v>8446.6795405839621</v>
      </c>
      <c r="G69" s="5">
        <v>4660.0347628928121</v>
      </c>
      <c r="H69" s="5">
        <v>6588.3130273881707</v>
      </c>
      <c r="I69" s="5">
        <v>10150.74563165218</v>
      </c>
      <c r="J69" s="5">
        <v>14698.16901183453</v>
      </c>
      <c r="K69" s="7">
        <v>20323.02282683273</v>
      </c>
      <c r="L69" s="7">
        <v>27156.712000672738</v>
      </c>
      <c r="M69" s="44">
        <v>32353.85876148814</v>
      </c>
    </row>
    <row r="70" spans="1:13" x14ac:dyDescent="0.35">
      <c r="A70" s="59">
        <v>2021</v>
      </c>
      <c r="B70" s="32" t="s">
        <v>13</v>
      </c>
      <c r="C70" s="18">
        <v>17711481</v>
      </c>
      <c r="D70" s="18">
        <v>100</v>
      </c>
      <c r="E70" s="18">
        <v>12827.290375754221</v>
      </c>
      <c r="F70" s="18">
        <v>7502.4668229546587</v>
      </c>
      <c r="G70" s="18">
        <v>3069.345586741571</v>
      </c>
      <c r="H70" s="18">
        <v>4708.599326237375</v>
      </c>
      <c r="I70" s="18">
        <v>7690.7554423707816</v>
      </c>
      <c r="J70" s="18">
        <v>11559.09172192949</v>
      </c>
      <c r="K70" s="20">
        <v>16413.646848572211</v>
      </c>
      <c r="L70" s="20">
        <v>22340.32889940602</v>
      </c>
      <c r="M70" s="43">
        <v>27048.021331549899</v>
      </c>
    </row>
    <row r="71" spans="1:13" x14ac:dyDescent="0.35">
      <c r="A71" s="58">
        <v>2021</v>
      </c>
      <c r="B71" s="33" t="s">
        <v>102</v>
      </c>
      <c r="C71" s="6">
        <v>3588869</v>
      </c>
      <c r="D71" s="6">
        <v>20.262952601196929</v>
      </c>
      <c r="E71" s="6">
        <v>11040.753616506059</v>
      </c>
      <c r="F71" s="6">
        <v>6589.266931451657</v>
      </c>
      <c r="G71" s="6">
        <v>2227.4724943332699</v>
      </c>
      <c r="H71" s="6">
        <v>3770.1849054360418</v>
      </c>
      <c r="I71" s="6">
        <v>6584.3200277830674</v>
      </c>
      <c r="J71" s="6">
        <v>10060.45571209067</v>
      </c>
      <c r="K71" s="51">
        <v>14219.702674351671</v>
      </c>
      <c r="L71" s="51">
        <v>19179.728629694819</v>
      </c>
      <c r="M71" s="44">
        <v>23066.531576669298</v>
      </c>
    </row>
    <row r="72" spans="1:13" x14ac:dyDescent="0.35">
      <c r="A72" s="58">
        <v>2021</v>
      </c>
      <c r="B72" s="33" t="s">
        <v>103</v>
      </c>
      <c r="C72" s="6">
        <v>3425492</v>
      </c>
      <c r="D72" s="6">
        <v>19.340517035249619</v>
      </c>
      <c r="E72" s="6">
        <v>11821.32340029738</v>
      </c>
      <c r="F72" s="6">
        <v>6951.6219770821081</v>
      </c>
      <c r="G72" s="6">
        <v>2640.207809673982</v>
      </c>
      <c r="H72" s="6">
        <v>4216.9984225959606</v>
      </c>
      <c r="I72" s="6">
        <v>7077.372779863289</v>
      </c>
      <c r="J72" s="6">
        <v>10721.58047837003</v>
      </c>
      <c r="K72" s="51">
        <v>15190.557708585249</v>
      </c>
      <c r="L72" s="51">
        <v>20513.653296900731</v>
      </c>
      <c r="M72" s="44">
        <v>24689.709472636649</v>
      </c>
    </row>
    <row r="73" spans="1:13" x14ac:dyDescent="0.35">
      <c r="A73" s="58">
        <v>2021</v>
      </c>
      <c r="B73" s="33" t="s">
        <v>104</v>
      </c>
      <c r="C73" s="6">
        <v>3348122</v>
      </c>
      <c r="D73" s="6">
        <v>18.903681741803521</v>
      </c>
      <c r="E73" s="6">
        <v>12596.057147846141</v>
      </c>
      <c r="F73" s="6">
        <v>7286.0009937726909</v>
      </c>
      <c r="G73" s="6">
        <v>3109.3892343928519</v>
      </c>
      <c r="H73" s="6">
        <v>4701.6191920178326</v>
      </c>
      <c r="I73" s="6">
        <v>7611.3381312523607</v>
      </c>
      <c r="J73" s="6">
        <v>11387.87008340602</v>
      </c>
      <c r="K73" s="51">
        <v>16099.103056006839</v>
      </c>
      <c r="L73" s="51">
        <v>21777.221527092999</v>
      </c>
      <c r="M73" s="44">
        <v>26264.251938150352</v>
      </c>
    </row>
    <row r="74" spans="1:13" x14ac:dyDescent="0.35">
      <c r="A74" s="58">
        <v>2021</v>
      </c>
      <c r="B74" s="33" t="s">
        <v>105</v>
      </c>
      <c r="C74" s="6">
        <v>3550614</v>
      </c>
      <c r="D74" s="6">
        <v>20.046962758224449</v>
      </c>
      <c r="E74" s="6">
        <v>13487.52070051904</v>
      </c>
      <c r="F74" s="6">
        <v>7642.2478999738141</v>
      </c>
      <c r="G74" s="6">
        <v>3600.7952920231592</v>
      </c>
      <c r="H74" s="6">
        <v>5232.7036472607724</v>
      </c>
      <c r="I74" s="6">
        <v>8247.4308474442332</v>
      </c>
      <c r="J74" s="6">
        <v>12189.8404762356</v>
      </c>
      <c r="K74" s="51">
        <v>17146.201910203788</v>
      </c>
      <c r="L74" s="51">
        <v>23224.330346522958</v>
      </c>
      <c r="M74" s="44">
        <v>28062.024796580528</v>
      </c>
    </row>
    <row r="75" spans="1:13" x14ac:dyDescent="0.35">
      <c r="A75" s="58">
        <v>2021</v>
      </c>
      <c r="B75" s="33" t="s">
        <v>106</v>
      </c>
      <c r="C75" s="6">
        <v>3798379</v>
      </c>
      <c r="D75" s="6">
        <v>21.4458576332493</v>
      </c>
      <c r="E75" s="6">
        <v>15009.158785625061</v>
      </c>
      <c r="F75" s="6">
        <v>8205.2193841264434</v>
      </c>
      <c r="G75" s="6">
        <v>4298.7572079723705</v>
      </c>
      <c r="H75" s="6">
        <v>6041.689626129546</v>
      </c>
      <c r="I75" s="6">
        <v>9322.1685832498097</v>
      </c>
      <c r="J75" s="6">
        <v>13617.88008689763</v>
      </c>
      <c r="K75" s="51">
        <v>19050.635094074649</v>
      </c>
      <c r="L75" s="51">
        <v>25764.673737577741</v>
      </c>
      <c r="M75" s="44">
        <v>30967.373782917301</v>
      </c>
    </row>
    <row r="76" spans="1:13" x14ac:dyDescent="0.35">
      <c r="A76" s="58">
        <v>2021</v>
      </c>
      <c r="B76" s="33" t="s">
        <v>41</v>
      </c>
      <c r="C76" s="6">
        <v>5</v>
      </c>
      <c r="D76" s="6">
        <v>2.823027616945189E-5</v>
      </c>
      <c r="E76" s="6">
        <v>10646.02151558673</v>
      </c>
      <c r="F76" s="6">
        <v>6279.2946911388981</v>
      </c>
      <c r="G76" s="6">
        <v>3867.5038675038682</v>
      </c>
      <c r="H76" s="6">
        <v>4130.612826265</v>
      </c>
      <c r="I76" s="6">
        <v>4919.9397025483986</v>
      </c>
      <c r="J76" s="6">
        <v>12777.59973412147</v>
      </c>
      <c r="K76" s="51">
        <v>13295.90460025243</v>
      </c>
      <c r="L76" s="51">
        <v>16497.723019462152</v>
      </c>
      <c r="M76" s="44">
        <v>17564.99582586539</v>
      </c>
    </row>
    <row r="77" spans="1:13" s="13" customFormat="1" x14ac:dyDescent="0.35">
      <c r="A77" s="59">
        <v>2022</v>
      </c>
      <c r="B77" s="32" t="s">
        <v>13</v>
      </c>
      <c r="C77" s="18">
        <v>17903765</v>
      </c>
      <c r="D77" s="18">
        <v>100</v>
      </c>
      <c r="E77" s="18">
        <v>11019.22632804694</v>
      </c>
      <c r="F77" s="18">
        <v>6865.9002785235562</v>
      </c>
      <c r="G77" s="18">
        <v>2416.588328523485</v>
      </c>
      <c r="H77" s="18">
        <v>3766.6130281545938</v>
      </c>
      <c r="I77" s="18">
        <v>6339.2378149048754</v>
      </c>
      <c r="J77" s="18">
        <v>9781.662011503151</v>
      </c>
      <c r="K77" s="18">
        <v>14155.35844040988</v>
      </c>
      <c r="L77" s="18">
        <v>19547.25152465939</v>
      </c>
      <c r="M77" s="18">
        <v>23885.342481004649</v>
      </c>
    </row>
    <row r="78" spans="1:13" x14ac:dyDescent="0.35">
      <c r="A78" s="58">
        <v>2022</v>
      </c>
      <c r="B78" s="33" t="s">
        <v>102</v>
      </c>
      <c r="C78" s="6">
        <v>3637490</v>
      </c>
      <c r="D78" s="6">
        <v>20.316899825260219</v>
      </c>
      <c r="E78" s="6">
        <v>9419.2146139803845</v>
      </c>
      <c r="F78" s="6">
        <v>6011.3162805911415</v>
      </c>
      <c r="G78" s="6">
        <v>1751.8736683643499</v>
      </c>
      <c r="H78" s="6">
        <v>2965.3906530315921</v>
      </c>
      <c r="I78" s="6">
        <v>5349.9384312018256</v>
      </c>
      <c r="J78" s="6">
        <v>8428.3554753146818</v>
      </c>
      <c r="K78" s="6">
        <v>12189.066536134431</v>
      </c>
      <c r="L78" s="6">
        <v>16702.27578174679</v>
      </c>
      <c r="M78" s="6">
        <v>20340.4986018645</v>
      </c>
    </row>
    <row r="79" spans="1:13" x14ac:dyDescent="0.35">
      <c r="A79" s="58">
        <v>2022</v>
      </c>
      <c r="B79" s="33" t="s">
        <v>103</v>
      </c>
      <c r="C79" s="6">
        <v>3459027</v>
      </c>
      <c r="D79" s="6">
        <v>19.320109485351271</v>
      </c>
      <c r="E79" s="6">
        <v>10126.82771132022</v>
      </c>
      <c r="F79" s="6">
        <v>6338.8678964490791</v>
      </c>
      <c r="G79" s="6">
        <v>2091.02383020056</v>
      </c>
      <c r="H79" s="6">
        <v>3364.3244533182728</v>
      </c>
      <c r="I79" s="6">
        <v>5810.6398789433833</v>
      </c>
      <c r="J79" s="6">
        <v>9041.2346771999273</v>
      </c>
      <c r="K79" s="6">
        <v>13070.2465689491</v>
      </c>
      <c r="L79" s="6">
        <v>17917.237816279809</v>
      </c>
      <c r="M79" s="6">
        <v>21777.690283629629</v>
      </c>
    </row>
    <row r="80" spans="1:13" x14ac:dyDescent="0.35">
      <c r="A80" s="58">
        <v>2022</v>
      </c>
      <c r="B80" s="33" t="s">
        <v>104</v>
      </c>
      <c r="C80" s="6">
        <v>3381680</v>
      </c>
      <c r="D80" s="6">
        <v>18.888094208117678</v>
      </c>
      <c r="E80" s="6">
        <v>10809.4486895255</v>
      </c>
      <c r="F80" s="6">
        <v>6648.3996607721456</v>
      </c>
      <c r="G80" s="6">
        <v>2456.4784681415508</v>
      </c>
      <c r="H80" s="6">
        <v>3778.1890222221509</v>
      </c>
      <c r="I80" s="6">
        <v>6281.9729896708614</v>
      </c>
      <c r="J80" s="6">
        <v>9632.1890287356964</v>
      </c>
      <c r="K80" s="6">
        <v>13860.38502716525</v>
      </c>
      <c r="L80" s="6">
        <v>19036.88050069641</v>
      </c>
      <c r="M80" s="6">
        <v>23170.378363289921</v>
      </c>
    </row>
    <row r="81" spans="1:13" x14ac:dyDescent="0.35">
      <c r="A81" s="58">
        <v>2022</v>
      </c>
      <c r="B81" s="33" t="s">
        <v>105</v>
      </c>
      <c r="C81" s="6">
        <v>3588106</v>
      </c>
      <c r="D81" s="6">
        <v>20.041069573913639</v>
      </c>
      <c r="E81" s="6">
        <v>11593.74350495044</v>
      </c>
      <c r="F81" s="6">
        <v>7000.1339178419285</v>
      </c>
      <c r="G81" s="6">
        <v>2841.9584104607738</v>
      </c>
      <c r="H81" s="6">
        <v>4218.6455230645424</v>
      </c>
      <c r="I81" s="6">
        <v>6824.577252752576</v>
      </c>
      <c r="J81" s="6">
        <v>10323.42014792587</v>
      </c>
      <c r="K81" s="6">
        <v>14787.73558560359</v>
      </c>
      <c r="L81" s="6">
        <v>20304.150029897421</v>
      </c>
      <c r="M81" s="6">
        <v>24769.13572547659</v>
      </c>
    </row>
    <row r="82" spans="1:13" x14ac:dyDescent="0.35">
      <c r="A82" s="58">
        <v>2022</v>
      </c>
      <c r="B82" s="33" t="s">
        <v>106</v>
      </c>
      <c r="C82" s="6">
        <v>3836165</v>
      </c>
      <c r="D82" s="6">
        <v>21.426582621029709</v>
      </c>
      <c r="E82" s="6">
        <v>12988.843768568349</v>
      </c>
      <c r="F82" s="6">
        <v>7572.1919858346891</v>
      </c>
      <c r="G82" s="6">
        <v>3429.8825912554548</v>
      </c>
      <c r="H82" s="6">
        <v>4918.815429253762</v>
      </c>
      <c r="I82" s="6">
        <v>7781.4818153244123</v>
      </c>
      <c r="J82" s="6">
        <v>11620.926841781769</v>
      </c>
      <c r="K82" s="6">
        <v>16510.305826324591</v>
      </c>
      <c r="L82" s="6">
        <v>22633.450544848289</v>
      </c>
      <c r="M82" s="6">
        <v>27532.642101316589</v>
      </c>
    </row>
    <row r="83" spans="1:13" x14ac:dyDescent="0.35">
      <c r="A83" s="60">
        <v>2022</v>
      </c>
      <c r="B83" s="34" t="s">
        <v>41</v>
      </c>
      <c r="C83" s="17">
        <v>1297</v>
      </c>
      <c r="D83" s="17">
        <v>7.2442863274847493E-3</v>
      </c>
      <c r="E83" s="17">
        <v>10288.575747930039</v>
      </c>
      <c r="F83" s="17">
        <v>4193.6876344285629</v>
      </c>
      <c r="G83" s="17">
        <v>3589.1572884683592</v>
      </c>
      <c r="H83" s="17">
        <v>5077.0677580966058</v>
      </c>
      <c r="I83" s="17">
        <v>7493.6888258999343</v>
      </c>
      <c r="J83" s="17">
        <v>9835.6621501239661</v>
      </c>
      <c r="K83" s="17">
        <v>13430.65779912136</v>
      </c>
      <c r="L83" s="17">
        <v>15446.1452211958</v>
      </c>
      <c r="M83" s="17">
        <v>16594.574112621631</v>
      </c>
    </row>
    <row r="84" spans="1:13" x14ac:dyDescent="0.35">
      <c r="A84" s="59">
        <v>2023</v>
      </c>
      <c r="B84" s="32" t="s">
        <v>13</v>
      </c>
      <c r="C84" s="53">
        <v>17964180</v>
      </c>
      <c r="D84" s="53">
        <v>100</v>
      </c>
      <c r="E84" s="53">
        <v>11302.59270142891</v>
      </c>
      <c r="F84" s="53">
        <v>6963.1259825725983</v>
      </c>
      <c r="G84" s="53">
        <v>2423.4788043998442</v>
      </c>
      <c r="H84" s="53">
        <v>3847.270470171477</v>
      </c>
      <c r="I84" s="53">
        <v>6540.1369750020958</v>
      </c>
      <c r="J84" s="53">
        <v>10097.500233862969</v>
      </c>
      <c r="K84" s="53">
        <v>14554.155111866559</v>
      </c>
      <c r="L84" s="53">
        <v>19969.16774868159</v>
      </c>
      <c r="M84" s="53">
        <v>24312.98881497026</v>
      </c>
    </row>
    <row r="85" spans="1:13" x14ac:dyDescent="0.35">
      <c r="A85" s="58">
        <v>2023</v>
      </c>
      <c r="B85" s="33" t="s">
        <v>102</v>
      </c>
      <c r="C85" s="6">
        <v>3658369</v>
      </c>
      <c r="D85" s="6">
        <v>20.364798170581679</v>
      </c>
      <c r="E85" s="6">
        <v>9698.6846243164782</v>
      </c>
      <c r="F85" s="6">
        <v>6129.0555832200034</v>
      </c>
      <c r="G85" s="6">
        <v>1742.4492203363791</v>
      </c>
      <c r="H85" s="6">
        <v>3017.2888450164241</v>
      </c>
      <c r="I85" s="6">
        <v>5530.0990753110564</v>
      </c>
      <c r="J85" s="6">
        <v>8732.2283171966956</v>
      </c>
      <c r="K85" s="6">
        <v>12594.115661076719</v>
      </c>
      <c r="L85" s="6">
        <v>17172.310651706</v>
      </c>
      <c r="M85" s="6">
        <v>20807.035329283979</v>
      </c>
    </row>
    <row r="86" spans="1:13" x14ac:dyDescent="0.35">
      <c r="A86" s="58">
        <v>2023</v>
      </c>
      <c r="B86" s="33" t="s">
        <v>103</v>
      </c>
      <c r="C86" s="6">
        <v>3468312</v>
      </c>
      <c r="D86" s="6">
        <v>19.306820572940151</v>
      </c>
      <c r="E86" s="6">
        <v>10396.872959174731</v>
      </c>
      <c r="F86" s="6">
        <v>6440.5473606489804</v>
      </c>
      <c r="G86" s="6">
        <v>2086.1433324772238</v>
      </c>
      <c r="H86" s="6">
        <v>3426.9798387735782</v>
      </c>
      <c r="I86" s="6">
        <v>5996.5351130267527</v>
      </c>
      <c r="J86" s="6">
        <v>9343.1840705880968</v>
      </c>
      <c r="K86" s="6">
        <v>13454.146344377419</v>
      </c>
      <c r="L86" s="6">
        <v>18332.348907463151</v>
      </c>
      <c r="M86" s="6">
        <v>22188.19610074133</v>
      </c>
    </row>
    <row r="87" spans="1:13" x14ac:dyDescent="0.35">
      <c r="A87" s="58">
        <v>2023</v>
      </c>
      <c r="B87" s="33" t="s">
        <v>104</v>
      </c>
      <c r="C87" s="6">
        <v>3391028</v>
      </c>
      <c r="D87" s="6">
        <v>18.876608896147779</v>
      </c>
      <c r="E87" s="6">
        <v>11086.36925905568</v>
      </c>
      <c r="F87" s="6">
        <v>6747.2564586802482</v>
      </c>
      <c r="G87" s="6">
        <v>2466.89377118324</v>
      </c>
      <c r="H87" s="6">
        <v>3855.028588748828</v>
      </c>
      <c r="I87" s="6">
        <v>6475.356099645207</v>
      </c>
      <c r="J87" s="6">
        <v>9940.9976761051839</v>
      </c>
      <c r="K87" s="6">
        <v>14254.84759585288</v>
      </c>
      <c r="L87" s="6">
        <v>19454.709678177951</v>
      </c>
      <c r="M87" s="6">
        <v>23595.999559031141</v>
      </c>
    </row>
    <row r="88" spans="1:13" x14ac:dyDescent="0.35">
      <c r="A88" s="58">
        <v>2023</v>
      </c>
      <c r="B88" s="33" t="s">
        <v>105</v>
      </c>
      <c r="C88" s="6">
        <v>3599672</v>
      </c>
      <c r="D88" s="6">
        <v>20.038053504251241</v>
      </c>
      <c r="E88" s="6">
        <v>11892.530128860421</v>
      </c>
      <c r="F88" s="6">
        <v>7095.7489494181209</v>
      </c>
      <c r="G88" s="6">
        <v>2868.4066759432671</v>
      </c>
      <c r="H88" s="6">
        <v>4320.7095736406754</v>
      </c>
      <c r="I88" s="6">
        <v>7040.6374751067106</v>
      </c>
      <c r="J88" s="6">
        <v>10661.621166838841</v>
      </c>
      <c r="K88" s="6">
        <v>15196.026064398529</v>
      </c>
      <c r="L88" s="6">
        <v>20736.395002846089</v>
      </c>
      <c r="M88" s="6">
        <v>25196.29135274524</v>
      </c>
    </row>
    <row r="89" spans="1:13" x14ac:dyDescent="0.35">
      <c r="A89" s="58">
        <v>2023</v>
      </c>
      <c r="B89" s="33" t="s">
        <v>106</v>
      </c>
      <c r="C89" s="6">
        <v>3842165</v>
      </c>
      <c r="D89" s="6">
        <v>21.387923078036401</v>
      </c>
      <c r="E89" s="6">
        <v>13288.24384421429</v>
      </c>
      <c r="F89" s="6">
        <v>7655.1207098618261</v>
      </c>
      <c r="G89" s="6">
        <v>3467.504976243722</v>
      </c>
      <c r="H89" s="6">
        <v>5022.2857054618516</v>
      </c>
      <c r="I89" s="6">
        <v>8011.005821161687</v>
      </c>
      <c r="J89" s="6">
        <v>11972.69402858076</v>
      </c>
      <c r="K89" s="6">
        <v>16925.448738477571</v>
      </c>
      <c r="L89" s="6">
        <v>23048.641836363531</v>
      </c>
      <c r="M89" s="6">
        <v>27947.90838502437</v>
      </c>
    </row>
    <row r="90" spans="1:13" x14ac:dyDescent="0.35">
      <c r="A90" s="60">
        <v>2023</v>
      </c>
      <c r="B90" s="34" t="s">
        <v>41</v>
      </c>
      <c r="C90" s="17">
        <v>4634</v>
      </c>
      <c r="D90" s="17">
        <v>2.5795778042749521E-2</v>
      </c>
      <c r="E90" s="17">
        <v>9024.9543546921414</v>
      </c>
      <c r="F90" s="17">
        <v>4276.9006869662562</v>
      </c>
      <c r="G90" s="17">
        <v>2930.6761075743711</v>
      </c>
      <c r="H90" s="17">
        <v>4031.5348503047512</v>
      </c>
      <c r="I90" s="17">
        <v>6013.8810819378332</v>
      </c>
      <c r="J90" s="17">
        <v>9024.2591207176101</v>
      </c>
      <c r="K90" s="17">
        <v>11072.738093799009</v>
      </c>
      <c r="L90" s="17">
        <v>14513.18115898929</v>
      </c>
      <c r="M90" s="17">
        <v>16137.905920446259</v>
      </c>
    </row>
    <row r="91" spans="1:13" x14ac:dyDescent="0.35">
      <c r="A91" s="59">
        <v>2024</v>
      </c>
      <c r="B91" s="32" t="s">
        <v>13</v>
      </c>
      <c r="C91" s="53">
        <v>17940900</v>
      </c>
      <c r="D91" s="53">
        <v>100</v>
      </c>
      <c r="E91" s="53">
        <v>11239.393680729359</v>
      </c>
      <c r="F91" s="53">
        <v>6880.7313470268264</v>
      </c>
      <c r="G91" s="53">
        <v>2470.7425241621349</v>
      </c>
      <c r="H91" s="53">
        <v>3891.4050704377428</v>
      </c>
      <c r="I91" s="53">
        <v>6544.4082701121624</v>
      </c>
      <c r="J91" s="53">
        <v>10048.274629000171</v>
      </c>
      <c r="K91" s="53">
        <v>14443.743680829521</v>
      </c>
      <c r="L91" s="53">
        <v>19798.350723673058</v>
      </c>
      <c r="M91" s="121">
        <v>24076.57185087266</v>
      </c>
    </row>
    <row r="92" spans="1:13" x14ac:dyDescent="0.35">
      <c r="A92" s="58">
        <v>2024</v>
      </c>
      <c r="B92" s="33" t="s">
        <v>102</v>
      </c>
      <c r="C92" s="6">
        <v>3644105</v>
      </c>
      <c r="D92" s="6">
        <v>20.31171791827612</v>
      </c>
      <c r="E92" s="6">
        <v>9646.7791541336828</v>
      </c>
      <c r="F92" s="6">
        <v>6042.9749080340207</v>
      </c>
      <c r="G92" s="6">
        <v>1770.852302570102</v>
      </c>
      <c r="H92" s="6">
        <v>3061.3400007119362</v>
      </c>
      <c r="I92" s="6">
        <v>5547.0462802159291</v>
      </c>
      <c r="J92" s="6">
        <v>8704.2532149996714</v>
      </c>
      <c r="K92" s="6">
        <v>12507.69811468041</v>
      </c>
      <c r="L92" s="6">
        <v>17004.12574609373</v>
      </c>
      <c r="M92" s="146">
        <v>20589.674020837429</v>
      </c>
    </row>
    <row r="93" spans="1:13" x14ac:dyDescent="0.35">
      <c r="A93" s="58">
        <v>2024</v>
      </c>
      <c r="B93" s="33" t="s">
        <v>103</v>
      </c>
      <c r="C93" s="6">
        <v>3456166</v>
      </c>
      <c r="D93" s="6">
        <v>19.264172923320459</v>
      </c>
      <c r="E93" s="6">
        <v>10329.423460269971</v>
      </c>
      <c r="F93" s="6">
        <v>6352.3465022262826</v>
      </c>
      <c r="G93" s="6">
        <v>2120.3111391100801</v>
      </c>
      <c r="H93" s="6">
        <v>3466.517645437119</v>
      </c>
      <c r="I93" s="6">
        <v>6004.5962079236406</v>
      </c>
      <c r="J93" s="6">
        <v>9296.7408257130774</v>
      </c>
      <c r="K93" s="6">
        <v>13338.97696136294</v>
      </c>
      <c r="L93" s="6">
        <v>18137.132217302598</v>
      </c>
      <c r="M93" s="146">
        <v>21938.290864760289</v>
      </c>
    </row>
    <row r="94" spans="1:13" x14ac:dyDescent="0.35">
      <c r="A94" s="58">
        <v>2024</v>
      </c>
      <c r="B94" s="33" t="s">
        <v>104</v>
      </c>
      <c r="C94" s="6">
        <v>3387645</v>
      </c>
      <c r="D94" s="6">
        <v>18.882246710031271</v>
      </c>
      <c r="E94" s="6">
        <v>11010.290468232221</v>
      </c>
      <c r="F94" s="6">
        <v>6650.198442526711</v>
      </c>
      <c r="G94" s="6">
        <v>2514.8427574088969</v>
      </c>
      <c r="H94" s="6">
        <v>3896.9093957146638</v>
      </c>
      <c r="I94" s="6">
        <v>6477.8216949078114</v>
      </c>
      <c r="J94" s="6">
        <v>9882.204837795307</v>
      </c>
      <c r="K94" s="6">
        <v>14126.991754686769</v>
      </c>
      <c r="L94" s="6">
        <v>19252.35770978417</v>
      </c>
      <c r="M94" s="146">
        <v>23326.971704834221</v>
      </c>
    </row>
    <row r="95" spans="1:13" x14ac:dyDescent="0.35">
      <c r="A95" s="58">
        <v>2024</v>
      </c>
      <c r="B95" s="33" t="s">
        <v>105</v>
      </c>
      <c r="C95" s="6">
        <v>3600356</v>
      </c>
      <c r="D95" s="6">
        <v>20.067867275331789</v>
      </c>
      <c r="E95" s="6">
        <v>11810.510958584389</v>
      </c>
      <c r="F95" s="6">
        <v>7006.152395709857</v>
      </c>
      <c r="G95" s="6">
        <v>2925.2835884557198</v>
      </c>
      <c r="H95" s="6">
        <v>4357.6588668803088</v>
      </c>
      <c r="I95" s="6">
        <v>7029.2697566370352</v>
      </c>
      <c r="J95" s="6">
        <v>10592.082398145671</v>
      </c>
      <c r="K95" s="6">
        <v>15059.62722584961</v>
      </c>
      <c r="L95" s="6">
        <v>20541.538780779949</v>
      </c>
      <c r="M95" s="146">
        <v>24944.414846534652</v>
      </c>
    </row>
    <row r="96" spans="1:13" x14ac:dyDescent="0.35">
      <c r="A96" s="58">
        <v>2024</v>
      </c>
      <c r="B96" s="33" t="s">
        <v>106</v>
      </c>
      <c r="C96" s="6">
        <v>3842837</v>
      </c>
      <c r="D96" s="6">
        <v>21.41942154518447</v>
      </c>
      <c r="E96" s="6">
        <v>13241.985568612119</v>
      </c>
      <c r="F96" s="6">
        <v>7586.9278291389764</v>
      </c>
      <c r="G96" s="6">
        <v>3536.9323063255752</v>
      </c>
      <c r="H96" s="6">
        <v>5070.6283975305578</v>
      </c>
      <c r="I96" s="6">
        <v>8013.8676575182708</v>
      </c>
      <c r="J96" s="6">
        <v>11932.57444776858</v>
      </c>
      <c r="K96" s="6">
        <v>16842.929885960679</v>
      </c>
      <c r="L96" s="6">
        <v>22914.95529286447</v>
      </c>
      <c r="M96" s="146">
        <v>27753.04949461047</v>
      </c>
    </row>
    <row r="97" spans="1:13" x14ac:dyDescent="0.35">
      <c r="A97" s="58">
        <v>2024</v>
      </c>
      <c r="B97" s="33" t="s">
        <v>41</v>
      </c>
      <c r="C97" s="6">
        <v>9791</v>
      </c>
      <c r="D97" s="6">
        <v>5.4573627855904673E-2</v>
      </c>
      <c r="E97" s="6">
        <v>8473.9282548551346</v>
      </c>
      <c r="F97" s="6">
        <v>4230.4333321703289</v>
      </c>
      <c r="G97" s="6">
        <v>2940.1939943616389</v>
      </c>
      <c r="H97" s="6">
        <v>3809.3251484998209</v>
      </c>
      <c r="I97" s="6">
        <v>5504.7206936181956</v>
      </c>
      <c r="J97" s="6">
        <v>7887.7839562740628</v>
      </c>
      <c r="K97" s="6">
        <v>10476.62905825583</v>
      </c>
      <c r="L97" s="6">
        <v>14232.77011895539</v>
      </c>
      <c r="M97" s="146">
        <v>15645.60493612044</v>
      </c>
    </row>
  </sheetData>
  <phoneticPr fontId="38" type="noConversion"/>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3D9DEE-DA86-456D-AAC1-BA4793464A41}">
  <sheetPr>
    <pageSetUpPr fitToPage="1"/>
  </sheetPr>
  <dimension ref="A1:M93"/>
  <sheetViews>
    <sheetView showGridLines="0" zoomScaleNormal="100" workbookViewId="0">
      <pane ySplit="7" topLeftCell="A8" activePane="bottomLeft" state="frozen"/>
      <selection pane="bottomLeft"/>
    </sheetView>
  </sheetViews>
  <sheetFormatPr defaultColWidth="8.69140625" defaultRowHeight="15.5" x14ac:dyDescent="0.35"/>
  <cols>
    <col min="1" max="1" width="13.69140625" style="1" customWidth="1"/>
    <col min="2" max="2" width="24.4609375" style="8" bestFit="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354</v>
      </c>
      <c r="F1" s="1"/>
    </row>
    <row r="2" spans="1:13" x14ac:dyDescent="0.35">
      <c r="A2" s="9" t="s">
        <v>282</v>
      </c>
    </row>
    <row r="3" spans="1:13" x14ac:dyDescent="0.35">
      <c r="A3" s="11" t="s">
        <v>201</v>
      </c>
    </row>
    <row r="4" spans="1:13" s="11" customFormat="1" x14ac:dyDescent="0.35">
      <c r="A4" s="11" t="s">
        <v>289</v>
      </c>
    </row>
    <row r="5" spans="1:13" x14ac:dyDescent="0.35">
      <c r="A5" s="12" t="s">
        <v>202</v>
      </c>
    </row>
    <row r="6" spans="1:13" ht="22" customHeight="1" x14ac:dyDescent="0.35">
      <c r="A6" s="56" t="s">
        <v>290</v>
      </c>
    </row>
    <row r="7" spans="1:13" s="61" customFormat="1" ht="46.5" customHeight="1" x14ac:dyDescent="0.35">
      <c r="A7" s="62" t="s">
        <v>1</v>
      </c>
      <c r="B7" s="63" t="s">
        <v>291</v>
      </c>
      <c r="C7" s="29" t="s">
        <v>2</v>
      </c>
      <c r="D7" s="29" t="s">
        <v>3</v>
      </c>
      <c r="E7" s="29" t="s">
        <v>4</v>
      </c>
      <c r="F7" s="29" t="s">
        <v>5</v>
      </c>
      <c r="G7" s="29" t="s">
        <v>6</v>
      </c>
      <c r="H7" s="29" t="s">
        <v>7</v>
      </c>
      <c r="I7" s="29" t="s">
        <v>8</v>
      </c>
      <c r="J7" s="29" t="s">
        <v>9</v>
      </c>
      <c r="K7" s="29" t="s">
        <v>10</v>
      </c>
      <c r="L7" s="29" t="s">
        <v>11</v>
      </c>
      <c r="M7" s="29" t="s">
        <v>12</v>
      </c>
    </row>
    <row r="8" spans="1:13" s="13" customFormat="1" x14ac:dyDescent="0.35">
      <c r="A8" s="59">
        <v>2011</v>
      </c>
      <c r="B8" s="32" t="s">
        <v>13</v>
      </c>
      <c r="C8" s="43">
        <v>2757060</v>
      </c>
      <c r="D8" s="43">
        <v>100</v>
      </c>
      <c r="E8" s="43">
        <v>14100</v>
      </c>
      <c r="F8" s="43">
        <v>7800</v>
      </c>
      <c r="G8" s="43">
        <v>3300</v>
      </c>
      <c r="H8" s="43">
        <v>5300</v>
      </c>
      <c r="I8" s="43">
        <v>8800</v>
      </c>
      <c r="J8" s="43">
        <v>12900</v>
      </c>
      <c r="K8" s="43">
        <v>18000</v>
      </c>
      <c r="L8" s="43">
        <v>24000</v>
      </c>
      <c r="M8" s="43">
        <v>28800</v>
      </c>
    </row>
    <row r="9" spans="1:13" x14ac:dyDescent="0.35">
      <c r="A9" s="58">
        <v>2011</v>
      </c>
      <c r="B9" s="33" t="s">
        <v>285</v>
      </c>
      <c r="C9" s="44">
        <v>572150</v>
      </c>
      <c r="D9" s="44">
        <v>20.752084286946449</v>
      </c>
      <c r="E9" s="44">
        <v>11800</v>
      </c>
      <c r="F9" s="44">
        <v>6900</v>
      </c>
      <c r="G9" s="44">
        <v>2000</v>
      </c>
      <c r="H9" s="44">
        <v>3800</v>
      </c>
      <c r="I9" s="44">
        <v>7100</v>
      </c>
      <c r="J9" s="44">
        <v>10900</v>
      </c>
      <c r="K9" s="44">
        <v>15300</v>
      </c>
      <c r="L9" s="44">
        <v>20400</v>
      </c>
      <c r="M9" s="44">
        <v>24300</v>
      </c>
    </row>
    <row r="10" spans="1:13" x14ac:dyDescent="0.35">
      <c r="A10" s="58">
        <v>2011</v>
      </c>
      <c r="B10" s="33" t="s">
        <v>103</v>
      </c>
      <c r="C10" s="44">
        <v>562090</v>
      </c>
      <c r="D10" s="44">
        <v>20.387130049494786</v>
      </c>
      <c r="E10" s="44">
        <v>13000</v>
      </c>
      <c r="F10" s="44">
        <v>7300</v>
      </c>
      <c r="G10" s="44">
        <v>2900</v>
      </c>
      <c r="H10" s="44">
        <v>4700</v>
      </c>
      <c r="I10" s="44">
        <v>8000</v>
      </c>
      <c r="J10" s="44">
        <v>12000</v>
      </c>
      <c r="K10" s="44">
        <v>16700</v>
      </c>
      <c r="L10" s="44">
        <v>22100</v>
      </c>
      <c r="M10" s="44">
        <v>26300</v>
      </c>
    </row>
    <row r="11" spans="1:13" x14ac:dyDescent="0.35">
      <c r="A11" s="58">
        <v>2011</v>
      </c>
      <c r="B11" s="33" t="s">
        <v>104</v>
      </c>
      <c r="C11" s="44">
        <v>530580</v>
      </c>
      <c r="D11" s="44">
        <v>19.244426486493936</v>
      </c>
      <c r="E11" s="44">
        <v>14000</v>
      </c>
      <c r="F11" s="44">
        <v>7600</v>
      </c>
      <c r="G11" s="44">
        <v>3600</v>
      </c>
      <c r="H11" s="44">
        <v>5500</v>
      </c>
      <c r="I11" s="44">
        <v>8800</v>
      </c>
      <c r="J11" s="44">
        <v>12900</v>
      </c>
      <c r="K11" s="44">
        <v>17900</v>
      </c>
      <c r="L11" s="44">
        <v>23700</v>
      </c>
      <c r="M11" s="44">
        <v>28300</v>
      </c>
    </row>
    <row r="12" spans="1:13" x14ac:dyDescent="0.35">
      <c r="A12" s="58">
        <v>2011</v>
      </c>
      <c r="B12" s="33" t="s">
        <v>105</v>
      </c>
      <c r="C12" s="44">
        <v>524850</v>
      </c>
      <c r="D12" s="44">
        <v>19.036705067503114</v>
      </c>
      <c r="E12" s="44">
        <v>15100</v>
      </c>
      <c r="F12" s="44">
        <v>8000</v>
      </c>
      <c r="G12" s="44">
        <v>4400</v>
      </c>
      <c r="H12" s="44">
        <v>6300</v>
      </c>
      <c r="I12" s="44">
        <v>9700</v>
      </c>
      <c r="J12" s="44">
        <v>13900</v>
      </c>
      <c r="K12" s="44">
        <v>19100</v>
      </c>
      <c r="L12" s="44">
        <v>25300</v>
      </c>
      <c r="M12" s="44">
        <v>30200</v>
      </c>
    </row>
    <row r="13" spans="1:13" x14ac:dyDescent="0.35">
      <c r="A13" s="58">
        <v>2011</v>
      </c>
      <c r="B13" s="33" t="s">
        <v>286</v>
      </c>
      <c r="C13" s="44">
        <v>567390</v>
      </c>
      <c r="D13" s="44">
        <v>20.579654109561716</v>
      </c>
      <c r="E13" s="44">
        <v>16600</v>
      </c>
      <c r="F13" s="44">
        <v>8300</v>
      </c>
      <c r="G13" s="44">
        <v>5400</v>
      </c>
      <c r="H13" s="44">
        <v>7400</v>
      </c>
      <c r="I13" s="44">
        <v>10900</v>
      </c>
      <c r="J13" s="44">
        <v>15300</v>
      </c>
      <c r="K13" s="44">
        <v>20900</v>
      </c>
      <c r="L13" s="44">
        <v>27600</v>
      </c>
      <c r="M13" s="44">
        <v>32700</v>
      </c>
    </row>
    <row r="14" spans="1:13" x14ac:dyDescent="0.35">
      <c r="A14" s="59">
        <v>2012</v>
      </c>
      <c r="B14" s="32" t="s">
        <v>13</v>
      </c>
      <c r="C14" s="43">
        <v>2633540</v>
      </c>
      <c r="D14" s="43">
        <v>100</v>
      </c>
      <c r="E14" s="43">
        <v>14100</v>
      </c>
      <c r="F14" s="43">
        <v>7800</v>
      </c>
      <c r="G14" s="43">
        <v>3300</v>
      </c>
      <c r="H14" s="43">
        <v>5300</v>
      </c>
      <c r="I14" s="43">
        <v>8800</v>
      </c>
      <c r="J14" s="43">
        <v>12900</v>
      </c>
      <c r="K14" s="43">
        <v>18000</v>
      </c>
      <c r="L14" s="43">
        <v>24000</v>
      </c>
      <c r="M14" s="43">
        <v>28700</v>
      </c>
    </row>
    <row r="15" spans="1:13" x14ac:dyDescent="0.35">
      <c r="A15" s="58">
        <v>2012</v>
      </c>
      <c r="B15" s="33" t="s">
        <v>102</v>
      </c>
      <c r="C15" s="44">
        <v>549010</v>
      </c>
      <c r="D15" s="44">
        <v>21</v>
      </c>
      <c r="E15" s="44">
        <v>11600</v>
      </c>
      <c r="F15" s="44">
        <v>6800</v>
      </c>
      <c r="G15" s="44">
        <v>1900</v>
      </c>
      <c r="H15" s="44">
        <v>3700</v>
      </c>
      <c r="I15" s="44">
        <v>7000</v>
      </c>
      <c r="J15" s="44">
        <v>10800</v>
      </c>
      <c r="K15" s="44">
        <v>15000</v>
      </c>
      <c r="L15" s="44">
        <v>20000</v>
      </c>
      <c r="M15" s="44">
        <v>23800</v>
      </c>
    </row>
    <row r="16" spans="1:13" x14ac:dyDescent="0.35">
      <c r="A16" s="58">
        <v>2012</v>
      </c>
      <c r="B16" s="33" t="s">
        <v>103</v>
      </c>
      <c r="C16" s="44">
        <v>537190</v>
      </c>
      <c r="D16" s="44">
        <v>20</v>
      </c>
      <c r="E16" s="44">
        <v>12900</v>
      </c>
      <c r="F16" s="44">
        <v>7200</v>
      </c>
      <c r="G16" s="44">
        <v>2800</v>
      </c>
      <c r="H16" s="44">
        <v>4700</v>
      </c>
      <c r="I16" s="44">
        <v>8000</v>
      </c>
      <c r="J16" s="44">
        <v>11900</v>
      </c>
      <c r="K16" s="44">
        <v>16600</v>
      </c>
      <c r="L16" s="44">
        <v>22000</v>
      </c>
      <c r="M16" s="44">
        <v>26100</v>
      </c>
    </row>
    <row r="17" spans="1:13" x14ac:dyDescent="0.35">
      <c r="A17" s="58">
        <v>2012</v>
      </c>
      <c r="B17" s="33" t="s">
        <v>104</v>
      </c>
      <c r="C17" s="44">
        <v>506320</v>
      </c>
      <c r="D17" s="44">
        <v>19</v>
      </c>
      <c r="E17" s="44">
        <v>14000</v>
      </c>
      <c r="F17" s="44">
        <v>7600</v>
      </c>
      <c r="G17" s="44">
        <v>3600</v>
      </c>
      <c r="H17" s="44">
        <v>5500</v>
      </c>
      <c r="I17" s="44">
        <v>8900</v>
      </c>
      <c r="J17" s="44">
        <v>13000</v>
      </c>
      <c r="K17" s="44">
        <v>17900</v>
      </c>
      <c r="L17" s="44">
        <v>23700</v>
      </c>
      <c r="M17" s="44">
        <v>28200</v>
      </c>
    </row>
    <row r="18" spans="1:13" x14ac:dyDescent="0.35">
      <c r="A18" s="58">
        <v>2012</v>
      </c>
      <c r="B18" s="33" t="s">
        <v>105</v>
      </c>
      <c r="C18" s="44">
        <v>499730</v>
      </c>
      <c r="D18" s="44">
        <v>19</v>
      </c>
      <c r="E18" s="44">
        <v>15200</v>
      </c>
      <c r="F18" s="44">
        <v>7900</v>
      </c>
      <c r="G18" s="44">
        <v>4400</v>
      </c>
      <c r="H18" s="44">
        <v>6400</v>
      </c>
      <c r="I18" s="44">
        <v>9800</v>
      </c>
      <c r="J18" s="44">
        <v>14000</v>
      </c>
      <c r="K18" s="44">
        <v>19200</v>
      </c>
      <c r="L18" s="44">
        <v>25400</v>
      </c>
      <c r="M18" s="44">
        <v>30200</v>
      </c>
    </row>
    <row r="19" spans="1:13" x14ac:dyDescent="0.35">
      <c r="A19" s="58">
        <v>2012</v>
      </c>
      <c r="B19" s="33" t="s">
        <v>106</v>
      </c>
      <c r="C19" s="44">
        <v>541180</v>
      </c>
      <c r="D19" s="44">
        <v>21</v>
      </c>
      <c r="E19" s="44">
        <v>16800</v>
      </c>
      <c r="F19" s="44">
        <v>8300</v>
      </c>
      <c r="G19" s="44">
        <v>5500</v>
      </c>
      <c r="H19" s="44">
        <v>7500</v>
      </c>
      <c r="I19" s="44">
        <v>11000</v>
      </c>
      <c r="J19" s="44">
        <v>15500</v>
      </c>
      <c r="K19" s="44">
        <v>21000</v>
      </c>
      <c r="L19" s="44">
        <v>27700</v>
      </c>
      <c r="M19" s="44">
        <v>32800</v>
      </c>
    </row>
    <row r="20" spans="1:13" x14ac:dyDescent="0.35">
      <c r="A20" s="58">
        <v>2012</v>
      </c>
      <c r="B20" s="33" t="s">
        <v>41</v>
      </c>
      <c r="C20" s="44">
        <v>110</v>
      </c>
      <c r="D20" s="44">
        <v>0</v>
      </c>
      <c r="E20" s="44">
        <v>12800</v>
      </c>
      <c r="F20" s="44">
        <v>9500</v>
      </c>
      <c r="G20" s="44">
        <v>2900</v>
      </c>
      <c r="H20" s="44">
        <v>4000</v>
      </c>
      <c r="I20" s="44">
        <v>6500</v>
      </c>
      <c r="J20" s="44">
        <v>9700</v>
      </c>
      <c r="K20" s="44">
        <v>17500</v>
      </c>
      <c r="L20" s="44">
        <v>25900</v>
      </c>
      <c r="M20" s="44">
        <v>35000</v>
      </c>
    </row>
    <row r="21" spans="1:13" x14ac:dyDescent="0.35">
      <c r="A21" s="59">
        <v>2013</v>
      </c>
      <c r="B21" s="32" t="s">
        <v>13</v>
      </c>
      <c r="C21" s="43">
        <v>3015790</v>
      </c>
      <c r="D21" s="43">
        <v>100</v>
      </c>
      <c r="E21" s="43">
        <v>13600</v>
      </c>
      <c r="F21" s="43">
        <v>7600</v>
      </c>
      <c r="G21" s="43">
        <v>3100</v>
      </c>
      <c r="H21" s="43">
        <v>5000</v>
      </c>
      <c r="I21" s="43">
        <v>8400</v>
      </c>
      <c r="J21" s="43">
        <v>12400</v>
      </c>
      <c r="K21" s="43">
        <v>17400</v>
      </c>
      <c r="L21" s="43">
        <v>23200</v>
      </c>
      <c r="M21" s="43">
        <v>27800</v>
      </c>
    </row>
    <row r="22" spans="1:13" x14ac:dyDescent="0.35">
      <c r="A22" s="58">
        <v>2013</v>
      </c>
      <c r="B22" s="33" t="s">
        <v>102</v>
      </c>
      <c r="C22" s="44">
        <v>607290</v>
      </c>
      <c r="D22" s="44">
        <v>20</v>
      </c>
      <c r="E22" s="44">
        <v>11100</v>
      </c>
      <c r="F22" s="44">
        <v>6600</v>
      </c>
      <c r="G22" s="44">
        <v>1800</v>
      </c>
      <c r="H22" s="44">
        <v>3500</v>
      </c>
      <c r="I22" s="44">
        <v>6600</v>
      </c>
      <c r="J22" s="44">
        <v>10300</v>
      </c>
      <c r="K22" s="44">
        <v>14500</v>
      </c>
      <c r="L22" s="44">
        <v>19200</v>
      </c>
      <c r="M22" s="44">
        <v>22900</v>
      </c>
    </row>
    <row r="23" spans="1:13" x14ac:dyDescent="0.35">
      <c r="A23" s="58">
        <v>2013</v>
      </c>
      <c r="B23" s="33" t="s">
        <v>103</v>
      </c>
      <c r="C23" s="44">
        <v>600280</v>
      </c>
      <c r="D23" s="44">
        <v>20</v>
      </c>
      <c r="E23" s="44">
        <v>12400</v>
      </c>
      <c r="F23" s="44">
        <v>7000</v>
      </c>
      <c r="G23" s="44">
        <v>2700</v>
      </c>
      <c r="H23" s="44">
        <v>4400</v>
      </c>
      <c r="I23" s="44">
        <v>7600</v>
      </c>
      <c r="J23" s="44">
        <v>11400</v>
      </c>
      <c r="K23" s="44">
        <v>15900</v>
      </c>
      <c r="L23" s="44">
        <v>21100</v>
      </c>
      <c r="M23" s="44">
        <v>25100</v>
      </c>
    </row>
    <row r="24" spans="1:13" x14ac:dyDescent="0.35">
      <c r="A24" s="58">
        <v>2013</v>
      </c>
      <c r="B24" s="33" t="s">
        <v>104</v>
      </c>
      <c r="C24" s="44">
        <v>599620</v>
      </c>
      <c r="D24" s="44">
        <v>20</v>
      </c>
      <c r="E24" s="44">
        <v>13500</v>
      </c>
      <c r="F24" s="44">
        <v>7400</v>
      </c>
      <c r="G24" s="44">
        <v>3400</v>
      </c>
      <c r="H24" s="44">
        <v>5200</v>
      </c>
      <c r="I24" s="44">
        <v>8500</v>
      </c>
      <c r="J24" s="44">
        <v>12400</v>
      </c>
      <c r="K24" s="44">
        <v>17200</v>
      </c>
      <c r="L24" s="44">
        <v>22800</v>
      </c>
      <c r="M24" s="44">
        <v>27200</v>
      </c>
    </row>
    <row r="25" spans="1:13" x14ac:dyDescent="0.35">
      <c r="A25" s="58">
        <v>2013</v>
      </c>
      <c r="B25" s="33" t="s">
        <v>105</v>
      </c>
      <c r="C25" s="44">
        <v>603000</v>
      </c>
      <c r="D25" s="44">
        <v>20</v>
      </c>
      <c r="E25" s="44">
        <v>14700</v>
      </c>
      <c r="F25" s="44">
        <v>7800</v>
      </c>
      <c r="G25" s="44">
        <v>4200</v>
      </c>
      <c r="H25" s="44">
        <v>6100</v>
      </c>
      <c r="I25" s="44">
        <v>9400</v>
      </c>
      <c r="J25" s="44">
        <v>13500</v>
      </c>
      <c r="K25" s="44">
        <v>18600</v>
      </c>
      <c r="L25" s="44">
        <v>24600</v>
      </c>
      <c r="M25" s="44">
        <v>29300</v>
      </c>
    </row>
    <row r="26" spans="1:13" x14ac:dyDescent="0.35">
      <c r="A26" s="58">
        <v>2013</v>
      </c>
      <c r="B26" s="33" t="s">
        <v>106</v>
      </c>
      <c r="C26" s="44">
        <v>605360</v>
      </c>
      <c r="D26" s="44">
        <v>20</v>
      </c>
      <c r="E26" s="44">
        <v>16200</v>
      </c>
      <c r="F26" s="44">
        <v>8200</v>
      </c>
      <c r="G26" s="44">
        <v>5200</v>
      </c>
      <c r="H26" s="44">
        <v>7200</v>
      </c>
      <c r="I26" s="44">
        <v>10600</v>
      </c>
      <c r="J26" s="44">
        <v>15000</v>
      </c>
      <c r="K26" s="44">
        <v>20400</v>
      </c>
      <c r="L26" s="44">
        <v>26900</v>
      </c>
      <c r="M26" s="44">
        <v>31900</v>
      </c>
    </row>
    <row r="27" spans="1:13" x14ac:dyDescent="0.35">
      <c r="A27" s="58">
        <v>2013</v>
      </c>
      <c r="B27" s="33" t="s">
        <v>41</v>
      </c>
      <c r="C27" s="44">
        <v>230</v>
      </c>
      <c r="D27" s="44">
        <v>0</v>
      </c>
      <c r="E27" s="44">
        <v>14000</v>
      </c>
      <c r="F27" s="44">
        <v>8300</v>
      </c>
      <c r="G27" s="44">
        <v>2700</v>
      </c>
      <c r="H27" s="44">
        <v>5300</v>
      </c>
      <c r="I27" s="44">
        <v>9100</v>
      </c>
      <c r="J27" s="44">
        <v>12400</v>
      </c>
      <c r="K27" s="44">
        <v>17400</v>
      </c>
      <c r="L27" s="44">
        <v>23700</v>
      </c>
      <c r="M27" s="44">
        <v>29300</v>
      </c>
    </row>
    <row r="28" spans="1:13" x14ac:dyDescent="0.35">
      <c r="A28" s="59">
        <v>2014</v>
      </c>
      <c r="B28" s="32" t="s">
        <v>13</v>
      </c>
      <c r="C28" s="43">
        <v>3236650</v>
      </c>
      <c r="D28" s="43">
        <v>100</v>
      </c>
      <c r="E28" s="43">
        <v>13100</v>
      </c>
      <c r="F28" s="43">
        <v>7500</v>
      </c>
      <c r="G28" s="43">
        <v>3000</v>
      </c>
      <c r="H28" s="43">
        <v>4800</v>
      </c>
      <c r="I28" s="43">
        <v>8100</v>
      </c>
      <c r="J28" s="43">
        <v>12000</v>
      </c>
      <c r="K28" s="43">
        <v>16900</v>
      </c>
      <c r="L28" s="43">
        <v>22600</v>
      </c>
      <c r="M28" s="43">
        <v>27100</v>
      </c>
    </row>
    <row r="29" spans="1:13" x14ac:dyDescent="0.35">
      <c r="A29" s="58">
        <v>2014</v>
      </c>
      <c r="B29" s="33" t="s">
        <v>102</v>
      </c>
      <c r="C29" s="44">
        <v>647390</v>
      </c>
      <c r="D29" s="44">
        <v>20</v>
      </c>
      <c r="E29" s="44">
        <v>10600</v>
      </c>
      <c r="F29" s="44">
        <v>6300</v>
      </c>
      <c r="G29" s="44">
        <v>1700</v>
      </c>
      <c r="H29" s="44">
        <v>3200</v>
      </c>
      <c r="I29" s="44">
        <v>6300</v>
      </c>
      <c r="J29" s="44">
        <v>9800</v>
      </c>
      <c r="K29" s="44">
        <v>13800</v>
      </c>
      <c r="L29" s="44">
        <v>18400</v>
      </c>
      <c r="M29" s="44">
        <v>21900</v>
      </c>
    </row>
    <row r="30" spans="1:13" x14ac:dyDescent="0.35">
      <c r="A30" s="58">
        <v>2014</v>
      </c>
      <c r="B30" s="33" t="s">
        <v>103</v>
      </c>
      <c r="C30" s="44">
        <v>647330</v>
      </c>
      <c r="D30" s="44">
        <v>20</v>
      </c>
      <c r="E30" s="44">
        <v>11900</v>
      </c>
      <c r="F30" s="44">
        <v>6800</v>
      </c>
      <c r="G30" s="44">
        <v>2500</v>
      </c>
      <c r="H30" s="44">
        <v>4200</v>
      </c>
      <c r="I30" s="44">
        <v>7300</v>
      </c>
      <c r="J30" s="44">
        <v>11000</v>
      </c>
      <c r="K30" s="44">
        <v>15400</v>
      </c>
      <c r="L30" s="44">
        <v>20400</v>
      </c>
      <c r="M30" s="44">
        <v>24300</v>
      </c>
    </row>
    <row r="31" spans="1:13" x14ac:dyDescent="0.35">
      <c r="A31" s="58">
        <v>2014</v>
      </c>
      <c r="B31" s="33" t="s">
        <v>104</v>
      </c>
      <c r="C31" s="44">
        <v>647310</v>
      </c>
      <c r="D31" s="44">
        <v>20</v>
      </c>
      <c r="E31" s="44">
        <v>13100</v>
      </c>
      <c r="F31" s="44">
        <v>7200</v>
      </c>
      <c r="G31" s="44">
        <v>3200</v>
      </c>
      <c r="H31" s="44">
        <v>5000</v>
      </c>
      <c r="I31" s="44">
        <v>8200</v>
      </c>
      <c r="J31" s="44">
        <v>12000</v>
      </c>
      <c r="K31" s="44">
        <v>16700</v>
      </c>
      <c r="L31" s="44">
        <v>22100</v>
      </c>
      <c r="M31" s="44">
        <v>26400</v>
      </c>
    </row>
    <row r="32" spans="1:13" x14ac:dyDescent="0.35">
      <c r="A32" s="58">
        <v>2014</v>
      </c>
      <c r="B32" s="33" t="s">
        <v>105</v>
      </c>
      <c r="C32" s="5">
        <v>647350</v>
      </c>
      <c r="D32" s="5">
        <v>20</v>
      </c>
      <c r="E32" s="5">
        <v>14200</v>
      </c>
      <c r="F32" s="5">
        <v>7600</v>
      </c>
      <c r="G32" s="5">
        <v>4000</v>
      </c>
      <c r="H32" s="5">
        <v>5900</v>
      </c>
      <c r="I32" s="5">
        <v>9100</v>
      </c>
      <c r="J32" s="5">
        <v>13100</v>
      </c>
      <c r="K32" s="7">
        <v>18000</v>
      </c>
      <c r="L32" s="7">
        <v>23900</v>
      </c>
      <c r="M32" s="44">
        <v>28600</v>
      </c>
    </row>
    <row r="33" spans="1:13" x14ac:dyDescent="0.35">
      <c r="A33" s="58">
        <v>2014</v>
      </c>
      <c r="B33" s="33" t="s">
        <v>106</v>
      </c>
      <c r="C33" s="5">
        <v>647270</v>
      </c>
      <c r="D33" s="5">
        <v>20</v>
      </c>
      <c r="E33" s="5">
        <v>15900</v>
      </c>
      <c r="F33" s="5">
        <v>8100</v>
      </c>
      <c r="G33" s="5">
        <v>5100</v>
      </c>
      <c r="H33" s="5">
        <v>7000</v>
      </c>
      <c r="I33" s="5">
        <v>10400</v>
      </c>
      <c r="J33" s="5">
        <v>14600</v>
      </c>
      <c r="K33" s="7">
        <v>19900</v>
      </c>
      <c r="L33" s="7">
        <v>26500</v>
      </c>
      <c r="M33" s="44">
        <v>31500</v>
      </c>
    </row>
    <row r="34" spans="1:13" x14ac:dyDescent="0.35">
      <c r="A34" s="59">
        <v>2015</v>
      </c>
      <c r="B34" s="32" t="s">
        <v>13</v>
      </c>
      <c r="C34" s="18">
        <v>3226610</v>
      </c>
      <c r="D34" s="18">
        <v>100</v>
      </c>
      <c r="E34" s="18">
        <v>13200</v>
      </c>
      <c r="F34" s="18">
        <v>7500</v>
      </c>
      <c r="G34" s="18">
        <v>2900</v>
      </c>
      <c r="H34" s="18">
        <v>4800</v>
      </c>
      <c r="I34" s="18">
        <v>8000</v>
      </c>
      <c r="J34" s="18">
        <v>12000</v>
      </c>
      <c r="K34" s="20">
        <v>16900</v>
      </c>
      <c r="L34" s="20">
        <v>22700</v>
      </c>
      <c r="M34" s="43">
        <v>27300</v>
      </c>
    </row>
    <row r="35" spans="1:13" x14ac:dyDescent="0.35">
      <c r="A35" s="58">
        <v>2015</v>
      </c>
      <c r="B35" s="33" t="s">
        <v>102</v>
      </c>
      <c r="C35" s="5">
        <v>685960</v>
      </c>
      <c r="D35" s="5">
        <v>21.26</v>
      </c>
      <c r="E35" s="5">
        <v>10700</v>
      </c>
      <c r="F35" s="5">
        <v>6400</v>
      </c>
      <c r="G35" s="5">
        <v>1700</v>
      </c>
      <c r="H35" s="5">
        <v>3300</v>
      </c>
      <c r="I35" s="5">
        <v>6300</v>
      </c>
      <c r="J35" s="5">
        <v>9800</v>
      </c>
      <c r="K35" s="7">
        <v>13900</v>
      </c>
      <c r="L35" s="7">
        <v>18600</v>
      </c>
      <c r="M35" s="44">
        <v>22200</v>
      </c>
    </row>
    <row r="36" spans="1:13" x14ac:dyDescent="0.35">
      <c r="A36" s="58">
        <v>2015</v>
      </c>
      <c r="B36" s="33" t="s">
        <v>103</v>
      </c>
      <c r="C36" s="5">
        <v>647030</v>
      </c>
      <c r="D36" s="5">
        <v>20.05</v>
      </c>
      <c r="E36" s="5">
        <v>12000</v>
      </c>
      <c r="F36" s="5">
        <v>6900</v>
      </c>
      <c r="G36" s="5">
        <v>2500</v>
      </c>
      <c r="H36" s="5">
        <v>4300</v>
      </c>
      <c r="I36" s="5">
        <v>7300</v>
      </c>
      <c r="J36" s="5">
        <v>11100</v>
      </c>
      <c r="K36" s="7">
        <v>15500</v>
      </c>
      <c r="L36" s="7">
        <v>20700</v>
      </c>
      <c r="M36" s="44">
        <v>24600</v>
      </c>
    </row>
    <row r="37" spans="1:13" x14ac:dyDescent="0.35">
      <c r="A37" s="58">
        <v>2015</v>
      </c>
      <c r="B37" s="33" t="s">
        <v>104</v>
      </c>
      <c r="C37" s="5">
        <v>602320</v>
      </c>
      <c r="D37" s="5">
        <v>18.670000000000002</v>
      </c>
      <c r="E37" s="5">
        <v>13100</v>
      </c>
      <c r="F37" s="5">
        <v>7300</v>
      </c>
      <c r="G37" s="5">
        <v>3200</v>
      </c>
      <c r="H37" s="5">
        <v>5000</v>
      </c>
      <c r="I37" s="5">
        <v>8100</v>
      </c>
      <c r="J37" s="5">
        <v>12000</v>
      </c>
      <c r="K37" s="7">
        <v>16800</v>
      </c>
      <c r="L37" s="7">
        <v>22300</v>
      </c>
      <c r="M37" s="44">
        <v>26600</v>
      </c>
    </row>
    <row r="38" spans="1:13" x14ac:dyDescent="0.35">
      <c r="A38" s="58">
        <v>2015</v>
      </c>
      <c r="B38" s="33" t="s">
        <v>105</v>
      </c>
      <c r="C38" s="5">
        <v>625120</v>
      </c>
      <c r="D38" s="5">
        <v>19.37</v>
      </c>
      <c r="E38" s="5">
        <v>14200</v>
      </c>
      <c r="F38" s="5">
        <v>7700</v>
      </c>
      <c r="G38" s="5">
        <v>3900</v>
      </c>
      <c r="H38" s="5">
        <v>5700</v>
      </c>
      <c r="I38" s="5">
        <v>9000</v>
      </c>
      <c r="J38" s="5">
        <v>13000</v>
      </c>
      <c r="K38" s="7">
        <v>18000</v>
      </c>
      <c r="L38" s="7">
        <v>24000</v>
      </c>
      <c r="M38" s="44">
        <v>28700</v>
      </c>
    </row>
    <row r="39" spans="1:13" x14ac:dyDescent="0.35">
      <c r="A39" s="58">
        <v>2015</v>
      </c>
      <c r="B39" s="33" t="s">
        <v>106</v>
      </c>
      <c r="C39" s="5">
        <v>666180</v>
      </c>
      <c r="D39" s="5">
        <v>20.65</v>
      </c>
      <c r="E39" s="5">
        <v>15900</v>
      </c>
      <c r="F39" s="5">
        <v>8200</v>
      </c>
      <c r="G39" s="5">
        <v>4900</v>
      </c>
      <c r="H39" s="5">
        <v>6900</v>
      </c>
      <c r="I39" s="5">
        <v>10300</v>
      </c>
      <c r="J39" s="5">
        <v>14600</v>
      </c>
      <c r="K39" s="7">
        <v>20000</v>
      </c>
      <c r="L39" s="7">
        <v>26600</v>
      </c>
      <c r="M39" s="44">
        <v>31600</v>
      </c>
    </row>
    <row r="40" spans="1:13" x14ac:dyDescent="0.35">
      <c r="A40" s="59">
        <v>2016</v>
      </c>
      <c r="B40" s="32" t="s">
        <v>13</v>
      </c>
      <c r="C40" s="18">
        <v>2261590</v>
      </c>
      <c r="D40" s="18">
        <v>100</v>
      </c>
      <c r="E40" s="18">
        <v>13400</v>
      </c>
      <c r="F40" s="18">
        <v>7400</v>
      </c>
      <c r="G40" s="18">
        <v>3600</v>
      </c>
      <c r="H40" s="18">
        <v>5400</v>
      </c>
      <c r="I40" s="18">
        <v>8400</v>
      </c>
      <c r="J40" s="18">
        <v>12300</v>
      </c>
      <c r="K40" s="20">
        <v>17100</v>
      </c>
      <c r="L40" s="20">
        <v>22800</v>
      </c>
      <c r="M40" s="43">
        <v>27300</v>
      </c>
    </row>
    <row r="41" spans="1:13" x14ac:dyDescent="0.35">
      <c r="A41" s="58">
        <v>2016</v>
      </c>
      <c r="B41" s="33" t="s">
        <v>102</v>
      </c>
      <c r="C41" s="5">
        <v>426750</v>
      </c>
      <c r="D41" s="5">
        <v>19</v>
      </c>
      <c r="E41" s="5">
        <v>11100</v>
      </c>
      <c r="F41" s="5">
        <v>6300</v>
      </c>
      <c r="G41" s="5">
        <v>2400</v>
      </c>
      <c r="H41" s="5">
        <v>4000</v>
      </c>
      <c r="I41" s="5">
        <v>6900</v>
      </c>
      <c r="J41" s="5">
        <v>10200</v>
      </c>
      <c r="K41" s="7">
        <v>14200</v>
      </c>
      <c r="L41" s="7">
        <v>18900</v>
      </c>
      <c r="M41" s="44">
        <v>22400</v>
      </c>
    </row>
    <row r="42" spans="1:13" x14ac:dyDescent="0.35">
      <c r="A42" s="58">
        <v>2016</v>
      </c>
      <c r="B42" s="33" t="s">
        <v>103</v>
      </c>
      <c r="C42" s="5">
        <v>441660</v>
      </c>
      <c r="D42" s="5">
        <v>20</v>
      </c>
      <c r="E42" s="5">
        <v>12300</v>
      </c>
      <c r="F42" s="5">
        <v>6800</v>
      </c>
      <c r="G42" s="5">
        <v>3100</v>
      </c>
      <c r="H42" s="5">
        <v>4800</v>
      </c>
      <c r="I42" s="5">
        <v>7700</v>
      </c>
      <c r="J42" s="5">
        <v>11300</v>
      </c>
      <c r="K42" s="7">
        <v>15600</v>
      </c>
      <c r="L42" s="7">
        <v>20700</v>
      </c>
      <c r="M42" s="44">
        <v>24700</v>
      </c>
    </row>
    <row r="43" spans="1:13" x14ac:dyDescent="0.35">
      <c r="A43" s="58">
        <v>2016</v>
      </c>
      <c r="B43" s="33" t="s">
        <v>104</v>
      </c>
      <c r="C43" s="5">
        <v>433460</v>
      </c>
      <c r="D43" s="5">
        <v>19</v>
      </c>
      <c r="E43" s="5">
        <v>13300</v>
      </c>
      <c r="F43" s="5">
        <v>7100</v>
      </c>
      <c r="G43" s="5">
        <v>3700</v>
      </c>
      <c r="H43" s="5">
        <v>5400</v>
      </c>
      <c r="I43" s="5">
        <v>8400</v>
      </c>
      <c r="J43" s="5">
        <v>12200</v>
      </c>
      <c r="K43" s="7">
        <v>16800</v>
      </c>
      <c r="L43" s="7">
        <v>22200</v>
      </c>
      <c r="M43" s="44">
        <v>26500</v>
      </c>
    </row>
    <row r="44" spans="1:13" x14ac:dyDescent="0.35">
      <c r="A44" s="58">
        <v>2016</v>
      </c>
      <c r="B44" s="33" t="s">
        <v>105</v>
      </c>
      <c r="C44" s="5">
        <v>460290</v>
      </c>
      <c r="D44" s="5">
        <v>20</v>
      </c>
      <c r="E44" s="5">
        <v>14300</v>
      </c>
      <c r="F44" s="5">
        <v>7500</v>
      </c>
      <c r="G44" s="5">
        <v>4300</v>
      </c>
      <c r="H44" s="5">
        <v>6100</v>
      </c>
      <c r="I44" s="5">
        <v>9200</v>
      </c>
      <c r="J44" s="5">
        <v>13100</v>
      </c>
      <c r="K44" s="7">
        <v>18000</v>
      </c>
      <c r="L44" s="7">
        <v>23800</v>
      </c>
      <c r="M44" s="44">
        <v>28500</v>
      </c>
    </row>
    <row r="45" spans="1:13" x14ac:dyDescent="0.35">
      <c r="A45" s="58">
        <v>2016</v>
      </c>
      <c r="B45" s="33" t="s">
        <v>106</v>
      </c>
      <c r="C45" s="5">
        <v>499430</v>
      </c>
      <c r="D45" s="5">
        <v>22</v>
      </c>
      <c r="E45" s="5">
        <v>15900</v>
      </c>
      <c r="F45" s="5">
        <v>8000</v>
      </c>
      <c r="G45" s="5">
        <v>5300</v>
      </c>
      <c r="H45" s="5">
        <v>7100</v>
      </c>
      <c r="I45" s="5">
        <v>10400</v>
      </c>
      <c r="J45" s="5">
        <v>14600</v>
      </c>
      <c r="K45" s="7">
        <v>19900</v>
      </c>
      <c r="L45" s="7">
        <v>26400</v>
      </c>
      <c r="M45" s="44">
        <v>31400</v>
      </c>
    </row>
    <row r="46" spans="1:13" x14ac:dyDescent="0.35">
      <c r="A46" s="59">
        <v>2017</v>
      </c>
      <c r="B46" s="32" t="s">
        <v>13</v>
      </c>
      <c r="C46" s="18">
        <v>17298560</v>
      </c>
      <c r="D46" s="18">
        <v>100</v>
      </c>
      <c r="E46" s="18">
        <v>13400</v>
      </c>
      <c r="F46" s="18">
        <v>7500</v>
      </c>
      <c r="G46" s="18">
        <v>3400</v>
      </c>
      <c r="H46" s="18">
        <v>5200</v>
      </c>
      <c r="I46" s="18">
        <v>8400</v>
      </c>
      <c r="J46" s="18">
        <v>12300</v>
      </c>
      <c r="K46" s="20">
        <v>17100</v>
      </c>
      <c r="L46" s="20">
        <v>22900</v>
      </c>
      <c r="M46" s="43">
        <v>27400</v>
      </c>
    </row>
    <row r="47" spans="1:13" x14ac:dyDescent="0.35">
      <c r="A47" s="58">
        <v>2017</v>
      </c>
      <c r="B47" s="33" t="s">
        <v>102</v>
      </c>
      <c r="C47" s="5">
        <v>3519500</v>
      </c>
      <c r="D47" s="5">
        <v>20</v>
      </c>
      <c r="E47" s="5">
        <v>11200</v>
      </c>
      <c r="F47" s="5">
        <v>6400</v>
      </c>
      <c r="G47" s="5">
        <v>2300</v>
      </c>
      <c r="H47" s="5">
        <v>4000</v>
      </c>
      <c r="I47" s="5">
        <v>6900</v>
      </c>
      <c r="J47" s="5">
        <v>10400</v>
      </c>
      <c r="K47" s="7">
        <v>14400</v>
      </c>
      <c r="L47" s="7">
        <v>19100</v>
      </c>
      <c r="M47" s="44">
        <v>22700</v>
      </c>
    </row>
    <row r="48" spans="1:13" x14ac:dyDescent="0.35">
      <c r="A48" s="58">
        <v>2017</v>
      </c>
      <c r="B48" s="33" t="s">
        <v>103</v>
      </c>
      <c r="C48" s="5">
        <v>3250550</v>
      </c>
      <c r="D48" s="5">
        <v>19</v>
      </c>
      <c r="E48" s="5">
        <v>12200</v>
      </c>
      <c r="F48" s="5">
        <v>6800</v>
      </c>
      <c r="G48" s="5">
        <v>2900</v>
      </c>
      <c r="H48" s="5">
        <v>4600</v>
      </c>
      <c r="I48" s="5">
        <v>7600</v>
      </c>
      <c r="J48" s="5">
        <v>11300</v>
      </c>
      <c r="K48" s="7">
        <v>15700</v>
      </c>
      <c r="L48" s="7">
        <v>20700</v>
      </c>
      <c r="M48" s="44">
        <v>24700</v>
      </c>
    </row>
    <row r="49" spans="1:13" x14ac:dyDescent="0.35">
      <c r="A49" s="58">
        <v>2017</v>
      </c>
      <c r="B49" s="33" t="s">
        <v>104</v>
      </c>
      <c r="C49" s="5">
        <v>3069160</v>
      </c>
      <c r="D49" s="5">
        <v>18</v>
      </c>
      <c r="E49" s="5">
        <v>13200</v>
      </c>
      <c r="F49" s="5">
        <v>7200</v>
      </c>
      <c r="G49" s="5">
        <v>3500</v>
      </c>
      <c r="H49" s="5">
        <v>5300</v>
      </c>
      <c r="I49" s="5">
        <v>8300</v>
      </c>
      <c r="J49" s="5">
        <v>12100</v>
      </c>
      <c r="K49" s="7">
        <v>16800</v>
      </c>
      <c r="L49" s="7">
        <v>22300</v>
      </c>
      <c r="M49" s="44">
        <v>26600</v>
      </c>
    </row>
    <row r="50" spans="1:13" x14ac:dyDescent="0.35">
      <c r="A50" s="58">
        <v>2017</v>
      </c>
      <c r="B50" s="33" t="s">
        <v>105</v>
      </c>
      <c r="C50" s="5">
        <v>3373360</v>
      </c>
      <c r="D50" s="5">
        <v>20</v>
      </c>
      <c r="E50" s="5">
        <v>14200</v>
      </c>
      <c r="F50" s="5">
        <v>7600</v>
      </c>
      <c r="G50" s="5">
        <v>4100</v>
      </c>
      <c r="H50" s="5">
        <v>5900</v>
      </c>
      <c r="I50" s="5">
        <v>9100</v>
      </c>
      <c r="J50" s="5">
        <v>13100</v>
      </c>
      <c r="K50" s="7">
        <v>18000</v>
      </c>
      <c r="L50" s="7">
        <v>23900</v>
      </c>
      <c r="M50" s="44">
        <v>28500</v>
      </c>
    </row>
    <row r="51" spans="1:13" x14ac:dyDescent="0.35">
      <c r="A51" s="58">
        <v>2017</v>
      </c>
      <c r="B51" s="33" t="s">
        <v>106</v>
      </c>
      <c r="C51" s="5">
        <v>4085980</v>
      </c>
      <c r="D51" s="5">
        <v>24</v>
      </c>
      <c r="E51" s="5">
        <v>15800</v>
      </c>
      <c r="F51" s="5">
        <v>8100</v>
      </c>
      <c r="G51" s="5">
        <v>5000</v>
      </c>
      <c r="H51" s="5">
        <v>6900</v>
      </c>
      <c r="I51" s="5">
        <v>10200</v>
      </c>
      <c r="J51" s="5">
        <v>14600</v>
      </c>
      <c r="K51" s="7">
        <v>19900</v>
      </c>
      <c r="L51" s="7">
        <v>26400</v>
      </c>
      <c r="M51" s="44">
        <v>31400</v>
      </c>
    </row>
    <row r="52" spans="1:13" x14ac:dyDescent="0.35">
      <c r="A52" s="59">
        <v>2018</v>
      </c>
      <c r="B52" s="32" t="s">
        <v>13</v>
      </c>
      <c r="C52" s="18">
        <v>17257590</v>
      </c>
      <c r="D52" s="18">
        <v>100</v>
      </c>
      <c r="E52" s="18">
        <v>13300</v>
      </c>
      <c r="F52" s="18">
        <v>7500</v>
      </c>
      <c r="G52" s="18">
        <v>3300</v>
      </c>
      <c r="H52" s="18">
        <v>5000</v>
      </c>
      <c r="I52" s="18">
        <v>8100</v>
      </c>
      <c r="J52" s="18">
        <v>12100</v>
      </c>
      <c r="K52" s="20">
        <v>16900</v>
      </c>
      <c r="L52" s="20">
        <v>22800</v>
      </c>
      <c r="M52" s="43">
        <v>27400</v>
      </c>
    </row>
    <row r="53" spans="1:13" x14ac:dyDescent="0.35">
      <c r="A53" s="58">
        <v>2018</v>
      </c>
      <c r="B53" s="33" t="s">
        <v>102</v>
      </c>
      <c r="C53" s="5">
        <v>3478970</v>
      </c>
      <c r="D53" s="5">
        <v>20</v>
      </c>
      <c r="E53" s="5">
        <v>11100</v>
      </c>
      <c r="F53" s="5">
        <v>6500</v>
      </c>
      <c r="G53" s="5">
        <v>2200</v>
      </c>
      <c r="H53" s="5">
        <v>3800</v>
      </c>
      <c r="I53" s="5">
        <v>6700</v>
      </c>
      <c r="J53" s="5">
        <v>10200</v>
      </c>
      <c r="K53" s="7">
        <v>14300</v>
      </c>
      <c r="L53" s="7">
        <v>19000</v>
      </c>
      <c r="M53" s="44">
        <v>22700</v>
      </c>
    </row>
    <row r="54" spans="1:13" x14ac:dyDescent="0.35">
      <c r="A54" s="58">
        <v>2018</v>
      </c>
      <c r="B54" s="33" t="s">
        <v>103</v>
      </c>
      <c r="C54" s="5">
        <v>3234440</v>
      </c>
      <c r="D54" s="5">
        <v>19</v>
      </c>
      <c r="E54" s="5">
        <v>12100</v>
      </c>
      <c r="F54" s="5">
        <v>6900</v>
      </c>
      <c r="G54" s="5">
        <v>2800</v>
      </c>
      <c r="H54" s="5">
        <v>4400</v>
      </c>
      <c r="I54" s="5">
        <v>7400</v>
      </c>
      <c r="J54" s="5">
        <v>11100</v>
      </c>
      <c r="K54" s="7">
        <v>15500</v>
      </c>
      <c r="L54" s="7">
        <v>20700</v>
      </c>
      <c r="M54" s="44">
        <v>24700</v>
      </c>
    </row>
    <row r="55" spans="1:13" x14ac:dyDescent="0.35">
      <c r="A55" s="58">
        <v>2018</v>
      </c>
      <c r="B55" s="33" t="s">
        <v>104</v>
      </c>
      <c r="C55" s="5">
        <v>3067230</v>
      </c>
      <c r="D55" s="5">
        <v>18</v>
      </c>
      <c r="E55" s="5">
        <v>13000</v>
      </c>
      <c r="F55" s="5">
        <v>7300</v>
      </c>
      <c r="G55" s="5">
        <v>3400</v>
      </c>
      <c r="H55" s="5">
        <v>5000</v>
      </c>
      <c r="I55" s="5">
        <v>8100</v>
      </c>
      <c r="J55" s="5">
        <v>11900</v>
      </c>
      <c r="K55" s="7">
        <v>16600</v>
      </c>
      <c r="L55" s="7">
        <v>22200</v>
      </c>
      <c r="M55" s="44">
        <v>26500</v>
      </c>
    </row>
    <row r="56" spans="1:13" x14ac:dyDescent="0.35">
      <c r="A56" s="58">
        <v>2018</v>
      </c>
      <c r="B56" s="33" t="s">
        <v>105</v>
      </c>
      <c r="C56" s="5">
        <v>3379330</v>
      </c>
      <c r="D56" s="5">
        <v>20</v>
      </c>
      <c r="E56" s="5">
        <v>14000</v>
      </c>
      <c r="F56" s="5">
        <v>7600</v>
      </c>
      <c r="G56" s="5">
        <v>3900</v>
      </c>
      <c r="H56" s="5">
        <v>5600</v>
      </c>
      <c r="I56" s="5">
        <v>8800</v>
      </c>
      <c r="J56" s="5">
        <v>12800</v>
      </c>
      <c r="K56" s="7">
        <v>17800</v>
      </c>
      <c r="L56" s="7">
        <v>23700</v>
      </c>
      <c r="M56" s="44">
        <v>28500</v>
      </c>
    </row>
    <row r="57" spans="1:13" x14ac:dyDescent="0.35">
      <c r="A57" s="58">
        <v>2018</v>
      </c>
      <c r="B57" s="33" t="s">
        <v>106</v>
      </c>
      <c r="C57" s="5">
        <v>4097610</v>
      </c>
      <c r="D57" s="5">
        <v>24</v>
      </c>
      <c r="E57" s="5">
        <v>15600</v>
      </c>
      <c r="F57" s="5">
        <v>8200</v>
      </c>
      <c r="G57" s="5">
        <v>4700</v>
      </c>
      <c r="H57" s="5">
        <v>6600</v>
      </c>
      <c r="I57" s="5">
        <v>9900</v>
      </c>
      <c r="J57" s="5">
        <v>14300</v>
      </c>
      <c r="K57" s="7">
        <v>19700</v>
      </c>
      <c r="L57" s="7">
        <v>26300</v>
      </c>
      <c r="M57" s="44">
        <v>31400</v>
      </c>
    </row>
    <row r="58" spans="1:13" x14ac:dyDescent="0.35">
      <c r="A58" s="59">
        <v>2019</v>
      </c>
      <c r="B58" s="32" t="s">
        <v>13</v>
      </c>
      <c r="C58" s="18">
        <v>17280730</v>
      </c>
      <c r="D58" s="18">
        <v>100</v>
      </c>
      <c r="E58" s="18">
        <v>13400</v>
      </c>
      <c r="F58" s="18">
        <v>7600</v>
      </c>
      <c r="G58" s="18">
        <v>3300</v>
      </c>
      <c r="H58" s="18">
        <v>5100</v>
      </c>
      <c r="I58" s="18">
        <v>8200</v>
      </c>
      <c r="J58" s="18">
        <v>12200</v>
      </c>
      <c r="K58" s="20">
        <v>17100</v>
      </c>
      <c r="L58" s="20">
        <v>23000</v>
      </c>
      <c r="M58" s="43">
        <v>27700</v>
      </c>
    </row>
    <row r="59" spans="1:13" x14ac:dyDescent="0.35">
      <c r="A59" s="58">
        <v>2019</v>
      </c>
      <c r="B59" s="33" t="s">
        <v>102</v>
      </c>
      <c r="C59" s="5">
        <v>3516080</v>
      </c>
      <c r="D59" s="5">
        <v>20</v>
      </c>
      <c r="E59" s="5">
        <v>11300</v>
      </c>
      <c r="F59" s="5">
        <v>6600</v>
      </c>
      <c r="G59" s="5">
        <v>2300</v>
      </c>
      <c r="H59" s="5">
        <v>3900</v>
      </c>
      <c r="I59" s="5">
        <v>6900</v>
      </c>
      <c r="J59" s="5">
        <v>10400</v>
      </c>
      <c r="K59" s="7">
        <v>14500</v>
      </c>
      <c r="L59" s="7">
        <v>19400</v>
      </c>
      <c r="M59" s="44">
        <v>23200</v>
      </c>
    </row>
    <row r="60" spans="1:13" x14ac:dyDescent="0.35">
      <c r="A60" s="58">
        <v>2019</v>
      </c>
      <c r="B60" s="33" t="s">
        <v>103</v>
      </c>
      <c r="C60" s="5">
        <v>3238480</v>
      </c>
      <c r="D60" s="5">
        <v>19</v>
      </c>
      <c r="E60" s="5">
        <v>12200</v>
      </c>
      <c r="F60" s="5">
        <v>7000</v>
      </c>
      <c r="G60" s="5">
        <v>2800</v>
      </c>
      <c r="H60" s="5">
        <v>4500</v>
      </c>
      <c r="I60" s="5">
        <v>7500</v>
      </c>
      <c r="J60" s="5">
        <v>11200</v>
      </c>
      <c r="K60" s="7">
        <v>15700</v>
      </c>
      <c r="L60" s="7">
        <v>20900</v>
      </c>
      <c r="M60" s="44">
        <v>25000</v>
      </c>
    </row>
    <row r="61" spans="1:13" x14ac:dyDescent="0.35">
      <c r="A61" s="58">
        <v>2019</v>
      </c>
      <c r="B61" s="33" t="s">
        <v>104</v>
      </c>
      <c r="C61" s="5">
        <v>3063840</v>
      </c>
      <c r="D61" s="5">
        <v>18</v>
      </c>
      <c r="E61" s="5">
        <v>13100</v>
      </c>
      <c r="F61" s="5">
        <v>7300</v>
      </c>
      <c r="G61" s="5">
        <v>3400</v>
      </c>
      <c r="H61" s="5">
        <v>5100</v>
      </c>
      <c r="I61" s="5">
        <v>8100</v>
      </c>
      <c r="J61" s="5">
        <v>12000</v>
      </c>
      <c r="K61" s="7">
        <v>16800</v>
      </c>
      <c r="L61" s="7">
        <v>22400</v>
      </c>
      <c r="M61" s="44">
        <v>26800</v>
      </c>
    </row>
    <row r="62" spans="1:13" x14ac:dyDescent="0.35">
      <c r="A62" s="58">
        <v>2019</v>
      </c>
      <c r="B62" s="33" t="s">
        <v>105</v>
      </c>
      <c r="C62" s="5">
        <v>3374490</v>
      </c>
      <c r="D62" s="5">
        <v>20</v>
      </c>
      <c r="E62" s="5">
        <v>14100</v>
      </c>
      <c r="F62" s="5">
        <v>7700</v>
      </c>
      <c r="G62" s="5">
        <v>3900</v>
      </c>
      <c r="H62" s="5">
        <v>5700</v>
      </c>
      <c r="I62" s="5">
        <v>8800</v>
      </c>
      <c r="J62" s="5">
        <v>12900</v>
      </c>
      <c r="K62" s="7">
        <v>17900</v>
      </c>
      <c r="L62" s="7">
        <v>24000</v>
      </c>
      <c r="M62" s="44">
        <v>28700</v>
      </c>
    </row>
    <row r="63" spans="1:13" x14ac:dyDescent="0.35">
      <c r="A63" s="58">
        <v>2019</v>
      </c>
      <c r="B63" s="33" t="s">
        <v>106</v>
      </c>
      <c r="C63" s="5">
        <v>4087830</v>
      </c>
      <c r="D63" s="5">
        <v>24</v>
      </c>
      <c r="E63" s="5">
        <v>15700</v>
      </c>
      <c r="F63" s="5">
        <v>8200</v>
      </c>
      <c r="G63" s="5">
        <v>4700</v>
      </c>
      <c r="H63" s="5">
        <v>6600</v>
      </c>
      <c r="I63" s="5">
        <v>10000</v>
      </c>
      <c r="J63" s="5">
        <v>14400</v>
      </c>
      <c r="K63" s="7">
        <v>19800</v>
      </c>
      <c r="L63" s="7">
        <v>26500</v>
      </c>
      <c r="M63" s="44">
        <v>31600</v>
      </c>
    </row>
    <row r="64" spans="1:13" x14ac:dyDescent="0.35">
      <c r="A64" s="59">
        <v>2020</v>
      </c>
      <c r="B64" s="32" t="s">
        <v>13</v>
      </c>
      <c r="C64" s="18">
        <v>18591161</v>
      </c>
      <c r="D64" s="18">
        <v>100</v>
      </c>
      <c r="E64" s="18">
        <v>13557.12755779146</v>
      </c>
      <c r="F64" s="18">
        <v>7744.0702716926789</v>
      </c>
      <c r="G64" s="18">
        <v>3153.86924834822</v>
      </c>
      <c r="H64" s="18">
        <v>5009.4603117864935</v>
      </c>
      <c r="I64" s="18">
        <v>8260.2365209730378</v>
      </c>
      <c r="J64" s="18">
        <v>12350.849481763429</v>
      </c>
      <c r="K64" s="20">
        <v>17387.515132408462</v>
      </c>
      <c r="L64" s="20">
        <v>23423.508713850839</v>
      </c>
      <c r="M64" s="43">
        <v>28180.07766631175</v>
      </c>
    </row>
    <row r="65" spans="1:13" x14ac:dyDescent="0.35">
      <c r="A65" s="58">
        <v>2020</v>
      </c>
      <c r="B65" s="33" t="s">
        <v>102</v>
      </c>
      <c r="C65" s="5">
        <v>3876104</v>
      </c>
      <c r="D65" s="5">
        <v>20.849176659811619</v>
      </c>
      <c r="E65" s="5">
        <v>11628.399269952741</v>
      </c>
      <c r="F65" s="5">
        <v>6857.2375896627636</v>
      </c>
      <c r="G65" s="5">
        <v>2139.0005856032622</v>
      </c>
      <c r="H65" s="5">
        <v>3879.337923486165</v>
      </c>
      <c r="I65" s="5">
        <v>7000.72349954331</v>
      </c>
      <c r="J65" s="5">
        <v>10696.216575669019</v>
      </c>
      <c r="K65" s="7">
        <v>15031.66659366457</v>
      </c>
      <c r="L65" s="7">
        <v>20128.831609365279</v>
      </c>
      <c r="M65" s="44">
        <v>24091.072403218572</v>
      </c>
    </row>
    <row r="66" spans="1:13" x14ac:dyDescent="0.35">
      <c r="A66" s="58">
        <v>2020</v>
      </c>
      <c r="B66" s="33" t="s">
        <v>103</v>
      </c>
      <c r="C66" s="5">
        <v>3628269</v>
      </c>
      <c r="D66" s="5">
        <v>19.516096923694011</v>
      </c>
      <c r="E66" s="5">
        <v>12408.09068140027</v>
      </c>
      <c r="F66" s="5">
        <v>7129.2986636625583</v>
      </c>
      <c r="G66" s="5">
        <v>2663.7309246062741</v>
      </c>
      <c r="H66" s="5">
        <v>4449.8503365583438</v>
      </c>
      <c r="I66" s="5">
        <v>7563.2686911060846</v>
      </c>
      <c r="J66" s="5">
        <v>11379.54346530257</v>
      </c>
      <c r="K66" s="7">
        <v>15968.097373962841</v>
      </c>
      <c r="L66" s="7">
        <v>21322.70610564579</v>
      </c>
      <c r="M66" s="44">
        <v>25508.710292029529</v>
      </c>
    </row>
    <row r="67" spans="1:13" x14ac:dyDescent="0.35">
      <c r="A67" s="58">
        <v>2020</v>
      </c>
      <c r="B67" s="33" t="s">
        <v>104</v>
      </c>
      <c r="C67" s="5">
        <v>3448919</v>
      </c>
      <c r="D67" s="5">
        <v>18.551391169169051</v>
      </c>
      <c r="E67" s="5">
        <v>13321.62603400367</v>
      </c>
      <c r="F67" s="5">
        <v>7516.8956450946589</v>
      </c>
      <c r="G67" s="5">
        <v>3236.1821916761519</v>
      </c>
      <c r="H67" s="5">
        <v>5029.2789209911189</v>
      </c>
      <c r="I67" s="5">
        <v>8184.9215649176576</v>
      </c>
      <c r="J67" s="5">
        <v>12168.086110045</v>
      </c>
      <c r="K67" s="7">
        <v>17052.014083411261</v>
      </c>
      <c r="L67" s="7">
        <v>22832.343902508259</v>
      </c>
      <c r="M67" s="44">
        <v>27389.053282303928</v>
      </c>
    </row>
    <row r="68" spans="1:13" x14ac:dyDescent="0.35">
      <c r="A68" s="58">
        <v>2020</v>
      </c>
      <c r="B68" s="33" t="s">
        <v>105</v>
      </c>
      <c r="C68" s="5">
        <v>3677242</v>
      </c>
      <c r="D68" s="5">
        <v>19.779517804186629</v>
      </c>
      <c r="E68" s="5">
        <v>14256.99139316702</v>
      </c>
      <c r="F68" s="5">
        <v>7863.5367923208396</v>
      </c>
      <c r="G68" s="5">
        <v>3791.2082409588952</v>
      </c>
      <c r="H68" s="5">
        <v>5597.2129059786284</v>
      </c>
      <c r="I68" s="5">
        <v>8863.2616160045054</v>
      </c>
      <c r="J68" s="5">
        <v>13029.91685692074</v>
      </c>
      <c r="K68" s="7">
        <v>18158.155554136021</v>
      </c>
      <c r="L68" s="7">
        <v>24326.349548413898</v>
      </c>
      <c r="M68" s="44">
        <v>29184.939663007819</v>
      </c>
    </row>
    <row r="69" spans="1:13" x14ac:dyDescent="0.35">
      <c r="A69" s="58">
        <v>2020</v>
      </c>
      <c r="B69" s="33" t="s">
        <v>106</v>
      </c>
      <c r="C69" s="5">
        <v>3960627</v>
      </c>
      <c r="D69" s="5">
        <v>21.303817443138701</v>
      </c>
      <c r="E69" s="5">
        <v>16052.59691152845</v>
      </c>
      <c r="F69" s="5">
        <v>8409.9327414778363</v>
      </c>
      <c r="G69" s="5">
        <v>4729.2494672544672</v>
      </c>
      <c r="H69" s="5">
        <v>6678.3040034496926</v>
      </c>
      <c r="I69" s="5">
        <v>10237.86304212185</v>
      </c>
      <c r="J69" s="5">
        <v>14760.514135553691</v>
      </c>
      <c r="K69" s="7">
        <v>20335.126230768528</v>
      </c>
      <c r="L69" s="7">
        <v>27137.947312616139</v>
      </c>
      <c r="M69" s="44">
        <v>32316.331905900261</v>
      </c>
    </row>
    <row r="70" spans="1:13" x14ac:dyDescent="0.35">
      <c r="A70" s="59">
        <v>2021</v>
      </c>
      <c r="B70" s="32" t="s">
        <v>13</v>
      </c>
      <c r="C70" s="18">
        <v>17711481</v>
      </c>
      <c r="D70" s="18">
        <v>100</v>
      </c>
      <c r="E70" s="18">
        <v>12827.290375754221</v>
      </c>
      <c r="F70" s="18">
        <v>7502.4668229546587</v>
      </c>
      <c r="G70" s="18">
        <v>3069.345586741571</v>
      </c>
      <c r="H70" s="18">
        <v>4708.599326237375</v>
      </c>
      <c r="I70" s="18">
        <v>7690.7554423707816</v>
      </c>
      <c r="J70" s="18">
        <v>11559.09172192949</v>
      </c>
      <c r="K70" s="20">
        <v>16413.646848572211</v>
      </c>
      <c r="L70" s="20">
        <v>22340.32889940602</v>
      </c>
      <c r="M70" s="43">
        <v>27048.021331549899</v>
      </c>
    </row>
    <row r="71" spans="1:13" x14ac:dyDescent="0.35">
      <c r="A71" s="58">
        <v>2021</v>
      </c>
      <c r="B71" s="33" t="s">
        <v>102</v>
      </c>
      <c r="C71" s="6">
        <v>3589286</v>
      </c>
      <c r="D71" s="6">
        <v>20.26530700622946</v>
      </c>
      <c r="E71" s="6">
        <v>11179.518074424681</v>
      </c>
      <c r="F71" s="6">
        <v>6715.4909920324289</v>
      </c>
      <c r="G71" s="6">
        <v>2229.9700021745798</v>
      </c>
      <c r="H71" s="6">
        <v>3786.2729929460388</v>
      </c>
      <c r="I71" s="6">
        <v>6636.271530086563</v>
      </c>
      <c r="J71" s="6">
        <v>10158.898879159709</v>
      </c>
      <c r="K71" s="51">
        <v>14398.982871531871</v>
      </c>
      <c r="L71" s="51">
        <v>19501.992509360891</v>
      </c>
      <c r="M71" s="44">
        <v>23512.525578390942</v>
      </c>
    </row>
    <row r="72" spans="1:13" x14ac:dyDescent="0.35">
      <c r="A72" s="58">
        <v>2021</v>
      </c>
      <c r="B72" s="33" t="s">
        <v>103</v>
      </c>
      <c r="C72" s="6">
        <v>3413177</v>
      </c>
      <c r="D72" s="6">
        <v>19.27098586504426</v>
      </c>
      <c r="E72" s="6">
        <v>11780.672476859711</v>
      </c>
      <c r="F72" s="6">
        <v>6921.9831690870751</v>
      </c>
      <c r="G72" s="6">
        <v>2640.4851790489161</v>
      </c>
      <c r="H72" s="6">
        <v>4218.2755852879191</v>
      </c>
      <c r="I72" s="6">
        <v>7065.3793436015376</v>
      </c>
      <c r="J72" s="6">
        <v>10683.989907196279</v>
      </c>
      <c r="K72" s="51">
        <v>15125.951543176559</v>
      </c>
      <c r="L72" s="51">
        <v>20437.833923716</v>
      </c>
      <c r="M72" s="44">
        <v>24578.95100873414</v>
      </c>
    </row>
    <row r="73" spans="1:13" x14ac:dyDescent="0.35">
      <c r="A73" s="58">
        <v>2021</v>
      </c>
      <c r="B73" s="33" t="s">
        <v>104</v>
      </c>
      <c r="C73" s="6">
        <v>3303406</v>
      </c>
      <c r="D73" s="6">
        <v>18.651212735964879</v>
      </c>
      <c r="E73" s="6">
        <v>12544.03556739227</v>
      </c>
      <c r="F73" s="6">
        <v>7280.7727702706734</v>
      </c>
      <c r="G73" s="6">
        <v>3093.7999261542568</v>
      </c>
      <c r="H73" s="6">
        <v>4672.7270045068562</v>
      </c>
      <c r="I73" s="6">
        <v>7563.9395281894194</v>
      </c>
      <c r="J73" s="6">
        <v>11324.769706024659</v>
      </c>
      <c r="K73" s="51">
        <v>16035.478670657811</v>
      </c>
      <c r="L73" s="51">
        <v>21710.90516111652</v>
      </c>
      <c r="M73" s="44">
        <v>26226.714036546691</v>
      </c>
    </row>
    <row r="74" spans="1:13" x14ac:dyDescent="0.35">
      <c r="A74" s="58">
        <v>2021</v>
      </c>
      <c r="B74" s="33" t="s">
        <v>105</v>
      </c>
      <c r="C74" s="6">
        <v>3560499</v>
      </c>
      <c r="D74" s="6">
        <v>20.102774014211459</v>
      </c>
      <c r="E74" s="6">
        <v>13354.431693373481</v>
      </c>
      <c r="F74" s="6">
        <v>7605.4018492145997</v>
      </c>
      <c r="G74" s="6">
        <v>3546.0992908400549</v>
      </c>
      <c r="H74" s="6">
        <v>5152.7760981035663</v>
      </c>
      <c r="I74" s="6">
        <v>8133.7146069569371</v>
      </c>
      <c r="J74" s="6">
        <v>12057.28097057478</v>
      </c>
      <c r="K74" s="51">
        <v>16986.88167568795</v>
      </c>
      <c r="L74" s="51">
        <v>23031.233545835319</v>
      </c>
      <c r="M74" s="44">
        <v>27835.389476293622</v>
      </c>
    </row>
    <row r="75" spans="1:13" x14ac:dyDescent="0.35">
      <c r="A75" s="58">
        <v>2021</v>
      </c>
      <c r="B75" s="33" t="s">
        <v>106</v>
      </c>
      <c r="C75" s="6">
        <v>3845113</v>
      </c>
      <c r="D75" s="6">
        <v>21.709720378549939</v>
      </c>
      <c r="E75" s="6">
        <v>15049.705605650881</v>
      </c>
      <c r="F75" s="6">
        <v>8171.1539276475714</v>
      </c>
      <c r="G75" s="6">
        <v>4356.1024931638694</v>
      </c>
      <c r="H75" s="6">
        <v>6119.6704406791878</v>
      </c>
      <c r="I75" s="6">
        <v>9400.5778157671957</v>
      </c>
      <c r="J75" s="6">
        <v>13671.49990318522</v>
      </c>
      <c r="K75" s="51">
        <v>19068.475591328381</v>
      </c>
      <c r="L75" s="51">
        <v>25743.685134903291</v>
      </c>
      <c r="M75" s="44">
        <v>30920.51835968245</v>
      </c>
    </row>
    <row r="76" spans="1:13" s="13" customFormat="1" x14ac:dyDescent="0.35">
      <c r="A76" s="59">
        <v>2022</v>
      </c>
      <c r="B76" s="32" t="s">
        <v>13</v>
      </c>
      <c r="C76" s="18">
        <v>17903765</v>
      </c>
      <c r="D76" s="18">
        <v>100</v>
      </c>
      <c r="E76" s="18">
        <v>11019.22632804694</v>
      </c>
      <c r="F76" s="18">
        <v>6865.9002785235562</v>
      </c>
      <c r="G76" s="18">
        <v>2416.588328523485</v>
      </c>
      <c r="H76" s="18">
        <v>3766.6130281545938</v>
      </c>
      <c r="I76" s="18">
        <v>6339.2378149048754</v>
      </c>
      <c r="J76" s="18">
        <v>9781.662011503151</v>
      </c>
      <c r="K76" s="18">
        <v>14155.35844040988</v>
      </c>
      <c r="L76" s="18">
        <v>19547.25152465939</v>
      </c>
      <c r="M76" s="18">
        <v>23885.342481004649</v>
      </c>
    </row>
    <row r="77" spans="1:13" x14ac:dyDescent="0.35">
      <c r="A77" s="58">
        <v>2022</v>
      </c>
      <c r="B77" s="33" t="s">
        <v>102</v>
      </c>
      <c r="C77" s="6">
        <v>3640064</v>
      </c>
      <c r="D77" s="6">
        <v>20.331276689567812</v>
      </c>
      <c r="E77" s="6">
        <v>9553.3938887436871</v>
      </c>
      <c r="F77" s="6">
        <v>6146.0934031258921</v>
      </c>
      <c r="G77" s="6">
        <v>1755.1026433333309</v>
      </c>
      <c r="H77" s="6">
        <v>2978.654289965139</v>
      </c>
      <c r="I77" s="6">
        <v>5392.6535149651654</v>
      </c>
      <c r="J77" s="6">
        <v>8518.4554860829667</v>
      </c>
      <c r="K77" s="6">
        <v>12357.57632445421</v>
      </c>
      <c r="L77" s="6">
        <v>17018.995279092429</v>
      </c>
      <c r="M77" s="6">
        <v>20772.497551766592</v>
      </c>
    </row>
    <row r="78" spans="1:13" x14ac:dyDescent="0.35">
      <c r="A78" s="58">
        <v>2022</v>
      </c>
      <c r="B78" s="33" t="s">
        <v>103</v>
      </c>
      <c r="C78" s="6">
        <v>3447498</v>
      </c>
      <c r="D78" s="6">
        <v>19.25571520850503</v>
      </c>
      <c r="E78" s="6">
        <v>10092.96615718594</v>
      </c>
      <c r="F78" s="6">
        <v>6313.5853041302944</v>
      </c>
      <c r="G78" s="6">
        <v>2089.7829008093918</v>
      </c>
      <c r="H78" s="6">
        <v>3361.4951019288728</v>
      </c>
      <c r="I78" s="6">
        <v>5798.9153103141944</v>
      </c>
      <c r="J78" s="6">
        <v>9010.3390075275674</v>
      </c>
      <c r="K78" s="6">
        <v>13016.108947891369</v>
      </c>
      <c r="L78" s="6">
        <v>17851.45809003829</v>
      </c>
      <c r="M78" s="6">
        <v>21692.649093956639</v>
      </c>
    </row>
    <row r="79" spans="1:13" x14ac:dyDescent="0.35">
      <c r="A79" s="58">
        <v>2022</v>
      </c>
      <c r="B79" s="33" t="s">
        <v>104</v>
      </c>
      <c r="C79" s="6">
        <v>3338606</v>
      </c>
      <c r="D79" s="6">
        <v>18.647507940368971</v>
      </c>
      <c r="E79" s="6">
        <v>10756.262730681859</v>
      </c>
      <c r="F79" s="6">
        <v>6636.9551106688523</v>
      </c>
      <c r="G79" s="6">
        <v>2441.804406118003</v>
      </c>
      <c r="H79" s="6">
        <v>3750.087595477175</v>
      </c>
      <c r="I79" s="6">
        <v>6235.79701870396</v>
      </c>
      <c r="J79" s="6">
        <v>9574.4510602357332</v>
      </c>
      <c r="K79" s="6">
        <v>13791.033457741099</v>
      </c>
      <c r="L79" s="6">
        <v>18962.034050382441</v>
      </c>
      <c r="M79" s="6">
        <v>23102.54810241926</v>
      </c>
    </row>
    <row r="80" spans="1:13" x14ac:dyDescent="0.35">
      <c r="A80" s="58">
        <v>2022</v>
      </c>
      <c r="B80" s="33" t="s">
        <v>105</v>
      </c>
      <c r="C80" s="6">
        <v>3600489</v>
      </c>
      <c r="D80" s="6">
        <v>20.11023379719294</v>
      </c>
      <c r="E80" s="6">
        <v>11477.48979191537</v>
      </c>
      <c r="F80" s="6">
        <v>6954.6077714704497</v>
      </c>
      <c r="G80" s="6">
        <v>2805.1136760836821</v>
      </c>
      <c r="H80" s="6">
        <v>4159.1630216346848</v>
      </c>
      <c r="I80" s="6">
        <v>6737.5886525354763</v>
      </c>
      <c r="J80" s="6">
        <v>10215.925476074401</v>
      </c>
      <c r="K80" s="6">
        <v>14647.96628372327</v>
      </c>
      <c r="L80" s="6">
        <v>20119.973821432552</v>
      </c>
      <c r="M80" s="6">
        <v>24540.47075337448</v>
      </c>
    </row>
    <row r="81" spans="1:13" x14ac:dyDescent="0.35">
      <c r="A81" s="58">
        <v>2022</v>
      </c>
      <c r="B81" s="33" t="s">
        <v>106</v>
      </c>
      <c r="C81" s="17">
        <v>3877108</v>
      </c>
      <c r="D81" s="17">
        <v>21.655266364365261</v>
      </c>
      <c r="E81" s="17">
        <v>13019.93491342999</v>
      </c>
      <c r="F81" s="17">
        <v>7542.7244575313443</v>
      </c>
      <c r="G81" s="17">
        <v>3476.106999750793</v>
      </c>
      <c r="H81" s="17">
        <v>4981.082746210609</v>
      </c>
      <c r="I81" s="17">
        <v>7847.7687178454462</v>
      </c>
      <c r="J81" s="17">
        <v>11667.36197951045</v>
      </c>
      <c r="K81" s="17">
        <v>16521.296045338451</v>
      </c>
      <c r="L81" s="17">
        <v>22611.647251888509</v>
      </c>
      <c r="M81" s="17">
        <v>27492.755616174651</v>
      </c>
    </row>
    <row r="82" spans="1:13" x14ac:dyDescent="0.35">
      <c r="A82" s="59">
        <v>2023</v>
      </c>
      <c r="B82" s="32" t="s">
        <v>13</v>
      </c>
      <c r="C82" s="53">
        <v>17964180</v>
      </c>
      <c r="D82" s="53">
        <v>100</v>
      </c>
      <c r="E82" s="53">
        <v>11302.59270142891</v>
      </c>
      <c r="F82" s="53">
        <v>6963.1259825725983</v>
      </c>
      <c r="G82" s="53">
        <v>2423.4788043998442</v>
      </c>
      <c r="H82" s="53">
        <v>3847.270470171477</v>
      </c>
      <c r="I82" s="53">
        <v>6540.1369750020958</v>
      </c>
      <c r="J82" s="53">
        <v>10097.500233862969</v>
      </c>
      <c r="K82" s="53">
        <v>14554.155111866559</v>
      </c>
      <c r="L82" s="53">
        <v>19969.16774868159</v>
      </c>
      <c r="M82" s="53">
        <v>24312.98881497026</v>
      </c>
    </row>
    <row r="83" spans="1:13" x14ac:dyDescent="0.35">
      <c r="A83" s="58">
        <v>2023</v>
      </c>
      <c r="B83" s="33" t="s">
        <v>102</v>
      </c>
      <c r="C83" s="6">
        <v>3660788</v>
      </c>
      <c r="D83" s="6">
        <v>20.378263856184919</v>
      </c>
      <c r="E83" s="6">
        <v>9829.1730971674951</v>
      </c>
      <c r="F83" s="6">
        <v>6257.1706808366998</v>
      </c>
      <c r="G83" s="6">
        <v>1746.9041254584999</v>
      </c>
      <c r="H83" s="6">
        <v>3028.5873215337019</v>
      </c>
      <c r="I83" s="6">
        <v>5574.4270531310867</v>
      </c>
      <c r="J83" s="6">
        <v>8822.2584983843699</v>
      </c>
      <c r="K83" s="6">
        <v>12762.76276341803</v>
      </c>
      <c r="L83" s="6">
        <v>17469.526748555149</v>
      </c>
      <c r="M83" s="6">
        <v>21240.384094318859</v>
      </c>
    </row>
    <row r="84" spans="1:13" x14ac:dyDescent="0.35">
      <c r="A84" s="58">
        <v>2023</v>
      </c>
      <c r="B84" s="33" t="s">
        <v>103</v>
      </c>
      <c r="C84" s="6">
        <v>3456684</v>
      </c>
      <c r="D84" s="6">
        <v>19.24209176260759</v>
      </c>
      <c r="E84" s="6">
        <v>10362.343889870521</v>
      </c>
      <c r="F84" s="6">
        <v>6417.3066218391132</v>
      </c>
      <c r="G84" s="6">
        <v>2081.967538829449</v>
      </c>
      <c r="H84" s="6">
        <v>3424.7329590879158</v>
      </c>
      <c r="I84" s="6">
        <v>5981.9752983436538</v>
      </c>
      <c r="J84" s="6">
        <v>9309.5279160179834</v>
      </c>
      <c r="K84" s="6">
        <v>13401.975598499639</v>
      </c>
      <c r="L84" s="6">
        <v>18270.739042632809</v>
      </c>
      <c r="M84" s="6">
        <v>22118.551591276999</v>
      </c>
    </row>
    <row r="85" spans="1:13" x14ac:dyDescent="0.35">
      <c r="A85" s="58">
        <v>2023</v>
      </c>
      <c r="B85" s="33" t="s">
        <v>104</v>
      </c>
      <c r="C85" s="6">
        <v>3351635</v>
      </c>
      <c r="D85" s="6">
        <v>18.657322516251789</v>
      </c>
      <c r="E85" s="6">
        <v>11024.698010033029</v>
      </c>
      <c r="F85" s="6">
        <v>6733.8444859341625</v>
      </c>
      <c r="G85" s="6">
        <v>2450.7202996621331</v>
      </c>
      <c r="H85" s="6">
        <v>3824.9712162094261</v>
      </c>
      <c r="I85" s="6">
        <v>6423.5727153847156</v>
      </c>
      <c r="J85" s="6">
        <v>9871.9578735515224</v>
      </c>
      <c r="K85" s="6">
        <v>14180.18809440394</v>
      </c>
      <c r="L85" s="6">
        <v>19369.449906934999</v>
      </c>
      <c r="M85" s="6">
        <v>23503.740895592018</v>
      </c>
    </row>
    <row r="86" spans="1:13" x14ac:dyDescent="0.35">
      <c r="A86" s="58">
        <v>2023</v>
      </c>
      <c r="B86" s="33" t="s">
        <v>105</v>
      </c>
      <c r="C86" s="6">
        <v>3617914</v>
      </c>
      <c r="D86" s="6">
        <v>20.139600026274511</v>
      </c>
      <c r="E86" s="6">
        <v>11762.99022619372</v>
      </c>
      <c r="F86" s="6">
        <v>7047.8077455969787</v>
      </c>
      <c r="G86" s="6">
        <v>2830.6767559027589</v>
      </c>
      <c r="H86" s="6">
        <v>4253.7216306270793</v>
      </c>
      <c r="I86" s="6">
        <v>6942.6466320921181</v>
      </c>
      <c r="J86" s="6">
        <v>10532.480403484669</v>
      </c>
      <c r="K86" s="6">
        <v>15039.01930417493</v>
      </c>
      <c r="L86" s="6">
        <v>20535.589140522479</v>
      </c>
      <c r="M86" s="6">
        <v>24976.77067531495</v>
      </c>
    </row>
    <row r="87" spans="1:13" x14ac:dyDescent="0.35">
      <c r="A87" s="58">
        <v>2023</v>
      </c>
      <c r="B87" s="33" t="s">
        <v>106</v>
      </c>
      <c r="C87" s="17">
        <v>3877159</v>
      </c>
      <c r="D87" s="17">
        <v>21.582721838681199</v>
      </c>
      <c r="E87" s="17">
        <v>13342.67997996451</v>
      </c>
      <c r="F87" s="17">
        <v>7625.72471651859</v>
      </c>
      <c r="G87" s="17">
        <v>3523.8409863994229</v>
      </c>
      <c r="H87" s="17">
        <v>5101.9398842828741</v>
      </c>
      <c r="I87" s="17">
        <v>8105.9840128023116</v>
      </c>
      <c r="J87" s="17">
        <v>12044.128099649641</v>
      </c>
      <c r="K87" s="17">
        <v>16962.489112877749</v>
      </c>
      <c r="L87" s="17">
        <v>23046.270262209629</v>
      </c>
      <c r="M87" s="17">
        <v>27931.14128227688</v>
      </c>
    </row>
    <row r="88" spans="1:13" x14ac:dyDescent="0.35">
      <c r="A88" s="59">
        <v>2024</v>
      </c>
      <c r="B88" s="32" t="s">
        <v>13</v>
      </c>
      <c r="C88" s="53">
        <v>17940900</v>
      </c>
      <c r="D88" s="53">
        <v>100</v>
      </c>
      <c r="E88" s="53">
        <v>11239.393680729359</v>
      </c>
      <c r="F88" s="53">
        <v>6880.7313470268264</v>
      </c>
      <c r="G88" s="53">
        <v>2470.7425241621349</v>
      </c>
      <c r="H88" s="53">
        <v>3891.4050704377428</v>
      </c>
      <c r="I88" s="53">
        <v>6544.4082701121624</v>
      </c>
      <c r="J88" s="53">
        <v>10048.274629000171</v>
      </c>
      <c r="K88" s="53">
        <v>14443.743680829521</v>
      </c>
      <c r="L88" s="53">
        <v>19798.350723673058</v>
      </c>
      <c r="M88" s="121">
        <v>24076.57185087266</v>
      </c>
    </row>
    <row r="89" spans="1:13" x14ac:dyDescent="0.35">
      <c r="A89" s="58">
        <v>2024</v>
      </c>
      <c r="B89" s="33" t="s">
        <v>102</v>
      </c>
      <c r="C89" s="6">
        <v>3644385</v>
      </c>
      <c r="D89" s="6">
        <v>20.31327859806364</v>
      </c>
      <c r="E89" s="6">
        <v>9776.3099123135325</v>
      </c>
      <c r="F89" s="6">
        <v>6170.4228102753405</v>
      </c>
      <c r="G89" s="6">
        <v>1775.490905825701</v>
      </c>
      <c r="H89" s="6">
        <v>3074.1365986241581</v>
      </c>
      <c r="I89" s="6">
        <v>5592.2169570110091</v>
      </c>
      <c r="J89" s="6">
        <v>8792.8310966529189</v>
      </c>
      <c r="K89" s="6">
        <v>12670.77353951172</v>
      </c>
      <c r="L89" s="6">
        <v>17300.42890939931</v>
      </c>
      <c r="M89" s="146">
        <v>20999.967885468832</v>
      </c>
    </row>
    <row r="90" spans="1:13" x14ac:dyDescent="0.35">
      <c r="A90" s="58">
        <v>2024</v>
      </c>
      <c r="B90" s="33" t="s">
        <v>103</v>
      </c>
      <c r="C90" s="6">
        <v>3446154</v>
      </c>
      <c r="D90" s="6">
        <v>19.20836747320369</v>
      </c>
      <c r="E90" s="6">
        <v>10294.000977569331</v>
      </c>
      <c r="F90" s="6">
        <v>6325.8016184313929</v>
      </c>
      <c r="G90" s="6">
        <v>2118.1148777051849</v>
      </c>
      <c r="H90" s="6">
        <v>3462.1467304224611</v>
      </c>
      <c r="I90" s="6">
        <v>5992.5318600350683</v>
      </c>
      <c r="J90" s="6">
        <v>9263.282242784413</v>
      </c>
      <c r="K90" s="6">
        <v>13285.69398766927</v>
      </c>
      <c r="L90" s="6">
        <v>18068.674085550861</v>
      </c>
      <c r="M90" s="146">
        <v>21856.627014493151</v>
      </c>
    </row>
    <row r="91" spans="1:13" x14ac:dyDescent="0.35">
      <c r="A91" s="58">
        <v>2024</v>
      </c>
      <c r="B91" s="33" t="s">
        <v>104</v>
      </c>
      <c r="C91" s="6">
        <v>3351369</v>
      </c>
      <c r="D91" s="6">
        <v>18.680049495844688</v>
      </c>
      <c r="E91" s="6">
        <v>10949.665266808581</v>
      </c>
      <c r="F91" s="6">
        <v>6641.7412677304528</v>
      </c>
      <c r="G91" s="6">
        <v>2491.7658603132131</v>
      </c>
      <c r="H91" s="6">
        <v>3864.2893613583901</v>
      </c>
      <c r="I91" s="6">
        <v>6418.4738097181898</v>
      </c>
      <c r="J91" s="6">
        <v>9811.1039152213216</v>
      </c>
      <c r="K91" s="6">
        <v>14055.598233473211</v>
      </c>
      <c r="L91" s="6">
        <v>19175.301782644281</v>
      </c>
      <c r="M91" s="146">
        <v>23258.239465990591</v>
      </c>
    </row>
    <row r="92" spans="1:13" x14ac:dyDescent="0.35">
      <c r="A92" s="58">
        <v>2024</v>
      </c>
      <c r="B92" s="33" t="s">
        <v>105</v>
      </c>
      <c r="C92" s="6">
        <v>3624413</v>
      </c>
      <c r="D92" s="6">
        <v>20.20195753836207</v>
      </c>
      <c r="E92" s="6">
        <v>11689.44156832445</v>
      </c>
      <c r="F92" s="6">
        <v>6959.5686566245067</v>
      </c>
      <c r="G92" s="6">
        <v>2895.1557197563652</v>
      </c>
      <c r="H92" s="6">
        <v>4297.7705250834388</v>
      </c>
      <c r="I92" s="6">
        <v>6935.7561559399064</v>
      </c>
      <c r="J92" s="6">
        <v>10474.507700658771</v>
      </c>
      <c r="K92" s="6">
        <v>14913.25544784462</v>
      </c>
      <c r="L92" s="6">
        <v>20353.885041620972</v>
      </c>
      <c r="M92" s="146">
        <v>24733.088118391719</v>
      </c>
    </row>
    <row r="93" spans="1:13" x14ac:dyDescent="0.35">
      <c r="A93" s="58">
        <v>2024</v>
      </c>
      <c r="B93" s="33" t="s">
        <v>106</v>
      </c>
      <c r="C93" s="6">
        <v>3874579</v>
      </c>
      <c r="D93" s="6">
        <v>21.596346894525919</v>
      </c>
      <c r="E93" s="6">
        <v>13286.02553294569</v>
      </c>
      <c r="F93" s="6">
        <v>7556.3173229020513</v>
      </c>
      <c r="G93" s="6">
        <v>3587.96922888262</v>
      </c>
      <c r="H93" s="6">
        <v>5145.9669519678573</v>
      </c>
      <c r="I93" s="6">
        <v>8099.0726996530711</v>
      </c>
      <c r="J93" s="6">
        <v>11992.17275506646</v>
      </c>
      <c r="K93" s="6">
        <v>16865.580865488289</v>
      </c>
      <c r="L93" s="6">
        <v>22899.827091925261</v>
      </c>
      <c r="M93" s="146">
        <v>27721.771164859299</v>
      </c>
    </row>
  </sheetData>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7D3AA0-83D4-47FB-8D4E-0EC3664316F9}">
  <sheetPr>
    <pageSetUpPr fitToPage="1"/>
  </sheetPr>
  <dimension ref="A1:M97"/>
  <sheetViews>
    <sheetView showGridLines="0" zoomScaleNormal="100" workbookViewId="0">
      <pane ySplit="7" topLeftCell="A8" activePane="bottomLeft" state="frozen"/>
      <selection pane="bottomLeft"/>
    </sheetView>
  </sheetViews>
  <sheetFormatPr defaultColWidth="8.69140625" defaultRowHeight="15.5" x14ac:dyDescent="0.35"/>
  <cols>
    <col min="1" max="1" width="13.69140625" style="1" customWidth="1"/>
    <col min="2" max="2" width="24.4609375" style="8" bestFit="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355</v>
      </c>
      <c r="F1" s="1"/>
    </row>
    <row r="2" spans="1:13" x14ac:dyDescent="0.35">
      <c r="A2" s="9" t="s">
        <v>282</v>
      </c>
    </row>
    <row r="3" spans="1:13" x14ac:dyDescent="0.35">
      <c r="A3" s="11" t="s">
        <v>201</v>
      </c>
    </row>
    <row r="4" spans="1:13" x14ac:dyDescent="0.35">
      <c r="A4" s="11" t="s">
        <v>289</v>
      </c>
    </row>
    <row r="5" spans="1:13" x14ac:dyDescent="0.35">
      <c r="A5" s="12" t="s">
        <v>202</v>
      </c>
    </row>
    <row r="6" spans="1:13" ht="22" customHeight="1" x14ac:dyDescent="0.35">
      <c r="A6" s="56" t="s">
        <v>290</v>
      </c>
    </row>
    <row r="7" spans="1:13" s="61" customFormat="1" ht="46.5" customHeight="1" x14ac:dyDescent="0.35">
      <c r="A7" s="62" t="s">
        <v>1</v>
      </c>
      <c r="B7" s="63" t="s">
        <v>291</v>
      </c>
      <c r="C7" s="29" t="s">
        <v>2</v>
      </c>
      <c r="D7" s="29" t="s">
        <v>3</v>
      </c>
      <c r="E7" s="29" t="s">
        <v>4</v>
      </c>
      <c r="F7" s="29" t="s">
        <v>5</v>
      </c>
      <c r="G7" s="29" t="s">
        <v>6</v>
      </c>
      <c r="H7" s="29" t="s">
        <v>7</v>
      </c>
      <c r="I7" s="29" t="s">
        <v>8</v>
      </c>
      <c r="J7" s="29" t="s">
        <v>9</v>
      </c>
      <c r="K7" s="29" t="s">
        <v>10</v>
      </c>
      <c r="L7" s="29" t="s">
        <v>11</v>
      </c>
      <c r="M7" s="29" t="s">
        <v>12</v>
      </c>
    </row>
    <row r="8" spans="1:13" s="13" customFormat="1" x14ac:dyDescent="0.35">
      <c r="A8" s="59">
        <v>2011</v>
      </c>
      <c r="B8" s="32" t="s">
        <v>13</v>
      </c>
      <c r="C8" s="43">
        <v>3335830</v>
      </c>
      <c r="D8" s="43">
        <v>100</v>
      </c>
      <c r="E8" s="43">
        <v>4200</v>
      </c>
      <c r="F8" s="43">
        <v>3000</v>
      </c>
      <c r="G8" s="43">
        <v>1000</v>
      </c>
      <c r="H8" s="43">
        <v>1400</v>
      </c>
      <c r="I8" s="43">
        <v>2200</v>
      </c>
      <c r="J8" s="43">
        <v>3400</v>
      </c>
      <c r="K8" s="43">
        <v>5200</v>
      </c>
      <c r="L8" s="43">
        <v>7700</v>
      </c>
      <c r="M8" s="43">
        <v>10000</v>
      </c>
    </row>
    <row r="9" spans="1:13" x14ac:dyDescent="0.35">
      <c r="A9" s="58">
        <v>2011</v>
      </c>
      <c r="B9" s="33" t="s">
        <v>285</v>
      </c>
      <c r="C9" s="44">
        <v>676910</v>
      </c>
      <c r="D9" s="44">
        <v>20.292101216189074</v>
      </c>
      <c r="E9" s="44">
        <v>3600</v>
      </c>
      <c r="F9" s="44">
        <v>2600</v>
      </c>
      <c r="G9" s="44">
        <v>800</v>
      </c>
      <c r="H9" s="44">
        <v>1200</v>
      </c>
      <c r="I9" s="44">
        <v>1900</v>
      </c>
      <c r="J9" s="44">
        <v>3000</v>
      </c>
      <c r="K9" s="44">
        <v>4600</v>
      </c>
      <c r="L9" s="44">
        <v>6700</v>
      </c>
      <c r="M9" s="44">
        <v>8500</v>
      </c>
    </row>
    <row r="10" spans="1:13" x14ac:dyDescent="0.35">
      <c r="A10" s="58">
        <v>2011</v>
      </c>
      <c r="B10" s="33" t="s">
        <v>103</v>
      </c>
      <c r="C10" s="44">
        <v>671680</v>
      </c>
      <c r="D10" s="44">
        <v>20.135168758599807</v>
      </c>
      <c r="E10" s="44">
        <v>3900</v>
      </c>
      <c r="F10" s="44">
        <v>2800</v>
      </c>
      <c r="G10" s="44">
        <v>900</v>
      </c>
      <c r="H10" s="44">
        <v>1300</v>
      </c>
      <c r="I10" s="44">
        <v>2100</v>
      </c>
      <c r="J10" s="44">
        <v>3200</v>
      </c>
      <c r="K10" s="44">
        <v>4900</v>
      </c>
      <c r="L10" s="44">
        <v>7200</v>
      </c>
      <c r="M10" s="44">
        <v>9300</v>
      </c>
    </row>
    <row r="11" spans="1:13" x14ac:dyDescent="0.35">
      <c r="A11" s="58">
        <v>2011</v>
      </c>
      <c r="B11" s="33" t="s">
        <v>104</v>
      </c>
      <c r="C11" s="44">
        <v>672640</v>
      </c>
      <c r="D11" s="44">
        <v>20.163977181091365</v>
      </c>
      <c r="E11" s="44">
        <v>4300</v>
      </c>
      <c r="F11" s="44">
        <v>3200</v>
      </c>
      <c r="G11" s="44">
        <v>1100</v>
      </c>
      <c r="H11" s="44">
        <v>1400</v>
      </c>
      <c r="I11" s="44">
        <v>2200</v>
      </c>
      <c r="J11" s="44">
        <v>3500</v>
      </c>
      <c r="K11" s="44">
        <v>5300</v>
      </c>
      <c r="L11" s="44">
        <v>8000</v>
      </c>
      <c r="M11" s="44">
        <v>10500</v>
      </c>
    </row>
    <row r="12" spans="1:13" x14ac:dyDescent="0.35">
      <c r="A12" s="58">
        <v>2011</v>
      </c>
      <c r="B12" s="33" t="s">
        <v>105</v>
      </c>
      <c r="C12" s="44">
        <v>659010</v>
      </c>
      <c r="D12" s="44">
        <v>19.755563083250646</v>
      </c>
      <c r="E12" s="44">
        <v>4500</v>
      </c>
      <c r="F12" s="44">
        <v>3300</v>
      </c>
      <c r="G12" s="44">
        <v>1100</v>
      </c>
      <c r="H12" s="44">
        <v>1500</v>
      </c>
      <c r="I12" s="44">
        <v>2400</v>
      </c>
      <c r="J12" s="44">
        <v>3700</v>
      </c>
      <c r="K12" s="44">
        <v>5500</v>
      </c>
      <c r="L12" s="44">
        <v>8300</v>
      </c>
      <c r="M12" s="44">
        <v>10900</v>
      </c>
    </row>
    <row r="13" spans="1:13" x14ac:dyDescent="0.35">
      <c r="A13" s="58">
        <v>2011</v>
      </c>
      <c r="B13" s="33" t="s">
        <v>106</v>
      </c>
      <c r="C13" s="44">
        <v>655600</v>
      </c>
      <c r="D13" s="44">
        <v>19.653129805775475</v>
      </c>
      <c r="E13" s="44">
        <v>4600</v>
      </c>
      <c r="F13" s="44">
        <v>3100</v>
      </c>
      <c r="G13" s="44">
        <v>1300</v>
      </c>
      <c r="H13" s="44">
        <v>1700</v>
      </c>
      <c r="I13" s="44">
        <v>2500</v>
      </c>
      <c r="J13" s="44">
        <v>3800</v>
      </c>
      <c r="K13" s="44">
        <v>5700</v>
      </c>
      <c r="L13" s="44">
        <v>8200</v>
      </c>
      <c r="M13" s="44">
        <v>10500</v>
      </c>
    </row>
    <row r="14" spans="1:13" x14ac:dyDescent="0.35">
      <c r="A14" s="59">
        <v>2012</v>
      </c>
      <c r="B14" s="32" t="s">
        <v>13</v>
      </c>
      <c r="C14" s="43">
        <v>3307270</v>
      </c>
      <c r="D14" s="43">
        <v>100</v>
      </c>
      <c r="E14" s="43">
        <v>4100</v>
      </c>
      <c r="F14" s="43">
        <v>3100</v>
      </c>
      <c r="G14" s="43">
        <v>1000</v>
      </c>
      <c r="H14" s="43">
        <v>1400</v>
      </c>
      <c r="I14" s="43">
        <v>2100</v>
      </c>
      <c r="J14" s="43">
        <v>3300</v>
      </c>
      <c r="K14" s="43">
        <v>5100</v>
      </c>
      <c r="L14" s="43">
        <v>7700</v>
      </c>
      <c r="M14" s="43">
        <v>10100</v>
      </c>
    </row>
    <row r="15" spans="1:13" x14ac:dyDescent="0.35">
      <c r="A15" s="58">
        <v>2012</v>
      </c>
      <c r="B15" s="33" t="s">
        <v>102</v>
      </c>
      <c r="C15" s="44">
        <v>668510</v>
      </c>
      <c r="D15" s="44">
        <v>20</v>
      </c>
      <c r="E15" s="44">
        <v>3600</v>
      </c>
      <c r="F15" s="44">
        <v>2700</v>
      </c>
      <c r="G15" s="44">
        <v>800</v>
      </c>
      <c r="H15" s="44">
        <v>1200</v>
      </c>
      <c r="I15" s="44">
        <v>1900</v>
      </c>
      <c r="J15" s="44">
        <v>2900</v>
      </c>
      <c r="K15" s="44">
        <v>4500</v>
      </c>
      <c r="L15" s="44">
        <v>6600</v>
      </c>
      <c r="M15" s="44">
        <v>8500</v>
      </c>
    </row>
    <row r="16" spans="1:13" x14ac:dyDescent="0.35">
      <c r="A16" s="58">
        <v>2012</v>
      </c>
      <c r="B16" s="33" t="s">
        <v>103</v>
      </c>
      <c r="C16" s="44">
        <v>665540</v>
      </c>
      <c r="D16" s="44">
        <v>20</v>
      </c>
      <c r="E16" s="44">
        <v>3900</v>
      </c>
      <c r="F16" s="44">
        <v>2900</v>
      </c>
      <c r="G16" s="44">
        <v>900</v>
      </c>
      <c r="H16" s="44">
        <v>1300</v>
      </c>
      <c r="I16" s="44">
        <v>2000</v>
      </c>
      <c r="J16" s="44">
        <v>3100</v>
      </c>
      <c r="K16" s="44">
        <v>4800</v>
      </c>
      <c r="L16" s="44">
        <v>7200</v>
      </c>
      <c r="M16" s="44">
        <v>9400</v>
      </c>
    </row>
    <row r="17" spans="1:13" x14ac:dyDescent="0.35">
      <c r="A17" s="58">
        <v>2012</v>
      </c>
      <c r="B17" s="33" t="s">
        <v>104</v>
      </c>
      <c r="C17" s="44">
        <v>667430</v>
      </c>
      <c r="D17" s="44">
        <v>20</v>
      </c>
      <c r="E17" s="44">
        <v>4200</v>
      </c>
      <c r="F17" s="44">
        <v>3200</v>
      </c>
      <c r="G17" s="44">
        <v>1000</v>
      </c>
      <c r="H17" s="44">
        <v>1400</v>
      </c>
      <c r="I17" s="44">
        <v>2200</v>
      </c>
      <c r="J17" s="44">
        <v>3400</v>
      </c>
      <c r="K17" s="44">
        <v>5200</v>
      </c>
      <c r="L17" s="44">
        <v>8000</v>
      </c>
      <c r="M17" s="44">
        <v>10600</v>
      </c>
    </row>
    <row r="18" spans="1:13" x14ac:dyDescent="0.35">
      <c r="A18" s="58">
        <v>2012</v>
      </c>
      <c r="B18" s="33" t="s">
        <v>105</v>
      </c>
      <c r="C18" s="44">
        <v>653730</v>
      </c>
      <c r="D18" s="44">
        <v>20</v>
      </c>
      <c r="E18" s="44">
        <v>4400</v>
      </c>
      <c r="F18" s="44">
        <v>3300</v>
      </c>
      <c r="G18" s="44">
        <v>1100</v>
      </c>
      <c r="H18" s="44">
        <v>1500</v>
      </c>
      <c r="I18" s="44">
        <v>2300</v>
      </c>
      <c r="J18" s="44">
        <v>3500</v>
      </c>
      <c r="K18" s="44">
        <v>5400</v>
      </c>
      <c r="L18" s="44">
        <v>8300</v>
      </c>
      <c r="M18" s="44">
        <v>11100</v>
      </c>
    </row>
    <row r="19" spans="1:13" x14ac:dyDescent="0.35">
      <c r="A19" s="58">
        <v>2012</v>
      </c>
      <c r="B19" s="33" t="s">
        <v>106</v>
      </c>
      <c r="C19" s="44">
        <v>651550</v>
      </c>
      <c r="D19" s="44">
        <v>20</v>
      </c>
      <c r="E19" s="44">
        <v>4500</v>
      </c>
      <c r="F19" s="44">
        <v>3200</v>
      </c>
      <c r="G19" s="44">
        <v>1200</v>
      </c>
      <c r="H19" s="44">
        <v>1600</v>
      </c>
      <c r="I19" s="44">
        <v>2400</v>
      </c>
      <c r="J19" s="44">
        <v>3700</v>
      </c>
      <c r="K19" s="44">
        <v>5500</v>
      </c>
      <c r="L19" s="44">
        <v>8200</v>
      </c>
      <c r="M19" s="44">
        <v>10600</v>
      </c>
    </row>
    <row r="20" spans="1:13" x14ac:dyDescent="0.35">
      <c r="A20" s="58">
        <v>2012</v>
      </c>
      <c r="B20" s="33" t="s">
        <v>41</v>
      </c>
      <c r="C20" s="44">
        <v>520</v>
      </c>
      <c r="D20" s="44">
        <v>0</v>
      </c>
      <c r="E20" s="44">
        <v>3400</v>
      </c>
      <c r="F20" s="44">
        <v>3000</v>
      </c>
      <c r="G20" s="44">
        <v>700</v>
      </c>
      <c r="H20" s="44">
        <v>1000</v>
      </c>
      <c r="I20" s="44">
        <v>1600</v>
      </c>
      <c r="J20" s="44">
        <v>2500</v>
      </c>
      <c r="K20" s="44">
        <v>4100</v>
      </c>
      <c r="L20" s="44">
        <v>7100</v>
      </c>
      <c r="M20" s="44">
        <v>9700</v>
      </c>
    </row>
    <row r="21" spans="1:13" x14ac:dyDescent="0.35">
      <c r="A21" s="59">
        <v>2013</v>
      </c>
      <c r="B21" s="32" t="s">
        <v>13</v>
      </c>
      <c r="C21" s="43">
        <v>3777930</v>
      </c>
      <c r="D21" s="43">
        <v>100</v>
      </c>
      <c r="E21" s="43">
        <v>4000</v>
      </c>
      <c r="F21" s="43">
        <v>2900</v>
      </c>
      <c r="G21" s="43">
        <v>1000</v>
      </c>
      <c r="H21" s="43">
        <v>1400</v>
      </c>
      <c r="I21" s="43">
        <v>2100</v>
      </c>
      <c r="J21" s="43">
        <v>3300</v>
      </c>
      <c r="K21" s="43">
        <v>5000</v>
      </c>
      <c r="L21" s="43">
        <v>7300</v>
      </c>
      <c r="M21" s="43">
        <v>9500</v>
      </c>
    </row>
    <row r="22" spans="1:13" x14ac:dyDescent="0.35">
      <c r="A22" s="58">
        <v>2013</v>
      </c>
      <c r="B22" s="33" t="s">
        <v>102</v>
      </c>
      <c r="C22" s="44">
        <v>755320</v>
      </c>
      <c r="D22" s="44">
        <v>20</v>
      </c>
      <c r="E22" s="44">
        <v>3500</v>
      </c>
      <c r="F22" s="44">
        <v>2500</v>
      </c>
      <c r="G22" s="44">
        <v>800</v>
      </c>
      <c r="H22" s="44">
        <v>1200</v>
      </c>
      <c r="I22" s="44">
        <v>1900</v>
      </c>
      <c r="J22" s="44">
        <v>2900</v>
      </c>
      <c r="K22" s="44">
        <v>4400</v>
      </c>
      <c r="L22" s="44">
        <v>6400</v>
      </c>
      <c r="M22" s="44">
        <v>8100</v>
      </c>
    </row>
    <row r="23" spans="1:13" x14ac:dyDescent="0.35">
      <c r="A23" s="58">
        <v>2013</v>
      </c>
      <c r="B23" s="33" t="s">
        <v>103</v>
      </c>
      <c r="C23" s="44">
        <v>754900</v>
      </c>
      <c r="D23" s="44">
        <v>20</v>
      </c>
      <c r="E23" s="44">
        <v>3800</v>
      </c>
      <c r="F23" s="44">
        <v>2700</v>
      </c>
      <c r="G23" s="44">
        <v>900</v>
      </c>
      <c r="H23" s="44">
        <v>1300</v>
      </c>
      <c r="I23" s="44">
        <v>2000</v>
      </c>
      <c r="J23" s="44">
        <v>3100</v>
      </c>
      <c r="K23" s="44">
        <v>4700</v>
      </c>
      <c r="L23" s="44">
        <v>6900</v>
      </c>
      <c r="M23" s="44">
        <v>8800</v>
      </c>
    </row>
    <row r="24" spans="1:13" x14ac:dyDescent="0.35">
      <c r="A24" s="58">
        <v>2013</v>
      </c>
      <c r="B24" s="33" t="s">
        <v>104</v>
      </c>
      <c r="C24" s="44">
        <v>755340</v>
      </c>
      <c r="D24" s="44">
        <v>20</v>
      </c>
      <c r="E24" s="44">
        <v>4100</v>
      </c>
      <c r="F24" s="44">
        <v>3000</v>
      </c>
      <c r="G24" s="44">
        <v>1000</v>
      </c>
      <c r="H24" s="44">
        <v>1400</v>
      </c>
      <c r="I24" s="44">
        <v>2200</v>
      </c>
      <c r="J24" s="44">
        <v>3300</v>
      </c>
      <c r="K24" s="44">
        <v>5000</v>
      </c>
      <c r="L24" s="44">
        <v>7500</v>
      </c>
      <c r="M24" s="44">
        <v>9900</v>
      </c>
    </row>
    <row r="25" spans="1:13" x14ac:dyDescent="0.35">
      <c r="A25" s="58">
        <v>2013</v>
      </c>
      <c r="B25" s="33" t="s">
        <v>105</v>
      </c>
      <c r="C25" s="44">
        <v>755360</v>
      </c>
      <c r="D25" s="44">
        <v>20</v>
      </c>
      <c r="E25" s="44">
        <v>4300</v>
      </c>
      <c r="F25" s="44">
        <v>3100</v>
      </c>
      <c r="G25" s="44">
        <v>1100</v>
      </c>
      <c r="H25" s="44">
        <v>1500</v>
      </c>
      <c r="I25" s="44">
        <v>2300</v>
      </c>
      <c r="J25" s="44">
        <v>3500</v>
      </c>
      <c r="K25" s="44">
        <v>5300</v>
      </c>
      <c r="L25" s="44">
        <v>7900</v>
      </c>
      <c r="M25" s="44">
        <v>10400</v>
      </c>
    </row>
    <row r="26" spans="1:13" x14ac:dyDescent="0.35">
      <c r="A26" s="58">
        <v>2013</v>
      </c>
      <c r="B26" s="33" t="s">
        <v>106</v>
      </c>
      <c r="C26" s="44">
        <v>756600</v>
      </c>
      <c r="D26" s="44">
        <v>20</v>
      </c>
      <c r="E26" s="44">
        <v>4400</v>
      </c>
      <c r="F26" s="44">
        <v>3000</v>
      </c>
      <c r="G26" s="44">
        <v>1200</v>
      </c>
      <c r="H26" s="44">
        <v>1600</v>
      </c>
      <c r="I26" s="44">
        <v>2500</v>
      </c>
      <c r="J26" s="44">
        <v>3700</v>
      </c>
      <c r="K26" s="44">
        <v>5400</v>
      </c>
      <c r="L26" s="44">
        <v>7800</v>
      </c>
      <c r="M26" s="44">
        <v>10100</v>
      </c>
    </row>
    <row r="27" spans="1:13" x14ac:dyDescent="0.35">
      <c r="A27" s="58">
        <v>2013</v>
      </c>
      <c r="B27" s="33" t="s">
        <v>41</v>
      </c>
      <c r="C27" s="44">
        <v>410</v>
      </c>
      <c r="D27" s="44">
        <v>0</v>
      </c>
      <c r="E27" s="44">
        <v>3600</v>
      </c>
      <c r="F27" s="44">
        <v>2900</v>
      </c>
      <c r="G27" s="44">
        <v>900</v>
      </c>
      <c r="H27" s="44">
        <v>1100</v>
      </c>
      <c r="I27" s="44">
        <v>1700</v>
      </c>
      <c r="J27" s="44">
        <v>2800</v>
      </c>
      <c r="K27" s="44">
        <v>4300</v>
      </c>
      <c r="L27" s="44">
        <v>7100</v>
      </c>
      <c r="M27" s="44">
        <v>8600</v>
      </c>
    </row>
    <row r="28" spans="1:13" x14ac:dyDescent="0.35">
      <c r="A28" s="59">
        <v>2014</v>
      </c>
      <c r="B28" s="32" t="s">
        <v>13</v>
      </c>
      <c r="C28" s="43">
        <v>3633630</v>
      </c>
      <c r="D28" s="43">
        <v>100</v>
      </c>
      <c r="E28" s="43">
        <v>4100</v>
      </c>
      <c r="F28" s="43">
        <v>3300</v>
      </c>
      <c r="G28" s="43">
        <v>1000</v>
      </c>
      <c r="H28" s="43">
        <v>1400</v>
      </c>
      <c r="I28" s="43">
        <v>2200</v>
      </c>
      <c r="J28" s="43">
        <v>3300</v>
      </c>
      <c r="K28" s="43">
        <v>5000</v>
      </c>
      <c r="L28" s="43">
        <v>7500</v>
      </c>
      <c r="M28" s="43">
        <v>9800</v>
      </c>
    </row>
    <row r="29" spans="1:13" x14ac:dyDescent="0.35">
      <c r="A29" s="58">
        <v>2014</v>
      </c>
      <c r="B29" s="33" t="s">
        <v>102</v>
      </c>
      <c r="C29" s="44">
        <v>726730</v>
      </c>
      <c r="D29" s="44">
        <v>20</v>
      </c>
      <c r="E29" s="44">
        <v>3600</v>
      </c>
      <c r="F29" s="44">
        <v>2900</v>
      </c>
      <c r="G29" s="44">
        <v>800</v>
      </c>
      <c r="H29" s="44">
        <v>1200</v>
      </c>
      <c r="I29" s="44">
        <v>1900</v>
      </c>
      <c r="J29" s="44">
        <v>3000</v>
      </c>
      <c r="K29" s="44">
        <v>4500</v>
      </c>
      <c r="L29" s="44">
        <v>6500</v>
      </c>
      <c r="M29" s="44">
        <v>8400</v>
      </c>
    </row>
    <row r="30" spans="1:13" x14ac:dyDescent="0.35">
      <c r="A30" s="58">
        <v>2014</v>
      </c>
      <c r="B30" s="33" t="s">
        <v>103</v>
      </c>
      <c r="C30" s="44">
        <v>726850</v>
      </c>
      <c r="D30" s="44">
        <v>20</v>
      </c>
      <c r="E30" s="44">
        <v>3900</v>
      </c>
      <c r="F30" s="44">
        <v>3200</v>
      </c>
      <c r="G30" s="44">
        <v>1000</v>
      </c>
      <c r="H30" s="44">
        <v>1300</v>
      </c>
      <c r="I30" s="44">
        <v>2000</v>
      </c>
      <c r="J30" s="44">
        <v>3200</v>
      </c>
      <c r="K30" s="44">
        <v>4800</v>
      </c>
      <c r="L30" s="44">
        <v>7200</v>
      </c>
      <c r="M30" s="44">
        <v>9400</v>
      </c>
    </row>
    <row r="31" spans="1:13" x14ac:dyDescent="0.35">
      <c r="A31" s="58">
        <v>2014</v>
      </c>
      <c r="B31" s="33" t="s">
        <v>104</v>
      </c>
      <c r="C31" s="44">
        <v>726660</v>
      </c>
      <c r="D31" s="44">
        <v>20</v>
      </c>
      <c r="E31" s="44">
        <v>4300</v>
      </c>
      <c r="F31" s="44">
        <v>3600</v>
      </c>
      <c r="G31" s="44">
        <v>1000</v>
      </c>
      <c r="H31" s="44">
        <v>1400</v>
      </c>
      <c r="I31" s="44">
        <v>2200</v>
      </c>
      <c r="J31" s="44">
        <v>3400</v>
      </c>
      <c r="K31" s="44">
        <v>5100</v>
      </c>
      <c r="L31" s="44">
        <v>7900</v>
      </c>
      <c r="M31" s="44">
        <v>10500</v>
      </c>
    </row>
    <row r="32" spans="1:13" x14ac:dyDescent="0.35">
      <c r="A32" s="58">
        <v>2014</v>
      </c>
      <c r="B32" s="33" t="s">
        <v>105</v>
      </c>
      <c r="C32" s="5">
        <v>726700</v>
      </c>
      <c r="D32" s="5">
        <v>20</v>
      </c>
      <c r="E32" s="5">
        <v>4400</v>
      </c>
      <c r="F32" s="5">
        <v>3600</v>
      </c>
      <c r="G32" s="5">
        <v>1100</v>
      </c>
      <c r="H32" s="5">
        <v>1500</v>
      </c>
      <c r="I32" s="5">
        <v>2300</v>
      </c>
      <c r="J32" s="5">
        <v>3500</v>
      </c>
      <c r="K32" s="7">
        <v>5200</v>
      </c>
      <c r="L32" s="7">
        <v>7900</v>
      </c>
      <c r="M32" s="44">
        <v>10600</v>
      </c>
    </row>
    <row r="33" spans="1:13" x14ac:dyDescent="0.35">
      <c r="A33" s="58">
        <v>2014</v>
      </c>
      <c r="B33" s="33" t="s">
        <v>106</v>
      </c>
      <c r="C33" s="5">
        <v>726690</v>
      </c>
      <c r="D33" s="5">
        <v>20</v>
      </c>
      <c r="E33" s="5">
        <v>4400</v>
      </c>
      <c r="F33" s="5">
        <v>3400</v>
      </c>
      <c r="G33" s="5">
        <v>1200</v>
      </c>
      <c r="H33" s="5">
        <v>1600</v>
      </c>
      <c r="I33" s="5">
        <v>2400</v>
      </c>
      <c r="J33" s="5">
        <v>3600</v>
      </c>
      <c r="K33" s="7">
        <v>5400</v>
      </c>
      <c r="L33" s="7">
        <v>7900</v>
      </c>
      <c r="M33" s="44">
        <v>10200</v>
      </c>
    </row>
    <row r="34" spans="1:13" x14ac:dyDescent="0.35">
      <c r="A34" s="59">
        <v>2015</v>
      </c>
      <c r="B34" s="32" t="s">
        <v>13</v>
      </c>
      <c r="C34" s="18">
        <v>3524020</v>
      </c>
      <c r="D34" s="18">
        <v>100</v>
      </c>
      <c r="E34" s="18">
        <v>4000</v>
      </c>
      <c r="F34" s="18">
        <v>3000</v>
      </c>
      <c r="G34" s="18">
        <v>1000</v>
      </c>
      <c r="H34" s="18">
        <v>1400</v>
      </c>
      <c r="I34" s="18">
        <v>2100</v>
      </c>
      <c r="J34" s="18">
        <v>3300</v>
      </c>
      <c r="K34" s="20">
        <v>4900</v>
      </c>
      <c r="L34" s="20">
        <v>7300</v>
      </c>
      <c r="M34" s="43">
        <v>9600</v>
      </c>
    </row>
    <row r="35" spans="1:13" x14ac:dyDescent="0.35">
      <c r="A35" s="58">
        <v>2015</v>
      </c>
      <c r="B35" s="33" t="s">
        <v>102</v>
      </c>
      <c r="C35" s="5">
        <v>719420</v>
      </c>
      <c r="D35" s="5">
        <v>20.41</v>
      </c>
      <c r="E35" s="5">
        <v>3500</v>
      </c>
      <c r="F35" s="5">
        <v>2600</v>
      </c>
      <c r="G35" s="5">
        <v>800</v>
      </c>
      <c r="H35" s="5">
        <v>1200</v>
      </c>
      <c r="I35" s="5">
        <v>1900</v>
      </c>
      <c r="J35" s="5">
        <v>2900</v>
      </c>
      <c r="K35" s="7">
        <v>4400</v>
      </c>
      <c r="L35" s="7">
        <v>6400</v>
      </c>
      <c r="M35" s="44">
        <v>8200</v>
      </c>
    </row>
    <row r="36" spans="1:13" x14ac:dyDescent="0.35">
      <c r="A36" s="58">
        <v>2015</v>
      </c>
      <c r="B36" s="33" t="s">
        <v>103</v>
      </c>
      <c r="C36" s="5">
        <v>709030</v>
      </c>
      <c r="D36" s="5">
        <v>20.12</v>
      </c>
      <c r="E36" s="5">
        <v>3800</v>
      </c>
      <c r="F36" s="5">
        <v>2900</v>
      </c>
      <c r="G36" s="5">
        <v>900</v>
      </c>
      <c r="H36" s="5">
        <v>1300</v>
      </c>
      <c r="I36" s="5">
        <v>2000</v>
      </c>
      <c r="J36" s="5">
        <v>3100</v>
      </c>
      <c r="K36" s="7">
        <v>4700</v>
      </c>
      <c r="L36" s="7">
        <v>7000</v>
      </c>
      <c r="M36" s="44">
        <v>9200</v>
      </c>
    </row>
    <row r="37" spans="1:13" x14ac:dyDescent="0.35">
      <c r="A37" s="58">
        <v>2015</v>
      </c>
      <c r="B37" s="33" t="s">
        <v>104</v>
      </c>
      <c r="C37" s="5">
        <v>698760</v>
      </c>
      <c r="D37" s="5">
        <v>19.829999999999998</v>
      </c>
      <c r="E37" s="5">
        <v>4100</v>
      </c>
      <c r="F37" s="5">
        <v>3200</v>
      </c>
      <c r="G37" s="5">
        <v>1000</v>
      </c>
      <c r="H37" s="5">
        <v>1400</v>
      </c>
      <c r="I37" s="5">
        <v>2100</v>
      </c>
      <c r="J37" s="5">
        <v>3300</v>
      </c>
      <c r="K37" s="7">
        <v>5000</v>
      </c>
      <c r="L37" s="7">
        <v>7700</v>
      </c>
      <c r="M37" s="44">
        <v>10300</v>
      </c>
    </row>
    <row r="38" spans="1:13" x14ac:dyDescent="0.35">
      <c r="A38" s="58">
        <v>2015</v>
      </c>
      <c r="B38" s="33" t="s">
        <v>105</v>
      </c>
      <c r="C38" s="5">
        <v>697980</v>
      </c>
      <c r="D38" s="5">
        <v>19.809999999999999</v>
      </c>
      <c r="E38" s="5">
        <v>4200</v>
      </c>
      <c r="F38" s="5">
        <v>3100</v>
      </c>
      <c r="G38" s="5">
        <v>1100</v>
      </c>
      <c r="H38" s="5">
        <v>1500</v>
      </c>
      <c r="I38" s="5">
        <v>2200</v>
      </c>
      <c r="J38" s="5">
        <v>3400</v>
      </c>
      <c r="K38" s="7">
        <v>5100</v>
      </c>
      <c r="L38" s="7">
        <v>7700</v>
      </c>
      <c r="M38" s="44">
        <v>10200</v>
      </c>
    </row>
    <row r="39" spans="1:13" x14ac:dyDescent="0.35">
      <c r="A39" s="58">
        <v>2015</v>
      </c>
      <c r="B39" s="33" t="s">
        <v>106</v>
      </c>
      <c r="C39" s="5">
        <v>698830</v>
      </c>
      <c r="D39" s="5">
        <v>19.829999999999998</v>
      </c>
      <c r="E39" s="5">
        <v>4300</v>
      </c>
      <c r="F39" s="5">
        <v>3000</v>
      </c>
      <c r="G39" s="5">
        <v>1200</v>
      </c>
      <c r="H39" s="5">
        <v>1600</v>
      </c>
      <c r="I39" s="5">
        <v>2400</v>
      </c>
      <c r="J39" s="5">
        <v>3600</v>
      </c>
      <c r="K39" s="7">
        <v>5300</v>
      </c>
      <c r="L39" s="7">
        <v>7700</v>
      </c>
      <c r="M39" s="44">
        <v>10000</v>
      </c>
    </row>
    <row r="40" spans="1:13" x14ac:dyDescent="0.35">
      <c r="A40" s="59">
        <v>2016</v>
      </c>
      <c r="B40" s="32" t="s">
        <v>13</v>
      </c>
      <c r="C40" s="18">
        <v>3769560</v>
      </c>
      <c r="D40" s="18">
        <v>100</v>
      </c>
      <c r="E40" s="18">
        <v>3900</v>
      </c>
      <c r="F40" s="18">
        <v>2900</v>
      </c>
      <c r="G40" s="18">
        <v>1000</v>
      </c>
      <c r="H40" s="18">
        <v>1300</v>
      </c>
      <c r="I40" s="18">
        <v>2000</v>
      </c>
      <c r="J40" s="18">
        <v>3100</v>
      </c>
      <c r="K40" s="20">
        <v>4800</v>
      </c>
      <c r="L40" s="20">
        <v>7100</v>
      </c>
      <c r="M40" s="43">
        <v>9400</v>
      </c>
    </row>
    <row r="41" spans="1:13" x14ac:dyDescent="0.35">
      <c r="A41" s="58">
        <v>2016</v>
      </c>
      <c r="B41" s="33" t="s">
        <v>102</v>
      </c>
      <c r="C41" s="5">
        <v>753240</v>
      </c>
      <c r="D41" s="5">
        <v>20</v>
      </c>
      <c r="E41" s="5">
        <v>3400</v>
      </c>
      <c r="F41" s="5">
        <v>2400</v>
      </c>
      <c r="G41" s="5">
        <v>800</v>
      </c>
      <c r="H41" s="5">
        <v>1100</v>
      </c>
      <c r="I41" s="5">
        <v>1800</v>
      </c>
      <c r="J41" s="5">
        <v>2800</v>
      </c>
      <c r="K41" s="7">
        <v>4200</v>
      </c>
      <c r="L41" s="7">
        <v>6200</v>
      </c>
      <c r="M41" s="44">
        <v>7900</v>
      </c>
    </row>
    <row r="42" spans="1:13" x14ac:dyDescent="0.35">
      <c r="A42" s="58">
        <v>2016</v>
      </c>
      <c r="B42" s="33" t="s">
        <v>103</v>
      </c>
      <c r="C42" s="5">
        <v>757930</v>
      </c>
      <c r="D42" s="5">
        <v>20</v>
      </c>
      <c r="E42" s="5">
        <v>3700</v>
      </c>
      <c r="F42" s="5">
        <v>2800</v>
      </c>
      <c r="G42" s="5">
        <v>900</v>
      </c>
      <c r="H42" s="5">
        <v>1300</v>
      </c>
      <c r="I42" s="5">
        <v>1900</v>
      </c>
      <c r="J42" s="5">
        <v>3000</v>
      </c>
      <c r="K42" s="7">
        <v>4600</v>
      </c>
      <c r="L42" s="7">
        <v>6900</v>
      </c>
      <c r="M42" s="44">
        <v>9000</v>
      </c>
    </row>
    <row r="43" spans="1:13" x14ac:dyDescent="0.35">
      <c r="A43" s="58">
        <v>2016</v>
      </c>
      <c r="B43" s="33" t="s">
        <v>104</v>
      </c>
      <c r="C43" s="5">
        <v>758610</v>
      </c>
      <c r="D43" s="5">
        <v>20</v>
      </c>
      <c r="E43" s="5">
        <v>4000</v>
      </c>
      <c r="F43" s="5">
        <v>3100</v>
      </c>
      <c r="G43" s="5">
        <v>1000</v>
      </c>
      <c r="H43" s="5">
        <v>1400</v>
      </c>
      <c r="I43" s="5">
        <v>2100</v>
      </c>
      <c r="J43" s="5">
        <v>3200</v>
      </c>
      <c r="K43" s="7">
        <v>4900</v>
      </c>
      <c r="L43" s="7">
        <v>7600</v>
      </c>
      <c r="M43" s="44">
        <v>10100</v>
      </c>
    </row>
    <row r="44" spans="1:13" x14ac:dyDescent="0.35">
      <c r="A44" s="58">
        <v>2016</v>
      </c>
      <c r="B44" s="33" t="s">
        <v>105</v>
      </c>
      <c r="C44" s="5">
        <v>754440</v>
      </c>
      <c r="D44" s="5">
        <v>20</v>
      </c>
      <c r="E44" s="5">
        <v>4100</v>
      </c>
      <c r="F44" s="5">
        <v>3100</v>
      </c>
      <c r="G44" s="5">
        <v>1100</v>
      </c>
      <c r="H44" s="5">
        <v>1400</v>
      </c>
      <c r="I44" s="5">
        <v>2200</v>
      </c>
      <c r="J44" s="5">
        <v>3300</v>
      </c>
      <c r="K44" s="7">
        <v>5000</v>
      </c>
      <c r="L44" s="7">
        <v>7600</v>
      </c>
      <c r="M44" s="44">
        <v>10000</v>
      </c>
    </row>
    <row r="45" spans="1:13" x14ac:dyDescent="0.35">
      <c r="A45" s="58">
        <v>2016</v>
      </c>
      <c r="B45" s="33" t="s">
        <v>106</v>
      </c>
      <c r="C45" s="5">
        <v>745340</v>
      </c>
      <c r="D45" s="5">
        <v>20</v>
      </c>
      <c r="E45" s="5">
        <v>4200</v>
      </c>
      <c r="F45" s="5">
        <v>2900</v>
      </c>
      <c r="G45" s="5">
        <v>1200</v>
      </c>
      <c r="H45" s="5">
        <v>1500</v>
      </c>
      <c r="I45" s="5">
        <v>2300</v>
      </c>
      <c r="J45" s="5">
        <v>3500</v>
      </c>
      <c r="K45" s="7">
        <v>5100</v>
      </c>
      <c r="L45" s="7">
        <v>7500</v>
      </c>
      <c r="M45" s="44">
        <v>9800</v>
      </c>
    </row>
    <row r="46" spans="1:13" x14ac:dyDescent="0.35">
      <c r="A46" s="59">
        <v>2017</v>
      </c>
      <c r="B46" s="32" t="s">
        <v>13</v>
      </c>
      <c r="C46" s="18">
        <v>21025230</v>
      </c>
      <c r="D46" s="18">
        <v>100</v>
      </c>
      <c r="E46" s="18">
        <v>3800</v>
      </c>
      <c r="F46" s="18">
        <v>2900</v>
      </c>
      <c r="G46" s="18">
        <v>900</v>
      </c>
      <c r="H46" s="18">
        <v>1300</v>
      </c>
      <c r="I46" s="18">
        <v>2000</v>
      </c>
      <c r="J46" s="18">
        <v>3000</v>
      </c>
      <c r="K46" s="20">
        <v>4600</v>
      </c>
      <c r="L46" s="20">
        <v>7100</v>
      </c>
      <c r="M46" s="43">
        <v>9500</v>
      </c>
    </row>
    <row r="47" spans="1:13" x14ac:dyDescent="0.35">
      <c r="A47" s="58">
        <v>2017</v>
      </c>
      <c r="B47" s="33" t="s">
        <v>102</v>
      </c>
      <c r="C47" s="5">
        <v>4158300</v>
      </c>
      <c r="D47" s="5">
        <v>20</v>
      </c>
      <c r="E47" s="5">
        <v>3300</v>
      </c>
      <c r="F47" s="5">
        <v>2500</v>
      </c>
      <c r="G47" s="5">
        <v>800</v>
      </c>
      <c r="H47" s="5">
        <v>1100</v>
      </c>
      <c r="I47" s="5">
        <v>1700</v>
      </c>
      <c r="J47" s="5">
        <v>2700</v>
      </c>
      <c r="K47" s="7">
        <v>4100</v>
      </c>
      <c r="L47" s="7">
        <v>6100</v>
      </c>
      <c r="M47" s="44">
        <v>8000</v>
      </c>
    </row>
    <row r="48" spans="1:13" x14ac:dyDescent="0.35">
      <c r="A48" s="58">
        <v>2017</v>
      </c>
      <c r="B48" s="33" t="s">
        <v>103</v>
      </c>
      <c r="C48" s="5">
        <v>4060070</v>
      </c>
      <c r="D48" s="5">
        <v>19</v>
      </c>
      <c r="E48" s="5">
        <v>3600</v>
      </c>
      <c r="F48" s="5">
        <v>2800</v>
      </c>
      <c r="G48" s="5">
        <v>800</v>
      </c>
      <c r="H48" s="5">
        <v>1200</v>
      </c>
      <c r="I48" s="5">
        <v>1800</v>
      </c>
      <c r="J48" s="5">
        <v>2900</v>
      </c>
      <c r="K48" s="7">
        <v>4400</v>
      </c>
      <c r="L48" s="7">
        <v>6800</v>
      </c>
      <c r="M48" s="44">
        <v>9000</v>
      </c>
    </row>
    <row r="49" spans="1:13" x14ac:dyDescent="0.35">
      <c r="A49" s="58">
        <v>2017</v>
      </c>
      <c r="B49" s="33" t="s">
        <v>104</v>
      </c>
      <c r="C49" s="5">
        <v>3986670</v>
      </c>
      <c r="D49" s="5">
        <v>19</v>
      </c>
      <c r="E49" s="5">
        <v>3900</v>
      </c>
      <c r="F49" s="5">
        <v>3100</v>
      </c>
      <c r="G49" s="5">
        <v>900</v>
      </c>
      <c r="H49" s="5">
        <v>1300</v>
      </c>
      <c r="I49" s="5">
        <v>2000</v>
      </c>
      <c r="J49" s="5">
        <v>3100</v>
      </c>
      <c r="K49" s="7">
        <v>4800</v>
      </c>
      <c r="L49" s="7">
        <v>7500</v>
      </c>
      <c r="M49" s="44">
        <v>10100</v>
      </c>
    </row>
    <row r="50" spans="1:13" x14ac:dyDescent="0.35">
      <c r="A50" s="58">
        <v>2017</v>
      </c>
      <c r="B50" s="33" t="s">
        <v>105</v>
      </c>
      <c r="C50" s="5">
        <v>4178850</v>
      </c>
      <c r="D50" s="5">
        <v>20</v>
      </c>
      <c r="E50" s="5">
        <v>4000</v>
      </c>
      <c r="F50" s="5">
        <v>3100</v>
      </c>
      <c r="G50" s="5">
        <v>1000</v>
      </c>
      <c r="H50" s="5">
        <v>1300</v>
      </c>
      <c r="I50" s="5">
        <v>2100</v>
      </c>
      <c r="J50" s="5">
        <v>3200</v>
      </c>
      <c r="K50" s="7">
        <v>4900</v>
      </c>
      <c r="L50" s="7">
        <v>7600</v>
      </c>
      <c r="M50" s="44">
        <v>10100</v>
      </c>
    </row>
    <row r="51" spans="1:13" x14ac:dyDescent="0.35">
      <c r="A51" s="58">
        <v>2017</v>
      </c>
      <c r="B51" s="33" t="s">
        <v>106</v>
      </c>
      <c r="C51" s="5">
        <v>4641340</v>
      </c>
      <c r="D51" s="5">
        <v>22</v>
      </c>
      <c r="E51" s="5">
        <v>4100</v>
      </c>
      <c r="F51" s="5">
        <v>3000</v>
      </c>
      <c r="G51" s="5">
        <v>1100</v>
      </c>
      <c r="H51" s="5">
        <v>1400</v>
      </c>
      <c r="I51" s="5">
        <v>2200</v>
      </c>
      <c r="J51" s="5">
        <v>3300</v>
      </c>
      <c r="K51" s="7">
        <v>5000</v>
      </c>
      <c r="L51" s="7">
        <v>7500</v>
      </c>
      <c r="M51" s="44">
        <v>9800</v>
      </c>
    </row>
    <row r="52" spans="1:13" x14ac:dyDescent="0.35">
      <c r="A52" s="59">
        <v>2018</v>
      </c>
      <c r="B52" s="32" t="s">
        <v>13</v>
      </c>
      <c r="C52" s="18">
        <v>21226320</v>
      </c>
      <c r="D52" s="18">
        <v>100</v>
      </c>
      <c r="E52" s="18">
        <v>3700</v>
      </c>
      <c r="F52" s="18">
        <v>2900</v>
      </c>
      <c r="G52" s="18">
        <v>900</v>
      </c>
      <c r="H52" s="18">
        <v>1200</v>
      </c>
      <c r="I52" s="18">
        <v>1900</v>
      </c>
      <c r="J52" s="18">
        <v>2900</v>
      </c>
      <c r="K52" s="20">
        <v>4500</v>
      </c>
      <c r="L52" s="20">
        <v>6900</v>
      </c>
      <c r="M52" s="43">
        <v>9200</v>
      </c>
    </row>
    <row r="53" spans="1:13" x14ac:dyDescent="0.35">
      <c r="A53" s="58">
        <v>2018</v>
      </c>
      <c r="B53" s="33" t="s">
        <v>102</v>
      </c>
      <c r="C53" s="5">
        <v>4189600</v>
      </c>
      <c r="D53" s="5">
        <v>20</v>
      </c>
      <c r="E53" s="5">
        <v>3200</v>
      </c>
      <c r="F53" s="5">
        <v>2400</v>
      </c>
      <c r="G53" s="5">
        <v>800</v>
      </c>
      <c r="H53" s="5">
        <v>1100</v>
      </c>
      <c r="I53" s="5">
        <v>1700</v>
      </c>
      <c r="J53" s="5">
        <v>2700</v>
      </c>
      <c r="K53" s="7">
        <v>4000</v>
      </c>
      <c r="L53" s="7">
        <v>5900</v>
      </c>
      <c r="M53" s="44">
        <v>7700</v>
      </c>
    </row>
    <row r="54" spans="1:13" x14ac:dyDescent="0.35">
      <c r="A54" s="58">
        <v>2018</v>
      </c>
      <c r="B54" s="33" t="s">
        <v>103</v>
      </c>
      <c r="C54" s="5">
        <v>4096100</v>
      </c>
      <c r="D54" s="5">
        <v>19</v>
      </c>
      <c r="E54" s="5">
        <v>3500</v>
      </c>
      <c r="F54" s="5">
        <v>2700</v>
      </c>
      <c r="G54" s="5">
        <v>800</v>
      </c>
      <c r="H54" s="5">
        <v>1200</v>
      </c>
      <c r="I54" s="5">
        <v>1800</v>
      </c>
      <c r="J54" s="5">
        <v>2800</v>
      </c>
      <c r="K54" s="7">
        <v>4300</v>
      </c>
      <c r="L54" s="7">
        <v>6600</v>
      </c>
      <c r="M54" s="44">
        <v>8800</v>
      </c>
    </row>
    <row r="55" spans="1:13" x14ac:dyDescent="0.35">
      <c r="A55" s="58">
        <v>2018</v>
      </c>
      <c r="B55" s="33" t="s">
        <v>104</v>
      </c>
      <c r="C55" s="5">
        <v>4027500</v>
      </c>
      <c r="D55" s="5">
        <v>19</v>
      </c>
      <c r="E55" s="5">
        <v>3800</v>
      </c>
      <c r="F55" s="5">
        <v>3000</v>
      </c>
      <c r="G55" s="5">
        <v>900</v>
      </c>
      <c r="H55" s="5">
        <v>1200</v>
      </c>
      <c r="I55" s="5">
        <v>1900</v>
      </c>
      <c r="J55" s="5">
        <v>3000</v>
      </c>
      <c r="K55" s="7">
        <v>4600</v>
      </c>
      <c r="L55" s="7">
        <v>7300</v>
      </c>
      <c r="M55" s="44">
        <v>9800</v>
      </c>
    </row>
    <row r="56" spans="1:13" x14ac:dyDescent="0.35">
      <c r="A56" s="58">
        <v>2018</v>
      </c>
      <c r="B56" s="33" t="s">
        <v>105</v>
      </c>
      <c r="C56" s="5">
        <v>4222220</v>
      </c>
      <c r="D56" s="5">
        <v>20</v>
      </c>
      <c r="E56" s="5">
        <v>3900</v>
      </c>
      <c r="F56" s="5">
        <v>3100</v>
      </c>
      <c r="G56" s="5">
        <v>1000</v>
      </c>
      <c r="H56" s="5">
        <v>1300</v>
      </c>
      <c r="I56" s="5">
        <v>2000</v>
      </c>
      <c r="J56" s="5">
        <v>3100</v>
      </c>
      <c r="K56" s="7">
        <v>4700</v>
      </c>
      <c r="L56" s="7">
        <v>7300</v>
      </c>
      <c r="M56" s="44">
        <v>9900</v>
      </c>
    </row>
    <row r="57" spans="1:13" x14ac:dyDescent="0.35">
      <c r="A57" s="58">
        <v>2018</v>
      </c>
      <c r="B57" s="33" t="s">
        <v>106</v>
      </c>
      <c r="C57" s="5">
        <v>4690900</v>
      </c>
      <c r="D57" s="5">
        <v>22</v>
      </c>
      <c r="E57" s="5">
        <v>4000</v>
      </c>
      <c r="F57" s="5">
        <v>2900</v>
      </c>
      <c r="G57" s="5">
        <v>1000</v>
      </c>
      <c r="H57" s="5">
        <v>1400</v>
      </c>
      <c r="I57" s="5">
        <v>2100</v>
      </c>
      <c r="J57" s="5">
        <v>3200</v>
      </c>
      <c r="K57" s="7">
        <v>4800</v>
      </c>
      <c r="L57" s="7">
        <v>7300</v>
      </c>
      <c r="M57" s="44">
        <v>9600</v>
      </c>
    </row>
    <row r="58" spans="1:13" x14ac:dyDescent="0.35">
      <c r="A58" s="59">
        <v>2019</v>
      </c>
      <c r="B58" s="32" t="s">
        <v>13</v>
      </c>
      <c r="C58" s="18">
        <v>21218990</v>
      </c>
      <c r="D58" s="18">
        <v>100</v>
      </c>
      <c r="E58" s="18">
        <v>3700</v>
      </c>
      <c r="F58" s="18">
        <v>2800</v>
      </c>
      <c r="G58" s="18">
        <v>900</v>
      </c>
      <c r="H58" s="18">
        <v>1200</v>
      </c>
      <c r="I58" s="18">
        <v>1900</v>
      </c>
      <c r="J58" s="18">
        <v>2900</v>
      </c>
      <c r="K58" s="20">
        <v>4500</v>
      </c>
      <c r="L58" s="20">
        <v>6800</v>
      </c>
      <c r="M58" s="43">
        <v>9100</v>
      </c>
    </row>
    <row r="59" spans="1:13" x14ac:dyDescent="0.35">
      <c r="A59" s="58">
        <v>2019</v>
      </c>
      <c r="B59" s="33" t="s">
        <v>102</v>
      </c>
      <c r="C59" s="5">
        <v>4179910</v>
      </c>
      <c r="D59" s="5">
        <v>20</v>
      </c>
      <c r="E59" s="5">
        <v>3200</v>
      </c>
      <c r="F59" s="5">
        <v>2400</v>
      </c>
      <c r="G59" s="5">
        <v>800</v>
      </c>
      <c r="H59" s="5">
        <v>1100</v>
      </c>
      <c r="I59" s="5">
        <v>1700</v>
      </c>
      <c r="J59" s="5">
        <v>2600</v>
      </c>
      <c r="K59" s="7">
        <v>4000</v>
      </c>
      <c r="L59" s="7">
        <v>5900</v>
      </c>
      <c r="M59" s="44">
        <v>7600</v>
      </c>
    </row>
    <row r="60" spans="1:13" x14ac:dyDescent="0.35">
      <c r="A60" s="58">
        <v>2019</v>
      </c>
      <c r="B60" s="33" t="s">
        <v>103</v>
      </c>
      <c r="C60" s="5">
        <v>4088310</v>
      </c>
      <c r="D60" s="5">
        <v>19</v>
      </c>
      <c r="E60" s="5">
        <v>3500</v>
      </c>
      <c r="F60" s="5">
        <v>2700</v>
      </c>
      <c r="G60" s="5">
        <v>800</v>
      </c>
      <c r="H60" s="5">
        <v>1200</v>
      </c>
      <c r="I60" s="5">
        <v>1800</v>
      </c>
      <c r="J60" s="5">
        <v>2800</v>
      </c>
      <c r="K60" s="7">
        <v>4200</v>
      </c>
      <c r="L60" s="7">
        <v>6500</v>
      </c>
      <c r="M60" s="44">
        <v>8600</v>
      </c>
    </row>
    <row r="61" spans="1:13" x14ac:dyDescent="0.35">
      <c r="A61" s="58">
        <v>2019</v>
      </c>
      <c r="B61" s="33" t="s">
        <v>104</v>
      </c>
      <c r="C61" s="5">
        <v>4025130</v>
      </c>
      <c r="D61" s="5">
        <v>19</v>
      </c>
      <c r="E61" s="5">
        <v>3800</v>
      </c>
      <c r="F61" s="5">
        <v>3000</v>
      </c>
      <c r="G61" s="5">
        <v>900</v>
      </c>
      <c r="H61" s="5">
        <v>1200</v>
      </c>
      <c r="I61" s="5">
        <v>1900</v>
      </c>
      <c r="J61" s="5">
        <v>3000</v>
      </c>
      <c r="K61" s="7">
        <v>4600</v>
      </c>
      <c r="L61" s="7">
        <v>7200</v>
      </c>
      <c r="M61" s="44">
        <v>9700</v>
      </c>
    </row>
    <row r="62" spans="1:13" x14ac:dyDescent="0.35">
      <c r="A62" s="58">
        <v>2019</v>
      </c>
      <c r="B62" s="33" t="s">
        <v>105</v>
      </c>
      <c r="C62" s="5">
        <v>4227230</v>
      </c>
      <c r="D62" s="5">
        <v>20</v>
      </c>
      <c r="E62" s="5">
        <v>3900</v>
      </c>
      <c r="F62" s="5">
        <v>3000</v>
      </c>
      <c r="G62" s="5">
        <v>1000</v>
      </c>
      <c r="H62" s="5">
        <v>1300</v>
      </c>
      <c r="I62" s="5">
        <v>2000</v>
      </c>
      <c r="J62" s="5">
        <v>3100</v>
      </c>
      <c r="K62" s="7">
        <v>4700</v>
      </c>
      <c r="L62" s="7">
        <v>7300</v>
      </c>
      <c r="M62" s="44">
        <v>9800</v>
      </c>
    </row>
    <row r="63" spans="1:13" x14ac:dyDescent="0.35">
      <c r="A63" s="58">
        <v>2019</v>
      </c>
      <c r="B63" s="33" t="s">
        <v>106</v>
      </c>
      <c r="C63" s="5">
        <v>4698420</v>
      </c>
      <c r="D63" s="5">
        <v>22</v>
      </c>
      <c r="E63" s="5">
        <v>3900</v>
      </c>
      <c r="F63" s="5">
        <v>2900</v>
      </c>
      <c r="G63" s="5">
        <v>1000</v>
      </c>
      <c r="H63" s="5">
        <v>1400</v>
      </c>
      <c r="I63" s="5">
        <v>2100</v>
      </c>
      <c r="J63" s="5">
        <v>3200</v>
      </c>
      <c r="K63" s="7">
        <v>4800</v>
      </c>
      <c r="L63" s="7">
        <v>7200</v>
      </c>
      <c r="M63" s="44">
        <v>9500</v>
      </c>
    </row>
    <row r="64" spans="1:13" x14ac:dyDescent="0.35">
      <c r="A64" s="59">
        <v>2020</v>
      </c>
      <c r="B64" s="32" t="s">
        <v>13</v>
      </c>
      <c r="C64" s="18">
        <v>21527484</v>
      </c>
      <c r="D64" s="18">
        <v>100</v>
      </c>
      <c r="E64" s="18">
        <v>3835.137350655049</v>
      </c>
      <c r="F64" s="18">
        <v>3025.5335093930271</v>
      </c>
      <c r="G64" s="18">
        <v>887.5</v>
      </c>
      <c r="H64" s="18">
        <v>1251.3999999998221</v>
      </c>
      <c r="I64" s="18">
        <v>1946.4000000268079</v>
      </c>
      <c r="J64" s="18">
        <v>3022</v>
      </c>
      <c r="K64" s="20">
        <v>4689</v>
      </c>
      <c r="L64" s="20">
        <v>7334.1999998825122</v>
      </c>
      <c r="M64" s="43">
        <v>9770.1000001615266</v>
      </c>
    </row>
    <row r="65" spans="1:13" x14ac:dyDescent="0.35">
      <c r="A65" s="58">
        <v>2020</v>
      </c>
      <c r="B65" s="33" t="s">
        <v>102</v>
      </c>
      <c r="C65" s="5">
        <v>4286766</v>
      </c>
      <c r="D65" s="5">
        <v>19.9129912255422</v>
      </c>
      <c r="E65" s="5">
        <v>3313.4859395656708</v>
      </c>
      <c r="F65" s="5">
        <v>2549.23431737603</v>
      </c>
      <c r="G65" s="5">
        <v>765.09999994136365</v>
      </c>
      <c r="H65" s="5">
        <v>1097.9000000280821</v>
      </c>
      <c r="I65" s="5">
        <v>1723.800000125523</v>
      </c>
      <c r="J65" s="5">
        <v>2675.8999997865658</v>
      </c>
      <c r="K65" s="7">
        <v>4081</v>
      </c>
      <c r="L65" s="7">
        <v>6166</v>
      </c>
      <c r="M65" s="44">
        <v>8100.799999499347</v>
      </c>
    </row>
    <row r="66" spans="1:13" x14ac:dyDescent="0.35">
      <c r="A66" s="58">
        <v>2020</v>
      </c>
      <c r="B66" s="33" t="s">
        <v>103</v>
      </c>
      <c r="C66" s="5">
        <v>4322586</v>
      </c>
      <c r="D66" s="5">
        <v>20.07938317362122</v>
      </c>
      <c r="E66" s="5">
        <v>3627.3050195643718</v>
      </c>
      <c r="F66" s="5">
        <v>2887.8735722449042</v>
      </c>
      <c r="G66" s="5">
        <v>821.42500005501938</v>
      </c>
      <c r="H66" s="5">
        <v>1171.3999999992029</v>
      </c>
      <c r="I66" s="5">
        <v>1831</v>
      </c>
      <c r="J66" s="5">
        <v>2848.8999997750539</v>
      </c>
      <c r="K66" s="7">
        <v>4433.3999999165662</v>
      </c>
      <c r="L66" s="7">
        <v>6960.799999493308</v>
      </c>
      <c r="M66" s="44">
        <v>9278.5999992430661</v>
      </c>
    </row>
    <row r="67" spans="1:13" x14ac:dyDescent="0.35">
      <c r="A67" s="58">
        <v>2020</v>
      </c>
      <c r="B67" s="33" t="s">
        <v>104</v>
      </c>
      <c r="C67" s="5">
        <v>4354429</v>
      </c>
      <c r="D67" s="5">
        <v>20.22730106314328</v>
      </c>
      <c r="E67" s="5">
        <v>3978.277856923838</v>
      </c>
      <c r="F67" s="5">
        <v>3211.22428858589</v>
      </c>
      <c r="G67" s="5">
        <v>895.94840001894124</v>
      </c>
      <c r="H67" s="5">
        <v>1267.399999967796</v>
      </c>
      <c r="I67" s="5">
        <v>1970.8999998431279</v>
      </c>
      <c r="J67" s="5">
        <v>3075.2000001871602</v>
      </c>
      <c r="K67" s="7">
        <v>4854.599999933057</v>
      </c>
      <c r="L67" s="7">
        <v>7782.7000005354303</v>
      </c>
      <c r="M67" s="44">
        <v>10426.259999959721</v>
      </c>
    </row>
    <row r="68" spans="1:13" x14ac:dyDescent="0.35">
      <c r="A68" s="58">
        <v>2020</v>
      </c>
      <c r="B68" s="33" t="s">
        <v>105</v>
      </c>
      <c r="C68" s="5">
        <v>4316142</v>
      </c>
      <c r="D68" s="5">
        <v>20.049449345775852</v>
      </c>
      <c r="E68" s="5">
        <v>4068.6416329624981</v>
      </c>
      <c r="F68" s="5">
        <v>3206.4919623120618</v>
      </c>
      <c r="G68" s="5">
        <v>970.09999993340443</v>
      </c>
      <c r="H68" s="5">
        <v>1346</v>
      </c>
      <c r="I68" s="5">
        <v>2067.1999998988022</v>
      </c>
      <c r="J68" s="5">
        <v>3183.7999997981342</v>
      </c>
      <c r="K68" s="7">
        <v>4952.0999999170199</v>
      </c>
      <c r="L68" s="7">
        <v>7830</v>
      </c>
      <c r="M68" s="44">
        <v>10452.599999157719</v>
      </c>
    </row>
    <row r="69" spans="1:13" x14ac:dyDescent="0.35">
      <c r="A69" s="58">
        <v>2020</v>
      </c>
      <c r="B69" s="33" t="s">
        <v>106</v>
      </c>
      <c r="C69" s="5">
        <v>4247561</v>
      </c>
      <c r="D69" s="5">
        <v>19.730875191917459</v>
      </c>
      <c r="E69" s="5">
        <v>4189.0905595699414</v>
      </c>
      <c r="F69" s="5">
        <v>3131.8638247802901</v>
      </c>
      <c r="G69" s="5">
        <v>1067</v>
      </c>
      <c r="H69" s="5">
        <v>1453.5</v>
      </c>
      <c r="I69" s="5">
        <v>2208.5</v>
      </c>
      <c r="J69" s="5">
        <v>3360.7999997771658</v>
      </c>
      <c r="K69" s="7">
        <v>5132.700000409287</v>
      </c>
      <c r="L69" s="7">
        <v>7876</v>
      </c>
      <c r="M69" s="44">
        <v>10335.19999975835</v>
      </c>
    </row>
    <row r="70" spans="1:13" x14ac:dyDescent="0.35">
      <c r="A70" s="59">
        <v>2021</v>
      </c>
      <c r="B70" s="32" t="s">
        <v>13</v>
      </c>
      <c r="C70" s="18">
        <v>21794007</v>
      </c>
      <c r="D70" s="18">
        <v>100</v>
      </c>
      <c r="E70" s="18">
        <v>3585.0692175757358</v>
      </c>
      <c r="F70" s="18">
        <v>2892.9233707520889</v>
      </c>
      <c r="G70" s="18">
        <v>842.29999999109771</v>
      </c>
      <c r="H70" s="18">
        <v>1166.6000000054451</v>
      </c>
      <c r="I70" s="18">
        <v>1802.2999999707181</v>
      </c>
      <c r="J70" s="18">
        <v>2800.5</v>
      </c>
      <c r="K70" s="20">
        <v>4353.5</v>
      </c>
      <c r="L70" s="20">
        <v>6853.8999999244661</v>
      </c>
      <c r="M70" s="43">
        <v>9194.399999849391</v>
      </c>
    </row>
    <row r="71" spans="1:13" x14ac:dyDescent="0.35">
      <c r="A71" s="58">
        <v>2021</v>
      </c>
      <c r="B71" s="33" t="s">
        <v>102</v>
      </c>
      <c r="C71" s="6">
        <v>4329484</v>
      </c>
      <c r="D71" s="6">
        <v>19.865479532974359</v>
      </c>
      <c r="E71" s="6">
        <v>3107.213852125436</v>
      </c>
      <c r="F71" s="6">
        <v>2425.534579374365</v>
      </c>
      <c r="G71" s="6">
        <v>716</v>
      </c>
      <c r="H71" s="6">
        <v>1024.0999999467369</v>
      </c>
      <c r="I71" s="6">
        <v>1604.1000001039249</v>
      </c>
      <c r="J71" s="6">
        <v>2501.5</v>
      </c>
      <c r="K71" s="51">
        <v>3824.7000002973241</v>
      </c>
      <c r="L71" s="51">
        <v>5768.5</v>
      </c>
      <c r="M71" s="44">
        <v>7573.1850005622591</v>
      </c>
    </row>
    <row r="72" spans="1:13" x14ac:dyDescent="0.35">
      <c r="A72" s="58">
        <v>2021</v>
      </c>
      <c r="B72" s="33" t="s">
        <v>103</v>
      </c>
      <c r="C72" s="6">
        <v>4372617</v>
      </c>
      <c r="D72" s="6">
        <v>20.06339173883903</v>
      </c>
      <c r="E72" s="6">
        <v>3388.9946368377341</v>
      </c>
      <c r="F72" s="6">
        <v>2747.3611822972912</v>
      </c>
      <c r="G72" s="6">
        <v>783.30000005004217</v>
      </c>
      <c r="H72" s="6">
        <v>1095.5</v>
      </c>
      <c r="I72" s="6">
        <v>1695.899999878462</v>
      </c>
      <c r="J72" s="6">
        <v>2642.8999997853239</v>
      </c>
      <c r="K72" s="51">
        <v>4126.1000001835046</v>
      </c>
      <c r="L72" s="51">
        <v>6489</v>
      </c>
      <c r="M72" s="44">
        <v>8688.2999998045889</v>
      </c>
    </row>
    <row r="73" spans="1:13" x14ac:dyDescent="0.35">
      <c r="A73" s="58">
        <v>2021</v>
      </c>
      <c r="B73" s="33" t="s">
        <v>104</v>
      </c>
      <c r="C73" s="6">
        <v>4411321</v>
      </c>
      <c r="D73" s="6">
        <v>20.240981844229012</v>
      </c>
      <c r="E73" s="6">
        <v>3712.7446393279279</v>
      </c>
      <c r="F73" s="6">
        <v>3061.8913574523099</v>
      </c>
      <c r="G73" s="6">
        <v>856</v>
      </c>
      <c r="H73" s="6">
        <v>1181</v>
      </c>
      <c r="I73" s="6">
        <v>1821.5</v>
      </c>
      <c r="J73" s="6">
        <v>2844.1000002278361</v>
      </c>
      <c r="K73" s="51">
        <v>4499</v>
      </c>
      <c r="L73" s="51">
        <v>7262.4000005632206</v>
      </c>
      <c r="M73" s="44">
        <v>9791.1999998043611</v>
      </c>
    </row>
    <row r="74" spans="1:13" x14ac:dyDescent="0.35">
      <c r="A74" s="58">
        <v>2021</v>
      </c>
      <c r="B74" s="33" t="s">
        <v>105</v>
      </c>
      <c r="C74" s="6">
        <v>4377540</v>
      </c>
      <c r="D74" s="6">
        <v>20.085980517488132</v>
      </c>
      <c r="E74" s="6">
        <v>3800.021027090238</v>
      </c>
      <c r="F74" s="6">
        <v>3078.1952829645302</v>
      </c>
      <c r="G74" s="6">
        <v>920.09999993454255</v>
      </c>
      <c r="H74" s="6">
        <v>1250</v>
      </c>
      <c r="I74" s="6">
        <v>1906.399999849501</v>
      </c>
      <c r="J74" s="6">
        <v>2940.100000231706</v>
      </c>
      <c r="K74" s="51">
        <v>4584.2999996212611</v>
      </c>
      <c r="L74" s="51">
        <v>7329</v>
      </c>
      <c r="M74" s="44">
        <v>9872.699999802644</v>
      </c>
    </row>
    <row r="75" spans="1:13" x14ac:dyDescent="0.35">
      <c r="A75" s="58">
        <v>2021</v>
      </c>
      <c r="B75" s="33" t="s">
        <v>106</v>
      </c>
      <c r="C75" s="6">
        <v>4303030</v>
      </c>
      <c r="D75" s="6">
        <v>19.744097540209101</v>
      </c>
      <c r="E75" s="6">
        <v>3915.5434339515368</v>
      </c>
      <c r="F75" s="6">
        <v>3017.562688738376</v>
      </c>
      <c r="G75" s="6">
        <v>1004.800000079283</v>
      </c>
      <c r="H75" s="6">
        <v>1347.300000107615</v>
      </c>
      <c r="I75" s="6">
        <v>2035.399999838608</v>
      </c>
      <c r="J75" s="6">
        <v>3101.200000185167</v>
      </c>
      <c r="K75" s="51">
        <v>4752.4000000177666</v>
      </c>
      <c r="L75" s="51">
        <v>7406.0999994418571</v>
      </c>
      <c r="M75" s="44">
        <v>9817.154999397615</v>
      </c>
    </row>
    <row r="76" spans="1:13" x14ac:dyDescent="0.35">
      <c r="A76" s="58">
        <v>2021</v>
      </c>
      <c r="B76" s="33" t="s">
        <v>41</v>
      </c>
      <c r="C76" s="6">
        <v>15</v>
      </c>
      <c r="D76" s="6">
        <v>6.8826260356803589E-5</v>
      </c>
      <c r="E76" s="6">
        <v>4139.96</v>
      </c>
      <c r="F76" s="6">
        <v>3470.9750583126602</v>
      </c>
      <c r="G76" s="6">
        <v>711.08</v>
      </c>
      <c r="H76" s="6">
        <v>999.89999999999975</v>
      </c>
      <c r="I76" s="6">
        <v>2351.900000000001</v>
      </c>
      <c r="J76" s="6">
        <v>2954.900000000001</v>
      </c>
      <c r="K76" s="51">
        <v>5020.3999999999996</v>
      </c>
      <c r="L76" s="51">
        <v>7915.72</v>
      </c>
      <c r="M76" s="44">
        <v>10388.469999999999</v>
      </c>
    </row>
    <row r="77" spans="1:13" x14ac:dyDescent="0.35">
      <c r="A77" s="59">
        <v>2022</v>
      </c>
      <c r="B77" s="32" t="s">
        <v>13</v>
      </c>
      <c r="C77" s="18">
        <v>21977702</v>
      </c>
      <c r="D77" s="18">
        <v>100</v>
      </c>
      <c r="E77" s="18">
        <v>3268.901226802448</v>
      </c>
      <c r="F77" s="18">
        <v>2699.4218901171648</v>
      </c>
      <c r="G77" s="18">
        <v>731.60000001260323</v>
      </c>
      <c r="H77" s="18">
        <v>1045.5</v>
      </c>
      <c r="I77" s="18">
        <v>1633.2000000275459</v>
      </c>
      <c r="J77" s="18">
        <v>2544.5</v>
      </c>
      <c r="K77" s="18">
        <v>3960</v>
      </c>
      <c r="L77" s="18">
        <v>6229</v>
      </c>
      <c r="M77" s="18">
        <v>8397.3000001096989</v>
      </c>
    </row>
    <row r="78" spans="1:13" x14ac:dyDescent="0.35">
      <c r="A78" s="58">
        <v>2022</v>
      </c>
      <c r="B78" s="33" t="s">
        <v>102</v>
      </c>
      <c r="C78" s="6">
        <v>4340935</v>
      </c>
      <c r="D78" s="6">
        <v>19.751541812697251</v>
      </c>
      <c r="E78" s="6">
        <v>2890.3554531308841</v>
      </c>
      <c r="F78" s="6">
        <v>2275.801264724731</v>
      </c>
      <c r="G78" s="6">
        <v>625.5</v>
      </c>
      <c r="H78" s="6">
        <v>932.40000006560319</v>
      </c>
      <c r="I78" s="6">
        <v>1487.3999999170619</v>
      </c>
      <c r="J78" s="6">
        <v>2328.2999999999101</v>
      </c>
      <c r="K78" s="6">
        <v>3578.5</v>
      </c>
      <c r="L78" s="6">
        <v>5369.200000432138</v>
      </c>
      <c r="M78" s="6">
        <v>7014.2999994902784</v>
      </c>
    </row>
    <row r="79" spans="1:13" x14ac:dyDescent="0.35">
      <c r="A79" s="58">
        <v>2022</v>
      </c>
      <c r="B79" s="33" t="s">
        <v>103</v>
      </c>
      <c r="C79" s="6">
        <v>4404073</v>
      </c>
      <c r="D79" s="6">
        <v>20.038823895237091</v>
      </c>
      <c r="E79" s="6">
        <v>3109.4404650691722</v>
      </c>
      <c r="F79" s="6">
        <v>2566.3758733462578</v>
      </c>
      <c r="G79" s="6">
        <v>682.19999996965419</v>
      </c>
      <c r="H79" s="6">
        <v>985.69999992026999</v>
      </c>
      <c r="I79" s="6">
        <v>1547.6000000986639</v>
      </c>
      <c r="J79" s="6">
        <v>2420.600000200659</v>
      </c>
      <c r="K79" s="6">
        <v>3786.8999997341052</v>
      </c>
      <c r="L79" s="6">
        <v>5937.0999996536057</v>
      </c>
      <c r="M79" s="6">
        <v>7978.6399995754846</v>
      </c>
    </row>
    <row r="80" spans="1:13" x14ac:dyDescent="0.35">
      <c r="A80" s="58">
        <v>2022</v>
      </c>
      <c r="B80" s="33" t="s">
        <v>104</v>
      </c>
      <c r="C80" s="6">
        <v>4457875</v>
      </c>
      <c r="D80" s="6">
        <v>20.283626559319082</v>
      </c>
      <c r="E80" s="6">
        <v>3376.693536383963</v>
      </c>
      <c r="F80" s="6">
        <v>2863.4980456041558</v>
      </c>
      <c r="G80" s="6">
        <v>740.40000005886793</v>
      </c>
      <c r="H80" s="6">
        <v>1052.8000000880591</v>
      </c>
      <c r="I80" s="6">
        <v>1642</v>
      </c>
      <c r="J80" s="6">
        <v>2570.799999909827</v>
      </c>
      <c r="K80" s="6">
        <v>4071</v>
      </c>
      <c r="L80" s="6">
        <v>6582.7999994997981</v>
      </c>
      <c r="M80" s="6">
        <v>8956.2000000380358</v>
      </c>
    </row>
    <row r="81" spans="1:13" x14ac:dyDescent="0.35">
      <c r="A81" s="58">
        <v>2022</v>
      </c>
      <c r="B81" s="33" t="s">
        <v>105</v>
      </c>
      <c r="C81" s="6">
        <v>4427342</v>
      </c>
      <c r="D81" s="6">
        <v>20.144699386678369</v>
      </c>
      <c r="E81" s="6">
        <v>3437.3449632585812</v>
      </c>
      <c r="F81" s="6">
        <v>2874.2919338618422</v>
      </c>
      <c r="G81" s="6">
        <v>793.69999994639795</v>
      </c>
      <c r="H81" s="6">
        <v>1109</v>
      </c>
      <c r="I81" s="6">
        <v>1708.199999872983</v>
      </c>
      <c r="J81" s="6">
        <v>2640.8999997833871</v>
      </c>
      <c r="K81" s="6">
        <v>4121.7999996595636</v>
      </c>
      <c r="L81" s="6">
        <v>6609</v>
      </c>
      <c r="M81" s="6">
        <v>9007.0999992475008</v>
      </c>
    </row>
    <row r="82" spans="1:13" x14ac:dyDescent="0.35">
      <c r="A82" s="58">
        <v>2022</v>
      </c>
      <c r="B82" s="33" t="s">
        <v>106</v>
      </c>
      <c r="C82" s="6">
        <v>4344989</v>
      </c>
      <c r="D82" s="6">
        <v>19.769987781252109</v>
      </c>
      <c r="E82" s="6">
        <v>3527.1071458421961</v>
      </c>
      <c r="F82" s="6">
        <v>2810.0156797399218</v>
      </c>
      <c r="G82" s="6">
        <v>861.30000006196985</v>
      </c>
      <c r="H82" s="6">
        <v>1187.699999902643</v>
      </c>
      <c r="I82" s="6">
        <v>1814.69999987038</v>
      </c>
      <c r="J82" s="6">
        <v>2773.8999997784572</v>
      </c>
      <c r="K82" s="6">
        <v>4259.1000001406564</v>
      </c>
      <c r="L82" s="6">
        <v>6667</v>
      </c>
      <c r="M82" s="6">
        <v>8908.2999998646446</v>
      </c>
    </row>
    <row r="83" spans="1:13" x14ac:dyDescent="0.35">
      <c r="A83" s="60">
        <v>2022</v>
      </c>
      <c r="B83" s="34" t="s">
        <v>41</v>
      </c>
      <c r="C83" s="17">
        <v>2488</v>
      </c>
      <c r="D83" s="17">
        <v>1.1320564816103161E-2</v>
      </c>
      <c r="E83" s="17">
        <v>2197.713223472665</v>
      </c>
      <c r="F83" s="17">
        <v>2619.9682978430951</v>
      </c>
      <c r="G83" s="17">
        <v>181.29999999999231</v>
      </c>
      <c r="H83" s="17">
        <v>236.90000000001109</v>
      </c>
      <c r="I83" s="17">
        <v>503.8500000000015</v>
      </c>
      <c r="J83" s="17">
        <v>1364.100000000059</v>
      </c>
      <c r="K83" s="17">
        <v>2763</v>
      </c>
      <c r="L83" s="17">
        <v>5165.0800000000663</v>
      </c>
      <c r="M83" s="17">
        <v>7403.3849999999693</v>
      </c>
    </row>
    <row r="84" spans="1:13" x14ac:dyDescent="0.35">
      <c r="A84" s="59">
        <v>2023</v>
      </c>
      <c r="B84" s="32" t="s">
        <v>13</v>
      </c>
      <c r="C84" s="53">
        <v>22139174</v>
      </c>
      <c r="D84" s="53">
        <v>100</v>
      </c>
      <c r="E84" s="53">
        <v>3336.9901077243462</v>
      </c>
      <c r="F84" s="53">
        <v>2718.1045880250549</v>
      </c>
      <c r="G84" s="53">
        <v>737.70000000503967</v>
      </c>
      <c r="H84" s="53">
        <v>1059.10000001307</v>
      </c>
      <c r="I84" s="53">
        <v>1662.799999971952</v>
      </c>
      <c r="J84" s="53">
        <v>2609.4000000453188</v>
      </c>
      <c r="K84" s="53">
        <v>4079.4000000633541</v>
      </c>
      <c r="L84" s="53">
        <v>6378.1000000609147</v>
      </c>
      <c r="M84" s="53">
        <v>8523</v>
      </c>
    </row>
    <row r="85" spans="1:13" x14ac:dyDescent="0.35">
      <c r="A85" s="58">
        <v>2023</v>
      </c>
      <c r="B85" s="33" t="s">
        <v>102</v>
      </c>
      <c r="C85" s="6">
        <v>4380627</v>
      </c>
      <c r="D85" s="6">
        <v>19.7867680158257</v>
      </c>
      <c r="E85" s="6">
        <v>2955.8303896431162</v>
      </c>
      <c r="F85" s="6">
        <v>2298.7163063235039</v>
      </c>
      <c r="G85" s="6">
        <v>652.30000002209613</v>
      </c>
      <c r="H85" s="6">
        <v>955.80000007564479</v>
      </c>
      <c r="I85" s="6">
        <v>1515.399999908891</v>
      </c>
      <c r="J85" s="6">
        <v>2384.7999999750882</v>
      </c>
      <c r="K85" s="6">
        <v>3680</v>
      </c>
      <c r="L85" s="6">
        <v>5514.7999995562113</v>
      </c>
      <c r="M85" s="6">
        <v>7155.5</v>
      </c>
    </row>
    <row r="86" spans="1:13" x14ac:dyDescent="0.35">
      <c r="A86" s="58">
        <v>2023</v>
      </c>
      <c r="B86" s="33" t="s">
        <v>103</v>
      </c>
      <c r="C86" s="6">
        <v>4440109</v>
      </c>
      <c r="D86" s="6">
        <v>20.05544109278874</v>
      </c>
      <c r="E86" s="6">
        <v>3171.907967580225</v>
      </c>
      <c r="F86" s="6">
        <v>2579.8041066921292</v>
      </c>
      <c r="G86" s="6">
        <v>692</v>
      </c>
      <c r="H86" s="6">
        <v>1001.599999948046</v>
      </c>
      <c r="I86" s="6">
        <v>1577.1000001062071</v>
      </c>
      <c r="J86" s="6">
        <v>2483.7000000637931</v>
      </c>
      <c r="K86" s="6">
        <v>3895.7000003171988</v>
      </c>
      <c r="L86" s="6">
        <v>6066.7000004767096</v>
      </c>
      <c r="M86" s="6">
        <v>8071</v>
      </c>
    </row>
    <row r="87" spans="1:13" x14ac:dyDescent="0.35">
      <c r="A87" s="58">
        <v>2023</v>
      </c>
      <c r="B87" s="33" t="s">
        <v>104</v>
      </c>
      <c r="C87" s="6">
        <v>4489018</v>
      </c>
      <c r="D87" s="6">
        <v>20.276357193814011</v>
      </c>
      <c r="E87" s="6">
        <v>3440.3327834469278</v>
      </c>
      <c r="F87" s="6">
        <v>2868.2906923156288</v>
      </c>
      <c r="G87" s="6">
        <v>744.90000005934007</v>
      </c>
      <c r="H87" s="6">
        <v>1067.199999909853</v>
      </c>
      <c r="I87" s="6">
        <v>1674.399999874973</v>
      </c>
      <c r="J87" s="6">
        <v>2639.7999998876971</v>
      </c>
      <c r="K87" s="6">
        <v>4191.2999996468507</v>
      </c>
      <c r="L87" s="6">
        <v>6707.7000005068821</v>
      </c>
      <c r="M87" s="6">
        <v>9023.5999992354809</v>
      </c>
    </row>
    <row r="88" spans="1:13" x14ac:dyDescent="0.35">
      <c r="A88" s="58">
        <v>2023</v>
      </c>
      <c r="B88" s="33" t="s">
        <v>105</v>
      </c>
      <c r="C88" s="6">
        <v>4457295</v>
      </c>
      <c r="D88" s="6">
        <v>20.133068198479311</v>
      </c>
      <c r="E88" s="6">
        <v>3507.927269521183</v>
      </c>
      <c r="F88" s="6">
        <v>2891.0757264215349</v>
      </c>
      <c r="G88" s="6">
        <v>789</v>
      </c>
      <c r="H88" s="6">
        <v>1119.1999999058619</v>
      </c>
      <c r="I88" s="6">
        <v>1739.5</v>
      </c>
      <c r="J88" s="6">
        <v>2710.100000221903</v>
      </c>
      <c r="K88" s="6">
        <v>4253</v>
      </c>
      <c r="L88" s="6">
        <v>6769.5</v>
      </c>
      <c r="M88" s="6">
        <v>9125.400000767655</v>
      </c>
    </row>
    <row r="89" spans="1:13" x14ac:dyDescent="0.35">
      <c r="A89" s="58">
        <v>2023</v>
      </c>
      <c r="B89" s="33" t="s">
        <v>106</v>
      </c>
      <c r="C89" s="6">
        <v>4361055</v>
      </c>
      <c r="D89" s="6">
        <v>19.698363633620659</v>
      </c>
      <c r="E89" s="6">
        <v>3608.518082984519</v>
      </c>
      <c r="F89" s="6">
        <v>2846.6815562887959</v>
      </c>
      <c r="G89" s="6">
        <v>855.40000006307343</v>
      </c>
      <c r="H89" s="6">
        <v>1196.199999901638</v>
      </c>
      <c r="I89" s="6">
        <v>1845.8999998579729</v>
      </c>
      <c r="J89" s="6">
        <v>2845.5</v>
      </c>
      <c r="K89" s="6">
        <v>4400.1000000813092</v>
      </c>
      <c r="L89" s="6">
        <v>6862.2000005053033</v>
      </c>
      <c r="M89" s="6">
        <v>9108.4300002640775</v>
      </c>
    </row>
    <row r="90" spans="1:13" x14ac:dyDescent="0.35">
      <c r="A90" s="60">
        <v>2023</v>
      </c>
      <c r="B90" s="34" t="s">
        <v>41</v>
      </c>
      <c r="C90" s="17">
        <v>11070</v>
      </c>
      <c r="D90" s="17">
        <v>5.0001865471584438E-2</v>
      </c>
      <c r="E90" s="17">
        <v>2680.1090153568248</v>
      </c>
      <c r="F90" s="17">
        <v>2667.8779743966588</v>
      </c>
      <c r="G90" s="17">
        <v>242.89999999994961</v>
      </c>
      <c r="H90" s="17">
        <v>365.45999999996877</v>
      </c>
      <c r="I90" s="17">
        <v>973.84999999979811</v>
      </c>
      <c r="J90" s="17">
        <v>1964.949999999593</v>
      </c>
      <c r="K90" s="17">
        <v>3377.4250000001662</v>
      </c>
      <c r="L90" s="17">
        <v>5691.0300000007956</v>
      </c>
      <c r="M90" s="17">
        <v>7820.6249999999991</v>
      </c>
    </row>
    <row r="91" spans="1:13" s="13" customFormat="1" x14ac:dyDescent="0.35">
      <c r="A91" s="59">
        <v>2024</v>
      </c>
      <c r="B91" s="32" t="s">
        <v>13</v>
      </c>
      <c r="C91" s="53">
        <v>22223259</v>
      </c>
      <c r="D91" s="53">
        <v>100</v>
      </c>
      <c r="E91" s="53">
        <v>3343.8829279451602</v>
      </c>
      <c r="F91" s="53">
        <v>2840.1257730238308</v>
      </c>
      <c r="G91" s="53">
        <v>698.10000001219419</v>
      </c>
      <c r="H91" s="53">
        <v>1008.799999984558</v>
      </c>
      <c r="I91" s="53">
        <v>1598.5</v>
      </c>
      <c r="J91" s="53">
        <v>2541.9000000441829</v>
      </c>
      <c r="K91" s="53">
        <v>4074.400000063436</v>
      </c>
      <c r="L91" s="53">
        <v>6576.699999888393</v>
      </c>
      <c r="M91" s="53">
        <v>8884.5</v>
      </c>
    </row>
    <row r="92" spans="1:13" x14ac:dyDescent="0.35">
      <c r="A92" s="58">
        <v>2024</v>
      </c>
      <c r="B92" s="33" t="s">
        <v>102</v>
      </c>
      <c r="C92" s="6">
        <v>4394784</v>
      </c>
      <c r="D92" s="6">
        <v>19.775605369131501</v>
      </c>
      <c r="E92" s="6">
        <v>2944.294469821014</v>
      </c>
      <c r="F92" s="6">
        <v>2386.6588915300031</v>
      </c>
      <c r="G92" s="6">
        <v>620.55927042827727</v>
      </c>
      <c r="H92" s="6">
        <v>913</v>
      </c>
      <c r="I92" s="6">
        <v>1458.899999919164</v>
      </c>
      <c r="J92" s="6">
        <v>2321.899999807425</v>
      </c>
      <c r="K92" s="6">
        <v>3648.7999997178699</v>
      </c>
      <c r="L92" s="6">
        <v>5602.7999995501859</v>
      </c>
      <c r="M92" s="6">
        <v>7383.2000005253212</v>
      </c>
    </row>
    <row r="93" spans="1:13" x14ac:dyDescent="0.35">
      <c r="A93" s="58">
        <v>2024</v>
      </c>
      <c r="B93" s="33" t="s">
        <v>103</v>
      </c>
      <c r="C93" s="6">
        <v>4450891</v>
      </c>
      <c r="D93" s="6">
        <v>20.028075090156669</v>
      </c>
      <c r="E93" s="6">
        <v>3176.107388770979</v>
      </c>
      <c r="F93" s="6">
        <v>2694.0716569636611</v>
      </c>
      <c r="G93" s="6">
        <v>656.80000002589543</v>
      </c>
      <c r="H93" s="6">
        <v>954.90000006702246</v>
      </c>
      <c r="I93" s="6">
        <v>1518.6000000962949</v>
      </c>
      <c r="J93" s="6">
        <v>2419.6000002024871</v>
      </c>
      <c r="K93" s="6">
        <v>3886</v>
      </c>
      <c r="L93" s="6">
        <v>6234.4000004144546</v>
      </c>
      <c r="M93" s="6">
        <v>8399.3499992990728</v>
      </c>
    </row>
    <row r="94" spans="1:13" x14ac:dyDescent="0.35">
      <c r="A94" s="58">
        <v>2024</v>
      </c>
      <c r="B94" s="33" t="s">
        <v>104</v>
      </c>
      <c r="C94" s="6">
        <v>4503890</v>
      </c>
      <c r="D94" s="6">
        <v>20.266559463668219</v>
      </c>
      <c r="E94" s="6">
        <v>3454.7276801211292</v>
      </c>
      <c r="F94" s="6">
        <v>2999.9561711058309</v>
      </c>
      <c r="G94" s="6">
        <v>704</v>
      </c>
      <c r="H94" s="6">
        <v>1016</v>
      </c>
      <c r="I94" s="6">
        <v>1609.300000124251</v>
      </c>
      <c r="J94" s="6">
        <v>2573.2999999023068</v>
      </c>
      <c r="K94" s="6">
        <v>4198.3999998948957</v>
      </c>
      <c r="L94" s="6">
        <v>6943.2999994836118</v>
      </c>
      <c r="M94" s="6">
        <v>9423.9550010614385</v>
      </c>
    </row>
    <row r="95" spans="1:13" x14ac:dyDescent="0.35">
      <c r="A95" s="58">
        <v>2024</v>
      </c>
      <c r="B95" s="33" t="s">
        <v>105</v>
      </c>
      <c r="C95" s="6">
        <v>4474451</v>
      </c>
      <c r="D95" s="6">
        <v>20.134090144024331</v>
      </c>
      <c r="E95" s="6">
        <v>3522.8349328850099</v>
      </c>
      <c r="F95" s="6">
        <v>3024.8921469108659</v>
      </c>
      <c r="G95" s="6">
        <v>746</v>
      </c>
      <c r="H95" s="6">
        <v>1065</v>
      </c>
      <c r="I95" s="6">
        <v>1670.8000001262769</v>
      </c>
      <c r="J95" s="6">
        <v>2643.2999998889509</v>
      </c>
      <c r="K95" s="6">
        <v>4264.2000003588437</v>
      </c>
      <c r="L95" s="6">
        <v>7014.9000005433172</v>
      </c>
      <c r="M95" s="6">
        <v>9518.9000008017847</v>
      </c>
    </row>
    <row r="96" spans="1:13" x14ac:dyDescent="0.35">
      <c r="A96" s="58">
        <v>2024</v>
      </c>
      <c r="B96" s="33" t="s">
        <v>106</v>
      </c>
      <c r="C96" s="6">
        <v>4374890</v>
      </c>
      <c r="D96" s="6">
        <v>19.686086545632211</v>
      </c>
      <c r="E96" s="6">
        <v>3621.8658046826631</v>
      </c>
      <c r="F96" s="6">
        <v>2981.2117393317189</v>
      </c>
      <c r="G96" s="6">
        <v>807.6999999456367</v>
      </c>
      <c r="H96" s="6">
        <v>1136.6999999061661</v>
      </c>
      <c r="I96" s="6">
        <v>1772.1000001328439</v>
      </c>
      <c r="J96" s="6">
        <v>2774.200000127672</v>
      </c>
      <c r="K96" s="6">
        <v>4418.2000003640533</v>
      </c>
      <c r="L96" s="6">
        <v>7110.5</v>
      </c>
      <c r="M96" s="6">
        <v>9495.4000007834748</v>
      </c>
    </row>
    <row r="97" spans="1:13" x14ac:dyDescent="0.35">
      <c r="A97" s="58">
        <v>2024</v>
      </c>
      <c r="B97" s="33" t="s">
        <v>41</v>
      </c>
      <c r="C97" s="17">
        <v>24353</v>
      </c>
      <c r="D97" s="17">
        <v>0.1095833873870615</v>
      </c>
      <c r="E97" s="17">
        <v>2800.4814473005199</v>
      </c>
      <c r="F97" s="17">
        <v>2820.011883296354</v>
      </c>
      <c r="G97" s="17">
        <v>264.01999999985583</v>
      </c>
      <c r="H97" s="17">
        <v>393.53999999991851</v>
      </c>
      <c r="I97" s="17">
        <v>1033.1999999995469</v>
      </c>
      <c r="J97" s="17">
        <v>1962.6000000008751</v>
      </c>
      <c r="K97" s="17">
        <v>3536</v>
      </c>
      <c r="L97" s="17">
        <v>6144.7399999988838</v>
      </c>
      <c r="M97" s="17">
        <v>8552.3799999971452</v>
      </c>
    </row>
  </sheetData>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6E29BD-9E5B-408F-9896-D86FB6B671F2}">
  <sheetPr>
    <pageSetUpPr fitToPage="1"/>
  </sheetPr>
  <dimension ref="A1:M94"/>
  <sheetViews>
    <sheetView showGridLines="0" zoomScaleNormal="100" workbookViewId="0">
      <pane ySplit="7" topLeftCell="A8" activePane="bottomLeft" state="frozen"/>
      <selection pane="bottomLeft"/>
    </sheetView>
  </sheetViews>
  <sheetFormatPr defaultColWidth="8.69140625" defaultRowHeight="15.5" x14ac:dyDescent="0.35"/>
  <cols>
    <col min="1" max="1" width="13.69140625" style="1" customWidth="1"/>
    <col min="2" max="2" width="24.4609375" style="8" bestFit="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356</v>
      </c>
      <c r="F1" s="1"/>
    </row>
    <row r="2" spans="1:13" x14ac:dyDescent="0.35">
      <c r="A2" s="9" t="s">
        <v>282</v>
      </c>
    </row>
    <row r="3" spans="1:13" x14ac:dyDescent="0.35">
      <c r="A3" s="11" t="s">
        <v>201</v>
      </c>
    </row>
    <row r="4" spans="1:13" x14ac:dyDescent="0.35">
      <c r="A4" s="11" t="s">
        <v>289</v>
      </c>
    </row>
    <row r="5" spans="1:13" x14ac:dyDescent="0.35">
      <c r="A5" s="12" t="s">
        <v>202</v>
      </c>
    </row>
    <row r="6" spans="1:13" ht="22" customHeight="1" x14ac:dyDescent="0.35">
      <c r="A6" s="56" t="s">
        <v>290</v>
      </c>
    </row>
    <row r="7" spans="1:13" s="61" customFormat="1" ht="46.5" customHeight="1" x14ac:dyDescent="0.35">
      <c r="A7" s="62" t="s">
        <v>1</v>
      </c>
      <c r="B7" s="63" t="s">
        <v>291</v>
      </c>
      <c r="C7" s="29" t="s">
        <v>2</v>
      </c>
      <c r="D7" s="29" t="s">
        <v>3</v>
      </c>
      <c r="E7" s="29" t="s">
        <v>4</v>
      </c>
      <c r="F7" s="29" t="s">
        <v>5</v>
      </c>
      <c r="G7" s="29" t="s">
        <v>6</v>
      </c>
      <c r="H7" s="29" t="s">
        <v>7</v>
      </c>
      <c r="I7" s="29" t="s">
        <v>8</v>
      </c>
      <c r="J7" s="29" t="s">
        <v>9</v>
      </c>
      <c r="K7" s="29" t="s">
        <v>10</v>
      </c>
      <c r="L7" s="29" t="s">
        <v>11</v>
      </c>
      <c r="M7" s="29" t="s">
        <v>12</v>
      </c>
    </row>
    <row r="8" spans="1:13" s="13" customFormat="1" x14ac:dyDescent="0.35">
      <c r="A8" s="59">
        <v>2011</v>
      </c>
      <c r="B8" s="32" t="s">
        <v>13</v>
      </c>
      <c r="C8" s="43">
        <v>3335830</v>
      </c>
      <c r="D8" s="43">
        <v>100</v>
      </c>
      <c r="E8" s="43">
        <v>4200</v>
      </c>
      <c r="F8" s="43">
        <v>3000</v>
      </c>
      <c r="G8" s="43">
        <v>1000</v>
      </c>
      <c r="H8" s="43">
        <v>1400</v>
      </c>
      <c r="I8" s="43">
        <v>2200</v>
      </c>
      <c r="J8" s="43">
        <v>3400</v>
      </c>
      <c r="K8" s="43">
        <v>5200</v>
      </c>
      <c r="L8" s="43">
        <v>7700</v>
      </c>
      <c r="M8" s="43">
        <v>10000</v>
      </c>
    </row>
    <row r="9" spans="1:13" x14ac:dyDescent="0.35">
      <c r="A9" s="58">
        <v>2011</v>
      </c>
      <c r="B9" s="33" t="s">
        <v>285</v>
      </c>
      <c r="C9" s="44">
        <v>676910</v>
      </c>
      <c r="D9" s="44">
        <v>20.292101216189074</v>
      </c>
      <c r="E9" s="44">
        <v>3600</v>
      </c>
      <c r="F9" s="44">
        <v>2600</v>
      </c>
      <c r="G9" s="44">
        <v>800</v>
      </c>
      <c r="H9" s="44">
        <v>1200</v>
      </c>
      <c r="I9" s="44">
        <v>1900</v>
      </c>
      <c r="J9" s="44">
        <v>3000</v>
      </c>
      <c r="K9" s="44">
        <v>4600</v>
      </c>
      <c r="L9" s="44">
        <v>6700</v>
      </c>
      <c r="M9" s="44">
        <v>8500</v>
      </c>
    </row>
    <row r="10" spans="1:13" x14ac:dyDescent="0.35">
      <c r="A10" s="58">
        <v>2011</v>
      </c>
      <c r="B10" s="33" t="s">
        <v>103</v>
      </c>
      <c r="C10" s="44">
        <v>671680</v>
      </c>
      <c r="D10" s="44">
        <v>20.135168758599807</v>
      </c>
      <c r="E10" s="44">
        <v>3900</v>
      </c>
      <c r="F10" s="44">
        <v>2800</v>
      </c>
      <c r="G10" s="44">
        <v>900</v>
      </c>
      <c r="H10" s="44">
        <v>1300</v>
      </c>
      <c r="I10" s="44">
        <v>2100</v>
      </c>
      <c r="J10" s="44">
        <v>3200</v>
      </c>
      <c r="K10" s="44">
        <v>4900</v>
      </c>
      <c r="L10" s="44">
        <v>7200</v>
      </c>
      <c r="M10" s="44">
        <v>9300</v>
      </c>
    </row>
    <row r="11" spans="1:13" x14ac:dyDescent="0.35">
      <c r="A11" s="58">
        <v>2011</v>
      </c>
      <c r="B11" s="33" t="s">
        <v>104</v>
      </c>
      <c r="C11" s="44">
        <v>672640</v>
      </c>
      <c r="D11" s="44">
        <v>20.163977181091365</v>
      </c>
      <c r="E11" s="44">
        <v>4300</v>
      </c>
      <c r="F11" s="44">
        <v>3200</v>
      </c>
      <c r="G11" s="44">
        <v>1100</v>
      </c>
      <c r="H11" s="44">
        <v>1400</v>
      </c>
      <c r="I11" s="44">
        <v>2200</v>
      </c>
      <c r="J11" s="44">
        <v>3500</v>
      </c>
      <c r="K11" s="44">
        <v>5300</v>
      </c>
      <c r="L11" s="44">
        <v>8000</v>
      </c>
      <c r="M11" s="44">
        <v>10500</v>
      </c>
    </row>
    <row r="12" spans="1:13" x14ac:dyDescent="0.35">
      <c r="A12" s="58">
        <v>2011</v>
      </c>
      <c r="B12" s="33" t="s">
        <v>105</v>
      </c>
      <c r="C12" s="44">
        <v>659010</v>
      </c>
      <c r="D12" s="44">
        <v>19.755563083250646</v>
      </c>
      <c r="E12" s="44">
        <v>4500</v>
      </c>
      <c r="F12" s="44">
        <v>3300</v>
      </c>
      <c r="G12" s="44">
        <v>1100</v>
      </c>
      <c r="H12" s="44">
        <v>1500</v>
      </c>
      <c r="I12" s="44">
        <v>2400</v>
      </c>
      <c r="J12" s="44">
        <v>3700</v>
      </c>
      <c r="K12" s="44">
        <v>5500</v>
      </c>
      <c r="L12" s="44">
        <v>8300</v>
      </c>
      <c r="M12" s="44">
        <v>10900</v>
      </c>
    </row>
    <row r="13" spans="1:13" x14ac:dyDescent="0.35">
      <c r="A13" s="58">
        <v>2011</v>
      </c>
      <c r="B13" s="33" t="s">
        <v>106</v>
      </c>
      <c r="C13" s="44">
        <v>655600</v>
      </c>
      <c r="D13" s="44">
        <v>19.653129805775475</v>
      </c>
      <c r="E13" s="44">
        <v>4600</v>
      </c>
      <c r="F13" s="44">
        <v>3100</v>
      </c>
      <c r="G13" s="44">
        <v>1300</v>
      </c>
      <c r="H13" s="44">
        <v>1700</v>
      </c>
      <c r="I13" s="44">
        <v>2500</v>
      </c>
      <c r="J13" s="44">
        <v>3800</v>
      </c>
      <c r="K13" s="44">
        <v>5700</v>
      </c>
      <c r="L13" s="44">
        <v>8200</v>
      </c>
      <c r="M13" s="44">
        <v>10500</v>
      </c>
    </row>
    <row r="14" spans="1:13" x14ac:dyDescent="0.35">
      <c r="A14" s="59">
        <v>2012</v>
      </c>
      <c r="B14" s="32" t="s">
        <v>13</v>
      </c>
      <c r="C14" s="43">
        <v>3307270</v>
      </c>
      <c r="D14" s="43">
        <v>100</v>
      </c>
      <c r="E14" s="43">
        <v>4100</v>
      </c>
      <c r="F14" s="43">
        <v>3100</v>
      </c>
      <c r="G14" s="43">
        <v>1000</v>
      </c>
      <c r="H14" s="43">
        <v>1400</v>
      </c>
      <c r="I14" s="43">
        <v>2100</v>
      </c>
      <c r="J14" s="43">
        <v>3300</v>
      </c>
      <c r="K14" s="43">
        <v>5100</v>
      </c>
      <c r="L14" s="43">
        <v>7700</v>
      </c>
      <c r="M14" s="43">
        <v>10100</v>
      </c>
    </row>
    <row r="15" spans="1:13" x14ac:dyDescent="0.35">
      <c r="A15" s="58">
        <v>2012</v>
      </c>
      <c r="B15" s="33" t="s">
        <v>102</v>
      </c>
      <c r="C15" s="44">
        <v>668510</v>
      </c>
      <c r="D15" s="44">
        <v>20</v>
      </c>
      <c r="E15" s="44">
        <v>3600</v>
      </c>
      <c r="F15" s="44">
        <v>2700</v>
      </c>
      <c r="G15" s="44">
        <v>800</v>
      </c>
      <c r="H15" s="44">
        <v>1200</v>
      </c>
      <c r="I15" s="44">
        <v>1900</v>
      </c>
      <c r="J15" s="44">
        <v>2900</v>
      </c>
      <c r="K15" s="44">
        <v>4500</v>
      </c>
      <c r="L15" s="44">
        <v>6600</v>
      </c>
      <c r="M15" s="44">
        <v>8500</v>
      </c>
    </row>
    <row r="16" spans="1:13" x14ac:dyDescent="0.35">
      <c r="A16" s="58">
        <v>2012</v>
      </c>
      <c r="B16" s="33" t="s">
        <v>103</v>
      </c>
      <c r="C16" s="44">
        <v>665540</v>
      </c>
      <c r="D16" s="44">
        <v>20</v>
      </c>
      <c r="E16" s="44">
        <v>3900</v>
      </c>
      <c r="F16" s="44">
        <v>2900</v>
      </c>
      <c r="G16" s="44">
        <v>900</v>
      </c>
      <c r="H16" s="44">
        <v>1300</v>
      </c>
      <c r="I16" s="44">
        <v>2000</v>
      </c>
      <c r="J16" s="44">
        <v>3100</v>
      </c>
      <c r="K16" s="44">
        <v>4800</v>
      </c>
      <c r="L16" s="44">
        <v>7200</v>
      </c>
      <c r="M16" s="44">
        <v>9400</v>
      </c>
    </row>
    <row r="17" spans="1:13" x14ac:dyDescent="0.35">
      <c r="A17" s="58">
        <v>2012</v>
      </c>
      <c r="B17" s="33" t="s">
        <v>104</v>
      </c>
      <c r="C17" s="44">
        <v>667430</v>
      </c>
      <c r="D17" s="44">
        <v>20</v>
      </c>
      <c r="E17" s="44">
        <v>4200</v>
      </c>
      <c r="F17" s="44">
        <v>3200</v>
      </c>
      <c r="G17" s="44">
        <v>1000</v>
      </c>
      <c r="H17" s="44">
        <v>1400</v>
      </c>
      <c r="I17" s="44">
        <v>2200</v>
      </c>
      <c r="J17" s="44">
        <v>3400</v>
      </c>
      <c r="K17" s="44">
        <v>5200</v>
      </c>
      <c r="L17" s="44">
        <v>8000</v>
      </c>
      <c r="M17" s="44">
        <v>10600</v>
      </c>
    </row>
    <row r="18" spans="1:13" x14ac:dyDescent="0.35">
      <c r="A18" s="58">
        <v>2012</v>
      </c>
      <c r="B18" s="33" t="s">
        <v>105</v>
      </c>
      <c r="C18" s="44">
        <v>653730</v>
      </c>
      <c r="D18" s="44">
        <v>20</v>
      </c>
      <c r="E18" s="44">
        <v>4400</v>
      </c>
      <c r="F18" s="44">
        <v>3300</v>
      </c>
      <c r="G18" s="44">
        <v>1100</v>
      </c>
      <c r="H18" s="44">
        <v>1500</v>
      </c>
      <c r="I18" s="44">
        <v>2300</v>
      </c>
      <c r="J18" s="44">
        <v>3500</v>
      </c>
      <c r="K18" s="44">
        <v>5400</v>
      </c>
      <c r="L18" s="44">
        <v>8300</v>
      </c>
      <c r="M18" s="44">
        <v>11100</v>
      </c>
    </row>
    <row r="19" spans="1:13" x14ac:dyDescent="0.35">
      <c r="A19" s="58">
        <v>2012</v>
      </c>
      <c r="B19" s="33" t="s">
        <v>106</v>
      </c>
      <c r="C19" s="44">
        <v>651550</v>
      </c>
      <c r="D19" s="44">
        <v>20</v>
      </c>
      <c r="E19" s="44">
        <v>4500</v>
      </c>
      <c r="F19" s="44">
        <v>3200</v>
      </c>
      <c r="G19" s="44">
        <v>1200</v>
      </c>
      <c r="H19" s="44">
        <v>1600</v>
      </c>
      <c r="I19" s="44">
        <v>2400</v>
      </c>
      <c r="J19" s="44">
        <v>3700</v>
      </c>
      <c r="K19" s="44">
        <v>5500</v>
      </c>
      <c r="L19" s="44">
        <v>8200</v>
      </c>
      <c r="M19" s="44">
        <v>10600</v>
      </c>
    </row>
    <row r="20" spans="1:13" x14ac:dyDescent="0.35">
      <c r="A20" s="58">
        <v>2012</v>
      </c>
      <c r="B20" s="33" t="s">
        <v>41</v>
      </c>
      <c r="C20" s="44">
        <v>520</v>
      </c>
      <c r="D20" s="44">
        <v>0</v>
      </c>
      <c r="E20" s="44">
        <v>3400</v>
      </c>
      <c r="F20" s="44">
        <v>3000</v>
      </c>
      <c r="G20" s="44">
        <v>700</v>
      </c>
      <c r="H20" s="44">
        <v>1000</v>
      </c>
      <c r="I20" s="44">
        <v>1600</v>
      </c>
      <c r="J20" s="44">
        <v>2500</v>
      </c>
      <c r="K20" s="44">
        <v>4100</v>
      </c>
      <c r="L20" s="44">
        <v>7100</v>
      </c>
      <c r="M20" s="44">
        <v>9700</v>
      </c>
    </row>
    <row r="21" spans="1:13" x14ac:dyDescent="0.35">
      <c r="A21" s="59">
        <v>2013</v>
      </c>
      <c r="B21" s="32" t="s">
        <v>13</v>
      </c>
      <c r="C21" s="43">
        <v>3777930</v>
      </c>
      <c r="D21" s="43">
        <v>100</v>
      </c>
      <c r="E21" s="43">
        <v>4000</v>
      </c>
      <c r="F21" s="43">
        <v>2900</v>
      </c>
      <c r="G21" s="43">
        <v>1000</v>
      </c>
      <c r="H21" s="43">
        <v>1400</v>
      </c>
      <c r="I21" s="43">
        <v>2100</v>
      </c>
      <c r="J21" s="43">
        <v>3300</v>
      </c>
      <c r="K21" s="43">
        <v>5000</v>
      </c>
      <c r="L21" s="43">
        <v>7300</v>
      </c>
      <c r="M21" s="43">
        <v>9500</v>
      </c>
    </row>
    <row r="22" spans="1:13" x14ac:dyDescent="0.35">
      <c r="A22" s="58">
        <v>2013</v>
      </c>
      <c r="B22" s="33" t="s">
        <v>102</v>
      </c>
      <c r="C22" s="44">
        <v>755320</v>
      </c>
      <c r="D22" s="44">
        <v>20</v>
      </c>
      <c r="E22" s="44">
        <v>3500</v>
      </c>
      <c r="F22" s="44">
        <v>2500</v>
      </c>
      <c r="G22" s="44">
        <v>800</v>
      </c>
      <c r="H22" s="44">
        <v>1200</v>
      </c>
      <c r="I22" s="44">
        <v>1900</v>
      </c>
      <c r="J22" s="44">
        <v>2900</v>
      </c>
      <c r="K22" s="44">
        <v>4400</v>
      </c>
      <c r="L22" s="44">
        <v>6400</v>
      </c>
      <c r="M22" s="44">
        <v>8100</v>
      </c>
    </row>
    <row r="23" spans="1:13" x14ac:dyDescent="0.35">
      <c r="A23" s="58">
        <v>2013</v>
      </c>
      <c r="B23" s="33" t="s">
        <v>103</v>
      </c>
      <c r="C23" s="44">
        <v>754900</v>
      </c>
      <c r="D23" s="44">
        <v>20</v>
      </c>
      <c r="E23" s="44">
        <v>3800</v>
      </c>
      <c r="F23" s="44">
        <v>2700</v>
      </c>
      <c r="G23" s="44">
        <v>900</v>
      </c>
      <c r="H23" s="44">
        <v>1300</v>
      </c>
      <c r="I23" s="44">
        <v>2000</v>
      </c>
      <c r="J23" s="44">
        <v>3100</v>
      </c>
      <c r="K23" s="44">
        <v>4700</v>
      </c>
      <c r="L23" s="44">
        <v>6900</v>
      </c>
      <c r="M23" s="44">
        <v>8800</v>
      </c>
    </row>
    <row r="24" spans="1:13" x14ac:dyDescent="0.35">
      <c r="A24" s="58">
        <v>2013</v>
      </c>
      <c r="B24" s="33" t="s">
        <v>104</v>
      </c>
      <c r="C24" s="44">
        <v>755340</v>
      </c>
      <c r="D24" s="44">
        <v>20</v>
      </c>
      <c r="E24" s="44">
        <v>4100</v>
      </c>
      <c r="F24" s="44">
        <v>3000</v>
      </c>
      <c r="G24" s="44">
        <v>1000</v>
      </c>
      <c r="H24" s="44">
        <v>1400</v>
      </c>
      <c r="I24" s="44">
        <v>2200</v>
      </c>
      <c r="J24" s="44">
        <v>3300</v>
      </c>
      <c r="K24" s="44">
        <v>5000</v>
      </c>
      <c r="L24" s="44">
        <v>7500</v>
      </c>
      <c r="M24" s="44">
        <v>9900</v>
      </c>
    </row>
    <row r="25" spans="1:13" x14ac:dyDescent="0.35">
      <c r="A25" s="58">
        <v>2013</v>
      </c>
      <c r="B25" s="33" t="s">
        <v>105</v>
      </c>
      <c r="C25" s="44">
        <v>755360</v>
      </c>
      <c r="D25" s="44">
        <v>20</v>
      </c>
      <c r="E25" s="44">
        <v>4300</v>
      </c>
      <c r="F25" s="44">
        <v>3100</v>
      </c>
      <c r="G25" s="44">
        <v>1100</v>
      </c>
      <c r="H25" s="44">
        <v>1500</v>
      </c>
      <c r="I25" s="44">
        <v>2300</v>
      </c>
      <c r="J25" s="44">
        <v>3500</v>
      </c>
      <c r="K25" s="44">
        <v>5300</v>
      </c>
      <c r="L25" s="44">
        <v>7900</v>
      </c>
      <c r="M25" s="44">
        <v>10400</v>
      </c>
    </row>
    <row r="26" spans="1:13" x14ac:dyDescent="0.35">
      <c r="A26" s="58">
        <v>2013</v>
      </c>
      <c r="B26" s="33" t="s">
        <v>106</v>
      </c>
      <c r="C26" s="44">
        <v>756600</v>
      </c>
      <c r="D26" s="44">
        <v>20</v>
      </c>
      <c r="E26" s="44">
        <v>4400</v>
      </c>
      <c r="F26" s="44">
        <v>3000</v>
      </c>
      <c r="G26" s="44">
        <v>1200</v>
      </c>
      <c r="H26" s="44">
        <v>1600</v>
      </c>
      <c r="I26" s="44">
        <v>2500</v>
      </c>
      <c r="J26" s="44">
        <v>3700</v>
      </c>
      <c r="K26" s="44">
        <v>5400</v>
      </c>
      <c r="L26" s="44">
        <v>7800</v>
      </c>
      <c r="M26" s="44">
        <v>10100</v>
      </c>
    </row>
    <row r="27" spans="1:13" x14ac:dyDescent="0.35">
      <c r="A27" s="58">
        <v>2013</v>
      </c>
      <c r="B27" s="33" t="s">
        <v>41</v>
      </c>
      <c r="C27" s="44">
        <v>410</v>
      </c>
      <c r="D27" s="44">
        <v>0</v>
      </c>
      <c r="E27" s="44">
        <v>3600</v>
      </c>
      <c r="F27" s="44">
        <v>2900</v>
      </c>
      <c r="G27" s="44">
        <v>900</v>
      </c>
      <c r="H27" s="44">
        <v>1100</v>
      </c>
      <c r="I27" s="44">
        <v>1700</v>
      </c>
      <c r="J27" s="44">
        <v>2800</v>
      </c>
      <c r="K27" s="44">
        <v>4300</v>
      </c>
      <c r="L27" s="44">
        <v>7100</v>
      </c>
      <c r="M27" s="44">
        <v>8600</v>
      </c>
    </row>
    <row r="28" spans="1:13" x14ac:dyDescent="0.35">
      <c r="A28" s="59">
        <v>2014</v>
      </c>
      <c r="B28" s="32" t="s">
        <v>13</v>
      </c>
      <c r="C28" s="43">
        <v>3633630</v>
      </c>
      <c r="D28" s="43">
        <v>100</v>
      </c>
      <c r="E28" s="43">
        <v>4100</v>
      </c>
      <c r="F28" s="43">
        <v>3300</v>
      </c>
      <c r="G28" s="43">
        <v>1000</v>
      </c>
      <c r="H28" s="43">
        <v>1400</v>
      </c>
      <c r="I28" s="43">
        <v>2200</v>
      </c>
      <c r="J28" s="43">
        <v>3300</v>
      </c>
      <c r="K28" s="43">
        <v>5000</v>
      </c>
      <c r="L28" s="43">
        <v>7500</v>
      </c>
      <c r="M28" s="43">
        <v>9800</v>
      </c>
    </row>
    <row r="29" spans="1:13" x14ac:dyDescent="0.35">
      <c r="A29" s="58">
        <v>2014</v>
      </c>
      <c r="B29" s="33" t="s">
        <v>102</v>
      </c>
      <c r="C29" s="44">
        <v>726730</v>
      </c>
      <c r="D29" s="44">
        <v>20</v>
      </c>
      <c r="E29" s="44">
        <v>3600</v>
      </c>
      <c r="F29" s="44">
        <v>2900</v>
      </c>
      <c r="G29" s="44">
        <v>800</v>
      </c>
      <c r="H29" s="44">
        <v>1200</v>
      </c>
      <c r="I29" s="44">
        <v>1900</v>
      </c>
      <c r="J29" s="44">
        <v>3000</v>
      </c>
      <c r="K29" s="44">
        <v>4500</v>
      </c>
      <c r="L29" s="44">
        <v>6500</v>
      </c>
      <c r="M29" s="44">
        <v>8400</v>
      </c>
    </row>
    <row r="30" spans="1:13" x14ac:dyDescent="0.35">
      <c r="A30" s="58">
        <v>2014</v>
      </c>
      <c r="B30" s="33" t="s">
        <v>103</v>
      </c>
      <c r="C30" s="44">
        <v>726850</v>
      </c>
      <c r="D30" s="44">
        <v>20</v>
      </c>
      <c r="E30" s="44">
        <v>3900</v>
      </c>
      <c r="F30" s="44">
        <v>3200</v>
      </c>
      <c r="G30" s="44">
        <v>1000</v>
      </c>
      <c r="H30" s="44">
        <v>1300</v>
      </c>
      <c r="I30" s="44">
        <v>2000</v>
      </c>
      <c r="J30" s="44">
        <v>3200</v>
      </c>
      <c r="K30" s="44">
        <v>4800</v>
      </c>
      <c r="L30" s="44">
        <v>7200</v>
      </c>
      <c r="M30" s="44">
        <v>9400</v>
      </c>
    </row>
    <row r="31" spans="1:13" x14ac:dyDescent="0.35">
      <c r="A31" s="58">
        <v>2014</v>
      </c>
      <c r="B31" s="33" t="s">
        <v>104</v>
      </c>
      <c r="C31" s="44">
        <v>726660</v>
      </c>
      <c r="D31" s="44">
        <v>20</v>
      </c>
      <c r="E31" s="44">
        <v>4300</v>
      </c>
      <c r="F31" s="44">
        <v>3600</v>
      </c>
      <c r="G31" s="44">
        <v>1000</v>
      </c>
      <c r="H31" s="44">
        <v>1400</v>
      </c>
      <c r="I31" s="44">
        <v>2200</v>
      </c>
      <c r="J31" s="44">
        <v>3400</v>
      </c>
      <c r="K31" s="44">
        <v>5100</v>
      </c>
      <c r="L31" s="44">
        <v>7900</v>
      </c>
      <c r="M31" s="44">
        <v>10500</v>
      </c>
    </row>
    <row r="32" spans="1:13" x14ac:dyDescent="0.35">
      <c r="A32" s="58">
        <v>2014</v>
      </c>
      <c r="B32" s="33" t="s">
        <v>105</v>
      </c>
      <c r="C32" s="5">
        <v>726700</v>
      </c>
      <c r="D32" s="5">
        <v>20</v>
      </c>
      <c r="E32" s="5">
        <v>4400</v>
      </c>
      <c r="F32" s="5">
        <v>3600</v>
      </c>
      <c r="G32" s="5">
        <v>1100</v>
      </c>
      <c r="H32" s="5">
        <v>1500</v>
      </c>
      <c r="I32" s="5">
        <v>2300</v>
      </c>
      <c r="J32" s="5">
        <v>3500</v>
      </c>
      <c r="K32" s="7">
        <v>5200</v>
      </c>
      <c r="L32" s="7">
        <v>7900</v>
      </c>
      <c r="M32" s="44">
        <v>10600</v>
      </c>
    </row>
    <row r="33" spans="1:13" x14ac:dyDescent="0.35">
      <c r="A33" s="58">
        <v>2014</v>
      </c>
      <c r="B33" s="33" t="s">
        <v>106</v>
      </c>
      <c r="C33" s="5">
        <v>726690</v>
      </c>
      <c r="D33" s="5">
        <v>20</v>
      </c>
      <c r="E33" s="5">
        <v>4400</v>
      </c>
      <c r="F33" s="5">
        <v>3400</v>
      </c>
      <c r="G33" s="5">
        <v>1200</v>
      </c>
      <c r="H33" s="5">
        <v>1600</v>
      </c>
      <c r="I33" s="5">
        <v>2400</v>
      </c>
      <c r="J33" s="5">
        <v>3600</v>
      </c>
      <c r="K33" s="7">
        <v>5400</v>
      </c>
      <c r="L33" s="7">
        <v>7900</v>
      </c>
      <c r="M33" s="44">
        <v>10200</v>
      </c>
    </row>
    <row r="34" spans="1:13" x14ac:dyDescent="0.35">
      <c r="A34" s="59">
        <v>2015</v>
      </c>
      <c r="B34" s="32" t="s">
        <v>13</v>
      </c>
      <c r="C34" s="18">
        <v>3524020</v>
      </c>
      <c r="D34" s="18">
        <v>100</v>
      </c>
      <c r="E34" s="18">
        <v>4000</v>
      </c>
      <c r="F34" s="18">
        <v>3000</v>
      </c>
      <c r="G34" s="18">
        <v>1000</v>
      </c>
      <c r="H34" s="18">
        <v>1400</v>
      </c>
      <c r="I34" s="18">
        <v>2100</v>
      </c>
      <c r="J34" s="18">
        <v>3300</v>
      </c>
      <c r="K34" s="20">
        <v>4900</v>
      </c>
      <c r="L34" s="20">
        <v>7300</v>
      </c>
      <c r="M34" s="43">
        <v>9600</v>
      </c>
    </row>
    <row r="35" spans="1:13" x14ac:dyDescent="0.35">
      <c r="A35" s="58">
        <v>2015</v>
      </c>
      <c r="B35" s="33" t="s">
        <v>102</v>
      </c>
      <c r="C35" s="5">
        <v>719420</v>
      </c>
      <c r="D35" s="5">
        <v>20.41</v>
      </c>
      <c r="E35" s="5">
        <v>3500</v>
      </c>
      <c r="F35" s="5">
        <v>2600</v>
      </c>
      <c r="G35" s="5">
        <v>800</v>
      </c>
      <c r="H35" s="5">
        <v>1200</v>
      </c>
      <c r="I35" s="5">
        <v>1900</v>
      </c>
      <c r="J35" s="5">
        <v>2900</v>
      </c>
      <c r="K35" s="7">
        <v>4400</v>
      </c>
      <c r="L35" s="7">
        <v>6400</v>
      </c>
      <c r="M35" s="44">
        <v>8200</v>
      </c>
    </row>
    <row r="36" spans="1:13" x14ac:dyDescent="0.35">
      <c r="A36" s="58">
        <v>2015</v>
      </c>
      <c r="B36" s="33" t="s">
        <v>103</v>
      </c>
      <c r="C36" s="5">
        <v>709030</v>
      </c>
      <c r="D36" s="5">
        <v>20.12</v>
      </c>
      <c r="E36" s="5">
        <v>3800</v>
      </c>
      <c r="F36" s="5">
        <v>2900</v>
      </c>
      <c r="G36" s="5">
        <v>900</v>
      </c>
      <c r="H36" s="5">
        <v>1300</v>
      </c>
      <c r="I36" s="5">
        <v>2000</v>
      </c>
      <c r="J36" s="5">
        <v>3100</v>
      </c>
      <c r="K36" s="7">
        <v>4700</v>
      </c>
      <c r="L36" s="7">
        <v>7000</v>
      </c>
      <c r="M36" s="44">
        <v>9200</v>
      </c>
    </row>
    <row r="37" spans="1:13" x14ac:dyDescent="0.35">
      <c r="A37" s="58">
        <v>2015</v>
      </c>
      <c r="B37" s="33" t="s">
        <v>104</v>
      </c>
      <c r="C37" s="5">
        <v>698760</v>
      </c>
      <c r="D37" s="5">
        <v>19.829999999999998</v>
      </c>
      <c r="E37" s="5">
        <v>4100</v>
      </c>
      <c r="F37" s="5">
        <v>3200</v>
      </c>
      <c r="G37" s="5">
        <v>1000</v>
      </c>
      <c r="H37" s="5">
        <v>1400</v>
      </c>
      <c r="I37" s="5">
        <v>2100</v>
      </c>
      <c r="J37" s="5">
        <v>3300</v>
      </c>
      <c r="K37" s="7">
        <v>5000</v>
      </c>
      <c r="L37" s="7">
        <v>7700</v>
      </c>
      <c r="M37" s="44">
        <v>10300</v>
      </c>
    </row>
    <row r="38" spans="1:13" x14ac:dyDescent="0.35">
      <c r="A38" s="58">
        <v>2015</v>
      </c>
      <c r="B38" s="33" t="s">
        <v>105</v>
      </c>
      <c r="C38" s="5">
        <v>697980</v>
      </c>
      <c r="D38" s="5">
        <v>19.809999999999999</v>
      </c>
      <c r="E38" s="5">
        <v>4200</v>
      </c>
      <c r="F38" s="5">
        <v>3100</v>
      </c>
      <c r="G38" s="5">
        <v>1100</v>
      </c>
      <c r="H38" s="5">
        <v>1500</v>
      </c>
      <c r="I38" s="5">
        <v>2200</v>
      </c>
      <c r="J38" s="5">
        <v>3400</v>
      </c>
      <c r="K38" s="7">
        <v>5100</v>
      </c>
      <c r="L38" s="7">
        <v>7700</v>
      </c>
      <c r="M38" s="44">
        <v>10200</v>
      </c>
    </row>
    <row r="39" spans="1:13" x14ac:dyDescent="0.35">
      <c r="A39" s="58">
        <v>2015</v>
      </c>
      <c r="B39" s="33" t="s">
        <v>106</v>
      </c>
      <c r="C39" s="5">
        <v>698830</v>
      </c>
      <c r="D39" s="5">
        <v>19.829999999999998</v>
      </c>
      <c r="E39" s="5">
        <v>4300</v>
      </c>
      <c r="F39" s="5">
        <v>3000</v>
      </c>
      <c r="G39" s="5">
        <v>1200</v>
      </c>
      <c r="H39" s="5">
        <v>1600</v>
      </c>
      <c r="I39" s="5">
        <v>2400</v>
      </c>
      <c r="J39" s="5">
        <v>3600</v>
      </c>
      <c r="K39" s="7">
        <v>5300</v>
      </c>
      <c r="L39" s="7">
        <v>7700</v>
      </c>
      <c r="M39" s="44">
        <v>10000</v>
      </c>
    </row>
    <row r="40" spans="1:13" x14ac:dyDescent="0.35">
      <c r="A40" s="59">
        <v>2016</v>
      </c>
      <c r="B40" s="32" t="s">
        <v>13</v>
      </c>
      <c r="C40" s="18">
        <v>3769560</v>
      </c>
      <c r="D40" s="18">
        <v>100</v>
      </c>
      <c r="E40" s="18">
        <v>3900</v>
      </c>
      <c r="F40" s="18">
        <v>2900</v>
      </c>
      <c r="G40" s="18">
        <v>1000</v>
      </c>
      <c r="H40" s="18">
        <v>1300</v>
      </c>
      <c r="I40" s="18">
        <v>2000</v>
      </c>
      <c r="J40" s="18">
        <v>3100</v>
      </c>
      <c r="K40" s="20">
        <v>4800</v>
      </c>
      <c r="L40" s="20">
        <v>7100</v>
      </c>
      <c r="M40" s="43">
        <v>9400</v>
      </c>
    </row>
    <row r="41" spans="1:13" x14ac:dyDescent="0.35">
      <c r="A41" s="58">
        <v>2016</v>
      </c>
      <c r="B41" s="33" t="s">
        <v>102</v>
      </c>
      <c r="C41" s="5">
        <v>753240</v>
      </c>
      <c r="D41" s="5">
        <v>20</v>
      </c>
      <c r="E41" s="5">
        <v>3400</v>
      </c>
      <c r="F41" s="5">
        <v>2400</v>
      </c>
      <c r="G41" s="5">
        <v>800</v>
      </c>
      <c r="H41" s="5">
        <v>1100</v>
      </c>
      <c r="I41" s="5">
        <v>1800</v>
      </c>
      <c r="J41" s="5">
        <v>2800</v>
      </c>
      <c r="K41" s="7">
        <v>4200</v>
      </c>
      <c r="L41" s="7">
        <v>6200</v>
      </c>
      <c r="M41" s="44">
        <v>7900</v>
      </c>
    </row>
    <row r="42" spans="1:13" x14ac:dyDescent="0.35">
      <c r="A42" s="58">
        <v>2016</v>
      </c>
      <c r="B42" s="33" t="s">
        <v>103</v>
      </c>
      <c r="C42" s="5">
        <v>757930</v>
      </c>
      <c r="D42" s="5">
        <v>20</v>
      </c>
      <c r="E42" s="5">
        <v>3700</v>
      </c>
      <c r="F42" s="5">
        <v>2800</v>
      </c>
      <c r="G42" s="5">
        <v>900</v>
      </c>
      <c r="H42" s="5">
        <v>1300</v>
      </c>
      <c r="I42" s="5">
        <v>1900</v>
      </c>
      <c r="J42" s="5">
        <v>3000</v>
      </c>
      <c r="K42" s="7">
        <v>4600</v>
      </c>
      <c r="L42" s="7">
        <v>6900</v>
      </c>
      <c r="M42" s="44">
        <v>9000</v>
      </c>
    </row>
    <row r="43" spans="1:13" x14ac:dyDescent="0.35">
      <c r="A43" s="58">
        <v>2016</v>
      </c>
      <c r="B43" s="33" t="s">
        <v>104</v>
      </c>
      <c r="C43" s="5">
        <v>758610</v>
      </c>
      <c r="D43" s="5">
        <v>20</v>
      </c>
      <c r="E43" s="5">
        <v>4000</v>
      </c>
      <c r="F43" s="5">
        <v>3100</v>
      </c>
      <c r="G43" s="5">
        <v>1000</v>
      </c>
      <c r="H43" s="5">
        <v>1400</v>
      </c>
      <c r="I43" s="5">
        <v>2100</v>
      </c>
      <c r="J43" s="5">
        <v>3200</v>
      </c>
      <c r="K43" s="7">
        <v>4900</v>
      </c>
      <c r="L43" s="7">
        <v>7600</v>
      </c>
      <c r="M43" s="44">
        <v>10100</v>
      </c>
    </row>
    <row r="44" spans="1:13" x14ac:dyDescent="0.35">
      <c r="A44" s="58">
        <v>2016</v>
      </c>
      <c r="B44" s="33" t="s">
        <v>105</v>
      </c>
      <c r="C44" s="5">
        <v>754440</v>
      </c>
      <c r="D44" s="5">
        <v>20</v>
      </c>
      <c r="E44" s="5">
        <v>4100</v>
      </c>
      <c r="F44" s="5">
        <v>3100</v>
      </c>
      <c r="G44" s="5">
        <v>1100</v>
      </c>
      <c r="H44" s="5">
        <v>1400</v>
      </c>
      <c r="I44" s="5">
        <v>2200</v>
      </c>
      <c r="J44" s="5">
        <v>3300</v>
      </c>
      <c r="K44" s="7">
        <v>5000</v>
      </c>
      <c r="L44" s="7">
        <v>7600</v>
      </c>
      <c r="M44" s="44">
        <v>10000</v>
      </c>
    </row>
    <row r="45" spans="1:13" x14ac:dyDescent="0.35">
      <c r="A45" s="58">
        <v>2016</v>
      </c>
      <c r="B45" s="33" t="s">
        <v>106</v>
      </c>
      <c r="C45" s="5">
        <v>745340</v>
      </c>
      <c r="D45" s="5">
        <v>20</v>
      </c>
      <c r="E45" s="5">
        <v>4200</v>
      </c>
      <c r="F45" s="5">
        <v>2900</v>
      </c>
      <c r="G45" s="5">
        <v>1200</v>
      </c>
      <c r="H45" s="5">
        <v>1500</v>
      </c>
      <c r="I45" s="5">
        <v>2300</v>
      </c>
      <c r="J45" s="5">
        <v>3500</v>
      </c>
      <c r="K45" s="7">
        <v>5100</v>
      </c>
      <c r="L45" s="7">
        <v>7500</v>
      </c>
      <c r="M45" s="44">
        <v>9800</v>
      </c>
    </row>
    <row r="46" spans="1:13" x14ac:dyDescent="0.35">
      <c r="A46" s="59">
        <v>2017</v>
      </c>
      <c r="B46" s="32" t="s">
        <v>13</v>
      </c>
      <c r="C46" s="18">
        <v>21025230</v>
      </c>
      <c r="D46" s="18">
        <v>100</v>
      </c>
      <c r="E46" s="18">
        <v>3800</v>
      </c>
      <c r="F46" s="18">
        <v>2900</v>
      </c>
      <c r="G46" s="18">
        <v>900</v>
      </c>
      <c r="H46" s="18">
        <v>1300</v>
      </c>
      <c r="I46" s="18">
        <v>2000</v>
      </c>
      <c r="J46" s="18">
        <v>3000</v>
      </c>
      <c r="K46" s="20">
        <v>4600</v>
      </c>
      <c r="L46" s="20">
        <v>7100</v>
      </c>
      <c r="M46" s="43">
        <v>9500</v>
      </c>
    </row>
    <row r="47" spans="1:13" x14ac:dyDescent="0.35">
      <c r="A47" s="58">
        <v>2017</v>
      </c>
      <c r="B47" s="33" t="s">
        <v>102</v>
      </c>
      <c r="C47" s="5">
        <v>4158300</v>
      </c>
      <c r="D47" s="5">
        <v>20</v>
      </c>
      <c r="E47" s="5">
        <v>3300</v>
      </c>
      <c r="F47" s="5">
        <v>2500</v>
      </c>
      <c r="G47" s="5">
        <v>800</v>
      </c>
      <c r="H47" s="5">
        <v>1100</v>
      </c>
      <c r="I47" s="5">
        <v>1700</v>
      </c>
      <c r="J47" s="5">
        <v>2700</v>
      </c>
      <c r="K47" s="7">
        <v>4100</v>
      </c>
      <c r="L47" s="7">
        <v>6100</v>
      </c>
      <c r="M47" s="44">
        <v>8000</v>
      </c>
    </row>
    <row r="48" spans="1:13" x14ac:dyDescent="0.35">
      <c r="A48" s="58">
        <v>2017</v>
      </c>
      <c r="B48" s="33" t="s">
        <v>103</v>
      </c>
      <c r="C48" s="5">
        <v>4060070</v>
      </c>
      <c r="D48" s="5">
        <v>19</v>
      </c>
      <c r="E48" s="5">
        <v>3600</v>
      </c>
      <c r="F48" s="5">
        <v>2800</v>
      </c>
      <c r="G48" s="5">
        <v>800</v>
      </c>
      <c r="H48" s="5">
        <v>1200</v>
      </c>
      <c r="I48" s="5">
        <v>1800</v>
      </c>
      <c r="J48" s="5">
        <v>2900</v>
      </c>
      <c r="K48" s="7">
        <v>4400</v>
      </c>
      <c r="L48" s="7">
        <v>6800</v>
      </c>
      <c r="M48" s="44">
        <v>9000</v>
      </c>
    </row>
    <row r="49" spans="1:13" x14ac:dyDescent="0.35">
      <c r="A49" s="58">
        <v>2017</v>
      </c>
      <c r="B49" s="33" t="s">
        <v>104</v>
      </c>
      <c r="C49" s="5">
        <v>3986670</v>
      </c>
      <c r="D49" s="5">
        <v>19</v>
      </c>
      <c r="E49" s="5">
        <v>3900</v>
      </c>
      <c r="F49" s="5">
        <v>3100</v>
      </c>
      <c r="G49" s="5">
        <v>900</v>
      </c>
      <c r="H49" s="5">
        <v>1300</v>
      </c>
      <c r="I49" s="5">
        <v>2000</v>
      </c>
      <c r="J49" s="5">
        <v>3100</v>
      </c>
      <c r="K49" s="7">
        <v>4800</v>
      </c>
      <c r="L49" s="7">
        <v>7500</v>
      </c>
      <c r="M49" s="44">
        <v>10100</v>
      </c>
    </row>
    <row r="50" spans="1:13" x14ac:dyDescent="0.35">
      <c r="A50" s="58">
        <v>2017</v>
      </c>
      <c r="B50" s="33" t="s">
        <v>105</v>
      </c>
      <c r="C50" s="5">
        <v>4178850</v>
      </c>
      <c r="D50" s="5">
        <v>20</v>
      </c>
      <c r="E50" s="5">
        <v>4000</v>
      </c>
      <c r="F50" s="5">
        <v>3100</v>
      </c>
      <c r="G50" s="5">
        <v>1000</v>
      </c>
      <c r="H50" s="5">
        <v>1300</v>
      </c>
      <c r="I50" s="5">
        <v>2100</v>
      </c>
      <c r="J50" s="5">
        <v>3200</v>
      </c>
      <c r="K50" s="7">
        <v>4900</v>
      </c>
      <c r="L50" s="7">
        <v>7600</v>
      </c>
      <c r="M50" s="44">
        <v>10100</v>
      </c>
    </row>
    <row r="51" spans="1:13" x14ac:dyDescent="0.35">
      <c r="A51" s="58">
        <v>2017</v>
      </c>
      <c r="B51" s="33" t="s">
        <v>106</v>
      </c>
      <c r="C51" s="5">
        <v>4641340</v>
      </c>
      <c r="D51" s="5">
        <v>22</v>
      </c>
      <c r="E51" s="5">
        <v>4100</v>
      </c>
      <c r="F51" s="5">
        <v>3000</v>
      </c>
      <c r="G51" s="5">
        <v>1100</v>
      </c>
      <c r="H51" s="5">
        <v>1400</v>
      </c>
      <c r="I51" s="5">
        <v>2200</v>
      </c>
      <c r="J51" s="5">
        <v>3300</v>
      </c>
      <c r="K51" s="7">
        <v>5000</v>
      </c>
      <c r="L51" s="7">
        <v>7500</v>
      </c>
      <c r="M51" s="44">
        <v>9800</v>
      </c>
    </row>
    <row r="52" spans="1:13" x14ac:dyDescent="0.35">
      <c r="A52" s="59">
        <v>2018</v>
      </c>
      <c r="B52" s="32" t="s">
        <v>13</v>
      </c>
      <c r="C52" s="18">
        <v>21226320</v>
      </c>
      <c r="D52" s="18">
        <v>100</v>
      </c>
      <c r="E52" s="18">
        <v>3700</v>
      </c>
      <c r="F52" s="18">
        <v>2900</v>
      </c>
      <c r="G52" s="18">
        <v>900</v>
      </c>
      <c r="H52" s="18">
        <v>1200</v>
      </c>
      <c r="I52" s="18">
        <v>1900</v>
      </c>
      <c r="J52" s="18">
        <v>2900</v>
      </c>
      <c r="K52" s="20">
        <v>4500</v>
      </c>
      <c r="L52" s="20">
        <v>6900</v>
      </c>
      <c r="M52" s="43">
        <v>9200</v>
      </c>
    </row>
    <row r="53" spans="1:13" x14ac:dyDescent="0.35">
      <c r="A53" s="58">
        <v>2018</v>
      </c>
      <c r="B53" s="33" t="s">
        <v>102</v>
      </c>
      <c r="C53" s="5">
        <v>4189600</v>
      </c>
      <c r="D53" s="5">
        <v>20</v>
      </c>
      <c r="E53" s="5">
        <v>3200</v>
      </c>
      <c r="F53" s="5">
        <v>2400</v>
      </c>
      <c r="G53" s="5">
        <v>800</v>
      </c>
      <c r="H53" s="5">
        <v>1100</v>
      </c>
      <c r="I53" s="5">
        <v>1700</v>
      </c>
      <c r="J53" s="5">
        <v>2700</v>
      </c>
      <c r="K53" s="7">
        <v>4000</v>
      </c>
      <c r="L53" s="7">
        <v>5900</v>
      </c>
      <c r="M53" s="44">
        <v>7700</v>
      </c>
    </row>
    <row r="54" spans="1:13" x14ac:dyDescent="0.35">
      <c r="A54" s="58">
        <v>2018</v>
      </c>
      <c r="B54" s="33" t="s">
        <v>103</v>
      </c>
      <c r="C54" s="5">
        <v>4096100</v>
      </c>
      <c r="D54" s="5">
        <v>19</v>
      </c>
      <c r="E54" s="5">
        <v>3500</v>
      </c>
      <c r="F54" s="5">
        <v>2700</v>
      </c>
      <c r="G54" s="5">
        <v>800</v>
      </c>
      <c r="H54" s="5">
        <v>1200</v>
      </c>
      <c r="I54" s="5">
        <v>1800</v>
      </c>
      <c r="J54" s="5">
        <v>2800</v>
      </c>
      <c r="K54" s="7">
        <v>4300</v>
      </c>
      <c r="L54" s="7">
        <v>6600</v>
      </c>
      <c r="M54" s="44">
        <v>8800</v>
      </c>
    </row>
    <row r="55" spans="1:13" x14ac:dyDescent="0.35">
      <c r="A55" s="58">
        <v>2018</v>
      </c>
      <c r="B55" s="33" t="s">
        <v>104</v>
      </c>
      <c r="C55" s="5">
        <v>4027500</v>
      </c>
      <c r="D55" s="5">
        <v>19</v>
      </c>
      <c r="E55" s="5">
        <v>3800</v>
      </c>
      <c r="F55" s="5">
        <v>3000</v>
      </c>
      <c r="G55" s="5">
        <v>900</v>
      </c>
      <c r="H55" s="5">
        <v>1200</v>
      </c>
      <c r="I55" s="5">
        <v>1900</v>
      </c>
      <c r="J55" s="5">
        <v>3000</v>
      </c>
      <c r="K55" s="7">
        <v>4600</v>
      </c>
      <c r="L55" s="7">
        <v>7300</v>
      </c>
      <c r="M55" s="44">
        <v>9800</v>
      </c>
    </row>
    <row r="56" spans="1:13" x14ac:dyDescent="0.35">
      <c r="A56" s="58">
        <v>2018</v>
      </c>
      <c r="B56" s="33" t="s">
        <v>105</v>
      </c>
      <c r="C56" s="5">
        <v>4222220</v>
      </c>
      <c r="D56" s="5">
        <v>20</v>
      </c>
      <c r="E56" s="5">
        <v>3900</v>
      </c>
      <c r="F56" s="5">
        <v>3100</v>
      </c>
      <c r="G56" s="5">
        <v>1000</v>
      </c>
      <c r="H56" s="5">
        <v>1300</v>
      </c>
      <c r="I56" s="5">
        <v>2000</v>
      </c>
      <c r="J56" s="5">
        <v>3100</v>
      </c>
      <c r="K56" s="7">
        <v>4700</v>
      </c>
      <c r="L56" s="7">
        <v>7300</v>
      </c>
      <c r="M56" s="44">
        <v>9900</v>
      </c>
    </row>
    <row r="57" spans="1:13" x14ac:dyDescent="0.35">
      <c r="A57" s="58">
        <v>2018</v>
      </c>
      <c r="B57" s="33" t="s">
        <v>106</v>
      </c>
      <c r="C57" s="5">
        <v>4690900</v>
      </c>
      <c r="D57" s="5">
        <v>22</v>
      </c>
      <c r="E57" s="5">
        <v>4000</v>
      </c>
      <c r="F57" s="5">
        <v>2900</v>
      </c>
      <c r="G57" s="5">
        <v>1000</v>
      </c>
      <c r="H57" s="5">
        <v>1400</v>
      </c>
      <c r="I57" s="5">
        <v>2100</v>
      </c>
      <c r="J57" s="5">
        <v>3200</v>
      </c>
      <c r="K57" s="7">
        <v>4800</v>
      </c>
      <c r="L57" s="7">
        <v>7300</v>
      </c>
      <c r="M57" s="44">
        <v>9600</v>
      </c>
    </row>
    <row r="58" spans="1:13" x14ac:dyDescent="0.35">
      <c r="A58" s="59">
        <v>2019</v>
      </c>
      <c r="B58" s="32" t="s">
        <v>13</v>
      </c>
      <c r="C58" s="18">
        <v>21218990</v>
      </c>
      <c r="D58" s="18">
        <v>100</v>
      </c>
      <c r="E58" s="18">
        <v>3700</v>
      </c>
      <c r="F58" s="18">
        <v>2800</v>
      </c>
      <c r="G58" s="18">
        <v>900</v>
      </c>
      <c r="H58" s="18">
        <v>1200</v>
      </c>
      <c r="I58" s="18">
        <v>1900</v>
      </c>
      <c r="J58" s="18">
        <v>2900</v>
      </c>
      <c r="K58" s="20">
        <v>4500</v>
      </c>
      <c r="L58" s="20">
        <v>6800</v>
      </c>
      <c r="M58" s="43">
        <v>9100</v>
      </c>
    </row>
    <row r="59" spans="1:13" x14ac:dyDescent="0.35">
      <c r="A59" s="58">
        <v>2019</v>
      </c>
      <c r="B59" s="33" t="s">
        <v>102</v>
      </c>
      <c r="C59" s="5">
        <v>4179910</v>
      </c>
      <c r="D59" s="5">
        <v>20</v>
      </c>
      <c r="E59" s="5">
        <v>3200</v>
      </c>
      <c r="F59" s="5">
        <v>2400</v>
      </c>
      <c r="G59" s="5">
        <v>800</v>
      </c>
      <c r="H59" s="5">
        <v>1100</v>
      </c>
      <c r="I59" s="5">
        <v>1700</v>
      </c>
      <c r="J59" s="5">
        <v>2600</v>
      </c>
      <c r="K59" s="7">
        <v>4000</v>
      </c>
      <c r="L59" s="7">
        <v>5900</v>
      </c>
      <c r="M59" s="44">
        <v>7600</v>
      </c>
    </row>
    <row r="60" spans="1:13" x14ac:dyDescent="0.35">
      <c r="A60" s="58">
        <v>2019</v>
      </c>
      <c r="B60" s="33" t="s">
        <v>103</v>
      </c>
      <c r="C60" s="5">
        <v>4088310</v>
      </c>
      <c r="D60" s="5">
        <v>19</v>
      </c>
      <c r="E60" s="5">
        <v>3500</v>
      </c>
      <c r="F60" s="5">
        <v>2700</v>
      </c>
      <c r="G60" s="5">
        <v>800</v>
      </c>
      <c r="H60" s="5">
        <v>1200</v>
      </c>
      <c r="I60" s="5">
        <v>1800</v>
      </c>
      <c r="J60" s="5">
        <v>2800</v>
      </c>
      <c r="K60" s="7">
        <v>4200</v>
      </c>
      <c r="L60" s="7">
        <v>6500</v>
      </c>
      <c r="M60" s="44">
        <v>8600</v>
      </c>
    </row>
    <row r="61" spans="1:13" x14ac:dyDescent="0.35">
      <c r="A61" s="58">
        <v>2019</v>
      </c>
      <c r="B61" s="33" t="s">
        <v>104</v>
      </c>
      <c r="C61" s="5">
        <v>4025130</v>
      </c>
      <c r="D61" s="5">
        <v>19</v>
      </c>
      <c r="E61" s="5">
        <v>3800</v>
      </c>
      <c r="F61" s="5">
        <v>3000</v>
      </c>
      <c r="G61" s="5">
        <v>900</v>
      </c>
      <c r="H61" s="5">
        <v>1200</v>
      </c>
      <c r="I61" s="5">
        <v>1900</v>
      </c>
      <c r="J61" s="5">
        <v>3000</v>
      </c>
      <c r="K61" s="7">
        <v>4600</v>
      </c>
      <c r="L61" s="7">
        <v>7200</v>
      </c>
      <c r="M61" s="44">
        <v>9700</v>
      </c>
    </row>
    <row r="62" spans="1:13" x14ac:dyDescent="0.35">
      <c r="A62" s="58">
        <v>2019</v>
      </c>
      <c r="B62" s="33" t="s">
        <v>105</v>
      </c>
      <c r="C62" s="5">
        <v>4227230</v>
      </c>
      <c r="D62" s="5">
        <v>20</v>
      </c>
      <c r="E62" s="5">
        <v>3900</v>
      </c>
      <c r="F62" s="5">
        <v>3000</v>
      </c>
      <c r="G62" s="5">
        <v>1000</v>
      </c>
      <c r="H62" s="5">
        <v>1300</v>
      </c>
      <c r="I62" s="5">
        <v>2000</v>
      </c>
      <c r="J62" s="5">
        <v>3100</v>
      </c>
      <c r="K62" s="7">
        <v>4700</v>
      </c>
      <c r="L62" s="7">
        <v>7300</v>
      </c>
      <c r="M62" s="44">
        <v>9800</v>
      </c>
    </row>
    <row r="63" spans="1:13" x14ac:dyDescent="0.35">
      <c r="A63" s="58">
        <v>2019</v>
      </c>
      <c r="B63" s="33" t="s">
        <v>106</v>
      </c>
      <c r="C63" s="5">
        <v>4698420</v>
      </c>
      <c r="D63" s="5">
        <v>22</v>
      </c>
      <c r="E63" s="5">
        <v>3900</v>
      </c>
      <c r="F63" s="5">
        <v>2900</v>
      </c>
      <c r="G63" s="5">
        <v>1000</v>
      </c>
      <c r="H63" s="5">
        <v>1400</v>
      </c>
      <c r="I63" s="5">
        <v>2100</v>
      </c>
      <c r="J63" s="5">
        <v>3200</v>
      </c>
      <c r="K63" s="7">
        <v>4800</v>
      </c>
      <c r="L63" s="7">
        <v>7200</v>
      </c>
      <c r="M63" s="44">
        <v>9500</v>
      </c>
    </row>
    <row r="64" spans="1:13" x14ac:dyDescent="0.35">
      <c r="A64" s="59">
        <v>2020</v>
      </c>
      <c r="B64" s="32" t="s">
        <v>13</v>
      </c>
      <c r="C64" s="18">
        <v>21527484</v>
      </c>
      <c r="D64" s="18">
        <v>100</v>
      </c>
      <c r="E64" s="18">
        <v>3835.137350655049</v>
      </c>
      <c r="F64" s="18">
        <v>3025.5335093930271</v>
      </c>
      <c r="G64" s="18">
        <v>887.5</v>
      </c>
      <c r="H64" s="18">
        <v>1251.3999999998221</v>
      </c>
      <c r="I64" s="18">
        <v>1946.4000000268079</v>
      </c>
      <c r="J64" s="18">
        <v>3022</v>
      </c>
      <c r="K64" s="20">
        <v>4689</v>
      </c>
      <c r="L64" s="20">
        <v>7334.1999998825122</v>
      </c>
      <c r="M64" s="43">
        <v>9770.1000001615266</v>
      </c>
    </row>
    <row r="65" spans="1:13" x14ac:dyDescent="0.35">
      <c r="A65" s="58">
        <v>2020</v>
      </c>
      <c r="B65" s="33" t="s">
        <v>102</v>
      </c>
      <c r="C65" s="5">
        <v>4270762</v>
      </c>
      <c r="D65" s="5">
        <v>19.838649049744969</v>
      </c>
      <c r="E65" s="5">
        <v>3328.2070028279272</v>
      </c>
      <c r="F65" s="5">
        <v>2573.6202880024412</v>
      </c>
      <c r="G65" s="5">
        <v>764.90000005848913</v>
      </c>
      <c r="H65" s="5">
        <v>1097</v>
      </c>
      <c r="I65" s="5">
        <v>1722.6000001194641</v>
      </c>
      <c r="J65" s="5">
        <v>2680.7999999104891</v>
      </c>
      <c r="K65" s="7">
        <v>4097.8999997636829</v>
      </c>
      <c r="L65" s="7">
        <v>6211</v>
      </c>
      <c r="M65" s="44">
        <v>8173.4949996993919</v>
      </c>
    </row>
    <row r="66" spans="1:13" x14ac:dyDescent="0.35">
      <c r="A66" s="58">
        <v>2020</v>
      </c>
      <c r="B66" s="33" t="s">
        <v>103</v>
      </c>
      <c r="C66" s="5">
        <v>4328092</v>
      </c>
      <c r="D66" s="5">
        <v>20.104959780715671</v>
      </c>
      <c r="E66" s="5">
        <v>3659.4437234450411</v>
      </c>
      <c r="F66" s="5">
        <v>2922.265604441659</v>
      </c>
      <c r="G66" s="5">
        <v>827.90000006174671</v>
      </c>
      <c r="H66" s="5">
        <v>1178.600000003604</v>
      </c>
      <c r="I66" s="5">
        <v>1841.1999998697361</v>
      </c>
      <c r="J66" s="5">
        <v>2866.700000141524</v>
      </c>
      <c r="K66" s="7">
        <v>4469.7000003643861</v>
      </c>
      <c r="L66" s="7">
        <v>7045.2999994899119</v>
      </c>
      <c r="M66" s="44">
        <v>9402.9000007680643</v>
      </c>
    </row>
    <row r="67" spans="1:13" x14ac:dyDescent="0.35">
      <c r="A67" s="58">
        <v>2020</v>
      </c>
      <c r="B67" s="33" t="s">
        <v>104</v>
      </c>
      <c r="C67" s="5">
        <v>4321028</v>
      </c>
      <c r="D67" s="5">
        <v>20.072145913567979</v>
      </c>
      <c r="E67" s="5">
        <v>3994.7561725170049</v>
      </c>
      <c r="F67" s="5">
        <v>3241.3476107488609</v>
      </c>
      <c r="G67" s="5">
        <v>893.69999993405008</v>
      </c>
      <c r="H67" s="5">
        <v>1265.3000001025971</v>
      </c>
      <c r="I67" s="5">
        <v>1970.6999998658539</v>
      </c>
      <c r="J67" s="5">
        <v>3078.5</v>
      </c>
      <c r="K67" s="7">
        <v>4869.2999996035051</v>
      </c>
      <c r="L67" s="7">
        <v>7838.0999993847117</v>
      </c>
      <c r="M67" s="44">
        <v>10522.09999915244</v>
      </c>
    </row>
    <row r="68" spans="1:13" x14ac:dyDescent="0.35">
      <c r="A68" s="58">
        <v>2020</v>
      </c>
      <c r="B68" s="33" t="s">
        <v>105</v>
      </c>
      <c r="C68" s="5">
        <v>4347883</v>
      </c>
      <c r="D68" s="5">
        <v>20.19689342238043</v>
      </c>
      <c r="E68" s="5">
        <v>4048.370346837798</v>
      </c>
      <c r="F68" s="5">
        <v>3198.9120836475281</v>
      </c>
      <c r="G68" s="5">
        <v>955.80000007477804</v>
      </c>
      <c r="H68" s="5">
        <v>1334.5</v>
      </c>
      <c r="I68" s="5">
        <v>2054.1999998996821</v>
      </c>
      <c r="J68" s="5">
        <v>3167.7000002031318</v>
      </c>
      <c r="K68" s="7">
        <v>4930.5999999127334</v>
      </c>
      <c r="L68" s="7">
        <v>7790.2999994646907</v>
      </c>
      <c r="M68" s="44">
        <v>10401.400000843931</v>
      </c>
    </row>
    <row r="69" spans="1:13" x14ac:dyDescent="0.35">
      <c r="A69" s="58">
        <v>2020</v>
      </c>
      <c r="B69" s="33" t="s">
        <v>106</v>
      </c>
      <c r="C69" s="5">
        <v>4259712</v>
      </c>
      <c r="D69" s="5">
        <v>19.787319317018191</v>
      </c>
      <c r="E69" s="5">
        <v>4142.3285955450128</v>
      </c>
      <c r="F69" s="5">
        <v>3063.60352492314</v>
      </c>
      <c r="G69" s="5">
        <v>1074.1999999145769</v>
      </c>
      <c r="H69" s="5">
        <v>1456.8000001130811</v>
      </c>
      <c r="I69" s="5">
        <v>2204.100000176169</v>
      </c>
      <c r="J69" s="5">
        <v>3340.200000221053</v>
      </c>
      <c r="K69" s="7">
        <v>5076.7999995935861</v>
      </c>
      <c r="L69" s="7">
        <v>7736.7000005289874</v>
      </c>
      <c r="M69" s="44">
        <v>10123.4000008107</v>
      </c>
    </row>
    <row r="70" spans="1:13" x14ac:dyDescent="0.35">
      <c r="A70" s="58">
        <v>2020</v>
      </c>
      <c r="B70" s="33" t="s">
        <v>41</v>
      </c>
      <c r="C70" s="5">
        <v>7</v>
      </c>
      <c r="D70" s="5">
        <v>3.2516572768094962E-5</v>
      </c>
      <c r="E70" s="5">
        <v>6877.8</v>
      </c>
      <c r="F70" s="5">
        <v>6763.7749856619766</v>
      </c>
      <c r="G70" s="5">
        <v>1425.88</v>
      </c>
      <c r="H70" s="5">
        <v>1593.76</v>
      </c>
      <c r="I70" s="5">
        <v>2043.9</v>
      </c>
      <c r="J70" s="5">
        <v>2815</v>
      </c>
      <c r="K70" s="7">
        <v>10402.950000000001</v>
      </c>
      <c r="L70" s="7">
        <v>14697.760000000009</v>
      </c>
      <c r="M70" s="44">
        <v>16937.829999999991</v>
      </c>
    </row>
    <row r="71" spans="1:13" x14ac:dyDescent="0.35">
      <c r="A71" s="59">
        <v>2021</v>
      </c>
      <c r="B71" s="32" t="s">
        <v>13</v>
      </c>
      <c r="C71" s="18">
        <v>21794007</v>
      </c>
      <c r="D71" s="18">
        <v>100</v>
      </c>
      <c r="E71" s="18">
        <v>3585.0692175757358</v>
      </c>
      <c r="F71" s="18">
        <v>2892.9233707520889</v>
      </c>
      <c r="G71" s="18">
        <v>842.29999999109771</v>
      </c>
      <c r="H71" s="18">
        <v>1166.6000000054451</v>
      </c>
      <c r="I71" s="18">
        <v>1802.2999999707181</v>
      </c>
      <c r="J71" s="18">
        <v>2800.5</v>
      </c>
      <c r="K71" s="20">
        <v>4353.5</v>
      </c>
      <c r="L71" s="20">
        <v>6853.8999999244661</v>
      </c>
      <c r="M71" s="43">
        <v>9194.399999849391</v>
      </c>
    </row>
    <row r="72" spans="1:13" x14ac:dyDescent="0.35">
      <c r="A72" s="58">
        <v>2021</v>
      </c>
      <c r="B72" s="33" t="s">
        <v>102</v>
      </c>
      <c r="C72" s="6">
        <v>4307433</v>
      </c>
      <c r="D72" s="6">
        <v>19.764300341832509</v>
      </c>
      <c r="E72" s="6">
        <v>3118.9874863302289</v>
      </c>
      <c r="F72" s="6">
        <v>2448.9122289200659</v>
      </c>
      <c r="G72" s="6">
        <v>711.19999996656588</v>
      </c>
      <c r="H72" s="6">
        <v>1020.199999918922</v>
      </c>
      <c r="I72" s="6">
        <v>1601.8999998978791</v>
      </c>
      <c r="J72" s="6">
        <v>2503.1000002026949</v>
      </c>
      <c r="K72" s="51">
        <v>3838</v>
      </c>
      <c r="L72" s="51">
        <v>5810.7999995451009</v>
      </c>
      <c r="M72" s="44">
        <v>7643.2999994712472</v>
      </c>
    </row>
    <row r="73" spans="1:13" x14ac:dyDescent="0.35">
      <c r="A73" s="58">
        <v>2021</v>
      </c>
      <c r="B73" s="33" t="s">
        <v>103</v>
      </c>
      <c r="C73" s="6">
        <v>4373645</v>
      </c>
      <c r="D73" s="6">
        <v>20.068108631882151</v>
      </c>
      <c r="E73" s="6">
        <v>3416.4111591662281</v>
      </c>
      <c r="F73" s="6">
        <v>2777.9799838979729</v>
      </c>
      <c r="G73" s="6">
        <v>789</v>
      </c>
      <c r="H73" s="6">
        <v>1100.9000000188521</v>
      </c>
      <c r="I73" s="6">
        <v>1704.100000122849</v>
      </c>
      <c r="J73" s="6">
        <v>2658.1000002156688</v>
      </c>
      <c r="K73" s="51">
        <v>4157.899999829966</v>
      </c>
      <c r="L73" s="51">
        <v>6559.099999549182</v>
      </c>
      <c r="M73" s="44">
        <v>8800.7999998468513</v>
      </c>
    </row>
    <row r="74" spans="1:13" x14ac:dyDescent="0.35">
      <c r="A74" s="58">
        <v>2021</v>
      </c>
      <c r="B74" s="33" t="s">
        <v>104</v>
      </c>
      <c r="C74" s="6">
        <v>4384993</v>
      </c>
      <c r="D74" s="6">
        <v>20.120177992050749</v>
      </c>
      <c r="E74" s="6">
        <v>3728.6681183993892</v>
      </c>
      <c r="F74" s="6">
        <v>3093.2642753910709</v>
      </c>
      <c r="G74" s="6">
        <v>855.80000006232467</v>
      </c>
      <c r="H74" s="6">
        <v>1180.6999999023401</v>
      </c>
      <c r="I74" s="6">
        <v>1821.6999998695901</v>
      </c>
      <c r="J74" s="6">
        <v>2846.5</v>
      </c>
      <c r="K74" s="51">
        <v>4510</v>
      </c>
      <c r="L74" s="51">
        <v>7312.5999994359108</v>
      </c>
      <c r="M74" s="44">
        <v>9879.3000002041135</v>
      </c>
    </row>
    <row r="75" spans="1:13" x14ac:dyDescent="0.35">
      <c r="A75" s="58">
        <v>2021</v>
      </c>
      <c r="B75" s="33" t="s">
        <v>105</v>
      </c>
      <c r="C75" s="6">
        <v>4417927</v>
      </c>
      <c r="D75" s="6">
        <v>20.271292929290151</v>
      </c>
      <c r="E75" s="6">
        <v>3784.3384289146411</v>
      </c>
      <c r="F75" s="6">
        <v>3070.4771278646399</v>
      </c>
      <c r="G75" s="6">
        <v>913.90000006552987</v>
      </c>
      <c r="H75" s="6">
        <v>1242.80000010297</v>
      </c>
      <c r="I75" s="6">
        <v>1897</v>
      </c>
      <c r="J75" s="6">
        <v>2926.5</v>
      </c>
      <c r="K75" s="51">
        <v>4567.5</v>
      </c>
      <c r="L75" s="51">
        <v>7297.2999994762158</v>
      </c>
      <c r="M75" s="44">
        <v>9831.3700002976311</v>
      </c>
    </row>
    <row r="76" spans="1:13" x14ac:dyDescent="0.35">
      <c r="A76" s="58">
        <v>2021</v>
      </c>
      <c r="B76" s="33" t="s">
        <v>106</v>
      </c>
      <c r="C76" s="6">
        <v>4310009</v>
      </c>
      <c r="D76" s="6">
        <v>19.77612010494445</v>
      </c>
      <c r="E76" s="6">
        <v>3871.6647443541719</v>
      </c>
      <c r="F76" s="6">
        <v>2950.529036840117</v>
      </c>
      <c r="G76" s="6">
        <v>1010.199999919942</v>
      </c>
      <c r="H76" s="6">
        <v>1350.600000050342</v>
      </c>
      <c r="I76" s="6">
        <v>2032.3000001172879</v>
      </c>
      <c r="J76" s="6">
        <v>3086.1000002365549</v>
      </c>
      <c r="K76" s="51">
        <v>4701.9000000040378</v>
      </c>
      <c r="L76" s="51">
        <v>7268.4000005414046</v>
      </c>
      <c r="M76" s="44">
        <v>9606.0999992190173</v>
      </c>
    </row>
    <row r="77" spans="1:13" x14ac:dyDescent="0.35">
      <c r="A77" s="59">
        <v>2022</v>
      </c>
      <c r="B77" s="32" t="s">
        <v>13</v>
      </c>
      <c r="C77" s="18">
        <v>21977702</v>
      </c>
      <c r="D77" s="18">
        <v>100</v>
      </c>
      <c r="E77" s="18">
        <v>3268.901226802448</v>
      </c>
      <c r="F77" s="18">
        <v>2699.4218901171648</v>
      </c>
      <c r="G77" s="18">
        <v>731.60000001260323</v>
      </c>
      <c r="H77" s="18">
        <v>1045.5</v>
      </c>
      <c r="I77" s="18">
        <v>1633.2000000275459</v>
      </c>
      <c r="J77" s="18">
        <v>2544.5</v>
      </c>
      <c r="K77" s="18">
        <v>3960</v>
      </c>
      <c r="L77" s="18">
        <v>6229</v>
      </c>
      <c r="M77" s="18">
        <v>8397.3000001096989</v>
      </c>
    </row>
    <row r="78" spans="1:13" x14ac:dyDescent="0.35">
      <c r="A78" s="58">
        <v>2022</v>
      </c>
      <c r="B78" s="33" t="s">
        <v>102</v>
      </c>
      <c r="C78" s="6">
        <v>4315763</v>
      </c>
      <c r="D78" s="6">
        <v>19.637007545192851</v>
      </c>
      <c r="E78" s="6">
        <v>2904.04387998112</v>
      </c>
      <c r="F78" s="6">
        <v>2303.502387393798</v>
      </c>
      <c r="G78" s="6">
        <v>619.90000005033744</v>
      </c>
      <c r="H78" s="6">
        <v>928</v>
      </c>
      <c r="I78" s="6">
        <v>1485.3999999192069</v>
      </c>
      <c r="J78" s="6">
        <v>2331.6999999967602</v>
      </c>
      <c r="K78" s="6">
        <v>3593.1000002571691</v>
      </c>
      <c r="L78" s="6">
        <v>5413.2999995670816</v>
      </c>
      <c r="M78" s="6">
        <v>7092.990000624699</v>
      </c>
    </row>
    <row r="79" spans="1:13" x14ac:dyDescent="0.35">
      <c r="A79" s="58">
        <v>2022</v>
      </c>
      <c r="B79" s="33" t="s">
        <v>103</v>
      </c>
      <c r="C79" s="6">
        <v>4408520</v>
      </c>
      <c r="D79" s="6">
        <v>20.059058039825999</v>
      </c>
      <c r="E79" s="6">
        <v>3130.9125188579892</v>
      </c>
      <c r="F79" s="6">
        <v>2594.0725760456589</v>
      </c>
      <c r="G79" s="6">
        <v>683.59789994825803</v>
      </c>
      <c r="H79" s="6">
        <v>988.40000006088997</v>
      </c>
      <c r="I79" s="6">
        <v>1552.5</v>
      </c>
      <c r="J79" s="6">
        <v>2431.600000201659</v>
      </c>
      <c r="K79" s="6">
        <v>3809.3999997333058</v>
      </c>
      <c r="L79" s="6">
        <v>5994.400000358848</v>
      </c>
      <c r="M79" s="6">
        <v>8068.2999995835426</v>
      </c>
    </row>
    <row r="80" spans="1:13" x14ac:dyDescent="0.35">
      <c r="A80" s="58">
        <v>2022</v>
      </c>
      <c r="B80" s="33" t="s">
        <v>104</v>
      </c>
      <c r="C80" s="6">
        <v>4430532</v>
      </c>
      <c r="D80" s="6">
        <v>20.159214097998049</v>
      </c>
      <c r="E80" s="6">
        <v>3390.4573338244131</v>
      </c>
      <c r="F80" s="6">
        <v>2891.819045559143</v>
      </c>
      <c r="G80" s="6">
        <v>742</v>
      </c>
      <c r="H80" s="6">
        <v>1053.699999912486</v>
      </c>
      <c r="I80" s="6">
        <v>1642.6999998754759</v>
      </c>
      <c r="J80" s="6">
        <v>2571.6000002122928</v>
      </c>
      <c r="K80" s="6">
        <v>4078.2000003362259</v>
      </c>
      <c r="L80" s="6">
        <v>6624.2000005002319</v>
      </c>
      <c r="M80" s="6">
        <v>9047.4000007564973</v>
      </c>
    </row>
    <row r="81" spans="1:13" x14ac:dyDescent="0.35">
      <c r="A81" s="58">
        <v>2022</v>
      </c>
      <c r="B81" s="33" t="s">
        <v>105</v>
      </c>
      <c r="C81" s="6">
        <v>4479409</v>
      </c>
      <c r="D81" s="6">
        <v>20.3816076858263</v>
      </c>
      <c r="E81" s="6">
        <v>3424.1083359152858</v>
      </c>
      <c r="F81" s="6">
        <v>2867.7073461865411</v>
      </c>
      <c r="G81" s="6">
        <v>789</v>
      </c>
      <c r="H81" s="6">
        <v>1103.30000009323</v>
      </c>
      <c r="I81" s="6">
        <v>1699.8999998716679</v>
      </c>
      <c r="J81" s="6">
        <v>2629.700000108402</v>
      </c>
      <c r="K81" s="6">
        <v>4108.5</v>
      </c>
      <c r="L81" s="6">
        <v>6582.5</v>
      </c>
      <c r="M81" s="6">
        <v>8964</v>
      </c>
    </row>
    <row r="82" spans="1:13" x14ac:dyDescent="0.35">
      <c r="A82" s="58">
        <v>2022</v>
      </c>
      <c r="B82" s="33" t="s">
        <v>106</v>
      </c>
      <c r="C82" s="17">
        <v>4343478</v>
      </c>
      <c r="D82" s="17">
        <v>19.763112631156801</v>
      </c>
      <c r="E82" s="17">
        <v>3487.4287462350148</v>
      </c>
      <c r="F82" s="17">
        <v>2741.9456070851079</v>
      </c>
      <c r="G82" s="17">
        <v>868.19999993705119</v>
      </c>
      <c r="H82" s="17">
        <v>1191.899999990856</v>
      </c>
      <c r="I82" s="17">
        <v>1814.6000001369109</v>
      </c>
      <c r="J82" s="17">
        <v>2762.7999998795622</v>
      </c>
      <c r="K82" s="17">
        <v>4217.6000001576404</v>
      </c>
      <c r="L82" s="17">
        <v>6541.5</v>
      </c>
      <c r="M82" s="17">
        <v>8702.4000007099639</v>
      </c>
    </row>
    <row r="83" spans="1:13" x14ac:dyDescent="0.35">
      <c r="A83" s="59">
        <v>2023</v>
      </c>
      <c r="B83" s="32" t="s">
        <v>13</v>
      </c>
      <c r="C83" s="53">
        <v>22139174</v>
      </c>
      <c r="D83" s="53">
        <v>100</v>
      </c>
      <c r="E83" s="53">
        <v>3336.9901077243462</v>
      </c>
      <c r="F83" s="53">
        <v>2718.1045880250549</v>
      </c>
      <c r="G83" s="53">
        <v>737.70000000503967</v>
      </c>
      <c r="H83" s="53">
        <v>1059.10000001307</v>
      </c>
      <c r="I83" s="53">
        <v>1662.799999971952</v>
      </c>
      <c r="J83" s="53">
        <v>2609.4000000453188</v>
      </c>
      <c r="K83" s="53">
        <v>4079.4000000633541</v>
      </c>
      <c r="L83" s="53">
        <v>6378.1000000609147</v>
      </c>
      <c r="M83" s="53">
        <v>8523</v>
      </c>
    </row>
    <row r="84" spans="1:13" x14ac:dyDescent="0.35">
      <c r="A84" s="58">
        <v>2023</v>
      </c>
      <c r="B84" s="33" t="s">
        <v>102</v>
      </c>
      <c r="C84" s="6">
        <v>4354797</v>
      </c>
      <c r="D84" s="6">
        <v>19.670096996392012</v>
      </c>
      <c r="E84" s="6">
        <v>2966.724519885935</v>
      </c>
      <c r="F84" s="6">
        <v>2324.223203306678</v>
      </c>
      <c r="G84" s="6">
        <v>646.69999998037315</v>
      </c>
      <c r="H84" s="6">
        <v>951.19999992559769</v>
      </c>
      <c r="I84" s="6">
        <v>1512.10000008875</v>
      </c>
      <c r="J84" s="6">
        <v>2386.3129998755048</v>
      </c>
      <c r="K84" s="6">
        <v>3691.299999716698</v>
      </c>
      <c r="L84" s="6">
        <v>5551.900000250288</v>
      </c>
      <c r="M84" s="6">
        <v>7225</v>
      </c>
    </row>
    <row r="85" spans="1:13" x14ac:dyDescent="0.35">
      <c r="A85" s="58">
        <v>2023</v>
      </c>
      <c r="B85" s="33" t="s">
        <v>103</v>
      </c>
      <c r="C85" s="6">
        <v>4445039</v>
      </c>
      <c r="D85" s="6">
        <v>20.07770931291294</v>
      </c>
      <c r="E85" s="6">
        <v>3192.9135215470142</v>
      </c>
      <c r="F85" s="6">
        <v>2605.4413312548668</v>
      </c>
      <c r="G85" s="6">
        <v>693.19999996565434</v>
      </c>
      <c r="H85" s="6">
        <v>1004.199999917221</v>
      </c>
      <c r="I85" s="6">
        <v>1582.5</v>
      </c>
      <c r="J85" s="6">
        <v>2494.1000002076048</v>
      </c>
      <c r="K85" s="6">
        <v>3917.8635002091869</v>
      </c>
      <c r="L85" s="6">
        <v>6126</v>
      </c>
      <c r="M85" s="6">
        <v>8155.0999993248997</v>
      </c>
    </row>
    <row r="86" spans="1:13" x14ac:dyDescent="0.35">
      <c r="A86" s="58">
        <v>2023</v>
      </c>
      <c r="B86" s="33" t="s">
        <v>104</v>
      </c>
      <c r="C86" s="6">
        <v>4468452</v>
      </c>
      <c r="D86" s="6">
        <v>20.183463032541319</v>
      </c>
      <c r="E86" s="6">
        <v>3450.9178271932901</v>
      </c>
      <c r="F86" s="6">
        <v>2894.3891112598458</v>
      </c>
      <c r="G86" s="6">
        <v>742.80000004555313</v>
      </c>
      <c r="H86" s="6">
        <v>1065.5</v>
      </c>
      <c r="I86" s="6">
        <v>1673.1999998737169</v>
      </c>
      <c r="J86" s="6">
        <v>2640.299999890568</v>
      </c>
      <c r="K86" s="6">
        <v>4198.0604997676537</v>
      </c>
      <c r="L86" s="6">
        <v>6739.5999994981912</v>
      </c>
      <c r="M86" s="6">
        <v>9098.3000000174216</v>
      </c>
    </row>
    <row r="87" spans="1:13" x14ac:dyDescent="0.35">
      <c r="A87" s="58">
        <v>2023</v>
      </c>
      <c r="B87" s="33" t="s">
        <v>105</v>
      </c>
      <c r="C87" s="6">
        <v>4517733</v>
      </c>
      <c r="D87" s="6">
        <v>20.406059413056688</v>
      </c>
      <c r="E87" s="6">
        <v>3495.3711434460079</v>
      </c>
      <c r="F87" s="6">
        <v>2883.668482699492</v>
      </c>
      <c r="G87" s="6">
        <v>786.5</v>
      </c>
      <c r="H87" s="6">
        <v>1115</v>
      </c>
      <c r="I87" s="6">
        <v>1732.800000129178</v>
      </c>
      <c r="J87" s="6">
        <v>2700</v>
      </c>
      <c r="K87" s="6">
        <v>4238.3999999152393</v>
      </c>
      <c r="L87" s="6">
        <v>6739</v>
      </c>
      <c r="M87" s="6">
        <v>9084</v>
      </c>
    </row>
    <row r="88" spans="1:13" x14ac:dyDescent="0.35">
      <c r="A88" s="58">
        <v>2023</v>
      </c>
      <c r="B88" s="33" t="s">
        <v>106</v>
      </c>
      <c r="C88" s="17">
        <v>4353153</v>
      </c>
      <c r="D88" s="17">
        <v>19.662671245097041</v>
      </c>
      <c r="E88" s="17">
        <v>3573.1990666326919</v>
      </c>
      <c r="F88" s="17">
        <v>2784.9136301476769</v>
      </c>
      <c r="G88" s="17">
        <v>862.30000006236037</v>
      </c>
      <c r="H88" s="17">
        <v>1200.8999999872451</v>
      </c>
      <c r="I88" s="17">
        <v>1846.3999998583431</v>
      </c>
      <c r="J88" s="17">
        <v>2836.2000001384572</v>
      </c>
      <c r="K88" s="17">
        <v>4361.7000003568683</v>
      </c>
      <c r="L88" s="17">
        <v>6751.0999995235243</v>
      </c>
      <c r="M88" s="17">
        <v>8927.2000001226425</v>
      </c>
    </row>
    <row r="89" spans="1:13" x14ac:dyDescent="0.35">
      <c r="A89" s="59">
        <v>2024</v>
      </c>
      <c r="B89" s="32" t="s">
        <v>13</v>
      </c>
      <c r="C89" s="53">
        <v>22223259</v>
      </c>
      <c r="D89" s="53">
        <v>100</v>
      </c>
      <c r="E89" s="53">
        <v>3343.8829279451602</v>
      </c>
      <c r="F89" s="53">
        <v>2840.1257730238308</v>
      </c>
      <c r="G89" s="53">
        <v>698.10000001219419</v>
      </c>
      <c r="H89" s="53">
        <v>1008.799999984558</v>
      </c>
      <c r="I89" s="53">
        <v>1598.5</v>
      </c>
      <c r="J89" s="53">
        <v>2541.9000000441829</v>
      </c>
      <c r="K89" s="53">
        <v>4074.400000063436</v>
      </c>
      <c r="L89" s="53">
        <v>6576.699999888393</v>
      </c>
      <c r="M89" s="53">
        <v>8884.5</v>
      </c>
    </row>
    <row r="90" spans="1:13" x14ac:dyDescent="0.35">
      <c r="A90" s="58">
        <v>2024</v>
      </c>
      <c r="B90" s="33" t="s">
        <v>102</v>
      </c>
      <c r="C90" s="6">
        <v>4366190</v>
      </c>
      <c r="D90" s="6">
        <v>19.646938372090251</v>
      </c>
      <c r="E90" s="6">
        <v>2957.617034448805</v>
      </c>
      <c r="F90" s="6">
        <v>2414.7820396474758</v>
      </c>
      <c r="G90" s="6">
        <v>616.19999998837386</v>
      </c>
      <c r="H90" s="6">
        <v>909.19999993065403</v>
      </c>
      <c r="I90" s="6">
        <v>1456.600000078389</v>
      </c>
      <c r="J90" s="6">
        <v>2323.7999999969661</v>
      </c>
      <c r="K90" s="6">
        <v>3662.7999997191691</v>
      </c>
      <c r="L90" s="6">
        <v>5646.5</v>
      </c>
      <c r="M90" s="6">
        <v>7461.9000005792732</v>
      </c>
    </row>
    <row r="91" spans="1:13" x14ac:dyDescent="0.35">
      <c r="A91" s="58">
        <v>2024</v>
      </c>
      <c r="B91" s="33" t="s">
        <v>103</v>
      </c>
      <c r="C91" s="6">
        <v>4459322</v>
      </c>
      <c r="D91" s="6">
        <v>20.066012820171871</v>
      </c>
      <c r="E91" s="6">
        <v>3196.254287428465</v>
      </c>
      <c r="F91" s="6">
        <v>2721.2662881427209</v>
      </c>
      <c r="G91" s="6">
        <v>657.69999997356763</v>
      </c>
      <c r="H91" s="6">
        <v>956.58199989734555</v>
      </c>
      <c r="I91" s="6">
        <v>1522.1000000974891</v>
      </c>
      <c r="J91" s="6">
        <v>2428.600000203488</v>
      </c>
      <c r="K91" s="6">
        <v>3905.7000003202561</v>
      </c>
      <c r="L91" s="6">
        <v>6289.590000138036</v>
      </c>
      <c r="M91" s="6">
        <v>8490.5</v>
      </c>
    </row>
    <row r="92" spans="1:13" x14ac:dyDescent="0.35">
      <c r="A92" s="58">
        <v>2024</v>
      </c>
      <c r="B92" s="33" t="s">
        <v>104</v>
      </c>
      <c r="C92" s="6">
        <v>4487768</v>
      </c>
      <c r="D92" s="6">
        <v>20.194013848283909</v>
      </c>
      <c r="E92" s="6">
        <v>3467.0722559016149</v>
      </c>
      <c r="F92" s="6">
        <v>3027.550899618504</v>
      </c>
      <c r="G92" s="6">
        <v>702.40000005714955</v>
      </c>
      <c r="H92" s="6">
        <v>1015.400000041524</v>
      </c>
      <c r="I92" s="6">
        <v>1608.899999885487</v>
      </c>
      <c r="J92" s="6">
        <v>2574.2999999044382</v>
      </c>
      <c r="K92" s="6">
        <v>4205.3999998917616</v>
      </c>
      <c r="L92" s="6">
        <v>6985.4000005420958</v>
      </c>
      <c r="M92" s="6">
        <v>9501.8123498729638</v>
      </c>
    </row>
    <row r="93" spans="1:13" x14ac:dyDescent="0.35">
      <c r="A93" s="58">
        <v>2024</v>
      </c>
      <c r="B93" s="33" t="s">
        <v>105</v>
      </c>
      <c r="C93" s="6">
        <v>4545691</v>
      </c>
      <c r="D93" s="6">
        <v>20.454655188062201</v>
      </c>
      <c r="E93" s="6">
        <v>3510.9624525914728</v>
      </c>
      <c r="F93" s="6">
        <v>3018.0223646994032</v>
      </c>
      <c r="G93" s="6">
        <v>742.6999999519993</v>
      </c>
      <c r="H93" s="6">
        <v>1060.123000063692</v>
      </c>
      <c r="I93" s="6">
        <v>1664.399999873297</v>
      </c>
      <c r="J93" s="6">
        <v>2633.299999881172</v>
      </c>
      <c r="K93" s="6">
        <v>4251.2999996360286</v>
      </c>
      <c r="L93" s="6">
        <v>6987.5999994450631</v>
      </c>
      <c r="M93" s="6">
        <v>9481.8000001896216</v>
      </c>
    </row>
    <row r="94" spans="1:13" x14ac:dyDescent="0.35">
      <c r="A94" s="58">
        <v>2024</v>
      </c>
      <c r="B94" s="33" t="s">
        <v>106</v>
      </c>
      <c r="C94" s="6">
        <v>4364288</v>
      </c>
      <c r="D94" s="6">
        <v>19.638379771391769</v>
      </c>
      <c r="E94" s="6">
        <v>3580.4614742287908</v>
      </c>
      <c r="F94" s="6">
        <v>2913.6478021350458</v>
      </c>
      <c r="G94" s="6">
        <v>811.19999994537818</v>
      </c>
      <c r="H94" s="6">
        <v>1139.4000000061551</v>
      </c>
      <c r="I94" s="6">
        <v>1770.600000132029</v>
      </c>
      <c r="J94" s="6">
        <v>2762.2000001233632</v>
      </c>
      <c r="K94" s="6">
        <v>4372.5</v>
      </c>
      <c r="L94" s="6">
        <v>6981</v>
      </c>
      <c r="M94" s="6">
        <v>9291</v>
      </c>
    </row>
  </sheetData>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12765B-5EA5-4B24-B542-C45BAF53A72F}">
  <sheetPr>
    <pageSetUpPr fitToPage="1"/>
  </sheetPr>
  <dimension ref="A1:M94"/>
  <sheetViews>
    <sheetView showGridLines="0" zoomScaleNormal="100" workbookViewId="0">
      <pane ySplit="7" topLeftCell="A8" activePane="bottomLeft" state="frozen"/>
      <selection pane="bottomLeft"/>
    </sheetView>
  </sheetViews>
  <sheetFormatPr defaultColWidth="8.69140625" defaultRowHeight="15.5" x14ac:dyDescent="0.35"/>
  <cols>
    <col min="1" max="1" width="13.69140625" style="1" customWidth="1"/>
    <col min="2" max="2" width="24.4609375" style="8" bestFit="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357</v>
      </c>
    </row>
    <row r="2" spans="1:13" x14ac:dyDescent="0.35">
      <c r="A2" s="9" t="s">
        <v>292</v>
      </c>
    </row>
    <row r="3" spans="1:13" x14ac:dyDescent="0.35">
      <c r="A3" s="11" t="s">
        <v>201</v>
      </c>
    </row>
    <row r="4" spans="1:13" x14ac:dyDescent="0.35">
      <c r="A4" s="11" t="s">
        <v>289</v>
      </c>
    </row>
    <row r="5" spans="1:13" x14ac:dyDescent="0.35">
      <c r="A5" s="12" t="s">
        <v>202</v>
      </c>
    </row>
    <row r="6" spans="1:13" ht="22" customHeight="1" x14ac:dyDescent="0.35">
      <c r="A6" s="56" t="s">
        <v>293</v>
      </c>
    </row>
    <row r="7" spans="1:13" s="61" customFormat="1" ht="46.5" customHeight="1" x14ac:dyDescent="0.35">
      <c r="A7" s="62" t="s">
        <v>1</v>
      </c>
      <c r="B7" s="63" t="s">
        <v>291</v>
      </c>
      <c r="C7" s="29" t="s">
        <v>2</v>
      </c>
      <c r="D7" s="29" t="s">
        <v>3</v>
      </c>
      <c r="E7" s="29" t="s">
        <v>4</v>
      </c>
      <c r="F7" s="29" t="s">
        <v>5</v>
      </c>
      <c r="G7" s="29" t="s">
        <v>6</v>
      </c>
      <c r="H7" s="29" t="s">
        <v>7</v>
      </c>
      <c r="I7" s="29" t="s">
        <v>8</v>
      </c>
      <c r="J7" s="29" t="s">
        <v>9</v>
      </c>
      <c r="K7" s="29" t="s">
        <v>10</v>
      </c>
      <c r="L7" s="29" t="s">
        <v>11</v>
      </c>
      <c r="M7" s="29" t="s">
        <v>12</v>
      </c>
    </row>
    <row r="8" spans="1:13" s="13" customFormat="1" x14ac:dyDescent="0.35">
      <c r="A8" s="59">
        <v>2011</v>
      </c>
      <c r="B8" s="32" t="s">
        <v>13</v>
      </c>
      <c r="C8" s="43">
        <v>151910</v>
      </c>
      <c r="D8" s="43">
        <v>100</v>
      </c>
      <c r="E8" s="43">
        <v>13600</v>
      </c>
      <c r="F8" s="43">
        <v>7300</v>
      </c>
      <c r="G8" s="43">
        <v>3300</v>
      </c>
      <c r="H8" s="43">
        <v>5200</v>
      </c>
      <c r="I8" s="43">
        <v>8600</v>
      </c>
      <c r="J8" s="43">
        <v>12700</v>
      </c>
      <c r="K8" s="43">
        <v>17400</v>
      </c>
      <c r="L8" s="43">
        <v>22800</v>
      </c>
      <c r="M8" s="43">
        <v>26900</v>
      </c>
    </row>
    <row r="9" spans="1:13" x14ac:dyDescent="0.35">
      <c r="A9" s="58">
        <v>2011</v>
      </c>
      <c r="B9" s="33" t="s">
        <v>102</v>
      </c>
      <c r="C9" s="44">
        <v>36120</v>
      </c>
      <c r="D9" s="44">
        <v>23.77475988914416</v>
      </c>
      <c r="E9" s="44">
        <v>12200</v>
      </c>
      <c r="F9" s="44">
        <v>6800</v>
      </c>
      <c r="G9" s="44">
        <v>2400</v>
      </c>
      <c r="H9" s="44">
        <v>4300</v>
      </c>
      <c r="I9" s="44">
        <v>7500</v>
      </c>
      <c r="J9" s="44">
        <v>11400</v>
      </c>
      <c r="K9" s="44">
        <v>16000</v>
      </c>
      <c r="L9" s="44">
        <v>20900</v>
      </c>
      <c r="M9" s="44">
        <v>24500</v>
      </c>
    </row>
    <row r="10" spans="1:13" x14ac:dyDescent="0.35">
      <c r="A10" s="58">
        <v>2011</v>
      </c>
      <c r="B10" s="33" t="s">
        <v>103</v>
      </c>
      <c r="C10" s="44">
        <v>33310</v>
      </c>
      <c r="D10" s="44">
        <v>21.926943104095216</v>
      </c>
      <c r="E10" s="44">
        <v>13100</v>
      </c>
      <c r="F10" s="44">
        <v>7000</v>
      </c>
      <c r="G10" s="44">
        <v>3000</v>
      </c>
      <c r="H10" s="44">
        <v>4900</v>
      </c>
      <c r="I10" s="44">
        <v>8200</v>
      </c>
      <c r="J10" s="44">
        <v>12200</v>
      </c>
      <c r="K10" s="44">
        <v>16900</v>
      </c>
      <c r="L10" s="44">
        <v>21900</v>
      </c>
      <c r="M10" s="44">
        <v>25700</v>
      </c>
    </row>
    <row r="11" spans="1:13" x14ac:dyDescent="0.35">
      <c r="A11" s="58">
        <v>2011</v>
      </c>
      <c r="B11" s="33" t="s">
        <v>104</v>
      </c>
      <c r="C11" s="44">
        <v>27140</v>
      </c>
      <c r="D11" s="44">
        <v>17.863326070213088</v>
      </c>
      <c r="E11" s="44">
        <v>13600</v>
      </c>
      <c r="F11" s="44">
        <v>7300</v>
      </c>
      <c r="G11" s="44">
        <v>3400</v>
      </c>
      <c r="H11" s="44">
        <v>5200</v>
      </c>
      <c r="I11" s="44">
        <v>8600</v>
      </c>
      <c r="J11" s="44">
        <v>12700</v>
      </c>
      <c r="K11" s="44">
        <v>17400</v>
      </c>
      <c r="L11" s="44">
        <v>22800</v>
      </c>
      <c r="M11" s="44">
        <v>27000</v>
      </c>
    </row>
    <row r="12" spans="1:13" x14ac:dyDescent="0.35">
      <c r="A12" s="58">
        <v>2011</v>
      </c>
      <c r="B12" s="33" t="s">
        <v>105</v>
      </c>
      <c r="C12" s="44">
        <v>24000</v>
      </c>
      <c r="D12" s="44">
        <v>15.800248833183025</v>
      </c>
      <c r="E12" s="44">
        <v>13700</v>
      </c>
      <c r="F12" s="44">
        <v>7200</v>
      </c>
      <c r="G12" s="44">
        <v>3800</v>
      </c>
      <c r="H12" s="44">
        <v>5600</v>
      </c>
      <c r="I12" s="44">
        <v>8800</v>
      </c>
      <c r="J12" s="44">
        <v>12800</v>
      </c>
      <c r="K12" s="44">
        <v>17400</v>
      </c>
      <c r="L12" s="44">
        <v>23000</v>
      </c>
      <c r="M12" s="44">
        <v>27000</v>
      </c>
    </row>
    <row r="13" spans="1:13" x14ac:dyDescent="0.35">
      <c r="A13" s="58">
        <v>2011</v>
      </c>
      <c r="B13" s="33" t="s">
        <v>286</v>
      </c>
      <c r="C13" s="44">
        <v>31350</v>
      </c>
      <c r="D13" s="44">
        <v>20.634722103364513</v>
      </c>
      <c r="E13" s="44">
        <v>15500</v>
      </c>
      <c r="F13" s="44">
        <v>7700</v>
      </c>
      <c r="G13" s="44">
        <v>4900</v>
      </c>
      <c r="H13" s="44">
        <v>6800</v>
      </c>
      <c r="I13" s="44">
        <v>10200</v>
      </c>
      <c r="J13" s="44">
        <v>14400</v>
      </c>
      <c r="K13" s="44">
        <v>19500</v>
      </c>
      <c r="L13" s="44">
        <v>25400</v>
      </c>
      <c r="M13" s="44">
        <v>29800</v>
      </c>
    </row>
    <row r="14" spans="1:13" x14ac:dyDescent="0.35">
      <c r="A14" s="59">
        <v>2012</v>
      </c>
      <c r="B14" s="32" t="s">
        <v>13</v>
      </c>
      <c r="C14" s="43">
        <v>144630</v>
      </c>
      <c r="D14" s="43">
        <v>100</v>
      </c>
      <c r="E14" s="43">
        <v>13500</v>
      </c>
      <c r="F14" s="43">
        <v>7200</v>
      </c>
      <c r="G14" s="43">
        <v>3300</v>
      </c>
      <c r="H14" s="43">
        <v>5200</v>
      </c>
      <c r="I14" s="43">
        <v>8600</v>
      </c>
      <c r="J14" s="43">
        <v>12700</v>
      </c>
      <c r="K14" s="43">
        <v>17400</v>
      </c>
      <c r="L14" s="43">
        <v>22700</v>
      </c>
      <c r="M14" s="43">
        <v>26700</v>
      </c>
    </row>
    <row r="15" spans="1:13" x14ac:dyDescent="0.35">
      <c r="A15" s="58">
        <v>2012</v>
      </c>
      <c r="B15" s="33" t="s">
        <v>102</v>
      </c>
      <c r="C15" s="44">
        <v>34450</v>
      </c>
      <c r="D15" s="44">
        <v>24</v>
      </c>
      <c r="E15" s="44">
        <v>12000</v>
      </c>
      <c r="F15" s="44">
        <v>6600</v>
      </c>
      <c r="G15" s="44">
        <v>2400</v>
      </c>
      <c r="H15" s="44">
        <v>4100</v>
      </c>
      <c r="I15" s="44">
        <v>7400</v>
      </c>
      <c r="J15" s="44">
        <v>11200</v>
      </c>
      <c r="K15" s="44">
        <v>15600</v>
      </c>
      <c r="L15" s="44">
        <v>20400</v>
      </c>
      <c r="M15" s="44">
        <v>23600</v>
      </c>
    </row>
    <row r="16" spans="1:13" x14ac:dyDescent="0.35">
      <c r="A16" s="58">
        <v>2012</v>
      </c>
      <c r="B16" s="33" t="s">
        <v>103</v>
      </c>
      <c r="C16" s="44">
        <v>31850</v>
      </c>
      <c r="D16" s="44">
        <v>22</v>
      </c>
      <c r="E16" s="44">
        <v>13000</v>
      </c>
      <c r="F16" s="44">
        <v>7000</v>
      </c>
      <c r="G16" s="44">
        <v>3000</v>
      </c>
      <c r="H16" s="44">
        <v>4900</v>
      </c>
      <c r="I16" s="44">
        <v>8300</v>
      </c>
      <c r="J16" s="44">
        <v>12300</v>
      </c>
      <c r="K16" s="44">
        <v>16800</v>
      </c>
      <c r="L16" s="44">
        <v>21900</v>
      </c>
      <c r="M16" s="44">
        <v>25600</v>
      </c>
    </row>
    <row r="17" spans="1:13" x14ac:dyDescent="0.35">
      <c r="A17" s="58">
        <v>2012</v>
      </c>
      <c r="B17" s="33" t="s">
        <v>104</v>
      </c>
      <c r="C17" s="44">
        <v>25800</v>
      </c>
      <c r="D17" s="44">
        <v>18</v>
      </c>
      <c r="E17" s="44">
        <v>13600</v>
      </c>
      <c r="F17" s="44">
        <v>7200</v>
      </c>
      <c r="G17" s="44">
        <v>3400</v>
      </c>
      <c r="H17" s="44">
        <v>5300</v>
      </c>
      <c r="I17" s="44">
        <v>8600</v>
      </c>
      <c r="J17" s="44">
        <v>12700</v>
      </c>
      <c r="K17" s="44">
        <v>17500</v>
      </c>
      <c r="L17" s="44">
        <v>22800</v>
      </c>
      <c r="M17" s="44">
        <v>26800</v>
      </c>
    </row>
    <row r="18" spans="1:13" x14ac:dyDescent="0.35">
      <c r="A18" s="58">
        <v>2012</v>
      </c>
      <c r="B18" s="33" t="s">
        <v>105</v>
      </c>
      <c r="C18" s="44">
        <v>22790</v>
      </c>
      <c r="D18" s="44">
        <v>16</v>
      </c>
      <c r="E18" s="44">
        <v>13800</v>
      </c>
      <c r="F18" s="44">
        <v>7200</v>
      </c>
      <c r="G18" s="44">
        <v>3700</v>
      </c>
      <c r="H18" s="44">
        <v>5600</v>
      </c>
      <c r="I18" s="44">
        <v>9000</v>
      </c>
      <c r="J18" s="44">
        <v>12900</v>
      </c>
      <c r="K18" s="44">
        <v>17600</v>
      </c>
      <c r="L18" s="44">
        <v>22900</v>
      </c>
      <c r="M18" s="44">
        <v>27000</v>
      </c>
    </row>
    <row r="19" spans="1:13" x14ac:dyDescent="0.35">
      <c r="A19" s="58">
        <v>2012</v>
      </c>
      <c r="B19" s="33" t="s">
        <v>106</v>
      </c>
      <c r="C19" s="44">
        <v>29720</v>
      </c>
      <c r="D19" s="44">
        <v>21</v>
      </c>
      <c r="E19" s="44">
        <v>15700</v>
      </c>
      <c r="F19" s="44">
        <v>7700</v>
      </c>
      <c r="G19" s="44">
        <v>4900</v>
      </c>
      <c r="H19" s="44">
        <v>6900</v>
      </c>
      <c r="I19" s="44">
        <v>10400</v>
      </c>
      <c r="J19" s="44">
        <v>14600</v>
      </c>
      <c r="K19" s="44">
        <v>19700</v>
      </c>
      <c r="L19" s="44">
        <v>25600</v>
      </c>
      <c r="M19" s="44">
        <v>29900</v>
      </c>
    </row>
    <row r="20" spans="1:13" x14ac:dyDescent="0.35">
      <c r="A20" s="59">
        <v>2013</v>
      </c>
      <c r="B20" s="32" t="s">
        <v>13</v>
      </c>
      <c r="C20" s="43">
        <v>168240</v>
      </c>
      <c r="D20" s="43">
        <v>100</v>
      </c>
      <c r="E20" s="43">
        <v>13000</v>
      </c>
      <c r="F20" s="43">
        <v>7000</v>
      </c>
      <c r="G20" s="43">
        <v>3000</v>
      </c>
      <c r="H20" s="43">
        <v>4900</v>
      </c>
      <c r="I20" s="43">
        <v>8200</v>
      </c>
      <c r="J20" s="43">
        <v>12100</v>
      </c>
      <c r="K20" s="43">
        <v>16700</v>
      </c>
      <c r="L20" s="43">
        <v>21800</v>
      </c>
      <c r="M20" s="43">
        <v>25600</v>
      </c>
    </row>
    <row r="21" spans="1:13" x14ac:dyDescent="0.35">
      <c r="A21" s="58">
        <v>2013</v>
      </c>
      <c r="B21" s="33" t="s">
        <v>102</v>
      </c>
      <c r="C21" s="44">
        <v>33200</v>
      </c>
      <c r="D21" s="44">
        <v>20</v>
      </c>
      <c r="E21" s="44">
        <v>11300</v>
      </c>
      <c r="F21" s="44">
        <v>6300</v>
      </c>
      <c r="G21" s="44">
        <v>2100</v>
      </c>
      <c r="H21" s="44">
        <v>3800</v>
      </c>
      <c r="I21" s="44">
        <v>6900</v>
      </c>
      <c r="J21" s="44">
        <v>10600</v>
      </c>
      <c r="K21" s="44">
        <v>14800</v>
      </c>
      <c r="L21" s="44">
        <v>19300</v>
      </c>
      <c r="M21" s="44">
        <v>22600</v>
      </c>
    </row>
    <row r="22" spans="1:13" x14ac:dyDescent="0.35">
      <c r="A22" s="58">
        <v>2013</v>
      </c>
      <c r="B22" s="33" t="s">
        <v>103</v>
      </c>
      <c r="C22" s="44">
        <v>33770</v>
      </c>
      <c r="D22" s="44">
        <v>20</v>
      </c>
      <c r="E22" s="44">
        <v>12200</v>
      </c>
      <c r="F22" s="44">
        <v>6600</v>
      </c>
      <c r="G22" s="44">
        <v>2500</v>
      </c>
      <c r="H22" s="44">
        <v>4400</v>
      </c>
      <c r="I22" s="44">
        <v>7700</v>
      </c>
      <c r="J22" s="44">
        <v>11500</v>
      </c>
      <c r="K22" s="44">
        <v>15800</v>
      </c>
      <c r="L22" s="44">
        <v>20500</v>
      </c>
      <c r="M22" s="44">
        <v>24000</v>
      </c>
    </row>
    <row r="23" spans="1:13" x14ac:dyDescent="0.35">
      <c r="A23" s="58">
        <v>2013</v>
      </c>
      <c r="B23" s="33" t="s">
        <v>104</v>
      </c>
      <c r="C23" s="44">
        <v>33980</v>
      </c>
      <c r="D23" s="44">
        <v>20</v>
      </c>
      <c r="E23" s="44">
        <v>13000</v>
      </c>
      <c r="F23" s="44">
        <v>6900</v>
      </c>
      <c r="G23" s="44">
        <v>3100</v>
      </c>
      <c r="H23" s="44">
        <v>4900</v>
      </c>
      <c r="I23" s="44">
        <v>8300</v>
      </c>
      <c r="J23" s="44">
        <v>12200</v>
      </c>
      <c r="K23" s="44">
        <v>16700</v>
      </c>
      <c r="L23" s="44">
        <v>21800</v>
      </c>
      <c r="M23" s="44">
        <v>25600</v>
      </c>
    </row>
    <row r="24" spans="1:13" x14ac:dyDescent="0.35">
      <c r="A24" s="58">
        <v>2013</v>
      </c>
      <c r="B24" s="33" t="s">
        <v>105</v>
      </c>
      <c r="C24" s="44">
        <v>33270</v>
      </c>
      <c r="D24" s="44">
        <v>20</v>
      </c>
      <c r="E24" s="44">
        <v>13200</v>
      </c>
      <c r="F24" s="44">
        <v>7000</v>
      </c>
      <c r="G24" s="44">
        <v>3400</v>
      </c>
      <c r="H24" s="44">
        <v>5300</v>
      </c>
      <c r="I24" s="44">
        <v>8400</v>
      </c>
      <c r="J24" s="44">
        <v>12300</v>
      </c>
      <c r="K24" s="44">
        <v>16900</v>
      </c>
      <c r="L24" s="44">
        <v>22000</v>
      </c>
      <c r="M24" s="44">
        <v>25900</v>
      </c>
    </row>
    <row r="25" spans="1:13" x14ac:dyDescent="0.35">
      <c r="A25" s="58">
        <v>2013</v>
      </c>
      <c r="B25" s="33" t="s">
        <v>106</v>
      </c>
      <c r="C25" s="44">
        <v>34030</v>
      </c>
      <c r="D25" s="44">
        <v>20</v>
      </c>
      <c r="E25" s="44">
        <v>15000</v>
      </c>
      <c r="F25" s="44">
        <v>7600</v>
      </c>
      <c r="G25" s="44">
        <v>4600</v>
      </c>
      <c r="H25" s="44">
        <v>6500</v>
      </c>
      <c r="I25" s="44">
        <v>9900</v>
      </c>
      <c r="J25" s="44">
        <v>14100</v>
      </c>
      <c r="K25" s="44">
        <v>19000</v>
      </c>
      <c r="L25" s="44">
        <v>24600</v>
      </c>
      <c r="M25" s="44">
        <v>29000</v>
      </c>
    </row>
    <row r="26" spans="1:13" x14ac:dyDescent="0.35">
      <c r="A26" s="59">
        <v>2014</v>
      </c>
      <c r="B26" s="32" t="s">
        <v>13</v>
      </c>
      <c r="C26" s="43">
        <v>179000</v>
      </c>
      <c r="D26" s="43">
        <v>100</v>
      </c>
      <c r="E26" s="43">
        <v>12500</v>
      </c>
      <c r="F26" s="43">
        <v>6800</v>
      </c>
      <c r="G26" s="43">
        <v>2900</v>
      </c>
      <c r="H26" s="43">
        <v>4700</v>
      </c>
      <c r="I26" s="43">
        <v>7800</v>
      </c>
      <c r="J26" s="43">
        <v>11600</v>
      </c>
      <c r="K26" s="43">
        <v>16100</v>
      </c>
      <c r="L26" s="43">
        <v>21000</v>
      </c>
      <c r="M26" s="43">
        <v>24800</v>
      </c>
    </row>
    <row r="27" spans="1:13" x14ac:dyDescent="0.35">
      <c r="A27" s="58">
        <v>2014</v>
      </c>
      <c r="B27" s="33" t="s">
        <v>102</v>
      </c>
      <c r="C27" s="44">
        <v>35810</v>
      </c>
      <c r="D27" s="44">
        <v>20</v>
      </c>
      <c r="E27" s="44">
        <v>10800</v>
      </c>
      <c r="F27" s="44">
        <v>6100</v>
      </c>
      <c r="G27" s="44">
        <v>2000</v>
      </c>
      <c r="H27" s="44">
        <v>3600</v>
      </c>
      <c r="I27" s="44">
        <v>6700</v>
      </c>
      <c r="J27" s="44">
        <v>10100</v>
      </c>
      <c r="K27" s="44">
        <v>14200</v>
      </c>
      <c r="L27" s="44">
        <v>18400</v>
      </c>
      <c r="M27" s="44">
        <v>21500</v>
      </c>
    </row>
    <row r="28" spans="1:13" x14ac:dyDescent="0.35">
      <c r="A28" s="58">
        <v>2014</v>
      </c>
      <c r="B28" s="33" t="s">
        <v>103</v>
      </c>
      <c r="C28" s="44">
        <v>35930</v>
      </c>
      <c r="D28" s="44">
        <v>20</v>
      </c>
      <c r="E28" s="44">
        <v>11800</v>
      </c>
      <c r="F28" s="44">
        <v>6500</v>
      </c>
      <c r="G28" s="44">
        <v>2500</v>
      </c>
      <c r="H28" s="44">
        <v>4200</v>
      </c>
      <c r="I28" s="44">
        <v>7400</v>
      </c>
      <c r="J28" s="44">
        <v>11100</v>
      </c>
      <c r="K28" s="44">
        <v>15300</v>
      </c>
      <c r="L28" s="44">
        <v>19900</v>
      </c>
      <c r="M28" s="44">
        <v>23400</v>
      </c>
    </row>
    <row r="29" spans="1:13" x14ac:dyDescent="0.35">
      <c r="A29" s="58">
        <v>2014</v>
      </c>
      <c r="B29" s="33" t="s">
        <v>104</v>
      </c>
      <c r="C29" s="44">
        <v>35690</v>
      </c>
      <c r="D29" s="44">
        <v>20</v>
      </c>
      <c r="E29" s="44">
        <v>12500</v>
      </c>
      <c r="F29" s="44">
        <v>6800</v>
      </c>
      <c r="G29" s="44">
        <v>2900</v>
      </c>
      <c r="H29" s="44">
        <v>4600</v>
      </c>
      <c r="I29" s="44">
        <v>7800</v>
      </c>
      <c r="J29" s="44">
        <v>11600</v>
      </c>
      <c r="K29" s="44">
        <v>16100</v>
      </c>
      <c r="L29" s="44">
        <v>21000</v>
      </c>
      <c r="M29" s="44">
        <v>24700</v>
      </c>
    </row>
    <row r="30" spans="1:13" x14ac:dyDescent="0.35">
      <c r="A30" s="58">
        <v>2014</v>
      </c>
      <c r="B30" s="33" t="s">
        <v>105</v>
      </c>
      <c r="C30" s="44">
        <v>35780</v>
      </c>
      <c r="D30" s="44">
        <v>20</v>
      </c>
      <c r="E30" s="44">
        <v>12800</v>
      </c>
      <c r="F30" s="44">
        <v>6900</v>
      </c>
      <c r="G30" s="44">
        <v>3300</v>
      </c>
      <c r="H30" s="44">
        <v>5100</v>
      </c>
      <c r="I30" s="44">
        <v>8100</v>
      </c>
      <c r="J30" s="44">
        <v>11900</v>
      </c>
      <c r="K30" s="44">
        <v>16300</v>
      </c>
      <c r="L30" s="44">
        <v>21500</v>
      </c>
      <c r="M30" s="44">
        <v>25300</v>
      </c>
    </row>
    <row r="31" spans="1:13" x14ac:dyDescent="0.35">
      <c r="A31" s="58">
        <v>2014</v>
      </c>
      <c r="B31" s="33" t="s">
        <v>106</v>
      </c>
      <c r="C31" s="44">
        <v>35790</v>
      </c>
      <c r="D31" s="44">
        <v>20</v>
      </c>
      <c r="E31" s="44">
        <v>14600</v>
      </c>
      <c r="F31" s="44">
        <v>7400</v>
      </c>
      <c r="G31" s="44">
        <v>4300</v>
      </c>
      <c r="H31" s="44">
        <v>6300</v>
      </c>
      <c r="I31" s="44">
        <v>9600</v>
      </c>
      <c r="J31" s="44">
        <v>13600</v>
      </c>
      <c r="K31" s="44">
        <v>18300</v>
      </c>
      <c r="L31" s="44">
        <v>23800</v>
      </c>
      <c r="M31" s="44">
        <v>28200</v>
      </c>
    </row>
    <row r="32" spans="1:13" x14ac:dyDescent="0.35">
      <c r="A32" s="59">
        <v>2015</v>
      </c>
      <c r="B32" s="32" t="s">
        <v>13</v>
      </c>
      <c r="C32" s="18">
        <v>178360</v>
      </c>
      <c r="D32" s="18">
        <v>100</v>
      </c>
      <c r="E32" s="18">
        <v>12300</v>
      </c>
      <c r="F32" s="18">
        <v>6900</v>
      </c>
      <c r="G32" s="18">
        <v>2700</v>
      </c>
      <c r="H32" s="18">
        <v>4500</v>
      </c>
      <c r="I32" s="18">
        <v>7600</v>
      </c>
      <c r="J32" s="18">
        <v>11400</v>
      </c>
      <c r="K32" s="20">
        <v>15800</v>
      </c>
      <c r="L32" s="20">
        <v>20900</v>
      </c>
      <c r="M32" s="43">
        <v>24700</v>
      </c>
    </row>
    <row r="33" spans="1:13" x14ac:dyDescent="0.35">
      <c r="A33" s="58">
        <v>2015</v>
      </c>
      <c r="B33" s="33" t="s">
        <v>102</v>
      </c>
      <c r="C33" s="5">
        <v>42480</v>
      </c>
      <c r="D33" s="5">
        <v>23.81</v>
      </c>
      <c r="E33" s="5">
        <v>10800</v>
      </c>
      <c r="F33" s="5">
        <v>6200</v>
      </c>
      <c r="G33" s="5">
        <v>2000</v>
      </c>
      <c r="H33" s="5">
        <v>3500</v>
      </c>
      <c r="I33" s="5">
        <v>6500</v>
      </c>
      <c r="J33" s="5">
        <v>10000</v>
      </c>
      <c r="K33" s="7">
        <v>14100</v>
      </c>
      <c r="L33" s="7">
        <v>18500</v>
      </c>
      <c r="M33" s="44">
        <v>21800</v>
      </c>
    </row>
    <row r="34" spans="1:13" x14ac:dyDescent="0.35">
      <c r="A34" s="58">
        <v>2015</v>
      </c>
      <c r="B34" s="33" t="s">
        <v>103</v>
      </c>
      <c r="C34" s="5">
        <v>40120</v>
      </c>
      <c r="D34" s="5">
        <v>22.5</v>
      </c>
      <c r="E34" s="5">
        <v>11700</v>
      </c>
      <c r="F34" s="5">
        <v>6600</v>
      </c>
      <c r="G34" s="5">
        <v>2400</v>
      </c>
      <c r="H34" s="5">
        <v>4100</v>
      </c>
      <c r="I34" s="5">
        <v>7200</v>
      </c>
      <c r="J34" s="5">
        <v>11000</v>
      </c>
      <c r="K34" s="7">
        <v>15200</v>
      </c>
      <c r="L34" s="7">
        <v>20000</v>
      </c>
      <c r="M34" s="44">
        <v>23500</v>
      </c>
    </row>
    <row r="35" spans="1:13" x14ac:dyDescent="0.35">
      <c r="A35" s="58">
        <v>2015</v>
      </c>
      <c r="B35" s="33" t="s">
        <v>104</v>
      </c>
      <c r="C35" s="5">
        <v>32360</v>
      </c>
      <c r="D35" s="5">
        <v>18.14</v>
      </c>
      <c r="E35" s="5">
        <v>12300</v>
      </c>
      <c r="F35" s="5">
        <v>6800</v>
      </c>
      <c r="G35" s="5">
        <v>2900</v>
      </c>
      <c r="H35" s="5">
        <v>4600</v>
      </c>
      <c r="I35" s="5">
        <v>7700</v>
      </c>
      <c r="J35" s="5">
        <v>11400</v>
      </c>
      <c r="K35" s="7">
        <v>15900</v>
      </c>
      <c r="L35" s="7">
        <v>20900</v>
      </c>
      <c r="M35" s="44">
        <v>24700</v>
      </c>
    </row>
    <row r="36" spans="1:13" x14ac:dyDescent="0.35">
      <c r="A36" s="58">
        <v>2015</v>
      </c>
      <c r="B36" s="33" t="s">
        <v>105</v>
      </c>
      <c r="C36" s="5">
        <v>26790</v>
      </c>
      <c r="D36" s="5">
        <v>15.02</v>
      </c>
      <c r="E36" s="5">
        <v>12700</v>
      </c>
      <c r="F36" s="5">
        <v>6900</v>
      </c>
      <c r="G36" s="5">
        <v>3200</v>
      </c>
      <c r="H36" s="5">
        <v>5000</v>
      </c>
      <c r="I36" s="5">
        <v>8000</v>
      </c>
      <c r="J36" s="5">
        <v>11700</v>
      </c>
      <c r="K36" s="7">
        <v>16300</v>
      </c>
      <c r="L36" s="7">
        <v>21400</v>
      </c>
      <c r="M36" s="44">
        <v>25300</v>
      </c>
    </row>
    <row r="37" spans="1:13" x14ac:dyDescent="0.35">
      <c r="A37" s="58">
        <v>2015</v>
      </c>
      <c r="B37" s="33" t="s">
        <v>106</v>
      </c>
      <c r="C37" s="5">
        <v>36610</v>
      </c>
      <c r="D37" s="5">
        <v>20.52</v>
      </c>
      <c r="E37" s="5">
        <v>14200</v>
      </c>
      <c r="F37" s="5">
        <v>7400</v>
      </c>
      <c r="G37" s="5">
        <v>4100</v>
      </c>
      <c r="H37" s="5">
        <v>6000</v>
      </c>
      <c r="I37" s="5">
        <v>9300</v>
      </c>
      <c r="J37" s="5">
        <v>13200</v>
      </c>
      <c r="K37" s="7">
        <v>18000</v>
      </c>
      <c r="L37" s="7">
        <v>23600</v>
      </c>
      <c r="M37" s="44">
        <v>27900</v>
      </c>
    </row>
    <row r="38" spans="1:13" x14ac:dyDescent="0.35">
      <c r="A38" s="59">
        <v>2016</v>
      </c>
      <c r="B38" s="32" t="s">
        <v>13</v>
      </c>
      <c r="C38" s="18">
        <v>118580</v>
      </c>
      <c r="D38" s="18">
        <v>100</v>
      </c>
      <c r="E38" s="18">
        <v>12400</v>
      </c>
      <c r="F38" s="18">
        <v>6600</v>
      </c>
      <c r="G38" s="18">
        <v>3500</v>
      </c>
      <c r="H38" s="18">
        <v>5100</v>
      </c>
      <c r="I38" s="18">
        <v>8000</v>
      </c>
      <c r="J38" s="18">
        <v>11500</v>
      </c>
      <c r="K38" s="20">
        <v>15800</v>
      </c>
      <c r="L38" s="20">
        <v>20700</v>
      </c>
      <c r="M38" s="43">
        <v>24400</v>
      </c>
    </row>
    <row r="39" spans="1:13" x14ac:dyDescent="0.35">
      <c r="A39" s="58">
        <v>2016</v>
      </c>
      <c r="B39" s="33" t="s">
        <v>102</v>
      </c>
      <c r="C39" s="5">
        <v>26630</v>
      </c>
      <c r="D39" s="5">
        <v>22</v>
      </c>
      <c r="E39" s="5">
        <v>11000</v>
      </c>
      <c r="F39" s="5">
        <v>5900</v>
      </c>
      <c r="G39" s="5">
        <v>2800</v>
      </c>
      <c r="H39" s="5">
        <v>4300</v>
      </c>
      <c r="I39" s="5">
        <v>6900</v>
      </c>
      <c r="J39" s="5">
        <v>10200</v>
      </c>
      <c r="K39" s="7">
        <v>14000</v>
      </c>
      <c r="L39" s="7">
        <v>18300</v>
      </c>
      <c r="M39" s="44">
        <v>21400</v>
      </c>
    </row>
    <row r="40" spans="1:13" x14ac:dyDescent="0.35">
      <c r="A40" s="58">
        <v>2016</v>
      </c>
      <c r="B40" s="33" t="s">
        <v>103</v>
      </c>
      <c r="C40" s="5">
        <v>25900</v>
      </c>
      <c r="D40" s="5">
        <v>22</v>
      </c>
      <c r="E40" s="5">
        <v>11900</v>
      </c>
      <c r="F40" s="5">
        <v>6300</v>
      </c>
      <c r="G40" s="5">
        <v>3200</v>
      </c>
      <c r="H40" s="5">
        <v>4800</v>
      </c>
      <c r="I40" s="5">
        <v>7600</v>
      </c>
      <c r="J40" s="5">
        <v>11100</v>
      </c>
      <c r="K40" s="7">
        <v>15200</v>
      </c>
      <c r="L40" s="7">
        <v>19700</v>
      </c>
      <c r="M40" s="44">
        <v>23100</v>
      </c>
    </row>
    <row r="41" spans="1:13" x14ac:dyDescent="0.35">
      <c r="A41" s="58">
        <v>2016</v>
      </c>
      <c r="B41" s="33" t="s">
        <v>104</v>
      </c>
      <c r="C41" s="5">
        <v>21650</v>
      </c>
      <c r="D41" s="5">
        <v>18</v>
      </c>
      <c r="E41" s="5">
        <v>12400</v>
      </c>
      <c r="F41" s="5">
        <v>6600</v>
      </c>
      <c r="G41" s="5">
        <v>3600</v>
      </c>
      <c r="H41" s="5">
        <v>5100</v>
      </c>
      <c r="I41" s="5">
        <v>7900</v>
      </c>
      <c r="J41" s="5">
        <v>11500</v>
      </c>
      <c r="K41" s="7">
        <v>15800</v>
      </c>
      <c r="L41" s="7">
        <v>20600</v>
      </c>
      <c r="M41" s="44">
        <v>24300</v>
      </c>
    </row>
    <row r="42" spans="1:13" x14ac:dyDescent="0.35">
      <c r="A42" s="58">
        <v>2016</v>
      </c>
      <c r="B42" s="33" t="s">
        <v>105</v>
      </c>
      <c r="C42" s="5">
        <v>18130</v>
      </c>
      <c r="D42" s="5">
        <v>15</v>
      </c>
      <c r="E42" s="5">
        <v>12800</v>
      </c>
      <c r="F42" s="5">
        <v>6600</v>
      </c>
      <c r="G42" s="5">
        <v>3700</v>
      </c>
      <c r="H42" s="5">
        <v>5300</v>
      </c>
      <c r="I42" s="5">
        <v>8300</v>
      </c>
      <c r="J42" s="5">
        <v>11800</v>
      </c>
      <c r="K42" s="7">
        <v>16200</v>
      </c>
      <c r="L42" s="7">
        <v>21100</v>
      </c>
      <c r="M42" s="44">
        <v>24900</v>
      </c>
    </row>
    <row r="43" spans="1:13" x14ac:dyDescent="0.35">
      <c r="A43" s="58">
        <v>2016</v>
      </c>
      <c r="B43" s="33" t="s">
        <v>106</v>
      </c>
      <c r="C43" s="5">
        <v>26270</v>
      </c>
      <c r="D43" s="5">
        <v>22</v>
      </c>
      <c r="E43" s="5">
        <v>14300</v>
      </c>
      <c r="F43" s="5">
        <v>7100</v>
      </c>
      <c r="G43" s="5">
        <v>4700</v>
      </c>
      <c r="H43" s="5">
        <v>6400</v>
      </c>
      <c r="I43" s="5">
        <v>9400</v>
      </c>
      <c r="J43" s="5">
        <v>13200</v>
      </c>
      <c r="K43" s="7">
        <v>17800</v>
      </c>
      <c r="L43" s="7">
        <v>23400</v>
      </c>
      <c r="M43" s="44">
        <v>27500</v>
      </c>
    </row>
    <row r="44" spans="1:13" x14ac:dyDescent="0.35">
      <c r="A44" s="59">
        <v>2017</v>
      </c>
      <c r="B44" s="32" t="s">
        <v>13</v>
      </c>
      <c r="C44" s="18">
        <v>958680</v>
      </c>
      <c r="D44" s="18">
        <v>100</v>
      </c>
      <c r="E44" s="18">
        <v>12600</v>
      </c>
      <c r="F44" s="18">
        <v>6800</v>
      </c>
      <c r="G44" s="18">
        <v>3200</v>
      </c>
      <c r="H44" s="18">
        <v>5000</v>
      </c>
      <c r="I44" s="18">
        <v>8000</v>
      </c>
      <c r="J44" s="18">
        <v>11700</v>
      </c>
      <c r="K44" s="20">
        <v>16100</v>
      </c>
      <c r="L44" s="20">
        <v>21100</v>
      </c>
      <c r="M44" s="43">
        <v>24900</v>
      </c>
    </row>
    <row r="45" spans="1:13" x14ac:dyDescent="0.35">
      <c r="A45" s="58">
        <v>2017</v>
      </c>
      <c r="B45" s="33" t="s">
        <v>102</v>
      </c>
      <c r="C45" s="5">
        <v>235410</v>
      </c>
      <c r="D45" s="5">
        <v>25</v>
      </c>
      <c r="E45" s="5">
        <v>11100</v>
      </c>
      <c r="F45" s="5">
        <v>6100</v>
      </c>
      <c r="G45" s="5">
        <v>2500</v>
      </c>
      <c r="H45" s="5">
        <v>4000</v>
      </c>
      <c r="I45" s="5">
        <v>7000</v>
      </c>
      <c r="J45" s="5">
        <v>10400</v>
      </c>
      <c r="K45" s="7">
        <v>14400</v>
      </c>
      <c r="L45" s="7">
        <v>18700</v>
      </c>
      <c r="M45" s="44">
        <v>21900</v>
      </c>
    </row>
    <row r="46" spans="1:13" x14ac:dyDescent="0.35">
      <c r="A46" s="58">
        <v>2017</v>
      </c>
      <c r="B46" s="33" t="s">
        <v>103</v>
      </c>
      <c r="C46" s="5">
        <v>207440</v>
      </c>
      <c r="D46" s="5">
        <v>22</v>
      </c>
      <c r="E46" s="5">
        <v>12200</v>
      </c>
      <c r="F46" s="5">
        <v>6500</v>
      </c>
      <c r="G46" s="5">
        <v>3000</v>
      </c>
      <c r="H46" s="5">
        <v>4800</v>
      </c>
      <c r="I46" s="5">
        <v>7800</v>
      </c>
      <c r="J46" s="5">
        <v>11500</v>
      </c>
      <c r="K46" s="7">
        <v>15700</v>
      </c>
      <c r="L46" s="7">
        <v>20400</v>
      </c>
      <c r="M46" s="44">
        <v>24000</v>
      </c>
    </row>
    <row r="47" spans="1:13" x14ac:dyDescent="0.35">
      <c r="A47" s="58">
        <v>2017</v>
      </c>
      <c r="B47" s="33" t="s">
        <v>104</v>
      </c>
      <c r="C47" s="5">
        <v>144240</v>
      </c>
      <c r="D47" s="5">
        <v>15</v>
      </c>
      <c r="E47" s="5">
        <v>12600</v>
      </c>
      <c r="F47" s="5">
        <v>6700</v>
      </c>
      <c r="G47" s="5">
        <v>3200</v>
      </c>
      <c r="H47" s="5">
        <v>5000</v>
      </c>
      <c r="I47" s="5">
        <v>8000</v>
      </c>
      <c r="J47" s="5">
        <v>11700</v>
      </c>
      <c r="K47" s="7">
        <v>16100</v>
      </c>
      <c r="L47" s="7">
        <v>21000</v>
      </c>
      <c r="M47" s="44">
        <v>24800</v>
      </c>
    </row>
    <row r="48" spans="1:13" x14ac:dyDescent="0.35">
      <c r="A48" s="58">
        <v>2017</v>
      </c>
      <c r="B48" s="33" t="s">
        <v>105</v>
      </c>
      <c r="C48" s="5">
        <v>143310</v>
      </c>
      <c r="D48" s="5">
        <v>15</v>
      </c>
      <c r="E48" s="5">
        <v>13000</v>
      </c>
      <c r="F48" s="5">
        <v>6800</v>
      </c>
      <c r="G48" s="5">
        <v>3700</v>
      </c>
      <c r="H48" s="5">
        <v>5400</v>
      </c>
      <c r="I48" s="5">
        <v>8300</v>
      </c>
      <c r="J48" s="5">
        <v>12000</v>
      </c>
      <c r="K48" s="7">
        <v>16400</v>
      </c>
      <c r="L48" s="7">
        <v>21600</v>
      </c>
      <c r="M48" s="44">
        <v>25400</v>
      </c>
    </row>
    <row r="49" spans="1:13" x14ac:dyDescent="0.35">
      <c r="A49" s="58">
        <v>2017</v>
      </c>
      <c r="B49" s="33" t="s">
        <v>106</v>
      </c>
      <c r="C49" s="5">
        <v>228270</v>
      </c>
      <c r="D49" s="5">
        <v>24</v>
      </c>
      <c r="E49" s="5">
        <v>14300</v>
      </c>
      <c r="F49" s="5">
        <v>7200</v>
      </c>
      <c r="G49" s="5">
        <v>4500</v>
      </c>
      <c r="H49" s="5">
        <v>6200</v>
      </c>
      <c r="I49" s="5">
        <v>9400</v>
      </c>
      <c r="J49" s="5">
        <v>13400</v>
      </c>
      <c r="K49" s="7">
        <v>18000</v>
      </c>
      <c r="L49" s="7">
        <v>23500</v>
      </c>
      <c r="M49" s="44">
        <v>27700</v>
      </c>
    </row>
    <row r="50" spans="1:13" x14ac:dyDescent="0.35">
      <c r="A50" s="59">
        <v>2018</v>
      </c>
      <c r="B50" s="32" t="s">
        <v>13</v>
      </c>
      <c r="C50" s="18">
        <v>953490</v>
      </c>
      <c r="D50" s="18">
        <v>100</v>
      </c>
      <c r="E50" s="18">
        <v>12400</v>
      </c>
      <c r="F50" s="18">
        <v>6800</v>
      </c>
      <c r="G50" s="18">
        <v>3000</v>
      </c>
      <c r="H50" s="18">
        <v>4700</v>
      </c>
      <c r="I50" s="18">
        <v>7700</v>
      </c>
      <c r="J50" s="18">
        <v>11500</v>
      </c>
      <c r="K50" s="20">
        <v>16000</v>
      </c>
      <c r="L50" s="20">
        <v>21000</v>
      </c>
      <c r="M50" s="43">
        <v>24700</v>
      </c>
    </row>
    <row r="51" spans="1:13" x14ac:dyDescent="0.35">
      <c r="A51" s="58">
        <v>2018</v>
      </c>
      <c r="B51" s="33" t="s">
        <v>102</v>
      </c>
      <c r="C51" s="5">
        <v>232220</v>
      </c>
      <c r="D51" s="5">
        <v>24</v>
      </c>
      <c r="E51" s="5">
        <v>11000</v>
      </c>
      <c r="F51" s="5">
        <v>6200</v>
      </c>
      <c r="G51" s="5">
        <v>2300</v>
      </c>
      <c r="H51" s="5">
        <v>3900</v>
      </c>
      <c r="I51" s="5">
        <v>6700</v>
      </c>
      <c r="J51" s="5">
        <v>10200</v>
      </c>
      <c r="K51" s="7">
        <v>14300</v>
      </c>
      <c r="L51" s="7">
        <v>18700</v>
      </c>
      <c r="M51" s="44">
        <v>21900</v>
      </c>
    </row>
    <row r="52" spans="1:13" x14ac:dyDescent="0.35">
      <c r="A52" s="58">
        <v>2018</v>
      </c>
      <c r="B52" s="33" t="s">
        <v>103</v>
      </c>
      <c r="C52" s="5">
        <v>205880</v>
      </c>
      <c r="D52" s="5">
        <v>22</v>
      </c>
      <c r="E52" s="5">
        <v>12100</v>
      </c>
      <c r="F52" s="5">
        <v>6600</v>
      </c>
      <c r="G52" s="5">
        <v>2800</v>
      </c>
      <c r="H52" s="5">
        <v>4500</v>
      </c>
      <c r="I52" s="5">
        <v>7500</v>
      </c>
      <c r="J52" s="5">
        <v>11200</v>
      </c>
      <c r="K52" s="7">
        <v>15600</v>
      </c>
      <c r="L52" s="7">
        <v>20300</v>
      </c>
      <c r="M52" s="44">
        <v>23900</v>
      </c>
    </row>
    <row r="53" spans="1:13" x14ac:dyDescent="0.35">
      <c r="A53" s="58">
        <v>2018</v>
      </c>
      <c r="B53" s="33" t="s">
        <v>104</v>
      </c>
      <c r="C53" s="5">
        <v>144320</v>
      </c>
      <c r="D53" s="5">
        <v>15</v>
      </c>
      <c r="E53" s="5">
        <v>12300</v>
      </c>
      <c r="F53" s="5">
        <v>6800</v>
      </c>
      <c r="G53" s="5">
        <v>3000</v>
      </c>
      <c r="H53" s="5">
        <v>4700</v>
      </c>
      <c r="I53" s="5">
        <v>7700</v>
      </c>
      <c r="J53" s="5">
        <v>11400</v>
      </c>
      <c r="K53" s="7">
        <v>15900</v>
      </c>
      <c r="L53" s="7">
        <v>20900</v>
      </c>
      <c r="M53" s="44">
        <v>24600</v>
      </c>
    </row>
    <row r="54" spans="1:13" x14ac:dyDescent="0.35">
      <c r="A54" s="58">
        <v>2018</v>
      </c>
      <c r="B54" s="33" t="s">
        <v>105</v>
      </c>
      <c r="C54" s="5">
        <v>142940</v>
      </c>
      <c r="D54" s="5">
        <v>15</v>
      </c>
      <c r="E54" s="5">
        <v>12700</v>
      </c>
      <c r="F54" s="5">
        <v>6900</v>
      </c>
      <c r="G54" s="5">
        <v>3400</v>
      </c>
      <c r="H54" s="5">
        <v>5100</v>
      </c>
      <c r="I54" s="5">
        <v>8000</v>
      </c>
      <c r="J54" s="5">
        <v>11800</v>
      </c>
      <c r="K54" s="7">
        <v>16200</v>
      </c>
      <c r="L54" s="7">
        <v>21400</v>
      </c>
      <c r="M54" s="44">
        <v>25300</v>
      </c>
    </row>
    <row r="55" spans="1:13" x14ac:dyDescent="0.35">
      <c r="A55" s="58">
        <v>2018</v>
      </c>
      <c r="B55" s="33" t="s">
        <v>106</v>
      </c>
      <c r="C55" s="5">
        <v>228140</v>
      </c>
      <c r="D55" s="5">
        <v>24</v>
      </c>
      <c r="E55" s="5">
        <v>14100</v>
      </c>
      <c r="F55" s="5">
        <v>7200</v>
      </c>
      <c r="G55" s="5">
        <v>4200</v>
      </c>
      <c r="H55" s="5">
        <v>6000</v>
      </c>
      <c r="I55" s="5">
        <v>9100</v>
      </c>
      <c r="J55" s="5">
        <v>13100</v>
      </c>
      <c r="K55" s="7">
        <v>17700</v>
      </c>
      <c r="L55" s="7">
        <v>23200</v>
      </c>
      <c r="M55" s="44">
        <v>27400</v>
      </c>
    </row>
    <row r="56" spans="1:13" x14ac:dyDescent="0.35">
      <c r="A56" s="59">
        <v>2019</v>
      </c>
      <c r="B56" s="32" t="s">
        <v>13</v>
      </c>
      <c r="C56" s="18">
        <v>948380</v>
      </c>
      <c r="D56" s="18">
        <v>100</v>
      </c>
      <c r="E56" s="18">
        <v>12600</v>
      </c>
      <c r="F56" s="18">
        <v>6900</v>
      </c>
      <c r="G56" s="18">
        <v>3100</v>
      </c>
      <c r="H56" s="18">
        <v>4900</v>
      </c>
      <c r="I56" s="18">
        <v>7900</v>
      </c>
      <c r="J56" s="18">
        <v>11700</v>
      </c>
      <c r="K56" s="20">
        <v>16200</v>
      </c>
      <c r="L56" s="20">
        <v>21300</v>
      </c>
      <c r="M56" s="43">
        <v>25200</v>
      </c>
    </row>
    <row r="57" spans="1:13" x14ac:dyDescent="0.35">
      <c r="A57" s="58">
        <v>2019</v>
      </c>
      <c r="B57" s="33" t="s">
        <v>102</v>
      </c>
      <c r="C57" s="5">
        <v>230760</v>
      </c>
      <c r="D57" s="5">
        <v>24</v>
      </c>
      <c r="E57" s="5">
        <v>11300</v>
      </c>
      <c r="F57" s="5">
        <v>6300</v>
      </c>
      <c r="G57" s="5">
        <v>2400</v>
      </c>
      <c r="H57" s="5">
        <v>4000</v>
      </c>
      <c r="I57" s="5">
        <v>7000</v>
      </c>
      <c r="J57" s="5">
        <v>10500</v>
      </c>
      <c r="K57" s="7">
        <v>14600</v>
      </c>
      <c r="L57" s="7">
        <v>19100</v>
      </c>
      <c r="M57" s="44">
        <v>22500</v>
      </c>
    </row>
    <row r="58" spans="1:13" x14ac:dyDescent="0.35">
      <c r="A58" s="58">
        <v>2019</v>
      </c>
      <c r="B58" s="33" t="s">
        <v>103</v>
      </c>
      <c r="C58" s="5">
        <v>205330</v>
      </c>
      <c r="D58" s="5">
        <v>22</v>
      </c>
      <c r="E58" s="5">
        <v>12300</v>
      </c>
      <c r="F58" s="5">
        <v>6700</v>
      </c>
      <c r="G58" s="5">
        <v>3000</v>
      </c>
      <c r="H58" s="5">
        <v>4700</v>
      </c>
      <c r="I58" s="5">
        <v>7700</v>
      </c>
      <c r="J58" s="5">
        <v>11500</v>
      </c>
      <c r="K58" s="7">
        <v>15800</v>
      </c>
      <c r="L58" s="7">
        <v>20700</v>
      </c>
      <c r="M58" s="44">
        <v>24400</v>
      </c>
    </row>
    <row r="59" spans="1:13" x14ac:dyDescent="0.35">
      <c r="A59" s="58">
        <v>2019</v>
      </c>
      <c r="B59" s="33" t="s">
        <v>104</v>
      </c>
      <c r="C59" s="5">
        <v>143160</v>
      </c>
      <c r="D59" s="5">
        <v>15</v>
      </c>
      <c r="E59" s="5">
        <v>12500</v>
      </c>
      <c r="F59" s="5">
        <v>6900</v>
      </c>
      <c r="G59" s="5">
        <v>3100</v>
      </c>
      <c r="H59" s="5">
        <v>4800</v>
      </c>
      <c r="I59" s="5">
        <v>7800</v>
      </c>
      <c r="J59" s="5">
        <v>11600</v>
      </c>
      <c r="K59" s="7">
        <v>16100</v>
      </c>
      <c r="L59" s="7">
        <v>21200</v>
      </c>
      <c r="M59" s="44">
        <v>25200</v>
      </c>
    </row>
    <row r="60" spans="1:13" x14ac:dyDescent="0.35">
      <c r="A60" s="58">
        <v>2019</v>
      </c>
      <c r="B60" s="33" t="s">
        <v>105</v>
      </c>
      <c r="C60" s="5">
        <v>142420</v>
      </c>
      <c r="D60" s="5">
        <v>15</v>
      </c>
      <c r="E60" s="5">
        <v>12900</v>
      </c>
      <c r="F60" s="5">
        <v>6900</v>
      </c>
      <c r="G60" s="5">
        <v>3500</v>
      </c>
      <c r="H60" s="5">
        <v>5200</v>
      </c>
      <c r="I60" s="5">
        <v>8100</v>
      </c>
      <c r="J60" s="5">
        <v>11900</v>
      </c>
      <c r="K60" s="7">
        <v>16400</v>
      </c>
      <c r="L60" s="7">
        <v>21600</v>
      </c>
      <c r="M60" s="44">
        <v>25600</v>
      </c>
    </row>
    <row r="61" spans="1:13" x14ac:dyDescent="0.35">
      <c r="A61" s="58">
        <v>2019</v>
      </c>
      <c r="B61" s="33" t="s">
        <v>106</v>
      </c>
      <c r="C61" s="5">
        <v>226720</v>
      </c>
      <c r="D61" s="5">
        <v>24</v>
      </c>
      <c r="E61" s="5">
        <v>14200</v>
      </c>
      <c r="F61" s="5">
        <v>7300</v>
      </c>
      <c r="G61" s="5">
        <v>4200</v>
      </c>
      <c r="H61" s="5">
        <v>6000</v>
      </c>
      <c r="I61" s="5">
        <v>9300</v>
      </c>
      <c r="J61" s="5">
        <v>13200</v>
      </c>
      <c r="K61" s="7">
        <v>17900</v>
      </c>
      <c r="L61" s="7">
        <v>23500</v>
      </c>
      <c r="M61" s="44">
        <v>27800</v>
      </c>
    </row>
    <row r="62" spans="1:13" x14ac:dyDescent="0.35">
      <c r="A62" s="59">
        <v>2020</v>
      </c>
      <c r="B62" s="32" t="s">
        <v>13</v>
      </c>
      <c r="C62" s="18">
        <v>1027211</v>
      </c>
      <c r="D62" s="18">
        <v>100</v>
      </c>
      <c r="E62" s="18">
        <v>12722.370595866099</v>
      </c>
      <c r="F62" s="18">
        <v>7024.620648047262</v>
      </c>
      <c r="G62" s="18">
        <v>2915.5642703972089</v>
      </c>
      <c r="H62" s="18">
        <v>4730.132406194567</v>
      </c>
      <c r="I62" s="18">
        <v>7919.4632198873287</v>
      </c>
      <c r="J62" s="18">
        <v>11814.45941998182</v>
      </c>
      <c r="K62" s="20">
        <v>16350.484941485451</v>
      </c>
      <c r="L62" s="20">
        <v>21550.446633003168</v>
      </c>
      <c r="M62" s="43">
        <v>25484.99670406431</v>
      </c>
    </row>
    <row r="63" spans="1:13" x14ac:dyDescent="0.35">
      <c r="A63" s="58">
        <v>2020</v>
      </c>
      <c r="B63" s="33" t="s">
        <v>102</v>
      </c>
      <c r="C63" s="5">
        <v>236570</v>
      </c>
      <c r="D63" s="5">
        <v>23.030321910493559</v>
      </c>
      <c r="E63" s="5">
        <v>11335.31738005198</v>
      </c>
      <c r="F63" s="5">
        <v>6402.7340445642412</v>
      </c>
      <c r="G63" s="5">
        <v>2212.1093820189012</v>
      </c>
      <c r="H63" s="5">
        <v>3883.1147156804291</v>
      </c>
      <c r="I63" s="5">
        <v>6950.237399399316</v>
      </c>
      <c r="J63" s="5">
        <v>10590.1069909946</v>
      </c>
      <c r="K63" s="7">
        <v>14765.60345799167</v>
      </c>
      <c r="L63" s="7">
        <v>19328.775479499811</v>
      </c>
      <c r="M63" s="44">
        <v>22720.64148330615</v>
      </c>
    </row>
    <row r="64" spans="1:13" x14ac:dyDescent="0.35">
      <c r="A64" s="58">
        <v>2020</v>
      </c>
      <c r="B64" s="33" t="s">
        <v>103</v>
      </c>
      <c r="C64" s="5">
        <v>223885</v>
      </c>
      <c r="D64" s="5">
        <v>21.79542469852835</v>
      </c>
      <c r="E64" s="5">
        <v>12365.928393672621</v>
      </c>
      <c r="F64" s="5">
        <v>6770.9944103996431</v>
      </c>
      <c r="G64" s="5">
        <v>2705.7719868209738</v>
      </c>
      <c r="H64" s="5">
        <v>4542.8761538998669</v>
      </c>
      <c r="I64" s="5">
        <v>7730.1615366957731</v>
      </c>
      <c r="J64" s="5">
        <v>11569.35435599562</v>
      </c>
      <c r="K64" s="7">
        <v>15999.035392999651</v>
      </c>
      <c r="L64" s="7">
        <v>20865.507391807641</v>
      </c>
      <c r="M64" s="44">
        <v>24562.887732991501</v>
      </c>
    </row>
    <row r="65" spans="1:13" x14ac:dyDescent="0.35">
      <c r="A65" s="58">
        <v>2020</v>
      </c>
      <c r="B65" s="33" t="s">
        <v>104</v>
      </c>
      <c r="C65" s="5">
        <v>176884</v>
      </c>
      <c r="D65" s="5">
        <v>17.219831173926291</v>
      </c>
      <c r="E65" s="5">
        <v>12560.22812898846</v>
      </c>
      <c r="F65" s="5">
        <v>7013.2699316034177</v>
      </c>
      <c r="G65" s="5">
        <v>2823.7981204222019</v>
      </c>
      <c r="H65" s="5">
        <v>4568.3645472997086</v>
      </c>
      <c r="I65" s="5">
        <v>7736.3345692082048</v>
      </c>
      <c r="J65" s="5">
        <v>11655.44916532276</v>
      </c>
      <c r="K65" s="7">
        <v>16193.01286199127</v>
      </c>
      <c r="L65" s="7">
        <v>21400.27779215718</v>
      </c>
      <c r="M65" s="44">
        <v>25375.144171879081</v>
      </c>
    </row>
    <row r="66" spans="1:13" x14ac:dyDescent="0.35">
      <c r="A66" s="58">
        <v>2020</v>
      </c>
      <c r="B66" s="33" t="s">
        <v>105</v>
      </c>
      <c r="C66" s="5">
        <v>172566</v>
      </c>
      <c r="D66" s="5">
        <v>16.799469631847789</v>
      </c>
      <c r="E66" s="5">
        <v>13016.929340832759</v>
      </c>
      <c r="F66" s="5">
        <v>7029.0612508381791</v>
      </c>
      <c r="G66" s="5">
        <v>3323.002518298184</v>
      </c>
      <c r="H66" s="5">
        <v>5126.6287466064632</v>
      </c>
      <c r="I66" s="5">
        <v>8235.7278187121974</v>
      </c>
      <c r="J66" s="5">
        <v>12052.646196004949</v>
      </c>
      <c r="K66" s="7">
        <v>16619.6658265281</v>
      </c>
      <c r="L66" s="7">
        <v>21872.167825479632</v>
      </c>
      <c r="M66" s="44">
        <v>25915.660138294061</v>
      </c>
    </row>
    <row r="67" spans="1:13" x14ac:dyDescent="0.35">
      <c r="A67" s="58">
        <v>2020</v>
      </c>
      <c r="B67" s="33" t="s">
        <v>106</v>
      </c>
      <c r="C67" s="5">
        <v>217306</v>
      </c>
      <c r="D67" s="5">
        <v>21.154952585204011</v>
      </c>
      <c r="E67" s="5">
        <v>14497.68662685681</v>
      </c>
      <c r="F67" s="5">
        <v>7526.9056243730311</v>
      </c>
      <c r="G67" s="5">
        <v>4144.2641756730318</v>
      </c>
      <c r="H67" s="5">
        <v>6030.7705687954049</v>
      </c>
      <c r="I67" s="5">
        <v>9382.1869895008767</v>
      </c>
      <c r="J67" s="5">
        <v>13493.90207950014</v>
      </c>
      <c r="K67" s="7">
        <v>18330.496501476351</v>
      </c>
      <c r="L67" s="7">
        <v>24043.027798979521</v>
      </c>
      <c r="M67" s="44">
        <v>28442.07070302419</v>
      </c>
    </row>
    <row r="68" spans="1:13" x14ac:dyDescent="0.35">
      <c r="A68" s="59">
        <v>2021</v>
      </c>
      <c r="B68" s="32" t="s">
        <v>13</v>
      </c>
      <c r="C68" s="18">
        <v>982453</v>
      </c>
      <c r="D68" s="18">
        <v>100</v>
      </c>
      <c r="E68" s="18">
        <v>12002.37289835399</v>
      </c>
      <c r="F68" s="18">
        <v>6807.6518665086096</v>
      </c>
      <c r="G68" s="18">
        <v>2854.2880043808891</v>
      </c>
      <c r="H68" s="18">
        <v>4431.6576910048234</v>
      </c>
      <c r="I68" s="18">
        <v>7328.4437508583087</v>
      </c>
      <c r="J68" s="18">
        <v>11004.03138532734</v>
      </c>
      <c r="K68" s="20">
        <v>15420.864173227779</v>
      </c>
      <c r="L68" s="20">
        <v>20550.280635369571</v>
      </c>
      <c r="M68" s="43">
        <v>24457.217170715499</v>
      </c>
    </row>
    <row r="69" spans="1:13" x14ac:dyDescent="0.35">
      <c r="A69" s="58">
        <v>2021</v>
      </c>
      <c r="B69" s="33" t="s">
        <v>102</v>
      </c>
      <c r="C69" s="6">
        <v>219033</v>
      </c>
      <c r="D69" s="6">
        <v>22.294501619924819</v>
      </c>
      <c r="E69" s="6">
        <v>10865.639962814061</v>
      </c>
      <c r="F69" s="6">
        <v>6250.7119813672352</v>
      </c>
      <c r="G69" s="6">
        <v>2267.2218428159731</v>
      </c>
      <c r="H69" s="6">
        <v>3757.6550501992738</v>
      </c>
      <c r="I69" s="6">
        <v>6559.5254449657696</v>
      </c>
      <c r="J69" s="6">
        <v>10026.57610956602</v>
      </c>
      <c r="K69" s="51">
        <v>14117.26102997431</v>
      </c>
      <c r="L69" s="51">
        <v>18677.2035488935</v>
      </c>
      <c r="M69" s="44">
        <v>22071.416305618841</v>
      </c>
    </row>
    <row r="70" spans="1:13" x14ac:dyDescent="0.35">
      <c r="A70" s="58">
        <v>2021</v>
      </c>
      <c r="B70" s="33" t="s">
        <v>103</v>
      </c>
      <c r="C70" s="6">
        <v>212665</v>
      </c>
      <c r="D70" s="6">
        <v>21.6463281195131</v>
      </c>
      <c r="E70" s="6">
        <v>11702.99351365192</v>
      </c>
      <c r="F70" s="6">
        <v>6593.1977632414246</v>
      </c>
      <c r="G70" s="6">
        <v>2657.674639329673</v>
      </c>
      <c r="H70" s="6">
        <v>4259.6888154015269</v>
      </c>
      <c r="I70" s="6">
        <v>7162.4048364758792</v>
      </c>
      <c r="J70" s="6">
        <v>10791.54110797119</v>
      </c>
      <c r="K70" s="51">
        <v>15106.57622815972</v>
      </c>
      <c r="L70" s="51">
        <v>20010.654163672782</v>
      </c>
      <c r="M70" s="44">
        <v>23695.927401458131</v>
      </c>
    </row>
    <row r="71" spans="1:13" x14ac:dyDescent="0.35">
      <c r="A71" s="58">
        <v>2021</v>
      </c>
      <c r="B71" s="33" t="s">
        <v>104</v>
      </c>
      <c r="C71" s="6">
        <v>169932</v>
      </c>
      <c r="D71" s="6">
        <v>17.296705287682968</v>
      </c>
      <c r="E71" s="6">
        <v>11836.743109699401</v>
      </c>
      <c r="F71" s="6">
        <v>6836.3461383880749</v>
      </c>
      <c r="G71" s="6">
        <v>2783.2354228512681</v>
      </c>
      <c r="H71" s="6">
        <v>4275.5020453433344</v>
      </c>
      <c r="I71" s="6">
        <v>7114.9651466581436</v>
      </c>
      <c r="J71" s="6">
        <v>10807.11864472134</v>
      </c>
      <c r="K71" s="51">
        <v>15221.22214526411</v>
      </c>
      <c r="L71" s="51">
        <v>20426.739776556951</v>
      </c>
      <c r="M71" s="44">
        <v>24442.311854715808</v>
      </c>
    </row>
    <row r="72" spans="1:13" x14ac:dyDescent="0.35">
      <c r="A72" s="58">
        <v>2021</v>
      </c>
      <c r="B72" s="33" t="s">
        <v>105</v>
      </c>
      <c r="C72" s="6">
        <v>167717</v>
      </c>
      <c r="D72" s="6">
        <v>17.07124920988587</v>
      </c>
      <c r="E72" s="6">
        <v>12146.7569375982</v>
      </c>
      <c r="F72" s="6">
        <v>6785.3387207180212</v>
      </c>
      <c r="G72" s="6">
        <v>3127.577219524695</v>
      </c>
      <c r="H72" s="6">
        <v>4692.5759850345257</v>
      </c>
      <c r="I72" s="6">
        <v>7485.5877233865376</v>
      </c>
      <c r="J72" s="6">
        <v>11106.817379943221</v>
      </c>
      <c r="K72" s="51">
        <v>15537.486744071821</v>
      </c>
      <c r="L72" s="51">
        <v>20659.391921998191</v>
      </c>
      <c r="M72" s="44">
        <v>24632.070613923341</v>
      </c>
    </row>
    <row r="73" spans="1:13" x14ac:dyDescent="0.35">
      <c r="A73" s="58">
        <v>2021</v>
      </c>
      <c r="B73" s="33" t="s">
        <v>106</v>
      </c>
      <c r="C73" s="17">
        <v>213106</v>
      </c>
      <c r="D73" s="17">
        <v>21.691215762993242</v>
      </c>
      <c r="E73" s="17">
        <v>13487.923212533409</v>
      </c>
      <c r="F73" s="17">
        <v>7276.7935127229448</v>
      </c>
      <c r="G73" s="17">
        <v>3807.035108333419</v>
      </c>
      <c r="H73" s="17">
        <v>5476.3191940024244</v>
      </c>
      <c r="I73" s="17">
        <v>8499.6110933892633</v>
      </c>
      <c r="J73" s="17">
        <v>12383.2040418793</v>
      </c>
      <c r="K73" s="52">
        <v>17067.41674088897</v>
      </c>
      <c r="L73" s="52">
        <v>22692.97329242534</v>
      </c>
      <c r="M73" s="49">
        <v>27016.903354474882</v>
      </c>
    </row>
    <row r="74" spans="1:13" x14ac:dyDescent="0.35">
      <c r="A74" s="59">
        <v>2022</v>
      </c>
      <c r="B74" s="32" t="s">
        <v>13</v>
      </c>
      <c r="C74" s="18">
        <v>999186</v>
      </c>
      <c r="D74" s="18">
        <v>100</v>
      </c>
      <c r="E74" s="18">
        <v>10141.440968160379</v>
      </c>
      <c r="F74" s="18">
        <v>6117.2909924333817</v>
      </c>
      <c r="G74" s="18">
        <v>2195.0739812037368</v>
      </c>
      <c r="H74" s="18">
        <v>3475.9456064518981</v>
      </c>
      <c r="I74" s="18">
        <v>5949.7277653565579</v>
      </c>
      <c r="J74" s="18">
        <v>9184.46548305551</v>
      </c>
      <c r="K74" s="18">
        <v>13104.22598689402</v>
      </c>
      <c r="L74" s="18">
        <v>17665.104940585039</v>
      </c>
      <c r="M74" s="18">
        <v>21183.798159928159</v>
      </c>
    </row>
    <row r="75" spans="1:13" x14ac:dyDescent="0.35">
      <c r="A75" s="58">
        <v>2022</v>
      </c>
      <c r="B75" s="33" t="s">
        <v>102</v>
      </c>
      <c r="C75" s="6">
        <v>224829</v>
      </c>
      <c r="D75" s="6">
        <v>22.501215989815709</v>
      </c>
      <c r="E75" s="6">
        <v>9160.9801838443636</v>
      </c>
      <c r="F75" s="6">
        <v>5614.0702571340134</v>
      </c>
      <c r="G75" s="6">
        <v>1753.7523627076771</v>
      </c>
      <c r="H75" s="6">
        <v>2928.402496129564</v>
      </c>
      <c r="I75" s="6">
        <v>5298.4203571645321</v>
      </c>
      <c r="J75" s="6">
        <v>8334.5605058668698</v>
      </c>
      <c r="K75" s="6">
        <v>11956.77848926795</v>
      </c>
      <c r="L75" s="6">
        <v>16102.80971445338</v>
      </c>
      <c r="M75" s="6">
        <v>19167.127002120891</v>
      </c>
    </row>
    <row r="76" spans="1:13" x14ac:dyDescent="0.35">
      <c r="A76" s="58">
        <v>2022</v>
      </c>
      <c r="B76" s="33" t="s">
        <v>103</v>
      </c>
      <c r="C76" s="6">
        <v>215928</v>
      </c>
      <c r="D76" s="6">
        <v>21.610390858158539</v>
      </c>
      <c r="E76" s="6">
        <v>9826.7284840246648</v>
      </c>
      <c r="F76" s="6">
        <v>5898.918954286707</v>
      </c>
      <c r="G76" s="6">
        <v>2043.472462577455</v>
      </c>
      <c r="H76" s="6">
        <v>3306.2091809969561</v>
      </c>
      <c r="I76" s="6">
        <v>5781.396289149071</v>
      </c>
      <c r="J76" s="6">
        <v>8940.4048779873337</v>
      </c>
      <c r="K76" s="6">
        <v>12743.486678838441</v>
      </c>
      <c r="L76" s="6">
        <v>17116.833084448121</v>
      </c>
      <c r="M76" s="6">
        <v>20427.385655045291</v>
      </c>
    </row>
    <row r="77" spans="1:13" x14ac:dyDescent="0.35">
      <c r="A77" s="58">
        <v>2022</v>
      </c>
      <c r="B77" s="33" t="s">
        <v>104</v>
      </c>
      <c r="C77" s="6">
        <v>172931</v>
      </c>
      <c r="D77" s="6">
        <v>17.30718805107357</v>
      </c>
      <c r="E77" s="6">
        <v>9975.9129953331849</v>
      </c>
      <c r="F77" s="6">
        <v>6116.7111268328708</v>
      </c>
      <c r="G77" s="6">
        <v>2153.670710664227</v>
      </c>
      <c r="H77" s="6">
        <v>3378.1012461786631</v>
      </c>
      <c r="I77" s="6">
        <v>5768.8639479126477</v>
      </c>
      <c r="J77" s="6">
        <v>8979.9379528433255</v>
      </c>
      <c r="K77" s="6">
        <v>12909.75129763429</v>
      </c>
      <c r="L77" s="6">
        <v>17480.773930051291</v>
      </c>
      <c r="M77" s="6">
        <v>21043.94990761135</v>
      </c>
    </row>
    <row r="78" spans="1:13" x14ac:dyDescent="0.35">
      <c r="A78" s="58">
        <v>2022</v>
      </c>
      <c r="B78" s="33" t="s">
        <v>105</v>
      </c>
      <c r="C78" s="6">
        <v>169980</v>
      </c>
      <c r="D78" s="6">
        <v>17.0118476439822</v>
      </c>
      <c r="E78" s="6">
        <v>10275.57959710222</v>
      </c>
      <c r="F78" s="6">
        <v>6080.2809014443237</v>
      </c>
      <c r="G78" s="6">
        <v>2406.5759316695248</v>
      </c>
      <c r="H78" s="6">
        <v>3684.155774821867</v>
      </c>
      <c r="I78" s="6">
        <v>6096.0001423170443</v>
      </c>
      <c r="J78" s="6">
        <v>9312.015781599408</v>
      </c>
      <c r="K78" s="6">
        <v>13234.252121928919</v>
      </c>
      <c r="L78" s="6">
        <v>17794.66667091578</v>
      </c>
      <c r="M78" s="6">
        <v>21333.581672079461</v>
      </c>
    </row>
    <row r="79" spans="1:13" x14ac:dyDescent="0.35">
      <c r="A79" s="58">
        <v>2022</v>
      </c>
      <c r="B79" s="33" t="s">
        <v>106</v>
      </c>
      <c r="C79" s="6">
        <v>215419</v>
      </c>
      <c r="D79" s="6">
        <v>21.559449391804929</v>
      </c>
      <c r="E79" s="6">
        <v>11506.942621523351</v>
      </c>
      <c r="F79" s="6">
        <v>6601.8197454995552</v>
      </c>
      <c r="G79" s="6">
        <v>2964.980613963739</v>
      </c>
      <c r="H79" s="6">
        <v>4370.3814249873749</v>
      </c>
      <c r="I79" s="6">
        <v>7013.1674789163462</v>
      </c>
      <c r="J79" s="6">
        <v>10456.76073005591</v>
      </c>
      <c r="K79" s="6">
        <v>14644.03925235713</v>
      </c>
      <c r="L79" s="6">
        <v>19642.00824068801</v>
      </c>
      <c r="M79" s="6">
        <v>23633.959306674911</v>
      </c>
    </row>
    <row r="80" spans="1:13" x14ac:dyDescent="0.35">
      <c r="A80" s="60">
        <v>2022</v>
      </c>
      <c r="B80" s="34" t="s">
        <v>41</v>
      </c>
      <c r="C80" s="17">
        <v>99</v>
      </c>
      <c r="D80" s="17">
        <v>9.9080651650443469E-3</v>
      </c>
      <c r="E80" s="17">
        <v>10750.410737167171</v>
      </c>
      <c r="F80" s="17">
        <v>3323.2903425850609</v>
      </c>
      <c r="G80" s="17">
        <v>4003.5144903544169</v>
      </c>
      <c r="H80" s="17">
        <v>6442.3098780305709</v>
      </c>
      <c r="I80" s="17">
        <v>9488.9262915702748</v>
      </c>
      <c r="J80" s="17">
        <v>11567.37770196213</v>
      </c>
      <c r="K80" s="17">
        <v>12267.11312685868</v>
      </c>
      <c r="L80" s="17">
        <v>13819.774641706819</v>
      </c>
      <c r="M80" s="17">
        <v>14697.408903441459</v>
      </c>
    </row>
    <row r="81" spans="1:13" x14ac:dyDescent="0.35">
      <c r="A81" s="59">
        <v>2023</v>
      </c>
      <c r="B81" s="32" t="s">
        <v>13</v>
      </c>
      <c r="C81" s="53">
        <v>1003044</v>
      </c>
      <c r="D81" s="53">
        <v>100</v>
      </c>
      <c r="E81" s="53">
        <v>10537.142485128599</v>
      </c>
      <c r="F81" s="53">
        <v>6304.6555996899797</v>
      </c>
      <c r="G81" s="53">
        <v>2206.9339036634378</v>
      </c>
      <c r="H81" s="53">
        <v>3562.9183711264059</v>
      </c>
      <c r="I81" s="53">
        <v>6188.9028682320823</v>
      </c>
      <c r="J81" s="53">
        <v>9593.9018560456789</v>
      </c>
      <c r="K81" s="53">
        <v>13681.408879742699</v>
      </c>
      <c r="L81" s="53">
        <v>18340.818178652898</v>
      </c>
      <c r="M81" s="53">
        <v>21928.88966768625</v>
      </c>
    </row>
    <row r="82" spans="1:13" x14ac:dyDescent="0.35">
      <c r="A82" s="58">
        <v>2023</v>
      </c>
      <c r="B82" s="33" t="s">
        <v>102</v>
      </c>
      <c r="C82" s="6">
        <v>226985</v>
      </c>
      <c r="D82" s="6">
        <v>22.629615450568469</v>
      </c>
      <c r="E82" s="6">
        <v>9512.4153502279969</v>
      </c>
      <c r="F82" s="6">
        <v>5815.9877808878045</v>
      </c>
      <c r="G82" s="6">
        <v>1759.22183095475</v>
      </c>
      <c r="H82" s="6">
        <v>2980.6149943769728</v>
      </c>
      <c r="I82" s="6">
        <v>5463.470944672812</v>
      </c>
      <c r="J82" s="6">
        <v>8685.4165451828721</v>
      </c>
      <c r="K82" s="6">
        <v>12481.30039952357</v>
      </c>
      <c r="L82" s="6">
        <v>16720.51400904503</v>
      </c>
      <c r="M82" s="6">
        <v>19874.629112547209</v>
      </c>
    </row>
    <row r="83" spans="1:13" x14ac:dyDescent="0.35">
      <c r="A83" s="58">
        <v>2023</v>
      </c>
      <c r="B83" s="33" t="s">
        <v>103</v>
      </c>
      <c r="C83" s="6">
        <v>216823</v>
      </c>
      <c r="D83" s="6">
        <v>21.61649937589976</v>
      </c>
      <c r="E83" s="6">
        <v>10232.52590071341</v>
      </c>
      <c r="F83" s="6">
        <v>6098.2652669231366</v>
      </c>
      <c r="G83" s="6">
        <v>2048.1707783839988</v>
      </c>
      <c r="H83" s="6">
        <v>3399.8444373500161</v>
      </c>
      <c r="I83" s="6">
        <v>6030.7705688149499</v>
      </c>
      <c r="J83" s="6">
        <v>9361.4321251711499</v>
      </c>
      <c r="K83" s="6">
        <v>13336.48280162166</v>
      </c>
      <c r="L83" s="6">
        <v>17809.650221231721</v>
      </c>
      <c r="M83" s="6">
        <v>21177.769366023302</v>
      </c>
    </row>
    <row r="84" spans="1:13" x14ac:dyDescent="0.35">
      <c r="A84" s="58">
        <v>2023</v>
      </c>
      <c r="B84" s="33" t="s">
        <v>104</v>
      </c>
      <c r="C84" s="6">
        <v>173415</v>
      </c>
      <c r="D84" s="6">
        <v>17.28887267158769</v>
      </c>
      <c r="E84" s="6">
        <v>10345.080334261271</v>
      </c>
      <c r="F84" s="6">
        <v>6296.4805935858876</v>
      </c>
      <c r="G84" s="6">
        <v>2127.663750617382</v>
      </c>
      <c r="H84" s="6">
        <v>3442.3424928186132</v>
      </c>
      <c r="I84" s="6">
        <v>5995.3403378728981</v>
      </c>
      <c r="J84" s="6">
        <v>9364.3971057928829</v>
      </c>
      <c r="K84" s="6">
        <v>13444.210430611331</v>
      </c>
      <c r="L84" s="6">
        <v>18133.82143501606</v>
      </c>
      <c r="M84" s="6">
        <v>21808.810131523369</v>
      </c>
    </row>
    <row r="85" spans="1:13" x14ac:dyDescent="0.35">
      <c r="A85" s="58">
        <v>2023</v>
      </c>
      <c r="B85" s="33" t="s">
        <v>105</v>
      </c>
      <c r="C85" s="6">
        <v>169761</v>
      </c>
      <c r="D85" s="6">
        <v>16.924581573689689</v>
      </c>
      <c r="E85" s="6">
        <v>10691.66986784616</v>
      </c>
      <c r="F85" s="6">
        <v>6265.6425664707158</v>
      </c>
      <c r="G85" s="6">
        <v>2458.9572558496152</v>
      </c>
      <c r="H85" s="6">
        <v>3827.4394037792758</v>
      </c>
      <c r="I85" s="6">
        <v>6369.7666856711239</v>
      </c>
      <c r="J85" s="6">
        <v>9733.0430287940017</v>
      </c>
      <c r="K85" s="6">
        <v>13808.90304612842</v>
      </c>
      <c r="L85" s="6">
        <v>18459.969302577869</v>
      </c>
      <c r="M85" s="6">
        <v>22039.181202740041</v>
      </c>
    </row>
    <row r="86" spans="1:13" x14ac:dyDescent="0.35">
      <c r="A86" s="58">
        <v>2023</v>
      </c>
      <c r="B86" s="33" t="s">
        <v>106</v>
      </c>
      <c r="C86" s="6">
        <v>215661</v>
      </c>
      <c r="D86" s="6">
        <v>21.50065201526553</v>
      </c>
      <c r="E86" s="6">
        <v>11958.31785894982</v>
      </c>
      <c r="F86" s="6">
        <v>6767.6034066427346</v>
      </c>
      <c r="G86" s="6">
        <v>3024.6585237084669</v>
      </c>
      <c r="H86" s="6">
        <v>4528.1552330866398</v>
      </c>
      <c r="I86" s="6">
        <v>7328.4437508583123</v>
      </c>
      <c r="J86" s="6">
        <v>10942.755119291071</v>
      </c>
      <c r="K86" s="6">
        <v>15249.88362452977</v>
      </c>
      <c r="L86" s="6">
        <v>20345.696973068509</v>
      </c>
      <c r="M86" s="6">
        <v>24334.66345029727</v>
      </c>
    </row>
    <row r="87" spans="1:13" x14ac:dyDescent="0.35">
      <c r="A87" s="60">
        <v>2023</v>
      </c>
      <c r="B87" s="34" t="s">
        <v>41</v>
      </c>
      <c r="C87" s="17">
        <v>399</v>
      </c>
      <c r="D87" s="17">
        <v>3.9778912988861902E-2</v>
      </c>
      <c r="E87" s="17">
        <v>8600.3078472445577</v>
      </c>
      <c r="F87" s="17">
        <v>3704.9020166318878</v>
      </c>
      <c r="G87" s="17">
        <v>2361.310560964429</v>
      </c>
      <c r="H87" s="17">
        <v>3475.5502756937972</v>
      </c>
      <c r="I87" s="17">
        <v>5641.863944946278</v>
      </c>
      <c r="J87" s="17">
        <v>9161.7900971624676</v>
      </c>
      <c r="K87" s="17">
        <v>11148.8212719569</v>
      </c>
      <c r="L87" s="17">
        <v>13369.097588383591</v>
      </c>
      <c r="M87" s="17">
        <v>13819.77464170669</v>
      </c>
    </row>
    <row r="88" spans="1:13" x14ac:dyDescent="0.35">
      <c r="A88" s="59">
        <v>2024</v>
      </c>
      <c r="B88" s="32" t="s">
        <v>13</v>
      </c>
      <c r="C88" s="53">
        <v>1001045</v>
      </c>
      <c r="D88" s="53">
        <v>100</v>
      </c>
      <c r="E88" s="53">
        <v>10330.93948571273</v>
      </c>
      <c r="F88" s="53">
        <v>6140.9739344626014</v>
      </c>
      <c r="G88" s="53">
        <v>2225.7179680787158</v>
      </c>
      <c r="H88" s="53">
        <v>3573.7899667024781</v>
      </c>
      <c r="I88" s="53">
        <v>6125.649948469425</v>
      </c>
      <c r="J88" s="53">
        <v>9408.631170272849</v>
      </c>
      <c r="K88" s="53">
        <v>13362.17930030372</v>
      </c>
      <c r="L88" s="53">
        <v>17897.611312820449</v>
      </c>
      <c r="M88" s="53">
        <v>21412.10166722372</v>
      </c>
    </row>
    <row r="89" spans="1:13" x14ac:dyDescent="0.35">
      <c r="A89" s="58">
        <v>2024</v>
      </c>
      <c r="B89" s="33" t="s">
        <v>102</v>
      </c>
      <c r="C89" s="6">
        <v>225991</v>
      </c>
      <c r="D89" s="6">
        <v>22.575508593519771</v>
      </c>
      <c r="E89" s="6">
        <v>9329.2728078738292</v>
      </c>
      <c r="F89" s="6">
        <v>5657.8475747039647</v>
      </c>
      <c r="G89" s="6">
        <v>1758.940583629035</v>
      </c>
      <c r="H89" s="6">
        <v>2979.022673949316</v>
      </c>
      <c r="I89" s="6">
        <v>5428.8795041746152</v>
      </c>
      <c r="J89" s="6">
        <v>8533.7725214676775</v>
      </c>
      <c r="K89" s="6">
        <v>12194.96526525519</v>
      </c>
      <c r="L89" s="6">
        <v>16314.705807311941</v>
      </c>
      <c r="M89" s="6">
        <v>19400.38036310692</v>
      </c>
    </row>
    <row r="90" spans="1:13" x14ac:dyDescent="0.35">
      <c r="A90" s="58">
        <v>2024</v>
      </c>
      <c r="B90" s="33" t="s">
        <v>103</v>
      </c>
      <c r="C90" s="6">
        <v>216172</v>
      </c>
      <c r="D90" s="6">
        <v>21.594633607879761</v>
      </c>
      <c r="E90" s="6">
        <v>10022.391131754899</v>
      </c>
      <c r="F90" s="6">
        <v>5923.4130988057696</v>
      </c>
      <c r="G90" s="6">
        <v>2055.719892352362</v>
      </c>
      <c r="H90" s="6">
        <v>3410.716032935869</v>
      </c>
      <c r="I90" s="6">
        <v>5958.6227072072088</v>
      </c>
      <c r="J90" s="6">
        <v>9175.6266733610319</v>
      </c>
      <c r="K90" s="6">
        <v>13015.84699259519</v>
      </c>
      <c r="L90" s="6">
        <v>17364.903129142502</v>
      </c>
      <c r="M90" s="6">
        <v>20623.20331359197</v>
      </c>
    </row>
    <row r="91" spans="1:13" x14ac:dyDescent="0.35">
      <c r="A91" s="58">
        <v>2024</v>
      </c>
      <c r="B91" s="33" t="s">
        <v>104</v>
      </c>
      <c r="C91" s="6">
        <v>173322</v>
      </c>
      <c r="D91" s="6">
        <v>17.314106758437429</v>
      </c>
      <c r="E91" s="6">
        <v>10162.22293191465</v>
      </c>
      <c r="F91" s="6">
        <v>6131.0549326046676</v>
      </c>
      <c r="G91" s="6">
        <v>2164.435848196727</v>
      </c>
      <c r="H91" s="6">
        <v>3477.9222601790188</v>
      </c>
      <c r="I91" s="6">
        <v>5952.1037294767957</v>
      </c>
      <c r="J91" s="6">
        <v>9202.3114988814486</v>
      </c>
      <c r="K91" s="6">
        <v>13146.724042357921</v>
      </c>
      <c r="L91" s="6">
        <v>17716.09963613284</v>
      </c>
      <c r="M91" s="6">
        <v>21267.756824795371</v>
      </c>
    </row>
    <row r="92" spans="1:13" x14ac:dyDescent="0.35">
      <c r="A92" s="58">
        <v>2024</v>
      </c>
      <c r="B92" s="33" t="s">
        <v>105</v>
      </c>
      <c r="C92" s="6">
        <v>169689</v>
      </c>
      <c r="D92" s="6">
        <v>16.951186010618901</v>
      </c>
      <c r="E92" s="6">
        <v>10489.012590664061</v>
      </c>
      <c r="F92" s="6">
        <v>6112.9618998902597</v>
      </c>
      <c r="G92" s="6">
        <v>2468.979959854993</v>
      </c>
      <c r="H92" s="6">
        <v>3822.7851566620679</v>
      </c>
      <c r="I92" s="6">
        <v>6320.1819898355916</v>
      </c>
      <c r="J92" s="6">
        <v>9545.0450361977764</v>
      </c>
      <c r="K92" s="6">
        <v>13498.568408513869</v>
      </c>
      <c r="L92" s="6">
        <v>18042.895362858879</v>
      </c>
      <c r="M92" s="6">
        <v>21519.514378394451</v>
      </c>
    </row>
    <row r="93" spans="1:13" x14ac:dyDescent="0.35">
      <c r="A93" s="58">
        <v>2024</v>
      </c>
      <c r="B93" s="33" t="s">
        <v>106</v>
      </c>
      <c r="C93" s="6">
        <v>215097</v>
      </c>
      <c r="D93" s="6">
        <v>21.487245828109629</v>
      </c>
      <c r="E93" s="6">
        <v>11712.344887955011</v>
      </c>
      <c r="F93" s="6">
        <v>6608.4992119984181</v>
      </c>
      <c r="G93" s="6">
        <v>3047.80240578436</v>
      </c>
      <c r="H93" s="6">
        <v>4495.898937644256</v>
      </c>
      <c r="I93" s="6">
        <v>7215.2139734833036</v>
      </c>
      <c r="J93" s="6">
        <v>10714.45161199927</v>
      </c>
      <c r="K93" s="6">
        <v>14902.980892666001</v>
      </c>
      <c r="L93" s="6">
        <v>19826.825365625031</v>
      </c>
      <c r="M93" s="6">
        <v>23769.751655578701</v>
      </c>
    </row>
    <row r="94" spans="1:13" x14ac:dyDescent="0.35">
      <c r="A94" s="58">
        <v>2024</v>
      </c>
      <c r="B94" s="33" t="s">
        <v>41</v>
      </c>
      <c r="C94" s="17">
        <v>774</v>
      </c>
      <c r="D94" s="17">
        <v>7.7319201434500953E-2</v>
      </c>
      <c r="E94" s="17">
        <v>8199.2012277057402</v>
      </c>
      <c r="F94" s="17">
        <v>3888.4184852588842</v>
      </c>
      <c r="G94" s="17">
        <v>2975.3580461173042</v>
      </c>
      <c r="H94" s="17">
        <v>3823.3425017122659</v>
      </c>
      <c r="I94" s="17">
        <v>5219.3542074557045</v>
      </c>
      <c r="J94" s="17">
        <v>7741.0702196359298</v>
      </c>
      <c r="K94" s="17">
        <v>10593.875733709079</v>
      </c>
      <c r="L94" s="17">
        <v>13444.21043060416</v>
      </c>
      <c r="M94" s="17">
        <v>14697.40890344141</v>
      </c>
    </row>
  </sheetData>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B313A0-9F35-4B99-AD43-7814988A0C5A}">
  <sheetPr>
    <pageSetUpPr fitToPage="1"/>
  </sheetPr>
  <dimension ref="A1:M91"/>
  <sheetViews>
    <sheetView showGridLines="0" zoomScaleNormal="100" workbookViewId="0">
      <pane ySplit="7" topLeftCell="A8" activePane="bottomLeft" state="frozen"/>
      <selection pane="bottomLeft"/>
    </sheetView>
  </sheetViews>
  <sheetFormatPr defaultColWidth="8.69140625" defaultRowHeight="15.5" x14ac:dyDescent="0.35"/>
  <cols>
    <col min="1" max="1" width="13.69140625" style="1" customWidth="1"/>
    <col min="2" max="2" width="24.4609375" style="8" bestFit="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358</v>
      </c>
    </row>
    <row r="2" spans="1:13" x14ac:dyDescent="0.35">
      <c r="A2" s="9" t="s">
        <v>292</v>
      </c>
    </row>
    <row r="3" spans="1:13" x14ac:dyDescent="0.35">
      <c r="A3" s="11" t="s">
        <v>201</v>
      </c>
    </row>
    <row r="4" spans="1:13" x14ac:dyDescent="0.35">
      <c r="A4" s="11" t="s">
        <v>289</v>
      </c>
    </row>
    <row r="5" spans="1:13" x14ac:dyDescent="0.35">
      <c r="A5" s="12" t="s">
        <v>202</v>
      </c>
    </row>
    <row r="6" spans="1:13" ht="22" customHeight="1" x14ac:dyDescent="0.35">
      <c r="A6" s="56" t="s">
        <v>293</v>
      </c>
    </row>
    <row r="7" spans="1:13" s="61" customFormat="1" ht="46.5" customHeight="1" x14ac:dyDescent="0.35">
      <c r="A7" s="62" t="s">
        <v>1</v>
      </c>
      <c r="B7" s="63" t="s">
        <v>291</v>
      </c>
      <c r="C7" s="29" t="s">
        <v>2</v>
      </c>
      <c r="D7" s="29" t="s">
        <v>3</v>
      </c>
      <c r="E7" s="29" t="s">
        <v>4</v>
      </c>
      <c r="F7" s="29" t="s">
        <v>5</v>
      </c>
      <c r="G7" s="29" t="s">
        <v>6</v>
      </c>
      <c r="H7" s="29" t="s">
        <v>7</v>
      </c>
      <c r="I7" s="29" t="s">
        <v>8</v>
      </c>
      <c r="J7" s="29" t="s">
        <v>9</v>
      </c>
      <c r="K7" s="29" t="s">
        <v>10</v>
      </c>
      <c r="L7" s="29" t="s">
        <v>11</v>
      </c>
      <c r="M7" s="29" t="s">
        <v>12</v>
      </c>
    </row>
    <row r="8" spans="1:13" s="13" customFormat="1" x14ac:dyDescent="0.35">
      <c r="A8" s="59">
        <v>2011</v>
      </c>
      <c r="B8" s="32" t="s">
        <v>13</v>
      </c>
      <c r="C8" s="43">
        <v>151910</v>
      </c>
      <c r="D8" s="43">
        <v>100</v>
      </c>
      <c r="E8" s="43">
        <v>13600</v>
      </c>
      <c r="F8" s="43">
        <v>7300</v>
      </c>
      <c r="G8" s="43">
        <v>3300</v>
      </c>
      <c r="H8" s="43">
        <v>5200</v>
      </c>
      <c r="I8" s="43">
        <v>8600</v>
      </c>
      <c r="J8" s="43">
        <v>12700</v>
      </c>
      <c r="K8" s="43">
        <v>17400</v>
      </c>
      <c r="L8" s="43">
        <v>22800</v>
      </c>
      <c r="M8" s="43">
        <v>26900</v>
      </c>
    </row>
    <row r="9" spans="1:13" x14ac:dyDescent="0.35">
      <c r="A9" s="58">
        <v>2011</v>
      </c>
      <c r="B9" s="33" t="s">
        <v>102</v>
      </c>
      <c r="C9" s="44">
        <v>36120</v>
      </c>
      <c r="D9" s="44">
        <v>23.77475988914416</v>
      </c>
      <c r="E9" s="44">
        <v>12200</v>
      </c>
      <c r="F9" s="44">
        <v>6800</v>
      </c>
      <c r="G9" s="44">
        <v>2400</v>
      </c>
      <c r="H9" s="44">
        <v>4300</v>
      </c>
      <c r="I9" s="44">
        <v>7500</v>
      </c>
      <c r="J9" s="44">
        <v>11400</v>
      </c>
      <c r="K9" s="44">
        <v>16000</v>
      </c>
      <c r="L9" s="44">
        <v>20900</v>
      </c>
      <c r="M9" s="44">
        <v>24500</v>
      </c>
    </row>
    <row r="10" spans="1:13" x14ac:dyDescent="0.35">
      <c r="A10" s="58">
        <v>2011</v>
      </c>
      <c r="B10" s="33" t="s">
        <v>103</v>
      </c>
      <c r="C10" s="44">
        <v>33310</v>
      </c>
      <c r="D10" s="44">
        <v>21.926943104095216</v>
      </c>
      <c r="E10" s="44">
        <v>13100</v>
      </c>
      <c r="F10" s="44">
        <v>7000</v>
      </c>
      <c r="G10" s="44">
        <v>3000</v>
      </c>
      <c r="H10" s="44">
        <v>4900</v>
      </c>
      <c r="I10" s="44">
        <v>8200</v>
      </c>
      <c r="J10" s="44">
        <v>12200</v>
      </c>
      <c r="K10" s="44">
        <v>16900</v>
      </c>
      <c r="L10" s="44">
        <v>21900</v>
      </c>
      <c r="M10" s="44">
        <v>25700</v>
      </c>
    </row>
    <row r="11" spans="1:13" x14ac:dyDescent="0.35">
      <c r="A11" s="58">
        <v>2011</v>
      </c>
      <c r="B11" s="33" t="s">
        <v>104</v>
      </c>
      <c r="C11" s="44">
        <v>27140</v>
      </c>
      <c r="D11" s="44">
        <v>17.863326070213088</v>
      </c>
      <c r="E11" s="44">
        <v>13600</v>
      </c>
      <c r="F11" s="44">
        <v>7300</v>
      </c>
      <c r="G11" s="44">
        <v>3400</v>
      </c>
      <c r="H11" s="44">
        <v>5200</v>
      </c>
      <c r="I11" s="44">
        <v>8600</v>
      </c>
      <c r="J11" s="44">
        <v>12700</v>
      </c>
      <c r="K11" s="44">
        <v>17400</v>
      </c>
      <c r="L11" s="44">
        <v>22800</v>
      </c>
      <c r="M11" s="44">
        <v>27000</v>
      </c>
    </row>
    <row r="12" spans="1:13" x14ac:dyDescent="0.35">
      <c r="A12" s="58">
        <v>2011</v>
      </c>
      <c r="B12" s="33" t="s">
        <v>105</v>
      </c>
      <c r="C12" s="44">
        <v>24000</v>
      </c>
      <c r="D12" s="44">
        <v>15.800248833183025</v>
      </c>
      <c r="E12" s="44">
        <v>13700</v>
      </c>
      <c r="F12" s="44">
        <v>7200</v>
      </c>
      <c r="G12" s="44">
        <v>3800</v>
      </c>
      <c r="H12" s="44">
        <v>5600</v>
      </c>
      <c r="I12" s="44">
        <v>8800</v>
      </c>
      <c r="J12" s="44">
        <v>12800</v>
      </c>
      <c r="K12" s="44">
        <v>17400</v>
      </c>
      <c r="L12" s="44">
        <v>23000</v>
      </c>
      <c r="M12" s="44">
        <v>27000</v>
      </c>
    </row>
    <row r="13" spans="1:13" x14ac:dyDescent="0.35">
      <c r="A13" s="58">
        <v>2011</v>
      </c>
      <c r="B13" s="33" t="s">
        <v>286</v>
      </c>
      <c r="C13" s="44">
        <v>31350</v>
      </c>
      <c r="D13" s="44">
        <v>20.634722103364513</v>
      </c>
      <c r="E13" s="44">
        <v>15500</v>
      </c>
      <c r="F13" s="44">
        <v>7700</v>
      </c>
      <c r="G13" s="44">
        <v>4900</v>
      </c>
      <c r="H13" s="44">
        <v>6800</v>
      </c>
      <c r="I13" s="44">
        <v>10200</v>
      </c>
      <c r="J13" s="44">
        <v>14400</v>
      </c>
      <c r="K13" s="44">
        <v>19500</v>
      </c>
      <c r="L13" s="44">
        <v>25400</v>
      </c>
      <c r="M13" s="44">
        <v>29800</v>
      </c>
    </row>
    <row r="14" spans="1:13" x14ac:dyDescent="0.35">
      <c r="A14" s="59">
        <v>2012</v>
      </c>
      <c r="B14" s="32" t="s">
        <v>13</v>
      </c>
      <c r="C14" s="43">
        <v>144630</v>
      </c>
      <c r="D14" s="43">
        <v>100</v>
      </c>
      <c r="E14" s="43">
        <v>13500</v>
      </c>
      <c r="F14" s="43">
        <v>7200</v>
      </c>
      <c r="G14" s="43">
        <v>3300</v>
      </c>
      <c r="H14" s="43">
        <v>5200</v>
      </c>
      <c r="I14" s="43">
        <v>8600</v>
      </c>
      <c r="J14" s="43">
        <v>12700</v>
      </c>
      <c r="K14" s="43">
        <v>17400</v>
      </c>
      <c r="L14" s="43">
        <v>22700</v>
      </c>
      <c r="M14" s="43">
        <v>26700</v>
      </c>
    </row>
    <row r="15" spans="1:13" x14ac:dyDescent="0.35">
      <c r="A15" s="58">
        <v>2012</v>
      </c>
      <c r="B15" s="33" t="s">
        <v>102</v>
      </c>
      <c r="C15" s="44">
        <v>34450</v>
      </c>
      <c r="D15" s="44">
        <v>24</v>
      </c>
      <c r="E15" s="44">
        <v>12000</v>
      </c>
      <c r="F15" s="44">
        <v>6600</v>
      </c>
      <c r="G15" s="44">
        <v>2400</v>
      </c>
      <c r="H15" s="44">
        <v>4100</v>
      </c>
      <c r="I15" s="44">
        <v>7400</v>
      </c>
      <c r="J15" s="44">
        <v>11200</v>
      </c>
      <c r="K15" s="44">
        <v>15600</v>
      </c>
      <c r="L15" s="44">
        <v>20400</v>
      </c>
      <c r="M15" s="44">
        <v>23600</v>
      </c>
    </row>
    <row r="16" spans="1:13" x14ac:dyDescent="0.35">
      <c r="A16" s="58">
        <v>2012</v>
      </c>
      <c r="B16" s="33" t="s">
        <v>103</v>
      </c>
      <c r="C16" s="44">
        <v>31850</v>
      </c>
      <c r="D16" s="44">
        <v>22</v>
      </c>
      <c r="E16" s="44">
        <v>13000</v>
      </c>
      <c r="F16" s="44">
        <v>7000</v>
      </c>
      <c r="G16" s="44">
        <v>3000</v>
      </c>
      <c r="H16" s="44">
        <v>4900</v>
      </c>
      <c r="I16" s="44">
        <v>8300</v>
      </c>
      <c r="J16" s="44">
        <v>12300</v>
      </c>
      <c r="K16" s="44">
        <v>16800</v>
      </c>
      <c r="L16" s="44">
        <v>21900</v>
      </c>
      <c r="M16" s="44">
        <v>25600</v>
      </c>
    </row>
    <row r="17" spans="1:13" x14ac:dyDescent="0.35">
      <c r="A17" s="58">
        <v>2012</v>
      </c>
      <c r="B17" s="33" t="s">
        <v>104</v>
      </c>
      <c r="C17" s="44">
        <v>25800</v>
      </c>
      <c r="D17" s="44">
        <v>18</v>
      </c>
      <c r="E17" s="44">
        <v>13600</v>
      </c>
      <c r="F17" s="44">
        <v>7200</v>
      </c>
      <c r="G17" s="44">
        <v>3400</v>
      </c>
      <c r="H17" s="44">
        <v>5300</v>
      </c>
      <c r="I17" s="44">
        <v>8600</v>
      </c>
      <c r="J17" s="44">
        <v>12700</v>
      </c>
      <c r="K17" s="44">
        <v>17500</v>
      </c>
      <c r="L17" s="44">
        <v>22800</v>
      </c>
      <c r="M17" s="44">
        <v>26800</v>
      </c>
    </row>
    <row r="18" spans="1:13" x14ac:dyDescent="0.35">
      <c r="A18" s="58">
        <v>2012</v>
      </c>
      <c r="B18" s="33" t="s">
        <v>105</v>
      </c>
      <c r="C18" s="44">
        <v>22790</v>
      </c>
      <c r="D18" s="44">
        <v>16</v>
      </c>
      <c r="E18" s="44">
        <v>13800</v>
      </c>
      <c r="F18" s="44">
        <v>7200</v>
      </c>
      <c r="G18" s="44">
        <v>3700</v>
      </c>
      <c r="H18" s="44">
        <v>5600</v>
      </c>
      <c r="I18" s="44">
        <v>9000</v>
      </c>
      <c r="J18" s="44">
        <v>12900</v>
      </c>
      <c r="K18" s="44">
        <v>17600</v>
      </c>
      <c r="L18" s="44">
        <v>22900</v>
      </c>
      <c r="M18" s="44">
        <v>27000</v>
      </c>
    </row>
    <row r="19" spans="1:13" x14ac:dyDescent="0.35">
      <c r="A19" s="58">
        <v>2012</v>
      </c>
      <c r="B19" s="33" t="s">
        <v>106</v>
      </c>
      <c r="C19" s="44">
        <v>29720</v>
      </c>
      <c r="D19" s="44">
        <v>21</v>
      </c>
      <c r="E19" s="44">
        <v>15700</v>
      </c>
      <c r="F19" s="44">
        <v>7700</v>
      </c>
      <c r="G19" s="44">
        <v>4900</v>
      </c>
      <c r="H19" s="44">
        <v>6900</v>
      </c>
      <c r="I19" s="44">
        <v>10400</v>
      </c>
      <c r="J19" s="44">
        <v>14600</v>
      </c>
      <c r="K19" s="44">
        <v>19700</v>
      </c>
      <c r="L19" s="44">
        <v>25600</v>
      </c>
      <c r="M19" s="44">
        <v>29900</v>
      </c>
    </row>
    <row r="20" spans="1:13" x14ac:dyDescent="0.35">
      <c r="A20" s="59">
        <v>2013</v>
      </c>
      <c r="B20" s="32" t="s">
        <v>13</v>
      </c>
      <c r="C20" s="43">
        <v>168240</v>
      </c>
      <c r="D20" s="43">
        <v>100</v>
      </c>
      <c r="E20" s="43">
        <v>13000</v>
      </c>
      <c r="F20" s="43">
        <v>7000</v>
      </c>
      <c r="G20" s="43">
        <v>3000</v>
      </c>
      <c r="H20" s="43">
        <v>4900</v>
      </c>
      <c r="I20" s="43">
        <v>8200</v>
      </c>
      <c r="J20" s="43">
        <v>12100</v>
      </c>
      <c r="K20" s="43">
        <v>16700</v>
      </c>
      <c r="L20" s="43">
        <v>21800</v>
      </c>
      <c r="M20" s="43">
        <v>25600</v>
      </c>
    </row>
    <row r="21" spans="1:13" x14ac:dyDescent="0.35">
      <c r="A21" s="58">
        <v>2013</v>
      </c>
      <c r="B21" s="33" t="s">
        <v>102</v>
      </c>
      <c r="C21" s="44">
        <v>33200</v>
      </c>
      <c r="D21" s="44">
        <v>20</v>
      </c>
      <c r="E21" s="44">
        <v>11300</v>
      </c>
      <c r="F21" s="44">
        <v>6300</v>
      </c>
      <c r="G21" s="44">
        <v>2100</v>
      </c>
      <c r="H21" s="44">
        <v>3800</v>
      </c>
      <c r="I21" s="44">
        <v>6900</v>
      </c>
      <c r="J21" s="44">
        <v>10600</v>
      </c>
      <c r="K21" s="44">
        <v>14800</v>
      </c>
      <c r="L21" s="44">
        <v>19300</v>
      </c>
      <c r="M21" s="44">
        <v>22600</v>
      </c>
    </row>
    <row r="22" spans="1:13" x14ac:dyDescent="0.35">
      <c r="A22" s="58">
        <v>2013</v>
      </c>
      <c r="B22" s="33" t="s">
        <v>103</v>
      </c>
      <c r="C22" s="44">
        <v>33770</v>
      </c>
      <c r="D22" s="44">
        <v>20</v>
      </c>
      <c r="E22" s="44">
        <v>12200</v>
      </c>
      <c r="F22" s="44">
        <v>6600</v>
      </c>
      <c r="G22" s="44">
        <v>2500</v>
      </c>
      <c r="H22" s="44">
        <v>4400</v>
      </c>
      <c r="I22" s="44">
        <v>7700</v>
      </c>
      <c r="J22" s="44">
        <v>11500</v>
      </c>
      <c r="K22" s="44">
        <v>15800</v>
      </c>
      <c r="L22" s="44">
        <v>20500</v>
      </c>
      <c r="M22" s="44">
        <v>24000</v>
      </c>
    </row>
    <row r="23" spans="1:13" x14ac:dyDescent="0.35">
      <c r="A23" s="58">
        <v>2013</v>
      </c>
      <c r="B23" s="33" t="s">
        <v>104</v>
      </c>
      <c r="C23" s="44">
        <v>33980</v>
      </c>
      <c r="D23" s="44">
        <v>20</v>
      </c>
      <c r="E23" s="44">
        <v>13000</v>
      </c>
      <c r="F23" s="44">
        <v>6900</v>
      </c>
      <c r="G23" s="44">
        <v>3100</v>
      </c>
      <c r="H23" s="44">
        <v>4900</v>
      </c>
      <c r="I23" s="44">
        <v>8300</v>
      </c>
      <c r="J23" s="44">
        <v>12200</v>
      </c>
      <c r="K23" s="44">
        <v>16700</v>
      </c>
      <c r="L23" s="44">
        <v>21800</v>
      </c>
      <c r="M23" s="44">
        <v>25600</v>
      </c>
    </row>
    <row r="24" spans="1:13" x14ac:dyDescent="0.35">
      <c r="A24" s="58">
        <v>2013</v>
      </c>
      <c r="B24" s="33" t="s">
        <v>105</v>
      </c>
      <c r="C24" s="44">
        <v>33270</v>
      </c>
      <c r="D24" s="44">
        <v>20</v>
      </c>
      <c r="E24" s="44">
        <v>13200</v>
      </c>
      <c r="F24" s="44">
        <v>7000</v>
      </c>
      <c r="G24" s="44">
        <v>3400</v>
      </c>
      <c r="H24" s="44">
        <v>5300</v>
      </c>
      <c r="I24" s="44">
        <v>8400</v>
      </c>
      <c r="J24" s="44">
        <v>12300</v>
      </c>
      <c r="K24" s="44">
        <v>16900</v>
      </c>
      <c r="L24" s="44">
        <v>22000</v>
      </c>
      <c r="M24" s="44">
        <v>25900</v>
      </c>
    </row>
    <row r="25" spans="1:13" x14ac:dyDescent="0.35">
      <c r="A25" s="58">
        <v>2013</v>
      </c>
      <c r="B25" s="33" t="s">
        <v>106</v>
      </c>
      <c r="C25" s="44">
        <v>34030</v>
      </c>
      <c r="D25" s="44">
        <v>20</v>
      </c>
      <c r="E25" s="44">
        <v>15000</v>
      </c>
      <c r="F25" s="44">
        <v>7600</v>
      </c>
      <c r="G25" s="44">
        <v>4600</v>
      </c>
      <c r="H25" s="44">
        <v>6500</v>
      </c>
      <c r="I25" s="44">
        <v>9900</v>
      </c>
      <c r="J25" s="44">
        <v>14100</v>
      </c>
      <c r="K25" s="44">
        <v>19000</v>
      </c>
      <c r="L25" s="44">
        <v>24600</v>
      </c>
      <c r="M25" s="44">
        <v>29000</v>
      </c>
    </row>
    <row r="26" spans="1:13" x14ac:dyDescent="0.35">
      <c r="A26" s="59">
        <v>2014</v>
      </c>
      <c r="B26" s="32" t="s">
        <v>13</v>
      </c>
      <c r="C26" s="43">
        <v>179000</v>
      </c>
      <c r="D26" s="43">
        <v>100</v>
      </c>
      <c r="E26" s="43">
        <v>12500</v>
      </c>
      <c r="F26" s="43">
        <v>6800</v>
      </c>
      <c r="G26" s="43">
        <v>2900</v>
      </c>
      <c r="H26" s="43">
        <v>4700</v>
      </c>
      <c r="I26" s="43">
        <v>7800</v>
      </c>
      <c r="J26" s="43">
        <v>11600</v>
      </c>
      <c r="K26" s="43">
        <v>16100</v>
      </c>
      <c r="L26" s="43">
        <v>21000</v>
      </c>
      <c r="M26" s="43">
        <v>24800</v>
      </c>
    </row>
    <row r="27" spans="1:13" x14ac:dyDescent="0.35">
      <c r="A27" s="58">
        <v>2014</v>
      </c>
      <c r="B27" s="33" t="s">
        <v>102</v>
      </c>
      <c r="C27" s="44">
        <v>35810</v>
      </c>
      <c r="D27" s="44">
        <v>20</v>
      </c>
      <c r="E27" s="44">
        <v>10800</v>
      </c>
      <c r="F27" s="44">
        <v>6100</v>
      </c>
      <c r="G27" s="44">
        <v>2000</v>
      </c>
      <c r="H27" s="44">
        <v>3600</v>
      </c>
      <c r="I27" s="44">
        <v>6700</v>
      </c>
      <c r="J27" s="44">
        <v>10100</v>
      </c>
      <c r="K27" s="44">
        <v>14200</v>
      </c>
      <c r="L27" s="44">
        <v>18400</v>
      </c>
      <c r="M27" s="44">
        <v>21500</v>
      </c>
    </row>
    <row r="28" spans="1:13" x14ac:dyDescent="0.35">
      <c r="A28" s="58">
        <v>2014</v>
      </c>
      <c r="B28" s="33" t="s">
        <v>103</v>
      </c>
      <c r="C28" s="44">
        <v>35930</v>
      </c>
      <c r="D28" s="44">
        <v>20</v>
      </c>
      <c r="E28" s="44">
        <v>11800</v>
      </c>
      <c r="F28" s="44">
        <v>6500</v>
      </c>
      <c r="G28" s="44">
        <v>2500</v>
      </c>
      <c r="H28" s="44">
        <v>4200</v>
      </c>
      <c r="I28" s="44">
        <v>7400</v>
      </c>
      <c r="J28" s="44">
        <v>11100</v>
      </c>
      <c r="K28" s="44">
        <v>15300</v>
      </c>
      <c r="L28" s="44">
        <v>19900</v>
      </c>
      <c r="M28" s="44">
        <v>23400</v>
      </c>
    </row>
    <row r="29" spans="1:13" x14ac:dyDescent="0.35">
      <c r="A29" s="58">
        <v>2014</v>
      </c>
      <c r="B29" s="33" t="s">
        <v>104</v>
      </c>
      <c r="C29" s="44">
        <v>35690</v>
      </c>
      <c r="D29" s="44">
        <v>20</v>
      </c>
      <c r="E29" s="44">
        <v>12500</v>
      </c>
      <c r="F29" s="44">
        <v>6800</v>
      </c>
      <c r="G29" s="44">
        <v>2900</v>
      </c>
      <c r="H29" s="44">
        <v>4600</v>
      </c>
      <c r="I29" s="44">
        <v>7800</v>
      </c>
      <c r="J29" s="44">
        <v>11600</v>
      </c>
      <c r="K29" s="44">
        <v>16100</v>
      </c>
      <c r="L29" s="44">
        <v>21000</v>
      </c>
      <c r="M29" s="44">
        <v>24700</v>
      </c>
    </row>
    <row r="30" spans="1:13" x14ac:dyDescent="0.35">
      <c r="A30" s="58">
        <v>2014</v>
      </c>
      <c r="B30" s="33" t="s">
        <v>105</v>
      </c>
      <c r="C30" s="44">
        <v>35780</v>
      </c>
      <c r="D30" s="44">
        <v>20</v>
      </c>
      <c r="E30" s="44">
        <v>12800</v>
      </c>
      <c r="F30" s="44">
        <v>6900</v>
      </c>
      <c r="G30" s="44">
        <v>3300</v>
      </c>
      <c r="H30" s="44">
        <v>5100</v>
      </c>
      <c r="I30" s="44">
        <v>8100</v>
      </c>
      <c r="J30" s="44">
        <v>11900</v>
      </c>
      <c r="K30" s="44">
        <v>16300</v>
      </c>
      <c r="L30" s="44">
        <v>21500</v>
      </c>
      <c r="M30" s="44">
        <v>25300</v>
      </c>
    </row>
    <row r="31" spans="1:13" x14ac:dyDescent="0.35">
      <c r="A31" s="58">
        <v>2014</v>
      </c>
      <c r="B31" s="33" t="s">
        <v>106</v>
      </c>
      <c r="C31" s="44">
        <v>35790</v>
      </c>
      <c r="D31" s="44">
        <v>20</v>
      </c>
      <c r="E31" s="44">
        <v>14600</v>
      </c>
      <c r="F31" s="44">
        <v>7400</v>
      </c>
      <c r="G31" s="44">
        <v>4300</v>
      </c>
      <c r="H31" s="44">
        <v>6300</v>
      </c>
      <c r="I31" s="44">
        <v>9600</v>
      </c>
      <c r="J31" s="44">
        <v>13600</v>
      </c>
      <c r="K31" s="44">
        <v>18300</v>
      </c>
      <c r="L31" s="44">
        <v>23800</v>
      </c>
      <c r="M31" s="44">
        <v>28200</v>
      </c>
    </row>
    <row r="32" spans="1:13" x14ac:dyDescent="0.35">
      <c r="A32" s="59">
        <v>2015</v>
      </c>
      <c r="B32" s="32" t="s">
        <v>13</v>
      </c>
      <c r="C32" s="18">
        <v>178360</v>
      </c>
      <c r="D32" s="18">
        <v>100</v>
      </c>
      <c r="E32" s="18">
        <v>12300</v>
      </c>
      <c r="F32" s="18">
        <v>6900</v>
      </c>
      <c r="G32" s="18">
        <v>2700</v>
      </c>
      <c r="H32" s="18">
        <v>4500</v>
      </c>
      <c r="I32" s="18">
        <v>7600</v>
      </c>
      <c r="J32" s="18">
        <v>11400</v>
      </c>
      <c r="K32" s="20">
        <v>15800</v>
      </c>
      <c r="L32" s="20">
        <v>20900</v>
      </c>
      <c r="M32" s="43">
        <v>24700</v>
      </c>
    </row>
    <row r="33" spans="1:13" x14ac:dyDescent="0.35">
      <c r="A33" s="58">
        <v>2015</v>
      </c>
      <c r="B33" s="33" t="s">
        <v>102</v>
      </c>
      <c r="C33" s="5">
        <v>42480</v>
      </c>
      <c r="D33" s="5">
        <v>23.81</v>
      </c>
      <c r="E33" s="5">
        <v>10800</v>
      </c>
      <c r="F33" s="5">
        <v>6200</v>
      </c>
      <c r="G33" s="5">
        <v>2000</v>
      </c>
      <c r="H33" s="5">
        <v>3500</v>
      </c>
      <c r="I33" s="5">
        <v>6500</v>
      </c>
      <c r="J33" s="5">
        <v>10000</v>
      </c>
      <c r="K33" s="7">
        <v>14100</v>
      </c>
      <c r="L33" s="7">
        <v>18500</v>
      </c>
      <c r="M33" s="44">
        <v>21800</v>
      </c>
    </row>
    <row r="34" spans="1:13" x14ac:dyDescent="0.35">
      <c r="A34" s="58">
        <v>2015</v>
      </c>
      <c r="B34" s="33" t="s">
        <v>103</v>
      </c>
      <c r="C34" s="5">
        <v>40120</v>
      </c>
      <c r="D34" s="5">
        <v>22.5</v>
      </c>
      <c r="E34" s="5">
        <v>11700</v>
      </c>
      <c r="F34" s="5">
        <v>6600</v>
      </c>
      <c r="G34" s="5">
        <v>2400</v>
      </c>
      <c r="H34" s="5">
        <v>4100</v>
      </c>
      <c r="I34" s="5">
        <v>7200</v>
      </c>
      <c r="J34" s="5">
        <v>11000</v>
      </c>
      <c r="K34" s="7">
        <v>15200</v>
      </c>
      <c r="L34" s="7">
        <v>20000</v>
      </c>
      <c r="M34" s="44">
        <v>23500</v>
      </c>
    </row>
    <row r="35" spans="1:13" x14ac:dyDescent="0.35">
      <c r="A35" s="58">
        <v>2015</v>
      </c>
      <c r="B35" s="33" t="s">
        <v>104</v>
      </c>
      <c r="C35" s="5">
        <v>32360</v>
      </c>
      <c r="D35" s="5">
        <v>18.14</v>
      </c>
      <c r="E35" s="5">
        <v>12300</v>
      </c>
      <c r="F35" s="5">
        <v>6800</v>
      </c>
      <c r="G35" s="5">
        <v>2900</v>
      </c>
      <c r="H35" s="5">
        <v>4600</v>
      </c>
      <c r="I35" s="5">
        <v>7700</v>
      </c>
      <c r="J35" s="5">
        <v>11400</v>
      </c>
      <c r="K35" s="7">
        <v>15900</v>
      </c>
      <c r="L35" s="7">
        <v>20900</v>
      </c>
      <c r="M35" s="44">
        <v>24700</v>
      </c>
    </row>
    <row r="36" spans="1:13" x14ac:dyDescent="0.35">
      <c r="A36" s="58">
        <v>2015</v>
      </c>
      <c r="B36" s="33" t="s">
        <v>105</v>
      </c>
      <c r="C36" s="5">
        <v>26790</v>
      </c>
      <c r="D36" s="5">
        <v>15.02</v>
      </c>
      <c r="E36" s="5">
        <v>12700</v>
      </c>
      <c r="F36" s="5">
        <v>6900</v>
      </c>
      <c r="G36" s="5">
        <v>3200</v>
      </c>
      <c r="H36" s="5">
        <v>5000</v>
      </c>
      <c r="I36" s="5">
        <v>8000</v>
      </c>
      <c r="J36" s="5">
        <v>11700</v>
      </c>
      <c r="K36" s="7">
        <v>16300</v>
      </c>
      <c r="L36" s="7">
        <v>21400</v>
      </c>
      <c r="M36" s="44">
        <v>25300</v>
      </c>
    </row>
    <row r="37" spans="1:13" x14ac:dyDescent="0.35">
      <c r="A37" s="58">
        <v>2015</v>
      </c>
      <c r="B37" s="33" t="s">
        <v>106</v>
      </c>
      <c r="C37" s="5">
        <v>36610</v>
      </c>
      <c r="D37" s="5">
        <v>20.52</v>
      </c>
      <c r="E37" s="5">
        <v>14200</v>
      </c>
      <c r="F37" s="5">
        <v>7400</v>
      </c>
      <c r="G37" s="5">
        <v>4100</v>
      </c>
      <c r="H37" s="5">
        <v>6000</v>
      </c>
      <c r="I37" s="5">
        <v>9300</v>
      </c>
      <c r="J37" s="5">
        <v>13200</v>
      </c>
      <c r="K37" s="7">
        <v>18000</v>
      </c>
      <c r="L37" s="7">
        <v>23600</v>
      </c>
      <c r="M37" s="44">
        <v>27900</v>
      </c>
    </row>
    <row r="38" spans="1:13" x14ac:dyDescent="0.35">
      <c r="A38" s="59">
        <v>2016</v>
      </c>
      <c r="B38" s="32" t="s">
        <v>13</v>
      </c>
      <c r="C38" s="18">
        <v>118580</v>
      </c>
      <c r="D38" s="18">
        <v>100</v>
      </c>
      <c r="E38" s="18">
        <v>12400</v>
      </c>
      <c r="F38" s="18">
        <v>6600</v>
      </c>
      <c r="G38" s="18">
        <v>3500</v>
      </c>
      <c r="H38" s="18">
        <v>5100</v>
      </c>
      <c r="I38" s="18">
        <v>8000</v>
      </c>
      <c r="J38" s="18">
        <v>11500</v>
      </c>
      <c r="K38" s="20">
        <v>15800</v>
      </c>
      <c r="L38" s="20">
        <v>20700</v>
      </c>
      <c r="M38" s="43">
        <v>24400</v>
      </c>
    </row>
    <row r="39" spans="1:13" x14ac:dyDescent="0.35">
      <c r="A39" s="58">
        <v>2016</v>
      </c>
      <c r="B39" s="33" t="s">
        <v>102</v>
      </c>
      <c r="C39" s="5">
        <v>26630</v>
      </c>
      <c r="D39" s="5">
        <v>22</v>
      </c>
      <c r="E39" s="5">
        <v>11000</v>
      </c>
      <c r="F39" s="5">
        <v>5900</v>
      </c>
      <c r="G39" s="5">
        <v>2800</v>
      </c>
      <c r="H39" s="5">
        <v>4300</v>
      </c>
      <c r="I39" s="5">
        <v>6900</v>
      </c>
      <c r="J39" s="5">
        <v>10200</v>
      </c>
      <c r="K39" s="7">
        <v>14000</v>
      </c>
      <c r="L39" s="7">
        <v>18300</v>
      </c>
      <c r="M39" s="44">
        <v>21400</v>
      </c>
    </row>
    <row r="40" spans="1:13" x14ac:dyDescent="0.35">
      <c r="A40" s="58">
        <v>2016</v>
      </c>
      <c r="B40" s="33" t="s">
        <v>103</v>
      </c>
      <c r="C40" s="5">
        <v>25900</v>
      </c>
      <c r="D40" s="5">
        <v>22</v>
      </c>
      <c r="E40" s="5">
        <v>11900</v>
      </c>
      <c r="F40" s="5">
        <v>6300</v>
      </c>
      <c r="G40" s="5">
        <v>3200</v>
      </c>
      <c r="H40" s="5">
        <v>4800</v>
      </c>
      <c r="I40" s="5">
        <v>7600</v>
      </c>
      <c r="J40" s="5">
        <v>11100</v>
      </c>
      <c r="K40" s="7">
        <v>15200</v>
      </c>
      <c r="L40" s="7">
        <v>19700</v>
      </c>
      <c r="M40" s="44">
        <v>23100</v>
      </c>
    </row>
    <row r="41" spans="1:13" x14ac:dyDescent="0.35">
      <c r="A41" s="58">
        <v>2016</v>
      </c>
      <c r="B41" s="33" t="s">
        <v>104</v>
      </c>
      <c r="C41" s="5">
        <v>21650</v>
      </c>
      <c r="D41" s="5">
        <v>18</v>
      </c>
      <c r="E41" s="5">
        <v>12400</v>
      </c>
      <c r="F41" s="5">
        <v>6600</v>
      </c>
      <c r="G41" s="5">
        <v>3600</v>
      </c>
      <c r="H41" s="5">
        <v>5100</v>
      </c>
      <c r="I41" s="5">
        <v>7900</v>
      </c>
      <c r="J41" s="5">
        <v>11500</v>
      </c>
      <c r="K41" s="7">
        <v>15800</v>
      </c>
      <c r="L41" s="7">
        <v>20600</v>
      </c>
      <c r="M41" s="44">
        <v>24300</v>
      </c>
    </row>
    <row r="42" spans="1:13" x14ac:dyDescent="0.35">
      <c r="A42" s="58">
        <v>2016</v>
      </c>
      <c r="B42" s="33" t="s">
        <v>105</v>
      </c>
      <c r="C42" s="5">
        <v>18130</v>
      </c>
      <c r="D42" s="5">
        <v>15</v>
      </c>
      <c r="E42" s="5">
        <v>12800</v>
      </c>
      <c r="F42" s="5">
        <v>6600</v>
      </c>
      <c r="G42" s="5">
        <v>3700</v>
      </c>
      <c r="H42" s="5">
        <v>5300</v>
      </c>
      <c r="I42" s="5">
        <v>8300</v>
      </c>
      <c r="J42" s="5">
        <v>11800</v>
      </c>
      <c r="K42" s="7">
        <v>16200</v>
      </c>
      <c r="L42" s="7">
        <v>21100</v>
      </c>
      <c r="M42" s="44">
        <v>24900</v>
      </c>
    </row>
    <row r="43" spans="1:13" x14ac:dyDescent="0.35">
      <c r="A43" s="58">
        <v>2016</v>
      </c>
      <c r="B43" s="33" t="s">
        <v>106</v>
      </c>
      <c r="C43" s="5">
        <v>26270</v>
      </c>
      <c r="D43" s="5">
        <v>22</v>
      </c>
      <c r="E43" s="5">
        <v>14300</v>
      </c>
      <c r="F43" s="5">
        <v>7100</v>
      </c>
      <c r="G43" s="5">
        <v>4700</v>
      </c>
      <c r="H43" s="5">
        <v>6400</v>
      </c>
      <c r="I43" s="5">
        <v>9400</v>
      </c>
      <c r="J43" s="5">
        <v>13200</v>
      </c>
      <c r="K43" s="7">
        <v>17800</v>
      </c>
      <c r="L43" s="7">
        <v>23400</v>
      </c>
      <c r="M43" s="44">
        <v>27500</v>
      </c>
    </row>
    <row r="44" spans="1:13" x14ac:dyDescent="0.35">
      <c r="A44" s="59">
        <v>2017</v>
      </c>
      <c r="B44" s="32" t="s">
        <v>13</v>
      </c>
      <c r="C44" s="18">
        <v>958680</v>
      </c>
      <c r="D44" s="18">
        <v>100</v>
      </c>
      <c r="E44" s="18">
        <v>12600</v>
      </c>
      <c r="F44" s="18">
        <v>6800</v>
      </c>
      <c r="G44" s="18">
        <v>3200</v>
      </c>
      <c r="H44" s="18">
        <v>5000</v>
      </c>
      <c r="I44" s="18">
        <v>8000</v>
      </c>
      <c r="J44" s="18">
        <v>11700</v>
      </c>
      <c r="K44" s="20">
        <v>16100</v>
      </c>
      <c r="L44" s="20">
        <v>21100</v>
      </c>
      <c r="M44" s="43">
        <v>24900</v>
      </c>
    </row>
    <row r="45" spans="1:13" x14ac:dyDescent="0.35">
      <c r="A45" s="58">
        <v>2017</v>
      </c>
      <c r="B45" s="33" t="s">
        <v>102</v>
      </c>
      <c r="C45" s="5">
        <v>235410</v>
      </c>
      <c r="D45" s="5">
        <v>25</v>
      </c>
      <c r="E45" s="5">
        <v>11100</v>
      </c>
      <c r="F45" s="5">
        <v>6100</v>
      </c>
      <c r="G45" s="5">
        <v>2500</v>
      </c>
      <c r="H45" s="5">
        <v>4000</v>
      </c>
      <c r="I45" s="5">
        <v>7000</v>
      </c>
      <c r="J45" s="5">
        <v>10400</v>
      </c>
      <c r="K45" s="7">
        <v>14400</v>
      </c>
      <c r="L45" s="7">
        <v>18700</v>
      </c>
      <c r="M45" s="44">
        <v>21900</v>
      </c>
    </row>
    <row r="46" spans="1:13" x14ac:dyDescent="0.35">
      <c r="A46" s="58">
        <v>2017</v>
      </c>
      <c r="B46" s="33" t="s">
        <v>103</v>
      </c>
      <c r="C46" s="5">
        <v>207440</v>
      </c>
      <c r="D46" s="5">
        <v>22</v>
      </c>
      <c r="E46" s="5">
        <v>12200</v>
      </c>
      <c r="F46" s="5">
        <v>6500</v>
      </c>
      <c r="G46" s="5">
        <v>3000</v>
      </c>
      <c r="H46" s="5">
        <v>4800</v>
      </c>
      <c r="I46" s="5">
        <v>7800</v>
      </c>
      <c r="J46" s="5">
        <v>11500</v>
      </c>
      <c r="K46" s="7">
        <v>15700</v>
      </c>
      <c r="L46" s="7">
        <v>20400</v>
      </c>
      <c r="M46" s="44">
        <v>24000</v>
      </c>
    </row>
    <row r="47" spans="1:13" x14ac:dyDescent="0.35">
      <c r="A47" s="58">
        <v>2017</v>
      </c>
      <c r="B47" s="33" t="s">
        <v>104</v>
      </c>
      <c r="C47" s="5">
        <v>144240</v>
      </c>
      <c r="D47" s="5">
        <v>15</v>
      </c>
      <c r="E47" s="5">
        <v>12600</v>
      </c>
      <c r="F47" s="5">
        <v>6700</v>
      </c>
      <c r="G47" s="5">
        <v>3200</v>
      </c>
      <c r="H47" s="5">
        <v>5000</v>
      </c>
      <c r="I47" s="5">
        <v>8000</v>
      </c>
      <c r="J47" s="5">
        <v>11700</v>
      </c>
      <c r="K47" s="7">
        <v>16100</v>
      </c>
      <c r="L47" s="7">
        <v>21000</v>
      </c>
      <c r="M47" s="44">
        <v>24800</v>
      </c>
    </row>
    <row r="48" spans="1:13" x14ac:dyDescent="0.35">
      <c r="A48" s="58">
        <v>2017</v>
      </c>
      <c r="B48" s="33" t="s">
        <v>105</v>
      </c>
      <c r="C48" s="5">
        <v>143310</v>
      </c>
      <c r="D48" s="5">
        <v>15</v>
      </c>
      <c r="E48" s="5">
        <v>13000</v>
      </c>
      <c r="F48" s="5">
        <v>6800</v>
      </c>
      <c r="G48" s="5">
        <v>3700</v>
      </c>
      <c r="H48" s="5">
        <v>5400</v>
      </c>
      <c r="I48" s="5">
        <v>8300</v>
      </c>
      <c r="J48" s="5">
        <v>12000</v>
      </c>
      <c r="K48" s="7">
        <v>16400</v>
      </c>
      <c r="L48" s="7">
        <v>21600</v>
      </c>
      <c r="M48" s="44">
        <v>25400</v>
      </c>
    </row>
    <row r="49" spans="1:13" x14ac:dyDescent="0.35">
      <c r="A49" s="58">
        <v>2017</v>
      </c>
      <c r="B49" s="33" t="s">
        <v>106</v>
      </c>
      <c r="C49" s="5">
        <v>228270</v>
      </c>
      <c r="D49" s="5">
        <v>24</v>
      </c>
      <c r="E49" s="5">
        <v>14300</v>
      </c>
      <c r="F49" s="5">
        <v>7200</v>
      </c>
      <c r="G49" s="5">
        <v>4500</v>
      </c>
      <c r="H49" s="5">
        <v>6200</v>
      </c>
      <c r="I49" s="5">
        <v>9400</v>
      </c>
      <c r="J49" s="5">
        <v>13400</v>
      </c>
      <c r="K49" s="7">
        <v>18000</v>
      </c>
      <c r="L49" s="7">
        <v>23500</v>
      </c>
      <c r="M49" s="44">
        <v>27700</v>
      </c>
    </row>
    <row r="50" spans="1:13" x14ac:dyDescent="0.35">
      <c r="A50" s="59">
        <v>2018</v>
      </c>
      <c r="B50" s="32" t="s">
        <v>13</v>
      </c>
      <c r="C50" s="18">
        <v>953490</v>
      </c>
      <c r="D50" s="18">
        <v>100</v>
      </c>
      <c r="E50" s="18">
        <v>12400</v>
      </c>
      <c r="F50" s="18">
        <v>6800</v>
      </c>
      <c r="G50" s="18">
        <v>3000</v>
      </c>
      <c r="H50" s="18">
        <v>4700</v>
      </c>
      <c r="I50" s="18">
        <v>7700</v>
      </c>
      <c r="J50" s="18">
        <v>11500</v>
      </c>
      <c r="K50" s="20">
        <v>16000</v>
      </c>
      <c r="L50" s="20">
        <v>21000</v>
      </c>
      <c r="M50" s="43">
        <v>24700</v>
      </c>
    </row>
    <row r="51" spans="1:13" x14ac:dyDescent="0.35">
      <c r="A51" s="58">
        <v>2018</v>
      </c>
      <c r="B51" s="33" t="s">
        <v>102</v>
      </c>
      <c r="C51" s="5">
        <v>232220</v>
      </c>
      <c r="D51" s="5">
        <v>24</v>
      </c>
      <c r="E51" s="5">
        <v>11000</v>
      </c>
      <c r="F51" s="5">
        <v>6200</v>
      </c>
      <c r="G51" s="5">
        <v>2300</v>
      </c>
      <c r="H51" s="5">
        <v>3900</v>
      </c>
      <c r="I51" s="5">
        <v>6700</v>
      </c>
      <c r="J51" s="5">
        <v>10200</v>
      </c>
      <c r="K51" s="7">
        <v>14300</v>
      </c>
      <c r="L51" s="7">
        <v>18700</v>
      </c>
      <c r="M51" s="44">
        <v>21900</v>
      </c>
    </row>
    <row r="52" spans="1:13" x14ac:dyDescent="0.35">
      <c r="A52" s="58">
        <v>2018</v>
      </c>
      <c r="B52" s="33" t="s">
        <v>103</v>
      </c>
      <c r="C52" s="5">
        <v>205880</v>
      </c>
      <c r="D52" s="5">
        <v>22</v>
      </c>
      <c r="E52" s="5">
        <v>12100</v>
      </c>
      <c r="F52" s="5">
        <v>6600</v>
      </c>
      <c r="G52" s="5">
        <v>2800</v>
      </c>
      <c r="H52" s="5">
        <v>4500</v>
      </c>
      <c r="I52" s="5">
        <v>7500</v>
      </c>
      <c r="J52" s="5">
        <v>11200</v>
      </c>
      <c r="K52" s="7">
        <v>15600</v>
      </c>
      <c r="L52" s="7">
        <v>20300</v>
      </c>
      <c r="M52" s="44">
        <v>23900</v>
      </c>
    </row>
    <row r="53" spans="1:13" x14ac:dyDescent="0.35">
      <c r="A53" s="58">
        <v>2018</v>
      </c>
      <c r="B53" s="33" t="s">
        <v>104</v>
      </c>
      <c r="C53" s="5">
        <v>144320</v>
      </c>
      <c r="D53" s="5">
        <v>15</v>
      </c>
      <c r="E53" s="5">
        <v>12300</v>
      </c>
      <c r="F53" s="5">
        <v>6800</v>
      </c>
      <c r="G53" s="5">
        <v>3000</v>
      </c>
      <c r="H53" s="5">
        <v>4700</v>
      </c>
      <c r="I53" s="5">
        <v>7700</v>
      </c>
      <c r="J53" s="5">
        <v>11400</v>
      </c>
      <c r="K53" s="7">
        <v>15900</v>
      </c>
      <c r="L53" s="7">
        <v>20900</v>
      </c>
      <c r="M53" s="44">
        <v>24600</v>
      </c>
    </row>
    <row r="54" spans="1:13" x14ac:dyDescent="0.35">
      <c r="A54" s="58">
        <v>2018</v>
      </c>
      <c r="B54" s="33" t="s">
        <v>105</v>
      </c>
      <c r="C54" s="5">
        <v>142940</v>
      </c>
      <c r="D54" s="5">
        <v>15</v>
      </c>
      <c r="E54" s="5">
        <v>12700</v>
      </c>
      <c r="F54" s="5">
        <v>6900</v>
      </c>
      <c r="G54" s="5">
        <v>3400</v>
      </c>
      <c r="H54" s="5">
        <v>5100</v>
      </c>
      <c r="I54" s="5">
        <v>8000</v>
      </c>
      <c r="J54" s="5">
        <v>11800</v>
      </c>
      <c r="K54" s="7">
        <v>16200</v>
      </c>
      <c r="L54" s="7">
        <v>21400</v>
      </c>
      <c r="M54" s="44">
        <v>25300</v>
      </c>
    </row>
    <row r="55" spans="1:13" x14ac:dyDescent="0.35">
      <c r="A55" s="58">
        <v>2018</v>
      </c>
      <c r="B55" s="33" t="s">
        <v>106</v>
      </c>
      <c r="C55" s="5">
        <v>228140</v>
      </c>
      <c r="D55" s="5">
        <v>24</v>
      </c>
      <c r="E55" s="5">
        <v>14100</v>
      </c>
      <c r="F55" s="5">
        <v>7200</v>
      </c>
      <c r="G55" s="5">
        <v>4200</v>
      </c>
      <c r="H55" s="5">
        <v>6000</v>
      </c>
      <c r="I55" s="5">
        <v>9100</v>
      </c>
      <c r="J55" s="5">
        <v>13100</v>
      </c>
      <c r="K55" s="7">
        <v>17700</v>
      </c>
      <c r="L55" s="7">
        <v>23200</v>
      </c>
      <c r="M55" s="44">
        <v>27400</v>
      </c>
    </row>
    <row r="56" spans="1:13" x14ac:dyDescent="0.35">
      <c r="A56" s="59">
        <v>2019</v>
      </c>
      <c r="B56" s="32" t="s">
        <v>13</v>
      </c>
      <c r="C56" s="18">
        <v>948380</v>
      </c>
      <c r="D56" s="18">
        <v>100</v>
      </c>
      <c r="E56" s="18">
        <v>12600</v>
      </c>
      <c r="F56" s="18">
        <v>6900</v>
      </c>
      <c r="G56" s="18">
        <v>3100</v>
      </c>
      <c r="H56" s="18">
        <v>4900</v>
      </c>
      <c r="I56" s="18">
        <v>7900</v>
      </c>
      <c r="J56" s="18">
        <v>11700</v>
      </c>
      <c r="K56" s="20">
        <v>16200</v>
      </c>
      <c r="L56" s="20">
        <v>21300</v>
      </c>
      <c r="M56" s="43">
        <v>25200</v>
      </c>
    </row>
    <row r="57" spans="1:13" x14ac:dyDescent="0.35">
      <c r="A57" s="58">
        <v>2019</v>
      </c>
      <c r="B57" s="33" t="s">
        <v>102</v>
      </c>
      <c r="C57" s="5">
        <v>230760</v>
      </c>
      <c r="D57" s="5">
        <v>24</v>
      </c>
      <c r="E57" s="5">
        <v>11300</v>
      </c>
      <c r="F57" s="5">
        <v>6300</v>
      </c>
      <c r="G57" s="5">
        <v>2400</v>
      </c>
      <c r="H57" s="5">
        <v>4000</v>
      </c>
      <c r="I57" s="5">
        <v>7000</v>
      </c>
      <c r="J57" s="5">
        <v>10500</v>
      </c>
      <c r="K57" s="7">
        <v>14600</v>
      </c>
      <c r="L57" s="7">
        <v>19100</v>
      </c>
      <c r="M57" s="44">
        <v>22500</v>
      </c>
    </row>
    <row r="58" spans="1:13" x14ac:dyDescent="0.35">
      <c r="A58" s="58">
        <v>2019</v>
      </c>
      <c r="B58" s="33" t="s">
        <v>103</v>
      </c>
      <c r="C58" s="5">
        <v>205330</v>
      </c>
      <c r="D58" s="5">
        <v>22</v>
      </c>
      <c r="E58" s="5">
        <v>12300</v>
      </c>
      <c r="F58" s="5">
        <v>6700</v>
      </c>
      <c r="G58" s="5">
        <v>3000</v>
      </c>
      <c r="H58" s="5">
        <v>4700</v>
      </c>
      <c r="I58" s="5">
        <v>7700</v>
      </c>
      <c r="J58" s="5">
        <v>11500</v>
      </c>
      <c r="K58" s="7">
        <v>15800</v>
      </c>
      <c r="L58" s="7">
        <v>20700</v>
      </c>
      <c r="M58" s="44">
        <v>24400</v>
      </c>
    </row>
    <row r="59" spans="1:13" x14ac:dyDescent="0.35">
      <c r="A59" s="58">
        <v>2019</v>
      </c>
      <c r="B59" s="33" t="s">
        <v>104</v>
      </c>
      <c r="C59" s="5">
        <v>143160</v>
      </c>
      <c r="D59" s="5">
        <v>15</v>
      </c>
      <c r="E59" s="5">
        <v>12500</v>
      </c>
      <c r="F59" s="5">
        <v>6900</v>
      </c>
      <c r="G59" s="5">
        <v>3100</v>
      </c>
      <c r="H59" s="5">
        <v>4800</v>
      </c>
      <c r="I59" s="5">
        <v>7800</v>
      </c>
      <c r="J59" s="5">
        <v>11600</v>
      </c>
      <c r="K59" s="7">
        <v>16100</v>
      </c>
      <c r="L59" s="7">
        <v>21200</v>
      </c>
      <c r="M59" s="44">
        <v>25200</v>
      </c>
    </row>
    <row r="60" spans="1:13" x14ac:dyDescent="0.35">
      <c r="A60" s="58">
        <v>2019</v>
      </c>
      <c r="B60" s="33" t="s">
        <v>105</v>
      </c>
      <c r="C60" s="5">
        <v>142420</v>
      </c>
      <c r="D60" s="5">
        <v>15</v>
      </c>
      <c r="E60" s="5">
        <v>12900</v>
      </c>
      <c r="F60" s="5">
        <v>6900</v>
      </c>
      <c r="G60" s="5">
        <v>3500</v>
      </c>
      <c r="H60" s="5">
        <v>5200</v>
      </c>
      <c r="I60" s="5">
        <v>8100</v>
      </c>
      <c r="J60" s="5">
        <v>11900</v>
      </c>
      <c r="K60" s="7">
        <v>16400</v>
      </c>
      <c r="L60" s="7">
        <v>21600</v>
      </c>
      <c r="M60" s="44">
        <v>25600</v>
      </c>
    </row>
    <row r="61" spans="1:13" x14ac:dyDescent="0.35">
      <c r="A61" s="58">
        <v>2019</v>
      </c>
      <c r="B61" s="33" t="s">
        <v>106</v>
      </c>
      <c r="C61" s="5">
        <v>226720</v>
      </c>
      <c r="D61" s="5">
        <v>24</v>
      </c>
      <c r="E61" s="5">
        <v>14200</v>
      </c>
      <c r="F61" s="5">
        <v>7300</v>
      </c>
      <c r="G61" s="5">
        <v>4200</v>
      </c>
      <c r="H61" s="5">
        <v>6000</v>
      </c>
      <c r="I61" s="5">
        <v>9300</v>
      </c>
      <c r="J61" s="5">
        <v>13200</v>
      </c>
      <c r="K61" s="7">
        <v>17900</v>
      </c>
      <c r="L61" s="7">
        <v>23500</v>
      </c>
      <c r="M61" s="44">
        <v>27800</v>
      </c>
    </row>
    <row r="62" spans="1:13" x14ac:dyDescent="0.35">
      <c r="A62" s="59">
        <v>2020</v>
      </c>
      <c r="B62" s="32" t="s">
        <v>13</v>
      </c>
      <c r="C62" s="18">
        <v>1027211</v>
      </c>
      <c r="D62" s="18">
        <v>100</v>
      </c>
      <c r="E62" s="18">
        <v>12722.370595866099</v>
      </c>
      <c r="F62" s="18">
        <v>7024.620648047262</v>
      </c>
      <c r="G62" s="18">
        <v>2915.5642703972089</v>
      </c>
      <c r="H62" s="18">
        <v>4730.132406194567</v>
      </c>
      <c r="I62" s="18">
        <v>7919.4632198873287</v>
      </c>
      <c r="J62" s="18">
        <v>11814.45941998182</v>
      </c>
      <c r="K62" s="20">
        <v>16350.484941485451</v>
      </c>
      <c r="L62" s="20">
        <v>21550.446633003168</v>
      </c>
      <c r="M62" s="43">
        <v>25484.99670406431</v>
      </c>
    </row>
    <row r="63" spans="1:13" x14ac:dyDescent="0.35">
      <c r="A63" s="58">
        <v>2020</v>
      </c>
      <c r="B63" s="33" t="s">
        <v>102</v>
      </c>
      <c r="C63" s="5">
        <v>238054</v>
      </c>
      <c r="D63" s="5">
        <v>23.174790768401039</v>
      </c>
      <c r="E63" s="5">
        <v>11322.26409422367</v>
      </c>
      <c r="F63" s="5">
        <v>6342.600426464518</v>
      </c>
      <c r="G63" s="5">
        <v>2253.3852666006351</v>
      </c>
      <c r="H63" s="5">
        <v>3941.281191200017</v>
      </c>
      <c r="I63" s="5">
        <v>6987.6821864247404</v>
      </c>
      <c r="J63" s="5">
        <v>10593.0690910014</v>
      </c>
      <c r="K63" s="7">
        <v>14726.07038300796</v>
      </c>
      <c r="L63" s="7">
        <v>19228.887607998011</v>
      </c>
      <c r="M63" s="44">
        <v>22583.269009994649</v>
      </c>
    </row>
    <row r="64" spans="1:13" x14ac:dyDescent="0.35">
      <c r="A64" s="58">
        <v>2020</v>
      </c>
      <c r="B64" s="33" t="s">
        <v>103</v>
      </c>
      <c r="C64" s="5">
        <v>207758</v>
      </c>
      <c r="D64" s="5">
        <v>20.225445405082301</v>
      </c>
      <c r="E64" s="5">
        <v>12323.52913517506</v>
      </c>
      <c r="F64" s="5">
        <v>6774.8535100029703</v>
      </c>
      <c r="G64" s="5">
        <v>2598.573963000993</v>
      </c>
      <c r="H64" s="5">
        <v>4454.3892091015896</v>
      </c>
      <c r="I64" s="5">
        <v>7684.6248523969707</v>
      </c>
      <c r="J64" s="5">
        <v>11546.622838001629</v>
      </c>
      <c r="K64" s="7">
        <v>15972.350566997089</v>
      </c>
      <c r="L64" s="7">
        <v>20827.012158992871</v>
      </c>
      <c r="M64" s="44">
        <v>24504.724696886591</v>
      </c>
    </row>
    <row r="65" spans="1:13" x14ac:dyDescent="0.35">
      <c r="A65" s="58">
        <v>2020</v>
      </c>
      <c r="B65" s="33" t="s">
        <v>104</v>
      </c>
      <c r="C65" s="5">
        <v>171273</v>
      </c>
      <c r="D65" s="5">
        <v>16.673594811582038</v>
      </c>
      <c r="E65" s="5">
        <v>12620.85916368417</v>
      </c>
      <c r="F65" s="5">
        <v>7011.2630480229236</v>
      </c>
      <c r="G65" s="5">
        <v>2845.443405745219</v>
      </c>
      <c r="H65" s="5">
        <v>4625.3245998021948</v>
      </c>
      <c r="I65" s="5">
        <v>7819.6422059058859</v>
      </c>
      <c r="J65" s="5">
        <v>11724.72270700849</v>
      </c>
      <c r="K65" s="7">
        <v>16266.871974968801</v>
      </c>
      <c r="L65" s="7">
        <v>21435.821511987881</v>
      </c>
      <c r="M65" s="44">
        <v>25361.85117578811</v>
      </c>
    </row>
    <row r="66" spans="1:13" x14ac:dyDescent="0.35">
      <c r="A66" s="58">
        <v>2020</v>
      </c>
      <c r="B66" s="33" t="s">
        <v>105</v>
      </c>
      <c r="C66" s="5">
        <v>186542</v>
      </c>
      <c r="D66" s="5">
        <v>18.16004696211392</v>
      </c>
      <c r="E66" s="5">
        <v>12883.769374440189</v>
      </c>
      <c r="F66" s="5">
        <v>7077.2587774962876</v>
      </c>
      <c r="G66" s="5">
        <v>3188.3906616264071</v>
      </c>
      <c r="H66" s="5">
        <v>4940.3715164677951</v>
      </c>
      <c r="I66" s="5">
        <v>8033.8001610687497</v>
      </c>
      <c r="J66" s="5">
        <v>11896.490549997499</v>
      </c>
      <c r="K66" s="7">
        <v>16502.09377001672</v>
      </c>
      <c r="L66" s="7">
        <v>21815.240198287029</v>
      </c>
      <c r="M66" s="44">
        <v>25942.154722234209</v>
      </c>
    </row>
    <row r="67" spans="1:13" x14ac:dyDescent="0.35">
      <c r="A67" s="58">
        <v>2020</v>
      </c>
      <c r="B67" s="33" t="s">
        <v>106</v>
      </c>
      <c r="C67" s="5">
        <v>223584</v>
      </c>
      <c r="D67" s="5">
        <v>21.766122052820691</v>
      </c>
      <c r="E67" s="5">
        <v>14526.80192325783</v>
      </c>
      <c r="F67" s="5">
        <v>7500.6201171431194</v>
      </c>
      <c r="G67" s="5">
        <v>4226.8981005386477</v>
      </c>
      <c r="H67" s="5">
        <v>6090.1295977828886</v>
      </c>
      <c r="I67" s="5">
        <v>9426.6616987046837</v>
      </c>
      <c r="J67" s="5">
        <v>13517.34661897532</v>
      </c>
      <c r="K67" s="7">
        <v>18349.276693035401</v>
      </c>
      <c r="L67" s="7">
        <v>24019.307953990108</v>
      </c>
      <c r="M67" s="44">
        <v>28427.097550901912</v>
      </c>
    </row>
    <row r="68" spans="1:13" x14ac:dyDescent="0.35">
      <c r="A68" s="59">
        <v>2021</v>
      </c>
      <c r="B68" s="32" t="s">
        <v>13</v>
      </c>
      <c r="C68" s="18">
        <v>982453</v>
      </c>
      <c r="D68" s="18">
        <v>100</v>
      </c>
      <c r="E68" s="18">
        <v>12002.37289835399</v>
      </c>
      <c r="F68" s="18">
        <v>6807.6518665086096</v>
      </c>
      <c r="G68" s="18">
        <v>2854.2880043808891</v>
      </c>
      <c r="H68" s="18">
        <v>4431.6576910048234</v>
      </c>
      <c r="I68" s="18">
        <v>7328.4437508583087</v>
      </c>
      <c r="J68" s="18">
        <v>11004.03138532734</v>
      </c>
      <c r="K68" s="20">
        <v>15420.864173227779</v>
      </c>
      <c r="L68" s="20">
        <v>20550.280635369571</v>
      </c>
      <c r="M68" s="43">
        <v>24457.217170715499</v>
      </c>
    </row>
    <row r="69" spans="1:13" x14ac:dyDescent="0.35">
      <c r="A69" s="58">
        <v>2021</v>
      </c>
      <c r="B69" s="33" t="s">
        <v>102</v>
      </c>
      <c r="C69" s="6">
        <v>220285</v>
      </c>
      <c r="D69" s="6">
        <v>22.421937741550991</v>
      </c>
      <c r="E69" s="6">
        <v>10845.28737854501</v>
      </c>
      <c r="F69" s="6">
        <v>6189.5623693592397</v>
      </c>
      <c r="G69" s="6">
        <v>2296.8716489528588</v>
      </c>
      <c r="H69" s="6">
        <v>3799.5204160913149</v>
      </c>
      <c r="I69" s="6">
        <v>6585.2219436196128</v>
      </c>
      <c r="J69" s="6">
        <v>10025.928448470981</v>
      </c>
      <c r="K69" s="51">
        <v>14076.14445346078</v>
      </c>
      <c r="L69" s="51">
        <v>18577.713297590672</v>
      </c>
      <c r="M69" s="44">
        <v>21932.949928402071</v>
      </c>
    </row>
    <row r="70" spans="1:13" x14ac:dyDescent="0.35">
      <c r="A70" s="58">
        <v>2021</v>
      </c>
      <c r="B70" s="33" t="s">
        <v>103</v>
      </c>
      <c r="C70" s="6">
        <v>196944</v>
      </c>
      <c r="D70" s="6">
        <v>20.046149790371651</v>
      </c>
      <c r="E70" s="6">
        <v>11674.361075521439</v>
      </c>
      <c r="F70" s="6">
        <v>6600.9333983240249</v>
      </c>
      <c r="G70" s="6">
        <v>2592.381383479013</v>
      </c>
      <c r="H70" s="6">
        <v>4201.5110443330504</v>
      </c>
      <c r="I70" s="6">
        <v>7135.7200109466648</v>
      </c>
      <c r="J70" s="6">
        <v>10764.85628244997</v>
      </c>
      <c r="K70" s="51">
        <v>15086.80969073362</v>
      </c>
      <c r="L70" s="51">
        <v>19998.79424120492</v>
      </c>
      <c r="M70" s="44">
        <v>23661.517583366949</v>
      </c>
    </row>
    <row r="71" spans="1:13" x14ac:dyDescent="0.35">
      <c r="A71" s="58">
        <v>2021</v>
      </c>
      <c r="B71" s="33" t="s">
        <v>104</v>
      </c>
      <c r="C71" s="6">
        <v>164290</v>
      </c>
      <c r="D71" s="6">
        <v>16.722428452048089</v>
      </c>
      <c r="E71" s="6">
        <v>11892.5352278998</v>
      </c>
      <c r="F71" s="6">
        <v>6811.97571892831</v>
      </c>
      <c r="G71" s="6">
        <v>2806.8483145651289</v>
      </c>
      <c r="H71" s="6">
        <v>4333.839078746525</v>
      </c>
      <c r="I71" s="6">
        <v>7198.9729306970276</v>
      </c>
      <c r="J71" s="6">
        <v>10881.591748298189</v>
      </c>
      <c r="K71" s="51">
        <v>15306.813430985459</v>
      </c>
      <c r="L71" s="51">
        <v>20418.076379778809</v>
      </c>
      <c r="M71" s="44">
        <v>24413.205628367701</v>
      </c>
    </row>
    <row r="72" spans="1:13" x14ac:dyDescent="0.35">
      <c r="A72" s="58">
        <v>2021</v>
      </c>
      <c r="B72" s="33" t="s">
        <v>105</v>
      </c>
      <c r="C72" s="6">
        <v>181847</v>
      </c>
      <c r="D72" s="6">
        <v>18.50948594996402</v>
      </c>
      <c r="E72" s="6">
        <v>12019.127189034059</v>
      </c>
      <c r="F72" s="6">
        <v>6838.6592607213552</v>
      </c>
      <c r="G72" s="6">
        <v>2977.6347630287132</v>
      </c>
      <c r="H72" s="6">
        <v>4510.7400789468938</v>
      </c>
      <c r="I72" s="6">
        <v>7305.7926895820019</v>
      </c>
      <c r="J72" s="6">
        <v>10951.38366841883</v>
      </c>
      <c r="K72" s="51">
        <v>15409.99257767109</v>
      </c>
      <c r="L72" s="51">
        <v>20653.461960789991</v>
      </c>
      <c r="M72" s="44">
        <v>24674.568669441091</v>
      </c>
    </row>
    <row r="73" spans="1:13" x14ac:dyDescent="0.35">
      <c r="A73" s="58">
        <v>2021</v>
      </c>
      <c r="B73" s="33" t="s">
        <v>106</v>
      </c>
      <c r="C73" s="17">
        <v>219087</v>
      </c>
      <c r="D73" s="17">
        <v>22.29999806606525</v>
      </c>
      <c r="E73" s="17">
        <v>13529.10455084171</v>
      </c>
      <c r="F73" s="17">
        <v>7261.9234325036559</v>
      </c>
      <c r="G73" s="17">
        <v>3898.9495073581729</v>
      </c>
      <c r="H73" s="17">
        <v>5539.8127584675021</v>
      </c>
      <c r="I73" s="17">
        <v>8553.407588478045</v>
      </c>
      <c r="J73" s="17">
        <v>12422.280445614961</v>
      </c>
      <c r="K73" s="52">
        <v>17091.136585740041</v>
      </c>
      <c r="L73" s="52">
        <v>22719.658117928739</v>
      </c>
      <c r="M73" s="49">
        <v>27028.75786408432</v>
      </c>
    </row>
    <row r="74" spans="1:13" x14ac:dyDescent="0.35">
      <c r="A74" s="59">
        <v>2022</v>
      </c>
      <c r="B74" s="32" t="s">
        <v>13</v>
      </c>
      <c r="C74" s="18">
        <v>999186</v>
      </c>
      <c r="D74" s="18">
        <v>100</v>
      </c>
      <c r="E74" s="18">
        <v>10141.440968160379</v>
      </c>
      <c r="F74" s="18">
        <v>6117.2909924333817</v>
      </c>
      <c r="G74" s="18">
        <v>2195.0739812037368</v>
      </c>
      <c r="H74" s="18">
        <v>3475.9456064518981</v>
      </c>
      <c r="I74" s="18">
        <v>5949.7277653565579</v>
      </c>
      <c r="J74" s="18">
        <v>9184.46548305551</v>
      </c>
      <c r="K74" s="18">
        <v>13104.22598689402</v>
      </c>
      <c r="L74" s="18">
        <v>17665.104940585039</v>
      </c>
      <c r="M74" s="18">
        <v>21183.798159928159</v>
      </c>
    </row>
    <row r="75" spans="1:13" x14ac:dyDescent="0.35">
      <c r="A75" s="58">
        <v>2022</v>
      </c>
      <c r="B75" s="33" t="s">
        <v>102</v>
      </c>
      <c r="C75" s="6">
        <v>226014</v>
      </c>
      <c r="D75" s="6">
        <v>22.619812527397301</v>
      </c>
      <c r="E75" s="6">
        <v>9146.2878713356477</v>
      </c>
      <c r="F75" s="6">
        <v>5550.5870023886491</v>
      </c>
      <c r="G75" s="6">
        <v>1780.9650221242241</v>
      </c>
      <c r="H75" s="6">
        <v>2959.050652741264</v>
      </c>
      <c r="I75" s="6">
        <v>5325.0621043137826</v>
      </c>
      <c r="J75" s="6">
        <v>8338.9109266480991</v>
      </c>
      <c r="K75" s="6">
        <v>11935.957469219091</v>
      </c>
      <c r="L75" s="6">
        <v>16029.62330776039</v>
      </c>
      <c r="M75" s="6">
        <v>19042.575263249772</v>
      </c>
    </row>
    <row r="76" spans="1:13" x14ac:dyDescent="0.35">
      <c r="A76" s="58">
        <v>2022</v>
      </c>
      <c r="B76" s="33" t="s">
        <v>103</v>
      </c>
      <c r="C76" s="6">
        <v>200359</v>
      </c>
      <c r="D76" s="6">
        <v>20.05222250912243</v>
      </c>
      <c r="E76" s="6">
        <v>9789.6941357764335</v>
      </c>
      <c r="F76" s="6">
        <v>5916.6891862523798</v>
      </c>
      <c r="G76" s="6">
        <v>1996.420280071269</v>
      </c>
      <c r="H76" s="6">
        <v>3251.5881868898932</v>
      </c>
      <c r="I76" s="6">
        <v>5731.3451584868953</v>
      </c>
      <c r="J76" s="6">
        <v>8909.2545390647556</v>
      </c>
      <c r="K76" s="6">
        <v>12706.91858459084</v>
      </c>
      <c r="L76" s="6">
        <v>17065.66389662369</v>
      </c>
      <c r="M76" s="6">
        <v>20412.01370610268</v>
      </c>
    </row>
    <row r="77" spans="1:13" x14ac:dyDescent="0.35">
      <c r="A77" s="58">
        <v>2022</v>
      </c>
      <c r="B77" s="33" t="s">
        <v>104</v>
      </c>
      <c r="C77" s="6">
        <v>166453</v>
      </c>
      <c r="D77" s="6">
        <v>16.658860312294209</v>
      </c>
      <c r="E77" s="6">
        <v>10032.585422764891</v>
      </c>
      <c r="F77" s="6">
        <v>6102.1073442895331</v>
      </c>
      <c r="G77" s="6">
        <v>2151.4394488714438</v>
      </c>
      <c r="H77" s="6">
        <v>3411.7043598139858</v>
      </c>
      <c r="I77" s="6">
        <v>5842.0001363778474</v>
      </c>
      <c r="J77" s="6">
        <v>9057.2918608898435</v>
      </c>
      <c r="K77" s="6">
        <v>12981.673454807909</v>
      </c>
      <c r="L77" s="6">
        <v>17534.69768568069</v>
      </c>
      <c r="M77" s="6">
        <v>21025.66586053892</v>
      </c>
    </row>
    <row r="78" spans="1:13" x14ac:dyDescent="0.35">
      <c r="A78" s="58">
        <v>2022</v>
      </c>
      <c r="B78" s="33" t="s">
        <v>105</v>
      </c>
      <c r="C78" s="6">
        <v>184874</v>
      </c>
      <c r="D78" s="6">
        <v>18.502461003256649</v>
      </c>
      <c r="E78" s="6">
        <v>10164.140583871531</v>
      </c>
      <c r="F78" s="6">
        <v>6120.9259288945659</v>
      </c>
      <c r="G78" s="6">
        <v>2311.696552024468</v>
      </c>
      <c r="H78" s="6">
        <v>3556.000083021956</v>
      </c>
      <c r="I78" s="6">
        <v>5952.6927459822937</v>
      </c>
      <c r="J78" s="6">
        <v>9165.2452799756647</v>
      </c>
      <c r="K78" s="6">
        <v>13109.16762124498</v>
      </c>
      <c r="L78" s="6">
        <v>17739.627361429819</v>
      </c>
      <c r="M78" s="6">
        <v>21283.965088361609</v>
      </c>
    </row>
    <row r="79" spans="1:13" x14ac:dyDescent="0.35">
      <c r="A79" s="58">
        <v>2022</v>
      </c>
      <c r="B79" s="33" t="s">
        <v>106</v>
      </c>
      <c r="C79" s="17">
        <v>221486</v>
      </c>
      <c r="D79" s="17">
        <v>22.166643647929419</v>
      </c>
      <c r="E79" s="17">
        <v>11537.99397357861</v>
      </c>
      <c r="F79" s="17">
        <v>6585.8332064175647</v>
      </c>
      <c r="G79" s="17">
        <v>3028.389232458997</v>
      </c>
      <c r="H79" s="17">
        <v>4416.8327879360559</v>
      </c>
      <c r="I79" s="17">
        <v>7049.3582659957519</v>
      </c>
      <c r="J79" s="17">
        <v>10493.066392817</v>
      </c>
      <c r="K79" s="17">
        <v>14671.816387082101</v>
      </c>
      <c r="L79" s="17">
        <v>19650.684819699789</v>
      </c>
      <c r="M79" s="17">
        <v>23632.872147082049</v>
      </c>
    </row>
    <row r="80" spans="1:13" x14ac:dyDescent="0.35">
      <c r="A80" s="59">
        <v>2023</v>
      </c>
      <c r="B80" s="32" t="s">
        <v>13</v>
      </c>
      <c r="C80" s="53">
        <v>1003044</v>
      </c>
      <c r="D80" s="53">
        <v>100</v>
      </c>
      <c r="E80" s="53">
        <v>10537.142485128599</v>
      </c>
      <c r="F80" s="53">
        <v>6304.6555996899797</v>
      </c>
      <c r="G80" s="53">
        <v>2206.9339036634378</v>
      </c>
      <c r="H80" s="53">
        <v>3562.9183711264059</v>
      </c>
      <c r="I80" s="53">
        <v>6188.9028682320823</v>
      </c>
      <c r="J80" s="53">
        <v>9593.9018560456789</v>
      </c>
      <c r="K80" s="53">
        <v>13681.408879742699</v>
      </c>
      <c r="L80" s="53">
        <v>18340.818178652898</v>
      </c>
      <c r="M80" s="53">
        <v>21928.88966768625</v>
      </c>
    </row>
    <row r="81" spans="1:13" x14ac:dyDescent="0.35">
      <c r="A81" s="58">
        <v>2023</v>
      </c>
      <c r="B81" s="33" t="s">
        <v>102</v>
      </c>
      <c r="C81" s="6">
        <v>228151</v>
      </c>
      <c r="D81" s="6">
        <v>22.745861597297829</v>
      </c>
      <c r="E81" s="6">
        <v>9505.5864757455347</v>
      </c>
      <c r="F81" s="6">
        <v>5763.6094289959447</v>
      </c>
      <c r="G81" s="6">
        <v>1785.0376616618551</v>
      </c>
      <c r="H81" s="6">
        <v>3015.3852844075468</v>
      </c>
      <c r="I81" s="6">
        <v>5499.0867969983701</v>
      </c>
      <c r="J81" s="6">
        <v>8696.1386043414186</v>
      </c>
      <c r="K81" s="6">
        <v>12462.579250158</v>
      </c>
      <c r="L81" s="6">
        <v>16653.32281719349</v>
      </c>
      <c r="M81" s="6">
        <v>19790.040889189138</v>
      </c>
    </row>
    <row r="82" spans="1:13" x14ac:dyDescent="0.35">
      <c r="A82" s="58">
        <v>2023</v>
      </c>
      <c r="B82" s="33" t="s">
        <v>103</v>
      </c>
      <c r="C82" s="6">
        <v>201158</v>
      </c>
      <c r="D82" s="6">
        <v>20.054753330860859</v>
      </c>
      <c r="E82" s="6">
        <v>10191.091937077101</v>
      </c>
      <c r="F82" s="6">
        <v>6105.9824496478404</v>
      </c>
      <c r="G82" s="6">
        <v>1996.5488211046679</v>
      </c>
      <c r="H82" s="6">
        <v>3332.6382101015461</v>
      </c>
      <c r="I82" s="6">
        <v>5982.3425521167837</v>
      </c>
      <c r="J82" s="6">
        <v>9326.8406846725502</v>
      </c>
      <c r="K82" s="6">
        <v>13296.941556745431</v>
      </c>
      <c r="L82" s="6">
        <v>17747.68212640307</v>
      </c>
      <c r="M82" s="6">
        <v>21141.4330532522</v>
      </c>
    </row>
    <row r="83" spans="1:13" x14ac:dyDescent="0.35">
      <c r="A83" s="58">
        <v>2023</v>
      </c>
      <c r="B83" s="33" t="s">
        <v>104</v>
      </c>
      <c r="C83" s="6">
        <v>167012</v>
      </c>
      <c r="D83" s="6">
        <v>16.650515829814051</v>
      </c>
      <c r="E83" s="6">
        <v>10403.788027972871</v>
      </c>
      <c r="F83" s="6">
        <v>6268.3634698029346</v>
      </c>
      <c r="G83" s="6">
        <v>2143.6809839006528</v>
      </c>
      <c r="H83" s="6">
        <v>3493.735490129598</v>
      </c>
      <c r="I83" s="6">
        <v>6066.3425678912381</v>
      </c>
      <c r="J83" s="6">
        <v>9456.3115048311756</v>
      </c>
      <c r="K83" s="6">
        <v>13516.456085043699</v>
      </c>
      <c r="L83" s="6">
        <v>18165.44789489498</v>
      </c>
      <c r="M83" s="6">
        <v>21760.697280221131</v>
      </c>
    </row>
    <row r="84" spans="1:13" x14ac:dyDescent="0.35">
      <c r="A84" s="58">
        <v>2023</v>
      </c>
      <c r="B84" s="33" t="s">
        <v>105</v>
      </c>
      <c r="C84" s="6">
        <v>185169</v>
      </c>
      <c r="D84" s="6">
        <v>18.460705612116719</v>
      </c>
      <c r="E84" s="6">
        <v>10569.524114501781</v>
      </c>
      <c r="F84" s="6">
        <v>6315.9685699767524</v>
      </c>
      <c r="G84" s="6">
        <v>2350.2413000061229</v>
      </c>
      <c r="H84" s="6">
        <v>3665.7043657323961</v>
      </c>
      <c r="I84" s="6">
        <v>6205.7044250368408</v>
      </c>
      <c r="J84" s="6">
        <v>9573.5054830423342</v>
      </c>
      <c r="K84" s="6">
        <v>13683.38553345434</v>
      </c>
      <c r="L84" s="6">
        <v>18416.482920198268</v>
      </c>
      <c r="M84" s="6">
        <v>22043.909921002789</v>
      </c>
    </row>
    <row r="85" spans="1:13" x14ac:dyDescent="0.35">
      <c r="A85" s="58">
        <v>2023</v>
      </c>
      <c r="B85" s="33" t="s">
        <v>106</v>
      </c>
      <c r="C85" s="17">
        <v>221554</v>
      </c>
      <c r="D85" s="17">
        <v>22.08816362991055</v>
      </c>
      <c r="E85" s="17">
        <v>11987.069328745391</v>
      </c>
      <c r="F85" s="17">
        <v>6753.9263590885894</v>
      </c>
      <c r="G85" s="17">
        <v>3084.2222509962921</v>
      </c>
      <c r="H85" s="17">
        <v>4578.226566022372</v>
      </c>
      <c r="I85" s="17">
        <v>7366.988498848882</v>
      </c>
      <c r="J85" s="17">
        <v>10970.42827168135</v>
      </c>
      <c r="K85" s="17">
        <v>15264.708527570499</v>
      </c>
      <c r="L85" s="17">
        <v>20359.533549286851</v>
      </c>
      <c r="M85" s="17">
        <v>24344.527853673189</v>
      </c>
    </row>
    <row r="86" spans="1:13" x14ac:dyDescent="0.35">
      <c r="A86" s="59">
        <v>2024</v>
      </c>
      <c r="B86" s="32" t="s">
        <v>13</v>
      </c>
      <c r="C86" s="53">
        <v>1001045</v>
      </c>
      <c r="D86" s="53">
        <v>100</v>
      </c>
      <c r="E86" s="53">
        <v>10330.93948571273</v>
      </c>
      <c r="F86" s="53">
        <v>6140.9739344626014</v>
      </c>
      <c r="G86" s="53">
        <v>2225.7179680787158</v>
      </c>
      <c r="H86" s="53">
        <v>3573.7899667024781</v>
      </c>
      <c r="I86" s="53">
        <v>6125.649948469425</v>
      </c>
      <c r="J86" s="53">
        <v>9408.631170272849</v>
      </c>
      <c r="K86" s="53">
        <v>13362.17930030372</v>
      </c>
      <c r="L86" s="53">
        <v>17897.611312820449</v>
      </c>
      <c r="M86" s="53">
        <v>21412.10166722372</v>
      </c>
    </row>
    <row r="87" spans="1:13" x14ac:dyDescent="0.35">
      <c r="A87" s="58">
        <v>2024</v>
      </c>
      <c r="B87" s="33" t="s">
        <v>102</v>
      </c>
      <c r="C87" s="6">
        <v>227246</v>
      </c>
      <c r="D87" s="6">
        <v>22.700877582925841</v>
      </c>
      <c r="E87" s="6">
        <v>9320.5417379236897</v>
      </c>
      <c r="F87" s="6">
        <v>5603.2090105623656</v>
      </c>
      <c r="G87" s="6">
        <v>1779.0695595345239</v>
      </c>
      <c r="H87" s="6">
        <v>3014.3969575329452</v>
      </c>
      <c r="I87" s="6">
        <v>5459.3893351224733</v>
      </c>
      <c r="J87" s="6">
        <v>8543.0974757095646</v>
      </c>
      <c r="K87" s="6">
        <v>12170.25709347064</v>
      </c>
      <c r="L87" s="6">
        <v>16256.98068750255</v>
      </c>
      <c r="M87" s="6">
        <v>19293.494967045481</v>
      </c>
    </row>
    <row r="88" spans="1:13" x14ac:dyDescent="0.35">
      <c r="A88" s="58">
        <v>2024</v>
      </c>
      <c r="B88" s="33" t="s">
        <v>103</v>
      </c>
      <c r="C88" s="6">
        <v>200412</v>
      </c>
      <c r="D88" s="6">
        <v>20.020278808644971</v>
      </c>
      <c r="E88" s="6">
        <v>9975.7858779673861</v>
      </c>
      <c r="F88" s="6">
        <v>5924.9190943393169</v>
      </c>
      <c r="G88" s="6">
        <v>2007.2918756551919</v>
      </c>
      <c r="H88" s="6">
        <v>3338.5681713273962</v>
      </c>
      <c r="I88" s="6">
        <v>5908.9776026100863</v>
      </c>
      <c r="J88" s="6">
        <v>9130.1636372804551</v>
      </c>
      <c r="K88" s="6">
        <v>12975.200557524649</v>
      </c>
      <c r="L88" s="6">
        <v>17312.521804970202</v>
      </c>
      <c r="M88" s="6">
        <v>20595.54189634342</v>
      </c>
    </row>
    <row r="89" spans="1:13" x14ac:dyDescent="0.35">
      <c r="A89" s="58">
        <v>2024</v>
      </c>
      <c r="B89" s="33" t="s">
        <v>104</v>
      </c>
      <c r="C89" s="6">
        <v>166826</v>
      </c>
      <c r="D89" s="6">
        <v>16.66518488179852</v>
      </c>
      <c r="E89" s="6">
        <v>10210.0864758303</v>
      </c>
      <c r="F89" s="6">
        <v>6105.938137379253</v>
      </c>
      <c r="G89" s="6">
        <v>2173.5778617310152</v>
      </c>
      <c r="H89" s="6">
        <v>3514.374488459187</v>
      </c>
      <c r="I89" s="6">
        <v>6014.9573388954695</v>
      </c>
      <c r="J89" s="6">
        <v>9282.3659754494765</v>
      </c>
      <c r="K89" s="6">
        <v>13219.377905849909</v>
      </c>
      <c r="L89" s="6">
        <v>17744.420647667252</v>
      </c>
      <c r="M89" s="6">
        <v>21237.66197442932</v>
      </c>
    </row>
    <row r="90" spans="1:13" x14ac:dyDescent="0.35">
      <c r="A90" s="58">
        <v>2024</v>
      </c>
      <c r="B90" s="33" t="s">
        <v>105</v>
      </c>
      <c r="C90" s="6">
        <v>185236</v>
      </c>
      <c r="D90" s="6">
        <v>18.504263045117849</v>
      </c>
      <c r="E90" s="6">
        <v>10380.41845751777</v>
      </c>
      <c r="F90" s="6">
        <v>6165.5186917369347</v>
      </c>
      <c r="G90" s="6">
        <v>2373.96114492078</v>
      </c>
      <c r="H90" s="6">
        <v>3690.4125375168451</v>
      </c>
      <c r="I90" s="6">
        <v>6168.1274550514427</v>
      </c>
      <c r="J90" s="6">
        <v>9395.0352387940293</v>
      </c>
      <c r="K90" s="6">
        <v>13388.864125816879</v>
      </c>
      <c r="L90" s="6">
        <v>17982.607423700811</v>
      </c>
      <c r="M90" s="6">
        <v>21542.560814219451</v>
      </c>
    </row>
    <row r="91" spans="1:13" x14ac:dyDescent="0.35">
      <c r="A91" s="58">
        <v>2024</v>
      </c>
      <c r="B91" s="33" t="s">
        <v>106</v>
      </c>
      <c r="C91" s="6">
        <v>221325</v>
      </c>
      <c r="D91" s="6">
        <v>22.109395681512819</v>
      </c>
      <c r="E91" s="6">
        <v>11739.646269107479</v>
      </c>
      <c r="F91" s="6">
        <v>6593.029524423051</v>
      </c>
      <c r="G91" s="6">
        <v>3099.3930684653851</v>
      </c>
      <c r="H91" s="6">
        <v>4541.3619737280942</v>
      </c>
      <c r="I91" s="6">
        <v>7251.5255780875978</v>
      </c>
      <c r="J91" s="6">
        <v>10738.17145693022</v>
      </c>
      <c r="K91" s="6">
        <v>14927.01367474355</v>
      </c>
      <c r="L91" s="6">
        <v>19838.685288055211</v>
      </c>
      <c r="M91" s="6">
        <v>23763.26197257435</v>
      </c>
    </row>
  </sheetData>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A8C41B-9940-4386-81E4-A2EA3FE45A6D}">
  <sheetPr>
    <pageSetUpPr fitToPage="1"/>
  </sheetPr>
  <dimension ref="A1:M96"/>
  <sheetViews>
    <sheetView showGridLines="0" zoomScaleNormal="100" workbookViewId="0">
      <pane ySplit="7" topLeftCell="A8" activePane="bottomLeft" state="frozen"/>
      <selection pane="bottomLeft"/>
    </sheetView>
  </sheetViews>
  <sheetFormatPr defaultColWidth="8.69140625" defaultRowHeight="15.5" x14ac:dyDescent="0.35"/>
  <cols>
    <col min="1" max="1" width="13.69140625" style="1" customWidth="1"/>
    <col min="2" max="2" width="24.4609375" style="8" bestFit="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359</v>
      </c>
    </row>
    <row r="2" spans="1:13" x14ac:dyDescent="0.35">
      <c r="A2" s="9" t="s">
        <v>294</v>
      </c>
    </row>
    <row r="3" spans="1:13" x14ac:dyDescent="0.35">
      <c r="A3" s="11" t="s">
        <v>201</v>
      </c>
    </row>
    <row r="4" spans="1:13" x14ac:dyDescent="0.35">
      <c r="A4" s="11" t="s">
        <v>289</v>
      </c>
    </row>
    <row r="5" spans="1:13" x14ac:dyDescent="0.35">
      <c r="A5" s="12" t="s">
        <v>202</v>
      </c>
    </row>
    <row r="6" spans="1:13" ht="22" customHeight="1" x14ac:dyDescent="0.35">
      <c r="A6" s="56" t="s">
        <v>293</v>
      </c>
    </row>
    <row r="7" spans="1:13" s="61" customFormat="1" ht="46.5" customHeight="1" x14ac:dyDescent="0.35">
      <c r="A7" s="62" t="s">
        <v>1</v>
      </c>
      <c r="B7" s="63" t="s">
        <v>291</v>
      </c>
      <c r="C7" s="29" t="s">
        <v>2</v>
      </c>
      <c r="D7" s="29" t="s">
        <v>3</v>
      </c>
      <c r="E7" s="29" t="s">
        <v>4</v>
      </c>
      <c r="F7" s="29" t="s">
        <v>5</v>
      </c>
      <c r="G7" s="29" t="s">
        <v>6</v>
      </c>
      <c r="H7" s="29" t="s">
        <v>7</v>
      </c>
      <c r="I7" s="29" t="s">
        <v>8</v>
      </c>
      <c r="J7" s="29" t="s">
        <v>9</v>
      </c>
      <c r="K7" s="29" t="s">
        <v>10</v>
      </c>
      <c r="L7" s="29" t="s">
        <v>11</v>
      </c>
      <c r="M7" s="29" t="s">
        <v>12</v>
      </c>
    </row>
    <row r="8" spans="1:13" s="13" customFormat="1" x14ac:dyDescent="0.35">
      <c r="A8" s="59">
        <v>2011</v>
      </c>
      <c r="B8" s="32" t="s">
        <v>13</v>
      </c>
      <c r="C8" s="43">
        <v>192210</v>
      </c>
      <c r="D8" s="43">
        <v>100</v>
      </c>
      <c r="E8" s="43">
        <v>4000</v>
      </c>
      <c r="F8" s="43">
        <v>2900</v>
      </c>
      <c r="G8" s="43">
        <v>900</v>
      </c>
      <c r="H8" s="43">
        <v>1400</v>
      </c>
      <c r="I8" s="43">
        <v>2100</v>
      </c>
      <c r="J8" s="43">
        <v>3300</v>
      </c>
      <c r="K8" s="43">
        <v>4900</v>
      </c>
      <c r="L8" s="43">
        <v>7200</v>
      </c>
      <c r="M8" s="43">
        <v>9300</v>
      </c>
    </row>
    <row r="9" spans="1:13" x14ac:dyDescent="0.35">
      <c r="A9" s="58">
        <v>2011</v>
      </c>
      <c r="B9" s="33" t="s">
        <v>285</v>
      </c>
      <c r="C9" s="44">
        <v>40110</v>
      </c>
      <c r="D9" s="44">
        <v>20.86799540093542</v>
      </c>
      <c r="E9" s="44">
        <v>3500</v>
      </c>
      <c r="F9" s="44">
        <v>2300</v>
      </c>
      <c r="G9" s="44">
        <v>800</v>
      </c>
      <c r="H9" s="44">
        <v>1200</v>
      </c>
      <c r="I9" s="44">
        <v>2000</v>
      </c>
      <c r="J9" s="44">
        <v>3000</v>
      </c>
      <c r="K9" s="44">
        <v>4400</v>
      </c>
      <c r="L9" s="44">
        <v>6100</v>
      </c>
      <c r="M9" s="44">
        <v>7500</v>
      </c>
    </row>
    <row r="10" spans="1:13" x14ac:dyDescent="0.35">
      <c r="A10" s="58">
        <v>2011</v>
      </c>
      <c r="B10" s="33" t="s">
        <v>103</v>
      </c>
      <c r="C10" s="44">
        <v>39970</v>
      </c>
      <c r="D10" s="44">
        <v>20.793078511859239</v>
      </c>
      <c r="E10" s="44">
        <v>3700</v>
      </c>
      <c r="F10" s="44">
        <v>2600</v>
      </c>
      <c r="G10" s="44">
        <v>900</v>
      </c>
      <c r="H10" s="44">
        <v>1300</v>
      </c>
      <c r="I10" s="44">
        <v>2000</v>
      </c>
      <c r="J10" s="44">
        <v>3200</v>
      </c>
      <c r="K10" s="44">
        <v>4600</v>
      </c>
      <c r="L10" s="44">
        <v>6600</v>
      </c>
      <c r="M10" s="44">
        <v>8300</v>
      </c>
    </row>
    <row r="11" spans="1:13" x14ac:dyDescent="0.35">
      <c r="A11" s="58">
        <v>2011</v>
      </c>
      <c r="B11" s="33" t="s">
        <v>104</v>
      </c>
      <c r="C11" s="44">
        <v>39000</v>
      </c>
      <c r="D11" s="44">
        <v>20.289470535291578</v>
      </c>
      <c r="E11" s="44">
        <v>4200</v>
      </c>
      <c r="F11" s="44">
        <v>3200</v>
      </c>
      <c r="G11" s="44">
        <v>900</v>
      </c>
      <c r="H11" s="44">
        <v>1400</v>
      </c>
      <c r="I11" s="44">
        <v>2200</v>
      </c>
      <c r="J11" s="44">
        <v>3400</v>
      </c>
      <c r="K11" s="44">
        <v>5100</v>
      </c>
      <c r="L11" s="44">
        <v>7700</v>
      </c>
      <c r="M11" s="44">
        <v>10300</v>
      </c>
    </row>
    <row r="12" spans="1:13" x14ac:dyDescent="0.35">
      <c r="A12" s="58">
        <v>2011</v>
      </c>
      <c r="B12" s="33" t="s">
        <v>105</v>
      </c>
      <c r="C12" s="44">
        <v>36400</v>
      </c>
      <c r="D12" s="44">
        <v>18.937324738701335</v>
      </c>
      <c r="E12" s="44">
        <v>4400</v>
      </c>
      <c r="F12" s="44">
        <v>3400</v>
      </c>
      <c r="G12" s="44">
        <v>1000</v>
      </c>
      <c r="H12" s="44">
        <v>1500</v>
      </c>
      <c r="I12" s="44">
        <v>2300</v>
      </c>
      <c r="J12" s="44">
        <v>3500</v>
      </c>
      <c r="K12" s="44">
        <v>5400</v>
      </c>
      <c r="L12" s="44">
        <v>8300</v>
      </c>
      <c r="M12" s="44">
        <v>11100</v>
      </c>
    </row>
    <row r="13" spans="1:13" x14ac:dyDescent="0.35">
      <c r="A13" s="58">
        <v>2011</v>
      </c>
      <c r="B13" s="33" t="s">
        <v>106</v>
      </c>
      <c r="C13" s="44">
        <v>36740</v>
      </c>
      <c r="D13" s="44">
        <v>19.111610557038286</v>
      </c>
      <c r="E13" s="44">
        <v>4200</v>
      </c>
      <c r="F13" s="44">
        <v>2900</v>
      </c>
      <c r="G13" s="44">
        <v>1100</v>
      </c>
      <c r="H13" s="44">
        <v>1500</v>
      </c>
      <c r="I13" s="44">
        <v>2400</v>
      </c>
      <c r="J13" s="44">
        <v>3600</v>
      </c>
      <c r="K13" s="44">
        <v>5200</v>
      </c>
      <c r="L13" s="44">
        <v>7400</v>
      </c>
      <c r="M13" s="44">
        <v>9400</v>
      </c>
    </row>
    <row r="14" spans="1:13" x14ac:dyDescent="0.35">
      <c r="A14" s="59">
        <v>2012</v>
      </c>
      <c r="B14" s="32" t="s">
        <v>13</v>
      </c>
      <c r="C14" s="43">
        <v>190750</v>
      </c>
      <c r="D14" s="43">
        <v>100</v>
      </c>
      <c r="E14" s="43">
        <v>3900</v>
      </c>
      <c r="F14" s="43">
        <v>2900</v>
      </c>
      <c r="G14" s="43">
        <v>900</v>
      </c>
      <c r="H14" s="43">
        <v>1300</v>
      </c>
      <c r="I14" s="43">
        <v>2100</v>
      </c>
      <c r="J14" s="43">
        <v>3200</v>
      </c>
      <c r="K14" s="43">
        <v>4800</v>
      </c>
      <c r="L14" s="43">
        <v>7100</v>
      </c>
      <c r="M14" s="43">
        <v>9400</v>
      </c>
    </row>
    <row r="15" spans="1:13" x14ac:dyDescent="0.35">
      <c r="A15" s="58">
        <v>2012</v>
      </c>
      <c r="B15" s="33" t="s">
        <v>102</v>
      </c>
      <c r="C15" s="44">
        <v>39820</v>
      </c>
      <c r="D15" s="44">
        <v>21</v>
      </c>
      <c r="E15" s="44">
        <v>3400</v>
      </c>
      <c r="F15" s="44">
        <v>2300</v>
      </c>
      <c r="G15" s="44">
        <v>800</v>
      </c>
      <c r="H15" s="44">
        <v>1200</v>
      </c>
      <c r="I15" s="44">
        <v>1900</v>
      </c>
      <c r="J15" s="44">
        <v>2900</v>
      </c>
      <c r="K15" s="44">
        <v>4300</v>
      </c>
      <c r="L15" s="44">
        <v>6000</v>
      </c>
      <c r="M15" s="44">
        <v>7400</v>
      </c>
    </row>
    <row r="16" spans="1:13" x14ac:dyDescent="0.35">
      <c r="A16" s="58">
        <v>2012</v>
      </c>
      <c r="B16" s="33" t="s">
        <v>103</v>
      </c>
      <c r="C16" s="44">
        <v>39660</v>
      </c>
      <c r="D16" s="44">
        <v>21</v>
      </c>
      <c r="E16" s="44">
        <v>3700</v>
      </c>
      <c r="F16" s="44">
        <v>2600</v>
      </c>
      <c r="G16" s="44">
        <v>900</v>
      </c>
      <c r="H16" s="44">
        <v>1300</v>
      </c>
      <c r="I16" s="44">
        <v>2000</v>
      </c>
      <c r="J16" s="44">
        <v>3100</v>
      </c>
      <c r="K16" s="44">
        <v>4500</v>
      </c>
      <c r="L16" s="44">
        <v>6500</v>
      </c>
      <c r="M16" s="44">
        <v>8300</v>
      </c>
    </row>
    <row r="17" spans="1:13" x14ac:dyDescent="0.35">
      <c r="A17" s="58">
        <v>2012</v>
      </c>
      <c r="B17" s="33" t="s">
        <v>104</v>
      </c>
      <c r="C17" s="44">
        <v>38710</v>
      </c>
      <c r="D17" s="44">
        <v>20</v>
      </c>
      <c r="E17" s="44">
        <v>4100</v>
      </c>
      <c r="F17" s="44">
        <v>3200</v>
      </c>
      <c r="G17" s="44">
        <v>900</v>
      </c>
      <c r="H17" s="44">
        <v>1300</v>
      </c>
      <c r="I17" s="44">
        <v>2100</v>
      </c>
      <c r="J17" s="44">
        <v>3300</v>
      </c>
      <c r="K17" s="44">
        <v>5000</v>
      </c>
      <c r="L17" s="44">
        <v>7700</v>
      </c>
      <c r="M17" s="44">
        <v>10600</v>
      </c>
    </row>
    <row r="18" spans="1:13" x14ac:dyDescent="0.35">
      <c r="A18" s="58">
        <v>2012</v>
      </c>
      <c r="B18" s="33" t="s">
        <v>105</v>
      </c>
      <c r="C18" s="44">
        <v>36070</v>
      </c>
      <c r="D18" s="44">
        <v>19</v>
      </c>
      <c r="E18" s="44">
        <v>4300</v>
      </c>
      <c r="F18" s="44">
        <v>3400</v>
      </c>
      <c r="G18" s="44">
        <v>1000</v>
      </c>
      <c r="H18" s="44">
        <v>1400</v>
      </c>
      <c r="I18" s="44">
        <v>2200</v>
      </c>
      <c r="J18" s="44">
        <v>3400</v>
      </c>
      <c r="K18" s="44">
        <v>5300</v>
      </c>
      <c r="L18" s="44">
        <v>8200</v>
      </c>
      <c r="M18" s="44">
        <v>11400</v>
      </c>
    </row>
    <row r="19" spans="1:13" x14ac:dyDescent="0.35">
      <c r="A19" s="58">
        <v>2012</v>
      </c>
      <c r="B19" s="33" t="s">
        <v>106</v>
      </c>
      <c r="C19" s="44">
        <v>36460</v>
      </c>
      <c r="D19" s="44">
        <v>19</v>
      </c>
      <c r="E19" s="44">
        <v>4100</v>
      </c>
      <c r="F19" s="44">
        <v>2900</v>
      </c>
      <c r="G19" s="44">
        <v>1100</v>
      </c>
      <c r="H19" s="44">
        <v>1500</v>
      </c>
      <c r="I19" s="44">
        <v>2300</v>
      </c>
      <c r="J19" s="44">
        <v>3400</v>
      </c>
      <c r="K19" s="44">
        <v>5000</v>
      </c>
      <c r="L19" s="44">
        <v>7300</v>
      </c>
      <c r="M19" s="44">
        <v>9400</v>
      </c>
    </row>
    <row r="20" spans="1:13" x14ac:dyDescent="0.35">
      <c r="A20" s="58">
        <v>2012</v>
      </c>
      <c r="B20" s="33" t="s">
        <v>41</v>
      </c>
      <c r="C20" s="44">
        <v>50</v>
      </c>
      <c r="D20" s="44">
        <v>0</v>
      </c>
      <c r="E20" s="44">
        <v>4400</v>
      </c>
      <c r="F20" s="44">
        <v>4000</v>
      </c>
      <c r="G20" s="44">
        <v>500</v>
      </c>
      <c r="H20" s="44">
        <v>800</v>
      </c>
      <c r="I20" s="44">
        <v>2200</v>
      </c>
      <c r="J20" s="44">
        <v>3100</v>
      </c>
      <c r="K20" s="44">
        <v>4200</v>
      </c>
      <c r="L20" s="44">
        <v>11800</v>
      </c>
      <c r="M20" s="44">
        <v>12900</v>
      </c>
    </row>
    <row r="21" spans="1:13" x14ac:dyDescent="0.35">
      <c r="A21" s="59">
        <v>2013</v>
      </c>
      <c r="B21" s="32" t="s">
        <v>13</v>
      </c>
      <c r="C21" s="43">
        <v>220230</v>
      </c>
      <c r="D21" s="43">
        <v>100</v>
      </c>
      <c r="E21" s="43">
        <v>3800</v>
      </c>
      <c r="F21" s="43">
        <v>2800</v>
      </c>
      <c r="G21" s="43">
        <v>900</v>
      </c>
      <c r="H21" s="43">
        <v>1300</v>
      </c>
      <c r="I21" s="43">
        <v>2100</v>
      </c>
      <c r="J21" s="43">
        <v>3200</v>
      </c>
      <c r="K21" s="43">
        <v>4800</v>
      </c>
      <c r="L21" s="43">
        <v>6800</v>
      </c>
      <c r="M21" s="43">
        <v>8800</v>
      </c>
    </row>
    <row r="22" spans="1:13" x14ac:dyDescent="0.35">
      <c r="A22" s="58">
        <v>2013</v>
      </c>
      <c r="B22" s="33" t="s">
        <v>102</v>
      </c>
      <c r="C22" s="44">
        <v>43800</v>
      </c>
      <c r="D22" s="44">
        <v>20</v>
      </c>
      <c r="E22" s="44">
        <v>3400</v>
      </c>
      <c r="F22" s="44">
        <v>2200</v>
      </c>
      <c r="G22" s="44">
        <v>900</v>
      </c>
      <c r="H22" s="44">
        <v>1200</v>
      </c>
      <c r="I22" s="44">
        <v>1900</v>
      </c>
      <c r="J22" s="44">
        <v>3000</v>
      </c>
      <c r="K22" s="44">
        <v>4300</v>
      </c>
      <c r="L22" s="44">
        <v>5900</v>
      </c>
      <c r="M22" s="44">
        <v>7200</v>
      </c>
    </row>
    <row r="23" spans="1:13" x14ac:dyDescent="0.35">
      <c r="A23" s="58">
        <v>2013</v>
      </c>
      <c r="B23" s="33" t="s">
        <v>103</v>
      </c>
      <c r="C23" s="44">
        <v>44060</v>
      </c>
      <c r="D23" s="44">
        <v>20</v>
      </c>
      <c r="E23" s="44">
        <v>3600</v>
      </c>
      <c r="F23" s="44">
        <v>2400</v>
      </c>
      <c r="G23" s="44">
        <v>900</v>
      </c>
      <c r="H23" s="44">
        <v>1300</v>
      </c>
      <c r="I23" s="44">
        <v>2000</v>
      </c>
      <c r="J23" s="44">
        <v>3100</v>
      </c>
      <c r="K23" s="44">
        <v>4500</v>
      </c>
      <c r="L23" s="44">
        <v>6300</v>
      </c>
      <c r="M23" s="44">
        <v>7800</v>
      </c>
    </row>
    <row r="24" spans="1:13" x14ac:dyDescent="0.35">
      <c r="A24" s="58">
        <v>2013</v>
      </c>
      <c r="B24" s="33" t="s">
        <v>104</v>
      </c>
      <c r="C24" s="44">
        <v>44050</v>
      </c>
      <c r="D24" s="44">
        <v>20</v>
      </c>
      <c r="E24" s="44">
        <v>4000</v>
      </c>
      <c r="F24" s="44">
        <v>2900</v>
      </c>
      <c r="G24" s="44">
        <v>900</v>
      </c>
      <c r="H24" s="44">
        <v>1300</v>
      </c>
      <c r="I24" s="44">
        <v>2100</v>
      </c>
      <c r="J24" s="44">
        <v>3300</v>
      </c>
      <c r="K24" s="44">
        <v>4900</v>
      </c>
      <c r="L24" s="44">
        <v>7200</v>
      </c>
      <c r="M24" s="44">
        <v>9500</v>
      </c>
    </row>
    <row r="25" spans="1:13" x14ac:dyDescent="0.35">
      <c r="A25" s="58">
        <v>2013</v>
      </c>
      <c r="B25" s="33" t="s">
        <v>105</v>
      </c>
      <c r="C25" s="44">
        <v>43820</v>
      </c>
      <c r="D25" s="44">
        <v>20</v>
      </c>
      <c r="E25" s="44">
        <v>4200</v>
      </c>
      <c r="F25" s="44">
        <v>3200</v>
      </c>
      <c r="G25" s="44">
        <v>1000</v>
      </c>
      <c r="H25" s="44">
        <v>1400</v>
      </c>
      <c r="I25" s="44">
        <v>2200</v>
      </c>
      <c r="J25" s="44">
        <v>3400</v>
      </c>
      <c r="K25" s="44">
        <v>5200</v>
      </c>
      <c r="L25" s="44">
        <v>7900</v>
      </c>
      <c r="M25" s="44">
        <v>10600</v>
      </c>
    </row>
    <row r="26" spans="1:13" x14ac:dyDescent="0.35">
      <c r="A26" s="58">
        <v>2013</v>
      </c>
      <c r="B26" s="33" t="s">
        <v>106</v>
      </c>
      <c r="C26" s="44">
        <v>44510</v>
      </c>
      <c r="D26" s="44">
        <v>20</v>
      </c>
      <c r="E26" s="44">
        <v>4000</v>
      </c>
      <c r="F26" s="44">
        <v>2800</v>
      </c>
      <c r="G26" s="44">
        <v>1100</v>
      </c>
      <c r="H26" s="44">
        <v>1500</v>
      </c>
      <c r="I26" s="44">
        <v>2300</v>
      </c>
      <c r="J26" s="44">
        <v>3400</v>
      </c>
      <c r="K26" s="44">
        <v>5000</v>
      </c>
      <c r="L26" s="44">
        <v>7000</v>
      </c>
      <c r="M26" s="44">
        <v>9000</v>
      </c>
    </row>
    <row r="27" spans="1:13" x14ac:dyDescent="0.35">
      <c r="A27" s="59">
        <v>2014</v>
      </c>
      <c r="B27" s="32" t="s">
        <v>13</v>
      </c>
      <c r="C27" s="43">
        <v>212550</v>
      </c>
      <c r="D27" s="43">
        <v>100</v>
      </c>
      <c r="E27" s="43">
        <v>3900</v>
      </c>
      <c r="F27" s="43">
        <v>3100</v>
      </c>
      <c r="G27" s="43">
        <v>900</v>
      </c>
      <c r="H27" s="43">
        <v>1300</v>
      </c>
      <c r="I27" s="43">
        <v>2100</v>
      </c>
      <c r="J27" s="43">
        <v>3200</v>
      </c>
      <c r="K27" s="43">
        <v>4700</v>
      </c>
      <c r="L27" s="43">
        <v>6800</v>
      </c>
      <c r="M27" s="43">
        <v>8900</v>
      </c>
    </row>
    <row r="28" spans="1:13" x14ac:dyDescent="0.35">
      <c r="A28" s="58">
        <v>2014</v>
      </c>
      <c r="B28" s="33" t="s">
        <v>102</v>
      </c>
      <c r="C28" s="44">
        <v>42510</v>
      </c>
      <c r="D28" s="44">
        <v>20</v>
      </c>
      <c r="E28" s="44">
        <v>3400</v>
      </c>
      <c r="F28" s="44">
        <v>2500</v>
      </c>
      <c r="G28" s="44">
        <v>800</v>
      </c>
      <c r="H28" s="44">
        <v>1200</v>
      </c>
      <c r="I28" s="44">
        <v>1900</v>
      </c>
      <c r="J28" s="44">
        <v>3000</v>
      </c>
      <c r="K28" s="44">
        <v>4300</v>
      </c>
      <c r="L28" s="44">
        <v>6000</v>
      </c>
      <c r="M28" s="44">
        <v>7200</v>
      </c>
    </row>
    <row r="29" spans="1:13" x14ac:dyDescent="0.35">
      <c r="A29" s="58">
        <v>2014</v>
      </c>
      <c r="B29" s="33" t="s">
        <v>103</v>
      </c>
      <c r="C29" s="44">
        <v>42570</v>
      </c>
      <c r="D29" s="44">
        <v>20</v>
      </c>
      <c r="E29" s="44">
        <v>3600</v>
      </c>
      <c r="F29" s="44">
        <v>2600</v>
      </c>
      <c r="G29" s="44">
        <v>900</v>
      </c>
      <c r="H29" s="44">
        <v>1300</v>
      </c>
      <c r="I29" s="44">
        <v>2000</v>
      </c>
      <c r="J29" s="44">
        <v>3000</v>
      </c>
      <c r="K29" s="44">
        <v>4500</v>
      </c>
      <c r="L29" s="44">
        <v>6300</v>
      </c>
      <c r="M29" s="44">
        <v>7900</v>
      </c>
    </row>
    <row r="30" spans="1:13" x14ac:dyDescent="0.35">
      <c r="A30" s="58">
        <v>2014</v>
      </c>
      <c r="B30" s="33" t="s">
        <v>104</v>
      </c>
      <c r="C30" s="44">
        <v>42490</v>
      </c>
      <c r="D30" s="44">
        <v>20</v>
      </c>
      <c r="E30" s="44">
        <v>4000</v>
      </c>
      <c r="F30" s="44">
        <v>3300</v>
      </c>
      <c r="G30" s="44">
        <v>900</v>
      </c>
      <c r="H30" s="44">
        <v>1300</v>
      </c>
      <c r="I30" s="44">
        <v>2100</v>
      </c>
      <c r="J30" s="44">
        <v>3200</v>
      </c>
      <c r="K30" s="44">
        <v>4800</v>
      </c>
      <c r="L30" s="44">
        <v>7100</v>
      </c>
      <c r="M30" s="44">
        <v>9400</v>
      </c>
    </row>
    <row r="31" spans="1:13" x14ac:dyDescent="0.35">
      <c r="A31" s="58">
        <v>2014</v>
      </c>
      <c r="B31" s="33" t="s">
        <v>105</v>
      </c>
      <c r="C31" s="44">
        <v>42520</v>
      </c>
      <c r="D31" s="44">
        <v>20</v>
      </c>
      <c r="E31" s="44">
        <v>4300</v>
      </c>
      <c r="F31" s="44">
        <v>3700</v>
      </c>
      <c r="G31" s="44">
        <v>1000</v>
      </c>
      <c r="H31" s="44">
        <v>1400</v>
      </c>
      <c r="I31" s="44">
        <v>2200</v>
      </c>
      <c r="J31" s="44">
        <v>3400</v>
      </c>
      <c r="K31" s="44">
        <v>5100</v>
      </c>
      <c r="L31" s="44">
        <v>7900</v>
      </c>
      <c r="M31" s="44">
        <v>10800</v>
      </c>
    </row>
    <row r="32" spans="1:13" x14ac:dyDescent="0.35">
      <c r="A32" s="58">
        <v>2014</v>
      </c>
      <c r="B32" s="33" t="s">
        <v>106</v>
      </c>
      <c r="C32" s="44">
        <v>42460</v>
      </c>
      <c r="D32" s="44">
        <v>20</v>
      </c>
      <c r="E32" s="44">
        <v>4100</v>
      </c>
      <c r="F32" s="44">
        <v>3200</v>
      </c>
      <c r="G32" s="44">
        <v>1100</v>
      </c>
      <c r="H32" s="44">
        <v>1500</v>
      </c>
      <c r="I32" s="44">
        <v>2300</v>
      </c>
      <c r="J32" s="44">
        <v>3400</v>
      </c>
      <c r="K32" s="44">
        <v>4900</v>
      </c>
      <c r="L32" s="44">
        <v>7100</v>
      </c>
      <c r="M32" s="44">
        <v>9300</v>
      </c>
    </row>
    <row r="33" spans="1:13" x14ac:dyDescent="0.35">
      <c r="A33" s="59">
        <v>2015</v>
      </c>
      <c r="B33" s="32" t="s">
        <v>13</v>
      </c>
      <c r="C33" s="18">
        <v>200330</v>
      </c>
      <c r="D33" s="18">
        <v>100</v>
      </c>
      <c r="E33" s="18">
        <v>3800</v>
      </c>
      <c r="F33" s="18">
        <v>2700</v>
      </c>
      <c r="G33" s="18">
        <v>900</v>
      </c>
      <c r="H33" s="18">
        <v>1300</v>
      </c>
      <c r="I33" s="18">
        <v>2100</v>
      </c>
      <c r="J33" s="18">
        <v>3200</v>
      </c>
      <c r="K33" s="20">
        <v>4600</v>
      </c>
      <c r="L33" s="20">
        <v>6700</v>
      </c>
      <c r="M33" s="43">
        <v>8600</v>
      </c>
    </row>
    <row r="34" spans="1:13" x14ac:dyDescent="0.35">
      <c r="A34" s="58">
        <v>2015</v>
      </c>
      <c r="B34" s="33" t="s">
        <v>102</v>
      </c>
      <c r="C34" s="5">
        <v>42370</v>
      </c>
      <c r="D34" s="5">
        <v>21.15</v>
      </c>
      <c r="E34" s="5">
        <v>3400</v>
      </c>
      <c r="F34" s="5">
        <v>2200</v>
      </c>
      <c r="G34" s="5">
        <v>900</v>
      </c>
      <c r="H34" s="5">
        <v>1200</v>
      </c>
      <c r="I34" s="5">
        <v>1900</v>
      </c>
      <c r="J34" s="5">
        <v>3000</v>
      </c>
      <c r="K34" s="7">
        <v>4300</v>
      </c>
      <c r="L34" s="7">
        <v>6000</v>
      </c>
      <c r="M34" s="44">
        <v>7300</v>
      </c>
    </row>
    <row r="35" spans="1:13" x14ac:dyDescent="0.35">
      <c r="A35" s="58">
        <v>2015</v>
      </c>
      <c r="B35" s="33" t="s">
        <v>103</v>
      </c>
      <c r="C35" s="5">
        <v>42670</v>
      </c>
      <c r="D35" s="5">
        <v>21.3</v>
      </c>
      <c r="E35" s="5">
        <v>3500</v>
      </c>
      <c r="F35" s="5">
        <v>2500</v>
      </c>
      <c r="G35" s="5">
        <v>900</v>
      </c>
      <c r="H35" s="5">
        <v>1200</v>
      </c>
      <c r="I35" s="5">
        <v>2000</v>
      </c>
      <c r="J35" s="5">
        <v>3000</v>
      </c>
      <c r="K35" s="7">
        <v>4400</v>
      </c>
      <c r="L35" s="7">
        <v>6200</v>
      </c>
      <c r="M35" s="44">
        <v>7900</v>
      </c>
    </row>
    <row r="36" spans="1:13" x14ac:dyDescent="0.35">
      <c r="A36" s="58">
        <v>2015</v>
      </c>
      <c r="B36" s="33" t="s">
        <v>104</v>
      </c>
      <c r="C36" s="5">
        <v>40000</v>
      </c>
      <c r="D36" s="5">
        <v>19.97</v>
      </c>
      <c r="E36" s="5">
        <v>3900</v>
      </c>
      <c r="F36" s="5">
        <v>2900</v>
      </c>
      <c r="G36" s="5">
        <v>900</v>
      </c>
      <c r="H36" s="5">
        <v>1300</v>
      </c>
      <c r="I36" s="5">
        <v>2100</v>
      </c>
      <c r="J36" s="5">
        <v>3200</v>
      </c>
      <c r="K36" s="7">
        <v>4800</v>
      </c>
      <c r="L36" s="7">
        <v>7000</v>
      </c>
      <c r="M36" s="44">
        <v>9200</v>
      </c>
    </row>
    <row r="37" spans="1:13" x14ac:dyDescent="0.35">
      <c r="A37" s="58">
        <v>2015</v>
      </c>
      <c r="B37" s="33" t="s">
        <v>105</v>
      </c>
      <c r="C37" s="5">
        <v>36770</v>
      </c>
      <c r="D37" s="5">
        <v>18.350000000000001</v>
      </c>
      <c r="E37" s="5">
        <v>4100</v>
      </c>
      <c r="F37" s="5">
        <v>3200</v>
      </c>
      <c r="G37" s="5">
        <v>900</v>
      </c>
      <c r="H37" s="5">
        <v>1400</v>
      </c>
      <c r="I37" s="5">
        <v>2200</v>
      </c>
      <c r="J37" s="5">
        <v>3300</v>
      </c>
      <c r="K37" s="7">
        <v>5000</v>
      </c>
      <c r="L37" s="7">
        <v>7600</v>
      </c>
      <c r="M37" s="44">
        <v>10200</v>
      </c>
    </row>
    <row r="38" spans="1:13" x14ac:dyDescent="0.35">
      <c r="A38" s="58">
        <v>2015</v>
      </c>
      <c r="B38" s="33" t="s">
        <v>106</v>
      </c>
      <c r="C38" s="5">
        <v>38520</v>
      </c>
      <c r="D38" s="5">
        <v>19.23</v>
      </c>
      <c r="E38" s="5">
        <v>3900</v>
      </c>
      <c r="F38" s="5">
        <v>2700</v>
      </c>
      <c r="G38" s="5">
        <v>1100</v>
      </c>
      <c r="H38" s="5">
        <v>1500</v>
      </c>
      <c r="I38" s="5">
        <v>2200</v>
      </c>
      <c r="J38" s="5">
        <v>3300</v>
      </c>
      <c r="K38" s="7">
        <v>4800</v>
      </c>
      <c r="L38" s="7">
        <v>6900</v>
      </c>
      <c r="M38" s="44">
        <v>8800</v>
      </c>
    </row>
    <row r="39" spans="1:13" x14ac:dyDescent="0.35">
      <c r="A39" s="59">
        <v>2016</v>
      </c>
      <c r="B39" s="32" t="s">
        <v>13</v>
      </c>
      <c r="C39" s="18">
        <v>217190</v>
      </c>
      <c r="D39" s="18">
        <v>100</v>
      </c>
      <c r="E39" s="18">
        <v>3700</v>
      </c>
      <c r="F39" s="18">
        <v>2700</v>
      </c>
      <c r="G39" s="18">
        <v>900</v>
      </c>
      <c r="H39" s="18">
        <v>1300</v>
      </c>
      <c r="I39" s="18">
        <v>2000</v>
      </c>
      <c r="J39" s="18">
        <v>3000</v>
      </c>
      <c r="K39" s="20">
        <v>4500</v>
      </c>
      <c r="L39" s="20">
        <v>6500</v>
      </c>
      <c r="M39" s="43">
        <v>8500</v>
      </c>
    </row>
    <row r="40" spans="1:13" x14ac:dyDescent="0.35">
      <c r="A40" s="58">
        <v>2016</v>
      </c>
      <c r="B40" s="33" t="s">
        <v>102</v>
      </c>
      <c r="C40" s="5">
        <v>44800</v>
      </c>
      <c r="D40" s="5">
        <v>21</v>
      </c>
      <c r="E40" s="5">
        <v>3200</v>
      </c>
      <c r="F40" s="5">
        <v>2200</v>
      </c>
      <c r="G40" s="5">
        <v>800</v>
      </c>
      <c r="H40" s="5">
        <v>1200</v>
      </c>
      <c r="I40" s="5">
        <v>1800</v>
      </c>
      <c r="J40" s="5">
        <v>2800</v>
      </c>
      <c r="K40" s="7">
        <v>4100</v>
      </c>
      <c r="L40" s="7">
        <v>5700</v>
      </c>
      <c r="M40" s="44">
        <v>7000</v>
      </c>
    </row>
    <row r="41" spans="1:13" x14ac:dyDescent="0.35">
      <c r="A41" s="58">
        <v>2016</v>
      </c>
      <c r="B41" s="33" t="s">
        <v>103</v>
      </c>
      <c r="C41" s="5">
        <v>45150</v>
      </c>
      <c r="D41" s="5">
        <v>21</v>
      </c>
      <c r="E41" s="5">
        <v>3400</v>
      </c>
      <c r="F41" s="5">
        <v>2400</v>
      </c>
      <c r="G41" s="5">
        <v>800</v>
      </c>
      <c r="H41" s="5">
        <v>1200</v>
      </c>
      <c r="I41" s="5">
        <v>1900</v>
      </c>
      <c r="J41" s="5">
        <v>2900</v>
      </c>
      <c r="K41" s="7">
        <v>4200</v>
      </c>
      <c r="L41" s="7">
        <v>6000</v>
      </c>
      <c r="M41" s="44">
        <v>7700</v>
      </c>
    </row>
    <row r="42" spans="1:13" x14ac:dyDescent="0.35">
      <c r="A42" s="58">
        <v>2016</v>
      </c>
      <c r="B42" s="33" t="s">
        <v>104</v>
      </c>
      <c r="C42" s="5">
        <v>43810</v>
      </c>
      <c r="D42" s="5">
        <v>20</v>
      </c>
      <c r="E42" s="5">
        <v>3800</v>
      </c>
      <c r="F42" s="5">
        <v>2900</v>
      </c>
      <c r="G42" s="5">
        <v>900</v>
      </c>
      <c r="H42" s="5">
        <v>1300</v>
      </c>
      <c r="I42" s="5">
        <v>2000</v>
      </c>
      <c r="J42" s="5">
        <v>3100</v>
      </c>
      <c r="K42" s="7">
        <v>4600</v>
      </c>
      <c r="L42" s="7">
        <v>6900</v>
      </c>
      <c r="M42" s="44">
        <v>9000</v>
      </c>
    </row>
    <row r="43" spans="1:13" x14ac:dyDescent="0.35">
      <c r="A43" s="58">
        <v>2016</v>
      </c>
      <c r="B43" s="33" t="s">
        <v>105</v>
      </c>
      <c r="C43" s="5">
        <v>41140</v>
      </c>
      <c r="D43" s="5">
        <v>19</v>
      </c>
      <c r="E43" s="5">
        <v>4100</v>
      </c>
      <c r="F43" s="5">
        <v>3200</v>
      </c>
      <c r="G43" s="5">
        <v>900</v>
      </c>
      <c r="H43" s="5">
        <v>1300</v>
      </c>
      <c r="I43" s="5">
        <v>2100</v>
      </c>
      <c r="J43" s="5">
        <v>3300</v>
      </c>
      <c r="K43" s="7">
        <v>5000</v>
      </c>
      <c r="L43" s="7">
        <v>7700</v>
      </c>
      <c r="M43" s="44">
        <v>10500</v>
      </c>
    </row>
    <row r="44" spans="1:13" x14ac:dyDescent="0.35">
      <c r="A44" s="58">
        <v>2016</v>
      </c>
      <c r="B44" s="33" t="s">
        <v>106</v>
      </c>
      <c r="C44" s="5">
        <v>42290</v>
      </c>
      <c r="D44" s="5">
        <v>19</v>
      </c>
      <c r="E44" s="5">
        <v>3800</v>
      </c>
      <c r="F44" s="5">
        <v>2600</v>
      </c>
      <c r="G44" s="5">
        <v>1000</v>
      </c>
      <c r="H44" s="5">
        <v>1400</v>
      </c>
      <c r="I44" s="5">
        <v>2200</v>
      </c>
      <c r="J44" s="5">
        <v>3200</v>
      </c>
      <c r="K44" s="7">
        <v>4700</v>
      </c>
      <c r="L44" s="7">
        <v>6700</v>
      </c>
      <c r="M44" s="44">
        <v>8600</v>
      </c>
    </row>
    <row r="45" spans="1:13" x14ac:dyDescent="0.35">
      <c r="A45" s="59">
        <v>2017</v>
      </c>
      <c r="B45" s="32" t="s">
        <v>13</v>
      </c>
      <c r="C45" s="18">
        <v>1205160</v>
      </c>
      <c r="D45" s="18">
        <v>100</v>
      </c>
      <c r="E45" s="18">
        <v>3600</v>
      </c>
      <c r="F45" s="18">
        <v>2700</v>
      </c>
      <c r="G45" s="18">
        <v>800</v>
      </c>
      <c r="H45" s="18">
        <v>1200</v>
      </c>
      <c r="I45" s="18">
        <v>1900</v>
      </c>
      <c r="J45" s="18">
        <v>2900</v>
      </c>
      <c r="K45" s="20">
        <v>4400</v>
      </c>
      <c r="L45" s="20">
        <v>6400</v>
      </c>
      <c r="M45" s="43">
        <v>8500</v>
      </c>
    </row>
    <row r="46" spans="1:13" x14ac:dyDescent="0.35">
      <c r="A46" s="58">
        <v>2017</v>
      </c>
      <c r="B46" s="33" t="s">
        <v>102</v>
      </c>
      <c r="C46" s="5">
        <v>262110</v>
      </c>
      <c r="D46" s="5">
        <v>22</v>
      </c>
      <c r="E46" s="5">
        <v>3200</v>
      </c>
      <c r="F46" s="5">
        <v>2200</v>
      </c>
      <c r="G46" s="5">
        <v>700</v>
      </c>
      <c r="H46" s="5">
        <v>1100</v>
      </c>
      <c r="I46" s="5">
        <v>1800</v>
      </c>
      <c r="J46" s="5">
        <v>2700</v>
      </c>
      <c r="K46" s="7">
        <v>4000</v>
      </c>
      <c r="L46" s="7">
        <v>5600</v>
      </c>
      <c r="M46" s="44">
        <v>7000</v>
      </c>
    </row>
    <row r="47" spans="1:13" x14ac:dyDescent="0.35">
      <c r="A47" s="58">
        <v>2017</v>
      </c>
      <c r="B47" s="33" t="s">
        <v>103</v>
      </c>
      <c r="C47" s="5">
        <v>250880</v>
      </c>
      <c r="D47" s="5">
        <v>21</v>
      </c>
      <c r="E47" s="5">
        <v>3400</v>
      </c>
      <c r="F47" s="5">
        <v>2500</v>
      </c>
      <c r="G47" s="5">
        <v>800</v>
      </c>
      <c r="H47" s="5">
        <v>1200</v>
      </c>
      <c r="I47" s="5">
        <v>1800</v>
      </c>
      <c r="J47" s="5">
        <v>2800</v>
      </c>
      <c r="K47" s="7">
        <v>4200</v>
      </c>
      <c r="L47" s="7">
        <v>6100</v>
      </c>
      <c r="M47" s="44">
        <v>7900</v>
      </c>
    </row>
    <row r="48" spans="1:13" x14ac:dyDescent="0.35">
      <c r="A48" s="58">
        <v>2017</v>
      </c>
      <c r="B48" s="33" t="s">
        <v>104</v>
      </c>
      <c r="C48" s="5">
        <v>210470</v>
      </c>
      <c r="D48" s="5">
        <v>17</v>
      </c>
      <c r="E48" s="5">
        <v>3700</v>
      </c>
      <c r="F48" s="5">
        <v>3000</v>
      </c>
      <c r="G48" s="5">
        <v>800</v>
      </c>
      <c r="H48" s="5">
        <v>1200</v>
      </c>
      <c r="I48" s="5">
        <v>1900</v>
      </c>
      <c r="J48" s="5">
        <v>3000</v>
      </c>
      <c r="K48" s="7">
        <v>4600</v>
      </c>
      <c r="L48" s="7">
        <v>7000</v>
      </c>
      <c r="M48" s="44">
        <v>9500</v>
      </c>
    </row>
    <row r="49" spans="1:13" x14ac:dyDescent="0.35">
      <c r="A49" s="58">
        <v>2017</v>
      </c>
      <c r="B49" s="33" t="s">
        <v>105</v>
      </c>
      <c r="C49" s="5">
        <v>213090</v>
      </c>
      <c r="D49" s="5">
        <v>18</v>
      </c>
      <c r="E49" s="5">
        <v>3900</v>
      </c>
      <c r="F49" s="5">
        <v>3100</v>
      </c>
      <c r="G49" s="5">
        <v>900</v>
      </c>
      <c r="H49" s="5">
        <v>1300</v>
      </c>
      <c r="I49" s="5">
        <v>2000</v>
      </c>
      <c r="J49" s="5">
        <v>3100</v>
      </c>
      <c r="K49" s="7">
        <v>4700</v>
      </c>
      <c r="L49" s="7">
        <v>7300</v>
      </c>
      <c r="M49" s="44">
        <v>10100</v>
      </c>
    </row>
    <row r="50" spans="1:13" x14ac:dyDescent="0.35">
      <c r="A50" s="58">
        <v>2017</v>
      </c>
      <c r="B50" s="33" t="s">
        <v>106</v>
      </c>
      <c r="C50" s="5">
        <v>268620</v>
      </c>
      <c r="D50" s="5">
        <v>22</v>
      </c>
      <c r="E50" s="5">
        <v>3700</v>
      </c>
      <c r="F50" s="5">
        <v>2700</v>
      </c>
      <c r="G50" s="5">
        <v>1000</v>
      </c>
      <c r="H50" s="5">
        <v>1300</v>
      </c>
      <c r="I50" s="5">
        <v>2100</v>
      </c>
      <c r="J50" s="5">
        <v>3100</v>
      </c>
      <c r="K50" s="7">
        <v>4500</v>
      </c>
      <c r="L50" s="7">
        <v>6600</v>
      </c>
      <c r="M50" s="44">
        <v>8600</v>
      </c>
    </row>
    <row r="51" spans="1:13" x14ac:dyDescent="0.35">
      <c r="A51" s="59">
        <v>2018</v>
      </c>
      <c r="B51" s="32" t="s">
        <v>13</v>
      </c>
      <c r="C51" s="18">
        <v>1212620</v>
      </c>
      <c r="D51" s="18">
        <v>100</v>
      </c>
      <c r="E51" s="18">
        <v>3500</v>
      </c>
      <c r="F51" s="18">
        <v>2600</v>
      </c>
      <c r="G51" s="18">
        <v>800</v>
      </c>
      <c r="H51" s="18">
        <v>1200</v>
      </c>
      <c r="I51" s="18">
        <v>1900</v>
      </c>
      <c r="J51" s="18">
        <v>2900</v>
      </c>
      <c r="K51" s="20">
        <v>4300</v>
      </c>
      <c r="L51" s="20">
        <v>6300</v>
      </c>
      <c r="M51" s="43">
        <v>8200</v>
      </c>
    </row>
    <row r="52" spans="1:13" x14ac:dyDescent="0.35">
      <c r="A52" s="58">
        <v>2018</v>
      </c>
      <c r="B52" s="33" t="s">
        <v>102</v>
      </c>
      <c r="C52" s="5">
        <v>263480</v>
      </c>
      <c r="D52" s="5">
        <v>22</v>
      </c>
      <c r="E52" s="5">
        <v>3100</v>
      </c>
      <c r="F52" s="5">
        <v>2200</v>
      </c>
      <c r="G52" s="5">
        <v>800</v>
      </c>
      <c r="H52" s="5">
        <v>1100</v>
      </c>
      <c r="I52" s="5">
        <v>1700</v>
      </c>
      <c r="J52" s="5">
        <v>2700</v>
      </c>
      <c r="K52" s="7">
        <v>3900</v>
      </c>
      <c r="L52" s="7">
        <v>5500</v>
      </c>
      <c r="M52" s="44">
        <v>6800</v>
      </c>
    </row>
    <row r="53" spans="1:13" x14ac:dyDescent="0.35">
      <c r="A53" s="58">
        <v>2018</v>
      </c>
      <c r="B53" s="33" t="s">
        <v>103</v>
      </c>
      <c r="C53" s="5">
        <v>252340</v>
      </c>
      <c r="D53" s="5">
        <v>21</v>
      </c>
      <c r="E53" s="5">
        <v>3300</v>
      </c>
      <c r="F53" s="5">
        <v>2500</v>
      </c>
      <c r="G53" s="5">
        <v>800</v>
      </c>
      <c r="H53" s="5">
        <v>1100</v>
      </c>
      <c r="I53" s="5">
        <v>1800</v>
      </c>
      <c r="J53" s="5">
        <v>2800</v>
      </c>
      <c r="K53" s="7">
        <v>4100</v>
      </c>
      <c r="L53" s="7">
        <v>5900</v>
      </c>
      <c r="M53" s="44">
        <v>7700</v>
      </c>
    </row>
    <row r="54" spans="1:13" x14ac:dyDescent="0.35">
      <c r="A54" s="58">
        <v>2018</v>
      </c>
      <c r="B54" s="33" t="s">
        <v>104</v>
      </c>
      <c r="C54" s="5">
        <v>211960</v>
      </c>
      <c r="D54" s="5">
        <v>17</v>
      </c>
      <c r="E54" s="5">
        <v>3700</v>
      </c>
      <c r="F54" s="5">
        <v>2900</v>
      </c>
      <c r="G54" s="5">
        <v>800</v>
      </c>
      <c r="H54" s="5">
        <v>1200</v>
      </c>
      <c r="I54" s="5">
        <v>1900</v>
      </c>
      <c r="J54" s="5">
        <v>2900</v>
      </c>
      <c r="K54" s="7">
        <v>4400</v>
      </c>
      <c r="L54" s="7">
        <v>6800</v>
      </c>
      <c r="M54" s="44">
        <v>9100</v>
      </c>
    </row>
    <row r="55" spans="1:13" x14ac:dyDescent="0.35">
      <c r="A55" s="58">
        <v>2018</v>
      </c>
      <c r="B55" s="33" t="s">
        <v>105</v>
      </c>
      <c r="C55" s="5">
        <v>214670</v>
      </c>
      <c r="D55" s="5">
        <v>18</v>
      </c>
      <c r="E55" s="5">
        <v>3800</v>
      </c>
      <c r="F55" s="5">
        <v>3100</v>
      </c>
      <c r="G55" s="5">
        <v>900</v>
      </c>
      <c r="H55" s="5">
        <v>1200</v>
      </c>
      <c r="I55" s="5">
        <v>2000</v>
      </c>
      <c r="J55" s="5">
        <v>3000</v>
      </c>
      <c r="K55" s="7">
        <v>4600</v>
      </c>
      <c r="L55" s="7">
        <v>7100</v>
      </c>
      <c r="M55" s="44">
        <v>9800</v>
      </c>
    </row>
    <row r="56" spans="1:13" x14ac:dyDescent="0.35">
      <c r="A56" s="58">
        <v>2018</v>
      </c>
      <c r="B56" s="33" t="s">
        <v>106</v>
      </c>
      <c r="C56" s="5">
        <v>270170</v>
      </c>
      <c r="D56" s="5">
        <v>22</v>
      </c>
      <c r="E56" s="5">
        <v>3600</v>
      </c>
      <c r="F56" s="5">
        <v>2600</v>
      </c>
      <c r="G56" s="5">
        <v>1000</v>
      </c>
      <c r="H56" s="5">
        <v>1300</v>
      </c>
      <c r="I56" s="5">
        <v>2000</v>
      </c>
      <c r="J56" s="5">
        <v>3000</v>
      </c>
      <c r="K56" s="7">
        <v>4400</v>
      </c>
      <c r="L56" s="7">
        <v>6400</v>
      </c>
      <c r="M56" s="44">
        <v>8400</v>
      </c>
    </row>
    <row r="57" spans="1:13" x14ac:dyDescent="0.35">
      <c r="A57" s="59">
        <v>2019</v>
      </c>
      <c r="B57" s="32" t="s">
        <v>13</v>
      </c>
      <c r="C57" s="18">
        <v>1209120</v>
      </c>
      <c r="D57" s="18">
        <v>100</v>
      </c>
      <c r="E57" s="18">
        <v>3400</v>
      </c>
      <c r="F57" s="18">
        <v>2600</v>
      </c>
      <c r="G57" s="18">
        <v>800</v>
      </c>
      <c r="H57" s="18">
        <v>1200</v>
      </c>
      <c r="I57" s="18">
        <v>1900</v>
      </c>
      <c r="J57" s="18">
        <v>2800</v>
      </c>
      <c r="K57" s="20">
        <v>4200</v>
      </c>
      <c r="L57" s="20">
        <v>6200</v>
      </c>
      <c r="M57" s="43">
        <v>8100</v>
      </c>
    </row>
    <row r="58" spans="1:13" x14ac:dyDescent="0.35">
      <c r="A58" s="58">
        <v>2019</v>
      </c>
      <c r="B58" s="33" t="s">
        <v>102</v>
      </c>
      <c r="C58" s="5">
        <v>262280</v>
      </c>
      <c r="D58" s="5">
        <v>22</v>
      </c>
      <c r="E58" s="5">
        <v>3100</v>
      </c>
      <c r="F58" s="5">
        <v>2100</v>
      </c>
      <c r="G58" s="5">
        <v>800</v>
      </c>
      <c r="H58" s="5">
        <v>1100</v>
      </c>
      <c r="I58" s="5">
        <v>1700</v>
      </c>
      <c r="J58" s="5">
        <v>2600</v>
      </c>
      <c r="K58" s="7">
        <v>3900</v>
      </c>
      <c r="L58" s="7">
        <v>5400</v>
      </c>
      <c r="M58" s="44">
        <v>6800</v>
      </c>
    </row>
    <row r="59" spans="1:13" x14ac:dyDescent="0.35">
      <c r="A59" s="58">
        <v>2019</v>
      </c>
      <c r="B59" s="33" t="s">
        <v>103</v>
      </c>
      <c r="C59" s="5">
        <v>251290</v>
      </c>
      <c r="D59" s="5">
        <v>21</v>
      </c>
      <c r="E59" s="5">
        <v>3300</v>
      </c>
      <c r="F59" s="5">
        <v>2400</v>
      </c>
      <c r="G59" s="5">
        <v>800</v>
      </c>
      <c r="H59" s="5">
        <v>1100</v>
      </c>
      <c r="I59" s="5">
        <v>1800</v>
      </c>
      <c r="J59" s="5">
        <v>2700</v>
      </c>
      <c r="K59" s="7">
        <v>4100</v>
      </c>
      <c r="L59" s="7">
        <v>5900</v>
      </c>
      <c r="M59" s="44">
        <v>7600</v>
      </c>
    </row>
    <row r="60" spans="1:13" x14ac:dyDescent="0.35">
      <c r="A60" s="58">
        <v>2019</v>
      </c>
      <c r="B60" s="33" t="s">
        <v>104</v>
      </c>
      <c r="C60" s="5">
        <v>211570</v>
      </c>
      <c r="D60" s="5">
        <v>17</v>
      </c>
      <c r="E60" s="5">
        <v>3600</v>
      </c>
      <c r="F60" s="5">
        <v>2900</v>
      </c>
      <c r="G60" s="5">
        <v>800</v>
      </c>
      <c r="H60" s="5">
        <v>1200</v>
      </c>
      <c r="I60" s="5">
        <v>1900</v>
      </c>
      <c r="J60" s="5">
        <v>2900</v>
      </c>
      <c r="K60" s="7">
        <v>4400</v>
      </c>
      <c r="L60" s="7">
        <v>6700</v>
      </c>
      <c r="M60" s="44">
        <v>9000</v>
      </c>
    </row>
    <row r="61" spans="1:13" x14ac:dyDescent="0.35">
      <c r="A61" s="58">
        <v>2019</v>
      </c>
      <c r="B61" s="33" t="s">
        <v>105</v>
      </c>
      <c r="C61" s="5">
        <v>214260</v>
      </c>
      <c r="D61" s="5">
        <v>18</v>
      </c>
      <c r="E61" s="5">
        <v>3800</v>
      </c>
      <c r="F61" s="5">
        <v>3000</v>
      </c>
      <c r="G61" s="5">
        <v>900</v>
      </c>
      <c r="H61" s="5">
        <v>1200</v>
      </c>
      <c r="I61" s="5">
        <v>1900</v>
      </c>
      <c r="J61" s="5">
        <v>3000</v>
      </c>
      <c r="K61" s="7">
        <v>4500</v>
      </c>
      <c r="L61" s="7">
        <v>7000</v>
      </c>
      <c r="M61" s="44">
        <v>9600</v>
      </c>
    </row>
    <row r="62" spans="1:13" x14ac:dyDescent="0.35">
      <c r="A62" s="58">
        <v>2019</v>
      </c>
      <c r="B62" s="33" t="s">
        <v>106</v>
      </c>
      <c r="C62" s="5">
        <v>269720</v>
      </c>
      <c r="D62" s="5">
        <v>22</v>
      </c>
      <c r="E62" s="5">
        <v>3600</v>
      </c>
      <c r="F62" s="5">
        <v>2600</v>
      </c>
      <c r="G62" s="5">
        <v>900</v>
      </c>
      <c r="H62" s="5">
        <v>1300</v>
      </c>
      <c r="I62" s="5">
        <v>2000</v>
      </c>
      <c r="J62" s="5">
        <v>3000</v>
      </c>
      <c r="K62" s="7">
        <v>4400</v>
      </c>
      <c r="L62" s="7">
        <v>6400</v>
      </c>
      <c r="M62" s="44">
        <v>8300</v>
      </c>
    </row>
    <row r="63" spans="1:13" x14ac:dyDescent="0.35">
      <c r="A63" s="59">
        <v>2020</v>
      </c>
      <c r="B63" s="32" t="s">
        <v>13</v>
      </c>
      <c r="C63" s="18">
        <v>1218861</v>
      </c>
      <c r="D63" s="18">
        <v>100</v>
      </c>
      <c r="E63" s="18">
        <v>3617.7698973313782</v>
      </c>
      <c r="F63" s="18">
        <v>2788.9086610713912</v>
      </c>
      <c r="G63" s="18">
        <v>835.5</v>
      </c>
      <c r="H63" s="18">
        <v>1215.199999997812</v>
      </c>
      <c r="I63" s="18">
        <v>1901.5</v>
      </c>
      <c r="J63" s="18">
        <v>2932.899999992927</v>
      </c>
      <c r="K63" s="20">
        <v>4423.3999999873304</v>
      </c>
      <c r="L63" s="20">
        <v>6659.3999999900379</v>
      </c>
      <c r="M63" s="43">
        <v>8825.4000000114374</v>
      </c>
    </row>
    <row r="64" spans="1:13" x14ac:dyDescent="0.35">
      <c r="A64" s="58">
        <v>2020</v>
      </c>
      <c r="B64" s="33" t="s">
        <v>102</v>
      </c>
      <c r="C64" s="5">
        <v>246604</v>
      </c>
      <c r="D64" s="5">
        <v>20.232331660460051</v>
      </c>
      <c r="E64" s="5">
        <v>3176.7893784972912</v>
      </c>
      <c r="F64" s="5">
        <v>2253.0317717574908</v>
      </c>
      <c r="G64" s="5">
        <v>770</v>
      </c>
      <c r="H64" s="5">
        <v>1116.800000000432</v>
      </c>
      <c r="I64" s="5">
        <v>1740.7999999992121</v>
      </c>
      <c r="J64" s="5">
        <v>2679.25</v>
      </c>
      <c r="K64" s="7">
        <v>3983.325000002023</v>
      </c>
      <c r="L64" s="7">
        <v>5684.1800000043077</v>
      </c>
      <c r="M64" s="44">
        <v>7177.0999999961659</v>
      </c>
    </row>
    <row r="65" spans="1:13" x14ac:dyDescent="0.35">
      <c r="A65" s="58">
        <v>2020</v>
      </c>
      <c r="B65" s="33" t="s">
        <v>103</v>
      </c>
      <c r="C65" s="5">
        <v>250024</v>
      </c>
      <c r="D65" s="5">
        <v>20.512921489817131</v>
      </c>
      <c r="E65" s="5">
        <v>3393.9781196704362</v>
      </c>
      <c r="F65" s="5">
        <v>2542.822187260811</v>
      </c>
      <c r="G65" s="5">
        <v>797.7149999998835</v>
      </c>
      <c r="H65" s="5">
        <v>1160.8999999993209</v>
      </c>
      <c r="I65" s="5">
        <v>1820</v>
      </c>
      <c r="J65" s="5">
        <v>2798</v>
      </c>
      <c r="K65" s="7">
        <v>4183.424999999087</v>
      </c>
      <c r="L65" s="7">
        <v>6181.4000000035248</v>
      </c>
      <c r="M65" s="44">
        <v>8004.4850000063343</v>
      </c>
    </row>
    <row r="66" spans="1:13" x14ac:dyDescent="0.35">
      <c r="A66" s="58">
        <v>2020</v>
      </c>
      <c r="B66" s="33" t="s">
        <v>104</v>
      </c>
      <c r="C66" s="5">
        <v>241706</v>
      </c>
      <c r="D66" s="5">
        <v>19.83048108028725</v>
      </c>
      <c r="E66" s="5">
        <v>3768.6129717397139</v>
      </c>
      <c r="F66" s="5">
        <v>3039.708720921315</v>
      </c>
      <c r="G66" s="5">
        <v>791.22500000060279</v>
      </c>
      <c r="H66" s="5">
        <v>1197.4000000010381</v>
      </c>
      <c r="I66" s="5">
        <v>1905.1999999999921</v>
      </c>
      <c r="J66" s="5">
        <v>2979.25</v>
      </c>
      <c r="K66" s="7">
        <v>4579.5</v>
      </c>
      <c r="L66" s="7">
        <v>7143.5</v>
      </c>
      <c r="M66" s="44">
        <v>9642.0249999860298</v>
      </c>
    </row>
    <row r="67" spans="1:13" x14ac:dyDescent="0.35">
      <c r="A67" s="58">
        <v>2020</v>
      </c>
      <c r="B67" s="33" t="s">
        <v>105</v>
      </c>
      <c r="C67" s="5">
        <v>239348</v>
      </c>
      <c r="D67" s="5">
        <v>19.637021776888421</v>
      </c>
      <c r="E67" s="5">
        <v>3942.0067099934022</v>
      </c>
      <c r="F67" s="5">
        <v>3166.6784026072628</v>
      </c>
      <c r="G67" s="5">
        <v>875.3350000007398</v>
      </c>
      <c r="H67" s="5">
        <v>1277.5</v>
      </c>
      <c r="I67" s="5">
        <v>2002.79999999861</v>
      </c>
      <c r="J67" s="5">
        <v>3098</v>
      </c>
      <c r="K67" s="7">
        <v>4768.0500000052498</v>
      </c>
      <c r="L67" s="7">
        <v>7492.199999993557</v>
      </c>
      <c r="M67" s="44">
        <v>10190.889999989049</v>
      </c>
    </row>
    <row r="68" spans="1:13" x14ac:dyDescent="0.35">
      <c r="A68" s="58">
        <v>2020</v>
      </c>
      <c r="B68" s="33" t="s">
        <v>106</v>
      </c>
      <c r="C68" s="5">
        <v>241179</v>
      </c>
      <c r="D68" s="5">
        <v>19.78724399254714</v>
      </c>
      <c r="E68" s="5">
        <v>3827.720873595847</v>
      </c>
      <c r="F68" s="5">
        <v>2789.4829980814852</v>
      </c>
      <c r="G68" s="5">
        <v>986</v>
      </c>
      <c r="H68" s="5">
        <v>1374.4799999997169</v>
      </c>
      <c r="I68" s="5">
        <v>2088.1999999918921</v>
      </c>
      <c r="J68" s="5">
        <v>3141.7999999923632</v>
      </c>
      <c r="K68" s="7">
        <v>4680.600000011952</v>
      </c>
      <c r="L68" s="7">
        <v>6977.7999999705135</v>
      </c>
      <c r="M68" s="44">
        <v>9110.2000000297849</v>
      </c>
    </row>
    <row r="69" spans="1:13" x14ac:dyDescent="0.35">
      <c r="A69" s="59">
        <v>2021</v>
      </c>
      <c r="B69" s="32" t="s">
        <v>13</v>
      </c>
      <c r="C69" s="18">
        <v>1245084</v>
      </c>
      <c r="D69" s="18">
        <v>100</v>
      </c>
      <c r="E69" s="18">
        <v>3381.73191757512</v>
      </c>
      <c r="F69" s="18">
        <v>2686.9606027111499</v>
      </c>
      <c r="G69" s="18">
        <v>784.2999999979836</v>
      </c>
      <c r="H69" s="18">
        <v>1125.400000003274</v>
      </c>
      <c r="I69" s="18">
        <v>1758.300000005042</v>
      </c>
      <c r="J69" s="18">
        <v>2713.1000000060099</v>
      </c>
      <c r="K69" s="20">
        <v>4103.600000012053</v>
      </c>
      <c r="L69" s="20">
        <v>6231.1000000160766</v>
      </c>
      <c r="M69" s="43">
        <v>8327.1849999673959</v>
      </c>
    </row>
    <row r="70" spans="1:13" x14ac:dyDescent="0.35">
      <c r="A70" s="58">
        <v>2021</v>
      </c>
      <c r="B70" s="33" t="s">
        <v>102</v>
      </c>
      <c r="C70" s="6">
        <v>250753</v>
      </c>
      <c r="D70" s="6">
        <v>20.139444406963712</v>
      </c>
      <c r="E70" s="6">
        <v>2974.495804882813</v>
      </c>
      <c r="F70" s="6">
        <v>2179.1804201412328</v>
      </c>
      <c r="G70" s="6">
        <v>703.60000000015646</v>
      </c>
      <c r="H70" s="6">
        <v>1026.519999999613</v>
      </c>
      <c r="I70" s="6">
        <v>1607</v>
      </c>
      <c r="J70" s="6">
        <v>2490.5</v>
      </c>
      <c r="K70" s="51">
        <v>3714.2000000019689</v>
      </c>
      <c r="L70" s="51">
        <v>5344.0800000013587</v>
      </c>
      <c r="M70" s="44">
        <v>6744.5399999987876</v>
      </c>
    </row>
    <row r="71" spans="1:13" x14ac:dyDescent="0.35">
      <c r="A71" s="58">
        <v>2021</v>
      </c>
      <c r="B71" s="33" t="s">
        <v>103</v>
      </c>
      <c r="C71" s="6">
        <v>255407</v>
      </c>
      <c r="D71" s="6">
        <v>20.513234448438819</v>
      </c>
      <c r="E71" s="6">
        <v>3163.820182749083</v>
      </c>
      <c r="F71" s="6">
        <v>2439.504161963182</v>
      </c>
      <c r="G71" s="6">
        <v>743.10000000044136</v>
      </c>
      <c r="H71" s="6">
        <v>1076.8999999992691</v>
      </c>
      <c r="I71" s="6">
        <v>1674.8999999993771</v>
      </c>
      <c r="J71" s="6">
        <v>2588.7000000017142</v>
      </c>
      <c r="K71" s="51">
        <v>3877.299999999896</v>
      </c>
      <c r="L71" s="51">
        <v>5746.2400000022844</v>
      </c>
      <c r="M71" s="44">
        <v>7510.7700000013047</v>
      </c>
    </row>
    <row r="72" spans="1:13" x14ac:dyDescent="0.35">
      <c r="A72" s="58">
        <v>2021</v>
      </c>
      <c r="B72" s="33" t="s">
        <v>104</v>
      </c>
      <c r="C72" s="6">
        <v>247647</v>
      </c>
      <c r="D72" s="6">
        <v>19.889983326426169</v>
      </c>
      <c r="E72" s="6">
        <v>3534.1845219870129</v>
      </c>
      <c r="F72" s="6">
        <v>2922.145828535306</v>
      </c>
      <c r="G72" s="6">
        <v>764.53000000091345</v>
      </c>
      <c r="H72" s="6">
        <v>1116.4000000031231</v>
      </c>
      <c r="I72" s="6">
        <v>1768.8999999972409</v>
      </c>
      <c r="J72" s="6">
        <v>2764.699999995913</v>
      </c>
      <c r="K72" s="51">
        <v>4268.6499999878042</v>
      </c>
      <c r="L72" s="51">
        <v>6687.5</v>
      </c>
      <c r="M72" s="44">
        <v>9125.2100000199171</v>
      </c>
    </row>
    <row r="73" spans="1:13" x14ac:dyDescent="0.35">
      <c r="A73" s="58">
        <v>2021</v>
      </c>
      <c r="B73" s="33" t="s">
        <v>105</v>
      </c>
      <c r="C73" s="6">
        <v>244709</v>
      </c>
      <c r="D73" s="6">
        <v>19.654015311416739</v>
      </c>
      <c r="E73" s="6">
        <v>3692.9248890673312</v>
      </c>
      <c r="F73" s="6">
        <v>3061.4821495139558</v>
      </c>
      <c r="G73" s="6">
        <v>834</v>
      </c>
      <c r="H73" s="6">
        <v>1182</v>
      </c>
      <c r="I73" s="6">
        <v>1853.8000000035149</v>
      </c>
      <c r="J73" s="6">
        <v>2864.1000000021422</v>
      </c>
      <c r="K73" s="51">
        <v>4415.6999999923073</v>
      </c>
      <c r="L73" s="51">
        <v>7048</v>
      </c>
      <c r="M73" s="44">
        <v>9708.9600000163373</v>
      </c>
    </row>
    <row r="74" spans="1:13" x14ac:dyDescent="0.35">
      <c r="A74" s="58">
        <v>2021</v>
      </c>
      <c r="B74" s="33" t="s">
        <v>106</v>
      </c>
      <c r="C74" s="6">
        <v>246566</v>
      </c>
      <c r="D74" s="6">
        <v>19.803161875022091</v>
      </c>
      <c r="E74" s="6">
        <v>3559.53028434422</v>
      </c>
      <c r="F74" s="6">
        <v>2686.0178376669551</v>
      </c>
      <c r="G74" s="6">
        <v>921.70000000089294</v>
      </c>
      <c r="H74" s="6">
        <v>1263.0999999999101</v>
      </c>
      <c r="I74" s="6">
        <v>1920.299999998158</v>
      </c>
      <c r="J74" s="6">
        <v>2889.0999999967148</v>
      </c>
      <c r="K74" s="51">
        <v>4307.5999999973164</v>
      </c>
      <c r="L74" s="51">
        <v>6506.9499999928394</v>
      </c>
      <c r="M74" s="44">
        <v>8596.1999999945729</v>
      </c>
    </row>
    <row r="75" spans="1:13" x14ac:dyDescent="0.35">
      <c r="A75" s="58">
        <v>2021</v>
      </c>
      <c r="B75" s="33" t="s">
        <v>41</v>
      </c>
      <c r="C75" s="17" t="s">
        <v>206</v>
      </c>
      <c r="D75" s="17" t="s">
        <v>206</v>
      </c>
      <c r="E75" s="17" t="s">
        <v>206</v>
      </c>
      <c r="F75" s="17" t="s">
        <v>206</v>
      </c>
      <c r="G75" s="17" t="s">
        <v>206</v>
      </c>
      <c r="H75" s="17" t="s">
        <v>206</v>
      </c>
      <c r="I75" s="17" t="s">
        <v>206</v>
      </c>
      <c r="J75" s="17" t="s">
        <v>206</v>
      </c>
      <c r="K75" s="17" t="s">
        <v>206</v>
      </c>
      <c r="L75" s="17" t="s">
        <v>206</v>
      </c>
      <c r="M75" s="17" t="s">
        <v>206</v>
      </c>
    </row>
    <row r="76" spans="1:13" x14ac:dyDescent="0.35">
      <c r="A76" s="59">
        <v>2022</v>
      </c>
      <c r="B76" s="32" t="s">
        <v>13</v>
      </c>
      <c r="C76" s="18">
        <v>1251521</v>
      </c>
      <c r="D76" s="18">
        <v>100</v>
      </c>
      <c r="E76" s="18">
        <v>3051.7862552215361</v>
      </c>
      <c r="F76" s="18">
        <v>2463.3727352372161</v>
      </c>
      <c r="G76" s="18">
        <v>662</v>
      </c>
      <c r="H76" s="18">
        <v>994.29999999981953</v>
      </c>
      <c r="I76" s="18">
        <v>1579.6999999956961</v>
      </c>
      <c r="J76" s="18">
        <v>2451.1000000042059</v>
      </c>
      <c r="K76" s="18">
        <v>3713</v>
      </c>
      <c r="L76" s="18">
        <v>5602.3999999847492</v>
      </c>
      <c r="M76" s="18">
        <v>7467.2999999780977</v>
      </c>
    </row>
    <row r="77" spans="1:13" x14ac:dyDescent="0.35">
      <c r="A77" s="58">
        <v>2022</v>
      </c>
      <c r="B77" s="33" t="s">
        <v>102</v>
      </c>
      <c r="C77" s="6">
        <v>250834</v>
      </c>
      <c r="D77" s="6">
        <v>20.042332489826379</v>
      </c>
      <c r="E77" s="6">
        <v>2747.2966682985511</v>
      </c>
      <c r="F77" s="6">
        <v>2009.998846163659</v>
      </c>
      <c r="G77" s="6">
        <v>602.30000000035568</v>
      </c>
      <c r="H77" s="6">
        <v>923.69999999950892</v>
      </c>
      <c r="I77" s="6">
        <v>1479.100000000856</v>
      </c>
      <c r="J77" s="6">
        <v>2308.2000000013541</v>
      </c>
      <c r="K77" s="6">
        <v>3464.5</v>
      </c>
      <c r="L77" s="6">
        <v>4961.4699999989689</v>
      </c>
      <c r="M77" s="6">
        <v>6216.199999997737</v>
      </c>
    </row>
    <row r="78" spans="1:13" x14ac:dyDescent="0.35">
      <c r="A78" s="58">
        <v>2022</v>
      </c>
      <c r="B78" s="33" t="s">
        <v>103</v>
      </c>
      <c r="C78" s="6">
        <v>255252</v>
      </c>
      <c r="D78" s="6">
        <v>20.395342946702449</v>
      </c>
      <c r="E78" s="6">
        <v>2867.038977402734</v>
      </c>
      <c r="F78" s="6">
        <v>2232.604276767689</v>
      </c>
      <c r="G78" s="6">
        <v>621.1099999997183</v>
      </c>
      <c r="H78" s="6">
        <v>950.10000000051991</v>
      </c>
      <c r="I78" s="6">
        <v>1514.700000000546</v>
      </c>
      <c r="J78" s="6">
        <v>2345.7999999985918</v>
      </c>
      <c r="K78" s="6">
        <v>3534.5</v>
      </c>
      <c r="L78" s="6">
        <v>5205.9899999999388</v>
      </c>
      <c r="M78" s="6">
        <v>6779.0250000035721</v>
      </c>
    </row>
    <row r="79" spans="1:13" x14ac:dyDescent="0.35">
      <c r="A79" s="58">
        <v>2022</v>
      </c>
      <c r="B79" s="33" t="s">
        <v>104</v>
      </c>
      <c r="C79" s="6">
        <v>249256</v>
      </c>
      <c r="D79" s="6">
        <v>19.916245911974311</v>
      </c>
      <c r="E79" s="6">
        <v>3174.8524785441341</v>
      </c>
      <c r="F79" s="6">
        <v>2678.272440274704</v>
      </c>
      <c r="G79" s="6">
        <v>644.1000000007358</v>
      </c>
      <c r="H79" s="6">
        <v>984</v>
      </c>
      <c r="I79" s="6">
        <v>1576.875</v>
      </c>
      <c r="J79" s="6">
        <v>2482.0999999971682</v>
      </c>
      <c r="K79" s="6">
        <v>3838.8000000038801</v>
      </c>
      <c r="L79" s="6">
        <v>5981.8500000033919</v>
      </c>
      <c r="M79" s="6">
        <v>8183.8500000087324</v>
      </c>
    </row>
    <row r="80" spans="1:13" x14ac:dyDescent="0.35">
      <c r="A80" s="58">
        <v>2022</v>
      </c>
      <c r="B80" s="33" t="s">
        <v>105</v>
      </c>
      <c r="C80" s="6">
        <v>247180</v>
      </c>
      <c r="D80" s="6">
        <v>19.750367752518731</v>
      </c>
      <c r="E80" s="6">
        <v>3304.586029852735</v>
      </c>
      <c r="F80" s="6">
        <v>2815.6465524278501</v>
      </c>
      <c r="G80" s="6">
        <v>699.89999999905581</v>
      </c>
      <c r="H80" s="6">
        <v>1036.900000000468</v>
      </c>
      <c r="I80" s="6">
        <v>1645.299999999083</v>
      </c>
      <c r="J80" s="6">
        <v>2559.563499996475</v>
      </c>
      <c r="K80" s="6">
        <v>3942.8000000058378</v>
      </c>
      <c r="L80" s="6">
        <v>6257.8199999964518</v>
      </c>
      <c r="M80" s="6">
        <v>8660.5</v>
      </c>
    </row>
    <row r="81" spans="1:13" x14ac:dyDescent="0.35">
      <c r="A81" s="58">
        <v>2022</v>
      </c>
      <c r="B81" s="33" t="s">
        <v>106</v>
      </c>
      <c r="C81" s="6">
        <v>248911</v>
      </c>
      <c r="D81" s="6">
        <v>19.888679454839352</v>
      </c>
      <c r="E81" s="6">
        <v>3174.3401384993272</v>
      </c>
      <c r="F81" s="6">
        <v>2459.4469506589498</v>
      </c>
      <c r="G81" s="6">
        <v>769.6999999979472</v>
      </c>
      <c r="H81" s="6">
        <v>1103.5399999977451</v>
      </c>
      <c r="I81" s="6">
        <v>1699.600000005958</v>
      </c>
      <c r="J81" s="6">
        <v>2571.600000011993</v>
      </c>
      <c r="K81" s="6">
        <v>3840.3999999841212</v>
      </c>
      <c r="L81" s="6">
        <v>5798.5</v>
      </c>
      <c r="M81" s="6">
        <v>7657.6500000318192</v>
      </c>
    </row>
    <row r="82" spans="1:13" x14ac:dyDescent="0.35">
      <c r="A82" s="60">
        <v>2022</v>
      </c>
      <c r="B82" s="34" t="s">
        <v>41</v>
      </c>
      <c r="C82" s="17">
        <v>88</v>
      </c>
      <c r="D82" s="17">
        <v>7.0314441387719423E-3</v>
      </c>
      <c r="E82" s="17">
        <v>1533.6125</v>
      </c>
      <c r="F82" s="17">
        <v>1247.959352124338</v>
      </c>
      <c r="G82" s="17">
        <v>206.2549999999998</v>
      </c>
      <c r="H82" s="17">
        <v>372.02999999999957</v>
      </c>
      <c r="I82" s="17">
        <v>757.94999999999879</v>
      </c>
      <c r="J82" s="17">
        <v>1138.850000000001</v>
      </c>
      <c r="K82" s="17">
        <v>1910.799999999999</v>
      </c>
      <c r="L82" s="17">
        <v>2797.9800000000032</v>
      </c>
      <c r="M82" s="17">
        <v>4187.7149999999883</v>
      </c>
    </row>
    <row r="83" spans="1:13" x14ac:dyDescent="0.35">
      <c r="A83" s="59">
        <v>2023</v>
      </c>
      <c r="B83" s="32" t="s">
        <v>13</v>
      </c>
      <c r="C83" s="53">
        <v>1258082</v>
      </c>
      <c r="D83" s="53">
        <v>100</v>
      </c>
      <c r="E83" s="53">
        <v>3151.0087244376959</v>
      </c>
      <c r="F83" s="53">
        <v>2522.2648907471021</v>
      </c>
      <c r="G83" s="53">
        <v>665.29999999814413</v>
      </c>
      <c r="H83" s="53">
        <v>1009.699999999934</v>
      </c>
      <c r="I83" s="53">
        <v>1615.4000000041081</v>
      </c>
      <c r="J83" s="53">
        <v>2529</v>
      </c>
      <c r="K83" s="53">
        <v>3865.1000000114541</v>
      </c>
      <c r="L83" s="53">
        <v>5849.200000014941</v>
      </c>
      <c r="M83" s="53">
        <v>7753.8900000015692</v>
      </c>
    </row>
    <row r="84" spans="1:13" x14ac:dyDescent="0.35">
      <c r="A84" s="58">
        <v>2023</v>
      </c>
      <c r="B84" s="33" t="s">
        <v>102</v>
      </c>
      <c r="C84" s="6">
        <v>252091</v>
      </c>
      <c r="D84" s="6">
        <v>20.03772409111648</v>
      </c>
      <c r="E84" s="6">
        <v>2812.0336186297782</v>
      </c>
      <c r="F84" s="6">
        <v>2048.4275728408002</v>
      </c>
      <c r="G84" s="6">
        <v>593.59999999991783</v>
      </c>
      <c r="H84" s="6">
        <v>929</v>
      </c>
      <c r="I84" s="6">
        <v>1496.7999999995141</v>
      </c>
      <c r="J84" s="6">
        <v>2365.3999999996472</v>
      </c>
      <c r="K84" s="6">
        <v>3566.5999999982268</v>
      </c>
      <c r="L84" s="6">
        <v>5108.9000000030364</v>
      </c>
      <c r="M84" s="6">
        <v>6389.5</v>
      </c>
    </row>
    <row r="85" spans="1:13" x14ac:dyDescent="0.35">
      <c r="A85" s="58">
        <v>2023</v>
      </c>
      <c r="B85" s="33" t="s">
        <v>103</v>
      </c>
      <c r="C85" s="6">
        <v>256786</v>
      </c>
      <c r="D85" s="6">
        <v>20.41091121246469</v>
      </c>
      <c r="E85" s="6">
        <v>2961.1488665853931</v>
      </c>
      <c r="F85" s="6">
        <v>2286.7514056114269</v>
      </c>
      <c r="G85" s="6">
        <v>631.5</v>
      </c>
      <c r="H85" s="6">
        <v>970.60000000054606</v>
      </c>
      <c r="I85" s="6">
        <v>1552.299999999354</v>
      </c>
      <c r="J85" s="6">
        <v>2423.2000000014682</v>
      </c>
      <c r="K85" s="6">
        <v>3677.875</v>
      </c>
      <c r="L85" s="6">
        <v>5426.6999999984182</v>
      </c>
      <c r="M85" s="6">
        <v>7017.3000000035636</v>
      </c>
    </row>
    <row r="86" spans="1:13" x14ac:dyDescent="0.35">
      <c r="A86" s="58">
        <v>2023</v>
      </c>
      <c r="B86" s="33" t="s">
        <v>104</v>
      </c>
      <c r="C86" s="6">
        <v>250811</v>
      </c>
      <c r="D86" s="6">
        <v>19.935981915328249</v>
      </c>
      <c r="E86" s="6">
        <v>3287.928178819916</v>
      </c>
      <c r="F86" s="6">
        <v>2744.2236459527721</v>
      </c>
      <c r="G86" s="6">
        <v>648.70000000148502</v>
      </c>
      <c r="H86" s="6">
        <v>1000</v>
      </c>
      <c r="I86" s="6">
        <v>1620.4000000035469</v>
      </c>
      <c r="J86" s="6">
        <v>2572.699999994109</v>
      </c>
      <c r="K86" s="6">
        <v>4010.8999999915191</v>
      </c>
      <c r="L86" s="6">
        <v>6266.3999999861326</v>
      </c>
      <c r="M86" s="6">
        <v>8466.399999987143</v>
      </c>
    </row>
    <row r="87" spans="1:13" x14ac:dyDescent="0.35">
      <c r="A87" s="58">
        <v>2023</v>
      </c>
      <c r="B87" s="33" t="s">
        <v>105</v>
      </c>
      <c r="C87" s="6">
        <v>248272</v>
      </c>
      <c r="D87" s="6">
        <v>19.734166771323331</v>
      </c>
      <c r="E87" s="6">
        <v>3419.8207731198049</v>
      </c>
      <c r="F87" s="6">
        <v>2867.1501115171141</v>
      </c>
      <c r="G87" s="6">
        <v>710.2999999997088</v>
      </c>
      <c r="H87" s="6">
        <v>1060.399999999031</v>
      </c>
      <c r="I87" s="6">
        <v>1692</v>
      </c>
      <c r="J87" s="6">
        <v>2650.1999999996051</v>
      </c>
      <c r="K87" s="6">
        <v>4125.5999999959186</v>
      </c>
      <c r="L87" s="6">
        <v>6557.1000000051772</v>
      </c>
      <c r="M87" s="6">
        <v>8948.1000000101194</v>
      </c>
    </row>
    <row r="88" spans="1:13" x14ac:dyDescent="0.35">
      <c r="A88" s="58">
        <v>2023</v>
      </c>
      <c r="B88" s="33" t="s">
        <v>106</v>
      </c>
      <c r="C88" s="6">
        <v>249634</v>
      </c>
      <c r="D88" s="6">
        <v>19.842426805247989</v>
      </c>
      <c r="E88" s="6">
        <v>3286.0491147320022</v>
      </c>
      <c r="F88" s="6">
        <v>2535.9364223100411</v>
      </c>
      <c r="G88" s="6">
        <v>769.29999999827794</v>
      </c>
      <c r="H88" s="6">
        <v>1120.2299999986799</v>
      </c>
      <c r="I88" s="6">
        <v>1742.4000000023179</v>
      </c>
      <c r="J88" s="6">
        <v>2655.6000000032618</v>
      </c>
      <c r="K88" s="6">
        <v>4006.100000008521</v>
      </c>
      <c r="L88" s="6">
        <v>6061.9400000162386</v>
      </c>
      <c r="M88" s="6">
        <v>8015.9700000203256</v>
      </c>
    </row>
    <row r="89" spans="1:13" x14ac:dyDescent="0.35">
      <c r="A89" s="60">
        <v>2023</v>
      </c>
      <c r="B89" s="34" t="s">
        <v>41</v>
      </c>
      <c r="C89" s="17">
        <v>488</v>
      </c>
      <c r="D89" s="17">
        <v>3.8789204519260267E-2</v>
      </c>
      <c r="E89" s="17">
        <v>1953.967418032785</v>
      </c>
      <c r="F89" s="17">
        <v>1974.5847739073961</v>
      </c>
      <c r="G89" s="17">
        <v>212.2649999999995</v>
      </c>
      <c r="H89" s="17">
        <v>362.14000000000323</v>
      </c>
      <c r="I89" s="17">
        <v>686.3250000000063</v>
      </c>
      <c r="J89" s="17">
        <v>1546.150000000014</v>
      </c>
      <c r="K89" s="17">
        <v>2434.5</v>
      </c>
      <c r="L89" s="17">
        <v>3490.7600000000079</v>
      </c>
      <c r="M89" s="17">
        <v>5496.6600000000044</v>
      </c>
    </row>
    <row r="90" spans="1:13" x14ac:dyDescent="0.35">
      <c r="A90" s="59">
        <v>2024</v>
      </c>
      <c r="B90" s="32" t="s">
        <v>13</v>
      </c>
      <c r="C90" s="53">
        <v>1261266</v>
      </c>
      <c r="D90" s="53">
        <v>100</v>
      </c>
      <c r="E90" s="53">
        <v>3160.8809453547228</v>
      </c>
      <c r="F90" s="53">
        <v>2638.736863871934</v>
      </c>
      <c r="G90" s="53">
        <v>660.70000000185087</v>
      </c>
      <c r="H90" s="53">
        <v>982.05099999919776</v>
      </c>
      <c r="I90" s="53">
        <v>1566</v>
      </c>
      <c r="J90" s="53">
        <v>2467.6000000044869</v>
      </c>
      <c r="K90" s="53">
        <v>3845.5</v>
      </c>
      <c r="L90" s="53">
        <v>6009.700000015896</v>
      </c>
      <c r="M90" s="121">
        <v>8103.9749999989217</v>
      </c>
    </row>
    <row r="91" spans="1:13" x14ac:dyDescent="0.35">
      <c r="A91" s="58">
        <v>2024</v>
      </c>
      <c r="B91" s="33" t="s">
        <v>102</v>
      </c>
      <c r="C91" s="6">
        <v>253426</v>
      </c>
      <c r="D91" s="6">
        <v>20.092985936352839</v>
      </c>
      <c r="E91" s="6">
        <v>2806.5361835269978</v>
      </c>
      <c r="F91" s="6">
        <v>2106.5467843719161</v>
      </c>
      <c r="G91" s="6">
        <v>626.30000000037444</v>
      </c>
      <c r="H91" s="6">
        <v>924.60000000048615</v>
      </c>
      <c r="I91" s="6">
        <v>1467.625</v>
      </c>
      <c r="J91" s="6">
        <v>2315.2999999986241</v>
      </c>
      <c r="K91" s="6">
        <v>3530.4352499992351</v>
      </c>
      <c r="L91" s="6">
        <v>5155.6500000030783</v>
      </c>
      <c r="M91" s="146">
        <v>6528.0749999971804</v>
      </c>
    </row>
    <row r="92" spans="1:13" x14ac:dyDescent="0.35">
      <c r="A92" s="58">
        <v>2024</v>
      </c>
      <c r="B92" s="33" t="s">
        <v>103</v>
      </c>
      <c r="C92" s="6">
        <v>257064</v>
      </c>
      <c r="D92" s="6">
        <v>20.38142628121269</v>
      </c>
      <c r="E92" s="6">
        <v>2957.413300223232</v>
      </c>
      <c r="F92" s="6">
        <v>2378.4067007621952</v>
      </c>
      <c r="G92" s="6">
        <v>635</v>
      </c>
      <c r="H92" s="6">
        <v>944.60000000052105</v>
      </c>
      <c r="I92" s="6">
        <v>1506.7000000005601</v>
      </c>
      <c r="J92" s="6">
        <v>2360.79999999857</v>
      </c>
      <c r="K92" s="6">
        <v>3639.7249999980631</v>
      </c>
      <c r="L92" s="6">
        <v>5506.6699999977454</v>
      </c>
      <c r="M92" s="146">
        <v>7264.1999999961436</v>
      </c>
    </row>
    <row r="93" spans="1:13" x14ac:dyDescent="0.35">
      <c r="A93" s="58">
        <v>2024</v>
      </c>
      <c r="B93" s="33" t="s">
        <v>104</v>
      </c>
      <c r="C93" s="6">
        <v>251552</v>
      </c>
      <c r="D93" s="6">
        <v>19.94440506602097</v>
      </c>
      <c r="E93" s="6">
        <v>3316.0077201251252</v>
      </c>
      <c r="F93" s="6">
        <v>2881.9446536330402</v>
      </c>
      <c r="G93" s="6">
        <v>645</v>
      </c>
      <c r="H93" s="6">
        <v>975.59999999812032</v>
      </c>
      <c r="I93" s="6">
        <v>1570.6999999981019</v>
      </c>
      <c r="J93" s="6">
        <v>2513.900000000971</v>
      </c>
      <c r="K93" s="6">
        <v>4007.9803278607319</v>
      </c>
      <c r="L93" s="6">
        <v>6506</v>
      </c>
      <c r="M93" s="146">
        <v>8950.0349999918217</v>
      </c>
    </row>
    <row r="94" spans="1:13" x14ac:dyDescent="0.35">
      <c r="A94" s="58">
        <v>2024</v>
      </c>
      <c r="B94" s="33" t="s">
        <v>105</v>
      </c>
      <c r="C94" s="6">
        <v>248485</v>
      </c>
      <c r="D94" s="6">
        <v>19.70123669392499</v>
      </c>
      <c r="E94" s="6">
        <v>3446.4947587154938</v>
      </c>
      <c r="F94" s="6">
        <v>3019.286979436451</v>
      </c>
      <c r="G94" s="6">
        <v>683.60000000078514</v>
      </c>
      <c r="H94" s="6">
        <v>1019.5</v>
      </c>
      <c r="I94" s="6">
        <v>1633.2000000017961</v>
      </c>
      <c r="J94" s="6">
        <v>2586.0999999970181</v>
      </c>
      <c r="K94" s="6">
        <v>4131.9000000034712</v>
      </c>
      <c r="L94" s="6">
        <v>6810.8232786834724</v>
      </c>
      <c r="M94" s="146">
        <v>9406.0400000051668</v>
      </c>
    </row>
    <row r="95" spans="1:13" x14ac:dyDescent="0.35">
      <c r="A95" s="58">
        <v>2024</v>
      </c>
      <c r="B95" s="33" t="s">
        <v>106</v>
      </c>
      <c r="C95" s="6">
        <v>249776</v>
      </c>
      <c r="D95" s="6">
        <v>19.8035941664962</v>
      </c>
      <c r="E95" s="6">
        <v>3291.0494579879378</v>
      </c>
      <c r="F95" s="6">
        <v>2662.0055667243241</v>
      </c>
      <c r="G95" s="6">
        <v>736.5</v>
      </c>
      <c r="H95" s="6">
        <v>1069.1990000007711</v>
      </c>
      <c r="I95" s="6">
        <v>1671.5</v>
      </c>
      <c r="J95" s="6">
        <v>2586.8999999996522</v>
      </c>
      <c r="K95" s="6">
        <v>3989.300000007875</v>
      </c>
      <c r="L95" s="6">
        <v>6243.04999999132</v>
      </c>
      <c r="M95" s="146">
        <v>8367</v>
      </c>
    </row>
    <row r="96" spans="1:13" x14ac:dyDescent="0.35">
      <c r="A96" s="58">
        <v>2024</v>
      </c>
      <c r="B96" s="33" t="s">
        <v>41</v>
      </c>
      <c r="C96" s="6">
        <v>963</v>
      </c>
      <c r="D96" s="6">
        <v>7.6351855992312492E-2</v>
      </c>
      <c r="E96" s="6">
        <v>2743.6567165109041</v>
      </c>
      <c r="F96" s="6">
        <v>2437.1529059467812</v>
      </c>
      <c r="G96" s="6">
        <v>479.73999999999728</v>
      </c>
      <c r="H96" s="6">
        <v>768.90000000000396</v>
      </c>
      <c r="I96" s="6">
        <v>1301</v>
      </c>
      <c r="J96" s="6">
        <v>2058.800000000017</v>
      </c>
      <c r="K96" s="6">
        <v>3291.75</v>
      </c>
      <c r="L96" s="6">
        <v>5580.060000000045</v>
      </c>
      <c r="M96" s="146">
        <v>7184.5099999999175</v>
      </c>
    </row>
  </sheetData>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11E8E0-8CC3-4243-8751-2FB3A126B98F}">
  <sheetPr>
    <pageSetUpPr fitToPage="1"/>
  </sheetPr>
  <dimension ref="A1:M92"/>
  <sheetViews>
    <sheetView showGridLines="0" zoomScaleNormal="100" workbookViewId="0">
      <pane ySplit="7" topLeftCell="A8" activePane="bottomLeft" state="frozen"/>
      <selection pane="bottomLeft"/>
    </sheetView>
  </sheetViews>
  <sheetFormatPr defaultColWidth="8.69140625" defaultRowHeight="15.5" x14ac:dyDescent="0.35"/>
  <cols>
    <col min="1" max="1" width="13.69140625" style="1" customWidth="1"/>
    <col min="2" max="2" width="24.4609375" style="8" bestFit="1"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360</v>
      </c>
    </row>
    <row r="2" spans="1:13" x14ac:dyDescent="0.35">
      <c r="A2" s="9" t="s">
        <v>294</v>
      </c>
    </row>
    <row r="3" spans="1:13" x14ac:dyDescent="0.35">
      <c r="A3" s="11" t="s">
        <v>201</v>
      </c>
    </row>
    <row r="4" spans="1:13" x14ac:dyDescent="0.35">
      <c r="A4" s="11" t="s">
        <v>289</v>
      </c>
    </row>
    <row r="5" spans="1:13" x14ac:dyDescent="0.35">
      <c r="A5" s="12" t="s">
        <v>202</v>
      </c>
    </row>
    <row r="6" spans="1:13" ht="22" customHeight="1" x14ac:dyDescent="0.35">
      <c r="A6" s="56" t="s">
        <v>293</v>
      </c>
    </row>
    <row r="7" spans="1:13" s="61" customFormat="1" ht="46.5" customHeight="1" x14ac:dyDescent="0.35">
      <c r="A7" s="62" t="s">
        <v>1</v>
      </c>
      <c r="B7" s="63" t="s">
        <v>291</v>
      </c>
      <c r="C7" s="29" t="s">
        <v>2</v>
      </c>
      <c r="D7" s="29" t="s">
        <v>3</v>
      </c>
      <c r="E7" s="29" t="s">
        <v>4</v>
      </c>
      <c r="F7" s="29" t="s">
        <v>5</v>
      </c>
      <c r="G7" s="29" t="s">
        <v>6</v>
      </c>
      <c r="H7" s="29" t="s">
        <v>7</v>
      </c>
      <c r="I7" s="29" t="s">
        <v>8</v>
      </c>
      <c r="J7" s="29" t="s">
        <v>9</v>
      </c>
      <c r="K7" s="29" t="s">
        <v>10</v>
      </c>
      <c r="L7" s="29" t="s">
        <v>11</v>
      </c>
      <c r="M7" s="29" t="s">
        <v>12</v>
      </c>
    </row>
    <row r="8" spans="1:13" s="13" customFormat="1" x14ac:dyDescent="0.35">
      <c r="A8" s="59">
        <v>2011</v>
      </c>
      <c r="B8" s="32" t="s">
        <v>13</v>
      </c>
      <c r="C8" s="43">
        <v>192210</v>
      </c>
      <c r="D8" s="43">
        <v>100</v>
      </c>
      <c r="E8" s="43">
        <v>4000</v>
      </c>
      <c r="F8" s="43">
        <v>2900</v>
      </c>
      <c r="G8" s="43">
        <v>900</v>
      </c>
      <c r="H8" s="43">
        <v>1400</v>
      </c>
      <c r="I8" s="43">
        <v>2100</v>
      </c>
      <c r="J8" s="43">
        <v>3300</v>
      </c>
      <c r="K8" s="43">
        <v>4900</v>
      </c>
      <c r="L8" s="43">
        <v>7200</v>
      </c>
      <c r="M8" s="43">
        <v>9300</v>
      </c>
    </row>
    <row r="9" spans="1:13" x14ac:dyDescent="0.35">
      <c r="A9" s="58">
        <v>2011</v>
      </c>
      <c r="B9" s="33" t="s">
        <v>285</v>
      </c>
      <c r="C9" s="44">
        <v>40110</v>
      </c>
      <c r="D9" s="44">
        <v>20.86799540093542</v>
      </c>
      <c r="E9" s="44">
        <v>3500</v>
      </c>
      <c r="F9" s="44">
        <v>2300</v>
      </c>
      <c r="G9" s="44">
        <v>800</v>
      </c>
      <c r="H9" s="44">
        <v>1200</v>
      </c>
      <c r="I9" s="44">
        <v>2000</v>
      </c>
      <c r="J9" s="44">
        <v>3000</v>
      </c>
      <c r="K9" s="44">
        <v>4400</v>
      </c>
      <c r="L9" s="44">
        <v>6100</v>
      </c>
      <c r="M9" s="44">
        <v>7500</v>
      </c>
    </row>
    <row r="10" spans="1:13" x14ac:dyDescent="0.35">
      <c r="A10" s="58">
        <v>2011</v>
      </c>
      <c r="B10" s="33" t="s">
        <v>103</v>
      </c>
      <c r="C10" s="44">
        <v>39970</v>
      </c>
      <c r="D10" s="44">
        <v>20.793078511859239</v>
      </c>
      <c r="E10" s="44">
        <v>3700</v>
      </c>
      <c r="F10" s="44">
        <v>2600</v>
      </c>
      <c r="G10" s="44">
        <v>900</v>
      </c>
      <c r="H10" s="44">
        <v>1300</v>
      </c>
      <c r="I10" s="44">
        <v>2000</v>
      </c>
      <c r="J10" s="44">
        <v>3200</v>
      </c>
      <c r="K10" s="44">
        <v>4600</v>
      </c>
      <c r="L10" s="44">
        <v>6600</v>
      </c>
      <c r="M10" s="44">
        <v>8300</v>
      </c>
    </row>
    <row r="11" spans="1:13" x14ac:dyDescent="0.35">
      <c r="A11" s="58">
        <v>2011</v>
      </c>
      <c r="B11" s="33" t="s">
        <v>104</v>
      </c>
      <c r="C11" s="44">
        <v>39000</v>
      </c>
      <c r="D11" s="44">
        <v>20.289470535291578</v>
      </c>
      <c r="E11" s="44">
        <v>4200</v>
      </c>
      <c r="F11" s="44">
        <v>3200</v>
      </c>
      <c r="G11" s="44">
        <v>900</v>
      </c>
      <c r="H11" s="44">
        <v>1400</v>
      </c>
      <c r="I11" s="44">
        <v>2200</v>
      </c>
      <c r="J11" s="44">
        <v>3400</v>
      </c>
      <c r="K11" s="44">
        <v>5100</v>
      </c>
      <c r="L11" s="44">
        <v>7700</v>
      </c>
      <c r="M11" s="44">
        <v>10300</v>
      </c>
    </row>
    <row r="12" spans="1:13" x14ac:dyDescent="0.35">
      <c r="A12" s="58">
        <v>2011</v>
      </c>
      <c r="B12" s="33" t="s">
        <v>105</v>
      </c>
      <c r="C12" s="44">
        <v>36400</v>
      </c>
      <c r="D12" s="44">
        <v>18.937324738701335</v>
      </c>
      <c r="E12" s="44">
        <v>4400</v>
      </c>
      <c r="F12" s="44">
        <v>3400</v>
      </c>
      <c r="G12" s="44">
        <v>1000</v>
      </c>
      <c r="H12" s="44">
        <v>1500</v>
      </c>
      <c r="I12" s="44">
        <v>2300</v>
      </c>
      <c r="J12" s="44">
        <v>3500</v>
      </c>
      <c r="K12" s="44">
        <v>5400</v>
      </c>
      <c r="L12" s="44">
        <v>8300</v>
      </c>
      <c r="M12" s="44">
        <v>11100</v>
      </c>
    </row>
    <row r="13" spans="1:13" x14ac:dyDescent="0.35">
      <c r="A13" s="58">
        <v>2011</v>
      </c>
      <c r="B13" s="33" t="s">
        <v>106</v>
      </c>
      <c r="C13" s="44">
        <v>36740</v>
      </c>
      <c r="D13" s="44">
        <v>19.111610557038286</v>
      </c>
      <c r="E13" s="44">
        <v>4200</v>
      </c>
      <c r="F13" s="44">
        <v>2900</v>
      </c>
      <c r="G13" s="44">
        <v>1100</v>
      </c>
      <c r="H13" s="44">
        <v>1500</v>
      </c>
      <c r="I13" s="44">
        <v>2400</v>
      </c>
      <c r="J13" s="44">
        <v>3600</v>
      </c>
      <c r="K13" s="44">
        <v>5200</v>
      </c>
      <c r="L13" s="44">
        <v>7400</v>
      </c>
      <c r="M13" s="44">
        <v>9400</v>
      </c>
    </row>
    <row r="14" spans="1:13" x14ac:dyDescent="0.35">
      <c r="A14" s="59">
        <v>2012</v>
      </c>
      <c r="B14" s="32" t="s">
        <v>13</v>
      </c>
      <c r="C14" s="43">
        <v>190750</v>
      </c>
      <c r="D14" s="43">
        <v>100</v>
      </c>
      <c r="E14" s="43">
        <v>3900</v>
      </c>
      <c r="F14" s="43">
        <v>2900</v>
      </c>
      <c r="G14" s="43">
        <v>900</v>
      </c>
      <c r="H14" s="43">
        <v>1300</v>
      </c>
      <c r="I14" s="43">
        <v>2100</v>
      </c>
      <c r="J14" s="43">
        <v>3200</v>
      </c>
      <c r="K14" s="43">
        <v>4800</v>
      </c>
      <c r="L14" s="43">
        <v>7100</v>
      </c>
      <c r="M14" s="43">
        <v>9400</v>
      </c>
    </row>
    <row r="15" spans="1:13" x14ac:dyDescent="0.35">
      <c r="A15" s="58">
        <v>2012</v>
      </c>
      <c r="B15" s="33" t="s">
        <v>102</v>
      </c>
      <c r="C15" s="44">
        <v>39820</v>
      </c>
      <c r="D15" s="44">
        <v>21</v>
      </c>
      <c r="E15" s="44">
        <v>3400</v>
      </c>
      <c r="F15" s="44">
        <v>2300</v>
      </c>
      <c r="G15" s="44">
        <v>800</v>
      </c>
      <c r="H15" s="44">
        <v>1200</v>
      </c>
      <c r="I15" s="44">
        <v>1900</v>
      </c>
      <c r="J15" s="44">
        <v>2900</v>
      </c>
      <c r="K15" s="44">
        <v>4300</v>
      </c>
      <c r="L15" s="44">
        <v>6000</v>
      </c>
      <c r="M15" s="44">
        <v>7400</v>
      </c>
    </row>
    <row r="16" spans="1:13" x14ac:dyDescent="0.35">
      <c r="A16" s="58">
        <v>2012</v>
      </c>
      <c r="B16" s="33" t="s">
        <v>103</v>
      </c>
      <c r="C16" s="44">
        <v>39660</v>
      </c>
      <c r="D16" s="44">
        <v>21</v>
      </c>
      <c r="E16" s="44">
        <v>3700</v>
      </c>
      <c r="F16" s="44">
        <v>2600</v>
      </c>
      <c r="G16" s="44">
        <v>900</v>
      </c>
      <c r="H16" s="44">
        <v>1300</v>
      </c>
      <c r="I16" s="44">
        <v>2000</v>
      </c>
      <c r="J16" s="44">
        <v>3100</v>
      </c>
      <c r="K16" s="44">
        <v>4500</v>
      </c>
      <c r="L16" s="44">
        <v>6500</v>
      </c>
      <c r="M16" s="44">
        <v>8300</v>
      </c>
    </row>
    <row r="17" spans="1:13" x14ac:dyDescent="0.35">
      <c r="A17" s="58">
        <v>2012</v>
      </c>
      <c r="B17" s="33" t="s">
        <v>104</v>
      </c>
      <c r="C17" s="44">
        <v>38710</v>
      </c>
      <c r="D17" s="44">
        <v>20</v>
      </c>
      <c r="E17" s="44">
        <v>4100</v>
      </c>
      <c r="F17" s="44">
        <v>3200</v>
      </c>
      <c r="G17" s="44">
        <v>900</v>
      </c>
      <c r="H17" s="44">
        <v>1300</v>
      </c>
      <c r="I17" s="44">
        <v>2100</v>
      </c>
      <c r="J17" s="44">
        <v>3300</v>
      </c>
      <c r="K17" s="44">
        <v>5000</v>
      </c>
      <c r="L17" s="44">
        <v>7700</v>
      </c>
      <c r="M17" s="44">
        <v>10600</v>
      </c>
    </row>
    <row r="18" spans="1:13" x14ac:dyDescent="0.35">
      <c r="A18" s="58">
        <v>2012</v>
      </c>
      <c r="B18" s="33" t="s">
        <v>105</v>
      </c>
      <c r="C18" s="44">
        <v>36070</v>
      </c>
      <c r="D18" s="44">
        <v>19</v>
      </c>
      <c r="E18" s="44">
        <v>4300</v>
      </c>
      <c r="F18" s="44">
        <v>3400</v>
      </c>
      <c r="G18" s="44">
        <v>1000</v>
      </c>
      <c r="H18" s="44">
        <v>1400</v>
      </c>
      <c r="I18" s="44">
        <v>2200</v>
      </c>
      <c r="J18" s="44">
        <v>3400</v>
      </c>
      <c r="K18" s="44">
        <v>5300</v>
      </c>
      <c r="L18" s="44">
        <v>8200</v>
      </c>
      <c r="M18" s="44">
        <v>11400</v>
      </c>
    </row>
    <row r="19" spans="1:13" x14ac:dyDescent="0.35">
      <c r="A19" s="58">
        <v>2012</v>
      </c>
      <c r="B19" s="33" t="s">
        <v>106</v>
      </c>
      <c r="C19" s="44">
        <v>36460</v>
      </c>
      <c r="D19" s="44">
        <v>19</v>
      </c>
      <c r="E19" s="44">
        <v>4100</v>
      </c>
      <c r="F19" s="44">
        <v>2900</v>
      </c>
      <c r="G19" s="44">
        <v>1100</v>
      </c>
      <c r="H19" s="44">
        <v>1500</v>
      </c>
      <c r="I19" s="44">
        <v>2300</v>
      </c>
      <c r="J19" s="44">
        <v>3400</v>
      </c>
      <c r="K19" s="44">
        <v>5000</v>
      </c>
      <c r="L19" s="44">
        <v>7300</v>
      </c>
      <c r="M19" s="44">
        <v>9400</v>
      </c>
    </row>
    <row r="20" spans="1:13" x14ac:dyDescent="0.35">
      <c r="A20" s="58">
        <v>2012</v>
      </c>
      <c r="B20" s="33" t="s">
        <v>41</v>
      </c>
      <c r="C20" s="44">
        <v>50</v>
      </c>
      <c r="D20" s="44">
        <v>0</v>
      </c>
      <c r="E20" s="44">
        <v>4400</v>
      </c>
      <c r="F20" s="44">
        <v>4000</v>
      </c>
      <c r="G20" s="44">
        <v>500</v>
      </c>
      <c r="H20" s="44">
        <v>800</v>
      </c>
      <c r="I20" s="44">
        <v>2200</v>
      </c>
      <c r="J20" s="44">
        <v>3100</v>
      </c>
      <c r="K20" s="44">
        <v>4200</v>
      </c>
      <c r="L20" s="44">
        <v>11800</v>
      </c>
      <c r="M20" s="44">
        <v>12900</v>
      </c>
    </row>
    <row r="21" spans="1:13" x14ac:dyDescent="0.35">
      <c r="A21" s="59">
        <v>2013</v>
      </c>
      <c r="B21" s="32" t="s">
        <v>13</v>
      </c>
      <c r="C21" s="43">
        <v>220230</v>
      </c>
      <c r="D21" s="43">
        <v>100</v>
      </c>
      <c r="E21" s="43">
        <v>3800</v>
      </c>
      <c r="F21" s="43">
        <v>2800</v>
      </c>
      <c r="G21" s="43">
        <v>900</v>
      </c>
      <c r="H21" s="43">
        <v>1300</v>
      </c>
      <c r="I21" s="43">
        <v>2100</v>
      </c>
      <c r="J21" s="43">
        <v>3200</v>
      </c>
      <c r="K21" s="43">
        <v>4800</v>
      </c>
      <c r="L21" s="43">
        <v>6800</v>
      </c>
      <c r="M21" s="43">
        <v>8800</v>
      </c>
    </row>
    <row r="22" spans="1:13" x14ac:dyDescent="0.35">
      <c r="A22" s="58">
        <v>2013</v>
      </c>
      <c r="B22" s="33" t="s">
        <v>102</v>
      </c>
      <c r="C22" s="44">
        <v>43800</v>
      </c>
      <c r="D22" s="44">
        <v>20</v>
      </c>
      <c r="E22" s="44">
        <v>3400</v>
      </c>
      <c r="F22" s="44">
        <v>2200</v>
      </c>
      <c r="G22" s="44">
        <v>900</v>
      </c>
      <c r="H22" s="44">
        <v>1200</v>
      </c>
      <c r="I22" s="44">
        <v>1900</v>
      </c>
      <c r="J22" s="44">
        <v>3000</v>
      </c>
      <c r="K22" s="44">
        <v>4300</v>
      </c>
      <c r="L22" s="44">
        <v>5900</v>
      </c>
      <c r="M22" s="44">
        <v>7200</v>
      </c>
    </row>
    <row r="23" spans="1:13" x14ac:dyDescent="0.35">
      <c r="A23" s="58">
        <v>2013</v>
      </c>
      <c r="B23" s="33" t="s">
        <v>103</v>
      </c>
      <c r="C23" s="44">
        <v>44060</v>
      </c>
      <c r="D23" s="44">
        <v>20</v>
      </c>
      <c r="E23" s="44">
        <v>3600</v>
      </c>
      <c r="F23" s="44">
        <v>2400</v>
      </c>
      <c r="G23" s="44">
        <v>900</v>
      </c>
      <c r="H23" s="44">
        <v>1300</v>
      </c>
      <c r="I23" s="44">
        <v>2000</v>
      </c>
      <c r="J23" s="44">
        <v>3100</v>
      </c>
      <c r="K23" s="44">
        <v>4500</v>
      </c>
      <c r="L23" s="44">
        <v>6300</v>
      </c>
      <c r="M23" s="44">
        <v>7800</v>
      </c>
    </row>
    <row r="24" spans="1:13" x14ac:dyDescent="0.35">
      <c r="A24" s="58">
        <v>2013</v>
      </c>
      <c r="B24" s="33" t="s">
        <v>104</v>
      </c>
      <c r="C24" s="44">
        <v>44050</v>
      </c>
      <c r="D24" s="44">
        <v>20</v>
      </c>
      <c r="E24" s="44">
        <v>4000</v>
      </c>
      <c r="F24" s="44">
        <v>2900</v>
      </c>
      <c r="G24" s="44">
        <v>900</v>
      </c>
      <c r="H24" s="44">
        <v>1300</v>
      </c>
      <c r="I24" s="44">
        <v>2100</v>
      </c>
      <c r="J24" s="44">
        <v>3300</v>
      </c>
      <c r="K24" s="44">
        <v>4900</v>
      </c>
      <c r="L24" s="44">
        <v>7200</v>
      </c>
      <c r="M24" s="44">
        <v>9500</v>
      </c>
    </row>
    <row r="25" spans="1:13" x14ac:dyDescent="0.35">
      <c r="A25" s="58">
        <v>2013</v>
      </c>
      <c r="B25" s="33" t="s">
        <v>105</v>
      </c>
      <c r="C25" s="44">
        <v>43820</v>
      </c>
      <c r="D25" s="44">
        <v>20</v>
      </c>
      <c r="E25" s="44">
        <v>4200</v>
      </c>
      <c r="F25" s="44">
        <v>3200</v>
      </c>
      <c r="G25" s="44">
        <v>1000</v>
      </c>
      <c r="H25" s="44">
        <v>1400</v>
      </c>
      <c r="I25" s="44">
        <v>2200</v>
      </c>
      <c r="J25" s="44">
        <v>3400</v>
      </c>
      <c r="K25" s="44">
        <v>5200</v>
      </c>
      <c r="L25" s="44">
        <v>7900</v>
      </c>
      <c r="M25" s="44">
        <v>10600</v>
      </c>
    </row>
    <row r="26" spans="1:13" x14ac:dyDescent="0.35">
      <c r="A26" s="58">
        <v>2013</v>
      </c>
      <c r="B26" s="33" t="s">
        <v>106</v>
      </c>
      <c r="C26" s="44">
        <v>44510</v>
      </c>
      <c r="D26" s="44">
        <v>20</v>
      </c>
      <c r="E26" s="44">
        <v>4000</v>
      </c>
      <c r="F26" s="44">
        <v>2800</v>
      </c>
      <c r="G26" s="44">
        <v>1100</v>
      </c>
      <c r="H26" s="44">
        <v>1500</v>
      </c>
      <c r="I26" s="44">
        <v>2300</v>
      </c>
      <c r="J26" s="44">
        <v>3400</v>
      </c>
      <c r="K26" s="44">
        <v>5000</v>
      </c>
      <c r="L26" s="44">
        <v>7000</v>
      </c>
      <c r="M26" s="44">
        <v>9000</v>
      </c>
    </row>
    <row r="27" spans="1:13" x14ac:dyDescent="0.35">
      <c r="A27" s="59">
        <v>2014</v>
      </c>
      <c r="B27" s="32" t="s">
        <v>13</v>
      </c>
      <c r="C27" s="43">
        <v>212550</v>
      </c>
      <c r="D27" s="43">
        <v>100</v>
      </c>
      <c r="E27" s="43">
        <v>3900</v>
      </c>
      <c r="F27" s="43">
        <v>3100</v>
      </c>
      <c r="G27" s="43">
        <v>900</v>
      </c>
      <c r="H27" s="43">
        <v>1300</v>
      </c>
      <c r="I27" s="43">
        <v>2100</v>
      </c>
      <c r="J27" s="43">
        <v>3200</v>
      </c>
      <c r="K27" s="43">
        <v>4700</v>
      </c>
      <c r="L27" s="43">
        <v>6800</v>
      </c>
      <c r="M27" s="43">
        <v>8900</v>
      </c>
    </row>
    <row r="28" spans="1:13" x14ac:dyDescent="0.35">
      <c r="A28" s="58">
        <v>2014</v>
      </c>
      <c r="B28" s="33" t="s">
        <v>102</v>
      </c>
      <c r="C28" s="44">
        <v>42510</v>
      </c>
      <c r="D28" s="44">
        <v>20</v>
      </c>
      <c r="E28" s="44">
        <v>3400</v>
      </c>
      <c r="F28" s="44">
        <v>2500</v>
      </c>
      <c r="G28" s="44">
        <v>800</v>
      </c>
      <c r="H28" s="44">
        <v>1200</v>
      </c>
      <c r="I28" s="44">
        <v>1900</v>
      </c>
      <c r="J28" s="44">
        <v>3000</v>
      </c>
      <c r="K28" s="44">
        <v>4300</v>
      </c>
      <c r="L28" s="44">
        <v>6000</v>
      </c>
      <c r="M28" s="44">
        <v>7200</v>
      </c>
    </row>
    <row r="29" spans="1:13" x14ac:dyDescent="0.35">
      <c r="A29" s="58">
        <v>2014</v>
      </c>
      <c r="B29" s="33" t="s">
        <v>103</v>
      </c>
      <c r="C29" s="44">
        <v>42570</v>
      </c>
      <c r="D29" s="44">
        <v>20</v>
      </c>
      <c r="E29" s="44">
        <v>3600</v>
      </c>
      <c r="F29" s="44">
        <v>2600</v>
      </c>
      <c r="G29" s="44">
        <v>900</v>
      </c>
      <c r="H29" s="44">
        <v>1300</v>
      </c>
      <c r="I29" s="44">
        <v>2000</v>
      </c>
      <c r="J29" s="44">
        <v>3000</v>
      </c>
      <c r="K29" s="44">
        <v>4500</v>
      </c>
      <c r="L29" s="44">
        <v>6300</v>
      </c>
      <c r="M29" s="44">
        <v>7900</v>
      </c>
    </row>
    <row r="30" spans="1:13" x14ac:dyDescent="0.35">
      <c r="A30" s="58">
        <v>2014</v>
      </c>
      <c r="B30" s="33" t="s">
        <v>104</v>
      </c>
      <c r="C30" s="44">
        <v>42490</v>
      </c>
      <c r="D30" s="44">
        <v>20</v>
      </c>
      <c r="E30" s="44">
        <v>4000</v>
      </c>
      <c r="F30" s="44">
        <v>3300</v>
      </c>
      <c r="G30" s="44">
        <v>900</v>
      </c>
      <c r="H30" s="44">
        <v>1300</v>
      </c>
      <c r="I30" s="44">
        <v>2100</v>
      </c>
      <c r="J30" s="44">
        <v>3200</v>
      </c>
      <c r="K30" s="44">
        <v>4800</v>
      </c>
      <c r="L30" s="44">
        <v>7100</v>
      </c>
      <c r="M30" s="44">
        <v>9400</v>
      </c>
    </row>
    <row r="31" spans="1:13" x14ac:dyDescent="0.35">
      <c r="A31" s="58">
        <v>2014</v>
      </c>
      <c r="B31" s="33" t="s">
        <v>105</v>
      </c>
      <c r="C31" s="44">
        <v>42520</v>
      </c>
      <c r="D31" s="44">
        <v>20</v>
      </c>
      <c r="E31" s="44">
        <v>4300</v>
      </c>
      <c r="F31" s="44">
        <v>3700</v>
      </c>
      <c r="G31" s="44">
        <v>1000</v>
      </c>
      <c r="H31" s="44">
        <v>1400</v>
      </c>
      <c r="I31" s="44">
        <v>2200</v>
      </c>
      <c r="J31" s="44">
        <v>3400</v>
      </c>
      <c r="K31" s="44">
        <v>5100</v>
      </c>
      <c r="L31" s="44">
        <v>7900</v>
      </c>
      <c r="M31" s="44">
        <v>10800</v>
      </c>
    </row>
    <row r="32" spans="1:13" x14ac:dyDescent="0.35">
      <c r="A32" s="58">
        <v>2014</v>
      </c>
      <c r="B32" s="33" t="s">
        <v>106</v>
      </c>
      <c r="C32" s="44">
        <v>42460</v>
      </c>
      <c r="D32" s="44">
        <v>20</v>
      </c>
      <c r="E32" s="44">
        <v>4100</v>
      </c>
      <c r="F32" s="44">
        <v>3200</v>
      </c>
      <c r="G32" s="44">
        <v>1100</v>
      </c>
      <c r="H32" s="44">
        <v>1500</v>
      </c>
      <c r="I32" s="44">
        <v>2300</v>
      </c>
      <c r="J32" s="44">
        <v>3400</v>
      </c>
      <c r="K32" s="44">
        <v>4900</v>
      </c>
      <c r="L32" s="44">
        <v>7100</v>
      </c>
      <c r="M32" s="44">
        <v>9300</v>
      </c>
    </row>
    <row r="33" spans="1:13" x14ac:dyDescent="0.35">
      <c r="A33" s="59">
        <v>2015</v>
      </c>
      <c r="B33" s="32" t="s">
        <v>13</v>
      </c>
      <c r="C33" s="18">
        <v>200330</v>
      </c>
      <c r="D33" s="18">
        <v>100</v>
      </c>
      <c r="E33" s="18">
        <v>3800</v>
      </c>
      <c r="F33" s="18">
        <v>2700</v>
      </c>
      <c r="G33" s="18">
        <v>900</v>
      </c>
      <c r="H33" s="18">
        <v>1300</v>
      </c>
      <c r="I33" s="18">
        <v>2100</v>
      </c>
      <c r="J33" s="18">
        <v>3200</v>
      </c>
      <c r="K33" s="20">
        <v>4600</v>
      </c>
      <c r="L33" s="20">
        <v>6700</v>
      </c>
      <c r="M33" s="43">
        <v>8600</v>
      </c>
    </row>
    <row r="34" spans="1:13" x14ac:dyDescent="0.35">
      <c r="A34" s="58">
        <v>2015</v>
      </c>
      <c r="B34" s="33" t="s">
        <v>102</v>
      </c>
      <c r="C34" s="5">
        <v>42370</v>
      </c>
      <c r="D34" s="5">
        <v>21.15</v>
      </c>
      <c r="E34" s="5">
        <v>3400</v>
      </c>
      <c r="F34" s="5">
        <v>2200</v>
      </c>
      <c r="G34" s="5">
        <v>900</v>
      </c>
      <c r="H34" s="5">
        <v>1200</v>
      </c>
      <c r="I34" s="5">
        <v>1900</v>
      </c>
      <c r="J34" s="5">
        <v>3000</v>
      </c>
      <c r="K34" s="7">
        <v>4300</v>
      </c>
      <c r="L34" s="7">
        <v>6000</v>
      </c>
      <c r="M34" s="44">
        <v>7300</v>
      </c>
    </row>
    <row r="35" spans="1:13" x14ac:dyDescent="0.35">
      <c r="A35" s="58">
        <v>2015</v>
      </c>
      <c r="B35" s="33" t="s">
        <v>103</v>
      </c>
      <c r="C35" s="5">
        <v>42670</v>
      </c>
      <c r="D35" s="5">
        <v>21.3</v>
      </c>
      <c r="E35" s="5">
        <v>3500</v>
      </c>
      <c r="F35" s="5">
        <v>2500</v>
      </c>
      <c r="G35" s="5">
        <v>900</v>
      </c>
      <c r="H35" s="5">
        <v>1200</v>
      </c>
      <c r="I35" s="5">
        <v>2000</v>
      </c>
      <c r="J35" s="5">
        <v>3000</v>
      </c>
      <c r="K35" s="7">
        <v>4400</v>
      </c>
      <c r="L35" s="7">
        <v>6200</v>
      </c>
      <c r="M35" s="44">
        <v>7900</v>
      </c>
    </row>
    <row r="36" spans="1:13" x14ac:dyDescent="0.35">
      <c r="A36" s="58">
        <v>2015</v>
      </c>
      <c r="B36" s="33" t="s">
        <v>104</v>
      </c>
      <c r="C36" s="5">
        <v>40000</v>
      </c>
      <c r="D36" s="5">
        <v>19.97</v>
      </c>
      <c r="E36" s="5">
        <v>3900</v>
      </c>
      <c r="F36" s="5">
        <v>2900</v>
      </c>
      <c r="G36" s="5">
        <v>900</v>
      </c>
      <c r="H36" s="5">
        <v>1300</v>
      </c>
      <c r="I36" s="5">
        <v>2100</v>
      </c>
      <c r="J36" s="5">
        <v>3200</v>
      </c>
      <c r="K36" s="7">
        <v>4800</v>
      </c>
      <c r="L36" s="7">
        <v>7000</v>
      </c>
      <c r="M36" s="44">
        <v>9200</v>
      </c>
    </row>
    <row r="37" spans="1:13" x14ac:dyDescent="0.35">
      <c r="A37" s="58">
        <v>2015</v>
      </c>
      <c r="B37" s="33" t="s">
        <v>105</v>
      </c>
      <c r="C37" s="5">
        <v>36770</v>
      </c>
      <c r="D37" s="5">
        <v>18.350000000000001</v>
      </c>
      <c r="E37" s="5">
        <v>4100</v>
      </c>
      <c r="F37" s="5">
        <v>3200</v>
      </c>
      <c r="G37" s="5">
        <v>900</v>
      </c>
      <c r="H37" s="5">
        <v>1400</v>
      </c>
      <c r="I37" s="5">
        <v>2200</v>
      </c>
      <c r="J37" s="5">
        <v>3300</v>
      </c>
      <c r="K37" s="7">
        <v>5000</v>
      </c>
      <c r="L37" s="7">
        <v>7600</v>
      </c>
      <c r="M37" s="44">
        <v>10200</v>
      </c>
    </row>
    <row r="38" spans="1:13" x14ac:dyDescent="0.35">
      <c r="A38" s="58">
        <v>2015</v>
      </c>
      <c r="B38" s="33" t="s">
        <v>106</v>
      </c>
      <c r="C38" s="5">
        <v>38520</v>
      </c>
      <c r="D38" s="5">
        <v>19.23</v>
      </c>
      <c r="E38" s="5">
        <v>3900</v>
      </c>
      <c r="F38" s="5">
        <v>2700</v>
      </c>
      <c r="G38" s="5">
        <v>1100</v>
      </c>
      <c r="H38" s="5">
        <v>1500</v>
      </c>
      <c r="I38" s="5">
        <v>2200</v>
      </c>
      <c r="J38" s="5">
        <v>3300</v>
      </c>
      <c r="K38" s="7">
        <v>4800</v>
      </c>
      <c r="L38" s="7">
        <v>6900</v>
      </c>
      <c r="M38" s="44">
        <v>8800</v>
      </c>
    </row>
    <row r="39" spans="1:13" x14ac:dyDescent="0.35">
      <c r="A39" s="59">
        <v>2016</v>
      </c>
      <c r="B39" s="32" t="s">
        <v>13</v>
      </c>
      <c r="C39" s="18">
        <v>217190</v>
      </c>
      <c r="D39" s="18">
        <v>100</v>
      </c>
      <c r="E39" s="18">
        <v>3700</v>
      </c>
      <c r="F39" s="18">
        <v>2700</v>
      </c>
      <c r="G39" s="18">
        <v>900</v>
      </c>
      <c r="H39" s="18">
        <v>1300</v>
      </c>
      <c r="I39" s="18">
        <v>2000</v>
      </c>
      <c r="J39" s="18">
        <v>3000</v>
      </c>
      <c r="K39" s="20">
        <v>4500</v>
      </c>
      <c r="L39" s="20">
        <v>6500</v>
      </c>
      <c r="M39" s="43">
        <v>8500</v>
      </c>
    </row>
    <row r="40" spans="1:13" x14ac:dyDescent="0.35">
      <c r="A40" s="58">
        <v>2016</v>
      </c>
      <c r="B40" s="33" t="s">
        <v>102</v>
      </c>
      <c r="C40" s="5">
        <v>44800</v>
      </c>
      <c r="D40" s="5">
        <v>21</v>
      </c>
      <c r="E40" s="5">
        <v>3200</v>
      </c>
      <c r="F40" s="5">
        <v>2200</v>
      </c>
      <c r="G40" s="5">
        <v>800</v>
      </c>
      <c r="H40" s="5">
        <v>1200</v>
      </c>
      <c r="I40" s="5">
        <v>1800</v>
      </c>
      <c r="J40" s="5">
        <v>2800</v>
      </c>
      <c r="K40" s="7">
        <v>4100</v>
      </c>
      <c r="L40" s="7">
        <v>5700</v>
      </c>
      <c r="M40" s="44">
        <v>7000</v>
      </c>
    </row>
    <row r="41" spans="1:13" x14ac:dyDescent="0.35">
      <c r="A41" s="58">
        <v>2016</v>
      </c>
      <c r="B41" s="33" t="s">
        <v>103</v>
      </c>
      <c r="C41" s="5">
        <v>45150</v>
      </c>
      <c r="D41" s="5">
        <v>21</v>
      </c>
      <c r="E41" s="5">
        <v>3400</v>
      </c>
      <c r="F41" s="5">
        <v>2400</v>
      </c>
      <c r="G41" s="5">
        <v>800</v>
      </c>
      <c r="H41" s="5">
        <v>1200</v>
      </c>
      <c r="I41" s="5">
        <v>1900</v>
      </c>
      <c r="J41" s="5">
        <v>2900</v>
      </c>
      <c r="K41" s="7">
        <v>4200</v>
      </c>
      <c r="L41" s="7">
        <v>6000</v>
      </c>
      <c r="M41" s="44">
        <v>7700</v>
      </c>
    </row>
    <row r="42" spans="1:13" x14ac:dyDescent="0.35">
      <c r="A42" s="58">
        <v>2016</v>
      </c>
      <c r="B42" s="33" t="s">
        <v>104</v>
      </c>
      <c r="C42" s="5">
        <v>43810</v>
      </c>
      <c r="D42" s="5">
        <v>20</v>
      </c>
      <c r="E42" s="5">
        <v>3800</v>
      </c>
      <c r="F42" s="5">
        <v>2900</v>
      </c>
      <c r="G42" s="5">
        <v>900</v>
      </c>
      <c r="H42" s="5">
        <v>1300</v>
      </c>
      <c r="I42" s="5">
        <v>2000</v>
      </c>
      <c r="J42" s="5">
        <v>3100</v>
      </c>
      <c r="K42" s="7">
        <v>4600</v>
      </c>
      <c r="L42" s="7">
        <v>6900</v>
      </c>
      <c r="M42" s="44">
        <v>9000</v>
      </c>
    </row>
    <row r="43" spans="1:13" x14ac:dyDescent="0.35">
      <c r="A43" s="58">
        <v>2016</v>
      </c>
      <c r="B43" s="33" t="s">
        <v>105</v>
      </c>
      <c r="C43" s="5">
        <v>41140</v>
      </c>
      <c r="D43" s="5">
        <v>19</v>
      </c>
      <c r="E43" s="5">
        <v>4100</v>
      </c>
      <c r="F43" s="5">
        <v>3200</v>
      </c>
      <c r="G43" s="5">
        <v>900</v>
      </c>
      <c r="H43" s="5">
        <v>1300</v>
      </c>
      <c r="I43" s="5">
        <v>2100</v>
      </c>
      <c r="J43" s="5">
        <v>3300</v>
      </c>
      <c r="K43" s="7">
        <v>5000</v>
      </c>
      <c r="L43" s="7">
        <v>7700</v>
      </c>
      <c r="M43" s="44">
        <v>10500</v>
      </c>
    </row>
    <row r="44" spans="1:13" x14ac:dyDescent="0.35">
      <c r="A44" s="58">
        <v>2016</v>
      </c>
      <c r="B44" s="33" t="s">
        <v>106</v>
      </c>
      <c r="C44" s="5">
        <v>42290</v>
      </c>
      <c r="D44" s="5">
        <v>19</v>
      </c>
      <c r="E44" s="5">
        <v>3800</v>
      </c>
      <c r="F44" s="5">
        <v>2600</v>
      </c>
      <c r="G44" s="5">
        <v>1000</v>
      </c>
      <c r="H44" s="5">
        <v>1400</v>
      </c>
      <c r="I44" s="5">
        <v>2200</v>
      </c>
      <c r="J44" s="5">
        <v>3200</v>
      </c>
      <c r="K44" s="7">
        <v>4700</v>
      </c>
      <c r="L44" s="7">
        <v>6700</v>
      </c>
      <c r="M44" s="44">
        <v>8600</v>
      </c>
    </row>
    <row r="45" spans="1:13" x14ac:dyDescent="0.35">
      <c r="A45" s="59">
        <v>2017</v>
      </c>
      <c r="B45" s="32" t="s">
        <v>13</v>
      </c>
      <c r="C45" s="18">
        <v>1205160</v>
      </c>
      <c r="D45" s="18">
        <v>100</v>
      </c>
      <c r="E45" s="18">
        <v>3600</v>
      </c>
      <c r="F45" s="18">
        <v>2700</v>
      </c>
      <c r="G45" s="18">
        <v>800</v>
      </c>
      <c r="H45" s="18">
        <v>1200</v>
      </c>
      <c r="I45" s="18">
        <v>1900</v>
      </c>
      <c r="J45" s="18">
        <v>2900</v>
      </c>
      <c r="K45" s="20">
        <v>4400</v>
      </c>
      <c r="L45" s="20">
        <v>6400</v>
      </c>
      <c r="M45" s="43">
        <v>8500</v>
      </c>
    </row>
    <row r="46" spans="1:13" x14ac:dyDescent="0.35">
      <c r="A46" s="58">
        <v>2017</v>
      </c>
      <c r="B46" s="33" t="s">
        <v>102</v>
      </c>
      <c r="C46" s="5">
        <v>262110</v>
      </c>
      <c r="D46" s="5">
        <v>22</v>
      </c>
      <c r="E46" s="5">
        <v>3200</v>
      </c>
      <c r="F46" s="5">
        <v>2200</v>
      </c>
      <c r="G46" s="5">
        <v>700</v>
      </c>
      <c r="H46" s="5">
        <v>1100</v>
      </c>
      <c r="I46" s="5">
        <v>1800</v>
      </c>
      <c r="J46" s="5">
        <v>2700</v>
      </c>
      <c r="K46" s="7">
        <v>4000</v>
      </c>
      <c r="L46" s="7">
        <v>5600</v>
      </c>
      <c r="M46" s="44">
        <v>7000</v>
      </c>
    </row>
    <row r="47" spans="1:13" x14ac:dyDescent="0.35">
      <c r="A47" s="58">
        <v>2017</v>
      </c>
      <c r="B47" s="33" t="s">
        <v>103</v>
      </c>
      <c r="C47" s="5">
        <v>250880</v>
      </c>
      <c r="D47" s="5">
        <v>21</v>
      </c>
      <c r="E47" s="5">
        <v>3400</v>
      </c>
      <c r="F47" s="5">
        <v>2500</v>
      </c>
      <c r="G47" s="5">
        <v>800</v>
      </c>
      <c r="H47" s="5">
        <v>1200</v>
      </c>
      <c r="I47" s="5">
        <v>1800</v>
      </c>
      <c r="J47" s="5">
        <v>2800</v>
      </c>
      <c r="K47" s="7">
        <v>4200</v>
      </c>
      <c r="L47" s="7">
        <v>6100</v>
      </c>
      <c r="M47" s="44">
        <v>7900</v>
      </c>
    </row>
    <row r="48" spans="1:13" x14ac:dyDescent="0.35">
      <c r="A48" s="58">
        <v>2017</v>
      </c>
      <c r="B48" s="33" t="s">
        <v>104</v>
      </c>
      <c r="C48" s="5">
        <v>210470</v>
      </c>
      <c r="D48" s="5">
        <v>17</v>
      </c>
      <c r="E48" s="5">
        <v>3700</v>
      </c>
      <c r="F48" s="5">
        <v>3000</v>
      </c>
      <c r="G48" s="5">
        <v>800</v>
      </c>
      <c r="H48" s="5">
        <v>1200</v>
      </c>
      <c r="I48" s="5">
        <v>1900</v>
      </c>
      <c r="J48" s="5">
        <v>3000</v>
      </c>
      <c r="K48" s="7">
        <v>4600</v>
      </c>
      <c r="L48" s="7">
        <v>7000</v>
      </c>
      <c r="M48" s="44">
        <v>9500</v>
      </c>
    </row>
    <row r="49" spans="1:13" x14ac:dyDescent="0.35">
      <c r="A49" s="58">
        <v>2017</v>
      </c>
      <c r="B49" s="33" t="s">
        <v>105</v>
      </c>
      <c r="C49" s="5">
        <v>213090</v>
      </c>
      <c r="D49" s="5">
        <v>18</v>
      </c>
      <c r="E49" s="5">
        <v>3900</v>
      </c>
      <c r="F49" s="5">
        <v>3100</v>
      </c>
      <c r="G49" s="5">
        <v>900</v>
      </c>
      <c r="H49" s="5">
        <v>1300</v>
      </c>
      <c r="I49" s="5">
        <v>2000</v>
      </c>
      <c r="J49" s="5">
        <v>3100</v>
      </c>
      <c r="K49" s="7">
        <v>4700</v>
      </c>
      <c r="L49" s="7">
        <v>7300</v>
      </c>
      <c r="M49" s="44">
        <v>10100</v>
      </c>
    </row>
    <row r="50" spans="1:13" x14ac:dyDescent="0.35">
      <c r="A50" s="58">
        <v>2017</v>
      </c>
      <c r="B50" s="33" t="s">
        <v>106</v>
      </c>
      <c r="C50" s="5">
        <v>268620</v>
      </c>
      <c r="D50" s="5">
        <v>22</v>
      </c>
      <c r="E50" s="5">
        <v>3700</v>
      </c>
      <c r="F50" s="5">
        <v>2700</v>
      </c>
      <c r="G50" s="5">
        <v>1000</v>
      </c>
      <c r="H50" s="5">
        <v>1300</v>
      </c>
      <c r="I50" s="5">
        <v>2100</v>
      </c>
      <c r="J50" s="5">
        <v>3100</v>
      </c>
      <c r="K50" s="7">
        <v>4500</v>
      </c>
      <c r="L50" s="7">
        <v>6600</v>
      </c>
      <c r="M50" s="44">
        <v>8600</v>
      </c>
    </row>
    <row r="51" spans="1:13" x14ac:dyDescent="0.35">
      <c r="A51" s="59">
        <v>2018</v>
      </c>
      <c r="B51" s="32" t="s">
        <v>13</v>
      </c>
      <c r="C51" s="18">
        <v>1212620</v>
      </c>
      <c r="D51" s="18">
        <v>100</v>
      </c>
      <c r="E51" s="18">
        <v>3500</v>
      </c>
      <c r="F51" s="18">
        <v>2600</v>
      </c>
      <c r="G51" s="18">
        <v>800</v>
      </c>
      <c r="H51" s="18">
        <v>1200</v>
      </c>
      <c r="I51" s="18">
        <v>1900</v>
      </c>
      <c r="J51" s="18">
        <v>2900</v>
      </c>
      <c r="K51" s="20">
        <v>4300</v>
      </c>
      <c r="L51" s="20">
        <v>6300</v>
      </c>
      <c r="M51" s="43">
        <v>8200</v>
      </c>
    </row>
    <row r="52" spans="1:13" x14ac:dyDescent="0.35">
      <c r="A52" s="58">
        <v>2018</v>
      </c>
      <c r="B52" s="33" t="s">
        <v>102</v>
      </c>
      <c r="C52" s="5">
        <v>263480</v>
      </c>
      <c r="D52" s="5">
        <v>22</v>
      </c>
      <c r="E52" s="5">
        <v>3100</v>
      </c>
      <c r="F52" s="5">
        <v>2200</v>
      </c>
      <c r="G52" s="5">
        <v>800</v>
      </c>
      <c r="H52" s="5">
        <v>1100</v>
      </c>
      <c r="I52" s="5">
        <v>1700</v>
      </c>
      <c r="J52" s="5">
        <v>2700</v>
      </c>
      <c r="K52" s="7">
        <v>3900</v>
      </c>
      <c r="L52" s="7">
        <v>5500</v>
      </c>
      <c r="M52" s="44">
        <v>6800</v>
      </c>
    </row>
    <row r="53" spans="1:13" x14ac:dyDescent="0.35">
      <c r="A53" s="58">
        <v>2018</v>
      </c>
      <c r="B53" s="33" t="s">
        <v>103</v>
      </c>
      <c r="C53" s="5">
        <v>252340</v>
      </c>
      <c r="D53" s="5">
        <v>21</v>
      </c>
      <c r="E53" s="5">
        <v>3300</v>
      </c>
      <c r="F53" s="5">
        <v>2500</v>
      </c>
      <c r="G53" s="5">
        <v>800</v>
      </c>
      <c r="H53" s="5">
        <v>1100</v>
      </c>
      <c r="I53" s="5">
        <v>1800</v>
      </c>
      <c r="J53" s="5">
        <v>2800</v>
      </c>
      <c r="K53" s="7">
        <v>4100</v>
      </c>
      <c r="L53" s="7">
        <v>5900</v>
      </c>
      <c r="M53" s="44">
        <v>7700</v>
      </c>
    </row>
    <row r="54" spans="1:13" x14ac:dyDescent="0.35">
      <c r="A54" s="58">
        <v>2018</v>
      </c>
      <c r="B54" s="33" t="s">
        <v>104</v>
      </c>
      <c r="C54" s="5">
        <v>211960</v>
      </c>
      <c r="D54" s="5">
        <v>17</v>
      </c>
      <c r="E54" s="5">
        <v>3700</v>
      </c>
      <c r="F54" s="5">
        <v>2900</v>
      </c>
      <c r="G54" s="5">
        <v>800</v>
      </c>
      <c r="H54" s="5">
        <v>1200</v>
      </c>
      <c r="I54" s="5">
        <v>1900</v>
      </c>
      <c r="J54" s="5">
        <v>2900</v>
      </c>
      <c r="K54" s="7">
        <v>4400</v>
      </c>
      <c r="L54" s="7">
        <v>6800</v>
      </c>
      <c r="M54" s="44">
        <v>9100</v>
      </c>
    </row>
    <row r="55" spans="1:13" x14ac:dyDescent="0.35">
      <c r="A55" s="58">
        <v>2018</v>
      </c>
      <c r="B55" s="33" t="s">
        <v>105</v>
      </c>
      <c r="C55" s="5">
        <v>214670</v>
      </c>
      <c r="D55" s="5">
        <v>18</v>
      </c>
      <c r="E55" s="5">
        <v>3800</v>
      </c>
      <c r="F55" s="5">
        <v>3100</v>
      </c>
      <c r="G55" s="5">
        <v>900</v>
      </c>
      <c r="H55" s="5">
        <v>1200</v>
      </c>
      <c r="I55" s="5">
        <v>2000</v>
      </c>
      <c r="J55" s="5">
        <v>3000</v>
      </c>
      <c r="K55" s="7">
        <v>4600</v>
      </c>
      <c r="L55" s="7">
        <v>7100</v>
      </c>
      <c r="M55" s="44">
        <v>9800</v>
      </c>
    </row>
    <row r="56" spans="1:13" x14ac:dyDescent="0.35">
      <c r="A56" s="58">
        <v>2018</v>
      </c>
      <c r="B56" s="33" t="s">
        <v>106</v>
      </c>
      <c r="C56" s="5">
        <v>270170</v>
      </c>
      <c r="D56" s="5">
        <v>22</v>
      </c>
      <c r="E56" s="5">
        <v>3600</v>
      </c>
      <c r="F56" s="5">
        <v>2600</v>
      </c>
      <c r="G56" s="5">
        <v>1000</v>
      </c>
      <c r="H56" s="5">
        <v>1300</v>
      </c>
      <c r="I56" s="5">
        <v>2000</v>
      </c>
      <c r="J56" s="5">
        <v>3000</v>
      </c>
      <c r="K56" s="7">
        <v>4400</v>
      </c>
      <c r="L56" s="7">
        <v>6400</v>
      </c>
      <c r="M56" s="44">
        <v>8400</v>
      </c>
    </row>
    <row r="57" spans="1:13" x14ac:dyDescent="0.35">
      <c r="A57" s="59">
        <v>2019</v>
      </c>
      <c r="B57" s="32" t="s">
        <v>13</v>
      </c>
      <c r="C57" s="18">
        <v>1209120</v>
      </c>
      <c r="D57" s="18">
        <v>100</v>
      </c>
      <c r="E57" s="18">
        <v>3400</v>
      </c>
      <c r="F57" s="18">
        <v>2600</v>
      </c>
      <c r="G57" s="18">
        <v>800</v>
      </c>
      <c r="H57" s="18">
        <v>1200</v>
      </c>
      <c r="I57" s="18">
        <v>1900</v>
      </c>
      <c r="J57" s="18">
        <v>2800</v>
      </c>
      <c r="K57" s="20">
        <v>4200</v>
      </c>
      <c r="L57" s="20">
        <v>6200</v>
      </c>
      <c r="M57" s="43">
        <v>8100</v>
      </c>
    </row>
    <row r="58" spans="1:13" x14ac:dyDescent="0.35">
      <c r="A58" s="58">
        <v>2019</v>
      </c>
      <c r="B58" s="33" t="s">
        <v>102</v>
      </c>
      <c r="C58" s="5">
        <v>262280</v>
      </c>
      <c r="D58" s="5">
        <v>22</v>
      </c>
      <c r="E58" s="5">
        <v>3100</v>
      </c>
      <c r="F58" s="5">
        <v>2100</v>
      </c>
      <c r="G58" s="5">
        <v>800</v>
      </c>
      <c r="H58" s="5">
        <v>1100</v>
      </c>
      <c r="I58" s="5">
        <v>1700</v>
      </c>
      <c r="J58" s="5">
        <v>2600</v>
      </c>
      <c r="K58" s="7">
        <v>3900</v>
      </c>
      <c r="L58" s="7">
        <v>5400</v>
      </c>
      <c r="M58" s="44">
        <v>6800</v>
      </c>
    </row>
    <row r="59" spans="1:13" x14ac:dyDescent="0.35">
      <c r="A59" s="58">
        <v>2019</v>
      </c>
      <c r="B59" s="33" t="s">
        <v>103</v>
      </c>
      <c r="C59" s="5">
        <v>251290</v>
      </c>
      <c r="D59" s="5">
        <v>21</v>
      </c>
      <c r="E59" s="5">
        <v>3300</v>
      </c>
      <c r="F59" s="5">
        <v>2400</v>
      </c>
      <c r="G59" s="5">
        <v>800</v>
      </c>
      <c r="H59" s="5">
        <v>1100</v>
      </c>
      <c r="I59" s="5">
        <v>1800</v>
      </c>
      <c r="J59" s="5">
        <v>2700</v>
      </c>
      <c r="K59" s="7">
        <v>4100</v>
      </c>
      <c r="L59" s="7">
        <v>5900</v>
      </c>
      <c r="M59" s="44">
        <v>7600</v>
      </c>
    </row>
    <row r="60" spans="1:13" x14ac:dyDescent="0.35">
      <c r="A60" s="58">
        <v>2019</v>
      </c>
      <c r="B60" s="33" t="s">
        <v>104</v>
      </c>
      <c r="C60" s="5">
        <v>211570</v>
      </c>
      <c r="D60" s="5">
        <v>17</v>
      </c>
      <c r="E60" s="5">
        <v>3600</v>
      </c>
      <c r="F60" s="5">
        <v>2900</v>
      </c>
      <c r="G60" s="5">
        <v>800</v>
      </c>
      <c r="H60" s="5">
        <v>1200</v>
      </c>
      <c r="I60" s="5">
        <v>1900</v>
      </c>
      <c r="J60" s="5">
        <v>2900</v>
      </c>
      <c r="K60" s="7">
        <v>4400</v>
      </c>
      <c r="L60" s="7">
        <v>6700</v>
      </c>
      <c r="M60" s="44">
        <v>9000</v>
      </c>
    </row>
    <row r="61" spans="1:13" x14ac:dyDescent="0.35">
      <c r="A61" s="58">
        <v>2019</v>
      </c>
      <c r="B61" s="33" t="s">
        <v>105</v>
      </c>
      <c r="C61" s="5">
        <v>214260</v>
      </c>
      <c r="D61" s="5">
        <v>18</v>
      </c>
      <c r="E61" s="5">
        <v>3800</v>
      </c>
      <c r="F61" s="5">
        <v>3000</v>
      </c>
      <c r="G61" s="5">
        <v>900</v>
      </c>
      <c r="H61" s="5">
        <v>1200</v>
      </c>
      <c r="I61" s="5">
        <v>1900</v>
      </c>
      <c r="J61" s="5">
        <v>3000</v>
      </c>
      <c r="K61" s="7">
        <v>4500</v>
      </c>
      <c r="L61" s="7">
        <v>7000</v>
      </c>
      <c r="M61" s="44">
        <v>9600</v>
      </c>
    </row>
    <row r="62" spans="1:13" x14ac:dyDescent="0.35">
      <c r="A62" s="58">
        <v>2019</v>
      </c>
      <c r="B62" s="33" t="s">
        <v>106</v>
      </c>
      <c r="C62" s="5">
        <v>269720</v>
      </c>
      <c r="D62" s="5">
        <v>22</v>
      </c>
      <c r="E62" s="5">
        <v>3600</v>
      </c>
      <c r="F62" s="5">
        <v>2600</v>
      </c>
      <c r="G62" s="5">
        <v>900</v>
      </c>
      <c r="H62" s="5">
        <v>1300</v>
      </c>
      <c r="I62" s="5">
        <v>2000</v>
      </c>
      <c r="J62" s="5">
        <v>3000</v>
      </c>
      <c r="K62" s="7">
        <v>4400</v>
      </c>
      <c r="L62" s="7">
        <v>6400</v>
      </c>
      <c r="M62" s="44">
        <v>8300</v>
      </c>
    </row>
    <row r="63" spans="1:13" x14ac:dyDescent="0.35">
      <c r="A63" s="59">
        <v>2020</v>
      </c>
      <c r="B63" s="32" t="s">
        <v>13</v>
      </c>
      <c r="C63" s="18">
        <v>1218861</v>
      </c>
      <c r="D63" s="18">
        <v>100</v>
      </c>
      <c r="E63" s="18">
        <v>3617.7698973313782</v>
      </c>
      <c r="F63" s="18">
        <v>2788.9086610713912</v>
      </c>
      <c r="G63" s="18">
        <v>835.5</v>
      </c>
      <c r="H63" s="18">
        <v>1215.199999997812</v>
      </c>
      <c r="I63" s="18">
        <v>1901.5</v>
      </c>
      <c r="J63" s="18">
        <v>2932.899999992927</v>
      </c>
      <c r="K63" s="20">
        <v>4423.3999999873304</v>
      </c>
      <c r="L63" s="20">
        <v>6659.3999999900379</v>
      </c>
      <c r="M63" s="43">
        <v>8825.4000000114374</v>
      </c>
    </row>
    <row r="64" spans="1:13" x14ac:dyDescent="0.35">
      <c r="A64" s="58">
        <v>2020</v>
      </c>
      <c r="B64" s="33" t="s">
        <v>102</v>
      </c>
      <c r="C64" s="5">
        <v>248143</v>
      </c>
      <c r="D64" s="5">
        <v>20.358597083670741</v>
      </c>
      <c r="E64" s="5">
        <v>3200.3823444100281</v>
      </c>
      <c r="F64" s="5">
        <v>2254.2274909332291</v>
      </c>
      <c r="G64" s="5">
        <v>785.19999999955678</v>
      </c>
      <c r="H64" s="5">
        <v>1131.9200000009</v>
      </c>
      <c r="I64" s="5">
        <v>1763.54999999917</v>
      </c>
      <c r="J64" s="5">
        <v>2706.4000000003539</v>
      </c>
      <c r="K64" s="7">
        <v>4007</v>
      </c>
      <c r="L64" s="7">
        <v>5713.2800000010511</v>
      </c>
      <c r="M64" s="44">
        <v>7199.9900000023972</v>
      </c>
    </row>
    <row r="65" spans="1:13" x14ac:dyDescent="0.35">
      <c r="A65" s="58">
        <v>2020</v>
      </c>
      <c r="B65" s="33" t="s">
        <v>103</v>
      </c>
      <c r="C65" s="5">
        <v>245482</v>
      </c>
      <c r="D65" s="5">
        <v>20.140278505916591</v>
      </c>
      <c r="E65" s="5">
        <v>3476.179201278132</v>
      </c>
      <c r="F65" s="5">
        <v>2691.8710535841192</v>
      </c>
      <c r="G65" s="5">
        <v>776.80499999976382</v>
      </c>
      <c r="H65" s="5">
        <v>1153.2100000006881</v>
      </c>
      <c r="I65" s="5">
        <v>1822.625</v>
      </c>
      <c r="J65" s="5">
        <v>2823.200000001747</v>
      </c>
      <c r="K65" s="7">
        <v>4263.375</v>
      </c>
      <c r="L65" s="7">
        <v>6402.699999996631</v>
      </c>
      <c r="M65" s="44">
        <v>8416.3000000053762</v>
      </c>
    </row>
    <row r="66" spans="1:13" x14ac:dyDescent="0.35">
      <c r="A66" s="58">
        <v>2020</v>
      </c>
      <c r="B66" s="33" t="s">
        <v>104</v>
      </c>
      <c r="C66" s="5">
        <v>242360</v>
      </c>
      <c r="D66" s="5">
        <v>19.884137731866058</v>
      </c>
      <c r="E66" s="5">
        <v>3855.0435423672502</v>
      </c>
      <c r="F66" s="5">
        <v>3139.2256724258609</v>
      </c>
      <c r="G66" s="5">
        <v>800.30000000205996</v>
      </c>
      <c r="H66" s="5">
        <v>1205.300000005321</v>
      </c>
      <c r="I66" s="5">
        <v>1929.8999999925679</v>
      </c>
      <c r="J66" s="5">
        <v>3024.649999986741</v>
      </c>
      <c r="K66" s="7">
        <v>4681</v>
      </c>
      <c r="L66" s="7">
        <v>7353.4100000264216</v>
      </c>
      <c r="M66" s="44">
        <v>10015.809999956669</v>
      </c>
    </row>
    <row r="67" spans="1:13" x14ac:dyDescent="0.35">
      <c r="A67" s="58">
        <v>2020</v>
      </c>
      <c r="B67" s="33" t="s">
        <v>105</v>
      </c>
      <c r="C67" s="5">
        <v>244348</v>
      </c>
      <c r="D67" s="5">
        <v>20.047240825656079</v>
      </c>
      <c r="E67" s="5">
        <v>3801.7998243306579</v>
      </c>
      <c r="F67" s="5">
        <v>3025.8995524762331</v>
      </c>
      <c r="G67" s="5">
        <v>845.73499999949502</v>
      </c>
      <c r="H67" s="5">
        <v>1239.700000001812</v>
      </c>
      <c r="I67" s="5">
        <v>1945.474999997014</v>
      </c>
      <c r="J67" s="5">
        <v>3013.6999999957579</v>
      </c>
      <c r="K67" s="7">
        <v>4616.1000000037948</v>
      </c>
      <c r="L67" s="7">
        <v>7169</v>
      </c>
      <c r="M67" s="44">
        <v>9664.0650000166443</v>
      </c>
    </row>
    <row r="68" spans="1:13" x14ac:dyDescent="0.35">
      <c r="A68" s="58">
        <v>2020</v>
      </c>
      <c r="B68" s="33" t="s">
        <v>106</v>
      </c>
      <c r="C68" s="5">
        <v>238528</v>
      </c>
      <c r="D68" s="5">
        <v>19.569745852890531</v>
      </c>
      <c r="E68" s="5">
        <v>3768.0951487893999</v>
      </c>
      <c r="F68" s="5">
        <v>2700.4666729438918</v>
      </c>
      <c r="G68" s="5">
        <v>1006.799999998532</v>
      </c>
      <c r="H68" s="5">
        <v>1383.969999999051</v>
      </c>
      <c r="I68" s="5">
        <v>2084</v>
      </c>
      <c r="J68" s="5">
        <v>3115.300000004152</v>
      </c>
      <c r="K68" s="7">
        <v>4609.8999999970383</v>
      </c>
      <c r="L68" s="7">
        <v>6800.8299999974643</v>
      </c>
      <c r="M68" s="44">
        <v>8836.1000000127842</v>
      </c>
    </row>
    <row r="69" spans="1:13" x14ac:dyDescent="0.35">
      <c r="A69" s="59">
        <v>2021</v>
      </c>
      <c r="B69" s="32" t="s">
        <v>13</v>
      </c>
      <c r="C69" s="18">
        <v>1245084</v>
      </c>
      <c r="D69" s="18">
        <v>100</v>
      </c>
      <c r="E69" s="18">
        <v>3381.73191757512</v>
      </c>
      <c r="F69" s="18">
        <v>2686.9606027111499</v>
      </c>
      <c r="G69" s="18">
        <v>784.2999999979836</v>
      </c>
      <c r="H69" s="18">
        <v>1125.400000003274</v>
      </c>
      <c r="I69" s="18">
        <v>1758.300000005042</v>
      </c>
      <c r="J69" s="18">
        <v>2713.1000000060099</v>
      </c>
      <c r="K69" s="20">
        <v>4103.600000012053</v>
      </c>
      <c r="L69" s="20">
        <v>6231.1000000160766</v>
      </c>
      <c r="M69" s="43">
        <v>8327.1849999673959</v>
      </c>
    </row>
    <row r="70" spans="1:13" x14ac:dyDescent="0.35">
      <c r="A70" s="58">
        <v>2021</v>
      </c>
      <c r="B70" s="33" t="s">
        <v>102</v>
      </c>
      <c r="C70" s="6">
        <v>251608</v>
      </c>
      <c r="D70" s="6">
        <v>20.208114472597831</v>
      </c>
      <c r="E70" s="6">
        <v>2993.506383206744</v>
      </c>
      <c r="F70" s="6">
        <v>2174.6071599711449</v>
      </c>
      <c r="G70" s="6">
        <v>714.60000000018147</v>
      </c>
      <c r="H70" s="6">
        <v>1040</v>
      </c>
      <c r="I70" s="6">
        <v>1626.1000000009151</v>
      </c>
      <c r="J70" s="6">
        <v>2512.349999999994</v>
      </c>
      <c r="K70" s="51">
        <v>3739.4000000019591</v>
      </c>
      <c r="L70" s="51">
        <v>5363.5</v>
      </c>
      <c r="M70" s="44">
        <v>6769.259999997952</v>
      </c>
    </row>
    <row r="71" spans="1:13" x14ac:dyDescent="0.35">
      <c r="A71" s="58">
        <v>2021</v>
      </c>
      <c r="B71" s="33" t="s">
        <v>103</v>
      </c>
      <c r="C71" s="6">
        <v>250912</v>
      </c>
      <c r="D71" s="6">
        <v>20.152214629695671</v>
      </c>
      <c r="E71" s="6">
        <v>3244.4464722096468</v>
      </c>
      <c r="F71" s="6">
        <v>2588.9294257361689</v>
      </c>
      <c r="G71" s="6">
        <v>727.19999999962317</v>
      </c>
      <c r="H71" s="6">
        <v>1068.8999999992279</v>
      </c>
      <c r="I71" s="6">
        <v>1678.7999999988101</v>
      </c>
      <c r="J71" s="6">
        <v>2613</v>
      </c>
      <c r="K71" s="51">
        <v>3953.8000000005081</v>
      </c>
      <c r="L71" s="51">
        <v>5955.7899999988986</v>
      </c>
      <c r="M71" s="44">
        <v>7913.6000000010281</v>
      </c>
    </row>
    <row r="72" spans="1:13" x14ac:dyDescent="0.35">
      <c r="A72" s="58">
        <v>2021</v>
      </c>
      <c r="B72" s="33" t="s">
        <v>104</v>
      </c>
      <c r="C72" s="6">
        <v>248244</v>
      </c>
      <c r="D72" s="6">
        <v>19.937931898570699</v>
      </c>
      <c r="E72" s="6">
        <v>3610.6554106540621</v>
      </c>
      <c r="F72" s="6">
        <v>3011.986036133555</v>
      </c>
      <c r="G72" s="6">
        <v>771.31499999870516</v>
      </c>
      <c r="H72" s="6">
        <v>1127.7000000016501</v>
      </c>
      <c r="I72" s="6">
        <v>1792.074999996785</v>
      </c>
      <c r="J72" s="6">
        <v>2805.399999998268</v>
      </c>
      <c r="K72" s="51">
        <v>4350.300000007529</v>
      </c>
      <c r="L72" s="51">
        <v>6888.6000000145468</v>
      </c>
      <c r="M72" s="44">
        <v>9478.6699999880075</v>
      </c>
    </row>
    <row r="73" spans="1:13" x14ac:dyDescent="0.35">
      <c r="A73" s="58">
        <v>2021</v>
      </c>
      <c r="B73" s="33" t="s">
        <v>105</v>
      </c>
      <c r="C73" s="6">
        <v>250253</v>
      </c>
      <c r="D73" s="6">
        <v>20.09928647384433</v>
      </c>
      <c r="E73" s="6">
        <v>3558.5482396464781</v>
      </c>
      <c r="F73" s="6">
        <v>2923.8862411436162</v>
      </c>
      <c r="G73" s="6">
        <v>810.20000000178948</v>
      </c>
      <c r="H73" s="6">
        <v>1150.5</v>
      </c>
      <c r="I73" s="6">
        <v>1797.6999999965681</v>
      </c>
      <c r="J73" s="6">
        <v>2786.5</v>
      </c>
      <c r="K73" s="51">
        <v>4274.8999999904754</v>
      </c>
      <c r="L73" s="51">
        <v>6727.7200000188468</v>
      </c>
      <c r="M73" s="44">
        <v>9174.3800000021256</v>
      </c>
    </row>
    <row r="74" spans="1:13" x14ac:dyDescent="0.35">
      <c r="A74" s="58">
        <v>2021</v>
      </c>
      <c r="B74" s="33" t="s">
        <v>106</v>
      </c>
      <c r="C74" s="6">
        <v>244067</v>
      </c>
      <c r="D74" s="6">
        <v>19.602452525291461</v>
      </c>
      <c r="E74" s="6">
        <v>3508.9491048871382</v>
      </c>
      <c r="F74" s="6">
        <v>2606.921100144335</v>
      </c>
      <c r="G74" s="6">
        <v>936.39999999974498</v>
      </c>
      <c r="H74" s="6">
        <v>1272.260000001409</v>
      </c>
      <c r="I74" s="6">
        <v>1918.0999999970941</v>
      </c>
      <c r="J74" s="6">
        <v>2867.900000003905</v>
      </c>
      <c r="K74" s="51">
        <v>4250.3000000064003</v>
      </c>
      <c r="L74" s="51">
        <v>6349.5400000083</v>
      </c>
      <c r="M74" s="44">
        <v>8359.3099999900569</v>
      </c>
    </row>
    <row r="75" spans="1:13" x14ac:dyDescent="0.35">
      <c r="A75" s="59">
        <v>2022</v>
      </c>
      <c r="B75" s="32" t="s">
        <v>13</v>
      </c>
      <c r="C75" s="18">
        <v>1251521</v>
      </c>
      <c r="D75" s="18">
        <v>100</v>
      </c>
      <c r="E75" s="18">
        <v>3051.7862552215361</v>
      </c>
      <c r="F75" s="18">
        <v>2463.3727352372161</v>
      </c>
      <c r="G75" s="18">
        <v>662</v>
      </c>
      <c r="H75" s="18">
        <v>994.29999999981953</v>
      </c>
      <c r="I75" s="18">
        <v>1579.6999999956961</v>
      </c>
      <c r="J75" s="18">
        <v>2451.1000000042059</v>
      </c>
      <c r="K75" s="18">
        <v>3713</v>
      </c>
      <c r="L75" s="18">
        <v>5602.3999999847492</v>
      </c>
      <c r="M75" s="18">
        <v>7467.2999999780977</v>
      </c>
    </row>
    <row r="76" spans="1:13" x14ac:dyDescent="0.35">
      <c r="A76" s="58">
        <v>2022</v>
      </c>
      <c r="B76" s="33" t="s">
        <v>102</v>
      </c>
      <c r="C76" s="6">
        <v>251586</v>
      </c>
      <c r="D76" s="6">
        <v>20.10241937610316</v>
      </c>
      <c r="E76" s="6">
        <v>2760.4987145866671</v>
      </c>
      <c r="F76" s="6">
        <v>2005.5565490131021</v>
      </c>
      <c r="G76" s="6">
        <v>607.90000000004818</v>
      </c>
      <c r="H76" s="6">
        <v>933.30000000049461</v>
      </c>
      <c r="I76" s="6">
        <v>1492.5</v>
      </c>
      <c r="J76" s="6">
        <v>2324.100000000476</v>
      </c>
      <c r="K76" s="6">
        <v>3484.799999998093</v>
      </c>
      <c r="L76" s="6">
        <v>4968.5499999998747</v>
      </c>
      <c r="M76" s="6">
        <v>6227.5</v>
      </c>
    </row>
    <row r="77" spans="1:13" x14ac:dyDescent="0.35">
      <c r="A77" s="58">
        <v>2022</v>
      </c>
      <c r="B77" s="33" t="s">
        <v>103</v>
      </c>
      <c r="C77" s="6">
        <v>251060</v>
      </c>
      <c r="D77" s="6">
        <v>20.06039051681913</v>
      </c>
      <c r="E77" s="6">
        <v>2942.262756030409</v>
      </c>
      <c r="F77" s="6">
        <v>2377.465835537424</v>
      </c>
      <c r="G77" s="6">
        <v>616.89499999971463</v>
      </c>
      <c r="H77" s="6">
        <v>945.89999999947577</v>
      </c>
      <c r="I77" s="6">
        <v>1518.700000000694</v>
      </c>
      <c r="J77" s="6">
        <v>2371.25</v>
      </c>
      <c r="K77" s="6">
        <v>3603</v>
      </c>
      <c r="L77" s="6">
        <v>5394.9000000021433</v>
      </c>
      <c r="M77" s="6">
        <v>7139.2099999977436</v>
      </c>
    </row>
    <row r="78" spans="1:13" x14ac:dyDescent="0.35">
      <c r="A78" s="58">
        <v>2022</v>
      </c>
      <c r="B78" s="33" t="s">
        <v>104</v>
      </c>
      <c r="C78" s="6">
        <v>249155</v>
      </c>
      <c r="D78" s="6">
        <v>19.908175731769582</v>
      </c>
      <c r="E78" s="6">
        <v>3250.1192393690671</v>
      </c>
      <c r="F78" s="6">
        <v>2766.759899573693</v>
      </c>
      <c r="G78" s="6">
        <v>649.64000000046656</v>
      </c>
      <c r="H78" s="6">
        <v>995.64000000050601</v>
      </c>
      <c r="I78" s="6">
        <v>1601.949999999717</v>
      </c>
      <c r="J78" s="6">
        <v>2521.900000001664</v>
      </c>
      <c r="K78" s="6">
        <v>3913.8999999979369</v>
      </c>
      <c r="L78" s="6">
        <v>6183.2200000124076</v>
      </c>
      <c r="M78" s="6">
        <v>8495.5</v>
      </c>
    </row>
    <row r="79" spans="1:13" x14ac:dyDescent="0.35">
      <c r="A79" s="58">
        <v>2022</v>
      </c>
      <c r="B79" s="33" t="s">
        <v>105</v>
      </c>
      <c r="C79" s="6">
        <v>253825</v>
      </c>
      <c r="D79" s="6">
        <v>20.281321687770319</v>
      </c>
      <c r="E79" s="6">
        <v>3183.571734210569</v>
      </c>
      <c r="F79" s="6">
        <v>2683.55561735321</v>
      </c>
      <c r="G79" s="6">
        <v>680.59999999952288</v>
      </c>
      <c r="H79" s="6">
        <v>1007.299999997958</v>
      </c>
      <c r="I79" s="6">
        <v>1598.5</v>
      </c>
      <c r="J79" s="6">
        <v>2489</v>
      </c>
      <c r="K79" s="6">
        <v>3820.3999999918269</v>
      </c>
      <c r="L79" s="6">
        <v>5972.4600000042692</v>
      </c>
      <c r="M79" s="6">
        <v>8173.8600000122997</v>
      </c>
    </row>
    <row r="80" spans="1:13" x14ac:dyDescent="0.35">
      <c r="A80" s="58">
        <v>2022</v>
      </c>
      <c r="B80" s="33" t="s">
        <v>106</v>
      </c>
      <c r="C80" s="17">
        <v>245895</v>
      </c>
      <c r="D80" s="17">
        <v>19.647692687537809</v>
      </c>
      <c r="E80" s="17">
        <v>3124.641469989192</v>
      </c>
      <c r="F80" s="17">
        <v>2376.2244138024621</v>
      </c>
      <c r="G80" s="17">
        <v>781.87000000059368</v>
      </c>
      <c r="H80" s="17">
        <v>1110.0999999975229</v>
      </c>
      <c r="I80" s="17">
        <v>1697.5999999963301</v>
      </c>
      <c r="J80" s="17">
        <v>2554.300000005856</v>
      </c>
      <c r="K80" s="17">
        <v>3787.8000000078068</v>
      </c>
      <c r="L80" s="17">
        <v>5651.2200000169614</v>
      </c>
      <c r="M80" s="17">
        <v>7409.1599999933051</v>
      </c>
    </row>
    <row r="81" spans="1:13" x14ac:dyDescent="0.35">
      <c r="A81" s="59">
        <v>2023</v>
      </c>
      <c r="B81" s="32" t="s">
        <v>13</v>
      </c>
      <c r="C81" s="14">
        <v>1258082</v>
      </c>
      <c r="D81" s="14">
        <v>100</v>
      </c>
      <c r="E81" s="14">
        <v>3151.0087244376959</v>
      </c>
      <c r="F81" s="14">
        <v>2522.2648907471021</v>
      </c>
      <c r="G81" s="14">
        <v>665.29999999814413</v>
      </c>
      <c r="H81" s="14">
        <v>1009.699999999934</v>
      </c>
      <c r="I81" s="14">
        <v>1615.4000000041081</v>
      </c>
      <c r="J81" s="14">
        <v>2529</v>
      </c>
      <c r="K81" s="14">
        <v>3865.1000000114541</v>
      </c>
      <c r="L81" s="14">
        <v>5849.200000014941</v>
      </c>
      <c r="M81" s="14">
        <v>7753.8900000015692</v>
      </c>
    </row>
    <row r="82" spans="1:13" x14ac:dyDescent="0.35">
      <c r="A82" s="58">
        <v>2023</v>
      </c>
      <c r="B82" s="33" t="s">
        <v>102</v>
      </c>
      <c r="C82" s="6">
        <v>252805</v>
      </c>
      <c r="D82" s="6">
        <v>20.09447714854835</v>
      </c>
      <c r="E82" s="6">
        <v>2829.4366712920928</v>
      </c>
      <c r="F82" s="6">
        <v>2050.9524723824511</v>
      </c>
      <c r="G82" s="6">
        <v>601.80000000035841</v>
      </c>
      <c r="H82" s="6">
        <v>939.53999999936821</v>
      </c>
      <c r="I82" s="6">
        <v>1512.200000000518</v>
      </c>
      <c r="J82" s="6">
        <v>2385.6000000002819</v>
      </c>
      <c r="K82" s="6">
        <v>3587.0999999981909</v>
      </c>
      <c r="L82" s="6">
        <v>5132.1599999971922</v>
      </c>
      <c r="M82" s="6">
        <v>6410.4399999981079</v>
      </c>
    </row>
    <row r="83" spans="1:13" x14ac:dyDescent="0.35">
      <c r="A83" s="58">
        <v>2023</v>
      </c>
      <c r="B83" s="33" t="s">
        <v>103</v>
      </c>
      <c r="C83" s="6">
        <v>252625</v>
      </c>
      <c r="D83" s="6">
        <v>20.08016965507813</v>
      </c>
      <c r="E83" s="6">
        <v>3031.476388457178</v>
      </c>
      <c r="F83" s="6">
        <v>2413.4808165492591</v>
      </c>
      <c r="G83" s="6">
        <v>618.39999999982842</v>
      </c>
      <c r="H83" s="6">
        <v>963.6000000005921</v>
      </c>
      <c r="I83" s="6">
        <v>1554.2000000007949</v>
      </c>
      <c r="J83" s="6">
        <v>2447.299999998459</v>
      </c>
      <c r="K83" s="6">
        <v>3746.599999997728</v>
      </c>
      <c r="L83" s="6">
        <v>5623.900000003423</v>
      </c>
      <c r="M83" s="6">
        <v>7359.8600000063243</v>
      </c>
    </row>
    <row r="84" spans="1:13" x14ac:dyDescent="0.35">
      <c r="A84" s="58">
        <v>2023</v>
      </c>
      <c r="B84" s="33" t="s">
        <v>104</v>
      </c>
      <c r="C84" s="6">
        <v>250775</v>
      </c>
      <c r="D84" s="6">
        <v>19.93312041663421</v>
      </c>
      <c r="E84" s="6">
        <v>3364.763500329012</v>
      </c>
      <c r="F84" s="6">
        <v>2839.4161773686369</v>
      </c>
      <c r="G84" s="6">
        <v>657.40000000191731</v>
      </c>
      <c r="H84" s="6">
        <v>1011.099999997146</v>
      </c>
      <c r="I84" s="6">
        <v>1641.75</v>
      </c>
      <c r="J84" s="6">
        <v>2611.600000007596</v>
      </c>
      <c r="K84" s="6">
        <v>4088.75</v>
      </c>
      <c r="L84" s="6">
        <v>6464.4600000155278</v>
      </c>
      <c r="M84" s="6">
        <v>8786.3299999838327</v>
      </c>
    </row>
    <row r="85" spans="1:13" x14ac:dyDescent="0.35">
      <c r="A85" s="58">
        <v>2023</v>
      </c>
      <c r="B85" s="33" t="s">
        <v>105</v>
      </c>
      <c r="C85" s="6">
        <v>255498</v>
      </c>
      <c r="D85" s="6">
        <v>20.308533148077789</v>
      </c>
      <c r="E85" s="6">
        <v>3290.423647989428</v>
      </c>
      <c r="F85" s="6">
        <v>2729.3191638790868</v>
      </c>
      <c r="G85" s="6">
        <v>689.39999999927841</v>
      </c>
      <c r="H85" s="6">
        <v>1028</v>
      </c>
      <c r="I85" s="6">
        <v>1643.0999999974399</v>
      </c>
      <c r="J85" s="6">
        <v>2572.6999999967438</v>
      </c>
      <c r="K85" s="6">
        <v>3989.875</v>
      </c>
      <c r="L85" s="6">
        <v>6234.6000000095137</v>
      </c>
      <c r="M85" s="6">
        <v>8458.7300000101022</v>
      </c>
    </row>
    <row r="86" spans="1:13" x14ac:dyDescent="0.35">
      <c r="A86" s="58">
        <v>2023</v>
      </c>
      <c r="B86" s="33" t="s">
        <v>106</v>
      </c>
      <c r="C86" s="160">
        <v>246379</v>
      </c>
      <c r="D86" s="160">
        <v>19.583699631661531</v>
      </c>
      <c r="E86" s="160">
        <v>3241.3869271690451</v>
      </c>
      <c r="F86" s="160">
        <v>2463.7566622893942</v>
      </c>
      <c r="G86" s="160">
        <v>782.29000000009034</v>
      </c>
      <c r="H86" s="160">
        <v>1129.900000001292</v>
      </c>
      <c r="I86" s="160">
        <v>1742.400000002609</v>
      </c>
      <c r="J86" s="160">
        <v>2639.6999999964728</v>
      </c>
      <c r="K86" s="160">
        <v>3953.3500000032941</v>
      </c>
      <c r="L86" s="160">
        <v>5928.8000000034053</v>
      </c>
      <c r="M86" s="160">
        <v>7782.4199999921184</v>
      </c>
    </row>
    <row r="87" spans="1:13" x14ac:dyDescent="0.35">
      <c r="A87" s="59">
        <v>2024</v>
      </c>
      <c r="B87" s="32" t="s">
        <v>13</v>
      </c>
      <c r="C87" s="53">
        <v>1261266</v>
      </c>
      <c r="D87" s="53">
        <v>100</v>
      </c>
      <c r="E87" s="53">
        <v>3160.8809453547228</v>
      </c>
      <c r="F87" s="53">
        <v>2638.736863871934</v>
      </c>
      <c r="G87" s="53">
        <v>660.70000000185087</v>
      </c>
      <c r="H87" s="53">
        <v>982.05099999919776</v>
      </c>
      <c r="I87" s="53">
        <v>1566</v>
      </c>
      <c r="J87" s="53">
        <v>2467.6000000044869</v>
      </c>
      <c r="K87" s="53">
        <v>3845.5</v>
      </c>
      <c r="L87" s="53">
        <v>6009.700000015896</v>
      </c>
      <c r="M87" s="121">
        <v>8103.9749999989217</v>
      </c>
    </row>
    <row r="88" spans="1:13" x14ac:dyDescent="0.35">
      <c r="A88" s="58">
        <v>2024</v>
      </c>
      <c r="B88" s="33" t="s">
        <v>102</v>
      </c>
      <c r="C88" s="6">
        <v>253975</v>
      </c>
      <c r="D88" s="6">
        <v>20.136513629955932</v>
      </c>
      <c r="E88" s="6">
        <v>2820.3622367602629</v>
      </c>
      <c r="F88" s="6">
        <v>2105.5903206566359</v>
      </c>
      <c r="G88" s="6">
        <v>634.5</v>
      </c>
      <c r="H88" s="6">
        <v>934.89999999950089</v>
      </c>
      <c r="I88" s="6">
        <v>1482.29999999952</v>
      </c>
      <c r="J88" s="6">
        <v>2331.5</v>
      </c>
      <c r="K88" s="6">
        <v>3546.2999999980639</v>
      </c>
      <c r="L88" s="6">
        <v>5163.1599999971841</v>
      </c>
      <c r="M88" s="146">
        <v>6546.0500000028633</v>
      </c>
    </row>
    <row r="89" spans="1:13" x14ac:dyDescent="0.35">
      <c r="A89" s="58">
        <v>2024</v>
      </c>
      <c r="B89" s="33" t="s">
        <v>103</v>
      </c>
      <c r="C89" s="6">
        <v>252965</v>
      </c>
      <c r="D89" s="6">
        <v>20.056435359392861</v>
      </c>
      <c r="E89" s="6">
        <v>3034.5940389424909</v>
      </c>
      <c r="F89" s="6">
        <v>2515.9788435274941</v>
      </c>
      <c r="G89" s="6">
        <v>628.92000000042663</v>
      </c>
      <c r="H89" s="6">
        <v>938.79999999988001</v>
      </c>
      <c r="I89" s="6">
        <v>1510.7999999992651</v>
      </c>
      <c r="J89" s="6">
        <v>2384.900000000755</v>
      </c>
      <c r="K89" s="6">
        <v>3713.5</v>
      </c>
      <c r="L89" s="6">
        <v>5721.9799999995575</v>
      </c>
      <c r="M89" s="146">
        <v>7653.6600000020344</v>
      </c>
    </row>
    <row r="90" spans="1:13" x14ac:dyDescent="0.35">
      <c r="A90" s="58">
        <v>2024</v>
      </c>
      <c r="B90" s="33" t="s">
        <v>104</v>
      </c>
      <c r="C90" s="6">
        <v>251430</v>
      </c>
      <c r="D90" s="6">
        <v>19.934732245220282</v>
      </c>
      <c r="E90" s="6">
        <v>3393.8805844838348</v>
      </c>
      <c r="F90" s="6">
        <v>2970.3401632755849</v>
      </c>
      <c r="G90" s="6">
        <v>647.89450000094405</v>
      </c>
      <c r="H90" s="6">
        <v>983.38190000031875</v>
      </c>
      <c r="I90" s="6">
        <v>1591.425000002695</v>
      </c>
      <c r="J90" s="6">
        <v>2555.699999994778</v>
      </c>
      <c r="K90" s="6">
        <v>4101.0750000009994</v>
      </c>
      <c r="L90" s="6">
        <v>6714.1100000079387</v>
      </c>
      <c r="M90" s="146">
        <v>9254.8036999792257</v>
      </c>
    </row>
    <row r="91" spans="1:13" x14ac:dyDescent="0.35">
      <c r="A91" s="58">
        <v>2024</v>
      </c>
      <c r="B91" s="33" t="s">
        <v>105</v>
      </c>
      <c r="C91" s="6">
        <v>256074</v>
      </c>
      <c r="D91" s="6">
        <v>20.302933718977599</v>
      </c>
      <c r="E91" s="6">
        <v>3320.722737714399</v>
      </c>
      <c r="F91" s="6">
        <v>2889.316566780341</v>
      </c>
      <c r="G91" s="6">
        <v>669.79999999864856</v>
      </c>
      <c r="H91" s="6">
        <v>994.70000000178561</v>
      </c>
      <c r="I91" s="6">
        <v>1588.099999996881</v>
      </c>
      <c r="J91" s="6">
        <v>2511.5500000050511</v>
      </c>
      <c r="K91" s="6">
        <v>3989.300000007152</v>
      </c>
      <c r="L91" s="6">
        <v>6495.8099999859487</v>
      </c>
      <c r="M91" s="146">
        <v>8915.7350000115675</v>
      </c>
    </row>
    <row r="92" spans="1:13" x14ac:dyDescent="0.35">
      <c r="A92" s="58">
        <v>2024</v>
      </c>
      <c r="B92" s="33" t="s">
        <v>106</v>
      </c>
      <c r="C92" s="6">
        <v>246822</v>
      </c>
      <c r="D92" s="6">
        <v>19.569385046453331</v>
      </c>
      <c r="E92" s="6">
        <v>3237.5150375060512</v>
      </c>
      <c r="F92" s="6">
        <v>2580.524134293692</v>
      </c>
      <c r="G92" s="6">
        <v>746.70000000016921</v>
      </c>
      <c r="H92" s="6">
        <v>1075</v>
      </c>
      <c r="I92" s="6">
        <v>1671</v>
      </c>
      <c r="J92" s="6">
        <v>2570.6499999918469</v>
      </c>
      <c r="K92" s="6">
        <v>3926.700000009138</v>
      </c>
      <c r="L92" s="6">
        <v>6089.4900000070274</v>
      </c>
      <c r="M92" s="146">
        <v>8118.2899999804631</v>
      </c>
    </row>
  </sheetData>
  <pageMargins left="0.70866141732283472" right="0.70866141732283472" top="0.74803149606299213" bottom="0.74803149606299213" header="0.31496062992125984" footer="0.31496062992125984"/>
  <pageSetup paperSize="9" scale="39" fitToHeight="0" orientation="portrait" r:id="rId1"/>
  <tableParts count="1">
    <tablePart r:id="rId2"/>
  </tableParts>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F0A84B3-F1E9-45F3-B5A7-8069981F7E2F}">
  <sheetPr>
    <pageSetUpPr fitToPage="1"/>
  </sheetPr>
  <dimension ref="A1:M78"/>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19.69140625" style="8" customWidth="1"/>
    <col min="3" max="4" width="11.765625" style="3" customWidth="1"/>
    <col min="5" max="10" width="13.765625" style="3" customWidth="1"/>
    <col min="11" max="12" width="13.765625" style="4" customWidth="1"/>
    <col min="13" max="13" width="13.765625" style="1" customWidth="1"/>
    <col min="14" max="16384" width="8.69140625" style="1"/>
  </cols>
  <sheetData>
    <row r="1" spans="1:13" ht="18" x14ac:dyDescent="0.4">
      <c r="A1" s="10" t="s">
        <v>295</v>
      </c>
    </row>
    <row r="2" spans="1:13" x14ac:dyDescent="0.35">
      <c r="A2" s="9" t="s">
        <v>228</v>
      </c>
    </row>
    <row r="3" spans="1:13" x14ac:dyDescent="0.35">
      <c r="A3" s="11" t="s">
        <v>201</v>
      </c>
    </row>
    <row r="4" spans="1:13" x14ac:dyDescent="0.35">
      <c r="A4" s="12" t="s">
        <v>202</v>
      </c>
    </row>
    <row r="5" spans="1:13" ht="22" customHeight="1" x14ac:dyDescent="0.35">
      <c r="A5" s="56" t="s">
        <v>296</v>
      </c>
    </row>
    <row r="6" spans="1:13" s="61" customFormat="1" ht="46.5" customHeight="1" x14ac:dyDescent="0.35">
      <c r="A6" s="62" t="s">
        <v>1</v>
      </c>
      <c r="B6" s="63" t="s">
        <v>297</v>
      </c>
      <c r="C6" s="29" t="s">
        <v>2</v>
      </c>
      <c r="D6" s="29" t="s">
        <v>3</v>
      </c>
      <c r="E6" s="29" t="s">
        <v>4</v>
      </c>
      <c r="F6" s="29" t="s">
        <v>5</v>
      </c>
      <c r="G6" s="29" t="s">
        <v>6</v>
      </c>
      <c r="H6" s="29" t="s">
        <v>7</v>
      </c>
      <c r="I6" s="29" t="s">
        <v>8</v>
      </c>
      <c r="J6" s="29" t="s">
        <v>9</v>
      </c>
      <c r="K6" s="29" t="s">
        <v>10</v>
      </c>
      <c r="L6" s="29" t="s">
        <v>11</v>
      </c>
      <c r="M6" s="29" t="s">
        <v>12</v>
      </c>
    </row>
    <row r="7" spans="1:13" s="13" customFormat="1" x14ac:dyDescent="0.35">
      <c r="A7" s="59">
        <v>2017</v>
      </c>
      <c r="B7" s="32" t="s">
        <v>13</v>
      </c>
      <c r="C7" s="43">
        <v>18257260</v>
      </c>
      <c r="D7" s="43">
        <v>100</v>
      </c>
      <c r="E7" s="43">
        <v>13400</v>
      </c>
      <c r="F7" s="43">
        <v>7400</v>
      </c>
      <c r="G7" s="43">
        <v>3400</v>
      </c>
      <c r="H7" s="43">
        <v>5200</v>
      </c>
      <c r="I7" s="43">
        <v>8300</v>
      </c>
      <c r="J7" s="43">
        <v>12200</v>
      </c>
      <c r="K7" s="43">
        <v>17100</v>
      </c>
      <c r="L7" s="43">
        <v>22800</v>
      </c>
      <c r="M7" s="43">
        <v>27300</v>
      </c>
    </row>
    <row r="8" spans="1:13" x14ac:dyDescent="0.35">
      <c r="A8" s="58">
        <v>2017</v>
      </c>
      <c r="B8" s="33" t="s">
        <v>107</v>
      </c>
      <c r="C8" s="44">
        <v>15150</v>
      </c>
      <c r="D8" s="44">
        <v>0</v>
      </c>
      <c r="E8" s="44">
        <v>10200</v>
      </c>
      <c r="F8" s="44">
        <v>5700</v>
      </c>
      <c r="G8" s="44">
        <v>3200</v>
      </c>
      <c r="H8" s="44">
        <v>4500</v>
      </c>
      <c r="I8" s="44">
        <v>6500</v>
      </c>
      <c r="J8" s="44">
        <v>9400</v>
      </c>
      <c r="K8" s="44">
        <v>12800</v>
      </c>
      <c r="L8" s="44">
        <v>17100</v>
      </c>
      <c r="M8" s="44">
        <v>20400</v>
      </c>
    </row>
    <row r="9" spans="1:13" x14ac:dyDescent="0.35">
      <c r="A9" s="58">
        <v>2017</v>
      </c>
      <c r="B9" s="33" t="s">
        <v>108</v>
      </c>
      <c r="C9" s="44">
        <v>847650</v>
      </c>
      <c r="D9" s="44">
        <v>5</v>
      </c>
      <c r="E9" s="44">
        <v>9500</v>
      </c>
      <c r="F9" s="44">
        <v>5500</v>
      </c>
      <c r="G9" s="44">
        <v>2600</v>
      </c>
      <c r="H9" s="44">
        <v>3700</v>
      </c>
      <c r="I9" s="44">
        <v>5700</v>
      </c>
      <c r="J9" s="44">
        <v>8500</v>
      </c>
      <c r="K9" s="44">
        <v>12100</v>
      </c>
      <c r="L9" s="44">
        <v>16200</v>
      </c>
      <c r="M9" s="44">
        <v>20000</v>
      </c>
    </row>
    <row r="10" spans="1:13" x14ac:dyDescent="0.35">
      <c r="A10" s="58">
        <v>2017</v>
      </c>
      <c r="B10" s="33" t="s">
        <v>109</v>
      </c>
      <c r="C10" s="44">
        <v>2882810</v>
      </c>
      <c r="D10" s="44">
        <v>16</v>
      </c>
      <c r="E10" s="44">
        <v>10500</v>
      </c>
      <c r="F10" s="44">
        <v>6100</v>
      </c>
      <c r="G10" s="44">
        <v>2500</v>
      </c>
      <c r="H10" s="44">
        <v>3900</v>
      </c>
      <c r="I10" s="44">
        <v>6400</v>
      </c>
      <c r="J10" s="44">
        <v>9600</v>
      </c>
      <c r="K10" s="44">
        <v>13400</v>
      </c>
      <c r="L10" s="44">
        <v>18000</v>
      </c>
      <c r="M10" s="44">
        <v>21700</v>
      </c>
    </row>
    <row r="11" spans="1:13" x14ac:dyDescent="0.35">
      <c r="A11" s="58">
        <v>2017</v>
      </c>
      <c r="B11" s="33" t="s">
        <v>110</v>
      </c>
      <c r="C11" s="44">
        <v>4332130</v>
      </c>
      <c r="D11" s="44">
        <v>24</v>
      </c>
      <c r="E11" s="44">
        <v>13200</v>
      </c>
      <c r="F11" s="44">
        <v>6900</v>
      </c>
      <c r="G11" s="44">
        <v>3800</v>
      </c>
      <c r="H11" s="44">
        <v>5600</v>
      </c>
      <c r="I11" s="44">
        <v>8600</v>
      </c>
      <c r="J11" s="44">
        <v>12200</v>
      </c>
      <c r="K11" s="44">
        <v>16600</v>
      </c>
      <c r="L11" s="44">
        <v>21800</v>
      </c>
      <c r="M11" s="44">
        <v>25900</v>
      </c>
    </row>
    <row r="12" spans="1:13" x14ac:dyDescent="0.35">
      <c r="A12" s="58">
        <v>2017</v>
      </c>
      <c r="B12" s="33" t="s">
        <v>111</v>
      </c>
      <c r="C12" s="44">
        <v>1442080</v>
      </c>
      <c r="D12" s="44">
        <v>8</v>
      </c>
      <c r="E12" s="44">
        <v>15500</v>
      </c>
      <c r="F12" s="44">
        <v>8200</v>
      </c>
      <c r="G12" s="44">
        <v>3800</v>
      </c>
      <c r="H12" s="44">
        <v>6200</v>
      </c>
      <c r="I12" s="44">
        <v>9900</v>
      </c>
      <c r="J12" s="44">
        <v>14300</v>
      </c>
      <c r="K12" s="44">
        <v>19700</v>
      </c>
      <c r="L12" s="44">
        <v>26100</v>
      </c>
      <c r="M12" s="44">
        <v>31100</v>
      </c>
    </row>
    <row r="13" spans="1:13" x14ac:dyDescent="0.35">
      <c r="A13" s="58">
        <v>2017</v>
      </c>
      <c r="B13" s="33" t="s">
        <v>112</v>
      </c>
      <c r="C13" s="44">
        <v>203970</v>
      </c>
      <c r="D13" s="44">
        <v>1</v>
      </c>
      <c r="E13" s="44">
        <v>16500</v>
      </c>
      <c r="F13" s="44">
        <v>9700</v>
      </c>
      <c r="G13" s="44">
        <v>2300</v>
      </c>
      <c r="H13" s="44">
        <v>5000</v>
      </c>
      <c r="I13" s="44">
        <v>9700</v>
      </c>
      <c r="J13" s="44">
        <v>15100</v>
      </c>
      <c r="K13" s="44">
        <v>21600</v>
      </c>
      <c r="L13" s="44">
        <v>29700</v>
      </c>
      <c r="M13" s="44">
        <v>35500</v>
      </c>
    </row>
    <row r="14" spans="1:13" x14ac:dyDescent="0.35">
      <c r="A14" s="58">
        <v>2017</v>
      </c>
      <c r="B14" s="33" t="s">
        <v>113</v>
      </c>
      <c r="C14" s="44">
        <v>36260</v>
      </c>
      <c r="D14" s="44">
        <v>0</v>
      </c>
      <c r="E14" s="44">
        <v>13100</v>
      </c>
      <c r="F14" s="44">
        <v>8800</v>
      </c>
      <c r="G14" s="44">
        <v>900</v>
      </c>
      <c r="H14" s="44">
        <v>2300</v>
      </c>
      <c r="I14" s="44">
        <v>7000</v>
      </c>
      <c r="J14" s="44">
        <v>12000</v>
      </c>
      <c r="K14" s="44">
        <v>17700</v>
      </c>
      <c r="L14" s="44">
        <v>24200</v>
      </c>
      <c r="M14" s="44">
        <v>29700</v>
      </c>
    </row>
    <row r="15" spans="1:13" x14ac:dyDescent="0.35">
      <c r="A15" s="58">
        <v>2017</v>
      </c>
      <c r="B15" s="33" t="s">
        <v>41</v>
      </c>
      <c r="C15" s="44">
        <v>8497200</v>
      </c>
      <c r="D15" s="44">
        <v>47</v>
      </c>
      <c r="E15" s="44">
        <v>14400</v>
      </c>
      <c r="F15" s="44">
        <v>7600</v>
      </c>
      <c r="G15" s="44">
        <v>4000</v>
      </c>
      <c r="H15" s="44">
        <v>6000</v>
      </c>
      <c r="I15" s="44">
        <v>9300</v>
      </c>
      <c r="J15" s="44">
        <v>13300</v>
      </c>
      <c r="K15" s="44">
        <v>18200</v>
      </c>
      <c r="L15" s="44">
        <v>24100</v>
      </c>
      <c r="M15" s="44">
        <v>28800</v>
      </c>
    </row>
    <row r="16" spans="1:13" x14ac:dyDescent="0.35">
      <c r="A16" s="59">
        <v>2018</v>
      </c>
      <c r="B16" s="32" t="s">
        <v>13</v>
      </c>
      <c r="C16" s="43">
        <v>18211100</v>
      </c>
      <c r="D16" s="43">
        <v>100</v>
      </c>
      <c r="E16" s="43">
        <v>13200</v>
      </c>
      <c r="F16" s="43">
        <v>7500</v>
      </c>
      <c r="G16" s="43">
        <v>3300</v>
      </c>
      <c r="H16" s="43">
        <v>5000</v>
      </c>
      <c r="I16" s="43">
        <v>8100</v>
      </c>
      <c r="J16" s="43">
        <v>12000</v>
      </c>
      <c r="K16" s="43">
        <v>16900</v>
      </c>
      <c r="L16" s="43">
        <v>22700</v>
      </c>
      <c r="M16" s="43">
        <v>27300</v>
      </c>
    </row>
    <row r="17" spans="1:13" x14ac:dyDescent="0.35">
      <c r="A17" s="58">
        <v>2018</v>
      </c>
      <c r="B17" s="33" t="s">
        <v>107</v>
      </c>
      <c r="C17" s="44">
        <v>16750</v>
      </c>
      <c r="D17" s="44">
        <v>0</v>
      </c>
      <c r="E17" s="44">
        <v>10100</v>
      </c>
      <c r="F17" s="44">
        <v>5600</v>
      </c>
      <c r="G17" s="44">
        <v>3100</v>
      </c>
      <c r="H17" s="44">
        <v>4300</v>
      </c>
      <c r="I17" s="44">
        <v>6300</v>
      </c>
      <c r="J17" s="44">
        <v>9200</v>
      </c>
      <c r="K17" s="44">
        <v>12500</v>
      </c>
      <c r="L17" s="44">
        <v>16900</v>
      </c>
      <c r="M17" s="44">
        <v>20400</v>
      </c>
    </row>
    <row r="18" spans="1:13" x14ac:dyDescent="0.35">
      <c r="A18" s="58">
        <v>2018</v>
      </c>
      <c r="B18" s="33" t="s">
        <v>108</v>
      </c>
      <c r="C18" s="44">
        <v>964500</v>
      </c>
      <c r="D18" s="44">
        <v>5</v>
      </c>
      <c r="E18" s="44">
        <v>9300</v>
      </c>
      <c r="F18" s="44">
        <v>5500</v>
      </c>
      <c r="G18" s="44">
        <v>2500</v>
      </c>
      <c r="H18" s="44">
        <v>3600</v>
      </c>
      <c r="I18" s="44">
        <v>5600</v>
      </c>
      <c r="J18" s="44">
        <v>8400</v>
      </c>
      <c r="K18" s="44">
        <v>11900</v>
      </c>
      <c r="L18" s="44">
        <v>15800</v>
      </c>
      <c r="M18" s="44">
        <v>19400</v>
      </c>
    </row>
    <row r="19" spans="1:13" x14ac:dyDescent="0.35">
      <c r="A19" s="58">
        <v>2018</v>
      </c>
      <c r="B19" s="33" t="s">
        <v>109</v>
      </c>
      <c r="C19" s="44">
        <v>2862490</v>
      </c>
      <c r="D19" s="44">
        <v>16</v>
      </c>
      <c r="E19" s="44">
        <v>10400</v>
      </c>
      <c r="F19" s="44">
        <v>6200</v>
      </c>
      <c r="G19" s="44">
        <v>2400</v>
      </c>
      <c r="H19" s="44">
        <v>3800</v>
      </c>
      <c r="I19" s="44">
        <v>6200</v>
      </c>
      <c r="J19" s="44">
        <v>9400</v>
      </c>
      <c r="K19" s="44">
        <v>13300</v>
      </c>
      <c r="L19" s="44">
        <v>18000</v>
      </c>
      <c r="M19" s="44">
        <v>21700</v>
      </c>
    </row>
    <row r="20" spans="1:13" x14ac:dyDescent="0.35">
      <c r="A20" s="58">
        <v>2018</v>
      </c>
      <c r="B20" s="33" t="s">
        <v>110</v>
      </c>
      <c r="C20" s="44">
        <v>4288250</v>
      </c>
      <c r="D20" s="44">
        <v>24</v>
      </c>
      <c r="E20" s="44">
        <v>13000</v>
      </c>
      <c r="F20" s="44">
        <v>7000</v>
      </c>
      <c r="G20" s="44">
        <v>3600</v>
      </c>
      <c r="H20" s="44">
        <v>5400</v>
      </c>
      <c r="I20" s="44">
        <v>8400</v>
      </c>
      <c r="J20" s="44">
        <v>12000</v>
      </c>
      <c r="K20" s="44">
        <v>16500</v>
      </c>
      <c r="L20" s="44">
        <v>21700</v>
      </c>
      <c r="M20" s="44">
        <v>25900</v>
      </c>
    </row>
    <row r="21" spans="1:13" x14ac:dyDescent="0.35">
      <c r="A21" s="58">
        <v>2018</v>
      </c>
      <c r="B21" s="33" t="s">
        <v>111</v>
      </c>
      <c r="C21" s="44">
        <v>1426030</v>
      </c>
      <c r="D21" s="44">
        <v>8</v>
      </c>
      <c r="E21" s="44">
        <v>15300</v>
      </c>
      <c r="F21" s="44">
        <v>8300</v>
      </c>
      <c r="G21" s="44">
        <v>3700</v>
      </c>
      <c r="H21" s="44">
        <v>6000</v>
      </c>
      <c r="I21" s="44">
        <v>9700</v>
      </c>
      <c r="J21" s="44">
        <v>14100</v>
      </c>
      <c r="K21" s="44">
        <v>19500</v>
      </c>
      <c r="L21" s="44">
        <v>26000</v>
      </c>
      <c r="M21" s="44">
        <v>31000</v>
      </c>
    </row>
    <row r="22" spans="1:13" x14ac:dyDescent="0.35">
      <c r="A22" s="58">
        <v>2018</v>
      </c>
      <c r="B22" s="33" t="s">
        <v>112</v>
      </c>
      <c r="C22" s="44">
        <v>202840</v>
      </c>
      <c r="D22" s="44">
        <v>1</v>
      </c>
      <c r="E22" s="44">
        <v>16400</v>
      </c>
      <c r="F22" s="44">
        <v>9600</v>
      </c>
      <c r="G22" s="44">
        <v>2400</v>
      </c>
      <c r="H22" s="44">
        <v>5100</v>
      </c>
      <c r="I22" s="44">
        <v>9700</v>
      </c>
      <c r="J22" s="44">
        <v>15000</v>
      </c>
      <c r="K22" s="44">
        <v>21500</v>
      </c>
      <c r="L22" s="44">
        <v>29600</v>
      </c>
      <c r="M22" s="44">
        <v>35400</v>
      </c>
    </row>
    <row r="23" spans="1:13" x14ac:dyDescent="0.35">
      <c r="A23" s="58">
        <v>2018</v>
      </c>
      <c r="B23" s="33" t="s">
        <v>113</v>
      </c>
      <c r="C23" s="44">
        <v>36590</v>
      </c>
      <c r="D23" s="44">
        <v>0</v>
      </c>
      <c r="E23" s="44">
        <v>13300</v>
      </c>
      <c r="F23" s="44">
        <v>8800</v>
      </c>
      <c r="G23" s="44">
        <v>1000</v>
      </c>
      <c r="H23" s="44">
        <v>2700</v>
      </c>
      <c r="I23" s="44">
        <v>7300</v>
      </c>
      <c r="J23" s="44">
        <v>12200</v>
      </c>
      <c r="K23" s="44">
        <v>17900</v>
      </c>
      <c r="L23" s="44">
        <v>24400</v>
      </c>
      <c r="M23" s="44">
        <v>30000</v>
      </c>
    </row>
    <row r="24" spans="1:13" x14ac:dyDescent="0.35">
      <c r="A24" s="58">
        <v>2018</v>
      </c>
      <c r="B24" s="33" t="s">
        <v>41</v>
      </c>
      <c r="C24" s="44">
        <v>8413650</v>
      </c>
      <c r="D24" s="44">
        <v>46</v>
      </c>
      <c r="E24" s="44">
        <v>14300</v>
      </c>
      <c r="F24" s="44">
        <v>7700</v>
      </c>
      <c r="G24" s="44">
        <v>3800</v>
      </c>
      <c r="H24" s="44">
        <v>5800</v>
      </c>
      <c r="I24" s="44">
        <v>9100</v>
      </c>
      <c r="J24" s="44">
        <v>13100</v>
      </c>
      <c r="K24" s="44">
        <v>18100</v>
      </c>
      <c r="L24" s="44">
        <v>24000</v>
      </c>
      <c r="M24" s="44">
        <v>28800</v>
      </c>
    </row>
    <row r="25" spans="1:13" x14ac:dyDescent="0.35">
      <c r="A25" s="59">
        <v>2019</v>
      </c>
      <c r="B25" s="32" t="s">
        <v>13</v>
      </c>
      <c r="C25" s="43">
        <v>18229130</v>
      </c>
      <c r="D25" s="43">
        <v>100</v>
      </c>
      <c r="E25" s="43">
        <v>13300</v>
      </c>
      <c r="F25" s="43">
        <v>7600</v>
      </c>
      <c r="G25" s="43">
        <v>3300</v>
      </c>
      <c r="H25" s="43">
        <v>5100</v>
      </c>
      <c r="I25" s="43">
        <v>8200</v>
      </c>
      <c r="J25" s="43">
        <v>12100</v>
      </c>
      <c r="K25" s="43">
        <v>17000</v>
      </c>
      <c r="L25" s="43">
        <v>22900</v>
      </c>
      <c r="M25" s="43">
        <v>27600</v>
      </c>
    </row>
    <row r="26" spans="1:13" x14ac:dyDescent="0.35">
      <c r="A26" s="58">
        <v>2019</v>
      </c>
      <c r="B26" s="33" t="s">
        <v>107</v>
      </c>
      <c r="C26" s="44">
        <v>17160</v>
      </c>
      <c r="D26" s="44">
        <v>0</v>
      </c>
      <c r="E26" s="44">
        <v>10000</v>
      </c>
      <c r="F26" s="44">
        <v>5800</v>
      </c>
      <c r="G26" s="44">
        <v>3100</v>
      </c>
      <c r="H26" s="44">
        <v>4200</v>
      </c>
      <c r="I26" s="44">
        <v>6200</v>
      </c>
      <c r="J26" s="44">
        <v>9000</v>
      </c>
      <c r="K26" s="44">
        <v>12400</v>
      </c>
      <c r="L26" s="44">
        <v>16800</v>
      </c>
      <c r="M26" s="44">
        <v>20400</v>
      </c>
    </row>
    <row r="27" spans="1:13" x14ac:dyDescent="0.35">
      <c r="A27" s="58">
        <v>2019</v>
      </c>
      <c r="B27" s="33" t="s">
        <v>108</v>
      </c>
      <c r="C27" s="44">
        <v>991260</v>
      </c>
      <c r="D27" s="44">
        <v>5</v>
      </c>
      <c r="E27" s="44">
        <v>9100</v>
      </c>
      <c r="F27" s="44">
        <v>5500</v>
      </c>
      <c r="G27" s="44">
        <v>2500</v>
      </c>
      <c r="H27" s="44">
        <v>3500</v>
      </c>
      <c r="I27" s="44">
        <v>5500</v>
      </c>
      <c r="J27" s="44">
        <v>8100</v>
      </c>
      <c r="K27" s="44">
        <v>11500</v>
      </c>
      <c r="L27" s="44">
        <v>15600</v>
      </c>
      <c r="M27" s="44">
        <v>19100</v>
      </c>
    </row>
    <row r="28" spans="1:13" x14ac:dyDescent="0.35">
      <c r="A28" s="58">
        <v>2019</v>
      </c>
      <c r="B28" s="33" t="s">
        <v>109</v>
      </c>
      <c r="C28" s="44">
        <v>2877520</v>
      </c>
      <c r="D28" s="44">
        <v>16</v>
      </c>
      <c r="E28" s="44">
        <v>10600</v>
      </c>
      <c r="F28" s="44">
        <v>6300</v>
      </c>
      <c r="G28" s="44">
        <v>2500</v>
      </c>
      <c r="H28" s="44">
        <v>3800</v>
      </c>
      <c r="I28" s="44">
        <v>6400</v>
      </c>
      <c r="J28" s="44">
        <v>9600</v>
      </c>
      <c r="K28" s="44">
        <v>13500</v>
      </c>
      <c r="L28" s="44">
        <v>18200</v>
      </c>
      <c r="M28" s="44">
        <v>22000</v>
      </c>
    </row>
    <row r="29" spans="1:13" x14ac:dyDescent="0.35">
      <c r="A29" s="58">
        <v>2019</v>
      </c>
      <c r="B29" s="33" t="s">
        <v>110</v>
      </c>
      <c r="C29" s="44">
        <v>4303170</v>
      </c>
      <c r="D29" s="44">
        <v>24</v>
      </c>
      <c r="E29" s="44">
        <v>13200</v>
      </c>
      <c r="F29" s="44">
        <v>7000</v>
      </c>
      <c r="G29" s="44">
        <v>3600</v>
      </c>
      <c r="H29" s="44">
        <v>5500</v>
      </c>
      <c r="I29" s="44">
        <v>8500</v>
      </c>
      <c r="J29" s="44">
        <v>12200</v>
      </c>
      <c r="K29" s="44">
        <v>16600</v>
      </c>
      <c r="L29" s="44">
        <v>22000</v>
      </c>
      <c r="M29" s="44">
        <v>26200</v>
      </c>
    </row>
    <row r="30" spans="1:13" x14ac:dyDescent="0.35">
      <c r="A30" s="58">
        <v>2019</v>
      </c>
      <c r="B30" s="33" t="s">
        <v>111</v>
      </c>
      <c r="C30" s="44">
        <v>1431840</v>
      </c>
      <c r="D30" s="44">
        <v>8</v>
      </c>
      <c r="E30" s="44">
        <v>15400</v>
      </c>
      <c r="F30" s="44">
        <v>8300</v>
      </c>
      <c r="G30" s="44">
        <v>3800</v>
      </c>
      <c r="H30" s="44">
        <v>6100</v>
      </c>
      <c r="I30" s="44">
        <v>9900</v>
      </c>
      <c r="J30" s="44">
        <v>14200</v>
      </c>
      <c r="K30" s="44">
        <v>19700</v>
      </c>
      <c r="L30" s="44">
        <v>26300</v>
      </c>
      <c r="M30" s="44">
        <v>31300</v>
      </c>
    </row>
    <row r="31" spans="1:13" x14ac:dyDescent="0.35">
      <c r="A31" s="58">
        <v>2019</v>
      </c>
      <c r="B31" s="33" t="s">
        <v>112</v>
      </c>
      <c r="C31" s="44">
        <v>204910</v>
      </c>
      <c r="D31" s="44">
        <v>1</v>
      </c>
      <c r="E31" s="44">
        <v>16600</v>
      </c>
      <c r="F31" s="44">
        <v>9600</v>
      </c>
      <c r="G31" s="44">
        <v>2600</v>
      </c>
      <c r="H31" s="44">
        <v>5400</v>
      </c>
      <c r="I31" s="44">
        <v>9900</v>
      </c>
      <c r="J31" s="44">
        <v>15200</v>
      </c>
      <c r="K31" s="44">
        <v>21700</v>
      </c>
      <c r="L31" s="44">
        <v>29800</v>
      </c>
      <c r="M31" s="44">
        <v>35600</v>
      </c>
    </row>
    <row r="32" spans="1:13" x14ac:dyDescent="0.35">
      <c r="A32" s="58">
        <v>2019</v>
      </c>
      <c r="B32" s="33" t="s">
        <v>113</v>
      </c>
      <c r="C32" s="44">
        <v>37610</v>
      </c>
      <c r="D32" s="44">
        <v>0</v>
      </c>
      <c r="E32" s="44">
        <v>13800</v>
      </c>
      <c r="F32" s="44">
        <v>8800</v>
      </c>
      <c r="G32" s="44">
        <v>1200</v>
      </c>
      <c r="H32" s="44">
        <v>3200</v>
      </c>
      <c r="I32" s="44">
        <v>7700</v>
      </c>
      <c r="J32" s="44">
        <v>12600</v>
      </c>
      <c r="K32" s="44">
        <v>18300</v>
      </c>
      <c r="L32" s="44">
        <v>24900</v>
      </c>
      <c r="M32" s="44">
        <v>30600</v>
      </c>
    </row>
    <row r="33" spans="1:13" x14ac:dyDescent="0.35">
      <c r="A33" s="58">
        <v>2019</v>
      </c>
      <c r="B33" s="33" t="s">
        <v>41</v>
      </c>
      <c r="C33" s="44">
        <v>8365650</v>
      </c>
      <c r="D33" s="44">
        <v>46</v>
      </c>
      <c r="E33" s="44">
        <v>14400</v>
      </c>
      <c r="F33" s="44">
        <v>7800</v>
      </c>
      <c r="G33" s="44">
        <v>3800</v>
      </c>
      <c r="H33" s="44">
        <v>5900</v>
      </c>
      <c r="I33" s="44">
        <v>9200</v>
      </c>
      <c r="J33" s="44">
        <v>13300</v>
      </c>
      <c r="K33" s="44">
        <v>18300</v>
      </c>
      <c r="L33" s="44">
        <v>24300</v>
      </c>
      <c r="M33" s="44">
        <v>29100</v>
      </c>
    </row>
    <row r="34" spans="1:13" x14ac:dyDescent="0.35">
      <c r="A34" s="59">
        <v>2020</v>
      </c>
      <c r="B34" s="32" t="s">
        <v>13</v>
      </c>
      <c r="C34" s="43">
        <v>19618409</v>
      </c>
      <c r="D34" s="43">
        <v>100</v>
      </c>
      <c r="E34" s="43">
        <v>13513.420177186539</v>
      </c>
      <c r="F34" s="43">
        <v>7710.311330036855</v>
      </c>
      <c r="G34" s="43">
        <v>3140.698556079104</v>
      </c>
      <c r="H34" s="43">
        <v>4994.5068372045798</v>
      </c>
      <c r="I34" s="43">
        <v>8241.5445642376526</v>
      </c>
      <c r="J34" s="43">
        <v>12320.93461991504</v>
      </c>
      <c r="K34" s="43">
        <v>17330.531206020161</v>
      </c>
      <c r="L34" s="43">
        <v>23323.710151342919</v>
      </c>
      <c r="M34" s="43">
        <v>28047.810657244889</v>
      </c>
    </row>
    <row r="35" spans="1:13" x14ac:dyDescent="0.35">
      <c r="A35" s="58">
        <v>2020</v>
      </c>
      <c r="B35" s="33" t="s">
        <v>107</v>
      </c>
      <c r="C35" s="44">
        <v>21671</v>
      </c>
      <c r="D35" s="44">
        <v>0.1104625762466263</v>
      </c>
      <c r="E35" s="44">
        <v>10302.10691650964</v>
      </c>
      <c r="F35" s="44">
        <v>5958.0396071421937</v>
      </c>
      <c r="G35" s="44">
        <v>3070.4398023489948</v>
      </c>
      <c r="H35" s="44">
        <v>4277.1718616985781</v>
      </c>
      <c r="I35" s="44">
        <v>6411.6415082512167</v>
      </c>
      <c r="J35" s="44">
        <v>9276.4765481034574</v>
      </c>
      <c r="K35" s="44">
        <v>12800.05395249349</v>
      </c>
      <c r="L35" s="44">
        <v>17336.243229990559</v>
      </c>
      <c r="M35" s="44">
        <v>21073.026100503121</v>
      </c>
    </row>
    <row r="36" spans="1:13" x14ac:dyDescent="0.35">
      <c r="A36" s="58">
        <v>2020</v>
      </c>
      <c r="B36" s="33" t="s">
        <v>108</v>
      </c>
      <c r="C36" s="44">
        <v>1193123</v>
      </c>
      <c r="D36" s="44">
        <v>6.0816501480828542</v>
      </c>
      <c r="E36" s="44">
        <v>9327.4193093530885</v>
      </c>
      <c r="F36" s="44">
        <v>5603.309780722524</v>
      </c>
      <c r="G36" s="44">
        <v>2476.2264642287291</v>
      </c>
      <c r="H36" s="44">
        <v>3614.0115528102929</v>
      </c>
      <c r="I36" s="44">
        <v>5620.9973124873441</v>
      </c>
      <c r="J36" s="44">
        <v>8318.2600866883422</v>
      </c>
      <c r="K36" s="44">
        <v>11773.64562797601</v>
      </c>
      <c r="L36" s="44">
        <v>15900.828416232731</v>
      </c>
      <c r="M36" s="44">
        <v>19484.877258295539</v>
      </c>
    </row>
    <row r="37" spans="1:13" x14ac:dyDescent="0.35">
      <c r="A37" s="58">
        <v>2020</v>
      </c>
      <c r="B37" s="33" t="s">
        <v>109</v>
      </c>
      <c r="C37" s="44">
        <v>3563274</v>
      </c>
      <c r="D37" s="44">
        <v>18.16291015239819</v>
      </c>
      <c r="E37" s="44">
        <v>10851.40493164295</v>
      </c>
      <c r="F37" s="44">
        <v>6517.0573790652024</v>
      </c>
      <c r="G37" s="44">
        <v>2353.3025009544881</v>
      </c>
      <c r="H37" s="44">
        <v>3826.5645066451739</v>
      </c>
      <c r="I37" s="44">
        <v>6473.3694891788145</v>
      </c>
      <c r="J37" s="44">
        <v>9808.2706384029061</v>
      </c>
      <c r="K37" s="44">
        <v>13900.175521858821</v>
      </c>
      <c r="L37" s="44">
        <v>18831.99789416647</v>
      </c>
      <c r="M37" s="44">
        <v>22740.894932837131</v>
      </c>
    </row>
    <row r="38" spans="1:13" x14ac:dyDescent="0.35">
      <c r="A38" s="58">
        <v>2020</v>
      </c>
      <c r="B38" s="33" t="s">
        <v>110</v>
      </c>
      <c r="C38" s="44">
        <v>5153494</v>
      </c>
      <c r="D38" s="44">
        <v>26.268664293827289</v>
      </c>
      <c r="E38" s="44">
        <v>13563.9489105149</v>
      </c>
      <c r="F38" s="44">
        <v>7274.0027548855815</v>
      </c>
      <c r="G38" s="44">
        <v>3557.4542642326728</v>
      </c>
      <c r="H38" s="44">
        <v>5527.2693910229036</v>
      </c>
      <c r="I38" s="44">
        <v>8715.4676415485956</v>
      </c>
      <c r="J38" s="44">
        <v>12521.11313435593</v>
      </c>
      <c r="K38" s="44">
        <v>17150.406263846489</v>
      </c>
      <c r="L38" s="44">
        <v>22692.055545358751</v>
      </c>
      <c r="M38" s="44">
        <v>27051.023972522518</v>
      </c>
    </row>
    <row r="39" spans="1:13" x14ac:dyDescent="0.35">
      <c r="A39" s="58">
        <v>2020</v>
      </c>
      <c r="B39" s="33" t="s">
        <v>111</v>
      </c>
      <c r="C39" s="44">
        <v>1621461</v>
      </c>
      <c r="D39" s="44">
        <v>8.2649974317489256</v>
      </c>
      <c r="E39" s="44">
        <v>15828.1925106498</v>
      </c>
      <c r="F39" s="44">
        <v>8537.7254863765957</v>
      </c>
      <c r="G39" s="44">
        <v>3633.6586075046189</v>
      </c>
      <c r="H39" s="44">
        <v>6134.809638820072</v>
      </c>
      <c r="I39" s="44">
        <v>10078.797513963351</v>
      </c>
      <c r="J39" s="44">
        <v>14642.2529005458</v>
      </c>
      <c r="K39" s="44">
        <v>20256.030396446062</v>
      </c>
      <c r="L39" s="44">
        <v>27004.14619983135</v>
      </c>
      <c r="M39" s="44">
        <v>32145.388580290812</v>
      </c>
    </row>
    <row r="40" spans="1:13" x14ac:dyDescent="0.35">
      <c r="A40" s="58">
        <v>2020</v>
      </c>
      <c r="B40" s="33" t="s">
        <v>112</v>
      </c>
      <c r="C40" s="44">
        <v>224114</v>
      </c>
      <c r="D40" s="44">
        <v>1.1423658258934251</v>
      </c>
      <c r="E40" s="44">
        <v>16953.53422569867</v>
      </c>
      <c r="F40" s="44">
        <v>9849.7690561859981</v>
      </c>
      <c r="G40" s="44">
        <v>2421.1064595571629</v>
      </c>
      <c r="H40" s="44">
        <v>5333.1071462367481</v>
      </c>
      <c r="I40" s="44">
        <v>10125.752429007811</v>
      </c>
      <c r="J40" s="44">
        <v>15605.70164808896</v>
      </c>
      <c r="K40" s="44">
        <v>22235.756095807948</v>
      </c>
      <c r="L40" s="44">
        <v>30558.031841050051</v>
      </c>
      <c r="M40" s="44">
        <v>36270.569802281243</v>
      </c>
    </row>
    <row r="41" spans="1:13" x14ac:dyDescent="0.35">
      <c r="A41" s="58">
        <v>2020</v>
      </c>
      <c r="B41" s="33" t="s">
        <v>113</v>
      </c>
      <c r="C41" s="44">
        <v>41873</v>
      </c>
      <c r="D41" s="44">
        <v>0.21343728739675069</v>
      </c>
      <c r="E41" s="44">
        <v>14036.94819555112</v>
      </c>
      <c r="F41" s="44">
        <v>9091.240171765623</v>
      </c>
      <c r="G41" s="44">
        <v>975.16764318428511</v>
      </c>
      <c r="H41" s="44">
        <v>2695.718098382707</v>
      </c>
      <c r="I41" s="44">
        <v>7725.575388704844</v>
      </c>
      <c r="J41" s="44">
        <v>12966.89126300534</v>
      </c>
      <c r="K41" s="44">
        <v>18988.14532698203</v>
      </c>
      <c r="L41" s="44">
        <v>25540.735490202791</v>
      </c>
      <c r="M41" s="44">
        <v>31408.12209320068</v>
      </c>
    </row>
    <row r="42" spans="1:13" x14ac:dyDescent="0.35">
      <c r="A42" s="58">
        <v>2020</v>
      </c>
      <c r="B42" s="33" t="s">
        <v>41</v>
      </c>
      <c r="C42" s="44">
        <v>7799399</v>
      </c>
      <c r="D42" s="44">
        <v>39.755512284405938</v>
      </c>
      <c r="E42" s="44">
        <v>14762.604120708511</v>
      </c>
      <c r="F42" s="44">
        <v>7932.1780392276141</v>
      </c>
      <c r="G42" s="44">
        <v>3716.2027473451781</v>
      </c>
      <c r="H42" s="44">
        <v>5899.3230950486559</v>
      </c>
      <c r="I42" s="44">
        <v>9440.2899166580573</v>
      </c>
      <c r="J42" s="44">
        <v>13637.086040556709</v>
      </c>
      <c r="K42" s="44">
        <v>18741.428158877639</v>
      </c>
      <c r="L42" s="44">
        <v>24893.15408324403</v>
      </c>
      <c r="M42" s="44">
        <v>29711.974855214248</v>
      </c>
    </row>
    <row r="43" spans="1:13" x14ac:dyDescent="0.35">
      <c r="A43" s="59">
        <v>2021</v>
      </c>
      <c r="B43" s="32" t="s">
        <v>13</v>
      </c>
      <c r="C43" s="43">
        <v>18694416</v>
      </c>
      <c r="D43" s="43">
        <v>100</v>
      </c>
      <c r="E43" s="43">
        <v>12783.92366118557</v>
      </c>
      <c r="F43" s="43">
        <v>7469.7956144178643</v>
      </c>
      <c r="G43" s="43">
        <v>3057.3931700152211</v>
      </c>
      <c r="H43" s="43">
        <v>4693.6418952038048</v>
      </c>
      <c r="I43" s="43">
        <v>7670.514270787151</v>
      </c>
      <c r="J43" s="43">
        <v>11528.784795032811</v>
      </c>
      <c r="K43" s="43">
        <v>16358.44098716898</v>
      </c>
      <c r="L43" s="43">
        <v>22243.44051329701</v>
      </c>
      <c r="M43" s="43">
        <v>26918.340991908459</v>
      </c>
    </row>
    <row r="44" spans="1:13" x14ac:dyDescent="0.35">
      <c r="A44" s="58">
        <v>2021</v>
      </c>
      <c r="B44" s="33" t="s">
        <v>107</v>
      </c>
      <c r="C44" s="44">
        <v>25029</v>
      </c>
      <c r="D44" s="44">
        <v>0.13388489910570089</v>
      </c>
      <c r="E44" s="44">
        <v>9746.9611652812255</v>
      </c>
      <c r="F44" s="44">
        <v>5711.1531804138795</v>
      </c>
      <c r="G44" s="44">
        <v>2913.942710632899</v>
      </c>
      <c r="H44" s="44">
        <v>4007.7093560736098</v>
      </c>
      <c r="I44" s="44">
        <v>6006.6674008171303</v>
      </c>
      <c r="J44" s="44">
        <v>8729.2485936007579</v>
      </c>
      <c r="K44" s="44">
        <v>12207.135649268799</v>
      </c>
      <c r="L44" s="44">
        <v>16385.18755818878</v>
      </c>
      <c r="M44" s="44">
        <v>20027.677048090911</v>
      </c>
    </row>
    <row r="45" spans="1:13" x14ac:dyDescent="0.35">
      <c r="A45" s="58">
        <v>2021</v>
      </c>
      <c r="B45" s="33" t="s">
        <v>108</v>
      </c>
      <c r="C45" s="44">
        <v>1257724</v>
      </c>
      <c r="D45" s="44">
        <v>6.7278057790090902</v>
      </c>
      <c r="E45" s="44">
        <v>8952.3375034796791</v>
      </c>
      <c r="F45" s="44">
        <v>5473.114063457514</v>
      </c>
      <c r="G45" s="44">
        <v>2429.6483167011502</v>
      </c>
      <c r="H45" s="44">
        <v>3460.9708523407398</v>
      </c>
      <c r="I45" s="44">
        <v>5333.8138570796891</v>
      </c>
      <c r="J45" s="44">
        <v>7913.6258523889092</v>
      </c>
      <c r="K45" s="44">
        <v>11266.88432257772</v>
      </c>
      <c r="L45" s="44">
        <v>15325.70475005574</v>
      </c>
      <c r="M45" s="44">
        <v>18708.73658619745</v>
      </c>
    </row>
    <row r="46" spans="1:13" x14ac:dyDescent="0.35">
      <c r="A46" s="58">
        <v>2021</v>
      </c>
      <c r="B46" s="33" t="s">
        <v>109</v>
      </c>
      <c r="C46" s="44">
        <v>3600579</v>
      </c>
      <c r="D46" s="44">
        <v>19.260184431543621</v>
      </c>
      <c r="E46" s="44">
        <v>10427.052676428089</v>
      </c>
      <c r="F46" s="44">
        <v>6390.0590314432247</v>
      </c>
      <c r="G46" s="44">
        <v>2323.3876388611611</v>
      </c>
      <c r="H46" s="44">
        <v>3653.1231237894349</v>
      </c>
      <c r="I46" s="44">
        <v>6121.5779888773659</v>
      </c>
      <c r="J46" s="44">
        <v>9332.1016349792499</v>
      </c>
      <c r="K46" s="44">
        <v>13348.93096705718</v>
      </c>
      <c r="L46" s="44">
        <v>18221.14262956219</v>
      </c>
      <c r="M46" s="44">
        <v>22143.982492908461</v>
      </c>
    </row>
    <row r="47" spans="1:13" x14ac:dyDescent="0.35">
      <c r="A47" s="58">
        <v>2021</v>
      </c>
      <c r="B47" s="33" t="s">
        <v>110</v>
      </c>
      <c r="C47" s="44">
        <v>5026556</v>
      </c>
      <c r="D47" s="44">
        <v>26.888007627518292</v>
      </c>
      <c r="E47" s="44">
        <v>12931.756751706689</v>
      </c>
      <c r="F47" s="44">
        <v>7132.9740730432104</v>
      </c>
      <c r="G47" s="44">
        <v>3452.7635120186601</v>
      </c>
      <c r="H47" s="44">
        <v>5197.3081423807344</v>
      </c>
      <c r="I47" s="44">
        <v>8147.7485044482164</v>
      </c>
      <c r="J47" s="44">
        <v>11805.86839514484</v>
      </c>
      <c r="K47" s="44">
        <v>16347.815720875929</v>
      </c>
      <c r="L47" s="44">
        <v>21875.579441800121</v>
      </c>
      <c r="M47" s="44">
        <v>26253.283157150709</v>
      </c>
    </row>
    <row r="48" spans="1:13" x14ac:dyDescent="0.35">
      <c r="A48" s="58">
        <v>2021</v>
      </c>
      <c r="B48" s="33" t="s">
        <v>111</v>
      </c>
      <c r="C48" s="44">
        <v>1506829</v>
      </c>
      <c r="D48" s="44">
        <v>8.0603159788463028</v>
      </c>
      <c r="E48" s="44">
        <v>15095.194973936181</v>
      </c>
      <c r="F48" s="44">
        <v>8351.3138782042861</v>
      </c>
      <c r="G48" s="44">
        <v>3671.9054497758011</v>
      </c>
      <c r="H48" s="44">
        <v>5845.3714549834976</v>
      </c>
      <c r="I48" s="44">
        <v>9414.3587671242476</v>
      </c>
      <c r="J48" s="44">
        <v>13778.135367977169</v>
      </c>
      <c r="K48" s="44">
        <v>19282.83827321916</v>
      </c>
      <c r="L48" s="44">
        <v>26037.009009531161</v>
      </c>
      <c r="M48" s="44">
        <v>31198.111007158939</v>
      </c>
    </row>
    <row r="49" spans="1:13" x14ac:dyDescent="0.35">
      <c r="A49" s="58">
        <v>2021</v>
      </c>
      <c r="B49" s="33" t="s">
        <v>112</v>
      </c>
      <c r="C49" s="44">
        <v>204214</v>
      </c>
      <c r="D49" s="44">
        <v>1.0923796710204801</v>
      </c>
      <c r="E49" s="44">
        <v>16234.671364883139</v>
      </c>
      <c r="F49" s="44">
        <v>9533.6168943425273</v>
      </c>
      <c r="G49" s="44">
        <v>2806.0068765850351</v>
      </c>
      <c r="H49" s="44">
        <v>5391.345769860056</v>
      </c>
      <c r="I49" s="44">
        <v>9598.5621299121412</v>
      </c>
      <c r="J49" s="44">
        <v>14709.84459733762</v>
      </c>
      <c r="K49" s="44">
        <v>21181.489219286479</v>
      </c>
      <c r="L49" s="44">
        <v>29340.841145583861</v>
      </c>
      <c r="M49" s="44">
        <v>35119.060811328352</v>
      </c>
    </row>
    <row r="50" spans="1:13" x14ac:dyDescent="0.35">
      <c r="A50" s="58">
        <v>2021</v>
      </c>
      <c r="B50" s="33" t="s">
        <v>113</v>
      </c>
      <c r="C50" s="44">
        <v>37609</v>
      </c>
      <c r="D50" s="44">
        <v>0.20117772066268341</v>
      </c>
      <c r="E50" s="44">
        <v>13815.16337487135</v>
      </c>
      <c r="F50" s="44">
        <v>8880.6064132195934</v>
      </c>
      <c r="G50" s="44">
        <v>1269.1879846975289</v>
      </c>
      <c r="H50" s="44">
        <v>3303.7058645636348</v>
      </c>
      <c r="I50" s="44">
        <v>7694.1025840428456</v>
      </c>
      <c r="J50" s="44">
        <v>12574.21900005735</v>
      </c>
      <c r="K50" s="44">
        <v>18389.695785487591</v>
      </c>
      <c r="L50" s="44">
        <v>25154.10213193571</v>
      </c>
      <c r="M50" s="44">
        <v>30943.00565125655</v>
      </c>
    </row>
    <row r="51" spans="1:13" x14ac:dyDescent="0.35">
      <c r="A51" s="60">
        <v>2021</v>
      </c>
      <c r="B51" s="34" t="s">
        <v>41</v>
      </c>
      <c r="C51" s="49">
        <v>7035876</v>
      </c>
      <c r="D51" s="49">
        <v>37.636243892293827</v>
      </c>
      <c r="E51" s="49">
        <v>13979.50091998423</v>
      </c>
      <c r="F51" s="49">
        <v>7687.8636853481976</v>
      </c>
      <c r="G51" s="49">
        <v>3618.9264450234259</v>
      </c>
      <c r="H51" s="49">
        <v>5552.7471491252554</v>
      </c>
      <c r="I51" s="49">
        <v>8804.6414799900485</v>
      </c>
      <c r="J51" s="49">
        <v>12782.00768489061</v>
      </c>
      <c r="K51" s="49">
        <v>17718.517608645849</v>
      </c>
      <c r="L51" s="49">
        <v>23754.892028659251</v>
      </c>
      <c r="M51" s="49">
        <v>28533.672373229871</v>
      </c>
    </row>
    <row r="52" spans="1:13" x14ac:dyDescent="0.35">
      <c r="A52" s="59">
        <v>2022</v>
      </c>
      <c r="B52" s="32" t="s">
        <v>13</v>
      </c>
      <c r="C52" s="104">
        <v>18903028</v>
      </c>
      <c r="D52" s="104">
        <v>100</v>
      </c>
      <c r="E52" s="104">
        <v>10972.827022033331</v>
      </c>
      <c r="F52" s="104">
        <v>6831.2110584130423</v>
      </c>
      <c r="G52" s="104">
        <v>2403.619945729441</v>
      </c>
      <c r="H52" s="104">
        <v>3749.8815202989381</v>
      </c>
      <c r="I52" s="104">
        <v>6317.011883091086</v>
      </c>
      <c r="J52" s="104">
        <v>9748.0546709865812</v>
      </c>
      <c r="K52" s="104">
        <v>14096.64727829981</v>
      </c>
      <c r="L52" s="104">
        <v>19446.46298718901</v>
      </c>
      <c r="M52" s="104">
        <v>23749.92550248123</v>
      </c>
    </row>
    <row r="53" spans="1:13" x14ac:dyDescent="0.35">
      <c r="A53" s="58">
        <v>2022</v>
      </c>
      <c r="B53" s="33" t="s">
        <v>107</v>
      </c>
      <c r="C53" s="103">
        <v>30150</v>
      </c>
      <c r="D53" s="103">
        <v>0.1594982560465974</v>
      </c>
      <c r="E53" s="103">
        <v>8662.0488697716319</v>
      </c>
      <c r="F53" s="103">
        <v>5404.9477681165627</v>
      </c>
      <c r="G53" s="103">
        <v>2271.0076463280961</v>
      </c>
      <c r="H53" s="103">
        <v>3315.3783903677509</v>
      </c>
      <c r="I53" s="103">
        <v>5150.1756771327991</v>
      </c>
      <c r="J53" s="103">
        <v>7659.7758286313583</v>
      </c>
      <c r="K53" s="103">
        <v>10806.074959158919</v>
      </c>
      <c r="L53" s="103">
        <v>14866.69390046156</v>
      </c>
      <c r="M53" s="103">
        <v>18212.456663547571</v>
      </c>
    </row>
    <row r="54" spans="1:13" x14ac:dyDescent="0.35">
      <c r="A54" s="58">
        <v>2022</v>
      </c>
      <c r="B54" s="33" t="s">
        <v>108</v>
      </c>
      <c r="C54" s="103">
        <v>1348993</v>
      </c>
      <c r="D54" s="103">
        <v>7.1363857684599523</v>
      </c>
      <c r="E54" s="103">
        <v>8003.0858916513544</v>
      </c>
      <c r="F54" s="103">
        <v>5072.9685721845281</v>
      </c>
      <c r="G54" s="103">
        <v>2065.2511237328822</v>
      </c>
      <c r="H54" s="103">
        <v>2966.0249027904779</v>
      </c>
      <c r="I54" s="103">
        <v>4661.0805778493122</v>
      </c>
      <c r="J54" s="103">
        <v>7003.0692647146034</v>
      </c>
      <c r="K54" s="103">
        <v>10126.180889136671</v>
      </c>
      <c r="L54" s="103">
        <v>14032.42147956979</v>
      </c>
      <c r="M54" s="103">
        <v>16844.331427440658</v>
      </c>
    </row>
    <row r="55" spans="1:13" x14ac:dyDescent="0.35">
      <c r="A55" s="58">
        <v>2022</v>
      </c>
      <c r="B55" s="33" t="s">
        <v>109</v>
      </c>
      <c r="C55" s="103">
        <v>3996190</v>
      </c>
      <c r="D55" s="103">
        <v>21.140475483610349</v>
      </c>
      <c r="E55" s="103">
        <v>9062.8014972205056</v>
      </c>
      <c r="F55" s="103">
        <v>5870.8319125120825</v>
      </c>
      <c r="G55" s="103">
        <v>1860.7004719337931</v>
      </c>
      <c r="H55" s="103">
        <v>2961.9917221177079</v>
      </c>
      <c r="I55" s="103">
        <v>5116.4386154882941</v>
      </c>
      <c r="J55" s="103">
        <v>8002.2497835709364</v>
      </c>
      <c r="K55" s="103">
        <v>11653.763429985949</v>
      </c>
      <c r="L55" s="103">
        <v>16095.516220190189</v>
      </c>
      <c r="M55" s="103">
        <v>19746.135179268462</v>
      </c>
    </row>
    <row r="56" spans="1:13" x14ac:dyDescent="0.35">
      <c r="A56" s="58">
        <v>2022</v>
      </c>
      <c r="B56" s="33" t="s">
        <v>110</v>
      </c>
      <c r="C56" s="103">
        <v>5213721</v>
      </c>
      <c r="D56" s="103">
        <v>27.581406534445168</v>
      </c>
      <c r="E56" s="103">
        <v>11106.13499271551</v>
      </c>
      <c r="F56" s="103">
        <v>6583.0669056898223</v>
      </c>
      <c r="G56" s="103">
        <v>2653.399668193123</v>
      </c>
      <c r="H56" s="103">
        <v>4086.4542350781062</v>
      </c>
      <c r="I56" s="103">
        <v>6680.3538513734966</v>
      </c>
      <c r="J56" s="103">
        <v>9996.1621703783712</v>
      </c>
      <c r="K56" s="103">
        <v>14143.919373002849</v>
      </c>
      <c r="L56" s="103">
        <v>19216.480916472261</v>
      </c>
      <c r="M56" s="103">
        <v>23292.85507100945</v>
      </c>
    </row>
    <row r="57" spans="1:13" x14ac:dyDescent="0.35">
      <c r="A57" s="58">
        <v>2022</v>
      </c>
      <c r="B57" s="33" t="s">
        <v>111</v>
      </c>
      <c r="C57" s="103">
        <v>1479769</v>
      </c>
      <c r="D57" s="103">
        <v>7.8282114378712233</v>
      </c>
      <c r="E57" s="103">
        <v>12899.352005367129</v>
      </c>
      <c r="F57" s="103">
        <v>7734.7261556975755</v>
      </c>
      <c r="G57" s="103">
        <v>2809.1181211413541</v>
      </c>
      <c r="H57" s="103">
        <v>4540.8236086451716</v>
      </c>
      <c r="I57" s="103">
        <v>7632.4720439905132</v>
      </c>
      <c r="J57" s="103">
        <v>11547.69837942634</v>
      </c>
      <c r="K57" s="103">
        <v>16548.168721579521</v>
      </c>
      <c r="L57" s="103">
        <v>22798.45826702908</v>
      </c>
      <c r="M57" s="103">
        <v>27734.292273826519</v>
      </c>
    </row>
    <row r="58" spans="1:13" x14ac:dyDescent="0.35">
      <c r="A58" s="58">
        <v>2022</v>
      </c>
      <c r="B58" s="33" t="s">
        <v>112</v>
      </c>
      <c r="C58" s="103">
        <v>196738</v>
      </c>
      <c r="D58" s="103">
        <v>1.0407750546632</v>
      </c>
      <c r="E58" s="103">
        <v>13909.29474559084</v>
      </c>
      <c r="F58" s="103">
        <v>8851.7683610665481</v>
      </c>
      <c r="G58" s="103">
        <v>2237.4733579159351</v>
      </c>
      <c r="H58" s="103">
        <v>4184.0575624783232</v>
      </c>
      <c r="I58" s="103">
        <v>7775.2900201486782</v>
      </c>
      <c r="J58" s="103">
        <v>12275.910260720349</v>
      </c>
      <c r="K58" s="103">
        <v>18208.518640526559</v>
      </c>
      <c r="L58" s="103">
        <v>25683.300308876849</v>
      </c>
      <c r="M58" s="103">
        <v>31537.128117624499</v>
      </c>
    </row>
    <row r="59" spans="1:13" x14ac:dyDescent="0.35">
      <c r="A59" s="58">
        <v>2022</v>
      </c>
      <c r="B59" s="33" t="s">
        <v>113</v>
      </c>
      <c r="C59" s="103">
        <v>36044</v>
      </c>
      <c r="D59" s="103">
        <v>0.1906784458024397</v>
      </c>
      <c r="E59" s="103">
        <v>11884.705613440159</v>
      </c>
      <c r="F59" s="103">
        <v>8137.4994501013407</v>
      </c>
      <c r="G59" s="103">
        <v>1109.822048823082</v>
      </c>
      <c r="H59" s="103">
        <v>2668.651606961826</v>
      </c>
      <c r="I59" s="103">
        <v>6255.7686883509241</v>
      </c>
      <c r="J59" s="103">
        <v>10538.54828051706</v>
      </c>
      <c r="K59" s="103">
        <v>15791.536667879311</v>
      </c>
      <c r="L59" s="103">
        <v>22011.69159663684</v>
      </c>
      <c r="M59" s="103">
        <v>27393.505459044351</v>
      </c>
    </row>
    <row r="60" spans="1:13" x14ac:dyDescent="0.35">
      <c r="A60" s="60">
        <v>2022</v>
      </c>
      <c r="B60" s="34" t="s">
        <v>41</v>
      </c>
      <c r="C60" s="115">
        <v>6601423</v>
      </c>
      <c r="D60" s="115">
        <v>34.922569019101068</v>
      </c>
      <c r="E60" s="115">
        <v>12116.857605556939</v>
      </c>
      <c r="F60" s="115">
        <v>7112.1886069077937</v>
      </c>
      <c r="G60" s="115">
        <v>2843.7528436884668</v>
      </c>
      <c r="H60" s="115">
        <v>4452.8608893694818</v>
      </c>
      <c r="I60" s="115">
        <v>7329.9421822816021</v>
      </c>
      <c r="J60" s="115">
        <v>10938.14133629165</v>
      </c>
      <c r="K60" s="115">
        <v>15436.26172892881</v>
      </c>
      <c r="L60" s="115">
        <v>20967.732006883551</v>
      </c>
      <c r="M60" s="115">
        <v>25433.852224518079</v>
      </c>
    </row>
    <row r="61" spans="1:13" x14ac:dyDescent="0.35">
      <c r="A61" s="59">
        <v>2023</v>
      </c>
      <c r="B61" s="32" t="s">
        <v>13</v>
      </c>
      <c r="C61" s="54">
        <v>18967313</v>
      </c>
      <c r="D61" s="54">
        <v>100</v>
      </c>
      <c r="E61" s="54">
        <v>11262.108240334441</v>
      </c>
      <c r="F61" s="54">
        <v>6931.9865612271606</v>
      </c>
      <c r="G61" s="54">
        <v>2410.751534656521</v>
      </c>
      <c r="H61" s="54">
        <v>3831.829957963967</v>
      </c>
      <c r="I61" s="54">
        <v>6521.0481356732071</v>
      </c>
      <c r="J61" s="54">
        <v>10069.357895482241</v>
      </c>
      <c r="K61" s="54">
        <v>14506.08958041426</v>
      </c>
      <c r="L61" s="54">
        <v>19880.669929930711</v>
      </c>
      <c r="M61" s="54">
        <v>24189.59906425689</v>
      </c>
    </row>
    <row r="62" spans="1:13" x14ac:dyDescent="0.35">
      <c r="A62" s="58">
        <v>2023</v>
      </c>
      <c r="B62" s="33" t="s">
        <v>107</v>
      </c>
      <c r="C62" s="44">
        <v>37620</v>
      </c>
      <c r="D62" s="44">
        <v>0.19834121997143189</v>
      </c>
      <c r="E62" s="44">
        <v>8969.5712333314004</v>
      </c>
      <c r="F62" s="44">
        <v>5514.5100923473838</v>
      </c>
      <c r="G62" s="44">
        <v>2357.567618807806</v>
      </c>
      <c r="H62" s="44">
        <v>3455.6079679162608</v>
      </c>
      <c r="I62" s="44">
        <v>5355.8378632683662</v>
      </c>
      <c r="J62" s="44">
        <v>7989.788768444997</v>
      </c>
      <c r="K62" s="44">
        <v>11289.894167248211</v>
      </c>
      <c r="L62" s="44">
        <v>15248.448321983171</v>
      </c>
      <c r="M62" s="44">
        <v>18696.583918963221</v>
      </c>
    </row>
    <row r="63" spans="1:13" x14ac:dyDescent="0.35">
      <c r="A63" s="58">
        <v>2023</v>
      </c>
      <c r="B63" s="33" t="s">
        <v>108</v>
      </c>
      <c r="C63" s="44">
        <v>1433739</v>
      </c>
      <c r="D63" s="44">
        <v>7.5589990000165024</v>
      </c>
      <c r="E63" s="44">
        <v>8146.2774589894816</v>
      </c>
      <c r="F63" s="44">
        <v>5146.460246237325</v>
      </c>
      <c r="G63" s="44">
        <v>2080.974233635869</v>
      </c>
      <c r="H63" s="44">
        <v>3026.3592587403432</v>
      </c>
      <c r="I63" s="44">
        <v>4777.5047776236379</v>
      </c>
      <c r="J63" s="44">
        <v>7152.2226785294733</v>
      </c>
      <c r="K63" s="44">
        <v>10269.76213077003</v>
      </c>
      <c r="L63" s="44">
        <v>14192.145110700279</v>
      </c>
      <c r="M63" s="44">
        <v>17159.805377706249</v>
      </c>
    </row>
    <row r="64" spans="1:13" x14ac:dyDescent="0.35">
      <c r="A64" s="58">
        <v>2023</v>
      </c>
      <c r="B64" s="33" t="s">
        <v>109</v>
      </c>
      <c r="C64" s="44">
        <v>4292313</v>
      </c>
      <c r="D64" s="44">
        <v>22.630053081319421</v>
      </c>
      <c r="E64" s="44">
        <v>9368.1898390493825</v>
      </c>
      <c r="F64" s="44">
        <v>6003.7272056877309</v>
      </c>
      <c r="G64" s="44">
        <v>1876.915421434325</v>
      </c>
      <c r="H64" s="44">
        <v>3043.2941813161428</v>
      </c>
      <c r="I64" s="44">
        <v>5311.9780478375233</v>
      </c>
      <c r="J64" s="44">
        <v>8317.2321278279687</v>
      </c>
      <c r="K64" s="44">
        <v>12080.24857900702</v>
      </c>
      <c r="L64" s="44">
        <v>16615.21246191291</v>
      </c>
      <c r="M64" s="44">
        <v>20282.657561973541</v>
      </c>
    </row>
    <row r="65" spans="1:13" x14ac:dyDescent="0.35">
      <c r="A65" s="58">
        <v>2023</v>
      </c>
      <c r="B65" s="33" t="s">
        <v>110</v>
      </c>
      <c r="C65" s="44">
        <v>5286379</v>
      </c>
      <c r="D65" s="44">
        <v>27.870995749371559</v>
      </c>
      <c r="E65" s="44">
        <v>11500.06525160337</v>
      </c>
      <c r="F65" s="44">
        <v>6705.1031473596004</v>
      </c>
      <c r="G65" s="44">
        <v>2699.803325646244</v>
      </c>
      <c r="H65" s="44">
        <v>4238.4329616930636</v>
      </c>
      <c r="I65" s="44">
        <v>6991.2877953546949</v>
      </c>
      <c r="J65" s="44">
        <v>10432.68371055834</v>
      </c>
      <c r="K65" s="44">
        <v>14663.87335880888</v>
      </c>
      <c r="L65" s="44">
        <v>19768.775315272931</v>
      </c>
      <c r="M65" s="44">
        <v>23848.94776502268</v>
      </c>
    </row>
    <row r="66" spans="1:13" x14ac:dyDescent="0.35">
      <c r="A66" s="58">
        <v>2023</v>
      </c>
      <c r="B66" s="33" t="s">
        <v>111</v>
      </c>
      <c r="C66" s="44">
        <v>1432720</v>
      </c>
      <c r="D66" s="44">
        <v>7.553626599613767</v>
      </c>
      <c r="E66" s="44">
        <v>13316.55034714594</v>
      </c>
      <c r="F66" s="44">
        <v>7829.3209618250821</v>
      </c>
      <c r="G66" s="44">
        <v>2829.5798325602709</v>
      </c>
      <c r="H66" s="44">
        <v>4712.1011523442612</v>
      </c>
      <c r="I66" s="44">
        <v>8001.8820890783936</v>
      </c>
      <c r="J66" s="44">
        <v>12045.536201840459</v>
      </c>
      <c r="K66" s="44">
        <v>17089.790087319441</v>
      </c>
      <c r="L66" s="44">
        <v>23340.572730282209</v>
      </c>
      <c r="M66" s="44">
        <v>28257.544151923281</v>
      </c>
    </row>
    <row r="67" spans="1:13" x14ac:dyDescent="0.35">
      <c r="A67" s="58">
        <v>2023</v>
      </c>
      <c r="B67" s="33" t="s">
        <v>112</v>
      </c>
      <c r="C67" s="44">
        <v>189382</v>
      </c>
      <c r="D67" s="44">
        <v>0.99846509624215085</v>
      </c>
      <c r="E67" s="44">
        <v>14321.362574938699</v>
      </c>
      <c r="F67" s="44">
        <v>8925.2985644798464</v>
      </c>
      <c r="G67" s="44">
        <v>2263.0373206583549</v>
      </c>
      <c r="H67" s="44">
        <v>4388.4882729030842</v>
      </c>
      <c r="I67" s="44">
        <v>8159.0082841553531</v>
      </c>
      <c r="J67" s="44">
        <v>12766.36312146917</v>
      </c>
      <c r="K67" s="44">
        <v>18699.767200361541</v>
      </c>
      <c r="L67" s="44">
        <v>26216.100442866711</v>
      </c>
      <c r="M67" s="44">
        <v>31964.826221529569</v>
      </c>
    </row>
    <row r="68" spans="1:13" x14ac:dyDescent="0.35">
      <c r="A68" s="58">
        <v>2023</v>
      </c>
      <c r="B68" s="33" t="s">
        <v>113</v>
      </c>
      <c r="C68" s="44">
        <v>35043</v>
      </c>
      <c r="D68" s="44">
        <v>0.1847546882365467</v>
      </c>
      <c r="E68" s="44">
        <v>12217.782354197279</v>
      </c>
      <c r="F68" s="44">
        <v>8191.5562911045081</v>
      </c>
      <c r="G68" s="44">
        <v>1094.660557049167</v>
      </c>
      <c r="H68" s="44">
        <v>2709.9978893210582</v>
      </c>
      <c r="I68" s="44">
        <v>6588.2498409515047</v>
      </c>
      <c r="J68" s="44">
        <v>10970.621963878421</v>
      </c>
      <c r="K68" s="44">
        <v>16190.23238814208</v>
      </c>
      <c r="L68" s="44">
        <v>22518.475058276639</v>
      </c>
      <c r="M68" s="44">
        <v>27907.462499293601</v>
      </c>
    </row>
    <row r="69" spans="1:13" x14ac:dyDescent="0.35">
      <c r="A69" s="64">
        <v>2023</v>
      </c>
      <c r="B69" s="34" t="s">
        <v>41</v>
      </c>
      <c r="C69" s="49">
        <v>6260117</v>
      </c>
      <c r="D69" s="49">
        <v>33.004764565228612</v>
      </c>
      <c r="E69" s="49">
        <v>12519.04885193774</v>
      </c>
      <c r="F69" s="49">
        <v>7228.6229583946597</v>
      </c>
      <c r="G69" s="49">
        <v>2875.4408573032538</v>
      </c>
      <c r="H69" s="49">
        <v>4606.5915478009374</v>
      </c>
      <c r="I69" s="49">
        <v>7655.3443248007698</v>
      </c>
      <c r="J69" s="49">
        <v>11392.216461176229</v>
      </c>
      <c r="K69" s="49">
        <v>15971.088597465619</v>
      </c>
      <c r="L69" s="49">
        <v>21532.29893809386</v>
      </c>
      <c r="M69" s="49">
        <v>26002.687286329179</v>
      </c>
    </row>
    <row r="70" spans="1:13" x14ac:dyDescent="0.35">
      <c r="A70" s="59">
        <v>2024</v>
      </c>
      <c r="B70" s="32" t="s">
        <v>13</v>
      </c>
      <c r="C70" s="54">
        <v>18942019</v>
      </c>
      <c r="D70" s="54">
        <v>100</v>
      </c>
      <c r="E70" s="54">
        <v>11191.38595410471</v>
      </c>
      <c r="F70" s="54">
        <v>6846.6595907153469</v>
      </c>
      <c r="G70" s="54">
        <v>2456.4435703298132</v>
      </c>
      <c r="H70" s="54">
        <v>3873.299362221263</v>
      </c>
      <c r="I70" s="54">
        <v>6521.2385749093373</v>
      </c>
      <c r="J70" s="54">
        <v>10012.25327364865</v>
      </c>
      <c r="K70" s="54">
        <v>14384.67930034078</v>
      </c>
      <c r="L70" s="54">
        <v>19697.240598310971</v>
      </c>
      <c r="M70" s="54">
        <v>23942.097442725961</v>
      </c>
    </row>
    <row r="71" spans="1:13" x14ac:dyDescent="0.35">
      <c r="A71" s="58">
        <v>2024</v>
      </c>
      <c r="B71" s="33" t="s">
        <v>107</v>
      </c>
      <c r="C71" s="44">
        <v>54478</v>
      </c>
      <c r="D71" s="44">
        <v>0.28760397716843172</v>
      </c>
      <c r="E71" s="44">
        <v>9162.5937865668366</v>
      </c>
      <c r="F71" s="44">
        <v>5290.826715962623</v>
      </c>
      <c r="G71" s="44">
        <v>2560.111070704012</v>
      </c>
      <c r="H71" s="44">
        <v>3658.204705717656</v>
      </c>
      <c r="I71" s="44">
        <v>5601.83670665925</v>
      </c>
      <c r="J71" s="44">
        <v>8353.837155208872</v>
      </c>
      <c r="K71" s="44">
        <v>11706.370402019251</v>
      </c>
      <c r="L71" s="44">
        <v>15145.811851145811</v>
      </c>
      <c r="M71" s="44">
        <v>18250.454170942201</v>
      </c>
    </row>
    <row r="72" spans="1:13" x14ac:dyDescent="0.35">
      <c r="A72" s="58">
        <v>2024</v>
      </c>
      <c r="B72" s="33" t="s">
        <v>108</v>
      </c>
      <c r="C72" s="44">
        <v>1491048</v>
      </c>
      <c r="D72" s="44">
        <v>7.8716424051733869</v>
      </c>
      <c r="E72" s="44">
        <v>8143.0298705104606</v>
      </c>
      <c r="F72" s="44">
        <v>5099.2866551675324</v>
      </c>
      <c r="G72" s="44">
        <v>2146.8754153156442</v>
      </c>
      <c r="H72" s="44">
        <v>3097.4381562383778</v>
      </c>
      <c r="I72" s="44">
        <v>4828.2548885348078</v>
      </c>
      <c r="J72" s="44">
        <v>7167.6897710294761</v>
      </c>
      <c r="K72" s="44">
        <v>10236.5211062906</v>
      </c>
      <c r="L72" s="44">
        <v>14046.488177959531</v>
      </c>
      <c r="M72" s="44">
        <v>17067.96193687406</v>
      </c>
    </row>
    <row r="73" spans="1:13" x14ac:dyDescent="0.35">
      <c r="A73" s="58">
        <v>2024</v>
      </c>
      <c r="B73" s="33" t="s">
        <v>109</v>
      </c>
      <c r="C73" s="44">
        <v>4662443</v>
      </c>
      <c r="D73" s="44">
        <v>24.61428742099773</v>
      </c>
      <c r="E73" s="44">
        <v>9433.7572869504365</v>
      </c>
      <c r="F73" s="44">
        <v>5987.7502213701382</v>
      </c>
      <c r="G73" s="44">
        <v>1926.09944829962</v>
      </c>
      <c r="H73" s="44">
        <v>3112.5263933279548</v>
      </c>
      <c r="I73" s="44">
        <v>5393.2739107858897</v>
      </c>
      <c r="J73" s="44">
        <v>8397.1018480831954</v>
      </c>
      <c r="K73" s="44">
        <v>12148.49848230005</v>
      </c>
      <c r="L73" s="44">
        <v>16681.70146313986</v>
      </c>
      <c r="M73" s="44">
        <v>20327.639744140441</v>
      </c>
    </row>
    <row r="74" spans="1:13" x14ac:dyDescent="0.35">
      <c r="A74" s="58">
        <v>2024</v>
      </c>
      <c r="B74" s="33" t="s">
        <v>110</v>
      </c>
      <c r="C74" s="44">
        <v>5310730</v>
      </c>
      <c r="D74" s="44">
        <v>28.036768414180131</v>
      </c>
      <c r="E74" s="44">
        <v>11558.604468108329</v>
      </c>
      <c r="F74" s="44">
        <v>6675.344004886816</v>
      </c>
      <c r="G74" s="44">
        <v>2777.1985086885702</v>
      </c>
      <c r="H74" s="44">
        <v>4331.7215766726113</v>
      </c>
      <c r="I74" s="44">
        <v>7079.4717949863953</v>
      </c>
      <c r="J74" s="44">
        <v>10502.652639524749</v>
      </c>
      <c r="K74" s="44">
        <v>14713.134721524541</v>
      </c>
      <c r="L74" s="44">
        <v>19808.49076967829</v>
      </c>
      <c r="M74" s="44">
        <v>23851.113491559339</v>
      </c>
    </row>
    <row r="75" spans="1:13" x14ac:dyDescent="0.35">
      <c r="A75" s="58">
        <v>2024</v>
      </c>
      <c r="B75" s="33" t="s">
        <v>111</v>
      </c>
      <c r="C75" s="44">
        <v>1356516</v>
      </c>
      <c r="D75" s="44">
        <v>7.1614118853961664</v>
      </c>
      <c r="E75" s="44">
        <v>13396.906640796229</v>
      </c>
      <c r="F75" s="44">
        <v>7798.4350914640199</v>
      </c>
      <c r="G75" s="44">
        <v>2942.2070055985159</v>
      </c>
      <c r="H75" s="44">
        <v>4850.2868127200491</v>
      </c>
      <c r="I75" s="44">
        <v>8117.9649469298975</v>
      </c>
      <c r="J75" s="44">
        <v>12128.255557889461</v>
      </c>
      <c r="K75" s="44">
        <v>17149.412956324719</v>
      </c>
      <c r="L75" s="44">
        <v>23393.597979530219</v>
      </c>
      <c r="M75" s="44">
        <v>28281.966074655549</v>
      </c>
    </row>
    <row r="76" spans="1:13" x14ac:dyDescent="0.35">
      <c r="A76" s="58">
        <v>2024</v>
      </c>
      <c r="B76" s="33" t="s">
        <v>112</v>
      </c>
      <c r="C76" s="44">
        <v>178425</v>
      </c>
      <c r="D76" s="44">
        <v>0.94195344223865474</v>
      </c>
      <c r="E76" s="44">
        <v>14388.822027733589</v>
      </c>
      <c r="F76" s="44">
        <v>8881.6127806894929</v>
      </c>
      <c r="G76" s="44">
        <v>2391.8988870558742</v>
      </c>
      <c r="H76" s="44">
        <v>4520.6900946772812</v>
      </c>
      <c r="I76" s="44">
        <v>8275.8048718679129</v>
      </c>
      <c r="J76" s="44">
        <v>12811.363379047099</v>
      </c>
      <c r="K76" s="44">
        <v>18767.507002828119</v>
      </c>
      <c r="L76" s="44">
        <v>26256.062905291092</v>
      </c>
      <c r="M76" s="44">
        <v>31965.4460343586</v>
      </c>
    </row>
    <row r="77" spans="1:13" x14ac:dyDescent="0.35">
      <c r="A77" s="58">
        <v>2024</v>
      </c>
      <c r="B77" s="33" t="s">
        <v>113</v>
      </c>
      <c r="C77" s="44">
        <v>33070</v>
      </c>
      <c r="D77" s="44">
        <v>0.17458540190462271</v>
      </c>
      <c r="E77" s="44">
        <v>12340.071831321929</v>
      </c>
      <c r="F77" s="44">
        <v>8172.6516586475382</v>
      </c>
      <c r="G77" s="44">
        <v>1168.2238806592959</v>
      </c>
      <c r="H77" s="44">
        <v>2948.6206060596878</v>
      </c>
      <c r="I77" s="44">
        <v>6773.2872854560483</v>
      </c>
      <c r="J77" s="44">
        <v>11117.98067601201</v>
      </c>
      <c r="K77" s="44">
        <v>16243.248279694229</v>
      </c>
      <c r="L77" s="44">
        <v>22668.985701082129</v>
      </c>
      <c r="M77" s="44">
        <v>28058.527910145771</v>
      </c>
    </row>
    <row r="78" spans="1:13" x14ac:dyDescent="0.35">
      <c r="A78" s="58">
        <v>2024</v>
      </c>
      <c r="B78" s="33" t="s">
        <v>41</v>
      </c>
      <c r="C78" s="44">
        <v>5855309</v>
      </c>
      <c r="D78" s="44">
        <v>30.911747052940871</v>
      </c>
      <c r="E78" s="44">
        <v>12438.135050542111</v>
      </c>
      <c r="F78" s="44">
        <v>7137.4216923522836</v>
      </c>
      <c r="G78" s="44">
        <v>2958.4920886948239</v>
      </c>
      <c r="H78" s="44">
        <v>4672.656846216687</v>
      </c>
      <c r="I78" s="44">
        <v>7646.3345038599882</v>
      </c>
      <c r="J78" s="44">
        <v>11317.11446429474</v>
      </c>
      <c r="K78" s="44">
        <v>15826.10278313551</v>
      </c>
      <c r="L78" s="44">
        <v>21330.29398002477</v>
      </c>
      <c r="M78" s="44">
        <v>25740.55734252659</v>
      </c>
    </row>
  </sheetData>
  <phoneticPr fontId="38" type="noConversion"/>
  <pageMargins left="0.70866141732283472" right="0.70866141732283472" top="0.74803149606299213" bottom="0.74803149606299213" header="0.31496062992125984" footer="0.31496062992125984"/>
  <pageSetup paperSize="9" scale="40" fitToHeight="0" orientation="portrait" r:id="rId1"/>
  <tableParts count="1">
    <tablePart r:id="rId2"/>
  </tableParts>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217F4E-575E-46A9-AC2E-EB8D48F3686B}">
  <sheetPr>
    <pageSetUpPr fitToPage="1"/>
  </sheetPr>
  <dimension ref="A1:M78"/>
  <sheetViews>
    <sheetView showGridLines="0" zoomScaleNormal="100" workbookViewId="0">
      <pane ySplit="6" topLeftCell="A7" activePane="bottomLeft" state="frozen"/>
      <selection pane="bottomLeft"/>
    </sheetView>
  </sheetViews>
  <sheetFormatPr defaultColWidth="8.69140625" defaultRowHeight="15.5" x14ac:dyDescent="0.35"/>
  <cols>
    <col min="1" max="1" width="13.69140625" style="1" customWidth="1"/>
    <col min="2" max="2" width="19.69140625" style="8" customWidth="1"/>
    <col min="3" max="4" width="11.765625" style="3" customWidth="1"/>
    <col min="5" max="10" width="13.69140625" style="3" customWidth="1"/>
    <col min="11" max="12" width="13.69140625" style="4" customWidth="1"/>
    <col min="13" max="13" width="13.69140625" style="1" customWidth="1"/>
    <col min="14" max="16384" width="8.69140625" style="1"/>
  </cols>
  <sheetData>
    <row r="1" spans="1:13" ht="18" x14ac:dyDescent="0.4">
      <c r="A1" s="10" t="s">
        <v>298</v>
      </c>
    </row>
    <row r="2" spans="1:13" x14ac:dyDescent="0.35">
      <c r="A2" s="9" t="s">
        <v>228</v>
      </c>
    </row>
    <row r="3" spans="1:13" x14ac:dyDescent="0.35">
      <c r="A3" s="11" t="s">
        <v>201</v>
      </c>
    </row>
    <row r="4" spans="1:13" x14ac:dyDescent="0.35">
      <c r="A4" s="12" t="s">
        <v>202</v>
      </c>
    </row>
    <row r="5" spans="1:13" ht="22" customHeight="1" x14ac:dyDescent="0.35">
      <c r="A5" s="56" t="s">
        <v>296</v>
      </c>
    </row>
    <row r="6" spans="1:13" s="61" customFormat="1" ht="46.5" customHeight="1" x14ac:dyDescent="0.35">
      <c r="A6" s="62" t="s">
        <v>1</v>
      </c>
      <c r="B6" s="63" t="s">
        <v>297</v>
      </c>
      <c r="C6" s="29" t="s">
        <v>2</v>
      </c>
      <c r="D6" s="29" t="s">
        <v>3</v>
      </c>
      <c r="E6" s="29" t="s">
        <v>4</v>
      </c>
      <c r="F6" s="29" t="s">
        <v>5</v>
      </c>
      <c r="G6" s="29" t="s">
        <v>6</v>
      </c>
      <c r="H6" s="29" t="s">
        <v>7</v>
      </c>
      <c r="I6" s="29" t="s">
        <v>8</v>
      </c>
      <c r="J6" s="29" t="s">
        <v>9</v>
      </c>
      <c r="K6" s="29" t="s">
        <v>10</v>
      </c>
      <c r="L6" s="29" t="s">
        <v>11</v>
      </c>
      <c r="M6" s="29" t="s">
        <v>12</v>
      </c>
    </row>
    <row r="7" spans="1:13" s="13" customFormat="1" x14ac:dyDescent="0.35">
      <c r="A7" s="59">
        <v>2017</v>
      </c>
      <c r="B7" s="32" t="s">
        <v>13</v>
      </c>
      <c r="C7" s="43">
        <v>22230420</v>
      </c>
      <c r="D7" s="43">
        <v>100</v>
      </c>
      <c r="E7" s="43">
        <v>3800</v>
      </c>
      <c r="F7" s="43">
        <v>2900</v>
      </c>
      <c r="G7" s="43">
        <v>900</v>
      </c>
      <c r="H7" s="43">
        <v>1300</v>
      </c>
      <c r="I7" s="43">
        <v>2000</v>
      </c>
      <c r="J7" s="43">
        <v>3000</v>
      </c>
      <c r="K7" s="43">
        <v>4600</v>
      </c>
      <c r="L7" s="43">
        <v>7100</v>
      </c>
      <c r="M7" s="43">
        <v>9400</v>
      </c>
    </row>
    <row r="8" spans="1:13" x14ac:dyDescent="0.35">
      <c r="A8" s="58">
        <v>2017</v>
      </c>
      <c r="B8" s="33" t="s">
        <v>107</v>
      </c>
      <c r="C8" s="44">
        <v>19090</v>
      </c>
      <c r="D8" s="44">
        <v>0</v>
      </c>
      <c r="E8" s="44">
        <v>3400</v>
      </c>
      <c r="F8" s="44">
        <v>3300</v>
      </c>
      <c r="G8" s="44">
        <v>600</v>
      </c>
      <c r="H8" s="44">
        <v>900</v>
      </c>
      <c r="I8" s="44">
        <v>1500</v>
      </c>
      <c r="J8" s="44">
        <v>2400</v>
      </c>
      <c r="K8" s="44">
        <v>3900</v>
      </c>
      <c r="L8" s="44">
        <v>7000</v>
      </c>
      <c r="M8" s="44">
        <v>10100</v>
      </c>
    </row>
    <row r="9" spans="1:13" x14ac:dyDescent="0.35">
      <c r="A9" s="58">
        <v>2017</v>
      </c>
      <c r="B9" s="33" t="s">
        <v>108</v>
      </c>
      <c r="C9" s="44">
        <v>1163620</v>
      </c>
      <c r="D9" s="44">
        <v>5</v>
      </c>
      <c r="E9" s="44">
        <v>2900</v>
      </c>
      <c r="F9" s="44">
        <v>2400</v>
      </c>
      <c r="G9" s="44">
        <v>600</v>
      </c>
      <c r="H9" s="44">
        <v>900</v>
      </c>
      <c r="I9" s="44">
        <v>1500</v>
      </c>
      <c r="J9" s="44">
        <v>2300</v>
      </c>
      <c r="K9" s="44">
        <v>3600</v>
      </c>
      <c r="L9" s="44">
        <v>5500</v>
      </c>
      <c r="M9" s="44">
        <v>7300</v>
      </c>
    </row>
    <row r="10" spans="1:13" x14ac:dyDescent="0.35">
      <c r="A10" s="58">
        <v>2017</v>
      </c>
      <c r="B10" s="33" t="s">
        <v>109</v>
      </c>
      <c r="C10" s="44">
        <v>3627910</v>
      </c>
      <c r="D10" s="44">
        <v>16</v>
      </c>
      <c r="E10" s="44">
        <v>3300</v>
      </c>
      <c r="F10" s="44">
        <v>2600</v>
      </c>
      <c r="G10" s="44">
        <v>700</v>
      </c>
      <c r="H10" s="44">
        <v>1100</v>
      </c>
      <c r="I10" s="44">
        <v>1700</v>
      </c>
      <c r="J10" s="44">
        <v>2600</v>
      </c>
      <c r="K10" s="44">
        <v>4100</v>
      </c>
      <c r="L10" s="44">
        <v>6300</v>
      </c>
      <c r="M10" s="44">
        <v>8200</v>
      </c>
    </row>
    <row r="11" spans="1:13" x14ac:dyDescent="0.35">
      <c r="A11" s="58">
        <v>2017</v>
      </c>
      <c r="B11" s="33" t="s">
        <v>110</v>
      </c>
      <c r="C11" s="44">
        <v>5032430</v>
      </c>
      <c r="D11" s="44">
        <v>23</v>
      </c>
      <c r="E11" s="44">
        <v>3600</v>
      </c>
      <c r="F11" s="44">
        <v>2700</v>
      </c>
      <c r="G11" s="44">
        <v>900</v>
      </c>
      <c r="H11" s="44">
        <v>1200</v>
      </c>
      <c r="I11" s="44">
        <v>1900</v>
      </c>
      <c r="J11" s="44">
        <v>3000</v>
      </c>
      <c r="K11" s="44">
        <v>4500</v>
      </c>
      <c r="L11" s="44">
        <v>6700</v>
      </c>
      <c r="M11" s="44">
        <v>8800</v>
      </c>
    </row>
    <row r="12" spans="1:13" x14ac:dyDescent="0.35">
      <c r="A12" s="58">
        <v>2017</v>
      </c>
      <c r="B12" s="33" t="s">
        <v>111</v>
      </c>
      <c r="C12" s="44">
        <v>1854930</v>
      </c>
      <c r="D12" s="44">
        <v>8</v>
      </c>
      <c r="E12" s="44">
        <v>4200</v>
      </c>
      <c r="F12" s="44">
        <v>3300</v>
      </c>
      <c r="G12" s="44">
        <v>900</v>
      </c>
      <c r="H12" s="44">
        <v>1300</v>
      </c>
      <c r="I12" s="44">
        <v>2100</v>
      </c>
      <c r="J12" s="44">
        <v>3300</v>
      </c>
      <c r="K12" s="44">
        <v>5200</v>
      </c>
      <c r="L12" s="44">
        <v>8200</v>
      </c>
      <c r="M12" s="44">
        <v>10800</v>
      </c>
    </row>
    <row r="13" spans="1:13" x14ac:dyDescent="0.35">
      <c r="A13" s="58">
        <v>2017</v>
      </c>
      <c r="B13" s="33" t="s">
        <v>112</v>
      </c>
      <c r="C13" s="44">
        <v>349940</v>
      </c>
      <c r="D13" s="44">
        <v>2</v>
      </c>
      <c r="E13" s="44">
        <v>5100</v>
      </c>
      <c r="F13" s="44">
        <v>4200</v>
      </c>
      <c r="G13" s="44">
        <v>900</v>
      </c>
      <c r="H13" s="44">
        <v>1400</v>
      </c>
      <c r="I13" s="44">
        <v>2400</v>
      </c>
      <c r="J13" s="44">
        <v>3900</v>
      </c>
      <c r="K13" s="44">
        <v>6500</v>
      </c>
      <c r="L13" s="44">
        <v>10800</v>
      </c>
      <c r="M13" s="44">
        <v>14100</v>
      </c>
    </row>
    <row r="14" spans="1:13" x14ac:dyDescent="0.35">
      <c r="A14" s="58">
        <v>2017</v>
      </c>
      <c r="B14" s="33" t="s">
        <v>113</v>
      </c>
      <c r="C14" s="44">
        <v>80090</v>
      </c>
      <c r="D14" s="44">
        <v>0</v>
      </c>
      <c r="E14" s="44">
        <v>5500</v>
      </c>
      <c r="F14" s="44">
        <v>4700</v>
      </c>
      <c r="G14" s="44">
        <v>700</v>
      </c>
      <c r="H14" s="44">
        <v>1300</v>
      </c>
      <c r="I14" s="44">
        <v>2300</v>
      </c>
      <c r="J14" s="44">
        <v>4000</v>
      </c>
      <c r="K14" s="44">
        <v>7300</v>
      </c>
      <c r="L14" s="44">
        <v>12300</v>
      </c>
      <c r="M14" s="44">
        <v>15700</v>
      </c>
    </row>
    <row r="15" spans="1:13" x14ac:dyDescent="0.35">
      <c r="A15" s="58">
        <v>2017</v>
      </c>
      <c r="B15" s="33" t="s">
        <v>41</v>
      </c>
      <c r="C15" s="44">
        <v>10102420</v>
      </c>
      <c r="D15" s="44">
        <v>45</v>
      </c>
      <c r="E15" s="44">
        <v>4000</v>
      </c>
      <c r="F15" s="44">
        <v>3000</v>
      </c>
      <c r="G15" s="44">
        <v>1100</v>
      </c>
      <c r="H15" s="44">
        <v>1400</v>
      </c>
      <c r="I15" s="44">
        <v>2100</v>
      </c>
      <c r="J15" s="44">
        <v>3200</v>
      </c>
      <c r="K15" s="44">
        <v>4800</v>
      </c>
      <c r="L15" s="44">
        <v>7300</v>
      </c>
      <c r="M15" s="44">
        <v>9800</v>
      </c>
    </row>
    <row r="16" spans="1:13" x14ac:dyDescent="0.35">
      <c r="A16" s="59">
        <v>2018</v>
      </c>
      <c r="B16" s="32" t="s">
        <v>13</v>
      </c>
      <c r="C16" s="43">
        <v>22438970</v>
      </c>
      <c r="D16" s="43">
        <v>100</v>
      </c>
      <c r="E16" s="43">
        <v>3700</v>
      </c>
      <c r="F16" s="43">
        <v>2900</v>
      </c>
      <c r="G16" s="43">
        <v>900</v>
      </c>
      <c r="H16" s="43">
        <v>1200</v>
      </c>
      <c r="I16" s="43">
        <v>1900</v>
      </c>
      <c r="J16" s="43">
        <v>2900</v>
      </c>
      <c r="K16" s="43">
        <v>4500</v>
      </c>
      <c r="L16" s="43">
        <v>6900</v>
      </c>
      <c r="M16" s="43">
        <v>9100</v>
      </c>
    </row>
    <row r="17" spans="1:13" x14ac:dyDescent="0.35">
      <c r="A17" s="58">
        <v>2018</v>
      </c>
      <c r="B17" s="33" t="s">
        <v>107</v>
      </c>
      <c r="C17" s="44">
        <v>21360</v>
      </c>
      <c r="D17" s="44">
        <v>0</v>
      </c>
      <c r="E17" s="44">
        <v>3400</v>
      </c>
      <c r="F17" s="44">
        <v>3200</v>
      </c>
      <c r="G17" s="44">
        <v>600</v>
      </c>
      <c r="H17" s="44">
        <v>900</v>
      </c>
      <c r="I17" s="44">
        <v>1500</v>
      </c>
      <c r="J17" s="44">
        <v>2400</v>
      </c>
      <c r="K17" s="44">
        <v>3900</v>
      </c>
      <c r="L17" s="44">
        <v>6900</v>
      </c>
      <c r="M17" s="44">
        <v>9900</v>
      </c>
    </row>
    <row r="18" spans="1:13" x14ac:dyDescent="0.35">
      <c r="A18" s="58">
        <v>2018</v>
      </c>
      <c r="B18" s="33" t="s">
        <v>108</v>
      </c>
      <c r="C18" s="44">
        <v>1330230</v>
      </c>
      <c r="D18" s="44">
        <v>6</v>
      </c>
      <c r="E18" s="44">
        <v>2900</v>
      </c>
      <c r="F18" s="44">
        <v>2300</v>
      </c>
      <c r="G18" s="44">
        <v>600</v>
      </c>
      <c r="H18" s="44">
        <v>900</v>
      </c>
      <c r="I18" s="44">
        <v>1500</v>
      </c>
      <c r="J18" s="44">
        <v>2300</v>
      </c>
      <c r="K18" s="44">
        <v>3500</v>
      </c>
      <c r="L18" s="44">
        <v>5300</v>
      </c>
      <c r="M18" s="44">
        <v>7100</v>
      </c>
    </row>
    <row r="19" spans="1:13" x14ac:dyDescent="0.35">
      <c r="A19" s="58">
        <v>2018</v>
      </c>
      <c r="B19" s="33" t="s">
        <v>109</v>
      </c>
      <c r="C19" s="44">
        <v>3644990</v>
      </c>
      <c r="D19" s="44">
        <v>16</v>
      </c>
      <c r="E19" s="44">
        <v>3200</v>
      </c>
      <c r="F19" s="44">
        <v>2500</v>
      </c>
      <c r="G19" s="44">
        <v>700</v>
      </c>
      <c r="H19" s="44">
        <v>1000</v>
      </c>
      <c r="I19" s="44">
        <v>1600</v>
      </c>
      <c r="J19" s="44">
        <v>2600</v>
      </c>
      <c r="K19" s="44">
        <v>4000</v>
      </c>
      <c r="L19" s="44">
        <v>6100</v>
      </c>
      <c r="M19" s="44">
        <v>8000</v>
      </c>
    </row>
    <row r="20" spans="1:13" x14ac:dyDescent="0.35">
      <c r="A20" s="58">
        <v>2018</v>
      </c>
      <c r="B20" s="33" t="s">
        <v>110</v>
      </c>
      <c r="C20" s="44">
        <v>5036590</v>
      </c>
      <c r="D20" s="44">
        <v>22</v>
      </c>
      <c r="E20" s="44">
        <v>3500</v>
      </c>
      <c r="F20" s="44">
        <v>2600</v>
      </c>
      <c r="G20" s="44">
        <v>800</v>
      </c>
      <c r="H20" s="44">
        <v>1200</v>
      </c>
      <c r="I20" s="44">
        <v>1900</v>
      </c>
      <c r="J20" s="44">
        <v>2900</v>
      </c>
      <c r="K20" s="44">
        <v>4300</v>
      </c>
      <c r="L20" s="44">
        <v>6500</v>
      </c>
      <c r="M20" s="44">
        <v>8600</v>
      </c>
    </row>
    <row r="21" spans="1:13" x14ac:dyDescent="0.35">
      <c r="A21" s="58">
        <v>2018</v>
      </c>
      <c r="B21" s="33" t="s">
        <v>111</v>
      </c>
      <c r="C21" s="44">
        <v>1856730</v>
      </c>
      <c r="D21" s="44">
        <v>8</v>
      </c>
      <c r="E21" s="44">
        <v>4100</v>
      </c>
      <c r="F21" s="44">
        <v>3200</v>
      </c>
      <c r="G21" s="44">
        <v>900</v>
      </c>
      <c r="H21" s="44">
        <v>1300</v>
      </c>
      <c r="I21" s="44">
        <v>2100</v>
      </c>
      <c r="J21" s="44">
        <v>3200</v>
      </c>
      <c r="K21" s="44">
        <v>5000</v>
      </c>
      <c r="L21" s="44">
        <v>7900</v>
      </c>
      <c r="M21" s="44">
        <v>10500</v>
      </c>
    </row>
    <row r="22" spans="1:13" x14ac:dyDescent="0.35">
      <c r="A22" s="58">
        <v>2018</v>
      </c>
      <c r="B22" s="33" t="s">
        <v>112</v>
      </c>
      <c r="C22" s="44">
        <v>349800</v>
      </c>
      <c r="D22" s="44">
        <v>2</v>
      </c>
      <c r="E22" s="44">
        <v>5000</v>
      </c>
      <c r="F22" s="44">
        <v>4000</v>
      </c>
      <c r="G22" s="44">
        <v>900</v>
      </c>
      <c r="H22" s="44">
        <v>1400</v>
      </c>
      <c r="I22" s="44">
        <v>2300</v>
      </c>
      <c r="J22" s="44">
        <v>3700</v>
      </c>
      <c r="K22" s="44">
        <v>6300</v>
      </c>
      <c r="L22" s="44">
        <v>10400</v>
      </c>
      <c r="M22" s="44">
        <v>13600</v>
      </c>
    </row>
    <row r="23" spans="1:13" x14ac:dyDescent="0.35">
      <c r="A23" s="58">
        <v>2018</v>
      </c>
      <c r="B23" s="33" t="s">
        <v>113</v>
      </c>
      <c r="C23" s="44">
        <v>80430</v>
      </c>
      <c r="D23" s="44">
        <v>0</v>
      </c>
      <c r="E23" s="44">
        <v>5300</v>
      </c>
      <c r="F23" s="44">
        <v>4500</v>
      </c>
      <c r="G23" s="44">
        <v>700</v>
      </c>
      <c r="H23" s="44">
        <v>1200</v>
      </c>
      <c r="I23" s="44">
        <v>2200</v>
      </c>
      <c r="J23" s="44">
        <v>3800</v>
      </c>
      <c r="K23" s="44">
        <v>6900</v>
      </c>
      <c r="L23" s="44">
        <v>11700</v>
      </c>
      <c r="M23" s="44">
        <v>15200</v>
      </c>
    </row>
    <row r="24" spans="1:13" x14ac:dyDescent="0.35">
      <c r="A24" s="58">
        <v>2018</v>
      </c>
      <c r="B24" s="33" t="s">
        <v>41</v>
      </c>
      <c r="C24" s="44">
        <v>10118840</v>
      </c>
      <c r="D24" s="44">
        <v>45</v>
      </c>
      <c r="E24" s="44">
        <v>3900</v>
      </c>
      <c r="F24" s="44">
        <v>3000</v>
      </c>
      <c r="G24" s="44">
        <v>1000</v>
      </c>
      <c r="H24" s="44">
        <v>1400</v>
      </c>
      <c r="I24" s="44">
        <v>2000</v>
      </c>
      <c r="J24" s="44">
        <v>3100</v>
      </c>
      <c r="K24" s="44">
        <v>4700</v>
      </c>
      <c r="L24" s="44">
        <v>7100</v>
      </c>
      <c r="M24" s="44">
        <v>9600</v>
      </c>
    </row>
    <row r="25" spans="1:13" x14ac:dyDescent="0.35">
      <c r="A25" s="59">
        <v>2019</v>
      </c>
      <c r="B25" s="32" t="s">
        <v>13</v>
      </c>
      <c r="C25" s="43">
        <v>22428150</v>
      </c>
      <c r="D25" s="43">
        <v>100</v>
      </c>
      <c r="E25" s="43">
        <v>3600</v>
      </c>
      <c r="F25" s="43">
        <v>2800</v>
      </c>
      <c r="G25" s="43">
        <v>900</v>
      </c>
      <c r="H25" s="43">
        <v>1200</v>
      </c>
      <c r="I25" s="43">
        <v>1900</v>
      </c>
      <c r="J25" s="43">
        <v>2900</v>
      </c>
      <c r="K25" s="43">
        <v>4400</v>
      </c>
      <c r="L25" s="43">
        <v>6800</v>
      </c>
      <c r="M25" s="43">
        <v>9000</v>
      </c>
    </row>
    <row r="26" spans="1:13" x14ac:dyDescent="0.35">
      <c r="A26" s="58">
        <v>2019</v>
      </c>
      <c r="B26" s="33" t="s">
        <v>107</v>
      </c>
      <c r="C26" s="44">
        <v>23290</v>
      </c>
      <c r="D26" s="44">
        <v>0</v>
      </c>
      <c r="E26" s="44">
        <v>3400</v>
      </c>
      <c r="F26" s="44">
        <v>3200</v>
      </c>
      <c r="G26" s="44">
        <v>700</v>
      </c>
      <c r="H26" s="44">
        <v>1000</v>
      </c>
      <c r="I26" s="44">
        <v>1600</v>
      </c>
      <c r="J26" s="44">
        <v>2400</v>
      </c>
      <c r="K26" s="44">
        <v>3900</v>
      </c>
      <c r="L26" s="44">
        <v>6900</v>
      </c>
      <c r="M26" s="44">
        <v>9900</v>
      </c>
    </row>
    <row r="27" spans="1:13" x14ac:dyDescent="0.35">
      <c r="A27" s="58">
        <v>2019</v>
      </c>
      <c r="B27" s="33" t="s">
        <v>108</v>
      </c>
      <c r="C27" s="44">
        <v>1457920</v>
      </c>
      <c r="D27" s="44">
        <v>7</v>
      </c>
      <c r="E27" s="44">
        <v>2900</v>
      </c>
      <c r="F27" s="44">
        <v>2300</v>
      </c>
      <c r="G27" s="44">
        <v>600</v>
      </c>
      <c r="H27" s="44">
        <v>1000</v>
      </c>
      <c r="I27" s="44">
        <v>1500</v>
      </c>
      <c r="J27" s="44">
        <v>2400</v>
      </c>
      <c r="K27" s="44">
        <v>3600</v>
      </c>
      <c r="L27" s="44">
        <v>5300</v>
      </c>
      <c r="M27" s="44">
        <v>7000</v>
      </c>
    </row>
    <row r="28" spans="1:13" x14ac:dyDescent="0.35">
      <c r="A28" s="58">
        <v>2019</v>
      </c>
      <c r="B28" s="33" t="s">
        <v>109</v>
      </c>
      <c r="C28" s="44">
        <v>3634580</v>
      </c>
      <c r="D28" s="44">
        <v>16</v>
      </c>
      <c r="E28" s="44">
        <v>3200</v>
      </c>
      <c r="F28" s="44">
        <v>2500</v>
      </c>
      <c r="G28" s="44">
        <v>700</v>
      </c>
      <c r="H28" s="44">
        <v>1000</v>
      </c>
      <c r="I28" s="44">
        <v>1600</v>
      </c>
      <c r="J28" s="44">
        <v>2600</v>
      </c>
      <c r="K28" s="44">
        <v>4000</v>
      </c>
      <c r="L28" s="44">
        <v>6100</v>
      </c>
      <c r="M28" s="44">
        <v>7900</v>
      </c>
    </row>
    <row r="29" spans="1:13" x14ac:dyDescent="0.35">
      <c r="A29" s="58">
        <v>2019</v>
      </c>
      <c r="B29" s="33" t="s">
        <v>110</v>
      </c>
      <c r="C29" s="44">
        <v>5010890</v>
      </c>
      <c r="D29" s="44">
        <v>22</v>
      </c>
      <c r="E29" s="44">
        <v>3500</v>
      </c>
      <c r="F29" s="44">
        <v>2600</v>
      </c>
      <c r="G29" s="44">
        <v>800</v>
      </c>
      <c r="H29" s="44">
        <v>1200</v>
      </c>
      <c r="I29" s="44">
        <v>1900</v>
      </c>
      <c r="J29" s="44">
        <v>2900</v>
      </c>
      <c r="K29" s="44">
        <v>4300</v>
      </c>
      <c r="L29" s="44">
        <v>6500</v>
      </c>
      <c r="M29" s="44">
        <v>8500</v>
      </c>
    </row>
    <row r="30" spans="1:13" x14ac:dyDescent="0.35">
      <c r="A30" s="58">
        <v>2019</v>
      </c>
      <c r="B30" s="33" t="s">
        <v>111</v>
      </c>
      <c r="C30" s="44">
        <v>1843640</v>
      </c>
      <c r="D30" s="44">
        <v>8</v>
      </c>
      <c r="E30" s="44">
        <v>4100</v>
      </c>
      <c r="F30" s="44">
        <v>3100</v>
      </c>
      <c r="G30" s="44">
        <v>900</v>
      </c>
      <c r="H30" s="44">
        <v>1300</v>
      </c>
      <c r="I30" s="44">
        <v>2100</v>
      </c>
      <c r="J30" s="44">
        <v>3200</v>
      </c>
      <c r="K30" s="44">
        <v>5000</v>
      </c>
      <c r="L30" s="44">
        <v>7800</v>
      </c>
      <c r="M30" s="44">
        <v>10300</v>
      </c>
    </row>
    <row r="31" spans="1:13" x14ac:dyDescent="0.35">
      <c r="A31" s="58">
        <v>2019</v>
      </c>
      <c r="B31" s="33" t="s">
        <v>112</v>
      </c>
      <c r="C31" s="44">
        <v>347010</v>
      </c>
      <c r="D31" s="44">
        <v>2</v>
      </c>
      <c r="E31" s="44">
        <v>4900</v>
      </c>
      <c r="F31" s="44">
        <v>4000</v>
      </c>
      <c r="G31" s="44">
        <v>900</v>
      </c>
      <c r="H31" s="44">
        <v>1400</v>
      </c>
      <c r="I31" s="44">
        <v>2300</v>
      </c>
      <c r="J31" s="44">
        <v>3700</v>
      </c>
      <c r="K31" s="44">
        <v>6200</v>
      </c>
      <c r="L31" s="44">
        <v>10200</v>
      </c>
      <c r="M31" s="44">
        <v>13400</v>
      </c>
    </row>
    <row r="32" spans="1:13" x14ac:dyDescent="0.35">
      <c r="A32" s="58">
        <v>2019</v>
      </c>
      <c r="B32" s="33" t="s">
        <v>113</v>
      </c>
      <c r="C32" s="44">
        <v>79770</v>
      </c>
      <c r="D32" s="44">
        <v>0</v>
      </c>
      <c r="E32" s="44">
        <v>5200</v>
      </c>
      <c r="F32" s="44">
        <v>4500</v>
      </c>
      <c r="G32" s="44">
        <v>700</v>
      </c>
      <c r="H32" s="44">
        <v>1200</v>
      </c>
      <c r="I32" s="44">
        <v>2200</v>
      </c>
      <c r="J32" s="44">
        <v>3800</v>
      </c>
      <c r="K32" s="44">
        <v>6700</v>
      </c>
      <c r="L32" s="44">
        <v>11400</v>
      </c>
      <c r="M32" s="44">
        <v>14900</v>
      </c>
    </row>
    <row r="33" spans="1:13" x14ac:dyDescent="0.35">
      <c r="A33" s="58">
        <v>2019</v>
      </c>
      <c r="B33" s="33" t="s">
        <v>41</v>
      </c>
      <c r="C33" s="44">
        <v>10031050</v>
      </c>
      <c r="D33" s="44">
        <v>45</v>
      </c>
      <c r="E33" s="44">
        <v>3800</v>
      </c>
      <c r="F33" s="44">
        <v>2900</v>
      </c>
      <c r="G33" s="44">
        <v>1000</v>
      </c>
      <c r="H33" s="44">
        <v>1300</v>
      </c>
      <c r="I33" s="44">
        <v>2000</v>
      </c>
      <c r="J33" s="44">
        <v>3100</v>
      </c>
      <c r="K33" s="44">
        <v>4600</v>
      </c>
      <c r="L33" s="44">
        <v>7100</v>
      </c>
      <c r="M33" s="44">
        <v>9400</v>
      </c>
    </row>
    <row r="34" spans="1:13" x14ac:dyDescent="0.35">
      <c r="A34" s="59">
        <v>2020</v>
      </c>
      <c r="B34" s="32" t="s">
        <v>13</v>
      </c>
      <c r="C34" s="43">
        <v>22746415</v>
      </c>
      <c r="D34" s="43">
        <v>100</v>
      </c>
      <c r="E34" s="43">
        <v>3823.4916568067429</v>
      </c>
      <c r="F34" s="43">
        <v>3013.725291989057</v>
      </c>
      <c r="G34" s="43">
        <v>884.79999998706103</v>
      </c>
      <c r="H34" s="43">
        <v>1249.3999999993771</v>
      </c>
      <c r="I34" s="43">
        <v>1944</v>
      </c>
      <c r="J34" s="43">
        <v>3017</v>
      </c>
      <c r="K34" s="43">
        <v>4673.5</v>
      </c>
      <c r="L34" s="43">
        <v>7297.5</v>
      </c>
      <c r="M34" s="43">
        <v>9723.3000000217526</v>
      </c>
    </row>
    <row r="35" spans="1:13" x14ac:dyDescent="0.35">
      <c r="A35" s="58">
        <v>2020</v>
      </c>
      <c r="B35" s="33" t="s">
        <v>107</v>
      </c>
      <c r="C35" s="44">
        <v>27620</v>
      </c>
      <c r="D35" s="44">
        <v>0.1214257279663631</v>
      </c>
      <c r="E35" s="44">
        <v>3776.6959149352601</v>
      </c>
      <c r="F35" s="44">
        <v>3560.7779031669929</v>
      </c>
      <c r="G35" s="44">
        <v>720.09500000006039</v>
      </c>
      <c r="H35" s="44">
        <v>1057.190000000473</v>
      </c>
      <c r="I35" s="44">
        <v>1684.399999999142</v>
      </c>
      <c r="J35" s="44">
        <v>2652.799999998625</v>
      </c>
      <c r="K35" s="44">
        <v>4362.75</v>
      </c>
      <c r="L35" s="44">
        <v>8016.8400000030133</v>
      </c>
      <c r="M35" s="44">
        <v>11345.11000000794</v>
      </c>
    </row>
    <row r="36" spans="1:13" x14ac:dyDescent="0.35">
      <c r="A36" s="58">
        <v>2020</v>
      </c>
      <c r="B36" s="33" t="s">
        <v>108</v>
      </c>
      <c r="C36" s="44">
        <v>1623633</v>
      </c>
      <c r="D36" s="44">
        <v>7.137973170717232</v>
      </c>
      <c r="E36" s="44">
        <v>3168.8650964360909</v>
      </c>
      <c r="F36" s="44">
        <v>2512.6332186933241</v>
      </c>
      <c r="G36" s="44">
        <v>650.79999998081894</v>
      </c>
      <c r="H36" s="44">
        <v>1038.7000000298251</v>
      </c>
      <c r="I36" s="44">
        <v>1672.199999986751</v>
      </c>
      <c r="J36" s="44">
        <v>2545.800000074154</v>
      </c>
      <c r="K36" s="44">
        <v>3830.1000000715112</v>
      </c>
      <c r="L36" s="44">
        <v>5890.699999956807</v>
      </c>
      <c r="M36" s="44">
        <v>7853.8400001205819</v>
      </c>
    </row>
    <row r="37" spans="1:13" x14ac:dyDescent="0.35">
      <c r="A37" s="58">
        <v>2020</v>
      </c>
      <c r="B37" s="33" t="s">
        <v>109</v>
      </c>
      <c r="C37" s="44">
        <v>4203097</v>
      </c>
      <c r="D37" s="44">
        <v>18.478063466264899</v>
      </c>
      <c r="E37" s="44">
        <v>3403.092580314632</v>
      </c>
      <c r="F37" s="44">
        <v>2697.161412151605</v>
      </c>
      <c r="G37" s="44">
        <v>725.69999996724971</v>
      </c>
      <c r="H37" s="44">
        <v>1067</v>
      </c>
      <c r="I37" s="44">
        <v>1701.899999887992</v>
      </c>
      <c r="J37" s="44">
        <v>2693.7999999180279</v>
      </c>
      <c r="K37" s="44">
        <v>4216.600000214281</v>
      </c>
      <c r="L37" s="44">
        <v>6532.2000004821166</v>
      </c>
      <c r="M37" s="44">
        <v>8572.7200004957904</v>
      </c>
    </row>
    <row r="38" spans="1:13" x14ac:dyDescent="0.35">
      <c r="A38" s="58">
        <v>2020</v>
      </c>
      <c r="B38" s="33" t="s">
        <v>110</v>
      </c>
      <c r="C38" s="44">
        <v>5648379</v>
      </c>
      <c r="D38" s="44">
        <v>24.831952639569799</v>
      </c>
      <c r="E38" s="44">
        <v>3749.5789046070799</v>
      </c>
      <c r="F38" s="44">
        <v>2840.5934770608669</v>
      </c>
      <c r="G38" s="44">
        <v>854.40000001793749</v>
      </c>
      <c r="H38" s="44">
        <v>1256.300000122827</v>
      </c>
      <c r="I38" s="44">
        <v>1974.39999979137</v>
      </c>
      <c r="J38" s="44">
        <v>3030.3999997311398</v>
      </c>
      <c r="K38" s="44">
        <v>4602.7000004663714</v>
      </c>
      <c r="L38" s="44">
        <v>7038.2999999487029</v>
      </c>
      <c r="M38" s="44">
        <v>9262.9000009364245</v>
      </c>
    </row>
    <row r="39" spans="1:13" x14ac:dyDescent="0.35">
      <c r="A39" s="58">
        <v>2020</v>
      </c>
      <c r="B39" s="33" t="s">
        <v>111</v>
      </c>
      <c r="C39" s="44">
        <v>1992568</v>
      </c>
      <c r="D39" s="44">
        <v>8.7599210688805247</v>
      </c>
      <c r="E39" s="44">
        <v>4382.9751958709076</v>
      </c>
      <c r="F39" s="44">
        <v>3420.0161036472082</v>
      </c>
      <c r="G39" s="44">
        <v>929.5</v>
      </c>
      <c r="H39" s="44">
        <v>1378.400000051505</v>
      </c>
      <c r="I39" s="44">
        <v>2201.400000057959</v>
      </c>
      <c r="J39" s="44">
        <v>3424.3999999010198</v>
      </c>
      <c r="K39" s="44">
        <v>5411</v>
      </c>
      <c r="L39" s="44">
        <v>8654.6000002625042</v>
      </c>
      <c r="M39" s="44">
        <v>11372.900000164949</v>
      </c>
    </row>
    <row r="40" spans="1:13" x14ac:dyDescent="0.35">
      <c r="A40" s="58">
        <v>2020</v>
      </c>
      <c r="B40" s="33" t="s">
        <v>112</v>
      </c>
      <c r="C40" s="44">
        <v>362321</v>
      </c>
      <c r="D40" s="44">
        <v>1.5928707886495519</v>
      </c>
      <c r="E40" s="44">
        <v>5309.6181295893002</v>
      </c>
      <c r="F40" s="44">
        <v>4262.6160467982991</v>
      </c>
      <c r="G40" s="44">
        <v>957.5</v>
      </c>
      <c r="H40" s="44">
        <v>1469.899999990296</v>
      </c>
      <c r="I40" s="44">
        <v>2452.1000000153672</v>
      </c>
      <c r="J40" s="44">
        <v>3996.2000000268831</v>
      </c>
      <c r="K40" s="44">
        <v>6773.5999999537207</v>
      </c>
      <c r="L40" s="44">
        <v>11166.199999928371</v>
      </c>
      <c r="M40" s="44">
        <v>14450.800000098699</v>
      </c>
    </row>
    <row r="41" spans="1:13" x14ac:dyDescent="0.35">
      <c r="A41" s="58">
        <v>2020</v>
      </c>
      <c r="B41" s="33" t="s">
        <v>113</v>
      </c>
      <c r="C41" s="44">
        <v>83421</v>
      </c>
      <c r="D41" s="44">
        <v>0.3667435066141192</v>
      </c>
      <c r="E41" s="44">
        <v>5587.0240217031178</v>
      </c>
      <c r="F41" s="44">
        <v>4708.042840588032</v>
      </c>
      <c r="G41" s="44">
        <v>747.20000000109292</v>
      </c>
      <c r="H41" s="44">
        <v>1303.2999999981021</v>
      </c>
      <c r="I41" s="44">
        <v>2351</v>
      </c>
      <c r="J41" s="44">
        <v>4058.6000000016038</v>
      </c>
      <c r="K41" s="44">
        <v>7327.3000000015882</v>
      </c>
      <c r="L41" s="44">
        <v>12356.39999998346</v>
      </c>
      <c r="M41" s="44">
        <v>15916.299999975001</v>
      </c>
    </row>
    <row r="42" spans="1:13" x14ac:dyDescent="0.35">
      <c r="A42" s="58">
        <v>2020</v>
      </c>
      <c r="B42" s="33" t="s">
        <v>41</v>
      </c>
      <c r="C42" s="44">
        <v>8805376</v>
      </c>
      <c r="D42" s="44">
        <v>38.711049631337509</v>
      </c>
      <c r="E42" s="44">
        <v>3987.9652306124922</v>
      </c>
      <c r="F42" s="44">
        <v>3101.6941969629061</v>
      </c>
      <c r="G42" s="44">
        <v>1036</v>
      </c>
      <c r="H42" s="44">
        <v>1365.5</v>
      </c>
      <c r="I42" s="44">
        <v>2047.7000003353301</v>
      </c>
      <c r="J42" s="44">
        <v>3140.7000004841429</v>
      </c>
      <c r="K42" s="44">
        <v>4843.6999998406254</v>
      </c>
      <c r="L42" s="44">
        <v>7540</v>
      </c>
      <c r="M42" s="44">
        <v>10089.80000166324</v>
      </c>
    </row>
    <row r="43" spans="1:13" x14ac:dyDescent="0.35">
      <c r="A43" s="59">
        <v>2021</v>
      </c>
      <c r="B43" s="32" t="s">
        <v>13</v>
      </c>
      <c r="C43" s="43">
        <v>23039404</v>
      </c>
      <c r="D43" s="43">
        <v>100</v>
      </c>
      <c r="E43" s="43">
        <v>3574.089734691087</v>
      </c>
      <c r="F43" s="43">
        <v>2882.5531564289072</v>
      </c>
      <c r="G43" s="43">
        <v>839.39999998550184</v>
      </c>
      <c r="H43" s="43">
        <v>1164.2000000207349</v>
      </c>
      <c r="I43" s="43">
        <v>1799.9000000261381</v>
      </c>
      <c r="J43" s="43">
        <v>2795.6999999844902</v>
      </c>
      <c r="K43" s="43">
        <v>4340</v>
      </c>
      <c r="L43" s="43">
        <v>6820</v>
      </c>
      <c r="M43" s="43">
        <v>9151.8000000586617</v>
      </c>
    </row>
    <row r="44" spans="1:13" x14ac:dyDescent="0.35">
      <c r="A44" s="58">
        <v>2021</v>
      </c>
      <c r="B44" s="33" t="s">
        <v>107</v>
      </c>
      <c r="C44" s="44">
        <v>32301</v>
      </c>
      <c r="D44" s="44">
        <v>0.14019893917394741</v>
      </c>
      <c r="E44" s="44">
        <v>3694.5471557284009</v>
      </c>
      <c r="F44" s="44">
        <v>3506.409661872628</v>
      </c>
      <c r="G44" s="44">
        <v>766.80000000044822</v>
      </c>
      <c r="H44" s="44">
        <v>1048</v>
      </c>
      <c r="I44" s="44">
        <v>1611.2999999992801</v>
      </c>
      <c r="J44" s="44">
        <v>2553</v>
      </c>
      <c r="K44" s="44">
        <v>4294.7999999983513</v>
      </c>
      <c r="L44" s="44">
        <v>7912.3000000045558</v>
      </c>
      <c r="M44" s="44">
        <v>11231.5</v>
      </c>
    </row>
    <row r="45" spans="1:13" x14ac:dyDescent="0.35">
      <c r="A45" s="58">
        <v>2021</v>
      </c>
      <c r="B45" s="33" t="s">
        <v>108</v>
      </c>
      <c r="C45" s="44">
        <v>1764456</v>
      </c>
      <c r="D45" s="44">
        <v>7.6584272752888918</v>
      </c>
      <c r="E45" s="44">
        <v>3085.0872566144499</v>
      </c>
      <c r="F45" s="44">
        <v>2485.0465647032252</v>
      </c>
      <c r="G45" s="44">
        <v>764</v>
      </c>
      <c r="H45" s="44">
        <v>1058.5999999691289</v>
      </c>
      <c r="I45" s="44">
        <v>1605.4000000528381</v>
      </c>
      <c r="J45" s="44">
        <v>2432.69999992153</v>
      </c>
      <c r="K45" s="44">
        <v>3700.5</v>
      </c>
      <c r="L45" s="44">
        <v>5752.5</v>
      </c>
      <c r="M45" s="44">
        <v>7712.3250001963543</v>
      </c>
    </row>
    <row r="46" spans="1:13" x14ac:dyDescent="0.35">
      <c r="A46" s="58">
        <v>2021</v>
      </c>
      <c r="B46" s="33" t="s">
        <v>109</v>
      </c>
      <c r="C46" s="44">
        <v>4547860</v>
      </c>
      <c r="D46" s="44">
        <v>19.739486316573121</v>
      </c>
      <c r="E46" s="44">
        <v>3203.0681303243668</v>
      </c>
      <c r="F46" s="44">
        <v>2605.0142064058518</v>
      </c>
      <c r="G46" s="44">
        <v>694.09999994279644</v>
      </c>
      <c r="H46" s="44">
        <v>997.5</v>
      </c>
      <c r="I46" s="44">
        <v>1574.699999876553</v>
      </c>
      <c r="J46" s="44">
        <v>2508.3999997874962</v>
      </c>
      <c r="K46" s="44">
        <v>3953.8999998107838</v>
      </c>
      <c r="L46" s="44">
        <v>6156.099999575682</v>
      </c>
      <c r="M46" s="44">
        <v>8137.7999997185152</v>
      </c>
    </row>
    <row r="47" spans="1:13" x14ac:dyDescent="0.35">
      <c r="A47" s="58">
        <v>2021</v>
      </c>
      <c r="B47" s="33" t="s">
        <v>110</v>
      </c>
      <c r="C47" s="44">
        <v>5903285</v>
      </c>
      <c r="D47" s="44">
        <v>25.622559507181691</v>
      </c>
      <c r="E47" s="44">
        <v>3522.1986479575371</v>
      </c>
      <c r="F47" s="44">
        <v>2739.6992594633039</v>
      </c>
      <c r="G47" s="44">
        <v>811.5</v>
      </c>
      <c r="H47" s="44">
        <v>1167</v>
      </c>
      <c r="I47" s="44">
        <v>1825.2999999525989</v>
      </c>
      <c r="J47" s="44">
        <v>2815.3999997345059</v>
      </c>
      <c r="K47" s="44">
        <v>4305.5999996874916</v>
      </c>
      <c r="L47" s="44">
        <v>6636</v>
      </c>
      <c r="M47" s="44">
        <v>8793.599999068223</v>
      </c>
    </row>
    <row r="48" spans="1:13" x14ac:dyDescent="0.35">
      <c r="A48" s="58">
        <v>2021</v>
      </c>
      <c r="B48" s="33" t="s">
        <v>111</v>
      </c>
      <c r="C48" s="44">
        <v>2018533</v>
      </c>
      <c r="D48" s="44">
        <v>8.7612205593512744</v>
      </c>
      <c r="E48" s="44">
        <v>4136.1310442755084</v>
      </c>
      <c r="F48" s="44">
        <v>3321.157422364508</v>
      </c>
      <c r="G48" s="44">
        <v>876.5</v>
      </c>
      <c r="H48" s="44">
        <v>1276.6999999962541</v>
      </c>
      <c r="I48" s="44">
        <v>2034.900000066038</v>
      </c>
      <c r="J48" s="44">
        <v>3193.8000001159871</v>
      </c>
      <c r="K48" s="44">
        <v>5080.5</v>
      </c>
      <c r="L48" s="44">
        <v>8218.5</v>
      </c>
      <c r="M48" s="44">
        <v>10887.70000041212</v>
      </c>
    </row>
    <row r="49" spans="1:13" x14ac:dyDescent="0.35">
      <c r="A49" s="58">
        <v>2021</v>
      </c>
      <c r="B49" s="33" t="s">
        <v>112</v>
      </c>
      <c r="C49" s="44">
        <v>360627</v>
      </c>
      <c r="D49" s="44">
        <v>1.5652618444470181</v>
      </c>
      <c r="E49" s="44">
        <v>4995.8424018191563</v>
      </c>
      <c r="F49" s="44">
        <v>4124.5356344500133</v>
      </c>
      <c r="G49" s="44">
        <v>911.12999999644467</v>
      </c>
      <c r="H49" s="44">
        <v>1365.3000000080981</v>
      </c>
      <c r="I49" s="44">
        <v>2264.5499999891949</v>
      </c>
      <c r="J49" s="44">
        <v>3699.2999999748922</v>
      </c>
      <c r="K49" s="44">
        <v>6320.7999999793319</v>
      </c>
      <c r="L49" s="44">
        <v>10583.96000003146</v>
      </c>
      <c r="M49" s="44">
        <v>13824.77000004826</v>
      </c>
    </row>
    <row r="50" spans="1:13" x14ac:dyDescent="0.35">
      <c r="A50" s="58">
        <v>2021</v>
      </c>
      <c r="B50" s="33" t="s">
        <v>113</v>
      </c>
      <c r="C50" s="44">
        <v>84130</v>
      </c>
      <c r="D50" s="44">
        <v>0.36515701534640388</v>
      </c>
      <c r="E50" s="44">
        <v>5226.1513873522554</v>
      </c>
      <c r="F50" s="44">
        <v>4525.3900966132787</v>
      </c>
      <c r="G50" s="44">
        <v>709.39999999900272</v>
      </c>
      <c r="H50" s="44">
        <v>1204.9000000013179</v>
      </c>
      <c r="I50" s="44">
        <v>2169.150000003382</v>
      </c>
      <c r="J50" s="44">
        <v>3739.3000000059369</v>
      </c>
      <c r="K50" s="44">
        <v>6754.375</v>
      </c>
      <c r="L50" s="44">
        <v>11593.830000016291</v>
      </c>
      <c r="M50" s="44">
        <v>15102.109999994271</v>
      </c>
    </row>
    <row r="51" spans="1:13" x14ac:dyDescent="0.35">
      <c r="A51" s="60">
        <v>2021</v>
      </c>
      <c r="B51" s="34" t="s">
        <v>41</v>
      </c>
      <c r="C51" s="49">
        <v>8328212</v>
      </c>
      <c r="D51" s="49">
        <v>36.147688542637653</v>
      </c>
      <c r="E51" s="49">
        <v>3702.1370721271528</v>
      </c>
      <c r="F51" s="49">
        <v>2941.3551160539969</v>
      </c>
      <c r="G51" s="49">
        <v>972.30000013122492</v>
      </c>
      <c r="H51" s="49">
        <v>1273.700000036094</v>
      </c>
      <c r="I51" s="49">
        <v>1901</v>
      </c>
      <c r="J51" s="49">
        <v>2898.0999997519002</v>
      </c>
      <c r="K51" s="49">
        <v>4449.2999997225752</v>
      </c>
      <c r="L51" s="49">
        <v>6967.4000009943848</v>
      </c>
      <c r="M51" s="49">
        <v>9407.0999998050702</v>
      </c>
    </row>
    <row r="52" spans="1:13" x14ac:dyDescent="0.35">
      <c r="A52" s="59">
        <v>2022</v>
      </c>
      <c r="B52" s="32" t="s">
        <v>13</v>
      </c>
      <c r="C52" s="104">
        <v>23229326</v>
      </c>
      <c r="D52" s="104">
        <v>100</v>
      </c>
      <c r="E52" s="104">
        <v>3257.2102824558442</v>
      </c>
      <c r="F52" s="104">
        <v>2687.689013764028</v>
      </c>
      <c r="G52" s="104">
        <v>727.7999999936095</v>
      </c>
      <c r="H52" s="104">
        <v>1042.7000000176599</v>
      </c>
      <c r="I52" s="104">
        <v>1630.200000027882</v>
      </c>
      <c r="J52" s="104">
        <v>2539.0999999545429</v>
      </c>
      <c r="K52" s="104">
        <v>3945.6999999356149</v>
      </c>
      <c r="L52" s="104">
        <v>6194.5</v>
      </c>
      <c r="M52" s="104">
        <v>8351.800000111145</v>
      </c>
    </row>
    <row r="53" spans="1:13" x14ac:dyDescent="0.35">
      <c r="A53" s="58">
        <v>2022</v>
      </c>
      <c r="B53" s="33" t="s">
        <v>107</v>
      </c>
      <c r="C53" s="103">
        <v>41988</v>
      </c>
      <c r="D53" s="103">
        <v>0.18075427586663509</v>
      </c>
      <c r="E53" s="103">
        <v>3546.11670296276</v>
      </c>
      <c r="F53" s="103">
        <v>3464.470423231448</v>
      </c>
      <c r="G53" s="103">
        <v>627.53999999940152</v>
      </c>
      <c r="H53" s="103">
        <v>912.84000000032518</v>
      </c>
      <c r="I53" s="103">
        <v>1467.4750000010131</v>
      </c>
      <c r="J53" s="103">
        <v>2394.2999999981898</v>
      </c>
      <c r="K53" s="103">
        <v>4200</v>
      </c>
      <c r="L53" s="103">
        <v>7737.8300000018744</v>
      </c>
      <c r="M53" s="103">
        <v>10930.81999999393</v>
      </c>
    </row>
    <row r="54" spans="1:13" x14ac:dyDescent="0.35">
      <c r="A54" s="58">
        <v>2022</v>
      </c>
      <c r="B54" s="33" t="s">
        <v>108</v>
      </c>
      <c r="C54" s="103">
        <v>1997539</v>
      </c>
      <c r="D54" s="103">
        <v>8.5992120477365557</v>
      </c>
      <c r="E54" s="103">
        <v>2850.5798864508301</v>
      </c>
      <c r="F54" s="103">
        <v>2368.351123083607</v>
      </c>
      <c r="G54" s="103">
        <v>653.70000002461893</v>
      </c>
      <c r="H54" s="103">
        <v>944</v>
      </c>
      <c r="I54" s="103">
        <v>1457.8000000252539</v>
      </c>
      <c r="J54" s="103">
        <v>2225.3000000823281</v>
      </c>
      <c r="K54" s="103">
        <v>3419.1000000992458</v>
      </c>
      <c r="L54" s="103">
        <v>5364.7000000434564</v>
      </c>
      <c r="M54" s="103">
        <v>7223.8099998939369</v>
      </c>
    </row>
    <row r="55" spans="1:13" x14ac:dyDescent="0.35">
      <c r="A55" s="58">
        <v>2022</v>
      </c>
      <c r="B55" s="33" t="s">
        <v>109</v>
      </c>
      <c r="C55" s="103">
        <v>4972929</v>
      </c>
      <c r="D55" s="103">
        <v>21.40797800160022</v>
      </c>
      <c r="E55" s="103">
        <v>2963.190027081675</v>
      </c>
      <c r="F55" s="103">
        <v>2434.3940413521118</v>
      </c>
      <c r="G55" s="103">
        <v>625</v>
      </c>
      <c r="H55" s="103">
        <v>916.30000008498234</v>
      </c>
      <c r="I55" s="103">
        <v>1457.300000124241</v>
      </c>
      <c r="J55" s="103">
        <v>2320.100000214406</v>
      </c>
      <c r="K55" s="103">
        <v>3656.799999661042</v>
      </c>
      <c r="L55" s="103">
        <v>5670.2999995104883</v>
      </c>
      <c r="M55" s="103">
        <v>7512.5</v>
      </c>
    </row>
    <row r="56" spans="1:13" x14ac:dyDescent="0.35">
      <c r="A56" s="58">
        <v>2022</v>
      </c>
      <c r="B56" s="33" t="s">
        <v>110</v>
      </c>
      <c r="C56" s="103">
        <v>6060404</v>
      </c>
      <c r="D56" s="103">
        <v>26.089452616920521</v>
      </c>
      <c r="E56" s="103">
        <v>3241.3841068244019</v>
      </c>
      <c r="F56" s="103">
        <v>2563.9083670143568</v>
      </c>
      <c r="G56" s="103">
        <v>715.69999992036378</v>
      </c>
      <c r="H56" s="103">
        <v>1057.300000115531</v>
      </c>
      <c r="I56" s="103">
        <v>1670.899999808878</v>
      </c>
      <c r="J56" s="103">
        <v>2585.8999997415249</v>
      </c>
      <c r="K56" s="103">
        <v>3959</v>
      </c>
      <c r="L56" s="103">
        <v>6089.7999997092193</v>
      </c>
      <c r="M56" s="103">
        <v>8096.5999991026383</v>
      </c>
    </row>
    <row r="57" spans="1:13" x14ac:dyDescent="0.35">
      <c r="A57" s="58">
        <v>2022</v>
      </c>
      <c r="B57" s="33" t="s">
        <v>111</v>
      </c>
      <c r="C57" s="103">
        <v>1977765</v>
      </c>
      <c r="D57" s="103">
        <v>8.5140868917161008</v>
      </c>
      <c r="E57" s="103">
        <v>3817.4630142444748</v>
      </c>
      <c r="F57" s="103">
        <v>3140.4560335330289</v>
      </c>
      <c r="G57" s="103">
        <v>776.11999996868792</v>
      </c>
      <c r="H57" s="103">
        <v>1155.799999979929</v>
      </c>
      <c r="I57" s="103">
        <v>1861.0999999373621</v>
      </c>
      <c r="J57" s="103">
        <v>2931.8999999509419</v>
      </c>
      <c r="K57" s="103">
        <v>4664.5</v>
      </c>
      <c r="L57" s="103">
        <v>7576.3999997471674</v>
      </c>
      <c r="M57" s="103">
        <v>10145.5</v>
      </c>
    </row>
    <row r="58" spans="1:13" x14ac:dyDescent="0.35">
      <c r="A58" s="58">
        <v>2022</v>
      </c>
      <c r="B58" s="33" t="s">
        <v>112</v>
      </c>
      <c r="C58" s="103">
        <v>347288</v>
      </c>
      <c r="D58" s="103">
        <v>1.4950412250445839</v>
      </c>
      <c r="E58" s="103">
        <v>4577.0613450621986</v>
      </c>
      <c r="F58" s="103">
        <v>3906.897515433564</v>
      </c>
      <c r="G58" s="103">
        <v>804.30000000518191</v>
      </c>
      <c r="H58" s="103">
        <v>1226.399999993836</v>
      </c>
      <c r="I58" s="103">
        <v>2045.3999999867581</v>
      </c>
      <c r="J58" s="103">
        <v>3350.7999999781969</v>
      </c>
      <c r="K58" s="103">
        <v>5725.700000032537</v>
      </c>
      <c r="L58" s="103">
        <v>9710.5300000603511</v>
      </c>
      <c r="M58" s="103">
        <v>12895.195000059361</v>
      </c>
    </row>
    <row r="59" spans="1:13" x14ac:dyDescent="0.35">
      <c r="A59" s="58">
        <v>2022</v>
      </c>
      <c r="B59" s="33" t="s">
        <v>113</v>
      </c>
      <c r="C59" s="103">
        <v>80826</v>
      </c>
      <c r="D59" s="103">
        <v>0.34794810663038611</v>
      </c>
      <c r="E59" s="103">
        <v>4749.9097388587688</v>
      </c>
      <c r="F59" s="103">
        <v>4228.1792515949492</v>
      </c>
      <c r="G59" s="103">
        <v>619</v>
      </c>
      <c r="H59" s="103">
        <v>1080.549999998367</v>
      </c>
      <c r="I59" s="103">
        <v>1949</v>
      </c>
      <c r="J59" s="103">
        <v>3367.099999996175</v>
      </c>
      <c r="K59" s="103">
        <v>6079.75</v>
      </c>
      <c r="L59" s="103">
        <v>10539.25</v>
      </c>
      <c r="M59" s="103">
        <v>13940.924999979041</v>
      </c>
    </row>
    <row r="60" spans="1:13" x14ac:dyDescent="0.35">
      <c r="A60" s="60">
        <v>2022</v>
      </c>
      <c r="B60" s="34" t="s">
        <v>41</v>
      </c>
      <c r="C60" s="115">
        <v>7750587</v>
      </c>
      <c r="D60" s="115">
        <v>33.365526834485003</v>
      </c>
      <c r="E60" s="115">
        <v>3343.7996902357959</v>
      </c>
      <c r="F60" s="115">
        <v>2742.6818684154732</v>
      </c>
      <c r="G60" s="115">
        <v>834.69999988375139</v>
      </c>
      <c r="H60" s="115">
        <v>1132.100000161794</v>
      </c>
      <c r="I60" s="115">
        <v>1708.200000180585</v>
      </c>
      <c r="J60" s="115">
        <v>2605.3999999986222</v>
      </c>
      <c r="K60" s="115">
        <v>4001.2999994856741</v>
      </c>
      <c r="L60" s="115">
        <v>6259.3000005089089</v>
      </c>
      <c r="M60" s="115">
        <v>8519</v>
      </c>
    </row>
    <row r="61" spans="1:13" x14ac:dyDescent="0.35">
      <c r="A61" s="59">
        <v>2023</v>
      </c>
      <c r="B61" s="32" t="s">
        <v>13</v>
      </c>
      <c r="C61" s="54">
        <v>23397419</v>
      </c>
      <c r="D61" s="54">
        <v>100</v>
      </c>
      <c r="E61" s="54">
        <v>3326.9985711348932</v>
      </c>
      <c r="F61" s="54">
        <v>2708.27155097167</v>
      </c>
      <c r="G61" s="54">
        <v>734</v>
      </c>
      <c r="H61" s="54">
        <v>1056.399999986784</v>
      </c>
      <c r="I61" s="54">
        <v>1660.2999999713079</v>
      </c>
      <c r="J61" s="54">
        <v>2604.6999999922582</v>
      </c>
      <c r="K61" s="54">
        <v>4067.0999999361202</v>
      </c>
      <c r="L61" s="54">
        <v>6350.199999888473</v>
      </c>
      <c r="M61" s="54">
        <v>8484.1999998969641</v>
      </c>
    </row>
    <row r="62" spans="1:13" x14ac:dyDescent="0.35">
      <c r="A62" s="58">
        <v>2023</v>
      </c>
      <c r="B62" s="33" t="s">
        <v>107</v>
      </c>
      <c r="C62" s="44">
        <v>54172</v>
      </c>
      <c r="D62" s="44">
        <v>0.23152981104454301</v>
      </c>
      <c r="E62" s="44">
        <v>3766.0221246584961</v>
      </c>
      <c r="F62" s="44">
        <v>3481.4835704033089</v>
      </c>
      <c r="G62" s="44">
        <v>573.39999999945678</v>
      </c>
      <c r="H62" s="44">
        <v>926.21000000073877</v>
      </c>
      <c r="I62" s="44">
        <v>1555.7750000003771</v>
      </c>
      <c r="J62" s="44">
        <v>2626.75</v>
      </c>
      <c r="K62" s="44">
        <v>4700.5</v>
      </c>
      <c r="L62" s="44">
        <v>8179.4100000084527</v>
      </c>
      <c r="M62" s="44">
        <v>11007.600000011211</v>
      </c>
    </row>
    <row r="63" spans="1:13" x14ac:dyDescent="0.35">
      <c r="A63" s="58">
        <v>2023</v>
      </c>
      <c r="B63" s="33" t="s">
        <v>108</v>
      </c>
      <c r="C63" s="44">
        <v>2139241</v>
      </c>
      <c r="D63" s="44">
        <v>9.1430640277032271</v>
      </c>
      <c r="E63" s="44">
        <v>2965.5021046940578</v>
      </c>
      <c r="F63" s="44">
        <v>2438.2682776579159</v>
      </c>
      <c r="G63" s="44">
        <v>650.70000002604763</v>
      </c>
      <c r="H63" s="44">
        <v>959.40000003666967</v>
      </c>
      <c r="I63" s="44">
        <v>1501.8000000407419</v>
      </c>
      <c r="J63" s="44">
        <v>2316.900000007427</v>
      </c>
      <c r="K63" s="44">
        <v>3589.6000001304569</v>
      </c>
      <c r="L63" s="44">
        <v>5646.8999997780929</v>
      </c>
      <c r="M63" s="44">
        <v>7540.3999997380242</v>
      </c>
    </row>
    <row r="64" spans="1:13" x14ac:dyDescent="0.35">
      <c r="A64" s="58">
        <v>2023</v>
      </c>
      <c r="B64" s="33" t="s">
        <v>109</v>
      </c>
      <c r="C64" s="44">
        <v>5316284</v>
      </c>
      <c r="D64" s="44">
        <v>22.721668573785848</v>
      </c>
      <c r="E64" s="44">
        <v>3027.9141897816899</v>
      </c>
      <c r="F64" s="44">
        <v>2457.68105271903</v>
      </c>
      <c r="G64" s="44">
        <v>630.59999994056773</v>
      </c>
      <c r="H64" s="44">
        <v>928.59999999102092</v>
      </c>
      <c r="I64" s="44">
        <v>1484.3999998627839</v>
      </c>
      <c r="J64" s="44">
        <v>2381.8999997707492</v>
      </c>
      <c r="K64" s="44">
        <v>3767.5</v>
      </c>
      <c r="L64" s="44">
        <v>5810.5999994724916</v>
      </c>
      <c r="M64" s="44">
        <v>7627.6999999903828</v>
      </c>
    </row>
    <row r="65" spans="1:13" x14ac:dyDescent="0.35">
      <c r="A65" s="58">
        <v>2023</v>
      </c>
      <c r="B65" s="33" t="s">
        <v>110</v>
      </c>
      <c r="C65" s="44">
        <v>6144261</v>
      </c>
      <c r="D65" s="44">
        <v>26.26042214314322</v>
      </c>
      <c r="E65" s="44">
        <v>3328.3678359945002</v>
      </c>
      <c r="F65" s="44">
        <v>2600.5971338821291</v>
      </c>
      <c r="G65" s="44">
        <v>721.5</v>
      </c>
      <c r="H65" s="44">
        <v>1073.1000000891279</v>
      </c>
      <c r="I65" s="44">
        <v>1708.7000000285509</v>
      </c>
      <c r="J65" s="44">
        <v>2665.8999997362062</v>
      </c>
      <c r="K65" s="44">
        <v>4103.4000003026504</v>
      </c>
      <c r="L65" s="44">
        <v>6282.7000001439346</v>
      </c>
      <c r="M65" s="44">
        <v>8272.1999993753561</v>
      </c>
    </row>
    <row r="66" spans="1:13" x14ac:dyDescent="0.35">
      <c r="A66" s="58">
        <v>2023</v>
      </c>
      <c r="B66" s="33" t="s">
        <v>111</v>
      </c>
      <c r="C66" s="44">
        <v>1933867</v>
      </c>
      <c r="D66" s="44">
        <v>8.2653005444745844</v>
      </c>
      <c r="E66" s="44">
        <v>3916.6508877611868</v>
      </c>
      <c r="F66" s="44">
        <v>3168.9846020995328</v>
      </c>
      <c r="G66" s="44">
        <v>779.29999997230072</v>
      </c>
      <c r="H66" s="44">
        <v>1173.200000021659</v>
      </c>
      <c r="I66" s="44">
        <v>1907.099999937298</v>
      </c>
      <c r="J66" s="44">
        <v>3033.1000000528552</v>
      </c>
      <c r="K66" s="44">
        <v>4842.6000001756456</v>
      </c>
      <c r="L66" s="44">
        <v>7771.2000002499053</v>
      </c>
      <c r="M66" s="44">
        <v>10266.870000176101</v>
      </c>
    </row>
    <row r="67" spans="1:13" x14ac:dyDescent="0.35">
      <c r="A67" s="58">
        <v>2023</v>
      </c>
      <c r="B67" s="33" t="s">
        <v>112</v>
      </c>
      <c r="C67" s="44">
        <v>337532</v>
      </c>
      <c r="D67" s="44">
        <v>1.4426035623843809</v>
      </c>
      <c r="E67" s="44">
        <v>4686.701031671123</v>
      </c>
      <c r="F67" s="44">
        <v>3931.406658478727</v>
      </c>
      <c r="G67" s="44">
        <v>808</v>
      </c>
      <c r="H67" s="44">
        <v>1241.89999999412</v>
      </c>
      <c r="I67" s="44">
        <v>2099.899999986781</v>
      </c>
      <c r="J67" s="44">
        <v>3470.151000016479</v>
      </c>
      <c r="K67" s="44">
        <v>5929.6500000351762</v>
      </c>
      <c r="L67" s="44">
        <v>9906.5900000305337</v>
      </c>
      <c r="M67" s="44">
        <v>12942.74499991477</v>
      </c>
    </row>
    <row r="68" spans="1:13" x14ac:dyDescent="0.35">
      <c r="A68" s="58">
        <v>2023</v>
      </c>
      <c r="B68" s="33" t="s">
        <v>113</v>
      </c>
      <c r="C68" s="44">
        <v>78967</v>
      </c>
      <c r="D68" s="44">
        <v>0.33750303826246819</v>
      </c>
      <c r="E68" s="44">
        <v>4897.6390011650165</v>
      </c>
      <c r="F68" s="44">
        <v>4310.7732643101681</v>
      </c>
      <c r="G68" s="44">
        <v>629.68999999961966</v>
      </c>
      <c r="H68" s="44">
        <v>1096.359999999476</v>
      </c>
      <c r="I68" s="44">
        <v>2014.5500000000879</v>
      </c>
      <c r="J68" s="44">
        <v>3512.1999999948662</v>
      </c>
      <c r="K68" s="44">
        <v>6312.149999991263</v>
      </c>
      <c r="L68" s="44">
        <v>10833.63999998803</v>
      </c>
      <c r="M68" s="44">
        <v>14146.740000008111</v>
      </c>
    </row>
    <row r="69" spans="1:13" x14ac:dyDescent="0.35">
      <c r="A69" s="64">
        <v>2023</v>
      </c>
      <c r="B69" s="34" t="s">
        <v>41</v>
      </c>
      <c r="C69" s="49">
        <v>7393095</v>
      </c>
      <c r="D69" s="49">
        <v>31.59790829920172</v>
      </c>
      <c r="E69" s="49">
        <v>3409.2197056730452</v>
      </c>
      <c r="F69" s="49">
        <v>2756.1759531072689</v>
      </c>
      <c r="G69" s="49">
        <v>857.39999992261266</v>
      </c>
      <c r="H69" s="49">
        <v>1156.996399924351</v>
      </c>
      <c r="I69" s="49">
        <v>1741.799999835798</v>
      </c>
      <c r="J69" s="49">
        <v>2665</v>
      </c>
      <c r="K69" s="49">
        <v>4106.2999994910306</v>
      </c>
      <c r="L69" s="49">
        <v>6397</v>
      </c>
      <c r="M69" s="49">
        <v>8638.9000010430027</v>
      </c>
    </row>
    <row r="70" spans="1:13" x14ac:dyDescent="0.35">
      <c r="A70" s="59">
        <v>2024</v>
      </c>
      <c r="B70" s="32" t="s">
        <v>13</v>
      </c>
      <c r="C70" s="54">
        <v>23484625</v>
      </c>
      <c r="D70" s="54">
        <v>100</v>
      </c>
      <c r="E70" s="54">
        <v>3334.0620372472658</v>
      </c>
      <c r="F70" s="54">
        <v>2829.9850210909399</v>
      </c>
      <c r="G70" s="54">
        <v>696.10000001277569</v>
      </c>
      <c r="H70" s="54">
        <v>1007.399999983809</v>
      </c>
      <c r="I70" s="54">
        <v>1596.799999971616</v>
      </c>
      <c r="J70" s="54">
        <v>2537.9000000468091</v>
      </c>
      <c r="K70" s="54">
        <v>4061.0999999349951</v>
      </c>
      <c r="L70" s="54">
        <v>6545.800000115406</v>
      </c>
      <c r="M70" s="54">
        <v>8845.300000077279</v>
      </c>
    </row>
    <row r="71" spans="1:13" x14ac:dyDescent="0.35">
      <c r="A71" s="58">
        <v>2024</v>
      </c>
      <c r="B71" s="33" t="s">
        <v>107</v>
      </c>
      <c r="C71" s="44">
        <v>77651</v>
      </c>
      <c r="D71" s="44">
        <v>0.33064611421302242</v>
      </c>
      <c r="E71" s="44">
        <v>3856.7190360406089</v>
      </c>
      <c r="F71" s="44">
        <v>3658.956143251658</v>
      </c>
      <c r="G71" s="44">
        <v>472.64999999931132</v>
      </c>
      <c r="H71" s="44">
        <v>816.10000000102605</v>
      </c>
      <c r="I71" s="44">
        <v>1471.849999998157</v>
      </c>
      <c r="J71" s="44">
        <v>2610.900000003639</v>
      </c>
      <c r="K71" s="44">
        <v>4984.3999999956122</v>
      </c>
      <c r="L71" s="44">
        <v>8685.7999999969707</v>
      </c>
      <c r="M71" s="44">
        <v>11349.6000000153</v>
      </c>
    </row>
    <row r="72" spans="1:13" x14ac:dyDescent="0.35">
      <c r="A72" s="58">
        <v>2024</v>
      </c>
      <c r="B72" s="33" t="s">
        <v>108</v>
      </c>
      <c r="C72" s="44">
        <v>2259385</v>
      </c>
      <c r="D72" s="44">
        <v>9.6206986485839145</v>
      </c>
      <c r="E72" s="44">
        <v>3056.0402172174222</v>
      </c>
      <c r="F72" s="44">
        <v>2632.026871742532</v>
      </c>
      <c r="G72" s="44">
        <v>658.90000001444457</v>
      </c>
      <c r="H72" s="44">
        <v>944.29999996643255</v>
      </c>
      <c r="I72" s="44">
        <v>1471.8000000458239</v>
      </c>
      <c r="J72" s="44">
        <v>2296.8999999899529</v>
      </c>
      <c r="K72" s="44">
        <v>3681.8999998502368</v>
      </c>
      <c r="L72" s="44">
        <v>6049.1599998772735</v>
      </c>
      <c r="M72" s="44">
        <v>8171.092399702793</v>
      </c>
    </row>
    <row r="73" spans="1:13" x14ac:dyDescent="0.35">
      <c r="A73" s="58">
        <v>2024</v>
      </c>
      <c r="B73" s="33" t="s">
        <v>109</v>
      </c>
      <c r="C73" s="44">
        <v>5782202</v>
      </c>
      <c r="D73" s="44">
        <v>24.6212234600297</v>
      </c>
      <c r="E73" s="44">
        <v>3041.0676045432988</v>
      </c>
      <c r="F73" s="44">
        <v>2568.8756892753759</v>
      </c>
      <c r="G73" s="44">
        <v>600.80000005202169</v>
      </c>
      <c r="H73" s="44">
        <v>890.30000009712717</v>
      </c>
      <c r="I73" s="44">
        <v>1437.3000001327521</v>
      </c>
      <c r="J73" s="44">
        <v>2332.1000002385281</v>
      </c>
      <c r="K73" s="44">
        <v>3763.2000004086071</v>
      </c>
      <c r="L73" s="44">
        <v>5978.5</v>
      </c>
      <c r="M73" s="44">
        <v>7964.6999996269069</v>
      </c>
    </row>
    <row r="74" spans="1:13" x14ac:dyDescent="0.35">
      <c r="A74" s="58">
        <v>2024</v>
      </c>
      <c r="B74" s="33" t="s">
        <v>110</v>
      </c>
      <c r="C74" s="44">
        <v>6207761</v>
      </c>
      <c r="D74" s="44">
        <v>26.433298381387822</v>
      </c>
      <c r="E74" s="44">
        <v>3351.735911866494</v>
      </c>
      <c r="F74" s="44">
        <v>2740.199610134569</v>
      </c>
      <c r="G74" s="44">
        <v>674.59999993339989</v>
      </c>
      <c r="H74" s="44">
        <v>1020.100000077085</v>
      </c>
      <c r="I74" s="44">
        <v>1648.89999980684</v>
      </c>
      <c r="J74" s="44">
        <v>2614.600000262712</v>
      </c>
      <c r="K74" s="44">
        <v>4119.5</v>
      </c>
      <c r="L74" s="44">
        <v>6508.5</v>
      </c>
      <c r="M74" s="44">
        <v>8676.5</v>
      </c>
    </row>
    <row r="75" spans="1:13" x14ac:dyDescent="0.35">
      <c r="A75" s="58">
        <v>2024</v>
      </c>
      <c r="B75" s="33" t="s">
        <v>111</v>
      </c>
      <c r="C75" s="44">
        <v>1866281</v>
      </c>
      <c r="D75" s="44">
        <v>7.9468205261953297</v>
      </c>
      <c r="E75" s="44">
        <v>4019.463868504256</v>
      </c>
      <c r="F75" s="44">
        <v>3373.8234936722538</v>
      </c>
      <c r="G75" s="44">
        <v>751.5</v>
      </c>
      <c r="H75" s="44">
        <v>1133.7999999665501</v>
      </c>
      <c r="I75" s="44">
        <v>1863.5</v>
      </c>
      <c r="J75" s="44">
        <v>3022.1999998947008</v>
      </c>
      <c r="K75" s="44">
        <v>4989.8000000650036</v>
      </c>
      <c r="L75" s="44">
        <v>8235</v>
      </c>
      <c r="M75" s="44">
        <v>10913</v>
      </c>
    </row>
    <row r="76" spans="1:13" x14ac:dyDescent="0.35">
      <c r="A76" s="58">
        <v>2024</v>
      </c>
      <c r="B76" s="33" t="s">
        <v>112</v>
      </c>
      <c r="C76" s="44">
        <v>324038</v>
      </c>
      <c r="D76" s="44">
        <v>1.3797878399165411</v>
      </c>
      <c r="E76" s="44">
        <v>4822.9056053192926</v>
      </c>
      <c r="F76" s="44">
        <v>4145.3450368289068</v>
      </c>
      <c r="G76" s="44">
        <v>777.80000000445239</v>
      </c>
      <c r="H76" s="44">
        <v>1203.899999995459</v>
      </c>
      <c r="I76" s="44">
        <v>2060</v>
      </c>
      <c r="J76" s="44">
        <v>3488</v>
      </c>
      <c r="K76" s="44">
        <v>6164.8499999649384</v>
      </c>
      <c r="L76" s="44">
        <v>10466.19999995135</v>
      </c>
      <c r="M76" s="44">
        <v>13679.28999996761</v>
      </c>
    </row>
    <row r="77" spans="1:13" x14ac:dyDescent="0.35">
      <c r="A77" s="58">
        <v>2024</v>
      </c>
      <c r="B77" s="33" t="s">
        <v>113</v>
      </c>
      <c r="C77" s="44">
        <v>75420</v>
      </c>
      <c r="D77" s="44">
        <v>0.32114628187590821</v>
      </c>
      <c r="E77" s="44">
        <v>5052.2715352694058</v>
      </c>
      <c r="F77" s="44">
        <v>4502.2622989792289</v>
      </c>
      <c r="G77" s="44">
        <v>629.7986999994954</v>
      </c>
      <c r="H77" s="44">
        <v>1082.5</v>
      </c>
      <c r="I77" s="44">
        <v>1985.375</v>
      </c>
      <c r="J77" s="44">
        <v>3549.1999999951108</v>
      </c>
      <c r="K77" s="44">
        <v>6610.6000000087397</v>
      </c>
      <c r="L77" s="44">
        <v>11385.460000008439</v>
      </c>
      <c r="M77" s="44">
        <v>14845.700000020781</v>
      </c>
    </row>
    <row r="78" spans="1:13" x14ac:dyDescent="0.35">
      <c r="A78" s="58">
        <v>2024</v>
      </c>
      <c r="B78" s="33" t="s">
        <v>41</v>
      </c>
      <c r="C78" s="49">
        <v>6891887</v>
      </c>
      <c r="D78" s="49">
        <v>29.346378747797761</v>
      </c>
      <c r="E78" s="49">
        <v>3374.8098946829818</v>
      </c>
      <c r="F78" s="49">
        <v>2844.3915272317699</v>
      </c>
      <c r="G78" s="49">
        <v>818.5</v>
      </c>
      <c r="H78" s="49">
        <v>1104.5</v>
      </c>
      <c r="I78" s="49">
        <v>1665</v>
      </c>
      <c r="J78" s="49">
        <v>2568.5</v>
      </c>
      <c r="K78" s="49">
        <v>4041.299999513883</v>
      </c>
      <c r="L78" s="49">
        <v>6483.1999997091598</v>
      </c>
      <c r="M78" s="49">
        <v>8864.1999989675533</v>
      </c>
    </row>
  </sheetData>
  <pageMargins left="0.70866141732283472" right="0.70866141732283472" top="0.74803149606299213" bottom="0.74803149606299213" header="0.31496062992125984" footer="0.31496062992125984"/>
  <pageSetup paperSize="9" scale="40" fitToHeight="0" orientation="portrait"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4582DC177B735439E316E7A5776D78C" ma:contentTypeVersion="35" ma:contentTypeDescription="Create a new document." ma:contentTypeScope="" ma:versionID="d23f527a694073677c8fae75aee59076">
  <xsd:schema xmlns:xsd="http://www.w3.org/2001/XMLSchema" xmlns:xs="http://www.w3.org/2001/XMLSchema" xmlns:p="http://schemas.microsoft.com/office/2006/metadata/properties" xmlns:ns2="0063f72e-ace3-48fb-9c1f-5b513408b31f" xmlns:ns3="c278e07c-0436-44ae-bf20-0fa31c54bf35" xmlns:ns4="b413c3fd-5a3b-4239-b985-69032e371c04" xmlns:ns5="a8f60570-4bd3-4f2b-950b-a996de8ab151" xmlns:ns6="aaacb922-5235-4a66-b188-303b9b46fbd7" xmlns:ns7="75e7ae58-aec4-4ab0-ae21-ab94226ea01a" targetNamespace="http://schemas.microsoft.com/office/2006/metadata/properties" ma:root="true" ma:fieldsID="6c66a90b66dbdcc977bf429cb6adb9ed" ns2:_="" ns3:_="" ns4:_="" ns5:_="" ns6:_="" ns7:_="">
    <xsd:import namespace="0063f72e-ace3-48fb-9c1f-5b513408b31f"/>
    <xsd:import namespace="c278e07c-0436-44ae-bf20-0fa31c54bf35"/>
    <xsd:import namespace="b413c3fd-5a3b-4239-b985-69032e371c04"/>
    <xsd:import namespace="a8f60570-4bd3-4f2b-950b-a996de8ab151"/>
    <xsd:import namespace="aaacb922-5235-4a66-b188-303b9b46fbd7"/>
    <xsd:import namespace="75e7ae58-aec4-4ab0-ae21-ab94226ea01a"/>
    <xsd:element name="properties">
      <xsd:complexType>
        <xsd:sequence>
          <xsd:element name="documentManagement">
            <xsd:complexType>
              <xsd:all>
                <xsd:element ref="ns2:Security_x0020_Classification" minOccurs="0"/>
                <xsd:element ref="ns2:Descriptor" minOccurs="0"/>
                <xsd:element ref="ns3:m975189f4ba442ecbf67d4147307b177" minOccurs="0"/>
                <xsd:element ref="ns3:TaxCatchAll" minOccurs="0"/>
                <xsd:element ref="ns3:TaxCatchAllLabel" minOccurs="0"/>
                <xsd:element ref="ns4:Government_x0020_Body" minOccurs="0"/>
                <xsd:element ref="ns4:Date_x0020_Opened" minOccurs="0"/>
                <xsd:element ref="ns4:Date_x0020_Closed" minOccurs="0"/>
                <xsd:element ref="ns5:Retention_x0020_Label" minOccurs="0"/>
                <xsd:element ref="ns6:LegacyData" minOccurs="0"/>
                <xsd:element ref="ns7:MediaServiceMetadata" minOccurs="0"/>
                <xsd:element ref="ns7:MediaServiceFastMetadata" minOccurs="0"/>
                <xsd:element ref="ns7:MediaServiceDateTaken" minOccurs="0"/>
                <xsd:element ref="ns7:MediaServiceAutoTags" minOccurs="0"/>
                <xsd:element ref="ns7:MediaServiceGenerationTime" minOccurs="0"/>
                <xsd:element ref="ns7:MediaServiceEventHashCode" minOccurs="0"/>
                <xsd:element ref="ns3:SharedWithUsers" minOccurs="0"/>
                <xsd:element ref="ns3:SharedWithDetails" minOccurs="0"/>
                <xsd:element ref="ns7:MediaServiceAutoKeyPoints" minOccurs="0"/>
                <xsd:element ref="ns7:MediaServiceKeyPoints" minOccurs="0"/>
                <xsd:element ref="ns3:_dlc_DocId" minOccurs="0"/>
                <xsd:element ref="ns3:_dlc_DocIdUrl" minOccurs="0"/>
                <xsd:element ref="ns3:_dlc_DocIdPersistId" minOccurs="0"/>
                <xsd:element ref="ns7:MediaServiceOCR" minOccurs="0"/>
                <xsd:element ref="ns7:KnowledgeRetention" minOccurs="0"/>
                <xsd:element ref="ns7:MediaLengthInSeconds" minOccurs="0"/>
                <xsd:element ref="ns7:lcf76f155ced4ddcb4097134ff3c332f" minOccurs="0"/>
                <xsd:element ref="ns7:MediaServiceLocation" minOccurs="0"/>
                <xsd:element ref="ns7:Sent" minOccurs="0"/>
                <xsd:element ref="ns7:MediaServiceObjectDetectorVersions" minOccurs="0"/>
                <xsd:element ref="ns7:MediaServiceSearchProperties" minOccurs="0"/>
                <xsd:element ref="ns7:Folder" minOccurs="0"/>
                <xsd:element ref="ns7:b05dcfd0-cdc0-4faa-b8ae-036043c6be06CountryOrRegion" minOccurs="0"/>
                <xsd:element ref="ns7:b05dcfd0-cdc0-4faa-b8ae-036043c6be06State" minOccurs="0"/>
                <xsd:element ref="ns7:b05dcfd0-cdc0-4faa-b8ae-036043c6be06City" minOccurs="0"/>
                <xsd:element ref="ns7:b05dcfd0-cdc0-4faa-b8ae-036043c6be06PostalCode" minOccurs="0"/>
                <xsd:element ref="ns7:b05dcfd0-cdc0-4faa-b8ae-036043c6be06Street" minOccurs="0"/>
                <xsd:element ref="ns7:b05dcfd0-cdc0-4faa-b8ae-036043c6be06GeoLoc" minOccurs="0"/>
                <xsd:element ref="ns7:b05dcfd0-cdc0-4faa-b8ae-036043c6be06Disp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63f72e-ace3-48fb-9c1f-5b513408b31f" elementFormDefault="qualified">
    <xsd:import namespace="http://schemas.microsoft.com/office/2006/documentManagement/types"/>
    <xsd:import namespace="http://schemas.microsoft.com/office/infopath/2007/PartnerControls"/>
    <xsd:element name="Security_x0020_Classification" ma:index="8" nillable="true" ma:displayName="Security Classification" ma:default="OFFICIAL" ma:format="Dropdown" ma:indexed="true" ma:internalName="Security_x0020_Classification">
      <xsd:simpleType>
        <xsd:restriction base="dms:Choice">
          <xsd:enumeration value="OFFICIAL"/>
          <xsd:enumeration value="OFFICIAL - SENSITIVE"/>
        </xsd:restriction>
      </xsd:simpleType>
    </xsd:element>
    <xsd:element name="Descriptor" ma:index="9" nillable="true" ma:displayName="Descriptor" ma:default="" ma:format="Dropdown" ma:indexed="true" ma:internalName="Descriptor">
      <xsd:simpleType>
        <xsd:restriction base="dms:Choice">
          <xsd:enumeration value="COMMERCIAL"/>
          <xsd:enumeration value="PERSONAL"/>
          <xsd:enumeration value="LOCSEN"/>
        </xsd:restriction>
      </xsd:simpleType>
    </xsd:element>
  </xsd:schema>
  <xsd:schema xmlns:xsd="http://www.w3.org/2001/XMLSchema" xmlns:xs="http://www.w3.org/2001/XMLSchema" xmlns:dms="http://schemas.microsoft.com/office/2006/documentManagement/types" xmlns:pc="http://schemas.microsoft.com/office/infopath/2007/PartnerControls" targetNamespace="c278e07c-0436-44ae-bf20-0fa31c54bf35" elementFormDefault="qualified">
    <xsd:import namespace="http://schemas.microsoft.com/office/2006/documentManagement/types"/>
    <xsd:import namespace="http://schemas.microsoft.com/office/infopath/2007/PartnerControls"/>
    <xsd:element name="m975189f4ba442ecbf67d4147307b177" ma:index="10" nillable="true" ma:taxonomy="true" ma:internalName="m975189f4ba442ecbf67d4147307b177" ma:taxonomyFieldName="Business_x0020_Unit" ma:displayName="Business Unit" ma:default="1;#Energy Statistics|0882e751-7c5d-40cd-a0d4-46cf492f7845" ma:fieldId="{6975189f-4ba4-42ec-bf67-d4147307b177}" ma:sspId="9b0aeba9-2bce-41c2-8545-5d12d676a674" ma:termSetId="6f71e40e-3a2e-4baf-91d9-2069eb354530" ma:anchorId="00000000-0000-0000-0000-000000000000" ma:open="false" ma:isKeyword="false">
      <xsd:complexType>
        <xsd:sequence>
          <xsd:element ref="pc:Terms" minOccurs="0" maxOccurs="1"/>
        </xsd:sequence>
      </xsd:complexType>
    </xsd:element>
    <xsd:element name="TaxCatchAll" ma:index="11" nillable="true" ma:displayName="Taxonomy Catch All Column" ma:hidden="true" ma:list="{5c67b86a-dca8-471d-9378-1ff5bfc4f7ca}" ma:internalName="TaxCatchAll" ma:showField="CatchAllData" ma:web="c278e07c-0436-44ae-bf20-0fa31c54bf35">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5c67b86a-dca8-471d-9378-1ff5bfc4f7ca}" ma:internalName="TaxCatchAllLabel" ma:readOnly="true" ma:showField="CatchAllDataLabel" ma:web="c278e07c-0436-44ae-bf20-0fa31c54bf35">
      <xsd:complexType>
        <xsd:complexContent>
          <xsd:extension base="dms:MultiChoiceLookup">
            <xsd:sequence>
              <xsd:element name="Value" type="dms:Lookup" maxOccurs="unbounded" minOccurs="0" nillable="true"/>
            </xsd:sequence>
          </xsd:extension>
        </xsd:complexContent>
      </xsd:complex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element name="_dlc_DocId" ma:index="29" nillable="true" ma:displayName="Document ID Value" ma:description="The value of the document ID assigned to this item." ma:indexed="true" ma:internalName="_dlc_DocId" ma:readOnly="true">
      <xsd:simpleType>
        <xsd:restriction base="dms:Text"/>
      </xsd:simpleType>
    </xsd:element>
    <xsd:element name="_dlc_DocIdUrl" ma:index="3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1"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413c3fd-5a3b-4239-b985-69032e371c04" elementFormDefault="qualified">
    <xsd:import namespace="http://schemas.microsoft.com/office/2006/documentManagement/types"/>
    <xsd:import namespace="http://schemas.microsoft.com/office/infopath/2007/PartnerControls"/>
    <xsd:element name="Government_x0020_Body" ma:index="14" nillable="true" ma:displayName="Government Body" ma:default="BEIS" ma:internalName="Government_x0020_Body">
      <xsd:simpleType>
        <xsd:restriction base="dms:Text">
          <xsd:maxLength value="255"/>
        </xsd:restriction>
      </xsd:simpleType>
    </xsd:element>
    <xsd:element name="Date_x0020_Opened" ma:index="15" nillable="true" ma:displayName="Date Opened" ma:default="[Today]" ma:format="DateOnly" ma:internalName="Date_x0020_Opened">
      <xsd:simpleType>
        <xsd:restriction base="dms:DateTime"/>
      </xsd:simpleType>
    </xsd:element>
    <xsd:element name="Date_x0020_Closed" ma:index="16" nillable="true" ma:displayName="Date Closed" ma:format="DateOnly" ma:internalName="Date_x0020_Clo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8f60570-4bd3-4f2b-950b-a996de8ab151" elementFormDefault="qualified">
    <xsd:import namespace="http://schemas.microsoft.com/office/2006/documentManagement/types"/>
    <xsd:import namespace="http://schemas.microsoft.com/office/infopath/2007/PartnerControls"/>
    <xsd:element name="Retention_x0020_Label" ma:index="17" nillable="true" ma:displayName="Retention Label" ma:internalName="Retention_x0020_Lab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18"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5e7ae58-aec4-4ab0-ae21-ab94226ea01a" elementFormDefault="qualified">
    <xsd:import namespace="http://schemas.microsoft.com/office/2006/documentManagement/types"/>
    <xsd:import namespace="http://schemas.microsoft.com/office/infopath/2007/PartnerControls"/>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DateTaken" ma:index="21" nillable="true" ma:displayName="MediaServiceDateTaken" ma:hidden="true" ma:internalName="MediaServiceDateTaken" ma:readOnly="true">
      <xsd:simpleType>
        <xsd:restriction base="dms:Text"/>
      </xsd:simpleType>
    </xsd:element>
    <xsd:element name="MediaServiceAutoTags" ma:index="22" nillable="true" ma:displayName="Tags" ma:description="Technical Architecture, EDA" ma:internalName="MediaServiceAutoTags" ma:readOnly="true">
      <xsd:simpleType>
        <xsd:restriction base="dms:Text"/>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element name="MediaServiceOCR" ma:index="32" nillable="true" ma:displayName="Extracted Text" ma:internalName="MediaServiceOCR" ma:readOnly="true">
      <xsd:simpleType>
        <xsd:restriction base="dms:Note">
          <xsd:maxLength value="255"/>
        </xsd:restriction>
      </xsd:simpleType>
    </xsd:element>
    <xsd:element name="KnowledgeRetention" ma:index="33" nillable="true" ma:displayName="Knowledge Retention" ma:format="Dropdown" ma:internalName="KnowledgeRetention">
      <xsd:simpleType>
        <xsd:restriction base="dms:Text">
          <xsd:maxLength value="255"/>
        </xsd:restriction>
      </xsd:simpleType>
    </xsd:element>
    <xsd:element name="MediaLengthInSeconds" ma:index="34" nillable="true" ma:displayName="MediaLengthInSeconds" ma:hidden="true" ma:internalName="MediaLengthInSeconds" ma:readOnly="true">
      <xsd:simpleType>
        <xsd:restriction base="dms:Unknown"/>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9b0aeba9-2bce-41c2-8545-5d12d676a674" ma:termSetId="09814cd3-568e-fe90-9814-8d621ff8fb84" ma:anchorId="fba54fb3-c3e1-fe81-a776-ca4b69148c4d" ma:open="true" ma:isKeyword="false">
      <xsd:complexType>
        <xsd:sequence>
          <xsd:element ref="pc:Terms" minOccurs="0" maxOccurs="1"/>
        </xsd:sequence>
      </xsd:complexType>
    </xsd:element>
    <xsd:element name="MediaServiceLocation" ma:index="37" nillable="true" ma:displayName="Location" ma:internalName="MediaServiceLocation" ma:readOnly="true">
      <xsd:simpleType>
        <xsd:restriction base="dms:Text"/>
      </xsd:simpleType>
    </xsd:element>
    <xsd:element name="Sent" ma:index="38" nillable="true" ma:displayName="Sent" ma:default="1" ma:format="Dropdown" ma:internalName="Sent">
      <xsd:simpleType>
        <xsd:restriction base="dms:Boolean"/>
      </xsd:simpleType>
    </xsd:element>
    <xsd:element name="MediaServiceObjectDetectorVersions" ma:index="39"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Folder" ma:index="41" nillable="true" ma:displayName="Folder" ma:format="Dropdown" ma:internalName="Folder">
      <xsd:simpleType>
        <xsd:restriction base="dms:Unknown"/>
      </xsd:simpleType>
    </xsd:element>
    <xsd:element name="b05dcfd0-cdc0-4faa-b8ae-036043c6be06CountryOrRegion" ma:index="42" nillable="true" ma:displayName="Folder: Country/Region" ma:internalName="CountryOrRegion" ma:readOnly="true">
      <xsd:simpleType>
        <xsd:restriction base="dms:Text"/>
      </xsd:simpleType>
    </xsd:element>
    <xsd:element name="b05dcfd0-cdc0-4faa-b8ae-036043c6be06State" ma:index="43" nillable="true" ma:displayName="Folder: State" ma:internalName="State" ma:readOnly="true">
      <xsd:simpleType>
        <xsd:restriction base="dms:Text"/>
      </xsd:simpleType>
    </xsd:element>
    <xsd:element name="b05dcfd0-cdc0-4faa-b8ae-036043c6be06City" ma:index="44" nillable="true" ma:displayName="Folder: City" ma:internalName="City" ma:readOnly="true">
      <xsd:simpleType>
        <xsd:restriction base="dms:Text"/>
      </xsd:simpleType>
    </xsd:element>
    <xsd:element name="b05dcfd0-cdc0-4faa-b8ae-036043c6be06PostalCode" ma:index="45" nillable="true" ma:displayName="Folder: Postal Code" ma:internalName="PostalCode" ma:readOnly="true">
      <xsd:simpleType>
        <xsd:restriction base="dms:Text"/>
      </xsd:simpleType>
    </xsd:element>
    <xsd:element name="b05dcfd0-cdc0-4faa-b8ae-036043c6be06Street" ma:index="46" nillable="true" ma:displayName="Folder: Street" ma:internalName="Street" ma:readOnly="true">
      <xsd:simpleType>
        <xsd:restriction base="dms:Text"/>
      </xsd:simpleType>
    </xsd:element>
    <xsd:element name="b05dcfd0-cdc0-4faa-b8ae-036043c6be06GeoLoc" ma:index="47" nillable="true" ma:displayName="Folder: Coordinates" ma:internalName="GeoLoc" ma:readOnly="true">
      <xsd:simpleType>
        <xsd:restriction base="dms:Unknown"/>
      </xsd:simpleType>
    </xsd:element>
    <xsd:element name="b05dcfd0-cdc0-4faa-b8ae-036043c6be06DispName" ma:index="48" nillable="true" ma:displayName="Folder: Name" ma:internalName="DispNa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Government_x0020_Body xmlns="b413c3fd-5a3b-4239-b985-69032e371c04">BEIS</Government_x0020_Body>
    <Date_x0020_Opened xmlns="b413c3fd-5a3b-4239-b985-69032e371c04">2021-04-21T12:48:24+00:00</Date_x0020_Opened>
    <TaxCatchAll xmlns="c278e07c-0436-44ae-bf20-0fa31c54bf35">
      <Value>1</Value>
    </TaxCatchAll>
    <LegacyData xmlns="aaacb922-5235-4a66-b188-303b9b46fbd7" xsi:nil="true"/>
    <Descriptor xmlns="0063f72e-ace3-48fb-9c1f-5b513408b31f" xsi:nil="true"/>
    <m975189f4ba442ecbf67d4147307b177 xmlns="c278e07c-0436-44ae-bf20-0fa31c54bf35">
      <Terms xmlns="http://schemas.microsoft.com/office/infopath/2007/PartnerControls">
        <TermInfo xmlns="http://schemas.microsoft.com/office/infopath/2007/PartnerControls">
          <TermName xmlns="http://schemas.microsoft.com/office/infopath/2007/PartnerControls">Energy Statistics</TermName>
          <TermId xmlns="http://schemas.microsoft.com/office/infopath/2007/PartnerControls">0882e751-7c5d-40cd-a0d4-46cf492f7845</TermId>
        </TermInfo>
      </Terms>
    </m975189f4ba442ecbf67d4147307b177>
    <Security_x0020_Classification xmlns="0063f72e-ace3-48fb-9c1f-5b513408b31f">OFFICIAL</Security_x0020_Classification>
    <KnowledgeRetention xmlns="75e7ae58-aec4-4ab0-ae21-ab94226ea01a" xsi:nil="true"/>
    <Retention_x0020_Label xmlns="a8f60570-4bd3-4f2b-950b-a996de8ab151" xsi:nil="true"/>
    <Date_x0020_Closed xmlns="b413c3fd-5a3b-4239-b985-69032e371c04" xsi:nil="true"/>
    <_dlc_DocId xmlns="c278e07c-0436-44ae-bf20-0fa31c54bf35">QMA56DUQWX45-861680180-396696</_dlc_DocId>
    <_dlc_DocIdUrl xmlns="c278e07c-0436-44ae-bf20-0fa31c54bf35">
      <Url>https://beisgov.sharepoint.com/sites/EnergyStatistics/_layouts/15/DocIdRedir.aspx?ID=QMA56DUQWX45-861680180-396696</Url>
      <Description>QMA56DUQWX45-861680180-396696</Description>
    </_dlc_DocIdUrl>
    <lcf76f155ced4ddcb4097134ff3c332f xmlns="75e7ae58-aec4-4ab0-ae21-ab94226ea01a">
      <Terms xmlns="http://schemas.microsoft.com/office/infopath/2007/PartnerControls"/>
    </lcf76f155ced4ddcb4097134ff3c332f>
    <Sent xmlns="75e7ae58-aec4-4ab0-ae21-ab94226ea01a">true</Sent>
    <Folder xmlns="75e7ae58-aec4-4ab0-ae21-ab94226ea01a"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3B81AE46-7A61-44E7-A41F-3854082541D6}">
  <ds:schemaRefs>
    <ds:schemaRef ds:uri="http://schemas.microsoft.com/sharepoint/v3/contenttype/forms"/>
  </ds:schemaRefs>
</ds:datastoreItem>
</file>

<file path=customXml/itemProps2.xml><?xml version="1.0" encoding="utf-8"?>
<ds:datastoreItem xmlns:ds="http://schemas.openxmlformats.org/officeDocument/2006/customXml" ds:itemID="{5F481DC0-639D-4795-BFBF-AE1E93666A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63f72e-ace3-48fb-9c1f-5b513408b31f"/>
    <ds:schemaRef ds:uri="c278e07c-0436-44ae-bf20-0fa31c54bf35"/>
    <ds:schemaRef ds:uri="b413c3fd-5a3b-4239-b985-69032e371c04"/>
    <ds:schemaRef ds:uri="a8f60570-4bd3-4f2b-950b-a996de8ab151"/>
    <ds:schemaRef ds:uri="aaacb922-5235-4a66-b188-303b9b46fbd7"/>
    <ds:schemaRef ds:uri="75e7ae58-aec4-4ab0-ae21-ab94226ea0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0E600B7-179E-4754-897C-F670B1DCD32F}">
  <ds:schemaRefs>
    <ds:schemaRef ds:uri="http://schemas.microsoft.com/office/infopath/2007/PartnerControls"/>
    <ds:schemaRef ds:uri="c278e07c-0436-44ae-bf20-0fa31c54bf35"/>
    <ds:schemaRef ds:uri="aaacb922-5235-4a66-b188-303b9b46fbd7"/>
    <ds:schemaRef ds:uri="http://purl.org/dc/terms/"/>
    <ds:schemaRef ds:uri="http://schemas.microsoft.com/office/2006/metadata/properties"/>
    <ds:schemaRef ds:uri="http://purl.org/dc/dcmitype/"/>
    <ds:schemaRef ds:uri="http://www.w3.org/XML/1998/namespace"/>
    <ds:schemaRef ds:uri="b413c3fd-5a3b-4239-b985-69032e371c04"/>
    <ds:schemaRef ds:uri="http://schemas.microsoft.com/office/2006/documentManagement/types"/>
    <ds:schemaRef ds:uri="a8f60570-4bd3-4f2b-950b-a996de8ab151"/>
    <ds:schemaRef ds:uri="0063f72e-ace3-48fb-9c1f-5b513408b31f"/>
    <ds:schemaRef ds:uri="http://schemas.openxmlformats.org/package/2006/metadata/core-properties"/>
    <ds:schemaRef ds:uri="75e7ae58-aec4-4ab0-ae21-ab94226ea01a"/>
    <ds:schemaRef ds:uri="http://purl.org/dc/elements/1.1/"/>
  </ds:schemaRefs>
</ds:datastoreItem>
</file>

<file path=customXml/itemProps4.xml><?xml version="1.0" encoding="utf-8"?>
<ds:datastoreItem xmlns:ds="http://schemas.openxmlformats.org/officeDocument/2006/customXml" ds:itemID="{3F8AA65E-D8F0-48A8-BB75-7C0CE97772D4}">
  <ds:schemaRefs>
    <ds:schemaRef ds:uri="http://schemas.microsoft.com/sharepoint/events"/>
  </ds:schemaRefs>
</ds:datastoreItem>
</file>

<file path=docMetadata/LabelInfo.xml><?xml version="1.0" encoding="utf-8"?>
<clbl:labelList xmlns:clbl="http://schemas.microsoft.com/office/2020/mipLabelMetadata">
  <clbl:label id="{ba62f585-b40f-4ab9-bafe-39150f03d124}" enabled="1" method="Standard" siteId="{cbac7005-02c1-43eb-b497-e6492d1b2dd8}"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41</vt:i4>
      </vt:variant>
    </vt:vector>
  </HeadingPairs>
  <TitlesOfParts>
    <vt:vector size="41" baseType="lpstr">
      <vt:lpstr>Cover sheet</vt:lpstr>
      <vt:lpstr>Contents</vt:lpstr>
      <vt:lpstr>Notes</vt:lpstr>
      <vt:lpstr>Table_A1</vt:lpstr>
      <vt:lpstr>Table_A2</vt:lpstr>
      <vt:lpstr>Table_A3</vt:lpstr>
      <vt:lpstr>Table_A4</vt:lpstr>
      <vt:lpstr>Table_A5</vt:lpstr>
      <vt:lpstr>Table_A6</vt:lpstr>
      <vt:lpstr>Table_A7.1</vt:lpstr>
      <vt:lpstr>Table_A7.2</vt:lpstr>
      <vt:lpstr>Table_A8.1</vt:lpstr>
      <vt:lpstr>Table_A8.2</vt:lpstr>
      <vt:lpstr>Table_A9</vt:lpstr>
      <vt:lpstr>Table_A10</vt:lpstr>
      <vt:lpstr>Table_A11</vt:lpstr>
      <vt:lpstr>Table_A12</vt:lpstr>
      <vt:lpstr>Table_A13</vt:lpstr>
      <vt:lpstr>Table_A14</vt:lpstr>
      <vt:lpstr>Table_A15</vt:lpstr>
      <vt:lpstr>Table_A16</vt:lpstr>
      <vt:lpstr>Table_A17.1</vt:lpstr>
      <vt:lpstr>Table_A17.2</vt:lpstr>
      <vt:lpstr>Table_A18.1</vt:lpstr>
      <vt:lpstr>Table_A18.2</vt:lpstr>
      <vt:lpstr>Table_A19.1</vt:lpstr>
      <vt:lpstr>Table_A19.2</vt:lpstr>
      <vt:lpstr>Table_A20.1</vt:lpstr>
      <vt:lpstr>Table A20.2</vt:lpstr>
      <vt:lpstr>Table_A21</vt:lpstr>
      <vt:lpstr>Table_A22</vt:lpstr>
      <vt:lpstr>Table_A23.1</vt:lpstr>
      <vt:lpstr>Table_A23.2</vt:lpstr>
      <vt:lpstr>Table_A24.1</vt:lpstr>
      <vt:lpstr>Table_A24.2</vt:lpstr>
      <vt:lpstr>Table_A25.1</vt:lpstr>
      <vt:lpstr>Table_A25.2</vt:lpstr>
      <vt:lpstr>Table_A26.1</vt:lpstr>
      <vt:lpstr>Table_A26.2</vt:lpstr>
      <vt:lpstr>Table_A27</vt:lpstr>
      <vt:lpstr>Table_A28</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
  <dcterms:created xsi:type="dcterms:W3CDTF">2017-07-26T15:47:52Z</dcterms:created>
  <dcterms:modified xsi:type="dcterms:W3CDTF">2026-06-05T16:43:10Z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0x010100F4582DC177B735439E316E7A5776D78C</vt:lpwstr>
  </property>
  <property fmtid="{D5CDD505-2E9C-101B-9397-08002B2CF9AE}" pid="3" name="Business Unit">
    <vt:lpwstr>1;#Energy Statistics|0882e751-7c5d-40cd-a0d4-46cf492f7845</vt:lpwstr>
  </property>
  <property fmtid="{D5CDD505-2E9C-101B-9397-08002B2CF9AE}" pid="4" name="_dlc_DocIdItemGuid">
    <vt:lpwstr>b73b0ace-05d0-472e-85c9-e15e2cc184be</vt:lpwstr>
  </property>
  <property fmtid="{D5CDD505-2E9C-101B-9397-08002B2CF9AE}" pid="5" name="MSIP_Label_ba62f585-b40f-4ab9-bafe-39150f03d124_Enabled">
    <vt:lpwstr>true</vt:lpwstr>
  </property>
  <property fmtid="{D5CDD505-2E9C-101B-9397-08002B2CF9AE}" pid="6" name="MSIP_Label_ba62f585-b40f-4ab9-bafe-39150f03d124_SetDate">
    <vt:lpwstr>2021-05-04T17:53:46Z</vt:lpwstr>
  </property>
  <property fmtid="{D5CDD505-2E9C-101B-9397-08002B2CF9AE}" pid="7" name="MSIP_Label_ba62f585-b40f-4ab9-bafe-39150f03d124_Method">
    <vt:lpwstr>Standard</vt:lpwstr>
  </property>
  <property fmtid="{D5CDD505-2E9C-101B-9397-08002B2CF9AE}" pid="8" name="MSIP_Label_ba62f585-b40f-4ab9-bafe-39150f03d124_Name">
    <vt:lpwstr>OFFICIAL</vt:lpwstr>
  </property>
  <property fmtid="{D5CDD505-2E9C-101B-9397-08002B2CF9AE}" pid="9" name="MSIP_Label_ba62f585-b40f-4ab9-bafe-39150f03d124_SiteId">
    <vt:lpwstr>cbac7005-02c1-43eb-b497-e6492d1b2dd8</vt:lpwstr>
  </property>
  <property fmtid="{D5CDD505-2E9C-101B-9397-08002B2CF9AE}" pid="10" name="MSIP_Label_ba62f585-b40f-4ab9-bafe-39150f03d124_ActionId">
    <vt:lpwstr>ac52f92c-2ab9-4a80-a918-921e079dc315</vt:lpwstr>
  </property>
  <property fmtid="{D5CDD505-2E9C-101B-9397-08002B2CF9AE}" pid="11" name="MSIP_Label_ba62f585-b40f-4ab9-bafe-39150f03d124_ContentBits">
    <vt:lpwstr>0</vt:lpwstr>
  </property>
  <property fmtid="{D5CDD505-2E9C-101B-9397-08002B2CF9AE}" pid="12" name="MediaServiceImageTags">
    <vt:lpwstr/>
  </property>
  <property fmtid="{D5CDD505-2E9C-101B-9397-08002B2CF9AE}" pid="13" name="Business_x0020_Unit">
    <vt:lpwstr>1;#Energy Statistics|0882e751-7c5d-40cd-a0d4-46cf492f7845</vt:lpwstr>
  </property>
</Properties>
</file>