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5"/>
    <p:sldMasterId id="2147484005" r:id="rId6"/>
  </p:sldMasterIdLst>
  <p:notesMasterIdLst>
    <p:notesMasterId r:id="rId15"/>
  </p:notesMasterIdLst>
  <p:sldIdLst>
    <p:sldId id="2134805275" r:id="rId7"/>
    <p:sldId id="2134805263" r:id="rId8"/>
    <p:sldId id="2134805274" r:id="rId9"/>
    <p:sldId id="1081" r:id="rId10"/>
    <p:sldId id="1082" r:id="rId11"/>
    <p:sldId id="1083" r:id="rId12"/>
    <p:sldId id="1097" r:id="rId13"/>
    <p:sldId id="2134805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F77D0D-EA28-D88C-EBB1-8EB5991A413D}" name="Smith, Andrea (Energy Security)" initials="SS" userId="S::andrea.smith@energysecurity.gov.uk::554c9f51-12ec-4593-b90e-71227c88ce06" providerId="AD"/>
  <p188:author id="{D939D93C-FB47-8F1F-6EB2-931CCA836336}" name="WEBBER, Chris" initials="CW" userId="S::Chris.WEBBER@EDUCATION.GOV.UK::c2cf6256-0ce0-43cb-b91c-98afb7a5e264" providerId="AD"/>
  <p188:author id="{F4902B6E-C8A7-0ACE-A253-E32B4E9CCBDD}" name="Williams, Bradley (Energy Security)" initials="WS" userId="S::bradley.williams@energysecurity.gov.uk::b4073c0e-d3c7-4bea-9e90-644bface9ffc" providerId="AD"/>
  <p188:author id="{D27CC38D-6F7B-5CF9-6569-3608D34C95ED}" name="Jones3, Adam (Energy Security)" initials="AJ" userId="S::Adam.Jones3@energysecurity.gov.uk::416915e0-7f8f-4e64-a702-97f675f8a71a" providerId="AD"/>
  <p188:author id="{DD1F6A92-DFFF-CD9D-FB95-051D623C48FE}" name="Woodroof, Nicholas (Energy Security)" initials="NW" userId="S::Nicholas.Woodroof@energysecurity.gov.uk::aec8ecd7-4e98-459d-b5e0-b77c5c41bfd0" providerId="AD"/>
  <p188:author id="{533FCA97-A574-5E2E-0B0D-800A434F6230}" name="Ames Blackaby, Joshua (Energy Security)" initials="AS" userId="S::joshua.amesblackaby@energysecurity.gov.uk::65a5d835-002c-453f-b062-6511df2238d8" providerId="AD"/>
  <p188:author id="{0EC88DD1-B675-2C39-81ED-0F0D1DE657B3}" name="Woodroof, Nicholas (Energy Security)" initials="WS" userId="S::nicholas.woodroof@energysecurity.gov.uk::aec8ecd7-4e98-459d-b5e0-b77c5c41bf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CCC"/>
    <a:srgbClr val="545DD9"/>
    <a:srgbClr val="535CDA"/>
    <a:srgbClr val="F7F4F1"/>
    <a:srgbClr val="FF6361"/>
    <a:srgbClr val="00A19A"/>
    <a:srgbClr val="E464AA"/>
    <a:srgbClr val="977DD3"/>
    <a:srgbClr val="AAAFEC"/>
    <a:srgbClr val="FAE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B507E-E6C0-4E70-A4F8-1FD6674ABF98}" v="73" dt="2026-01-29T15:18:28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/>
    <p:restoredTop sz="94646"/>
  </p:normalViewPr>
  <p:slideViewPr>
    <p:cSldViewPr snapToGrid="0">
      <p:cViewPr>
        <p:scale>
          <a:sx n="90" d="100"/>
          <a:sy n="90" d="100"/>
        </p:scale>
        <p:origin x="93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3, Adam (Energy Security)" userId="416915e0-7f8f-4e64-a702-97f675f8a71a" providerId="ADAL" clId="{B6217275-AFF0-4224-A815-98D96532C151}"/>
    <pc:docChg chg="undo custSel addSld delSld modSld sldOrd modMainMaster">
      <pc:chgData name="Jones3, Adam (Energy Security)" userId="416915e0-7f8f-4e64-a702-97f675f8a71a" providerId="ADAL" clId="{B6217275-AFF0-4224-A815-98D96532C151}" dt="2026-01-29T15:41:44.122" v="409" actId="1076"/>
      <pc:docMkLst>
        <pc:docMk/>
      </pc:docMkLst>
      <pc:sldChg chg="addSp delSp modSp mod">
        <pc:chgData name="Jones3, Adam (Energy Security)" userId="416915e0-7f8f-4e64-a702-97f675f8a71a" providerId="ADAL" clId="{B6217275-AFF0-4224-A815-98D96532C151}" dt="2026-01-29T15:15:46.539" v="301" actId="14100"/>
        <pc:sldMkLst>
          <pc:docMk/>
          <pc:sldMk cId="139659017" sldId="1081"/>
        </pc:sldMkLst>
        <pc:spChg chg="del">
          <ac:chgData name="Jones3, Adam (Energy Security)" userId="416915e0-7f8f-4e64-a702-97f675f8a71a" providerId="ADAL" clId="{B6217275-AFF0-4224-A815-98D96532C151}" dt="2026-01-29T13:28:16.018" v="88" actId="478"/>
          <ac:spMkLst>
            <pc:docMk/>
            <pc:sldMk cId="139659017" sldId="1081"/>
            <ac:spMk id="2" creationId="{8B478E59-230A-2E0B-39DA-37E56982E0DE}"/>
          </ac:spMkLst>
        </pc:spChg>
        <pc:spChg chg="add mod">
          <ac:chgData name="Jones3, Adam (Energy Security)" userId="416915e0-7f8f-4e64-a702-97f675f8a71a" providerId="ADAL" clId="{B6217275-AFF0-4224-A815-98D96532C151}" dt="2026-01-29T14:08:24.290" v="149" actId="948"/>
          <ac:spMkLst>
            <pc:docMk/>
            <pc:sldMk cId="139659017" sldId="1081"/>
            <ac:spMk id="3" creationId="{10ADB469-4A06-6A60-945B-DEC851277350}"/>
          </ac:spMkLst>
        </pc:spChg>
        <pc:spChg chg="ord">
          <ac:chgData name="Jones3, Adam (Energy Security)" userId="416915e0-7f8f-4e64-a702-97f675f8a71a" providerId="ADAL" clId="{B6217275-AFF0-4224-A815-98D96532C151}" dt="2026-01-29T14:28:18.714" v="206" actId="166"/>
          <ac:spMkLst>
            <pc:docMk/>
            <pc:sldMk cId="139659017" sldId="1081"/>
            <ac:spMk id="5" creationId="{295B3AF6-EC0E-7DDF-9A09-70B212F0D12C}"/>
          </ac:spMkLst>
        </pc:spChg>
        <pc:spChg chg="ord">
          <ac:chgData name="Jones3, Adam (Energy Security)" userId="416915e0-7f8f-4e64-a702-97f675f8a71a" providerId="ADAL" clId="{B6217275-AFF0-4224-A815-98D96532C151}" dt="2026-01-29T14:28:21.819" v="207" actId="166"/>
          <ac:spMkLst>
            <pc:docMk/>
            <pc:sldMk cId="139659017" sldId="1081"/>
            <ac:spMk id="7" creationId="{B00CCD29-F450-C061-1FB1-778B4874C1B5}"/>
          </ac:spMkLst>
        </pc:spChg>
        <pc:spChg chg="mod">
          <ac:chgData name="Jones3, Adam (Energy Security)" userId="416915e0-7f8f-4e64-a702-97f675f8a71a" providerId="ADAL" clId="{B6217275-AFF0-4224-A815-98D96532C151}" dt="2026-01-29T15:15:46.539" v="301" actId="14100"/>
          <ac:spMkLst>
            <pc:docMk/>
            <pc:sldMk cId="139659017" sldId="1081"/>
            <ac:spMk id="8" creationId="{D70E2C8D-30ED-1DF3-3B63-F5F0989587EB}"/>
          </ac:spMkLst>
        </pc:spChg>
        <pc:spChg chg="ord">
          <ac:chgData name="Jones3, Adam (Energy Security)" userId="416915e0-7f8f-4e64-a702-97f675f8a71a" providerId="ADAL" clId="{B6217275-AFF0-4224-A815-98D96532C151}" dt="2026-01-29T14:28:41.817" v="209" actId="167"/>
          <ac:spMkLst>
            <pc:docMk/>
            <pc:sldMk cId="139659017" sldId="1081"/>
            <ac:spMk id="12" creationId="{6CD82749-D81E-D49B-8F54-85A73309A0EB}"/>
          </ac:spMkLst>
        </pc:spChg>
        <pc:picChg chg="del">
          <ac:chgData name="Jones3, Adam (Energy Security)" userId="416915e0-7f8f-4e64-a702-97f675f8a71a" providerId="ADAL" clId="{B6217275-AFF0-4224-A815-98D96532C151}" dt="2026-01-29T14:26:52.785" v="189" actId="478"/>
          <ac:picMkLst>
            <pc:docMk/>
            <pc:sldMk cId="139659017" sldId="1081"/>
            <ac:picMk id="4" creationId="{3B793A4E-7382-12B7-5D29-3B9A18ECF2E6}"/>
          </ac:picMkLst>
        </pc:picChg>
        <pc:picChg chg="add del mod">
          <ac:chgData name="Jones3, Adam (Energy Security)" userId="416915e0-7f8f-4e64-a702-97f675f8a71a" providerId="ADAL" clId="{B6217275-AFF0-4224-A815-98D96532C151}" dt="2026-01-29T13:30:57.939" v="95" actId="478"/>
          <ac:picMkLst>
            <pc:docMk/>
            <pc:sldMk cId="139659017" sldId="1081"/>
            <ac:picMk id="6" creationId="{6A6F7D76-06FE-4727-A8ED-F735EEBC9B86}"/>
          </ac:picMkLst>
        </pc:picChg>
        <pc:picChg chg="add del mod">
          <ac:chgData name="Jones3, Adam (Energy Security)" userId="416915e0-7f8f-4e64-a702-97f675f8a71a" providerId="ADAL" clId="{B6217275-AFF0-4224-A815-98D96532C151}" dt="2026-01-29T13:31:08.670" v="98" actId="478"/>
          <ac:picMkLst>
            <pc:docMk/>
            <pc:sldMk cId="139659017" sldId="1081"/>
            <ac:picMk id="9" creationId="{9B795B0E-8E7E-DC8E-A127-1D36D7C98BE8}"/>
          </ac:picMkLst>
        </pc:picChg>
        <pc:picChg chg="add del mod ord">
          <ac:chgData name="Jones3, Adam (Energy Security)" userId="416915e0-7f8f-4e64-a702-97f675f8a71a" providerId="ADAL" clId="{B6217275-AFF0-4224-A815-98D96532C151}" dt="2026-01-29T14:29:04.496" v="212" actId="1076"/>
          <ac:picMkLst>
            <pc:docMk/>
            <pc:sldMk cId="139659017" sldId="1081"/>
            <ac:picMk id="14" creationId="{D834C0BD-7F5E-10BB-9508-7C2514805A02}"/>
          </ac:picMkLst>
        </pc:picChg>
        <pc:picChg chg="add mod">
          <ac:chgData name="Jones3, Adam (Energy Security)" userId="416915e0-7f8f-4e64-a702-97f675f8a71a" providerId="ADAL" clId="{B6217275-AFF0-4224-A815-98D96532C151}" dt="2026-01-29T14:27:50.643" v="198" actId="1076"/>
          <ac:picMkLst>
            <pc:docMk/>
            <pc:sldMk cId="139659017" sldId="1081"/>
            <ac:picMk id="15" creationId="{6D21DF97-CF7F-F361-356E-A8C84F8E2C91}"/>
          </ac:picMkLst>
        </pc:picChg>
      </pc:sldChg>
      <pc:sldChg chg="addSp delSp modSp mod">
        <pc:chgData name="Jones3, Adam (Energy Security)" userId="416915e0-7f8f-4e64-a702-97f675f8a71a" providerId="ADAL" clId="{B6217275-AFF0-4224-A815-98D96532C151}" dt="2026-01-29T15:18:43.103" v="399" actId="167"/>
        <pc:sldMkLst>
          <pc:docMk/>
          <pc:sldMk cId="4039982773" sldId="1082"/>
        </pc:sldMkLst>
        <pc:spChg chg="mod">
          <ac:chgData name="Jones3, Adam (Energy Security)" userId="416915e0-7f8f-4e64-a702-97f675f8a71a" providerId="ADAL" clId="{B6217275-AFF0-4224-A815-98D96532C151}" dt="2026-01-29T15:16:21.814" v="304" actId="20577"/>
          <ac:spMkLst>
            <pc:docMk/>
            <pc:sldMk cId="4039982773" sldId="1082"/>
            <ac:spMk id="7" creationId="{AD97030D-57F4-B70E-D795-C9A4DFF2EFA0}"/>
          </ac:spMkLst>
        </pc:spChg>
        <pc:spChg chg="mod">
          <ac:chgData name="Jones3, Adam (Energy Security)" userId="416915e0-7f8f-4e64-a702-97f675f8a71a" providerId="ADAL" clId="{B6217275-AFF0-4224-A815-98D96532C151}" dt="2026-01-29T15:17:28.242" v="387" actId="20577"/>
          <ac:spMkLst>
            <pc:docMk/>
            <pc:sldMk cId="4039982773" sldId="1082"/>
            <ac:spMk id="8" creationId="{53E23BA0-9F45-A962-3DBF-5DB313DF8BC6}"/>
          </ac:spMkLst>
        </pc:spChg>
        <pc:spChg chg="add del">
          <ac:chgData name="Jones3, Adam (Energy Security)" userId="416915e0-7f8f-4e64-a702-97f675f8a71a" providerId="ADAL" clId="{B6217275-AFF0-4224-A815-98D96532C151}" dt="2026-01-29T15:12:53.921" v="226" actId="478"/>
          <ac:spMkLst>
            <pc:docMk/>
            <pc:sldMk cId="4039982773" sldId="1082"/>
            <ac:spMk id="12" creationId="{F7128FF0-D1CE-B23B-80CA-756FB546E845}"/>
          </ac:spMkLst>
        </pc:spChg>
        <pc:spChg chg="add">
          <ac:chgData name="Jones3, Adam (Energy Security)" userId="416915e0-7f8f-4e64-a702-97f675f8a71a" providerId="ADAL" clId="{B6217275-AFF0-4224-A815-98D96532C151}" dt="2026-01-29T15:13:03.379" v="227"/>
          <ac:spMkLst>
            <pc:docMk/>
            <pc:sldMk cId="4039982773" sldId="1082"/>
            <ac:spMk id="14" creationId="{B590C64F-BFCD-08CD-B5A1-8E807C9856C5}"/>
          </ac:spMkLst>
        </pc:spChg>
        <pc:picChg chg="del">
          <ac:chgData name="Jones3, Adam (Energy Security)" userId="416915e0-7f8f-4e64-a702-97f675f8a71a" providerId="ADAL" clId="{B6217275-AFF0-4224-A815-98D96532C151}" dt="2026-01-29T14:29:16.663" v="213" actId="478"/>
          <ac:picMkLst>
            <pc:docMk/>
            <pc:sldMk cId="4039982773" sldId="1082"/>
            <ac:picMk id="4" creationId="{6954EC94-20C7-5B30-692E-C38924EC9E89}"/>
          </ac:picMkLst>
        </pc:picChg>
        <pc:picChg chg="add del mod">
          <ac:chgData name="Jones3, Adam (Energy Security)" userId="416915e0-7f8f-4e64-a702-97f675f8a71a" providerId="ADAL" clId="{B6217275-AFF0-4224-A815-98D96532C151}" dt="2026-01-29T14:10:02.739" v="160" actId="478"/>
          <ac:picMkLst>
            <pc:docMk/>
            <pc:sldMk cId="4039982773" sldId="1082"/>
            <ac:picMk id="5" creationId="{3C8D4394-5F92-CDFB-763E-AC2001FDFAA7}"/>
          </ac:picMkLst>
        </pc:picChg>
        <pc:picChg chg="add del mod">
          <ac:chgData name="Jones3, Adam (Energy Security)" userId="416915e0-7f8f-4e64-a702-97f675f8a71a" providerId="ADAL" clId="{B6217275-AFF0-4224-A815-98D96532C151}" dt="2026-01-29T15:18:28.967" v="396" actId="478"/>
          <ac:picMkLst>
            <pc:docMk/>
            <pc:sldMk cId="4039982773" sldId="1082"/>
            <ac:picMk id="9" creationId="{416560FB-8F65-6C9B-A29C-06A57F4BE744}"/>
          </ac:picMkLst>
        </pc:picChg>
        <pc:picChg chg="add mod ord modCrop">
          <ac:chgData name="Jones3, Adam (Energy Security)" userId="416915e0-7f8f-4e64-a702-97f675f8a71a" providerId="ADAL" clId="{B6217275-AFF0-4224-A815-98D96532C151}" dt="2026-01-29T15:18:43.103" v="399" actId="167"/>
          <ac:picMkLst>
            <pc:docMk/>
            <pc:sldMk cId="4039982773" sldId="1082"/>
            <ac:picMk id="16" creationId="{AF423BFE-05D9-DAC2-16CE-2F3B6F3FCD93}"/>
          </ac:picMkLst>
        </pc:picChg>
        <pc:picChg chg="add del mod">
          <ac:chgData name="Jones3, Adam (Energy Security)" userId="416915e0-7f8f-4e64-a702-97f675f8a71a" providerId="ADAL" clId="{B6217275-AFF0-4224-A815-98D96532C151}" dt="2026-01-29T15:12:41.555" v="224" actId="478"/>
          <ac:picMkLst>
            <pc:docMk/>
            <pc:sldMk cId="4039982773" sldId="1082"/>
            <ac:picMk id="1026" creationId="{748C37A4-4962-84B1-0A0B-7FCA2180DEEB}"/>
          </ac:picMkLst>
        </pc:picChg>
      </pc:sldChg>
      <pc:sldChg chg="addSp delSp modSp mod">
        <pc:chgData name="Jones3, Adam (Energy Security)" userId="416915e0-7f8f-4e64-a702-97f675f8a71a" providerId="ADAL" clId="{B6217275-AFF0-4224-A815-98D96532C151}" dt="2026-01-29T14:29:39.611" v="218" actId="167"/>
        <pc:sldMkLst>
          <pc:docMk/>
          <pc:sldMk cId="897340217" sldId="1083"/>
        </pc:sldMkLst>
        <pc:spChg chg="mod">
          <ac:chgData name="Jones3, Adam (Energy Security)" userId="416915e0-7f8f-4e64-a702-97f675f8a71a" providerId="ADAL" clId="{B6217275-AFF0-4224-A815-98D96532C151}" dt="2026-01-29T14:14:09.974" v="172" actId="207"/>
          <ac:spMkLst>
            <pc:docMk/>
            <pc:sldMk cId="897340217" sldId="1083"/>
            <ac:spMk id="2" creationId="{F1E2A3FA-C300-3011-0A53-01BC5CB78F2A}"/>
          </ac:spMkLst>
        </pc:spChg>
        <pc:spChg chg="add mod">
          <ac:chgData name="Jones3, Adam (Energy Security)" userId="416915e0-7f8f-4e64-a702-97f675f8a71a" providerId="ADAL" clId="{B6217275-AFF0-4224-A815-98D96532C151}" dt="2026-01-29T14:14:08.386" v="169" actId="207"/>
          <ac:spMkLst>
            <pc:docMk/>
            <pc:sldMk cId="897340217" sldId="1083"/>
            <ac:spMk id="5" creationId="{233F9CD0-C7D2-ACB6-5113-179AA073FE4D}"/>
          </ac:spMkLst>
        </pc:spChg>
        <pc:spChg chg="del mod">
          <ac:chgData name="Jones3, Adam (Energy Security)" userId="416915e0-7f8f-4e64-a702-97f675f8a71a" providerId="ADAL" clId="{B6217275-AFF0-4224-A815-98D96532C151}" dt="2026-01-29T14:09:16.564" v="154" actId="478"/>
          <ac:spMkLst>
            <pc:docMk/>
            <pc:sldMk cId="897340217" sldId="1083"/>
            <ac:spMk id="6" creationId="{247FE4BD-146F-68DA-D783-E379BD71EC04}"/>
          </ac:spMkLst>
        </pc:spChg>
        <pc:spChg chg="mod">
          <ac:chgData name="Jones3, Adam (Energy Security)" userId="416915e0-7f8f-4e64-a702-97f675f8a71a" providerId="ADAL" clId="{B6217275-AFF0-4224-A815-98D96532C151}" dt="2026-01-29T14:14:09.549" v="171" actId="207"/>
          <ac:spMkLst>
            <pc:docMk/>
            <pc:sldMk cId="897340217" sldId="1083"/>
            <ac:spMk id="13" creationId="{74F710D2-B29D-BC18-8CA3-D460CED89C93}"/>
          </ac:spMkLst>
        </pc:spChg>
        <pc:picChg chg="del">
          <ac:chgData name="Jones3, Adam (Energy Security)" userId="416915e0-7f8f-4e64-a702-97f675f8a71a" providerId="ADAL" clId="{B6217275-AFF0-4224-A815-98D96532C151}" dt="2026-01-29T14:29:36.722" v="216" actId="478"/>
          <ac:picMkLst>
            <pc:docMk/>
            <pc:sldMk cId="897340217" sldId="1083"/>
            <ac:picMk id="3" creationId="{8E6036A0-5F57-6403-A209-696CEA0AB69F}"/>
          </ac:picMkLst>
        </pc:picChg>
        <pc:picChg chg="add mod">
          <ac:chgData name="Jones3, Adam (Energy Security)" userId="416915e0-7f8f-4e64-a702-97f675f8a71a" providerId="ADAL" clId="{B6217275-AFF0-4224-A815-98D96532C151}" dt="2026-01-29T14:29:39.611" v="218" actId="167"/>
          <ac:picMkLst>
            <pc:docMk/>
            <pc:sldMk cId="897340217" sldId="1083"/>
            <ac:picMk id="7" creationId="{8134F729-498D-B843-BA09-EF39225EF065}"/>
          </ac:picMkLst>
        </pc:picChg>
      </pc:sldChg>
      <pc:sldChg chg="addSp delSp modSp add mod">
        <pc:chgData name="Jones3, Adam (Energy Security)" userId="416915e0-7f8f-4e64-a702-97f675f8a71a" providerId="ADAL" clId="{B6217275-AFF0-4224-A815-98D96532C151}" dt="2026-01-29T15:41:44.122" v="409" actId="1076"/>
        <pc:sldMkLst>
          <pc:docMk/>
          <pc:sldMk cId="1013429214" sldId="1097"/>
        </pc:sldMkLst>
        <pc:spChg chg="del">
          <ac:chgData name="Jones3, Adam (Energy Security)" userId="416915e0-7f8f-4e64-a702-97f675f8a71a" providerId="ADAL" clId="{B6217275-AFF0-4224-A815-98D96532C151}" dt="2026-01-29T12:40:00.972" v="2" actId="478"/>
          <ac:spMkLst>
            <pc:docMk/>
            <pc:sldMk cId="1013429214" sldId="1097"/>
            <ac:spMk id="2" creationId="{9C27049B-CBB3-F069-E051-A146AB498A17}"/>
          </ac:spMkLst>
        </pc:spChg>
        <pc:spChg chg="add mod">
          <ac:chgData name="Jones3, Adam (Energy Security)" userId="416915e0-7f8f-4e64-a702-97f675f8a71a" providerId="ADAL" clId="{B6217275-AFF0-4224-A815-98D96532C151}" dt="2026-01-29T15:41:32.622" v="407" actId="1076"/>
          <ac:spMkLst>
            <pc:docMk/>
            <pc:sldMk cId="1013429214" sldId="1097"/>
            <ac:spMk id="3" creationId="{643B8A77-1EEA-534A-EA99-46138937971B}"/>
          </ac:spMkLst>
        </pc:spChg>
        <pc:spChg chg="add mod">
          <ac:chgData name="Jones3, Adam (Energy Security)" userId="416915e0-7f8f-4e64-a702-97f675f8a71a" providerId="ADAL" clId="{B6217275-AFF0-4224-A815-98D96532C151}" dt="2026-01-29T15:41:44.122" v="409" actId="1076"/>
          <ac:spMkLst>
            <pc:docMk/>
            <pc:sldMk cId="1013429214" sldId="1097"/>
            <ac:spMk id="4" creationId="{3B199310-C71D-AFB5-ACEF-4DC3392FBDCD}"/>
          </ac:spMkLst>
        </pc:spChg>
        <pc:spChg chg="mod">
          <ac:chgData name="Jones3, Adam (Energy Security)" userId="416915e0-7f8f-4e64-a702-97f675f8a71a" providerId="ADAL" clId="{B6217275-AFF0-4224-A815-98D96532C151}" dt="2026-01-29T12:45:53.760" v="29" actId="207"/>
          <ac:spMkLst>
            <pc:docMk/>
            <pc:sldMk cId="1013429214" sldId="1097"/>
            <ac:spMk id="14" creationId="{E8665305-DE93-9D06-5B4F-BB84E97D989D}"/>
          </ac:spMkLst>
        </pc:spChg>
        <pc:spChg chg="del">
          <ac:chgData name="Jones3, Adam (Energy Security)" userId="416915e0-7f8f-4e64-a702-97f675f8a71a" providerId="ADAL" clId="{B6217275-AFF0-4224-A815-98D96532C151}" dt="2026-01-29T12:39:58.940" v="1" actId="478"/>
          <ac:spMkLst>
            <pc:docMk/>
            <pc:sldMk cId="1013429214" sldId="1097"/>
            <ac:spMk id="15" creationId="{8F25BB36-7021-D3DE-42FD-1764F2621C65}"/>
          </ac:spMkLst>
        </pc:spChg>
        <pc:spChg chg="mod">
          <ac:chgData name="Jones3, Adam (Energy Security)" userId="416915e0-7f8f-4e64-a702-97f675f8a71a" providerId="ADAL" clId="{B6217275-AFF0-4224-A815-98D96532C151}" dt="2026-01-29T15:41:28.307" v="406" actId="14100"/>
          <ac:spMkLst>
            <pc:docMk/>
            <pc:sldMk cId="1013429214" sldId="1097"/>
            <ac:spMk id="30" creationId="{2A7C147C-BA9E-F784-11C1-C4208EC8264B}"/>
          </ac:spMkLst>
        </pc:spChg>
        <pc:spChg chg="del">
          <ac:chgData name="Jones3, Adam (Energy Security)" userId="416915e0-7f8f-4e64-a702-97f675f8a71a" providerId="ADAL" clId="{B6217275-AFF0-4224-A815-98D96532C151}" dt="2026-01-29T12:46:18.941" v="30" actId="478"/>
          <ac:spMkLst>
            <pc:docMk/>
            <pc:sldMk cId="1013429214" sldId="1097"/>
            <ac:spMk id="31" creationId="{48E2CC10-8900-7120-168D-97B4E012EE77}"/>
          </ac:spMkLst>
        </pc:spChg>
        <pc:spChg chg="mod">
          <ac:chgData name="Jones3, Adam (Energy Security)" userId="416915e0-7f8f-4e64-a702-97f675f8a71a" providerId="ADAL" clId="{B6217275-AFF0-4224-A815-98D96532C151}" dt="2026-01-29T12:43:14.843" v="28" actId="207"/>
          <ac:spMkLst>
            <pc:docMk/>
            <pc:sldMk cId="1013429214" sldId="1097"/>
            <ac:spMk id="34" creationId="{F8753513-CB0A-C638-C7B4-C35ECA9D0926}"/>
          </ac:spMkLst>
        </pc:spChg>
        <pc:spChg chg="del">
          <ac:chgData name="Jones3, Adam (Energy Security)" userId="416915e0-7f8f-4e64-a702-97f675f8a71a" providerId="ADAL" clId="{B6217275-AFF0-4224-A815-98D96532C151}" dt="2026-01-29T12:42:45.646" v="19" actId="478"/>
          <ac:spMkLst>
            <pc:docMk/>
            <pc:sldMk cId="1013429214" sldId="1097"/>
            <ac:spMk id="38" creationId="{6B69FCB8-37E5-F784-A5BE-CC488743498C}"/>
          </ac:spMkLst>
        </pc:spChg>
        <pc:spChg chg="add del">
          <ac:chgData name="Jones3, Adam (Energy Security)" userId="416915e0-7f8f-4e64-a702-97f675f8a71a" providerId="ADAL" clId="{B6217275-AFF0-4224-A815-98D96532C151}" dt="2026-01-29T12:42:50.421" v="22" actId="478"/>
          <ac:spMkLst>
            <pc:docMk/>
            <pc:sldMk cId="1013429214" sldId="1097"/>
            <ac:spMk id="40" creationId="{5CA26934-B95D-A1ED-1578-193EF7EA2AE3}"/>
          </ac:spMkLst>
        </pc:spChg>
        <pc:spChg chg="mod">
          <ac:chgData name="Jones3, Adam (Energy Security)" userId="416915e0-7f8f-4e64-a702-97f675f8a71a" providerId="ADAL" clId="{B6217275-AFF0-4224-A815-98D96532C151}" dt="2026-01-29T12:43:02.594" v="25" actId="207"/>
          <ac:spMkLst>
            <pc:docMk/>
            <pc:sldMk cId="1013429214" sldId="1097"/>
            <ac:spMk id="41" creationId="{E5BA5A9E-6B0D-4065-0435-B4D3BA1482A8}"/>
          </ac:spMkLst>
        </pc:spChg>
        <pc:spChg chg="del">
          <ac:chgData name="Jones3, Adam (Energy Security)" userId="416915e0-7f8f-4e64-a702-97f675f8a71a" providerId="ADAL" clId="{B6217275-AFF0-4224-A815-98D96532C151}" dt="2026-01-29T12:42:52.142" v="23" actId="478"/>
          <ac:spMkLst>
            <pc:docMk/>
            <pc:sldMk cId="1013429214" sldId="1097"/>
            <ac:spMk id="43" creationId="{3FA43507-21C5-139B-4A0B-92D464EFCC4C}"/>
          </ac:spMkLst>
        </pc:spChg>
        <pc:spChg chg="mod">
          <ac:chgData name="Jones3, Adam (Energy Security)" userId="416915e0-7f8f-4e64-a702-97f675f8a71a" providerId="ADAL" clId="{B6217275-AFF0-4224-A815-98D96532C151}" dt="2026-01-29T12:43:02.594" v="25" actId="207"/>
          <ac:spMkLst>
            <pc:docMk/>
            <pc:sldMk cId="1013429214" sldId="1097"/>
            <ac:spMk id="44" creationId="{8A6111C1-6241-F7B4-C37B-376467448E19}"/>
          </ac:spMkLst>
        </pc:spChg>
      </pc:sldChg>
      <pc:sldChg chg="addSp delSp modSp del mod setBg setFolMasterObjs">
        <pc:chgData name="Jones3, Adam (Energy Security)" userId="416915e0-7f8f-4e64-a702-97f675f8a71a" providerId="ADAL" clId="{B6217275-AFF0-4224-A815-98D96532C151}" dt="2026-01-29T14:03:55.078" v="148" actId="47"/>
        <pc:sldMkLst>
          <pc:docMk/>
          <pc:sldMk cId="2843244156" sldId="2134805242"/>
        </pc:sldMkLst>
        <pc:spChg chg="mod">
          <ac:chgData name="Jones3, Adam (Energy Security)" userId="416915e0-7f8f-4e64-a702-97f675f8a71a" providerId="ADAL" clId="{B6217275-AFF0-4224-A815-98D96532C151}" dt="2026-01-29T14:03:31.108" v="138" actId="26606"/>
          <ac:spMkLst>
            <pc:docMk/>
            <pc:sldMk cId="2843244156" sldId="2134805242"/>
            <ac:spMk id="33" creationId="{753D59B0-CF6D-2365-2A0B-60565B09CC7E}"/>
          </ac:spMkLst>
        </pc:spChg>
        <pc:spChg chg="add del">
          <ac:chgData name="Jones3, Adam (Energy Security)" userId="416915e0-7f8f-4e64-a702-97f675f8a71a" providerId="ADAL" clId="{B6217275-AFF0-4224-A815-98D96532C151}" dt="2026-01-29T14:03:31.108" v="138" actId="26606"/>
          <ac:spMkLst>
            <pc:docMk/>
            <pc:sldMk cId="2843244156" sldId="2134805242"/>
            <ac:spMk id="38" creationId="{A4D94D20-0EF1-4E8B-A0E1-117A9E413A5C}"/>
          </ac:spMkLst>
        </pc:spChg>
        <pc:spChg chg="add del">
          <ac:chgData name="Jones3, Adam (Energy Security)" userId="416915e0-7f8f-4e64-a702-97f675f8a71a" providerId="ADAL" clId="{B6217275-AFF0-4224-A815-98D96532C151}" dt="2026-01-29T14:03:31.108" v="138" actId="26606"/>
          <ac:spMkLst>
            <pc:docMk/>
            <pc:sldMk cId="2843244156" sldId="2134805242"/>
            <ac:spMk id="40" creationId="{158B3569-73B2-4D05-8E95-886A6EE17F1F}"/>
          </ac:spMkLst>
        </pc:spChg>
        <pc:grpChg chg="add mod">
          <ac:chgData name="Jones3, Adam (Energy Security)" userId="416915e0-7f8f-4e64-a702-97f675f8a71a" providerId="ADAL" clId="{B6217275-AFF0-4224-A815-98D96532C151}" dt="2026-01-29T14:03:31.108" v="138" actId="26606"/>
          <ac:grpSpMkLst>
            <pc:docMk/>
            <pc:sldMk cId="2843244156" sldId="2134805242"/>
            <ac:grpSpMk id="5" creationId="{C816E7C3-CF17-80B0-CDAC-6E3154621273}"/>
          </ac:grpSpMkLst>
        </pc:grpChg>
        <pc:grpChg chg="add del">
          <ac:chgData name="Jones3, Adam (Energy Security)" userId="416915e0-7f8f-4e64-a702-97f675f8a71a" providerId="ADAL" clId="{B6217275-AFF0-4224-A815-98D96532C151}" dt="2026-01-29T14:03:31.108" v="138" actId="26606"/>
          <ac:grpSpMkLst>
            <pc:docMk/>
            <pc:sldMk cId="2843244156" sldId="2134805242"/>
            <ac:grpSpMk id="44" creationId="{78B3681E-1C1D-4D0E-A1DE-AE2E3D03C2CD}"/>
          </ac:grpSpMkLst>
        </pc:grpChg>
        <pc:picChg chg="mod">
          <ac:chgData name="Jones3, Adam (Energy Security)" userId="416915e0-7f8f-4e64-a702-97f675f8a71a" providerId="ADAL" clId="{B6217275-AFF0-4224-A815-98D96532C151}" dt="2026-01-29T14:03:31.108" v="138" actId="26606"/>
          <ac:picMkLst>
            <pc:docMk/>
            <pc:sldMk cId="2843244156" sldId="2134805242"/>
            <ac:picMk id="4" creationId="{74BE943B-3EC8-1E43-2A05-96FD982AAAF4}"/>
          </ac:picMkLst>
        </pc:picChg>
        <pc:picChg chg="mod ord">
          <ac:chgData name="Jones3, Adam (Energy Security)" userId="416915e0-7f8f-4e64-a702-97f675f8a71a" providerId="ADAL" clId="{B6217275-AFF0-4224-A815-98D96532C151}" dt="2026-01-29T14:03:31.108" v="138" actId="26606"/>
          <ac:picMkLst>
            <pc:docMk/>
            <pc:sldMk cId="2843244156" sldId="2134805242"/>
            <ac:picMk id="9" creationId="{BF0B7ECE-77B0-27E8-C30F-BD588907E89C}"/>
          </ac:picMkLst>
        </pc:picChg>
        <pc:cxnChg chg="add del">
          <ac:chgData name="Jones3, Adam (Energy Security)" userId="416915e0-7f8f-4e64-a702-97f675f8a71a" providerId="ADAL" clId="{B6217275-AFF0-4224-A815-98D96532C151}" dt="2026-01-29T14:03:31.108" v="138" actId="26606"/>
          <ac:cxnSpMkLst>
            <pc:docMk/>
            <pc:sldMk cId="2843244156" sldId="2134805242"/>
            <ac:cxnSpMk id="42" creationId="{56020367-4FD5-4596-8E10-C5F095CD8DBF}"/>
          </ac:cxnSpMkLst>
        </pc:cxnChg>
      </pc:sldChg>
      <pc:sldChg chg="modSp mod">
        <pc:chgData name="Jones3, Adam (Energy Security)" userId="416915e0-7f8f-4e64-a702-97f675f8a71a" providerId="ADAL" clId="{B6217275-AFF0-4224-A815-98D96532C151}" dt="2026-01-29T14:14:08.162" v="168" actId="207"/>
        <pc:sldMkLst>
          <pc:docMk/>
          <pc:sldMk cId="296297995" sldId="2134805263"/>
        </pc:sldMkLst>
        <pc:spChg chg="mod">
          <ac:chgData name="Jones3, Adam (Energy Security)" userId="416915e0-7f8f-4e64-a702-97f675f8a71a" providerId="ADAL" clId="{B6217275-AFF0-4224-A815-98D96532C151}" dt="2026-01-29T14:14:08.162" v="168" actId="207"/>
          <ac:spMkLst>
            <pc:docMk/>
            <pc:sldMk cId="296297995" sldId="2134805263"/>
            <ac:spMk id="9" creationId="{5E71BDD7-4D96-CF25-F388-A3273216D996}"/>
          </ac:spMkLst>
        </pc:spChg>
      </pc:sldChg>
      <pc:sldChg chg="del">
        <pc:chgData name="Jones3, Adam (Energy Security)" userId="416915e0-7f8f-4e64-a702-97f675f8a71a" providerId="ADAL" clId="{B6217275-AFF0-4224-A815-98D96532C151}" dt="2026-01-29T14:20:39.012" v="173" actId="47"/>
        <pc:sldMkLst>
          <pc:docMk/>
          <pc:sldMk cId="4257631802" sldId="2134805267"/>
        </pc:sldMkLst>
      </pc:sldChg>
      <pc:sldChg chg="del">
        <pc:chgData name="Jones3, Adam (Energy Security)" userId="416915e0-7f8f-4e64-a702-97f675f8a71a" providerId="ADAL" clId="{B6217275-AFF0-4224-A815-98D96532C151}" dt="2026-01-29T14:20:41.236" v="175" actId="47"/>
        <pc:sldMkLst>
          <pc:docMk/>
          <pc:sldMk cId="1208804453" sldId="2134805268"/>
        </pc:sldMkLst>
      </pc:sldChg>
      <pc:sldChg chg="del">
        <pc:chgData name="Jones3, Adam (Energy Security)" userId="416915e0-7f8f-4e64-a702-97f675f8a71a" providerId="ADAL" clId="{B6217275-AFF0-4224-A815-98D96532C151}" dt="2026-01-29T14:20:42.129" v="176" actId="47"/>
        <pc:sldMkLst>
          <pc:docMk/>
          <pc:sldMk cId="1453474042" sldId="2134805269"/>
        </pc:sldMkLst>
      </pc:sldChg>
      <pc:sldChg chg="del">
        <pc:chgData name="Jones3, Adam (Energy Security)" userId="416915e0-7f8f-4e64-a702-97f675f8a71a" providerId="ADAL" clId="{B6217275-AFF0-4224-A815-98D96532C151}" dt="2026-01-29T14:20:43.244" v="177" actId="47"/>
        <pc:sldMkLst>
          <pc:docMk/>
          <pc:sldMk cId="2462732326" sldId="2134805270"/>
        </pc:sldMkLst>
      </pc:sldChg>
      <pc:sldChg chg="modSp del mod ord modShow">
        <pc:chgData name="Jones3, Adam (Energy Security)" userId="416915e0-7f8f-4e64-a702-97f675f8a71a" providerId="ADAL" clId="{B6217275-AFF0-4224-A815-98D96532C151}" dt="2026-01-29T14:20:44.376" v="178" actId="47"/>
        <pc:sldMkLst>
          <pc:docMk/>
          <pc:sldMk cId="1186518720" sldId="2134805271"/>
        </pc:sldMkLst>
        <pc:spChg chg="mod">
          <ac:chgData name="Jones3, Adam (Energy Security)" userId="416915e0-7f8f-4e64-a702-97f675f8a71a" providerId="ADAL" clId="{B6217275-AFF0-4224-A815-98D96532C151}" dt="2026-01-29T13:27:10.192" v="84" actId="207"/>
          <ac:spMkLst>
            <pc:docMk/>
            <pc:sldMk cId="1186518720" sldId="2134805271"/>
            <ac:spMk id="4" creationId="{DC3E7D4A-3929-49F2-E885-3F5A080E6F87}"/>
          </ac:spMkLst>
        </pc:spChg>
        <pc:spChg chg="mod">
          <ac:chgData name="Jones3, Adam (Energy Security)" userId="416915e0-7f8f-4e64-a702-97f675f8a71a" providerId="ADAL" clId="{B6217275-AFF0-4224-A815-98D96532C151}" dt="2026-01-29T13:27:27.467" v="86" actId="207"/>
          <ac:spMkLst>
            <pc:docMk/>
            <pc:sldMk cId="1186518720" sldId="2134805271"/>
            <ac:spMk id="18" creationId="{0B05AF15-A9F8-2A17-115D-D3D8F637133C}"/>
          </ac:spMkLst>
        </pc:spChg>
        <pc:spChg chg="mod">
          <ac:chgData name="Jones3, Adam (Energy Security)" userId="416915e0-7f8f-4e64-a702-97f675f8a71a" providerId="ADAL" clId="{B6217275-AFF0-4224-A815-98D96532C151}" dt="2026-01-29T13:27:22.079" v="85" actId="207"/>
          <ac:spMkLst>
            <pc:docMk/>
            <pc:sldMk cId="1186518720" sldId="2134805271"/>
            <ac:spMk id="21" creationId="{D2810C1C-DF2D-136F-B5E0-2DCBC4008853}"/>
          </ac:spMkLst>
        </pc:spChg>
      </pc:sldChg>
      <pc:sldChg chg="del">
        <pc:chgData name="Jones3, Adam (Energy Security)" userId="416915e0-7f8f-4e64-a702-97f675f8a71a" providerId="ADAL" clId="{B6217275-AFF0-4224-A815-98D96532C151}" dt="2026-01-29T14:20:40.462" v="174" actId="47"/>
        <pc:sldMkLst>
          <pc:docMk/>
          <pc:sldMk cId="2423707612" sldId="2134805273"/>
        </pc:sldMkLst>
      </pc:sldChg>
      <pc:sldChg chg="addSp delSp modSp add mod">
        <pc:chgData name="Jones3, Adam (Energy Security)" userId="416915e0-7f8f-4e64-a702-97f675f8a71a" providerId="ADAL" clId="{B6217275-AFF0-4224-A815-98D96532C151}" dt="2026-01-29T14:03:48.168" v="147" actId="1036"/>
        <pc:sldMkLst>
          <pc:docMk/>
          <pc:sldMk cId="940528103" sldId="2134805275"/>
        </pc:sldMkLst>
        <pc:spChg chg="mod">
          <ac:chgData name="Jones3, Adam (Energy Security)" userId="416915e0-7f8f-4e64-a702-97f675f8a71a" providerId="ADAL" clId="{B6217275-AFF0-4224-A815-98D96532C151}" dt="2026-01-29T13:59:26.888" v="101"/>
          <ac:spMkLst>
            <pc:docMk/>
            <pc:sldMk cId="940528103" sldId="2134805275"/>
            <ac:spMk id="8" creationId="{F8BF5204-3132-CBDF-DDA7-02083FB4E64A}"/>
          </ac:spMkLst>
        </pc:spChg>
        <pc:grpChg chg="add del mod">
          <ac:chgData name="Jones3, Adam (Energy Security)" userId="416915e0-7f8f-4e64-a702-97f675f8a71a" providerId="ADAL" clId="{B6217275-AFF0-4224-A815-98D96532C151}" dt="2026-01-29T14:00:11.532" v="130" actId="21"/>
          <ac:grpSpMkLst>
            <pc:docMk/>
            <pc:sldMk cId="940528103" sldId="2134805275"/>
            <ac:grpSpMk id="2" creationId="{A83091B4-2B85-FF19-4B27-FBE907F7A809}"/>
          </ac:grpSpMkLst>
        </pc:grpChg>
        <pc:grpChg chg="del">
          <ac:chgData name="Jones3, Adam (Energy Security)" userId="416915e0-7f8f-4e64-a702-97f675f8a71a" providerId="ADAL" clId="{B6217275-AFF0-4224-A815-98D96532C151}" dt="2026-01-29T13:59:26.304" v="100" actId="478"/>
          <ac:grpSpMkLst>
            <pc:docMk/>
            <pc:sldMk cId="940528103" sldId="2134805275"/>
            <ac:grpSpMk id="5" creationId="{B01E8D48-596D-FEB2-0E31-F43512C1329B}"/>
          </ac:grpSpMkLst>
        </pc:grpChg>
        <pc:picChg chg="mod">
          <ac:chgData name="Jones3, Adam (Energy Security)" userId="416915e0-7f8f-4e64-a702-97f675f8a71a" providerId="ADAL" clId="{B6217275-AFF0-4224-A815-98D96532C151}" dt="2026-01-29T13:59:26.888" v="101"/>
          <ac:picMkLst>
            <pc:docMk/>
            <pc:sldMk cId="940528103" sldId="2134805275"/>
            <ac:picMk id="3" creationId="{E40F4FCA-1268-7841-84B4-001B9954583A}"/>
          </ac:picMkLst>
        </pc:picChg>
        <pc:picChg chg="add mod">
          <ac:chgData name="Jones3, Adam (Energy Security)" userId="416915e0-7f8f-4e64-a702-97f675f8a71a" providerId="ADAL" clId="{B6217275-AFF0-4224-A815-98D96532C151}" dt="2026-01-29T14:03:48.168" v="147" actId="1036"/>
          <ac:picMkLst>
            <pc:docMk/>
            <pc:sldMk cId="940528103" sldId="2134805275"/>
            <ac:picMk id="10" creationId="{C3B5D097-6913-F43D-9541-160E39DA4E24}"/>
          </ac:picMkLst>
        </pc:picChg>
      </pc:sldChg>
      <pc:sldMasterChg chg="modSldLayout">
        <pc:chgData name="Jones3, Adam (Energy Security)" userId="416915e0-7f8f-4e64-a702-97f675f8a71a" providerId="ADAL" clId="{B6217275-AFF0-4224-A815-98D96532C151}" dt="2026-01-29T14:28:04.601" v="203" actId="478"/>
        <pc:sldMasterMkLst>
          <pc:docMk/>
          <pc:sldMasterMk cId="3832966229" sldId="2147483945"/>
        </pc:sldMasterMkLst>
        <pc:sldLayoutChg chg="addSp delSp mod">
          <pc:chgData name="Jones3, Adam (Energy Security)" userId="416915e0-7f8f-4e64-a702-97f675f8a71a" providerId="ADAL" clId="{B6217275-AFF0-4224-A815-98D96532C151}" dt="2026-01-29T14:28:04.601" v="203" actId="478"/>
          <pc:sldLayoutMkLst>
            <pc:docMk/>
            <pc:sldMasterMk cId="3832966229" sldId="2147483945"/>
            <pc:sldLayoutMk cId="2045429970" sldId="2147483949"/>
          </pc:sldLayoutMkLst>
          <pc:spChg chg="add del">
            <ac:chgData name="Jones3, Adam (Energy Security)" userId="416915e0-7f8f-4e64-a702-97f675f8a71a" providerId="ADAL" clId="{B6217275-AFF0-4224-A815-98D96532C151}" dt="2026-01-29T14:28:04.601" v="203" actId="478"/>
            <ac:spMkLst>
              <pc:docMk/>
              <pc:sldMasterMk cId="3832966229" sldId="2147483945"/>
              <pc:sldLayoutMk cId="2045429970" sldId="2147483949"/>
              <ac:spMk id="7" creationId="{C0C1B122-1874-C33D-537C-EEA674070005}"/>
            </ac:spMkLst>
          </pc:spChg>
        </pc:sldLayoutChg>
      </pc:sldMasterChg>
      <pc:sldMasterChg chg="delSp mod modSldLayout">
        <pc:chgData name="Jones3, Adam (Energy Security)" userId="416915e0-7f8f-4e64-a702-97f675f8a71a" providerId="ADAL" clId="{B6217275-AFF0-4224-A815-98D96532C151}" dt="2026-01-29T12:41:54.776" v="13" actId="692"/>
        <pc:sldMasterMkLst>
          <pc:docMk/>
          <pc:sldMasterMk cId="1507548257" sldId="2147484005"/>
        </pc:sldMasterMkLst>
        <pc:spChg chg="del">
          <ac:chgData name="Jones3, Adam (Energy Security)" userId="416915e0-7f8f-4e64-a702-97f675f8a71a" providerId="ADAL" clId="{B6217275-AFF0-4224-A815-98D96532C151}" dt="2026-01-29T12:40:37.295" v="3" actId="478"/>
          <ac:spMkLst>
            <pc:docMk/>
            <pc:sldMasterMk cId="1507548257" sldId="2147484005"/>
            <ac:spMk id="8" creationId="{803C27D5-E607-DDB5-A7F2-9A518E6991A8}"/>
          </ac:spMkLst>
        </pc:spChg>
        <pc:spChg chg="del">
          <ac:chgData name="Jones3, Adam (Energy Security)" userId="416915e0-7f8f-4e64-a702-97f675f8a71a" providerId="ADAL" clId="{B6217275-AFF0-4224-A815-98D96532C151}" dt="2026-01-29T12:40:55.618" v="4" actId="478"/>
          <ac:spMkLst>
            <pc:docMk/>
            <pc:sldMasterMk cId="1507548257" sldId="2147484005"/>
            <ac:spMk id="9" creationId="{1BC4A340-E918-4600-884C-E667C5FED123}"/>
          </ac:spMkLst>
        </pc:spChg>
        <pc:sldLayoutChg chg="modSp mod">
          <pc:chgData name="Jones3, Adam (Energy Security)" userId="416915e0-7f8f-4e64-a702-97f675f8a71a" providerId="ADAL" clId="{B6217275-AFF0-4224-A815-98D96532C151}" dt="2026-01-29T12:41:54.776" v="13" actId="692"/>
          <pc:sldLayoutMkLst>
            <pc:docMk/>
            <pc:sldMasterMk cId="1507548257" sldId="2147484005"/>
            <pc:sldLayoutMk cId="722669948" sldId="2147484045"/>
          </pc:sldLayoutMkLst>
          <pc:spChg chg="mod">
            <ac:chgData name="Jones3, Adam (Energy Security)" userId="416915e0-7f8f-4e64-a702-97f675f8a71a" providerId="ADAL" clId="{B6217275-AFF0-4224-A815-98D96532C151}" dt="2026-01-29T12:41:39.569" v="11" actId="207"/>
            <ac:spMkLst>
              <pc:docMk/>
              <pc:sldMasterMk cId="1507548257" sldId="2147484005"/>
              <pc:sldLayoutMk cId="722669948" sldId="2147484045"/>
              <ac:spMk id="9" creationId="{C25CFB16-47DC-0B9D-7013-7D6DA205833C}"/>
            </ac:spMkLst>
          </pc:spChg>
          <pc:spChg chg="mod">
            <ac:chgData name="Jones3, Adam (Energy Security)" userId="416915e0-7f8f-4e64-a702-97f675f8a71a" providerId="ADAL" clId="{B6217275-AFF0-4224-A815-98D96532C151}" dt="2026-01-29T12:41:46.762" v="12" actId="207"/>
            <ac:spMkLst>
              <pc:docMk/>
              <pc:sldMasterMk cId="1507548257" sldId="2147484005"/>
              <pc:sldLayoutMk cId="722669948" sldId="2147484045"/>
              <ac:spMk id="11" creationId="{EAB6B858-63BC-21A7-7D04-1DB68E47997E}"/>
            </ac:spMkLst>
          </pc:spChg>
          <pc:spChg chg="mod">
            <ac:chgData name="Jones3, Adam (Energy Security)" userId="416915e0-7f8f-4e64-a702-97f675f8a71a" providerId="ADAL" clId="{B6217275-AFF0-4224-A815-98D96532C151}" dt="2026-01-29T12:41:54.776" v="13" actId="692"/>
            <ac:spMkLst>
              <pc:docMk/>
              <pc:sldMasterMk cId="1507548257" sldId="2147484005"/>
              <pc:sldLayoutMk cId="722669948" sldId="2147484045"/>
              <ac:spMk id="12" creationId="{3E1D8CDD-4304-F96E-0BB7-DD635D6E61A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B68FF-1883-4485-A69B-CE52C4CF0649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A5398-5B39-486B-B9B2-1CA9D9691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6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A5398-5B39-486B-B9B2-1CA9D96914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9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D405E-FCA9-B3BF-807C-290AD0CC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B015DF-252E-F52C-6843-A5E1C7724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F967A2-984D-EE3B-7678-3331549F1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10006-2C32-5F2D-AE9E-BE57C5C74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A5398-5B39-486B-B9B2-1CA9D96914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82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6DF7D-466F-B2C3-275B-4D44562BC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DD971-A9B5-9622-770D-CC1AA3B72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0CEECE-BEA7-3E7D-FE8C-B133F8B75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7450-81A0-7568-D3F5-AC7F16044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82900-A665-EB43-ABDD-FFDDE4959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953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BB50C-D001-21BE-ADB0-3E386C972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DAD93D-2DE7-5958-62F8-CFBEFCA2B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A6EE6-254B-F8B4-A387-5410C3713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8AD86-233D-153C-5DB3-86C3A50BA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82900-A665-EB43-ABDD-FFDDE4959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77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1FE3F-EC01-DFBA-5FE8-32598A173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E0EC15-55E1-ADB4-CD23-F673A3957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5200B-32C3-9AF5-907C-1ACA5B8AE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23E2A-24FD-A19F-E7EC-456D53B01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82900-A665-EB43-ABDD-FFDDE4959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65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| UP-FRONT SLID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FC8792-52A2-2D0E-BFC4-6ACD966510F3}"/>
              </a:ext>
            </a:extLst>
          </p:cNvPr>
          <p:cNvGrpSpPr/>
          <p:nvPr userDrawn="1"/>
        </p:nvGrpSpPr>
        <p:grpSpPr>
          <a:xfrm>
            <a:off x="2108200" y="2523067"/>
            <a:ext cx="7975600" cy="1908214"/>
            <a:chOff x="2150534" y="2523067"/>
            <a:chExt cx="7975600" cy="19082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D027EB-7A87-98E1-A713-06F904B7954B}"/>
                </a:ext>
              </a:extLst>
            </p:cNvPr>
            <p:cNvSpPr txBox="1"/>
            <p:nvPr userDrawn="1"/>
          </p:nvSpPr>
          <p:spPr>
            <a:xfrm>
              <a:off x="2150534" y="2523067"/>
              <a:ext cx="797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0">
                  <a:solidFill>
                    <a:schemeClr val="tx1"/>
                  </a:solidFill>
                  <a:latin typeface="+mj-lt"/>
                </a:rPr>
                <a:t>Up-front slides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6314F2-35FC-F203-8564-15696157A397}"/>
                </a:ext>
              </a:extLst>
            </p:cNvPr>
            <p:cNvSpPr txBox="1"/>
            <p:nvPr userDrawn="1"/>
          </p:nvSpPr>
          <p:spPr>
            <a:xfrm>
              <a:off x="2201333" y="4092727"/>
              <a:ext cx="38269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>
                  <a:solidFill>
                    <a:schemeClr val="tx1"/>
                  </a:solidFill>
                  <a:latin typeface="+mn-lt"/>
                </a:rPr>
                <a:t>This is not a template slide – do not 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73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ront cov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644213-6EB7-EB77-558D-F4724AA66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806" y="908640"/>
            <a:ext cx="5830387" cy="1655762"/>
          </a:xfrm>
          <a:prstGeom prst="rect">
            <a:avLst/>
          </a:prstGeo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This is where</a:t>
            </a:r>
            <a:br>
              <a:rPr lang="en-US" dirty="0"/>
            </a:br>
            <a:r>
              <a:rPr lang="en-US" dirty="0"/>
              <a:t>the title goes 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5C890E6-7986-1186-A1AD-1E73B01FA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869" y="2787229"/>
            <a:ext cx="5830385" cy="904366"/>
          </a:xfrm>
        </p:spPr>
        <p:txBody>
          <a:bodyPr t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762162-DF33-CE9A-418D-EA53F51FDAF9}"/>
              </a:ext>
            </a:extLst>
          </p:cNvPr>
          <p:cNvGrpSpPr/>
          <p:nvPr userDrawn="1"/>
        </p:nvGrpSpPr>
        <p:grpSpPr>
          <a:xfrm>
            <a:off x="9211492" y="5559086"/>
            <a:ext cx="2340028" cy="968830"/>
            <a:chOff x="8750300" y="5444252"/>
            <a:chExt cx="2340028" cy="968830"/>
          </a:xfrm>
          <a:solidFill>
            <a:schemeClr val="tx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C4E0463-7C71-22B3-ADFF-9D6545B15227}"/>
                </a:ext>
              </a:extLst>
            </p:cNvPr>
            <p:cNvSpPr/>
            <p:nvPr/>
          </p:nvSpPr>
          <p:spPr>
            <a:xfrm>
              <a:off x="8750300" y="5444252"/>
              <a:ext cx="797504" cy="968830"/>
            </a:xfrm>
            <a:custGeom>
              <a:avLst/>
              <a:gdLst>
                <a:gd name="connsiteX0" fmla="*/ 597938 w 1264622"/>
                <a:gd name="connsiteY0" fmla="*/ 120451 h 1536298"/>
                <a:gd name="connsiteX1" fmla="*/ 1018036 w 1264622"/>
                <a:gd name="connsiteY1" fmla="*/ 176702 h 1536298"/>
                <a:gd name="connsiteX2" fmla="*/ 1150691 w 1264622"/>
                <a:gd name="connsiteY2" fmla="*/ 165555 h 1536298"/>
                <a:gd name="connsiteX3" fmla="*/ 1107388 w 1264622"/>
                <a:gd name="connsiteY3" fmla="*/ 272328 h 1536298"/>
                <a:gd name="connsiteX4" fmla="*/ 1148941 w 1264622"/>
                <a:gd name="connsiteY4" fmla="*/ 703570 h 1536298"/>
                <a:gd name="connsiteX5" fmla="*/ 1151515 w 1264622"/>
                <a:gd name="connsiteY5" fmla="*/ 706142 h 1536298"/>
                <a:gd name="connsiteX6" fmla="*/ 1258984 w 1264622"/>
                <a:gd name="connsiteY6" fmla="*/ 787259 h 1536298"/>
                <a:gd name="connsiteX7" fmla="*/ 1076060 w 1264622"/>
                <a:gd name="connsiteY7" fmla="*/ 918522 h 1536298"/>
                <a:gd name="connsiteX8" fmla="*/ 1064119 w 1264622"/>
                <a:gd name="connsiteY8" fmla="*/ 910427 h 1536298"/>
                <a:gd name="connsiteX9" fmla="*/ 910224 w 1264622"/>
                <a:gd name="connsiteY9" fmla="*/ 1037059 h 1536298"/>
                <a:gd name="connsiteX10" fmla="*/ 933454 w 1264622"/>
                <a:gd name="connsiteY10" fmla="*/ 1093447 h 1536298"/>
                <a:gd name="connsiteX11" fmla="*/ 736873 w 1264622"/>
                <a:gd name="connsiteY11" fmla="*/ 1260449 h 1536298"/>
                <a:gd name="connsiteX12" fmla="*/ 666873 w 1264622"/>
                <a:gd name="connsiteY12" fmla="*/ 1403099 h 1536298"/>
                <a:gd name="connsiteX13" fmla="*/ 692231 w 1264622"/>
                <a:gd name="connsiteY13" fmla="*/ 1442268 h 1536298"/>
                <a:gd name="connsiteX14" fmla="*/ 561531 w 1264622"/>
                <a:gd name="connsiteY14" fmla="*/ 1504247 h 1536298"/>
                <a:gd name="connsiteX15" fmla="*/ 621099 w 1264622"/>
                <a:gd name="connsiteY15" fmla="*/ 1389791 h 1536298"/>
                <a:gd name="connsiteX16" fmla="*/ 641756 w 1264622"/>
                <a:gd name="connsiteY16" fmla="*/ 1389928 h 1536298"/>
                <a:gd name="connsiteX17" fmla="*/ 710520 w 1264622"/>
                <a:gd name="connsiteY17" fmla="*/ 1249508 h 1536298"/>
                <a:gd name="connsiteX18" fmla="*/ 709662 w 1264622"/>
                <a:gd name="connsiteY18" fmla="*/ 1246832 h 1536298"/>
                <a:gd name="connsiteX19" fmla="*/ 686775 w 1264622"/>
                <a:gd name="connsiteY19" fmla="*/ 1013873 h 1536298"/>
                <a:gd name="connsiteX20" fmla="*/ 541321 w 1264622"/>
                <a:gd name="connsiteY20" fmla="*/ 822827 h 1536298"/>
                <a:gd name="connsiteX21" fmla="*/ 412714 w 1264622"/>
                <a:gd name="connsiteY21" fmla="*/ 819398 h 1536298"/>
                <a:gd name="connsiteX22" fmla="*/ 132100 w 1264622"/>
                <a:gd name="connsiteY22" fmla="*/ 1146679 h 1536298"/>
                <a:gd name="connsiteX23" fmla="*/ 131551 w 1264622"/>
                <a:gd name="connsiteY23" fmla="*/ 1150486 h 1536298"/>
                <a:gd name="connsiteX24" fmla="*/ 61998 w 1264622"/>
                <a:gd name="connsiteY24" fmla="*/ 1266349 h 1536298"/>
                <a:gd name="connsiteX25" fmla="*/ 3871 w 1264622"/>
                <a:gd name="connsiteY25" fmla="*/ 1218193 h 1536298"/>
                <a:gd name="connsiteX26" fmla="*/ 108183 w 1264622"/>
                <a:gd name="connsiteY26" fmla="*/ 1129427 h 1536298"/>
                <a:gd name="connsiteX27" fmla="*/ 391921 w 1264622"/>
                <a:gd name="connsiteY27" fmla="*/ 799916 h 1536298"/>
                <a:gd name="connsiteX28" fmla="*/ 363646 w 1264622"/>
                <a:gd name="connsiteY28" fmla="*/ 745586 h 1536298"/>
                <a:gd name="connsiteX29" fmla="*/ 226736 w 1264622"/>
                <a:gd name="connsiteY29" fmla="*/ 757899 h 1536298"/>
                <a:gd name="connsiteX30" fmla="*/ 218020 w 1264622"/>
                <a:gd name="connsiteY30" fmla="*/ 781737 h 1536298"/>
                <a:gd name="connsiteX31" fmla="*/ 80664 w 1264622"/>
                <a:gd name="connsiteY31" fmla="*/ 767983 h 1536298"/>
                <a:gd name="connsiteX32" fmla="*/ 215001 w 1264622"/>
                <a:gd name="connsiteY32" fmla="*/ 714340 h 1536298"/>
                <a:gd name="connsiteX33" fmla="*/ 228143 w 1264622"/>
                <a:gd name="connsiteY33" fmla="*/ 730323 h 1536298"/>
                <a:gd name="connsiteX34" fmla="*/ 361038 w 1264622"/>
                <a:gd name="connsiteY34" fmla="*/ 718078 h 1536298"/>
                <a:gd name="connsiteX35" fmla="*/ 376754 w 1264622"/>
                <a:gd name="connsiteY35" fmla="*/ 662685 h 1536298"/>
                <a:gd name="connsiteX36" fmla="*/ 144521 w 1264622"/>
                <a:gd name="connsiteY36" fmla="*/ 494002 h 1536298"/>
                <a:gd name="connsiteX37" fmla="*/ 38699 w 1264622"/>
                <a:gd name="connsiteY37" fmla="*/ 484364 h 1536298"/>
                <a:gd name="connsiteX38" fmla="*/ 112541 w 1264622"/>
                <a:gd name="connsiteY38" fmla="*/ 367816 h 1536298"/>
                <a:gd name="connsiteX39" fmla="*/ 143355 w 1264622"/>
                <a:gd name="connsiteY39" fmla="*/ 381707 h 1536298"/>
                <a:gd name="connsiteX40" fmla="*/ 379808 w 1264622"/>
                <a:gd name="connsiteY40" fmla="*/ 181504 h 1536298"/>
                <a:gd name="connsiteX41" fmla="*/ 492390 w 1264622"/>
                <a:gd name="connsiteY41" fmla="*/ 542 h 1536298"/>
                <a:gd name="connsiteX42" fmla="*/ 597904 w 1264622"/>
                <a:gd name="connsiteY42" fmla="*/ 120451 h 1536298"/>
                <a:gd name="connsiteX43" fmla="*/ 493454 w 1264622"/>
                <a:gd name="connsiteY43" fmla="*/ 235387 h 1536298"/>
                <a:gd name="connsiteX44" fmla="*/ 493454 w 1264622"/>
                <a:gd name="connsiteY44" fmla="*/ 602490 h 1536298"/>
                <a:gd name="connsiteX45" fmla="*/ 496164 w 1264622"/>
                <a:gd name="connsiteY45" fmla="*/ 604960 h 1536298"/>
                <a:gd name="connsiteX46" fmla="*/ 559301 w 1264622"/>
                <a:gd name="connsiteY46" fmla="*/ 633977 h 1536298"/>
                <a:gd name="connsiteX47" fmla="*/ 1022943 w 1264622"/>
                <a:gd name="connsiteY47" fmla="*/ 236108 h 1536298"/>
                <a:gd name="connsiteX48" fmla="*/ 1011997 w 1264622"/>
                <a:gd name="connsiteY48" fmla="*/ 204621 h 1536298"/>
                <a:gd name="connsiteX49" fmla="*/ 596874 w 1264622"/>
                <a:gd name="connsiteY49" fmla="*/ 147925 h 1536298"/>
                <a:gd name="connsiteX50" fmla="*/ 585688 w 1264622"/>
                <a:gd name="connsiteY50" fmla="*/ 170768 h 1536298"/>
                <a:gd name="connsiteX51" fmla="*/ 493419 w 1264622"/>
                <a:gd name="connsiteY51" fmla="*/ 235387 h 1536298"/>
                <a:gd name="connsiteX52" fmla="*/ 465660 w 1264622"/>
                <a:gd name="connsiteY52" fmla="*/ 235387 h 1536298"/>
                <a:gd name="connsiteX53" fmla="*/ 398303 w 1264622"/>
                <a:gd name="connsiteY53" fmla="*/ 204484 h 1536298"/>
                <a:gd name="connsiteX54" fmla="*/ 160717 w 1264622"/>
                <a:gd name="connsiteY54" fmla="*/ 404207 h 1536298"/>
                <a:gd name="connsiteX55" fmla="*/ 162296 w 1264622"/>
                <a:gd name="connsiteY55" fmla="*/ 471468 h 1536298"/>
                <a:gd name="connsiteX56" fmla="*/ 392916 w 1264622"/>
                <a:gd name="connsiteY56" fmla="*/ 639602 h 1536298"/>
                <a:gd name="connsiteX57" fmla="*/ 465831 w 1264622"/>
                <a:gd name="connsiteY57" fmla="*/ 605269 h 1536298"/>
                <a:gd name="connsiteX58" fmla="*/ 465660 w 1264622"/>
                <a:gd name="connsiteY58" fmla="*/ 235353 h 1536298"/>
                <a:gd name="connsiteX59" fmla="*/ 1121045 w 1264622"/>
                <a:gd name="connsiteY59" fmla="*/ 707891 h 1536298"/>
                <a:gd name="connsiteX60" fmla="*/ 1079834 w 1264622"/>
                <a:gd name="connsiteY60" fmla="*/ 275723 h 1536298"/>
                <a:gd name="connsiteX61" fmla="*/ 1056879 w 1264622"/>
                <a:gd name="connsiteY61" fmla="*/ 267800 h 1536298"/>
                <a:gd name="connsiteX62" fmla="*/ 1042879 w 1264622"/>
                <a:gd name="connsiteY62" fmla="*/ 259568 h 1536298"/>
                <a:gd name="connsiteX63" fmla="*/ 579374 w 1264622"/>
                <a:gd name="connsiteY63" fmla="*/ 656065 h 1536298"/>
                <a:gd name="connsiteX64" fmla="*/ 598144 w 1264622"/>
                <a:gd name="connsiteY64" fmla="*/ 725041 h 1536298"/>
                <a:gd name="connsiteX65" fmla="*/ 1032859 w 1264622"/>
                <a:gd name="connsiteY65" fmla="*/ 790381 h 1536298"/>
                <a:gd name="connsiteX66" fmla="*/ 1121045 w 1264622"/>
                <a:gd name="connsiteY66" fmla="*/ 707891 h 1536298"/>
                <a:gd name="connsiteX67" fmla="*/ 1028467 w 1264622"/>
                <a:gd name="connsiteY67" fmla="*/ 819535 h 1536298"/>
                <a:gd name="connsiteX68" fmla="*/ 593031 w 1264622"/>
                <a:gd name="connsiteY68" fmla="*/ 754607 h 1536298"/>
                <a:gd name="connsiteX69" fmla="*/ 563556 w 1264622"/>
                <a:gd name="connsiteY69" fmla="*/ 806604 h 1536298"/>
                <a:gd name="connsiteX70" fmla="*/ 707981 w 1264622"/>
                <a:gd name="connsiteY70" fmla="*/ 995695 h 1536298"/>
                <a:gd name="connsiteX71" fmla="*/ 727196 w 1264622"/>
                <a:gd name="connsiteY71" fmla="*/ 987051 h 1536298"/>
                <a:gd name="connsiteX72" fmla="*/ 867160 w 1264622"/>
                <a:gd name="connsiteY72" fmla="*/ 996929 h 1536298"/>
                <a:gd name="connsiteX73" fmla="*/ 892175 w 1264622"/>
                <a:gd name="connsiteY73" fmla="*/ 1016137 h 1536298"/>
                <a:gd name="connsiteX74" fmla="*/ 1046722 w 1264622"/>
                <a:gd name="connsiteY74" fmla="*/ 887996 h 1536298"/>
                <a:gd name="connsiteX75" fmla="*/ 1028502 w 1264622"/>
                <a:gd name="connsiteY75" fmla="*/ 819535 h 153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264622" h="1536298">
                  <a:moveTo>
                    <a:pt x="597938" y="120451"/>
                  </a:moveTo>
                  <a:lnTo>
                    <a:pt x="1018036" y="176702"/>
                  </a:lnTo>
                  <a:cubicBezTo>
                    <a:pt x="1038315" y="118359"/>
                    <a:pt x="1120702" y="110848"/>
                    <a:pt x="1150691" y="165555"/>
                  </a:cubicBezTo>
                  <a:cubicBezTo>
                    <a:pt x="1174265" y="208531"/>
                    <a:pt x="1151721" y="256070"/>
                    <a:pt x="1107388" y="272328"/>
                  </a:cubicBezTo>
                  <a:lnTo>
                    <a:pt x="1148941" y="703570"/>
                  </a:lnTo>
                  <a:lnTo>
                    <a:pt x="1151515" y="706142"/>
                  </a:lnTo>
                  <a:cubicBezTo>
                    <a:pt x="1199382" y="706142"/>
                    <a:pt x="1245225" y="742053"/>
                    <a:pt x="1258984" y="787259"/>
                  </a:cubicBezTo>
                  <a:cubicBezTo>
                    <a:pt x="1292440" y="897085"/>
                    <a:pt x="1170010" y="984719"/>
                    <a:pt x="1076060" y="918522"/>
                  </a:cubicBezTo>
                  <a:cubicBezTo>
                    <a:pt x="1072354" y="915915"/>
                    <a:pt x="1068305" y="909330"/>
                    <a:pt x="1064119" y="910427"/>
                  </a:cubicBezTo>
                  <a:lnTo>
                    <a:pt x="910224" y="1037059"/>
                  </a:lnTo>
                  <a:cubicBezTo>
                    <a:pt x="920552" y="1054758"/>
                    <a:pt x="929679" y="1073039"/>
                    <a:pt x="933454" y="1093447"/>
                  </a:cubicBezTo>
                  <a:cubicBezTo>
                    <a:pt x="954556" y="1207629"/>
                    <a:pt x="845749" y="1298075"/>
                    <a:pt x="736873" y="1260449"/>
                  </a:cubicBezTo>
                  <a:lnTo>
                    <a:pt x="666873" y="1403099"/>
                  </a:lnTo>
                  <a:cubicBezTo>
                    <a:pt x="677305" y="1416030"/>
                    <a:pt x="687530" y="1425599"/>
                    <a:pt x="692231" y="1442268"/>
                  </a:cubicBezTo>
                  <a:cubicBezTo>
                    <a:pt x="715152" y="1523454"/>
                    <a:pt x="607305" y="1571919"/>
                    <a:pt x="561531" y="1504247"/>
                  </a:cubicBezTo>
                  <a:cubicBezTo>
                    <a:pt x="529002" y="1456160"/>
                    <a:pt x="563213" y="1390134"/>
                    <a:pt x="621099" y="1389791"/>
                  </a:cubicBezTo>
                  <a:cubicBezTo>
                    <a:pt x="627516" y="1389757"/>
                    <a:pt x="637432" y="1393804"/>
                    <a:pt x="641756" y="1389928"/>
                  </a:cubicBezTo>
                  <a:lnTo>
                    <a:pt x="710520" y="1249508"/>
                  </a:lnTo>
                  <a:lnTo>
                    <a:pt x="709662" y="1246832"/>
                  </a:lnTo>
                  <a:cubicBezTo>
                    <a:pt x="628305" y="1196310"/>
                    <a:pt x="617016" y="1079487"/>
                    <a:pt x="686775" y="1013873"/>
                  </a:cubicBezTo>
                  <a:lnTo>
                    <a:pt x="541321" y="822827"/>
                  </a:lnTo>
                  <a:cubicBezTo>
                    <a:pt x="501140" y="846357"/>
                    <a:pt x="451591" y="844642"/>
                    <a:pt x="412714" y="819398"/>
                  </a:cubicBezTo>
                  <a:lnTo>
                    <a:pt x="132100" y="1146679"/>
                  </a:lnTo>
                  <a:lnTo>
                    <a:pt x="131551" y="1150486"/>
                  </a:lnTo>
                  <a:cubicBezTo>
                    <a:pt x="170188" y="1203890"/>
                    <a:pt x="127845" y="1274135"/>
                    <a:pt x="61998" y="1266349"/>
                  </a:cubicBezTo>
                  <a:cubicBezTo>
                    <a:pt x="37258" y="1263433"/>
                    <a:pt x="11317" y="1241962"/>
                    <a:pt x="3871" y="1218193"/>
                  </a:cubicBezTo>
                  <a:cubicBezTo>
                    <a:pt x="-16546" y="1153196"/>
                    <a:pt x="47552" y="1099861"/>
                    <a:pt x="108183" y="1129427"/>
                  </a:cubicBezTo>
                  <a:lnTo>
                    <a:pt x="391921" y="799916"/>
                  </a:lnTo>
                  <a:cubicBezTo>
                    <a:pt x="377303" y="784790"/>
                    <a:pt x="368793" y="765720"/>
                    <a:pt x="363646" y="745586"/>
                  </a:cubicBezTo>
                  <a:lnTo>
                    <a:pt x="226736" y="757899"/>
                  </a:lnTo>
                  <a:cubicBezTo>
                    <a:pt x="224128" y="758791"/>
                    <a:pt x="220388" y="776627"/>
                    <a:pt x="218020" y="781737"/>
                  </a:cubicBezTo>
                  <a:cubicBezTo>
                    <a:pt x="189163" y="843853"/>
                    <a:pt x="95796" y="835004"/>
                    <a:pt x="80664" y="767983"/>
                  </a:cubicBezTo>
                  <a:cubicBezTo>
                    <a:pt x="62238" y="686180"/>
                    <a:pt x="170119" y="642243"/>
                    <a:pt x="215001" y="714340"/>
                  </a:cubicBezTo>
                  <a:cubicBezTo>
                    <a:pt x="218981" y="720753"/>
                    <a:pt x="219565" y="731866"/>
                    <a:pt x="228143" y="730323"/>
                  </a:cubicBezTo>
                  <a:lnTo>
                    <a:pt x="361038" y="718078"/>
                  </a:lnTo>
                  <a:cubicBezTo>
                    <a:pt x="363303" y="698459"/>
                    <a:pt x="367112" y="680143"/>
                    <a:pt x="376754" y="662685"/>
                  </a:cubicBezTo>
                  <a:lnTo>
                    <a:pt x="144521" y="494002"/>
                  </a:lnTo>
                  <a:cubicBezTo>
                    <a:pt x="112644" y="521510"/>
                    <a:pt x="64914" y="517257"/>
                    <a:pt x="38699" y="484364"/>
                  </a:cubicBezTo>
                  <a:cubicBezTo>
                    <a:pt x="-4296" y="430412"/>
                    <a:pt x="45184" y="353033"/>
                    <a:pt x="112541" y="367816"/>
                  </a:cubicBezTo>
                  <a:cubicBezTo>
                    <a:pt x="124688" y="370491"/>
                    <a:pt x="132580" y="376631"/>
                    <a:pt x="143355" y="381707"/>
                  </a:cubicBezTo>
                  <a:lnTo>
                    <a:pt x="379808" y="181504"/>
                  </a:lnTo>
                  <a:cubicBezTo>
                    <a:pt x="328132" y="96956"/>
                    <a:pt x="392778" y="-8479"/>
                    <a:pt x="492390" y="542"/>
                  </a:cubicBezTo>
                  <a:cubicBezTo>
                    <a:pt x="551992" y="5927"/>
                    <a:pt x="599894" y="61045"/>
                    <a:pt x="597904" y="120451"/>
                  </a:cubicBezTo>
                  <a:close/>
                  <a:moveTo>
                    <a:pt x="493454" y="235387"/>
                  </a:moveTo>
                  <a:lnTo>
                    <a:pt x="493454" y="602490"/>
                  </a:lnTo>
                  <a:cubicBezTo>
                    <a:pt x="493454" y="602490"/>
                    <a:pt x="496164" y="604960"/>
                    <a:pt x="496164" y="604960"/>
                  </a:cubicBezTo>
                  <a:cubicBezTo>
                    <a:pt x="519806" y="607738"/>
                    <a:pt x="541458" y="618748"/>
                    <a:pt x="559301" y="633977"/>
                  </a:cubicBezTo>
                  <a:lnTo>
                    <a:pt x="1022943" y="236108"/>
                  </a:lnTo>
                  <a:lnTo>
                    <a:pt x="1011997" y="204621"/>
                  </a:lnTo>
                  <a:lnTo>
                    <a:pt x="596874" y="147925"/>
                  </a:lnTo>
                  <a:cubicBezTo>
                    <a:pt x="592379" y="147993"/>
                    <a:pt x="588193" y="165692"/>
                    <a:pt x="585688" y="170768"/>
                  </a:cubicBezTo>
                  <a:cubicBezTo>
                    <a:pt x="568120" y="206062"/>
                    <a:pt x="532640" y="230311"/>
                    <a:pt x="493419" y="235387"/>
                  </a:cubicBezTo>
                  <a:close/>
                  <a:moveTo>
                    <a:pt x="465660" y="235387"/>
                  </a:moveTo>
                  <a:cubicBezTo>
                    <a:pt x="439753" y="232163"/>
                    <a:pt x="418067" y="220810"/>
                    <a:pt x="398303" y="204484"/>
                  </a:cubicBezTo>
                  <a:lnTo>
                    <a:pt x="160717" y="404207"/>
                  </a:lnTo>
                  <a:cubicBezTo>
                    <a:pt x="171560" y="426022"/>
                    <a:pt x="171595" y="449071"/>
                    <a:pt x="162296" y="471468"/>
                  </a:cubicBezTo>
                  <a:lnTo>
                    <a:pt x="392916" y="639602"/>
                  </a:lnTo>
                  <a:cubicBezTo>
                    <a:pt x="413847" y="622418"/>
                    <a:pt x="437729" y="606160"/>
                    <a:pt x="465831" y="605269"/>
                  </a:cubicBezTo>
                  <a:lnTo>
                    <a:pt x="465660" y="235353"/>
                  </a:lnTo>
                  <a:close/>
                  <a:moveTo>
                    <a:pt x="1121045" y="707891"/>
                  </a:moveTo>
                  <a:lnTo>
                    <a:pt x="1079834" y="275723"/>
                  </a:lnTo>
                  <a:cubicBezTo>
                    <a:pt x="1079080" y="273391"/>
                    <a:pt x="1061889" y="269927"/>
                    <a:pt x="1056879" y="267800"/>
                  </a:cubicBezTo>
                  <a:cubicBezTo>
                    <a:pt x="1051869" y="265674"/>
                    <a:pt x="1047511" y="262244"/>
                    <a:pt x="1042879" y="259568"/>
                  </a:cubicBezTo>
                  <a:lnTo>
                    <a:pt x="579374" y="656065"/>
                  </a:lnTo>
                  <a:cubicBezTo>
                    <a:pt x="590458" y="677914"/>
                    <a:pt x="598727" y="700037"/>
                    <a:pt x="598144" y="725041"/>
                  </a:cubicBezTo>
                  <a:lnTo>
                    <a:pt x="1032859" y="790381"/>
                  </a:lnTo>
                  <a:cubicBezTo>
                    <a:pt x="1045144" y="749050"/>
                    <a:pt x="1078702" y="717289"/>
                    <a:pt x="1121045" y="707891"/>
                  </a:cubicBezTo>
                  <a:close/>
                  <a:moveTo>
                    <a:pt x="1028467" y="819535"/>
                  </a:moveTo>
                  <a:lnTo>
                    <a:pt x="593031" y="754607"/>
                  </a:lnTo>
                  <a:cubicBezTo>
                    <a:pt x="588124" y="774603"/>
                    <a:pt x="575634" y="790552"/>
                    <a:pt x="563556" y="806604"/>
                  </a:cubicBezTo>
                  <a:lnTo>
                    <a:pt x="707981" y="995695"/>
                  </a:lnTo>
                  <a:cubicBezTo>
                    <a:pt x="710554" y="997170"/>
                    <a:pt x="723319" y="988663"/>
                    <a:pt x="727196" y="987051"/>
                  </a:cubicBezTo>
                  <a:cubicBezTo>
                    <a:pt x="774103" y="967775"/>
                    <a:pt x="823857" y="969593"/>
                    <a:pt x="867160" y="996929"/>
                  </a:cubicBezTo>
                  <a:cubicBezTo>
                    <a:pt x="876150" y="1002589"/>
                    <a:pt x="883940" y="1009517"/>
                    <a:pt x="892175" y="1016137"/>
                  </a:cubicBezTo>
                  <a:lnTo>
                    <a:pt x="1046722" y="887996"/>
                  </a:lnTo>
                  <a:cubicBezTo>
                    <a:pt x="1034747" y="867142"/>
                    <a:pt x="1026889" y="843956"/>
                    <a:pt x="1028502" y="819535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7BEFF44-5E2D-2303-7515-D1AA60B515A5}"/>
                </a:ext>
              </a:extLst>
            </p:cNvPr>
            <p:cNvSpPr/>
            <p:nvPr/>
          </p:nvSpPr>
          <p:spPr>
            <a:xfrm>
              <a:off x="10686458" y="5569896"/>
              <a:ext cx="219635" cy="196637"/>
            </a:xfrm>
            <a:custGeom>
              <a:avLst/>
              <a:gdLst>
                <a:gd name="connsiteX0" fmla="*/ 94362 w 348280"/>
                <a:gd name="connsiteY0" fmla="*/ 0 h 311812"/>
                <a:gd name="connsiteX1" fmla="*/ 175856 w 348280"/>
                <a:gd name="connsiteY1" fmla="*/ 191903 h 311812"/>
                <a:gd name="connsiteX2" fmla="*/ 253919 w 348280"/>
                <a:gd name="connsiteY2" fmla="*/ 0 h 311812"/>
                <a:gd name="connsiteX3" fmla="*/ 348280 w 348280"/>
                <a:gd name="connsiteY3" fmla="*/ 0 h 311812"/>
                <a:gd name="connsiteX4" fmla="*/ 348280 w 348280"/>
                <a:gd name="connsiteY4" fmla="*/ 311813 h 311812"/>
                <a:gd name="connsiteX5" fmla="*/ 274507 w 348280"/>
                <a:gd name="connsiteY5" fmla="*/ 311813 h 311812"/>
                <a:gd name="connsiteX6" fmla="*/ 274507 w 348280"/>
                <a:gd name="connsiteY6" fmla="*/ 121659 h 311812"/>
                <a:gd name="connsiteX7" fmla="*/ 198812 w 348280"/>
                <a:gd name="connsiteY7" fmla="*/ 309892 h 311812"/>
                <a:gd name="connsiteX8" fmla="*/ 150910 w 348280"/>
                <a:gd name="connsiteY8" fmla="*/ 309309 h 311812"/>
                <a:gd name="connsiteX9" fmla="*/ 149572 w 348280"/>
                <a:gd name="connsiteY9" fmla="*/ 307217 h 311812"/>
                <a:gd name="connsiteX10" fmla="*/ 73774 w 348280"/>
                <a:gd name="connsiteY10" fmla="*/ 119944 h 311812"/>
                <a:gd name="connsiteX11" fmla="*/ 73774 w 348280"/>
                <a:gd name="connsiteY11" fmla="*/ 311813 h 311812"/>
                <a:gd name="connsiteX12" fmla="*/ 0 w 348280"/>
                <a:gd name="connsiteY12" fmla="*/ 311813 h 311812"/>
                <a:gd name="connsiteX13" fmla="*/ 0 w 348280"/>
                <a:gd name="connsiteY13" fmla="*/ 0 h 311812"/>
                <a:gd name="connsiteX14" fmla="*/ 94362 w 348280"/>
                <a:gd name="connsiteY14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8280" h="311812">
                  <a:moveTo>
                    <a:pt x="94362" y="0"/>
                  </a:moveTo>
                  <a:lnTo>
                    <a:pt x="175856" y="191903"/>
                  </a:lnTo>
                  <a:lnTo>
                    <a:pt x="253919" y="0"/>
                  </a:lnTo>
                  <a:lnTo>
                    <a:pt x="348280" y="0"/>
                  </a:lnTo>
                  <a:lnTo>
                    <a:pt x="348280" y="311813"/>
                  </a:lnTo>
                  <a:lnTo>
                    <a:pt x="274507" y="311813"/>
                  </a:lnTo>
                  <a:lnTo>
                    <a:pt x="274507" y="121659"/>
                  </a:lnTo>
                  <a:lnTo>
                    <a:pt x="198812" y="309892"/>
                  </a:lnTo>
                  <a:lnTo>
                    <a:pt x="150910" y="309309"/>
                  </a:lnTo>
                  <a:lnTo>
                    <a:pt x="149572" y="307217"/>
                  </a:lnTo>
                  <a:lnTo>
                    <a:pt x="73774" y="119944"/>
                  </a:lnTo>
                  <a:lnTo>
                    <a:pt x="73774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94362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818F9A3-EDCE-23EA-0AC3-AAF34A3C7294}"/>
                </a:ext>
              </a:extLst>
            </p:cNvPr>
            <p:cNvSpPr/>
            <p:nvPr/>
          </p:nvSpPr>
          <p:spPr>
            <a:xfrm>
              <a:off x="9856606" y="5854048"/>
              <a:ext cx="167701" cy="196637"/>
            </a:xfrm>
            <a:custGeom>
              <a:avLst/>
              <a:gdLst>
                <a:gd name="connsiteX0" fmla="*/ 66053 w 265928"/>
                <a:gd name="connsiteY0" fmla="*/ 0 h 311812"/>
                <a:gd name="connsiteX1" fmla="*/ 186527 w 265928"/>
                <a:gd name="connsiteY1" fmla="*/ 176023 h 311812"/>
                <a:gd name="connsiteX2" fmla="*/ 190439 w 265928"/>
                <a:gd name="connsiteY2" fmla="*/ 178184 h 311812"/>
                <a:gd name="connsiteX3" fmla="*/ 190439 w 265928"/>
                <a:gd name="connsiteY3" fmla="*/ 0 h 311812"/>
                <a:gd name="connsiteX4" fmla="*/ 265928 w 265928"/>
                <a:gd name="connsiteY4" fmla="*/ 0 h 311812"/>
                <a:gd name="connsiteX5" fmla="*/ 265928 w 265928"/>
                <a:gd name="connsiteY5" fmla="*/ 311813 h 311812"/>
                <a:gd name="connsiteX6" fmla="*/ 200733 w 265928"/>
                <a:gd name="connsiteY6" fmla="*/ 311813 h 311812"/>
                <a:gd name="connsiteX7" fmla="*/ 77205 w 265928"/>
                <a:gd name="connsiteY7" fmla="*/ 133663 h 311812"/>
                <a:gd name="connsiteX8" fmla="*/ 77205 w 265928"/>
                <a:gd name="connsiteY8" fmla="*/ 311813 h 311812"/>
                <a:gd name="connsiteX9" fmla="*/ 0 w 265928"/>
                <a:gd name="connsiteY9" fmla="*/ 311813 h 311812"/>
                <a:gd name="connsiteX10" fmla="*/ 0 w 265928"/>
                <a:gd name="connsiteY10" fmla="*/ 0 h 311812"/>
                <a:gd name="connsiteX11" fmla="*/ 66053 w 265928"/>
                <a:gd name="connsiteY11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928" h="311812">
                  <a:moveTo>
                    <a:pt x="66053" y="0"/>
                  </a:moveTo>
                  <a:lnTo>
                    <a:pt x="186527" y="176023"/>
                  </a:lnTo>
                  <a:lnTo>
                    <a:pt x="190439" y="178184"/>
                  </a:lnTo>
                  <a:lnTo>
                    <a:pt x="190439" y="0"/>
                  </a:lnTo>
                  <a:lnTo>
                    <a:pt x="265928" y="0"/>
                  </a:lnTo>
                  <a:lnTo>
                    <a:pt x="265928" y="311813"/>
                  </a:lnTo>
                  <a:lnTo>
                    <a:pt x="200733" y="311813"/>
                  </a:lnTo>
                  <a:lnTo>
                    <a:pt x="77205" y="133663"/>
                  </a:lnTo>
                  <a:lnTo>
                    <a:pt x="77205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6605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9F39BCF-DF25-DB2F-FFD2-61821678CC64}"/>
                </a:ext>
              </a:extLst>
            </p:cNvPr>
            <p:cNvSpPr/>
            <p:nvPr/>
          </p:nvSpPr>
          <p:spPr>
            <a:xfrm>
              <a:off x="10515511" y="5854048"/>
              <a:ext cx="173111" cy="196637"/>
            </a:xfrm>
            <a:custGeom>
              <a:avLst/>
              <a:gdLst>
                <a:gd name="connsiteX0" fmla="*/ 77205 w 274506"/>
                <a:gd name="connsiteY0" fmla="*/ 0 h 311812"/>
                <a:gd name="connsiteX1" fmla="*/ 77205 w 274506"/>
                <a:gd name="connsiteY1" fmla="*/ 125089 h 311812"/>
                <a:gd name="connsiteX2" fmla="*/ 199017 w 274506"/>
                <a:gd name="connsiteY2" fmla="*/ 125089 h 311812"/>
                <a:gd name="connsiteX3" fmla="*/ 199017 w 274506"/>
                <a:gd name="connsiteY3" fmla="*/ 0 h 311812"/>
                <a:gd name="connsiteX4" fmla="*/ 274507 w 274506"/>
                <a:gd name="connsiteY4" fmla="*/ 0 h 311812"/>
                <a:gd name="connsiteX5" fmla="*/ 274507 w 274506"/>
                <a:gd name="connsiteY5" fmla="*/ 311813 h 311812"/>
                <a:gd name="connsiteX6" fmla="*/ 199017 w 274506"/>
                <a:gd name="connsiteY6" fmla="*/ 311813 h 311812"/>
                <a:gd name="connsiteX7" fmla="*/ 199017 w 274506"/>
                <a:gd name="connsiteY7" fmla="*/ 186758 h 311812"/>
                <a:gd name="connsiteX8" fmla="*/ 77205 w 274506"/>
                <a:gd name="connsiteY8" fmla="*/ 186758 h 311812"/>
                <a:gd name="connsiteX9" fmla="*/ 77205 w 274506"/>
                <a:gd name="connsiteY9" fmla="*/ 311813 h 311812"/>
                <a:gd name="connsiteX10" fmla="*/ 0 w 274506"/>
                <a:gd name="connsiteY10" fmla="*/ 311813 h 311812"/>
                <a:gd name="connsiteX11" fmla="*/ 0 w 274506"/>
                <a:gd name="connsiteY11" fmla="*/ 0 h 311812"/>
                <a:gd name="connsiteX12" fmla="*/ 77205 w 274506"/>
                <a:gd name="connsiteY12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506" h="311812">
                  <a:moveTo>
                    <a:pt x="77205" y="0"/>
                  </a:moveTo>
                  <a:lnTo>
                    <a:pt x="77205" y="125089"/>
                  </a:lnTo>
                  <a:lnTo>
                    <a:pt x="199017" y="125089"/>
                  </a:lnTo>
                  <a:lnTo>
                    <a:pt x="199017" y="0"/>
                  </a:lnTo>
                  <a:lnTo>
                    <a:pt x="274507" y="0"/>
                  </a:lnTo>
                  <a:lnTo>
                    <a:pt x="274507" y="311813"/>
                  </a:lnTo>
                  <a:lnTo>
                    <a:pt x="199017" y="311813"/>
                  </a:lnTo>
                  <a:lnTo>
                    <a:pt x="199017" y="186758"/>
                  </a:lnTo>
                  <a:lnTo>
                    <a:pt x="77205" y="186758"/>
                  </a:lnTo>
                  <a:lnTo>
                    <a:pt x="77205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77205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5A475CD-277A-3274-6CE0-6E1B2B5515A5}"/>
                </a:ext>
              </a:extLst>
            </p:cNvPr>
            <p:cNvSpPr/>
            <p:nvPr/>
          </p:nvSpPr>
          <p:spPr>
            <a:xfrm>
              <a:off x="10305587" y="5851230"/>
              <a:ext cx="182875" cy="202668"/>
            </a:xfrm>
            <a:custGeom>
              <a:avLst/>
              <a:gdLst>
                <a:gd name="connsiteX0" fmla="*/ 286559 w 289989"/>
                <a:gd name="connsiteY0" fmla="*/ 107263 h 321375"/>
                <a:gd name="connsiteX1" fmla="*/ 209354 w 289989"/>
                <a:gd name="connsiteY1" fmla="*/ 107263 h 321375"/>
                <a:gd name="connsiteX2" fmla="*/ 109021 w 289989"/>
                <a:gd name="connsiteY2" fmla="*/ 81607 h 321375"/>
                <a:gd name="connsiteX3" fmla="*/ 99585 w 289989"/>
                <a:gd name="connsiteY3" fmla="*/ 229710 h 321375"/>
                <a:gd name="connsiteX4" fmla="*/ 216216 w 289989"/>
                <a:gd name="connsiteY4" fmla="*/ 201482 h 321375"/>
                <a:gd name="connsiteX5" fmla="*/ 157026 w 289989"/>
                <a:gd name="connsiteY5" fmla="*/ 201482 h 321375"/>
                <a:gd name="connsiteX6" fmla="*/ 154452 w 289989"/>
                <a:gd name="connsiteY6" fmla="*/ 198910 h 321375"/>
                <a:gd name="connsiteX7" fmla="*/ 154452 w 289989"/>
                <a:gd name="connsiteY7" fmla="*/ 144957 h 321375"/>
                <a:gd name="connsiteX8" fmla="*/ 289990 w 289989"/>
                <a:gd name="connsiteY8" fmla="*/ 144957 h 321375"/>
                <a:gd name="connsiteX9" fmla="*/ 289990 w 289989"/>
                <a:gd name="connsiteY9" fmla="*/ 207484 h 321375"/>
                <a:gd name="connsiteX10" fmla="*/ 194256 w 289989"/>
                <a:gd name="connsiteY10" fmla="*/ 315767 h 321375"/>
                <a:gd name="connsiteX11" fmla="*/ 19120 w 289989"/>
                <a:gd name="connsiteY11" fmla="*/ 79206 h 321375"/>
                <a:gd name="connsiteX12" fmla="*/ 286559 w 289989"/>
                <a:gd name="connsiteY12" fmla="*/ 107263 h 3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989" h="321375">
                  <a:moveTo>
                    <a:pt x="286559" y="107263"/>
                  </a:moveTo>
                  <a:lnTo>
                    <a:pt x="209354" y="107263"/>
                  </a:lnTo>
                  <a:cubicBezTo>
                    <a:pt x="200706" y="62948"/>
                    <a:pt x="140041" y="56912"/>
                    <a:pt x="109021" y="81607"/>
                  </a:cubicBezTo>
                  <a:cubicBezTo>
                    <a:pt x="72237" y="110898"/>
                    <a:pt x="71826" y="194417"/>
                    <a:pt x="99585" y="229710"/>
                  </a:cubicBezTo>
                  <a:cubicBezTo>
                    <a:pt x="130433" y="268983"/>
                    <a:pt x="217108" y="260408"/>
                    <a:pt x="216216" y="201482"/>
                  </a:cubicBezTo>
                  <a:lnTo>
                    <a:pt x="157026" y="201482"/>
                  </a:lnTo>
                  <a:lnTo>
                    <a:pt x="154452" y="198910"/>
                  </a:lnTo>
                  <a:lnTo>
                    <a:pt x="154452" y="144957"/>
                  </a:lnTo>
                  <a:lnTo>
                    <a:pt x="289990" y="144957"/>
                  </a:lnTo>
                  <a:lnTo>
                    <a:pt x="289990" y="207484"/>
                  </a:lnTo>
                  <a:cubicBezTo>
                    <a:pt x="289990" y="257835"/>
                    <a:pt x="240613" y="304242"/>
                    <a:pt x="194256" y="315767"/>
                  </a:cubicBezTo>
                  <a:cubicBezTo>
                    <a:pt x="47498" y="352227"/>
                    <a:pt x="-41134" y="203712"/>
                    <a:pt x="19120" y="79206"/>
                  </a:cubicBezTo>
                  <a:cubicBezTo>
                    <a:pt x="74571" y="-35353"/>
                    <a:pt x="267721" y="-25338"/>
                    <a:pt x="286559" y="107263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22098EA-9271-1AF4-66D4-06A50AE23768}"/>
                </a:ext>
              </a:extLst>
            </p:cNvPr>
            <p:cNvSpPr/>
            <p:nvPr/>
          </p:nvSpPr>
          <p:spPr>
            <a:xfrm>
              <a:off x="10153059" y="5566803"/>
              <a:ext cx="161024" cy="202342"/>
            </a:xfrm>
            <a:custGeom>
              <a:avLst/>
              <a:gdLst>
                <a:gd name="connsiteX0" fmla="*/ 250487 w 255340"/>
                <a:gd name="connsiteY0" fmla="*/ 99158 h 320859"/>
                <a:gd name="connsiteX1" fmla="*/ 176714 w 255340"/>
                <a:gd name="connsiteY1" fmla="*/ 99158 h 320859"/>
                <a:gd name="connsiteX2" fmla="*/ 91891 w 255340"/>
                <a:gd name="connsiteY2" fmla="*/ 78716 h 320859"/>
                <a:gd name="connsiteX3" fmla="*/ 176302 w 255340"/>
                <a:gd name="connsiteY3" fmla="*/ 136407 h 320859"/>
                <a:gd name="connsiteX4" fmla="*/ 253164 w 255340"/>
                <a:gd name="connsiteY4" fmla="*/ 206995 h 320859"/>
                <a:gd name="connsiteX5" fmla="*/ 150190 w 255340"/>
                <a:gd name="connsiteY5" fmla="*/ 320250 h 320859"/>
                <a:gd name="connsiteX6" fmla="*/ 0 w 255340"/>
                <a:gd name="connsiteY6" fmla="*/ 212242 h 320859"/>
                <a:gd name="connsiteX7" fmla="*/ 73774 w 255340"/>
                <a:gd name="connsiteY7" fmla="*/ 212242 h 320859"/>
                <a:gd name="connsiteX8" fmla="*/ 100058 w 255340"/>
                <a:gd name="connsiteY8" fmla="*/ 251961 h 320859"/>
                <a:gd name="connsiteX9" fmla="*/ 176611 w 255340"/>
                <a:gd name="connsiteY9" fmla="*/ 220028 h 320859"/>
                <a:gd name="connsiteX10" fmla="*/ 154376 w 255340"/>
                <a:gd name="connsiteY10" fmla="*/ 199414 h 320859"/>
                <a:gd name="connsiteX11" fmla="*/ 57166 w 255340"/>
                <a:gd name="connsiteY11" fmla="*/ 171426 h 320859"/>
                <a:gd name="connsiteX12" fmla="*/ 69450 w 255340"/>
                <a:gd name="connsiteY12" fmla="*/ 11764 h 320859"/>
                <a:gd name="connsiteX13" fmla="*/ 250487 w 255340"/>
                <a:gd name="connsiteY13" fmla="*/ 99193 h 32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5340" h="320859">
                  <a:moveTo>
                    <a:pt x="250487" y="99158"/>
                  </a:moveTo>
                  <a:lnTo>
                    <a:pt x="176714" y="99158"/>
                  </a:lnTo>
                  <a:cubicBezTo>
                    <a:pt x="179219" y="59166"/>
                    <a:pt x="109151" y="52923"/>
                    <a:pt x="91891" y="78716"/>
                  </a:cubicBezTo>
                  <a:cubicBezTo>
                    <a:pt x="63583" y="121041"/>
                    <a:pt x="152969" y="129239"/>
                    <a:pt x="176302" y="136407"/>
                  </a:cubicBezTo>
                  <a:cubicBezTo>
                    <a:pt x="212434" y="147486"/>
                    <a:pt x="245203" y="167311"/>
                    <a:pt x="253164" y="206995"/>
                  </a:cubicBezTo>
                  <a:cubicBezTo>
                    <a:pt x="266923" y="275696"/>
                    <a:pt x="213395" y="315997"/>
                    <a:pt x="150190" y="320250"/>
                  </a:cubicBezTo>
                  <a:cubicBezTo>
                    <a:pt x="74494" y="325326"/>
                    <a:pt x="377" y="299533"/>
                    <a:pt x="0" y="212242"/>
                  </a:cubicBezTo>
                  <a:lnTo>
                    <a:pt x="73774" y="212242"/>
                  </a:lnTo>
                  <a:cubicBezTo>
                    <a:pt x="73705" y="229941"/>
                    <a:pt x="83999" y="245169"/>
                    <a:pt x="100058" y="251961"/>
                  </a:cubicBezTo>
                  <a:cubicBezTo>
                    <a:pt x="125518" y="262730"/>
                    <a:pt x="183336" y="259335"/>
                    <a:pt x="176611" y="220028"/>
                  </a:cubicBezTo>
                  <a:cubicBezTo>
                    <a:pt x="174827" y="209567"/>
                    <a:pt x="163297" y="203084"/>
                    <a:pt x="154376" y="199414"/>
                  </a:cubicBezTo>
                  <a:cubicBezTo>
                    <a:pt x="124043" y="186895"/>
                    <a:pt x="87636" y="186415"/>
                    <a:pt x="57166" y="171426"/>
                  </a:cubicBezTo>
                  <a:cubicBezTo>
                    <a:pt x="-17637" y="134555"/>
                    <a:pt x="-3020" y="41261"/>
                    <a:pt x="69450" y="11764"/>
                  </a:cubicBezTo>
                  <a:cubicBezTo>
                    <a:pt x="141920" y="-17733"/>
                    <a:pt x="250556" y="7100"/>
                    <a:pt x="250487" y="99193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F30B1-AA9E-E9A7-786B-3F37E15C790F}"/>
                </a:ext>
              </a:extLst>
            </p:cNvPr>
            <p:cNvSpPr/>
            <p:nvPr/>
          </p:nvSpPr>
          <p:spPr>
            <a:xfrm>
              <a:off x="10929914" y="5566938"/>
              <a:ext cx="160414" cy="202225"/>
            </a:xfrm>
            <a:custGeom>
              <a:avLst/>
              <a:gdLst>
                <a:gd name="connsiteX0" fmla="*/ 250458 w 254372"/>
                <a:gd name="connsiteY0" fmla="*/ 98945 h 320674"/>
                <a:gd name="connsiteX1" fmla="*/ 176684 w 254372"/>
                <a:gd name="connsiteY1" fmla="*/ 98945 h 320674"/>
                <a:gd name="connsiteX2" fmla="*/ 87847 w 254372"/>
                <a:gd name="connsiteY2" fmla="*/ 84745 h 320674"/>
                <a:gd name="connsiteX3" fmla="*/ 174968 w 254372"/>
                <a:gd name="connsiteY3" fmla="*/ 135782 h 320674"/>
                <a:gd name="connsiteX4" fmla="*/ 253958 w 254372"/>
                <a:gd name="connsiteY4" fmla="*/ 236930 h 320674"/>
                <a:gd name="connsiteX5" fmla="*/ 151807 w 254372"/>
                <a:gd name="connsiteY5" fmla="*/ 319933 h 320674"/>
                <a:gd name="connsiteX6" fmla="*/ 5 w 254372"/>
                <a:gd name="connsiteY6" fmla="*/ 212029 h 320674"/>
                <a:gd name="connsiteX7" fmla="*/ 73778 w 254372"/>
                <a:gd name="connsiteY7" fmla="*/ 212029 h 320674"/>
                <a:gd name="connsiteX8" fmla="*/ 173630 w 254372"/>
                <a:gd name="connsiteY8" fmla="*/ 238919 h 320674"/>
                <a:gd name="connsiteX9" fmla="*/ 144121 w 254372"/>
                <a:gd name="connsiteY9" fmla="*/ 195736 h 320674"/>
                <a:gd name="connsiteX10" fmla="*/ 54837 w 254372"/>
                <a:gd name="connsiteY10" fmla="*/ 170081 h 320674"/>
                <a:gd name="connsiteX11" fmla="*/ 81945 w 254372"/>
                <a:gd name="connsiteY11" fmla="*/ 6920 h 320674"/>
                <a:gd name="connsiteX12" fmla="*/ 250458 w 254372"/>
                <a:gd name="connsiteY12" fmla="*/ 98945 h 32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372" h="320674">
                  <a:moveTo>
                    <a:pt x="250458" y="98945"/>
                  </a:moveTo>
                  <a:lnTo>
                    <a:pt x="176684" y="98945"/>
                  </a:lnTo>
                  <a:cubicBezTo>
                    <a:pt x="180939" y="56174"/>
                    <a:pt x="95155" y="52641"/>
                    <a:pt x="87847" y="84745"/>
                  </a:cubicBezTo>
                  <a:cubicBezTo>
                    <a:pt x="78719" y="124875"/>
                    <a:pt x="148513" y="127824"/>
                    <a:pt x="174968" y="135782"/>
                  </a:cubicBezTo>
                  <a:cubicBezTo>
                    <a:pt x="225546" y="151011"/>
                    <a:pt x="258487" y="180302"/>
                    <a:pt x="253958" y="236930"/>
                  </a:cubicBezTo>
                  <a:cubicBezTo>
                    <a:pt x="249737" y="289682"/>
                    <a:pt x="199845" y="316401"/>
                    <a:pt x="151807" y="319933"/>
                  </a:cubicBezTo>
                  <a:cubicBezTo>
                    <a:pt x="75906" y="325524"/>
                    <a:pt x="-682" y="300417"/>
                    <a:pt x="5" y="212029"/>
                  </a:cubicBezTo>
                  <a:lnTo>
                    <a:pt x="73778" y="212029"/>
                  </a:lnTo>
                  <a:cubicBezTo>
                    <a:pt x="67705" y="260150"/>
                    <a:pt x="156096" y="271332"/>
                    <a:pt x="173630" y="238919"/>
                  </a:cubicBezTo>
                  <a:cubicBezTo>
                    <a:pt x="186772" y="214601"/>
                    <a:pt x="163645" y="202082"/>
                    <a:pt x="144121" y="195736"/>
                  </a:cubicBezTo>
                  <a:cubicBezTo>
                    <a:pt x="114680" y="186133"/>
                    <a:pt x="83111" y="184624"/>
                    <a:pt x="54837" y="170081"/>
                  </a:cubicBezTo>
                  <a:cubicBezTo>
                    <a:pt x="-24667" y="129231"/>
                    <a:pt x="2578" y="30312"/>
                    <a:pt x="81945" y="6920"/>
                  </a:cubicBezTo>
                  <a:cubicBezTo>
                    <a:pt x="153248" y="-14105"/>
                    <a:pt x="249154" y="11722"/>
                    <a:pt x="250458" y="98945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84FBD3D-6B9B-D2AC-734D-13241266E919}"/>
                </a:ext>
              </a:extLst>
            </p:cNvPr>
            <p:cNvSpPr/>
            <p:nvPr/>
          </p:nvSpPr>
          <p:spPr>
            <a:xfrm>
              <a:off x="9774373" y="5566882"/>
              <a:ext cx="161185" cy="202258"/>
            </a:xfrm>
            <a:custGeom>
              <a:avLst/>
              <a:gdLst>
                <a:gd name="connsiteX0" fmla="*/ 250496 w 255595"/>
                <a:gd name="connsiteY0" fmla="*/ 99032 h 320725"/>
                <a:gd name="connsiteX1" fmla="*/ 176723 w 255595"/>
                <a:gd name="connsiteY1" fmla="*/ 99032 h 320725"/>
                <a:gd name="connsiteX2" fmla="*/ 111424 w 255595"/>
                <a:gd name="connsiteY2" fmla="*/ 65522 h 320725"/>
                <a:gd name="connsiteX3" fmla="*/ 108130 w 255595"/>
                <a:gd name="connsiteY3" fmla="*/ 118685 h 320725"/>
                <a:gd name="connsiteX4" fmla="*/ 190414 w 255595"/>
                <a:gd name="connsiteY4" fmla="*/ 141014 h 320725"/>
                <a:gd name="connsiteX5" fmla="*/ 151811 w 255595"/>
                <a:gd name="connsiteY5" fmla="*/ 319987 h 320725"/>
                <a:gd name="connsiteX6" fmla="*/ 9 w 255595"/>
                <a:gd name="connsiteY6" fmla="*/ 212082 h 320725"/>
                <a:gd name="connsiteX7" fmla="*/ 73783 w 255595"/>
                <a:gd name="connsiteY7" fmla="*/ 212082 h 320725"/>
                <a:gd name="connsiteX8" fmla="*/ 173326 w 255595"/>
                <a:gd name="connsiteY8" fmla="*/ 238698 h 320725"/>
                <a:gd name="connsiteX9" fmla="*/ 135890 w 255595"/>
                <a:gd name="connsiteY9" fmla="*/ 193732 h 320725"/>
                <a:gd name="connsiteX10" fmla="*/ 11916 w 255595"/>
                <a:gd name="connsiteY10" fmla="*/ 125648 h 320725"/>
                <a:gd name="connsiteX11" fmla="*/ 80577 w 255595"/>
                <a:gd name="connsiteY11" fmla="*/ 7351 h 320725"/>
                <a:gd name="connsiteX12" fmla="*/ 250462 w 255595"/>
                <a:gd name="connsiteY12" fmla="*/ 99032 h 3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595" h="320725">
                  <a:moveTo>
                    <a:pt x="250496" y="99032"/>
                  </a:moveTo>
                  <a:lnTo>
                    <a:pt x="176723" y="99032"/>
                  </a:lnTo>
                  <a:cubicBezTo>
                    <a:pt x="174904" y="66174"/>
                    <a:pt x="138257" y="58559"/>
                    <a:pt x="111424" y="65522"/>
                  </a:cubicBezTo>
                  <a:cubicBezTo>
                    <a:pt x="80508" y="73548"/>
                    <a:pt x="77523" y="105377"/>
                    <a:pt x="108130" y="118685"/>
                  </a:cubicBezTo>
                  <a:cubicBezTo>
                    <a:pt x="133076" y="129558"/>
                    <a:pt x="164164" y="130587"/>
                    <a:pt x="190414" y="141014"/>
                  </a:cubicBezTo>
                  <a:cubicBezTo>
                    <a:pt x="296167" y="182962"/>
                    <a:pt x="266040" y="311583"/>
                    <a:pt x="151811" y="319987"/>
                  </a:cubicBezTo>
                  <a:cubicBezTo>
                    <a:pt x="76047" y="325577"/>
                    <a:pt x="-952" y="300368"/>
                    <a:pt x="9" y="212082"/>
                  </a:cubicBezTo>
                  <a:lnTo>
                    <a:pt x="73783" y="212082"/>
                  </a:lnTo>
                  <a:cubicBezTo>
                    <a:pt x="67469" y="259963"/>
                    <a:pt x="155860" y="271762"/>
                    <a:pt x="173326" y="238698"/>
                  </a:cubicBezTo>
                  <a:cubicBezTo>
                    <a:pt x="188389" y="210195"/>
                    <a:pt x="156924" y="199837"/>
                    <a:pt x="135890" y="193732"/>
                  </a:cubicBezTo>
                  <a:cubicBezTo>
                    <a:pt x="92552" y="181144"/>
                    <a:pt x="29141" y="176548"/>
                    <a:pt x="11916" y="125648"/>
                  </a:cubicBezTo>
                  <a:cubicBezTo>
                    <a:pt x="-6408" y="71490"/>
                    <a:pt x="29484" y="22923"/>
                    <a:pt x="80577" y="7351"/>
                  </a:cubicBezTo>
                  <a:cubicBezTo>
                    <a:pt x="152223" y="-14498"/>
                    <a:pt x="248438" y="11295"/>
                    <a:pt x="250462" y="99032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8B9BEAF-A29A-E6FD-38D2-F554B43648BD}"/>
                </a:ext>
              </a:extLst>
            </p:cNvPr>
            <p:cNvSpPr/>
            <p:nvPr/>
          </p:nvSpPr>
          <p:spPr>
            <a:xfrm>
              <a:off x="10048150" y="5851434"/>
              <a:ext cx="160411" cy="201860"/>
            </a:xfrm>
            <a:custGeom>
              <a:avLst/>
              <a:gdLst>
                <a:gd name="connsiteX0" fmla="*/ 250423 w 254368"/>
                <a:gd name="connsiteY0" fmla="*/ 98400 h 320094"/>
                <a:gd name="connsiteX1" fmla="*/ 176650 w 254368"/>
                <a:gd name="connsiteY1" fmla="*/ 98400 h 320094"/>
                <a:gd name="connsiteX2" fmla="*/ 87812 w 254368"/>
                <a:gd name="connsiteY2" fmla="*/ 100595 h 320094"/>
                <a:gd name="connsiteX3" fmla="*/ 176272 w 254368"/>
                <a:gd name="connsiteY3" fmla="*/ 135614 h 320094"/>
                <a:gd name="connsiteX4" fmla="*/ 253958 w 254368"/>
                <a:gd name="connsiteY4" fmla="*/ 236350 h 320094"/>
                <a:gd name="connsiteX5" fmla="*/ 151807 w 254368"/>
                <a:gd name="connsiteY5" fmla="*/ 319354 h 320094"/>
                <a:gd name="connsiteX6" fmla="*/ 5 w 254368"/>
                <a:gd name="connsiteY6" fmla="*/ 211449 h 320094"/>
                <a:gd name="connsiteX7" fmla="*/ 73778 w 254368"/>
                <a:gd name="connsiteY7" fmla="*/ 211449 h 320094"/>
                <a:gd name="connsiteX8" fmla="*/ 173630 w 254368"/>
                <a:gd name="connsiteY8" fmla="*/ 238340 h 320094"/>
                <a:gd name="connsiteX9" fmla="*/ 135920 w 254368"/>
                <a:gd name="connsiteY9" fmla="*/ 193065 h 320094"/>
                <a:gd name="connsiteX10" fmla="*/ 8617 w 254368"/>
                <a:gd name="connsiteY10" fmla="*/ 109478 h 320094"/>
                <a:gd name="connsiteX11" fmla="*/ 151841 w 254368"/>
                <a:gd name="connsiteY11" fmla="*/ 716 h 320094"/>
                <a:gd name="connsiteX12" fmla="*/ 250526 w 254368"/>
                <a:gd name="connsiteY12" fmla="*/ 98331 h 32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368" h="320094">
                  <a:moveTo>
                    <a:pt x="250423" y="98400"/>
                  </a:moveTo>
                  <a:lnTo>
                    <a:pt x="176650" y="98400"/>
                  </a:lnTo>
                  <a:cubicBezTo>
                    <a:pt x="177164" y="49901"/>
                    <a:pt x="76420" y="50518"/>
                    <a:pt x="87812" y="100595"/>
                  </a:cubicBezTo>
                  <a:cubicBezTo>
                    <a:pt x="92719" y="122169"/>
                    <a:pt x="157022" y="129680"/>
                    <a:pt x="176272" y="135614"/>
                  </a:cubicBezTo>
                  <a:cubicBezTo>
                    <a:pt x="226129" y="150980"/>
                    <a:pt x="258418" y="180717"/>
                    <a:pt x="253958" y="236350"/>
                  </a:cubicBezTo>
                  <a:cubicBezTo>
                    <a:pt x="249737" y="289102"/>
                    <a:pt x="199845" y="315821"/>
                    <a:pt x="151807" y="319354"/>
                  </a:cubicBezTo>
                  <a:cubicBezTo>
                    <a:pt x="75906" y="324945"/>
                    <a:pt x="-682" y="299838"/>
                    <a:pt x="5" y="211449"/>
                  </a:cubicBezTo>
                  <a:lnTo>
                    <a:pt x="73778" y="211449"/>
                  </a:lnTo>
                  <a:cubicBezTo>
                    <a:pt x="67499" y="259674"/>
                    <a:pt x="156096" y="270787"/>
                    <a:pt x="173630" y="238340"/>
                  </a:cubicBezTo>
                  <a:cubicBezTo>
                    <a:pt x="188865" y="210146"/>
                    <a:pt x="156542" y="199033"/>
                    <a:pt x="135920" y="193065"/>
                  </a:cubicBezTo>
                  <a:cubicBezTo>
                    <a:pt x="88808" y="179448"/>
                    <a:pt x="14759" y="172897"/>
                    <a:pt x="8617" y="109478"/>
                  </a:cubicBezTo>
                  <a:cubicBezTo>
                    <a:pt x="348" y="24485"/>
                    <a:pt x="80092" y="-5149"/>
                    <a:pt x="151841" y="716"/>
                  </a:cubicBezTo>
                  <a:cubicBezTo>
                    <a:pt x="204203" y="5003"/>
                    <a:pt x="251281" y="43075"/>
                    <a:pt x="250526" y="98331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1068E62-9247-23E0-CAB0-0B2562DAD07F}"/>
                </a:ext>
              </a:extLst>
            </p:cNvPr>
            <p:cNvSpPr/>
            <p:nvPr/>
          </p:nvSpPr>
          <p:spPr>
            <a:xfrm>
              <a:off x="10519838" y="5569896"/>
              <a:ext cx="137407" cy="196637"/>
            </a:xfrm>
            <a:custGeom>
              <a:avLst/>
              <a:gdLst>
                <a:gd name="connsiteX0" fmla="*/ 217890 w 217889"/>
                <a:gd name="connsiteY0" fmla="*/ 0 h 311812"/>
                <a:gd name="connsiteX1" fmla="*/ 217890 w 217889"/>
                <a:gd name="connsiteY1" fmla="*/ 61670 h 311812"/>
                <a:gd name="connsiteX2" fmla="*/ 77205 w 217889"/>
                <a:gd name="connsiteY2" fmla="*/ 61670 h 311812"/>
                <a:gd name="connsiteX3" fmla="*/ 77205 w 217889"/>
                <a:gd name="connsiteY3" fmla="*/ 125089 h 311812"/>
                <a:gd name="connsiteX4" fmla="*/ 207596 w 217889"/>
                <a:gd name="connsiteY4" fmla="*/ 125089 h 311812"/>
                <a:gd name="connsiteX5" fmla="*/ 207596 w 217889"/>
                <a:gd name="connsiteY5" fmla="*/ 186758 h 311812"/>
                <a:gd name="connsiteX6" fmla="*/ 77205 w 217889"/>
                <a:gd name="connsiteY6" fmla="*/ 186758 h 311812"/>
                <a:gd name="connsiteX7" fmla="*/ 77205 w 217889"/>
                <a:gd name="connsiteY7" fmla="*/ 250143 h 311812"/>
                <a:gd name="connsiteX8" fmla="*/ 217890 w 217889"/>
                <a:gd name="connsiteY8" fmla="*/ 250143 h 311812"/>
                <a:gd name="connsiteX9" fmla="*/ 217890 w 217889"/>
                <a:gd name="connsiteY9" fmla="*/ 311813 h 311812"/>
                <a:gd name="connsiteX10" fmla="*/ 0 w 217889"/>
                <a:gd name="connsiteY10" fmla="*/ 311813 h 311812"/>
                <a:gd name="connsiteX11" fmla="*/ 0 w 217889"/>
                <a:gd name="connsiteY11" fmla="*/ 0 h 311812"/>
                <a:gd name="connsiteX12" fmla="*/ 217890 w 217889"/>
                <a:gd name="connsiteY12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889" h="311812">
                  <a:moveTo>
                    <a:pt x="217890" y="0"/>
                  </a:moveTo>
                  <a:lnTo>
                    <a:pt x="217890" y="61670"/>
                  </a:lnTo>
                  <a:lnTo>
                    <a:pt x="77205" y="61670"/>
                  </a:lnTo>
                  <a:lnTo>
                    <a:pt x="77205" y="125089"/>
                  </a:lnTo>
                  <a:lnTo>
                    <a:pt x="207596" y="125089"/>
                  </a:lnTo>
                  <a:lnTo>
                    <a:pt x="207596" y="186758"/>
                  </a:lnTo>
                  <a:lnTo>
                    <a:pt x="77205" y="186758"/>
                  </a:lnTo>
                  <a:lnTo>
                    <a:pt x="77205" y="250143"/>
                  </a:lnTo>
                  <a:lnTo>
                    <a:pt x="217890" y="250143"/>
                  </a:lnTo>
                  <a:lnTo>
                    <a:pt x="217890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217890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D2741F8-04E3-086E-C2B3-4B3666125133}"/>
                </a:ext>
              </a:extLst>
            </p:cNvPr>
            <p:cNvSpPr/>
            <p:nvPr/>
          </p:nvSpPr>
          <p:spPr>
            <a:xfrm>
              <a:off x="9948571" y="5569896"/>
              <a:ext cx="191504" cy="196637"/>
            </a:xfrm>
            <a:custGeom>
              <a:avLst/>
              <a:gdLst>
                <a:gd name="connsiteX0" fmla="*/ 85783 w 303673"/>
                <a:gd name="connsiteY0" fmla="*/ 0 h 311812"/>
                <a:gd name="connsiteX1" fmla="*/ 152660 w 303673"/>
                <a:gd name="connsiteY1" fmla="*/ 130199 h 311812"/>
                <a:gd name="connsiteX2" fmla="*/ 218748 w 303673"/>
                <a:gd name="connsiteY2" fmla="*/ 0 h 311812"/>
                <a:gd name="connsiteX3" fmla="*/ 303673 w 303673"/>
                <a:gd name="connsiteY3" fmla="*/ 0 h 311812"/>
                <a:gd name="connsiteX4" fmla="*/ 188723 w 303673"/>
                <a:gd name="connsiteY4" fmla="*/ 208161 h 311812"/>
                <a:gd name="connsiteX5" fmla="*/ 188723 w 303673"/>
                <a:gd name="connsiteY5" fmla="*/ 311813 h 311812"/>
                <a:gd name="connsiteX6" fmla="*/ 113234 w 303673"/>
                <a:gd name="connsiteY6" fmla="*/ 311813 h 311812"/>
                <a:gd name="connsiteX7" fmla="*/ 113234 w 303673"/>
                <a:gd name="connsiteY7" fmla="*/ 206446 h 311812"/>
                <a:gd name="connsiteX8" fmla="*/ 0 w 303673"/>
                <a:gd name="connsiteY8" fmla="*/ 0 h 311812"/>
                <a:gd name="connsiteX9" fmla="*/ 85783 w 303673"/>
                <a:gd name="connsiteY9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673" h="311812">
                  <a:moveTo>
                    <a:pt x="85783" y="0"/>
                  </a:moveTo>
                  <a:lnTo>
                    <a:pt x="152660" y="130199"/>
                  </a:lnTo>
                  <a:lnTo>
                    <a:pt x="218748" y="0"/>
                  </a:lnTo>
                  <a:lnTo>
                    <a:pt x="303673" y="0"/>
                  </a:lnTo>
                  <a:lnTo>
                    <a:pt x="188723" y="208161"/>
                  </a:lnTo>
                  <a:lnTo>
                    <a:pt x="188723" y="311813"/>
                  </a:lnTo>
                  <a:lnTo>
                    <a:pt x="113234" y="311813"/>
                  </a:lnTo>
                  <a:lnTo>
                    <a:pt x="113234" y="206446"/>
                  </a:lnTo>
                  <a:lnTo>
                    <a:pt x="0" y="0"/>
                  </a:lnTo>
                  <a:lnTo>
                    <a:pt x="8578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E5CF5EE-BBCE-1D54-2095-BBBAB0664C2F}"/>
                </a:ext>
              </a:extLst>
            </p:cNvPr>
            <p:cNvSpPr/>
            <p:nvPr/>
          </p:nvSpPr>
          <p:spPr>
            <a:xfrm>
              <a:off x="10330498" y="5569896"/>
              <a:ext cx="166619" cy="196637"/>
            </a:xfrm>
            <a:custGeom>
              <a:avLst/>
              <a:gdLst>
                <a:gd name="connsiteX0" fmla="*/ 264213 w 264212"/>
                <a:gd name="connsiteY0" fmla="*/ 0 h 311812"/>
                <a:gd name="connsiteX1" fmla="*/ 264213 w 264212"/>
                <a:gd name="connsiteY1" fmla="*/ 61670 h 311812"/>
                <a:gd name="connsiteX2" fmla="*/ 169851 w 264212"/>
                <a:gd name="connsiteY2" fmla="*/ 61670 h 311812"/>
                <a:gd name="connsiteX3" fmla="*/ 169851 w 264212"/>
                <a:gd name="connsiteY3" fmla="*/ 311813 h 311812"/>
                <a:gd name="connsiteX4" fmla="*/ 94362 w 264212"/>
                <a:gd name="connsiteY4" fmla="*/ 311813 h 311812"/>
                <a:gd name="connsiteX5" fmla="*/ 94362 w 264212"/>
                <a:gd name="connsiteY5" fmla="*/ 61670 h 311812"/>
                <a:gd name="connsiteX6" fmla="*/ 0 w 264212"/>
                <a:gd name="connsiteY6" fmla="*/ 61670 h 311812"/>
                <a:gd name="connsiteX7" fmla="*/ 0 w 264212"/>
                <a:gd name="connsiteY7" fmla="*/ 0 h 311812"/>
                <a:gd name="connsiteX8" fmla="*/ 264213 w 264212"/>
                <a:gd name="connsiteY8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212" h="311812">
                  <a:moveTo>
                    <a:pt x="264213" y="0"/>
                  </a:moveTo>
                  <a:lnTo>
                    <a:pt x="264213" y="61670"/>
                  </a:lnTo>
                  <a:lnTo>
                    <a:pt x="169851" y="61670"/>
                  </a:lnTo>
                  <a:lnTo>
                    <a:pt x="169851" y="311813"/>
                  </a:lnTo>
                  <a:lnTo>
                    <a:pt x="94362" y="311813"/>
                  </a:lnTo>
                  <a:lnTo>
                    <a:pt x="94362" y="61670"/>
                  </a:lnTo>
                  <a:lnTo>
                    <a:pt x="0" y="61670"/>
                  </a:lnTo>
                  <a:lnTo>
                    <a:pt x="0" y="0"/>
                  </a:lnTo>
                  <a:lnTo>
                    <a:pt x="26421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FB5282B-FE25-D2DE-03D6-5CEDD33A909A}"/>
                </a:ext>
              </a:extLst>
            </p:cNvPr>
            <p:cNvSpPr/>
            <p:nvPr/>
          </p:nvSpPr>
          <p:spPr>
            <a:xfrm>
              <a:off x="10711342" y="5854048"/>
              <a:ext cx="166619" cy="196637"/>
            </a:xfrm>
            <a:custGeom>
              <a:avLst/>
              <a:gdLst>
                <a:gd name="connsiteX0" fmla="*/ 264213 w 264212"/>
                <a:gd name="connsiteY0" fmla="*/ 0 h 311812"/>
                <a:gd name="connsiteX1" fmla="*/ 264213 w 264212"/>
                <a:gd name="connsiteY1" fmla="*/ 61704 h 311812"/>
                <a:gd name="connsiteX2" fmla="*/ 169851 w 264212"/>
                <a:gd name="connsiteY2" fmla="*/ 61704 h 311812"/>
                <a:gd name="connsiteX3" fmla="*/ 169851 w 264212"/>
                <a:gd name="connsiteY3" fmla="*/ 311813 h 311812"/>
                <a:gd name="connsiteX4" fmla="*/ 94362 w 264212"/>
                <a:gd name="connsiteY4" fmla="*/ 311813 h 311812"/>
                <a:gd name="connsiteX5" fmla="*/ 94362 w 264212"/>
                <a:gd name="connsiteY5" fmla="*/ 61704 h 311812"/>
                <a:gd name="connsiteX6" fmla="*/ 0 w 264212"/>
                <a:gd name="connsiteY6" fmla="*/ 61704 h 311812"/>
                <a:gd name="connsiteX7" fmla="*/ 0 w 264212"/>
                <a:gd name="connsiteY7" fmla="*/ 0 h 311812"/>
                <a:gd name="connsiteX8" fmla="*/ 264213 w 264212"/>
                <a:gd name="connsiteY8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212" h="311812">
                  <a:moveTo>
                    <a:pt x="264213" y="0"/>
                  </a:moveTo>
                  <a:lnTo>
                    <a:pt x="264213" y="61704"/>
                  </a:lnTo>
                  <a:lnTo>
                    <a:pt x="169851" y="61704"/>
                  </a:lnTo>
                  <a:lnTo>
                    <a:pt x="169851" y="311813"/>
                  </a:lnTo>
                  <a:lnTo>
                    <a:pt x="94362" y="311813"/>
                  </a:lnTo>
                  <a:lnTo>
                    <a:pt x="94362" y="61704"/>
                  </a:lnTo>
                  <a:lnTo>
                    <a:pt x="0" y="61704"/>
                  </a:lnTo>
                  <a:lnTo>
                    <a:pt x="0" y="0"/>
                  </a:lnTo>
                  <a:lnTo>
                    <a:pt x="26421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C6AC9FE-DA27-6357-73CA-DFE63912D0FD}"/>
                </a:ext>
              </a:extLst>
            </p:cNvPr>
            <p:cNvSpPr/>
            <p:nvPr/>
          </p:nvSpPr>
          <p:spPr>
            <a:xfrm>
              <a:off x="9779788" y="5854048"/>
              <a:ext cx="48688" cy="196637"/>
            </a:xfrm>
            <a:custGeom>
              <a:avLst/>
              <a:gdLst>
                <a:gd name="connsiteX0" fmla="*/ 0 w 77205"/>
                <a:gd name="connsiteY0" fmla="*/ 0 h 311812"/>
                <a:gd name="connsiteX1" fmla="*/ 77205 w 77205"/>
                <a:gd name="connsiteY1" fmla="*/ 0 h 311812"/>
                <a:gd name="connsiteX2" fmla="*/ 77205 w 77205"/>
                <a:gd name="connsiteY2" fmla="*/ 311813 h 311812"/>
                <a:gd name="connsiteX3" fmla="*/ 0 w 77205"/>
                <a:gd name="connsiteY3" fmla="*/ 311813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05" h="311812">
                  <a:moveTo>
                    <a:pt x="0" y="0"/>
                  </a:moveTo>
                  <a:lnTo>
                    <a:pt x="77205" y="0"/>
                  </a:lnTo>
                  <a:lnTo>
                    <a:pt x="77205" y="311813"/>
                  </a:lnTo>
                  <a:lnTo>
                    <a:pt x="0" y="311813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1CD1A0C-F92D-802F-0E2A-7EF3B06EB74D}"/>
                </a:ext>
              </a:extLst>
            </p:cNvPr>
            <p:cNvSpPr/>
            <p:nvPr/>
          </p:nvSpPr>
          <p:spPr>
            <a:xfrm>
              <a:off x="10232041" y="5854048"/>
              <a:ext cx="47605" cy="196637"/>
            </a:xfrm>
            <a:custGeom>
              <a:avLst/>
              <a:gdLst>
                <a:gd name="connsiteX0" fmla="*/ 0 w 75489"/>
                <a:gd name="connsiteY0" fmla="*/ 0 h 311812"/>
                <a:gd name="connsiteX1" fmla="*/ 75489 w 75489"/>
                <a:gd name="connsiteY1" fmla="*/ 0 h 311812"/>
                <a:gd name="connsiteX2" fmla="*/ 75489 w 75489"/>
                <a:gd name="connsiteY2" fmla="*/ 311813 h 311812"/>
                <a:gd name="connsiteX3" fmla="*/ 0 w 75489"/>
                <a:gd name="connsiteY3" fmla="*/ 311813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89" h="311812">
                  <a:moveTo>
                    <a:pt x="0" y="0"/>
                  </a:moveTo>
                  <a:lnTo>
                    <a:pt x="75489" y="0"/>
                  </a:lnTo>
                  <a:lnTo>
                    <a:pt x="75489" y="311813"/>
                  </a:lnTo>
                  <a:lnTo>
                    <a:pt x="0" y="311813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45F93944-3182-9D9F-7467-0C1918164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806" y="5681637"/>
            <a:ext cx="2256763" cy="6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7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ont cover">
    <p:bg>
      <p:bgPr>
        <a:solidFill>
          <a:srgbClr val="D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644213-6EB7-EB77-558D-F4724AA66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806" y="908640"/>
            <a:ext cx="5830387" cy="1655762"/>
          </a:xfrm>
          <a:prstGeom prst="rect">
            <a:avLst/>
          </a:prstGeo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This is where</a:t>
            </a:r>
            <a:br>
              <a:rPr lang="en-US" dirty="0"/>
            </a:br>
            <a:r>
              <a:rPr lang="en-US" dirty="0"/>
              <a:t>the title goes 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5C890E6-7986-1186-A1AD-1E73B01FA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869" y="2787229"/>
            <a:ext cx="5830385" cy="904366"/>
          </a:xfrm>
        </p:spPr>
        <p:txBody>
          <a:bodyPr t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762162-DF33-CE9A-418D-EA53F51FDAF9}"/>
              </a:ext>
            </a:extLst>
          </p:cNvPr>
          <p:cNvGrpSpPr/>
          <p:nvPr userDrawn="1"/>
        </p:nvGrpSpPr>
        <p:grpSpPr>
          <a:xfrm>
            <a:off x="9211492" y="5559086"/>
            <a:ext cx="2340028" cy="968830"/>
            <a:chOff x="8750300" y="5444252"/>
            <a:chExt cx="2340028" cy="968830"/>
          </a:xfrm>
          <a:solidFill>
            <a:schemeClr val="tx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C4E0463-7C71-22B3-ADFF-9D6545B15227}"/>
                </a:ext>
              </a:extLst>
            </p:cNvPr>
            <p:cNvSpPr/>
            <p:nvPr/>
          </p:nvSpPr>
          <p:spPr>
            <a:xfrm>
              <a:off x="8750300" y="5444252"/>
              <a:ext cx="797504" cy="968830"/>
            </a:xfrm>
            <a:custGeom>
              <a:avLst/>
              <a:gdLst>
                <a:gd name="connsiteX0" fmla="*/ 597938 w 1264622"/>
                <a:gd name="connsiteY0" fmla="*/ 120451 h 1536298"/>
                <a:gd name="connsiteX1" fmla="*/ 1018036 w 1264622"/>
                <a:gd name="connsiteY1" fmla="*/ 176702 h 1536298"/>
                <a:gd name="connsiteX2" fmla="*/ 1150691 w 1264622"/>
                <a:gd name="connsiteY2" fmla="*/ 165555 h 1536298"/>
                <a:gd name="connsiteX3" fmla="*/ 1107388 w 1264622"/>
                <a:gd name="connsiteY3" fmla="*/ 272328 h 1536298"/>
                <a:gd name="connsiteX4" fmla="*/ 1148941 w 1264622"/>
                <a:gd name="connsiteY4" fmla="*/ 703570 h 1536298"/>
                <a:gd name="connsiteX5" fmla="*/ 1151515 w 1264622"/>
                <a:gd name="connsiteY5" fmla="*/ 706142 h 1536298"/>
                <a:gd name="connsiteX6" fmla="*/ 1258984 w 1264622"/>
                <a:gd name="connsiteY6" fmla="*/ 787259 h 1536298"/>
                <a:gd name="connsiteX7" fmla="*/ 1076060 w 1264622"/>
                <a:gd name="connsiteY7" fmla="*/ 918522 h 1536298"/>
                <a:gd name="connsiteX8" fmla="*/ 1064119 w 1264622"/>
                <a:gd name="connsiteY8" fmla="*/ 910427 h 1536298"/>
                <a:gd name="connsiteX9" fmla="*/ 910224 w 1264622"/>
                <a:gd name="connsiteY9" fmla="*/ 1037059 h 1536298"/>
                <a:gd name="connsiteX10" fmla="*/ 933454 w 1264622"/>
                <a:gd name="connsiteY10" fmla="*/ 1093447 h 1536298"/>
                <a:gd name="connsiteX11" fmla="*/ 736873 w 1264622"/>
                <a:gd name="connsiteY11" fmla="*/ 1260449 h 1536298"/>
                <a:gd name="connsiteX12" fmla="*/ 666873 w 1264622"/>
                <a:gd name="connsiteY12" fmla="*/ 1403099 h 1536298"/>
                <a:gd name="connsiteX13" fmla="*/ 692231 w 1264622"/>
                <a:gd name="connsiteY13" fmla="*/ 1442268 h 1536298"/>
                <a:gd name="connsiteX14" fmla="*/ 561531 w 1264622"/>
                <a:gd name="connsiteY14" fmla="*/ 1504247 h 1536298"/>
                <a:gd name="connsiteX15" fmla="*/ 621099 w 1264622"/>
                <a:gd name="connsiteY15" fmla="*/ 1389791 h 1536298"/>
                <a:gd name="connsiteX16" fmla="*/ 641756 w 1264622"/>
                <a:gd name="connsiteY16" fmla="*/ 1389928 h 1536298"/>
                <a:gd name="connsiteX17" fmla="*/ 710520 w 1264622"/>
                <a:gd name="connsiteY17" fmla="*/ 1249508 h 1536298"/>
                <a:gd name="connsiteX18" fmla="*/ 709662 w 1264622"/>
                <a:gd name="connsiteY18" fmla="*/ 1246832 h 1536298"/>
                <a:gd name="connsiteX19" fmla="*/ 686775 w 1264622"/>
                <a:gd name="connsiteY19" fmla="*/ 1013873 h 1536298"/>
                <a:gd name="connsiteX20" fmla="*/ 541321 w 1264622"/>
                <a:gd name="connsiteY20" fmla="*/ 822827 h 1536298"/>
                <a:gd name="connsiteX21" fmla="*/ 412714 w 1264622"/>
                <a:gd name="connsiteY21" fmla="*/ 819398 h 1536298"/>
                <a:gd name="connsiteX22" fmla="*/ 132100 w 1264622"/>
                <a:gd name="connsiteY22" fmla="*/ 1146679 h 1536298"/>
                <a:gd name="connsiteX23" fmla="*/ 131551 w 1264622"/>
                <a:gd name="connsiteY23" fmla="*/ 1150486 h 1536298"/>
                <a:gd name="connsiteX24" fmla="*/ 61998 w 1264622"/>
                <a:gd name="connsiteY24" fmla="*/ 1266349 h 1536298"/>
                <a:gd name="connsiteX25" fmla="*/ 3871 w 1264622"/>
                <a:gd name="connsiteY25" fmla="*/ 1218193 h 1536298"/>
                <a:gd name="connsiteX26" fmla="*/ 108183 w 1264622"/>
                <a:gd name="connsiteY26" fmla="*/ 1129427 h 1536298"/>
                <a:gd name="connsiteX27" fmla="*/ 391921 w 1264622"/>
                <a:gd name="connsiteY27" fmla="*/ 799916 h 1536298"/>
                <a:gd name="connsiteX28" fmla="*/ 363646 w 1264622"/>
                <a:gd name="connsiteY28" fmla="*/ 745586 h 1536298"/>
                <a:gd name="connsiteX29" fmla="*/ 226736 w 1264622"/>
                <a:gd name="connsiteY29" fmla="*/ 757899 h 1536298"/>
                <a:gd name="connsiteX30" fmla="*/ 218020 w 1264622"/>
                <a:gd name="connsiteY30" fmla="*/ 781737 h 1536298"/>
                <a:gd name="connsiteX31" fmla="*/ 80664 w 1264622"/>
                <a:gd name="connsiteY31" fmla="*/ 767983 h 1536298"/>
                <a:gd name="connsiteX32" fmla="*/ 215001 w 1264622"/>
                <a:gd name="connsiteY32" fmla="*/ 714340 h 1536298"/>
                <a:gd name="connsiteX33" fmla="*/ 228143 w 1264622"/>
                <a:gd name="connsiteY33" fmla="*/ 730323 h 1536298"/>
                <a:gd name="connsiteX34" fmla="*/ 361038 w 1264622"/>
                <a:gd name="connsiteY34" fmla="*/ 718078 h 1536298"/>
                <a:gd name="connsiteX35" fmla="*/ 376754 w 1264622"/>
                <a:gd name="connsiteY35" fmla="*/ 662685 h 1536298"/>
                <a:gd name="connsiteX36" fmla="*/ 144521 w 1264622"/>
                <a:gd name="connsiteY36" fmla="*/ 494002 h 1536298"/>
                <a:gd name="connsiteX37" fmla="*/ 38699 w 1264622"/>
                <a:gd name="connsiteY37" fmla="*/ 484364 h 1536298"/>
                <a:gd name="connsiteX38" fmla="*/ 112541 w 1264622"/>
                <a:gd name="connsiteY38" fmla="*/ 367816 h 1536298"/>
                <a:gd name="connsiteX39" fmla="*/ 143355 w 1264622"/>
                <a:gd name="connsiteY39" fmla="*/ 381707 h 1536298"/>
                <a:gd name="connsiteX40" fmla="*/ 379808 w 1264622"/>
                <a:gd name="connsiteY40" fmla="*/ 181504 h 1536298"/>
                <a:gd name="connsiteX41" fmla="*/ 492390 w 1264622"/>
                <a:gd name="connsiteY41" fmla="*/ 542 h 1536298"/>
                <a:gd name="connsiteX42" fmla="*/ 597904 w 1264622"/>
                <a:gd name="connsiteY42" fmla="*/ 120451 h 1536298"/>
                <a:gd name="connsiteX43" fmla="*/ 493454 w 1264622"/>
                <a:gd name="connsiteY43" fmla="*/ 235387 h 1536298"/>
                <a:gd name="connsiteX44" fmla="*/ 493454 w 1264622"/>
                <a:gd name="connsiteY44" fmla="*/ 602490 h 1536298"/>
                <a:gd name="connsiteX45" fmla="*/ 496164 w 1264622"/>
                <a:gd name="connsiteY45" fmla="*/ 604960 h 1536298"/>
                <a:gd name="connsiteX46" fmla="*/ 559301 w 1264622"/>
                <a:gd name="connsiteY46" fmla="*/ 633977 h 1536298"/>
                <a:gd name="connsiteX47" fmla="*/ 1022943 w 1264622"/>
                <a:gd name="connsiteY47" fmla="*/ 236108 h 1536298"/>
                <a:gd name="connsiteX48" fmla="*/ 1011997 w 1264622"/>
                <a:gd name="connsiteY48" fmla="*/ 204621 h 1536298"/>
                <a:gd name="connsiteX49" fmla="*/ 596874 w 1264622"/>
                <a:gd name="connsiteY49" fmla="*/ 147925 h 1536298"/>
                <a:gd name="connsiteX50" fmla="*/ 585688 w 1264622"/>
                <a:gd name="connsiteY50" fmla="*/ 170768 h 1536298"/>
                <a:gd name="connsiteX51" fmla="*/ 493419 w 1264622"/>
                <a:gd name="connsiteY51" fmla="*/ 235387 h 1536298"/>
                <a:gd name="connsiteX52" fmla="*/ 465660 w 1264622"/>
                <a:gd name="connsiteY52" fmla="*/ 235387 h 1536298"/>
                <a:gd name="connsiteX53" fmla="*/ 398303 w 1264622"/>
                <a:gd name="connsiteY53" fmla="*/ 204484 h 1536298"/>
                <a:gd name="connsiteX54" fmla="*/ 160717 w 1264622"/>
                <a:gd name="connsiteY54" fmla="*/ 404207 h 1536298"/>
                <a:gd name="connsiteX55" fmla="*/ 162296 w 1264622"/>
                <a:gd name="connsiteY55" fmla="*/ 471468 h 1536298"/>
                <a:gd name="connsiteX56" fmla="*/ 392916 w 1264622"/>
                <a:gd name="connsiteY56" fmla="*/ 639602 h 1536298"/>
                <a:gd name="connsiteX57" fmla="*/ 465831 w 1264622"/>
                <a:gd name="connsiteY57" fmla="*/ 605269 h 1536298"/>
                <a:gd name="connsiteX58" fmla="*/ 465660 w 1264622"/>
                <a:gd name="connsiteY58" fmla="*/ 235353 h 1536298"/>
                <a:gd name="connsiteX59" fmla="*/ 1121045 w 1264622"/>
                <a:gd name="connsiteY59" fmla="*/ 707891 h 1536298"/>
                <a:gd name="connsiteX60" fmla="*/ 1079834 w 1264622"/>
                <a:gd name="connsiteY60" fmla="*/ 275723 h 1536298"/>
                <a:gd name="connsiteX61" fmla="*/ 1056879 w 1264622"/>
                <a:gd name="connsiteY61" fmla="*/ 267800 h 1536298"/>
                <a:gd name="connsiteX62" fmla="*/ 1042879 w 1264622"/>
                <a:gd name="connsiteY62" fmla="*/ 259568 h 1536298"/>
                <a:gd name="connsiteX63" fmla="*/ 579374 w 1264622"/>
                <a:gd name="connsiteY63" fmla="*/ 656065 h 1536298"/>
                <a:gd name="connsiteX64" fmla="*/ 598144 w 1264622"/>
                <a:gd name="connsiteY64" fmla="*/ 725041 h 1536298"/>
                <a:gd name="connsiteX65" fmla="*/ 1032859 w 1264622"/>
                <a:gd name="connsiteY65" fmla="*/ 790381 h 1536298"/>
                <a:gd name="connsiteX66" fmla="*/ 1121045 w 1264622"/>
                <a:gd name="connsiteY66" fmla="*/ 707891 h 1536298"/>
                <a:gd name="connsiteX67" fmla="*/ 1028467 w 1264622"/>
                <a:gd name="connsiteY67" fmla="*/ 819535 h 1536298"/>
                <a:gd name="connsiteX68" fmla="*/ 593031 w 1264622"/>
                <a:gd name="connsiteY68" fmla="*/ 754607 h 1536298"/>
                <a:gd name="connsiteX69" fmla="*/ 563556 w 1264622"/>
                <a:gd name="connsiteY69" fmla="*/ 806604 h 1536298"/>
                <a:gd name="connsiteX70" fmla="*/ 707981 w 1264622"/>
                <a:gd name="connsiteY70" fmla="*/ 995695 h 1536298"/>
                <a:gd name="connsiteX71" fmla="*/ 727196 w 1264622"/>
                <a:gd name="connsiteY71" fmla="*/ 987051 h 1536298"/>
                <a:gd name="connsiteX72" fmla="*/ 867160 w 1264622"/>
                <a:gd name="connsiteY72" fmla="*/ 996929 h 1536298"/>
                <a:gd name="connsiteX73" fmla="*/ 892175 w 1264622"/>
                <a:gd name="connsiteY73" fmla="*/ 1016137 h 1536298"/>
                <a:gd name="connsiteX74" fmla="*/ 1046722 w 1264622"/>
                <a:gd name="connsiteY74" fmla="*/ 887996 h 1536298"/>
                <a:gd name="connsiteX75" fmla="*/ 1028502 w 1264622"/>
                <a:gd name="connsiteY75" fmla="*/ 819535 h 153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264622" h="1536298">
                  <a:moveTo>
                    <a:pt x="597938" y="120451"/>
                  </a:moveTo>
                  <a:lnTo>
                    <a:pt x="1018036" y="176702"/>
                  </a:lnTo>
                  <a:cubicBezTo>
                    <a:pt x="1038315" y="118359"/>
                    <a:pt x="1120702" y="110848"/>
                    <a:pt x="1150691" y="165555"/>
                  </a:cubicBezTo>
                  <a:cubicBezTo>
                    <a:pt x="1174265" y="208531"/>
                    <a:pt x="1151721" y="256070"/>
                    <a:pt x="1107388" y="272328"/>
                  </a:cubicBezTo>
                  <a:lnTo>
                    <a:pt x="1148941" y="703570"/>
                  </a:lnTo>
                  <a:lnTo>
                    <a:pt x="1151515" y="706142"/>
                  </a:lnTo>
                  <a:cubicBezTo>
                    <a:pt x="1199382" y="706142"/>
                    <a:pt x="1245225" y="742053"/>
                    <a:pt x="1258984" y="787259"/>
                  </a:cubicBezTo>
                  <a:cubicBezTo>
                    <a:pt x="1292440" y="897085"/>
                    <a:pt x="1170010" y="984719"/>
                    <a:pt x="1076060" y="918522"/>
                  </a:cubicBezTo>
                  <a:cubicBezTo>
                    <a:pt x="1072354" y="915915"/>
                    <a:pt x="1068305" y="909330"/>
                    <a:pt x="1064119" y="910427"/>
                  </a:cubicBezTo>
                  <a:lnTo>
                    <a:pt x="910224" y="1037059"/>
                  </a:lnTo>
                  <a:cubicBezTo>
                    <a:pt x="920552" y="1054758"/>
                    <a:pt x="929679" y="1073039"/>
                    <a:pt x="933454" y="1093447"/>
                  </a:cubicBezTo>
                  <a:cubicBezTo>
                    <a:pt x="954556" y="1207629"/>
                    <a:pt x="845749" y="1298075"/>
                    <a:pt x="736873" y="1260449"/>
                  </a:cubicBezTo>
                  <a:lnTo>
                    <a:pt x="666873" y="1403099"/>
                  </a:lnTo>
                  <a:cubicBezTo>
                    <a:pt x="677305" y="1416030"/>
                    <a:pt x="687530" y="1425599"/>
                    <a:pt x="692231" y="1442268"/>
                  </a:cubicBezTo>
                  <a:cubicBezTo>
                    <a:pt x="715152" y="1523454"/>
                    <a:pt x="607305" y="1571919"/>
                    <a:pt x="561531" y="1504247"/>
                  </a:cubicBezTo>
                  <a:cubicBezTo>
                    <a:pt x="529002" y="1456160"/>
                    <a:pt x="563213" y="1390134"/>
                    <a:pt x="621099" y="1389791"/>
                  </a:cubicBezTo>
                  <a:cubicBezTo>
                    <a:pt x="627516" y="1389757"/>
                    <a:pt x="637432" y="1393804"/>
                    <a:pt x="641756" y="1389928"/>
                  </a:cubicBezTo>
                  <a:lnTo>
                    <a:pt x="710520" y="1249508"/>
                  </a:lnTo>
                  <a:lnTo>
                    <a:pt x="709662" y="1246832"/>
                  </a:lnTo>
                  <a:cubicBezTo>
                    <a:pt x="628305" y="1196310"/>
                    <a:pt x="617016" y="1079487"/>
                    <a:pt x="686775" y="1013873"/>
                  </a:cubicBezTo>
                  <a:lnTo>
                    <a:pt x="541321" y="822827"/>
                  </a:lnTo>
                  <a:cubicBezTo>
                    <a:pt x="501140" y="846357"/>
                    <a:pt x="451591" y="844642"/>
                    <a:pt x="412714" y="819398"/>
                  </a:cubicBezTo>
                  <a:lnTo>
                    <a:pt x="132100" y="1146679"/>
                  </a:lnTo>
                  <a:lnTo>
                    <a:pt x="131551" y="1150486"/>
                  </a:lnTo>
                  <a:cubicBezTo>
                    <a:pt x="170188" y="1203890"/>
                    <a:pt x="127845" y="1274135"/>
                    <a:pt x="61998" y="1266349"/>
                  </a:cubicBezTo>
                  <a:cubicBezTo>
                    <a:pt x="37258" y="1263433"/>
                    <a:pt x="11317" y="1241962"/>
                    <a:pt x="3871" y="1218193"/>
                  </a:cubicBezTo>
                  <a:cubicBezTo>
                    <a:pt x="-16546" y="1153196"/>
                    <a:pt x="47552" y="1099861"/>
                    <a:pt x="108183" y="1129427"/>
                  </a:cubicBezTo>
                  <a:lnTo>
                    <a:pt x="391921" y="799916"/>
                  </a:lnTo>
                  <a:cubicBezTo>
                    <a:pt x="377303" y="784790"/>
                    <a:pt x="368793" y="765720"/>
                    <a:pt x="363646" y="745586"/>
                  </a:cubicBezTo>
                  <a:lnTo>
                    <a:pt x="226736" y="757899"/>
                  </a:lnTo>
                  <a:cubicBezTo>
                    <a:pt x="224128" y="758791"/>
                    <a:pt x="220388" y="776627"/>
                    <a:pt x="218020" y="781737"/>
                  </a:cubicBezTo>
                  <a:cubicBezTo>
                    <a:pt x="189163" y="843853"/>
                    <a:pt x="95796" y="835004"/>
                    <a:pt x="80664" y="767983"/>
                  </a:cubicBezTo>
                  <a:cubicBezTo>
                    <a:pt x="62238" y="686180"/>
                    <a:pt x="170119" y="642243"/>
                    <a:pt x="215001" y="714340"/>
                  </a:cubicBezTo>
                  <a:cubicBezTo>
                    <a:pt x="218981" y="720753"/>
                    <a:pt x="219565" y="731866"/>
                    <a:pt x="228143" y="730323"/>
                  </a:cubicBezTo>
                  <a:lnTo>
                    <a:pt x="361038" y="718078"/>
                  </a:lnTo>
                  <a:cubicBezTo>
                    <a:pt x="363303" y="698459"/>
                    <a:pt x="367112" y="680143"/>
                    <a:pt x="376754" y="662685"/>
                  </a:cubicBezTo>
                  <a:lnTo>
                    <a:pt x="144521" y="494002"/>
                  </a:lnTo>
                  <a:cubicBezTo>
                    <a:pt x="112644" y="521510"/>
                    <a:pt x="64914" y="517257"/>
                    <a:pt x="38699" y="484364"/>
                  </a:cubicBezTo>
                  <a:cubicBezTo>
                    <a:pt x="-4296" y="430412"/>
                    <a:pt x="45184" y="353033"/>
                    <a:pt x="112541" y="367816"/>
                  </a:cubicBezTo>
                  <a:cubicBezTo>
                    <a:pt x="124688" y="370491"/>
                    <a:pt x="132580" y="376631"/>
                    <a:pt x="143355" y="381707"/>
                  </a:cubicBezTo>
                  <a:lnTo>
                    <a:pt x="379808" y="181504"/>
                  </a:lnTo>
                  <a:cubicBezTo>
                    <a:pt x="328132" y="96956"/>
                    <a:pt x="392778" y="-8479"/>
                    <a:pt x="492390" y="542"/>
                  </a:cubicBezTo>
                  <a:cubicBezTo>
                    <a:pt x="551992" y="5927"/>
                    <a:pt x="599894" y="61045"/>
                    <a:pt x="597904" y="120451"/>
                  </a:cubicBezTo>
                  <a:close/>
                  <a:moveTo>
                    <a:pt x="493454" y="235387"/>
                  </a:moveTo>
                  <a:lnTo>
                    <a:pt x="493454" y="602490"/>
                  </a:lnTo>
                  <a:cubicBezTo>
                    <a:pt x="493454" y="602490"/>
                    <a:pt x="496164" y="604960"/>
                    <a:pt x="496164" y="604960"/>
                  </a:cubicBezTo>
                  <a:cubicBezTo>
                    <a:pt x="519806" y="607738"/>
                    <a:pt x="541458" y="618748"/>
                    <a:pt x="559301" y="633977"/>
                  </a:cubicBezTo>
                  <a:lnTo>
                    <a:pt x="1022943" y="236108"/>
                  </a:lnTo>
                  <a:lnTo>
                    <a:pt x="1011997" y="204621"/>
                  </a:lnTo>
                  <a:lnTo>
                    <a:pt x="596874" y="147925"/>
                  </a:lnTo>
                  <a:cubicBezTo>
                    <a:pt x="592379" y="147993"/>
                    <a:pt x="588193" y="165692"/>
                    <a:pt x="585688" y="170768"/>
                  </a:cubicBezTo>
                  <a:cubicBezTo>
                    <a:pt x="568120" y="206062"/>
                    <a:pt x="532640" y="230311"/>
                    <a:pt x="493419" y="235387"/>
                  </a:cubicBezTo>
                  <a:close/>
                  <a:moveTo>
                    <a:pt x="465660" y="235387"/>
                  </a:moveTo>
                  <a:cubicBezTo>
                    <a:pt x="439753" y="232163"/>
                    <a:pt x="418067" y="220810"/>
                    <a:pt x="398303" y="204484"/>
                  </a:cubicBezTo>
                  <a:lnTo>
                    <a:pt x="160717" y="404207"/>
                  </a:lnTo>
                  <a:cubicBezTo>
                    <a:pt x="171560" y="426022"/>
                    <a:pt x="171595" y="449071"/>
                    <a:pt x="162296" y="471468"/>
                  </a:cubicBezTo>
                  <a:lnTo>
                    <a:pt x="392916" y="639602"/>
                  </a:lnTo>
                  <a:cubicBezTo>
                    <a:pt x="413847" y="622418"/>
                    <a:pt x="437729" y="606160"/>
                    <a:pt x="465831" y="605269"/>
                  </a:cubicBezTo>
                  <a:lnTo>
                    <a:pt x="465660" y="235353"/>
                  </a:lnTo>
                  <a:close/>
                  <a:moveTo>
                    <a:pt x="1121045" y="707891"/>
                  </a:moveTo>
                  <a:lnTo>
                    <a:pt x="1079834" y="275723"/>
                  </a:lnTo>
                  <a:cubicBezTo>
                    <a:pt x="1079080" y="273391"/>
                    <a:pt x="1061889" y="269927"/>
                    <a:pt x="1056879" y="267800"/>
                  </a:cubicBezTo>
                  <a:cubicBezTo>
                    <a:pt x="1051869" y="265674"/>
                    <a:pt x="1047511" y="262244"/>
                    <a:pt x="1042879" y="259568"/>
                  </a:cubicBezTo>
                  <a:lnTo>
                    <a:pt x="579374" y="656065"/>
                  </a:lnTo>
                  <a:cubicBezTo>
                    <a:pt x="590458" y="677914"/>
                    <a:pt x="598727" y="700037"/>
                    <a:pt x="598144" y="725041"/>
                  </a:cubicBezTo>
                  <a:lnTo>
                    <a:pt x="1032859" y="790381"/>
                  </a:lnTo>
                  <a:cubicBezTo>
                    <a:pt x="1045144" y="749050"/>
                    <a:pt x="1078702" y="717289"/>
                    <a:pt x="1121045" y="707891"/>
                  </a:cubicBezTo>
                  <a:close/>
                  <a:moveTo>
                    <a:pt x="1028467" y="819535"/>
                  </a:moveTo>
                  <a:lnTo>
                    <a:pt x="593031" y="754607"/>
                  </a:lnTo>
                  <a:cubicBezTo>
                    <a:pt x="588124" y="774603"/>
                    <a:pt x="575634" y="790552"/>
                    <a:pt x="563556" y="806604"/>
                  </a:cubicBezTo>
                  <a:lnTo>
                    <a:pt x="707981" y="995695"/>
                  </a:lnTo>
                  <a:cubicBezTo>
                    <a:pt x="710554" y="997170"/>
                    <a:pt x="723319" y="988663"/>
                    <a:pt x="727196" y="987051"/>
                  </a:cubicBezTo>
                  <a:cubicBezTo>
                    <a:pt x="774103" y="967775"/>
                    <a:pt x="823857" y="969593"/>
                    <a:pt x="867160" y="996929"/>
                  </a:cubicBezTo>
                  <a:cubicBezTo>
                    <a:pt x="876150" y="1002589"/>
                    <a:pt x="883940" y="1009517"/>
                    <a:pt x="892175" y="1016137"/>
                  </a:cubicBezTo>
                  <a:lnTo>
                    <a:pt x="1046722" y="887996"/>
                  </a:lnTo>
                  <a:cubicBezTo>
                    <a:pt x="1034747" y="867142"/>
                    <a:pt x="1026889" y="843956"/>
                    <a:pt x="1028502" y="819535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7BEFF44-5E2D-2303-7515-D1AA60B515A5}"/>
                </a:ext>
              </a:extLst>
            </p:cNvPr>
            <p:cNvSpPr/>
            <p:nvPr/>
          </p:nvSpPr>
          <p:spPr>
            <a:xfrm>
              <a:off x="10686458" y="5569896"/>
              <a:ext cx="219635" cy="196637"/>
            </a:xfrm>
            <a:custGeom>
              <a:avLst/>
              <a:gdLst>
                <a:gd name="connsiteX0" fmla="*/ 94362 w 348280"/>
                <a:gd name="connsiteY0" fmla="*/ 0 h 311812"/>
                <a:gd name="connsiteX1" fmla="*/ 175856 w 348280"/>
                <a:gd name="connsiteY1" fmla="*/ 191903 h 311812"/>
                <a:gd name="connsiteX2" fmla="*/ 253919 w 348280"/>
                <a:gd name="connsiteY2" fmla="*/ 0 h 311812"/>
                <a:gd name="connsiteX3" fmla="*/ 348280 w 348280"/>
                <a:gd name="connsiteY3" fmla="*/ 0 h 311812"/>
                <a:gd name="connsiteX4" fmla="*/ 348280 w 348280"/>
                <a:gd name="connsiteY4" fmla="*/ 311813 h 311812"/>
                <a:gd name="connsiteX5" fmla="*/ 274507 w 348280"/>
                <a:gd name="connsiteY5" fmla="*/ 311813 h 311812"/>
                <a:gd name="connsiteX6" fmla="*/ 274507 w 348280"/>
                <a:gd name="connsiteY6" fmla="*/ 121659 h 311812"/>
                <a:gd name="connsiteX7" fmla="*/ 198812 w 348280"/>
                <a:gd name="connsiteY7" fmla="*/ 309892 h 311812"/>
                <a:gd name="connsiteX8" fmla="*/ 150910 w 348280"/>
                <a:gd name="connsiteY8" fmla="*/ 309309 h 311812"/>
                <a:gd name="connsiteX9" fmla="*/ 149572 w 348280"/>
                <a:gd name="connsiteY9" fmla="*/ 307217 h 311812"/>
                <a:gd name="connsiteX10" fmla="*/ 73774 w 348280"/>
                <a:gd name="connsiteY10" fmla="*/ 119944 h 311812"/>
                <a:gd name="connsiteX11" fmla="*/ 73774 w 348280"/>
                <a:gd name="connsiteY11" fmla="*/ 311813 h 311812"/>
                <a:gd name="connsiteX12" fmla="*/ 0 w 348280"/>
                <a:gd name="connsiteY12" fmla="*/ 311813 h 311812"/>
                <a:gd name="connsiteX13" fmla="*/ 0 w 348280"/>
                <a:gd name="connsiteY13" fmla="*/ 0 h 311812"/>
                <a:gd name="connsiteX14" fmla="*/ 94362 w 348280"/>
                <a:gd name="connsiteY14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8280" h="311812">
                  <a:moveTo>
                    <a:pt x="94362" y="0"/>
                  </a:moveTo>
                  <a:lnTo>
                    <a:pt x="175856" y="191903"/>
                  </a:lnTo>
                  <a:lnTo>
                    <a:pt x="253919" y="0"/>
                  </a:lnTo>
                  <a:lnTo>
                    <a:pt x="348280" y="0"/>
                  </a:lnTo>
                  <a:lnTo>
                    <a:pt x="348280" y="311813"/>
                  </a:lnTo>
                  <a:lnTo>
                    <a:pt x="274507" y="311813"/>
                  </a:lnTo>
                  <a:lnTo>
                    <a:pt x="274507" y="121659"/>
                  </a:lnTo>
                  <a:lnTo>
                    <a:pt x="198812" y="309892"/>
                  </a:lnTo>
                  <a:lnTo>
                    <a:pt x="150910" y="309309"/>
                  </a:lnTo>
                  <a:lnTo>
                    <a:pt x="149572" y="307217"/>
                  </a:lnTo>
                  <a:lnTo>
                    <a:pt x="73774" y="119944"/>
                  </a:lnTo>
                  <a:lnTo>
                    <a:pt x="73774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94362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818F9A3-EDCE-23EA-0AC3-AAF34A3C7294}"/>
                </a:ext>
              </a:extLst>
            </p:cNvPr>
            <p:cNvSpPr/>
            <p:nvPr/>
          </p:nvSpPr>
          <p:spPr>
            <a:xfrm>
              <a:off x="9856606" y="5854048"/>
              <a:ext cx="167701" cy="196637"/>
            </a:xfrm>
            <a:custGeom>
              <a:avLst/>
              <a:gdLst>
                <a:gd name="connsiteX0" fmla="*/ 66053 w 265928"/>
                <a:gd name="connsiteY0" fmla="*/ 0 h 311812"/>
                <a:gd name="connsiteX1" fmla="*/ 186527 w 265928"/>
                <a:gd name="connsiteY1" fmla="*/ 176023 h 311812"/>
                <a:gd name="connsiteX2" fmla="*/ 190439 w 265928"/>
                <a:gd name="connsiteY2" fmla="*/ 178184 h 311812"/>
                <a:gd name="connsiteX3" fmla="*/ 190439 w 265928"/>
                <a:gd name="connsiteY3" fmla="*/ 0 h 311812"/>
                <a:gd name="connsiteX4" fmla="*/ 265928 w 265928"/>
                <a:gd name="connsiteY4" fmla="*/ 0 h 311812"/>
                <a:gd name="connsiteX5" fmla="*/ 265928 w 265928"/>
                <a:gd name="connsiteY5" fmla="*/ 311813 h 311812"/>
                <a:gd name="connsiteX6" fmla="*/ 200733 w 265928"/>
                <a:gd name="connsiteY6" fmla="*/ 311813 h 311812"/>
                <a:gd name="connsiteX7" fmla="*/ 77205 w 265928"/>
                <a:gd name="connsiteY7" fmla="*/ 133663 h 311812"/>
                <a:gd name="connsiteX8" fmla="*/ 77205 w 265928"/>
                <a:gd name="connsiteY8" fmla="*/ 311813 h 311812"/>
                <a:gd name="connsiteX9" fmla="*/ 0 w 265928"/>
                <a:gd name="connsiteY9" fmla="*/ 311813 h 311812"/>
                <a:gd name="connsiteX10" fmla="*/ 0 w 265928"/>
                <a:gd name="connsiteY10" fmla="*/ 0 h 311812"/>
                <a:gd name="connsiteX11" fmla="*/ 66053 w 265928"/>
                <a:gd name="connsiteY11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928" h="311812">
                  <a:moveTo>
                    <a:pt x="66053" y="0"/>
                  </a:moveTo>
                  <a:lnTo>
                    <a:pt x="186527" y="176023"/>
                  </a:lnTo>
                  <a:lnTo>
                    <a:pt x="190439" y="178184"/>
                  </a:lnTo>
                  <a:lnTo>
                    <a:pt x="190439" y="0"/>
                  </a:lnTo>
                  <a:lnTo>
                    <a:pt x="265928" y="0"/>
                  </a:lnTo>
                  <a:lnTo>
                    <a:pt x="265928" y="311813"/>
                  </a:lnTo>
                  <a:lnTo>
                    <a:pt x="200733" y="311813"/>
                  </a:lnTo>
                  <a:lnTo>
                    <a:pt x="77205" y="133663"/>
                  </a:lnTo>
                  <a:lnTo>
                    <a:pt x="77205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6605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9F39BCF-DF25-DB2F-FFD2-61821678CC64}"/>
                </a:ext>
              </a:extLst>
            </p:cNvPr>
            <p:cNvSpPr/>
            <p:nvPr/>
          </p:nvSpPr>
          <p:spPr>
            <a:xfrm>
              <a:off x="10515511" y="5854048"/>
              <a:ext cx="173111" cy="196637"/>
            </a:xfrm>
            <a:custGeom>
              <a:avLst/>
              <a:gdLst>
                <a:gd name="connsiteX0" fmla="*/ 77205 w 274506"/>
                <a:gd name="connsiteY0" fmla="*/ 0 h 311812"/>
                <a:gd name="connsiteX1" fmla="*/ 77205 w 274506"/>
                <a:gd name="connsiteY1" fmla="*/ 125089 h 311812"/>
                <a:gd name="connsiteX2" fmla="*/ 199017 w 274506"/>
                <a:gd name="connsiteY2" fmla="*/ 125089 h 311812"/>
                <a:gd name="connsiteX3" fmla="*/ 199017 w 274506"/>
                <a:gd name="connsiteY3" fmla="*/ 0 h 311812"/>
                <a:gd name="connsiteX4" fmla="*/ 274507 w 274506"/>
                <a:gd name="connsiteY4" fmla="*/ 0 h 311812"/>
                <a:gd name="connsiteX5" fmla="*/ 274507 w 274506"/>
                <a:gd name="connsiteY5" fmla="*/ 311813 h 311812"/>
                <a:gd name="connsiteX6" fmla="*/ 199017 w 274506"/>
                <a:gd name="connsiteY6" fmla="*/ 311813 h 311812"/>
                <a:gd name="connsiteX7" fmla="*/ 199017 w 274506"/>
                <a:gd name="connsiteY7" fmla="*/ 186758 h 311812"/>
                <a:gd name="connsiteX8" fmla="*/ 77205 w 274506"/>
                <a:gd name="connsiteY8" fmla="*/ 186758 h 311812"/>
                <a:gd name="connsiteX9" fmla="*/ 77205 w 274506"/>
                <a:gd name="connsiteY9" fmla="*/ 311813 h 311812"/>
                <a:gd name="connsiteX10" fmla="*/ 0 w 274506"/>
                <a:gd name="connsiteY10" fmla="*/ 311813 h 311812"/>
                <a:gd name="connsiteX11" fmla="*/ 0 w 274506"/>
                <a:gd name="connsiteY11" fmla="*/ 0 h 311812"/>
                <a:gd name="connsiteX12" fmla="*/ 77205 w 274506"/>
                <a:gd name="connsiteY12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506" h="311812">
                  <a:moveTo>
                    <a:pt x="77205" y="0"/>
                  </a:moveTo>
                  <a:lnTo>
                    <a:pt x="77205" y="125089"/>
                  </a:lnTo>
                  <a:lnTo>
                    <a:pt x="199017" y="125089"/>
                  </a:lnTo>
                  <a:lnTo>
                    <a:pt x="199017" y="0"/>
                  </a:lnTo>
                  <a:lnTo>
                    <a:pt x="274507" y="0"/>
                  </a:lnTo>
                  <a:lnTo>
                    <a:pt x="274507" y="311813"/>
                  </a:lnTo>
                  <a:lnTo>
                    <a:pt x="199017" y="311813"/>
                  </a:lnTo>
                  <a:lnTo>
                    <a:pt x="199017" y="186758"/>
                  </a:lnTo>
                  <a:lnTo>
                    <a:pt x="77205" y="186758"/>
                  </a:lnTo>
                  <a:lnTo>
                    <a:pt x="77205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77205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5A475CD-277A-3274-6CE0-6E1B2B5515A5}"/>
                </a:ext>
              </a:extLst>
            </p:cNvPr>
            <p:cNvSpPr/>
            <p:nvPr/>
          </p:nvSpPr>
          <p:spPr>
            <a:xfrm>
              <a:off x="10305587" y="5851230"/>
              <a:ext cx="182875" cy="202668"/>
            </a:xfrm>
            <a:custGeom>
              <a:avLst/>
              <a:gdLst>
                <a:gd name="connsiteX0" fmla="*/ 286559 w 289989"/>
                <a:gd name="connsiteY0" fmla="*/ 107263 h 321375"/>
                <a:gd name="connsiteX1" fmla="*/ 209354 w 289989"/>
                <a:gd name="connsiteY1" fmla="*/ 107263 h 321375"/>
                <a:gd name="connsiteX2" fmla="*/ 109021 w 289989"/>
                <a:gd name="connsiteY2" fmla="*/ 81607 h 321375"/>
                <a:gd name="connsiteX3" fmla="*/ 99585 w 289989"/>
                <a:gd name="connsiteY3" fmla="*/ 229710 h 321375"/>
                <a:gd name="connsiteX4" fmla="*/ 216216 w 289989"/>
                <a:gd name="connsiteY4" fmla="*/ 201482 h 321375"/>
                <a:gd name="connsiteX5" fmla="*/ 157026 w 289989"/>
                <a:gd name="connsiteY5" fmla="*/ 201482 h 321375"/>
                <a:gd name="connsiteX6" fmla="*/ 154452 w 289989"/>
                <a:gd name="connsiteY6" fmla="*/ 198910 h 321375"/>
                <a:gd name="connsiteX7" fmla="*/ 154452 w 289989"/>
                <a:gd name="connsiteY7" fmla="*/ 144957 h 321375"/>
                <a:gd name="connsiteX8" fmla="*/ 289990 w 289989"/>
                <a:gd name="connsiteY8" fmla="*/ 144957 h 321375"/>
                <a:gd name="connsiteX9" fmla="*/ 289990 w 289989"/>
                <a:gd name="connsiteY9" fmla="*/ 207484 h 321375"/>
                <a:gd name="connsiteX10" fmla="*/ 194256 w 289989"/>
                <a:gd name="connsiteY10" fmla="*/ 315767 h 321375"/>
                <a:gd name="connsiteX11" fmla="*/ 19120 w 289989"/>
                <a:gd name="connsiteY11" fmla="*/ 79206 h 321375"/>
                <a:gd name="connsiteX12" fmla="*/ 286559 w 289989"/>
                <a:gd name="connsiteY12" fmla="*/ 107263 h 3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989" h="321375">
                  <a:moveTo>
                    <a:pt x="286559" y="107263"/>
                  </a:moveTo>
                  <a:lnTo>
                    <a:pt x="209354" y="107263"/>
                  </a:lnTo>
                  <a:cubicBezTo>
                    <a:pt x="200706" y="62948"/>
                    <a:pt x="140041" y="56912"/>
                    <a:pt x="109021" y="81607"/>
                  </a:cubicBezTo>
                  <a:cubicBezTo>
                    <a:pt x="72237" y="110898"/>
                    <a:pt x="71826" y="194417"/>
                    <a:pt x="99585" y="229710"/>
                  </a:cubicBezTo>
                  <a:cubicBezTo>
                    <a:pt x="130433" y="268983"/>
                    <a:pt x="217108" y="260408"/>
                    <a:pt x="216216" y="201482"/>
                  </a:cubicBezTo>
                  <a:lnTo>
                    <a:pt x="157026" y="201482"/>
                  </a:lnTo>
                  <a:lnTo>
                    <a:pt x="154452" y="198910"/>
                  </a:lnTo>
                  <a:lnTo>
                    <a:pt x="154452" y="144957"/>
                  </a:lnTo>
                  <a:lnTo>
                    <a:pt x="289990" y="144957"/>
                  </a:lnTo>
                  <a:lnTo>
                    <a:pt x="289990" y="207484"/>
                  </a:lnTo>
                  <a:cubicBezTo>
                    <a:pt x="289990" y="257835"/>
                    <a:pt x="240613" y="304242"/>
                    <a:pt x="194256" y="315767"/>
                  </a:cubicBezTo>
                  <a:cubicBezTo>
                    <a:pt x="47498" y="352227"/>
                    <a:pt x="-41134" y="203712"/>
                    <a:pt x="19120" y="79206"/>
                  </a:cubicBezTo>
                  <a:cubicBezTo>
                    <a:pt x="74571" y="-35353"/>
                    <a:pt x="267721" y="-25338"/>
                    <a:pt x="286559" y="107263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22098EA-9271-1AF4-66D4-06A50AE23768}"/>
                </a:ext>
              </a:extLst>
            </p:cNvPr>
            <p:cNvSpPr/>
            <p:nvPr/>
          </p:nvSpPr>
          <p:spPr>
            <a:xfrm>
              <a:off x="10153059" y="5566803"/>
              <a:ext cx="161024" cy="202342"/>
            </a:xfrm>
            <a:custGeom>
              <a:avLst/>
              <a:gdLst>
                <a:gd name="connsiteX0" fmla="*/ 250487 w 255340"/>
                <a:gd name="connsiteY0" fmla="*/ 99158 h 320859"/>
                <a:gd name="connsiteX1" fmla="*/ 176714 w 255340"/>
                <a:gd name="connsiteY1" fmla="*/ 99158 h 320859"/>
                <a:gd name="connsiteX2" fmla="*/ 91891 w 255340"/>
                <a:gd name="connsiteY2" fmla="*/ 78716 h 320859"/>
                <a:gd name="connsiteX3" fmla="*/ 176302 w 255340"/>
                <a:gd name="connsiteY3" fmla="*/ 136407 h 320859"/>
                <a:gd name="connsiteX4" fmla="*/ 253164 w 255340"/>
                <a:gd name="connsiteY4" fmla="*/ 206995 h 320859"/>
                <a:gd name="connsiteX5" fmla="*/ 150190 w 255340"/>
                <a:gd name="connsiteY5" fmla="*/ 320250 h 320859"/>
                <a:gd name="connsiteX6" fmla="*/ 0 w 255340"/>
                <a:gd name="connsiteY6" fmla="*/ 212242 h 320859"/>
                <a:gd name="connsiteX7" fmla="*/ 73774 w 255340"/>
                <a:gd name="connsiteY7" fmla="*/ 212242 h 320859"/>
                <a:gd name="connsiteX8" fmla="*/ 100058 w 255340"/>
                <a:gd name="connsiteY8" fmla="*/ 251961 h 320859"/>
                <a:gd name="connsiteX9" fmla="*/ 176611 w 255340"/>
                <a:gd name="connsiteY9" fmla="*/ 220028 h 320859"/>
                <a:gd name="connsiteX10" fmla="*/ 154376 w 255340"/>
                <a:gd name="connsiteY10" fmla="*/ 199414 h 320859"/>
                <a:gd name="connsiteX11" fmla="*/ 57166 w 255340"/>
                <a:gd name="connsiteY11" fmla="*/ 171426 h 320859"/>
                <a:gd name="connsiteX12" fmla="*/ 69450 w 255340"/>
                <a:gd name="connsiteY12" fmla="*/ 11764 h 320859"/>
                <a:gd name="connsiteX13" fmla="*/ 250487 w 255340"/>
                <a:gd name="connsiteY13" fmla="*/ 99193 h 32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5340" h="320859">
                  <a:moveTo>
                    <a:pt x="250487" y="99158"/>
                  </a:moveTo>
                  <a:lnTo>
                    <a:pt x="176714" y="99158"/>
                  </a:lnTo>
                  <a:cubicBezTo>
                    <a:pt x="179219" y="59166"/>
                    <a:pt x="109151" y="52923"/>
                    <a:pt x="91891" y="78716"/>
                  </a:cubicBezTo>
                  <a:cubicBezTo>
                    <a:pt x="63583" y="121041"/>
                    <a:pt x="152969" y="129239"/>
                    <a:pt x="176302" y="136407"/>
                  </a:cubicBezTo>
                  <a:cubicBezTo>
                    <a:pt x="212434" y="147486"/>
                    <a:pt x="245203" y="167311"/>
                    <a:pt x="253164" y="206995"/>
                  </a:cubicBezTo>
                  <a:cubicBezTo>
                    <a:pt x="266923" y="275696"/>
                    <a:pt x="213395" y="315997"/>
                    <a:pt x="150190" y="320250"/>
                  </a:cubicBezTo>
                  <a:cubicBezTo>
                    <a:pt x="74494" y="325326"/>
                    <a:pt x="377" y="299533"/>
                    <a:pt x="0" y="212242"/>
                  </a:cubicBezTo>
                  <a:lnTo>
                    <a:pt x="73774" y="212242"/>
                  </a:lnTo>
                  <a:cubicBezTo>
                    <a:pt x="73705" y="229941"/>
                    <a:pt x="83999" y="245169"/>
                    <a:pt x="100058" y="251961"/>
                  </a:cubicBezTo>
                  <a:cubicBezTo>
                    <a:pt x="125518" y="262730"/>
                    <a:pt x="183336" y="259335"/>
                    <a:pt x="176611" y="220028"/>
                  </a:cubicBezTo>
                  <a:cubicBezTo>
                    <a:pt x="174827" y="209567"/>
                    <a:pt x="163297" y="203084"/>
                    <a:pt x="154376" y="199414"/>
                  </a:cubicBezTo>
                  <a:cubicBezTo>
                    <a:pt x="124043" y="186895"/>
                    <a:pt x="87636" y="186415"/>
                    <a:pt x="57166" y="171426"/>
                  </a:cubicBezTo>
                  <a:cubicBezTo>
                    <a:pt x="-17637" y="134555"/>
                    <a:pt x="-3020" y="41261"/>
                    <a:pt x="69450" y="11764"/>
                  </a:cubicBezTo>
                  <a:cubicBezTo>
                    <a:pt x="141920" y="-17733"/>
                    <a:pt x="250556" y="7100"/>
                    <a:pt x="250487" y="99193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F30B1-AA9E-E9A7-786B-3F37E15C790F}"/>
                </a:ext>
              </a:extLst>
            </p:cNvPr>
            <p:cNvSpPr/>
            <p:nvPr/>
          </p:nvSpPr>
          <p:spPr>
            <a:xfrm>
              <a:off x="10929914" y="5566938"/>
              <a:ext cx="160414" cy="202225"/>
            </a:xfrm>
            <a:custGeom>
              <a:avLst/>
              <a:gdLst>
                <a:gd name="connsiteX0" fmla="*/ 250458 w 254372"/>
                <a:gd name="connsiteY0" fmla="*/ 98945 h 320674"/>
                <a:gd name="connsiteX1" fmla="*/ 176684 w 254372"/>
                <a:gd name="connsiteY1" fmla="*/ 98945 h 320674"/>
                <a:gd name="connsiteX2" fmla="*/ 87847 w 254372"/>
                <a:gd name="connsiteY2" fmla="*/ 84745 h 320674"/>
                <a:gd name="connsiteX3" fmla="*/ 174968 w 254372"/>
                <a:gd name="connsiteY3" fmla="*/ 135782 h 320674"/>
                <a:gd name="connsiteX4" fmla="*/ 253958 w 254372"/>
                <a:gd name="connsiteY4" fmla="*/ 236930 h 320674"/>
                <a:gd name="connsiteX5" fmla="*/ 151807 w 254372"/>
                <a:gd name="connsiteY5" fmla="*/ 319933 h 320674"/>
                <a:gd name="connsiteX6" fmla="*/ 5 w 254372"/>
                <a:gd name="connsiteY6" fmla="*/ 212029 h 320674"/>
                <a:gd name="connsiteX7" fmla="*/ 73778 w 254372"/>
                <a:gd name="connsiteY7" fmla="*/ 212029 h 320674"/>
                <a:gd name="connsiteX8" fmla="*/ 173630 w 254372"/>
                <a:gd name="connsiteY8" fmla="*/ 238919 h 320674"/>
                <a:gd name="connsiteX9" fmla="*/ 144121 w 254372"/>
                <a:gd name="connsiteY9" fmla="*/ 195736 h 320674"/>
                <a:gd name="connsiteX10" fmla="*/ 54837 w 254372"/>
                <a:gd name="connsiteY10" fmla="*/ 170081 h 320674"/>
                <a:gd name="connsiteX11" fmla="*/ 81945 w 254372"/>
                <a:gd name="connsiteY11" fmla="*/ 6920 h 320674"/>
                <a:gd name="connsiteX12" fmla="*/ 250458 w 254372"/>
                <a:gd name="connsiteY12" fmla="*/ 98945 h 32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372" h="320674">
                  <a:moveTo>
                    <a:pt x="250458" y="98945"/>
                  </a:moveTo>
                  <a:lnTo>
                    <a:pt x="176684" y="98945"/>
                  </a:lnTo>
                  <a:cubicBezTo>
                    <a:pt x="180939" y="56174"/>
                    <a:pt x="95155" y="52641"/>
                    <a:pt x="87847" y="84745"/>
                  </a:cubicBezTo>
                  <a:cubicBezTo>
                    <a:pt x="78719" y="124875"/>
                    <a:pt x="148513" y="127824"/>
                    <a:pt x="174968" y="135782"/>
                  </a:cubicBezTo>
                  <a:cubicBezTo>
                    <a:pt x="225546" y="151011"/>
                    <a:pt x="258487" y="180302"/>
                    <a:pt x="253958" y="236930"/>
                  </a:cubicBezTo>
                  <a:cubicBezTo>
                    <a:pt x="249737" y="289682"/>
                    <a:pt x="199845" y="316401"/>
                    <a:pt x="151807" y="319933"/>
                  </a:cubicBezTo>
                  <a:cubicBezTo>
                    <a:pt x="75906" y="325524"/>
                    <a:pt x="-682" y="300417"/>
                    <a:pt x="5" y="212029"/>
                  </a:cubicBezTo>
                  <a:lnTo>
                    <a:pt x="73778" y="212029"/>
                  </a:lnTo>
                  <a:cubicBezTo>
                    <a:pt x="67705" y="260150"/>
                    <a:pt x="156096" y="271332"/>
                    <a:pt x="173630" y="238919"/>
                  </a:cubicBezTo>
                  <a:cubicBezTo>
                    <a:pt x="186772" y="214601"/>
                    <a:pt x="163645" y="202082"/>
                    <a:pt x="144121" y="195736"/>
                  </a:cubicBezTo>
                  <a:cubicBezTo>
                    <a:pt x="114680" y="186133"/>
                    <a:pt x="83111" y="184624"/>
                    <a:pt x="54837" y="170081"/>
                  </a:cubicBezTo>
                  <a:cubicBezTo>
                    <a:pt x="-24667" y="129231"/>
                    <a:pt x="2578" y="30312"/>
                    <a:pt x="81945" y="6920"/>
                  </a:cubicBezTo>
                  <a:cubicBezTo>
                    <a:pt x="153248" y="-14105"/>
                    <a:pt x="249154" y="11722"/>
                    <a:pt x="250458" y="98945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84FBD3D-6B9B-D2AC-734D-13241266E919}"/>
                </a:ext>
              </a:extLst>
            </p:cNvPr>
            <p:cNvSpPr/>
            <p:nvPr/>
          </p:nvSpPr>
          <p:spPr>
            <a:xfrm>
              <a:off x="9774373" y="5566882"/>
              <a:ext cx="161185" cy="202258"/>
            </a:xfrm>
            <a:custGeom>
              <a:avLst/>
              <a:gdLst>
                <a:gd name="connsiteX0" fmla="*/ 250496 w 255595"/>
                <a:gd name="connsiteY0" fmla="*/ 99032 h 320725"/>
                <a:gd name="connsiteX1" fmla="*/ 176723 w 255595"/>
                <a:gd name="connsiteY1" fmla="*/ 99032 h 320725"/>
                <a:gd name="connsiteX2" fmla="*/ 111424 w 255595"/>
                <a:gd name="connsiteY2" fmla="*/ 65522 h 320725"/>
                <a:gd name="connsiteX3" fmla="*/ 108130 w 255595"/>
                <a:gd name="connsiteY3" fmla="*/ 118685 h 320725"/>
                <a:gd name="connsiteX4" fmla="*/ 190414 w 255595"/>
                <a:gd name="connsiteY4" fmla="*/ 141014 h 320725"/>
                <a:gd name="connsiteX5" fmla="*/ 151811 w 255595"/>
                <a:gd name="connsiteY5" fmla="*/ 319987 h 320725"/>
                <a:gd name="connsiteX6" fmla="*/ 9 w 255595"/>
                <a:gd name="connsiteY6" fmla="*/ 212082 h 320725"/>
                <a:gd name="connsiteX7" fmla="*/ 73783 w 255595"/>
                <a:gd name="connsiteY7" fmla="*/ 212082 h 320725"/>
                <a:gd name="connsiteX8" fmla="*/ 173326 w 255595"/>
                <a:gd name="connsiteY8" fmla="*/ 238698 h 320725"/>
                <a:gd name="connsiteX9" fmla="*/ 135890 w 255595"/>
                <a:gd name="connsiteY9" fmla="*/ 193732 h 320725"/>
                <a:gd name="connsiteX10" fmla="*/ 11916 w 255595"/>
                <a:gd name="connsiteY10" fmla="*/ 125648 h 320725"/>
                <a:gd name="connsiteX11" fmla="*/ 80577 w 255595"/>
                <a:gd name="connsiteY11" fmla="*/ 7351 h 320725"/>
                <a:gd name="connsiteX12" fmla="*/ 250462 w 255595"/>
                <a:gd name="connsiteY12" fmla="*/ 99032 h 3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595" h="320725">
                  <a:moveTo>
                    <a:pt x="250496" y="99032"/>
                  </a:moveTo>
                  <a:lnTo>
                    <a:pt x="176723" y="99032"/>
                  </a:lnTo>
                  <a:cubicBezTo>
                    <a:pt x="174904" y="66174"/>
                    <a:pt x="138257" y="58559"/>
                    <a:pt x="111424" y="65522"/>
                  </a:cubicBezTo>
                  <a:cubicBezTo>
                    <a:pt x="80508" y="73548"/>
                    <a:pt x="77523" y="105377"/>
                    <a:pt x="108130" y="118685"/>
                  </a:cubicBezTo>
                  <a:cubicBezTo>
                    <a:pt x="133076" y="129558"/>
                    <a:pt x="164164" y="130587"/>
                    <a:pt x="190414" y="141014"/>
                  </a:cubicBezTo>
                  <a:cubicBezTo>
                    <a:pt x="296167" y="182962"/>
                    <a:pt x="266040" y="311583"/>
                    <a:pt x="151811" y="319987"/>
                  </a:cubicBezTo>
                  <a:cubicBezTo>
                    <a:pt x="76047" y="325577"/>
                    <a:pt x="-952" y="300368"/>
                    <a:pt x="9" y="212082"/>
                  </a:cubicBezTo>
                  <a:lnTo>
                    <a:pt x="73783" y="212082"/>
                  </a:lnTo>
                  <a:cubicBezTo>
                    <a:pt x="67469" y="259963"/>
                    <a:pt x="155860" y="271762"/>
                    <a:pt x="173326" y="238698"/>
                  </a:cubicBezTo>
                  <a:cubicBezTo>
                    <a:pt x="188389" y="210195"/>
                    <a:pt x="156924" y="199837"/>
                    <a:pt x="135890" y="193732"/>
                  </a:cubicBezTo>
                  <a:cubicBezTo>
                    <a:pt x="92552" y="181144"/>
                    <a:pt x="29141" y="176548"/>
                    <a:pt x="11916" y="125648"/>
                  </a:cubicBezTo>
                  <a:cubicBezTo>
                    <a:pt x="-6408" y="71490"/>
                    <a:pt x="29484" y="22923"/>
                    <a:pt x="80577" y="7351"/>
                  </a:cubicBezTo>
                  <a:cubicBezTo>
                    <a:pt x="152223" y="-14498"/>
                    <a:pt x="248438" y="11295"/>
                    <a:pt x="250462" y="99032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8B9BEAF-A29A-E6FD-38D2-F554B43648BD}"/>
                </a:ext>
              </a:extLst>
            </p:cNvPr>
            <p:cNvSpPr/>
            <p:nvPr/>
          </p:nvSpPr>
          <p:spPr>
            <a:xfrm>
              <a:off x="10048150" y="5851434"/>
              <a:ext cx="160411" cy="201860"/>
            </a:xfrm>
            <a:custGeom>
              <a:avLst/>
              <a:gdLst>
                <a:gd name="connsiteX0" fmla="*/ 250423 w 254368"/>
                <a:gd name="connsiteY0" fmla="*/ 98400 h 320094"/>
                <a:gd name="connsiteX1" fmla="*/ 176650 w 254368"/>
                <a:gd name="connsiteY1" fmla="*/ 98400 h 320094"/>
                <a:gd name="connsiteX2" fmla="*/ 87812 w 254368"/>
                <a:gd name="connsiteY2" fmla="*/ 100595 h 320094"/>
                <a:gd name="connsiteX3" fmla="*/ 176272 w 254368"/>
                <a:gd name="connsiteY3" fmla="*/ 135614 h 320094"/>
                <a:gd name="connsiteX4" fmla="*/ 253958 w 254368"/>
                <a:gd name="connsiteY4" fmla="*/ 236350 h 320094"/>
                <a:gd name="connsiteX5" fmla="*/ 151807 w 254368"/>
                <a:gd name="connsiteY5" fmla="*/ 319354 h 320094"/>
                <a:gd name="connsiteX6" fmla="*/ 5 w 254368"/>
                <a:gd name="connsiteY6" fmla="*/ 211449 h 320094"/>
                <a:gd name="connsiteX7" fmla="*/ 73778 w 254368"/>
                <a:gd name="connsiteY7" fmla="*/ 211449 h 320094"/>
                <a:gd name="connsiteX8" fmla="*/ 173630 w 254368"/>
                <a:gd name="connsiteY8" fmla="*/ 238340 h 320094"/>
                <a:gd name="connsiteX9" fmla="*/ 135920 w 254368"/>
                <a:gd name="connsiteY9" fmla="*/ 193065 h 320094"/>
                <a:gd name="connsiteX10" fmla="*/ 8617 w 254368"/>
                <a:gd name="connsiteY10" fmla="*/ 109478 h 320094"/>
                <a:gd name="connsiteX11" fmla="*/ 151841 w 254368"/>
                <a:gd name="connsiteY11" fmla="*/ 716 h 320094"/>
                <a:gd name="connsiteX12" fmla="*/ 250526 w 254368"/>
                <a:gd name="connsiteY12" fmla="*/ 98331 h 32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368" h="320094">
                  <a:moveTo>
                    <a:pt x="250423" y="98400"/>
                  </a:moveTo>
                  <a:lnTo>
                    <a:pt x="176650" y="98400"/>
                  </a:lnTo>
                  <a:cubicBezTo>
                    <a:pt x="177164" y="49901"/>
                    <a:pt x="76420" y="50518"/>
                    <a:pt x="87812" y="100595"/>
                  </a:cubicBezTo>
                  <a:cubicBezTo>
                    <a:pt x="92719" y="122169"/>
                    <a:pt x="157022" y="129680"/>
                    <a:pt x="176272" y="135614"/>
                  </a:cubicBezTo>
                  <a:cubicBezTo>
                    <a:pt x="226129" y="150980"/>
                    <a:pt x="258418" y="180717"/>
                    <a:pt x="253958" y="236350"/>
                  </a:cubicBezTo>
                  <a:cubicBezTo>
                    <a:pt x="249737" y="289102"/>
                    <a:pt x="199845" y="315821"/>
                    <a:pt x="151807" y="319354"/>
                  </a:cubicBezTo>
                  <a:cubicBezTo>
                    <a:pt x="75906" y="324945"/>
                    <a:pt x="-682" y="299838"/>
                    <a:pt x="5" y="211449"/>
                  </a:cubicBezTo>
                  <a:lnTo>
                    <a:pt x="73778" y="211449"/>
                  </a:lnTo>
                  <a:cubicBezTo>
                    <a:pt x="67499" y="259674"/>
                    <a:pt x="156096" y="270787"/>
                    <a:pt x="173630" y="238340"/>
                  </a:cubicBezTo>
                  <a:cubicBezTo>
                    <a:pt x="188865" y="210146"/>
                    <a:pt x="156542" y="199033"/>
                    <a:pt x="135920" y="193065"/>
                  </a:cubicBezTo>
                  <a:cubicBezTo>
                    <a:pt x="88808" y="179448"/>
                    <a:pt x="14759" y="172897"/>
                    <a:pt x="8617" y="109478"/>
                  </a:cubicBezTo>
                  <a:cubicBezTo>
                    <a:pt x="348" y="24485"/>
                    <a:pt x="80092" y="-5149"/>
                    <a:pt x="151841" y="716"/>
                  </a:cubicBezTo>
                  <a:cubicBezTo>
                    <a:pt x="204203" y="5003"/>
                    <a:pt x="251281" y="43075"/>
                    <a:pt x="250526" y="98331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1068E62-9247-23E0-CAB0-0B2562DAD07F}"/>
                </a:ext>
              </a:extLst>
            </p:cNvPr>
            <p:cNvSpPr/>
            <p:nvPr/>
          </p:nvSpPr>
          <p:spPr>
            <a:xfrm>
              <a:off x="10519838" y="5569896"/>
              <a:ext cx="137407" cy="196637"/>
            </a:xfrm>
            <a:custGeom>
              <a:avLst/>
              <a:gdLst>
                <a:gd name="connsiteX0" fmla="*/ 217890 w 217889"/>
                <a:gd name="connsiteY0" fmla="*/ 0 h 311812"/>
                <a:gd name="connsiteX1" fmla="*/ 217890 w 217889"/>
                <a:gd name="connsiteY1" fmla="*/ 61670 h 311812"/>
                <a:gd name="connsiteX2" fmla="*/ 77205 w 217889"/>
                <a:gd name="connsiteY2" fmla="*/ 61670 h 311812"/>
                <a:gd name="connsiteX3" fmla="*/ 77205 w 217889"/>
                <a:gd name="connsiteY3" fmla="*/ 125089 h 311812"/>
                <a:gd name="connsiteX4" fmla="*/ 207596 w 217889"/>
                <a:gd name="connsiteY4" fmla="*/ 125089 h 311812"/>
                <a:gd name="connsiteX5" fmla="*/ 207596 w 217889"/>
                <a:gd name="connsiteY5" fmla="*/ 186758 h 311812"/>
                <a:gd name="connsiteX6" fmla="*/ 77205 w 217889"/>
                <a:gd name="connsiteY6" fmla="*/ 186758 h 311812"/>
                <a:gd name="connsiteX7" fmla="*/ 77205 w 217889"/>
                <a:gd name="connsiteY7" fmla="*/ 250143 h 311812"/>
                <a:gd name="connsiteX8" fmla="*/ 217890 w 217889"/>
                <a:gd name="connsiteY8" fmla="*/ 250143 h 311812"/>
                <a:gd name="connsiteX9" fmla="*/ 217890 w 217889"/>
                <a:gd name="connsiteY9" fmla="*/ 311813 h 311812"/>
                <a:gd name="connsiteX10" fmla="*/ 0 w 217889"/>
                <a:gd name="connsiteY10" fmla="*/ 311813 h 311812"/>
                <a:gd name="connsiteX11" fmla="*/ 0 w 217889"/>
                <a:gd name="connsiteY11" fmla="*/ 0 h 311812"/>
                <a:gd name="connsiteX12" fmla="*/ 217890 w 217889"/>
                <a:gd name="connsiteY12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889" h="311812">
                  <a:moveTo>
                    <a:pt x="217890" y="0"/>
                  </a:moveTo>
                  <a:lnTo>
                    <a:pt x="217890" y="61670"/>
                  </a:lnTo>
                  <a:lnTo>
                    <a:pt x="77205" y="61670"/>
                  </a:lnTo>
                  <a:lnTo>
                    <a:pt x="77205" y="125089"/>
                  </a:lnTo>
                  <a:lnTo>
                    <a:pt x="207596" y="125089"/>
                  </a:lnTo>
                  <a:lnTo>
                    <a:pt x="207596" y="186758"/>
                  </a:lnTo>
                  <a:lnTo>
                    <a:pt x="77205" y="186758"/>
                  </a:lnTo>
                  <a:lnTo>
                    <a:pt x="77205" y="250143"/>
                  </a:lnTo>
                  <a:lnTo>
                    <a:pt x="217890" y="250143"/>
                  </a:lnTo>
                  <a:lnTo>
                    <a:pt x="217890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217890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D2741F8-04E3-086E-C2B3-4B3666125133}"/>
                </a:ext>
              </a:extLst>
            </p:cNvPr>
            <p:cNvSpPr/>
            <p:nvPr/>
          </p:nvSpPr>
          <p:spPr>
            <a:xfrm>
              <a:off x="9948571" y="5569896"/>
              <a:ext cx="191504" cy="196637"/>
            </a:xfrm>
            <a:custGeom>
              <a:avLst/>
              <a:gdLst>
                <a:gd name="connsiteX0" fmla="*/ 85783 w 303673"/>
                <a:gd name="connsiteY0" fmla="*/ 0 h 311812"/>
                <a:gd name="connsiteX1" fmla="*/ 152660 w 303673"/>
                <a:gd name="connsiteY1" fmla="*/ 130199 h 311812"/>
                <a:gd name="connsiteX2" fmla="*/ 218748 w 303673"/>
                <a:gd name="connsiteY2" fmla="*/ 0 h 311812"/>
                <a:gd name="connsiteX3" fmla="*/ 303673 w 303673"/>
                <a:gd name="connsiteY3" fmla="*/ 0 h 311812"/>
                <a:gd name="connsiteX4" fmla="*/ 188723 w 303673"/>
                <a:gd name="connsiteY4" fmla="*/ 208161 h 311812"/>
                <a:gd name="connsiteX5" fmla="*/ 188723 w 303673"/>
                <a:gd name="connsiteY5" fmla="*/ 311813 h 311812"/>
                <a:gd name="connsiteX6" fmla="*/ 113234 w 303673"/>
                <a:gd name="connsiteY6" fmla="*/ 311813 h 311812"/>
                <a:gd name="connsiteX7" fmla="*/ 113234 w 303673"/>
                <a:gd name="connsiteY7" fmla="*/ 206446 h 311812"/>
                <a:gd name="connsiteX8" fmla="*/ 0 w 303673"/>
                <a:gd name="connsiteY8" fmla="*/ 0 h 311812"/>
                <a:gd name="connsiteX9" fmla="*/ 85783 w 303673"/>
                <a:gd name="connsiteY9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673" h="311812">
                  <a:moveTo>
                    <a:pt x="85783" y="0"/>
                  </a:moveTo>
                  <a:lnTo>
                    <a:pt x="152660" y="130199"/>
                  </a:lnTo>
                  <a:lnTo>
                    <a:pt x="218748" y="0"/>
                  </a:lnTo>
                  <a:lnTo>
                    <a:pt x="303673" y="0"/>
                  </a:lnTo>
                  <a:lnTo>
                    <a:pt x="188723" y="208161"/>
                  </a:lnTo>
                  <a:lnTo>
                    <a:pt x="188723" y="311813"/>
                  </a:lnTo>
                  <a:lnTo>
                    <a:pt x="113234" y="311813"/>
                  </a:lnTo>
                  <a:lnTo>
                    <a:pt x="113234" y="206446"/>
                  </a:lnTo>
                  <a:lnTo>
                    <a:pt x="0" y="0"/>
                  </a:lnTo>
                  <a:lnTo>
                    <a:pt x="8578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E5CF5EE-BBCE-1D54-2095-BBBAB0664C2F}"/>
                </a:ext>
              </a:extLst>
            </p:cNvPr>
            <p:cNvSpPr/>
            <p:nvPr/>
          </p:nvSpPr>
          <p:spPr>
            <a:xfrm>
              <a:off x="10330498" y="5569896"/>
              <a:ext cx="166619" cy="196637"/>
            </a:xfrm>
            <a:custGeom>
              <a:avLst/>
              <a:gdLst>
                <a:gd name="connsiteX0" fmla="*/ 264213 w 264212"/>
                <a:gd name="connsiteY0" fmla="*/ 0 h 311812"/>
                <a:gd name="connsiteX1" fmla="*/ 264213 w 264212"/>
                <a:gd name="connsiteY1" fmla="*/ 61670 h 311812"/>
                <a:gd name="connsiteX2" fmla="*/ 169851 w 264212"/>
                <a:gd name="connsiteY2" fmla="*/ 61670 h 311812"/>
                <a:gd name="connsiteX3" fmla="*/ 169851 w 264212"/>
                <a:gd name="connsiteY3" fmla="*/ 311813 h 311812"/>
                <a:gd name="connsiteX4" fmla="*/ 94362 w 264212"/>
                <a:gd name="connsiteY4" fmla="*/ 311813 h 311812"/>
                <a:gd name="connsiteX5" fmla="*/ 94362 w 264212"/>
                <a:gd name="connsiteY5" fmla="*/ 61670 h 311812"/>
                <a:gd name="connsiteX6" fmla="*/ 0 w 264212"/>
                <a:gd name="connsiteY6" fmla="*/ 61670 h 311812"/>
                <a:gd name="connsiteX7" fmla="*/ 0 w 264212"/>
                <a:gd name="connsiteY7" fmla="*/ 0 h 311812"/>
                <a:gd name="connsiteX8" fmla="*/ 264213 w 264212"/>
                <a:gd name="connsiteY8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212" h="311812">
                  <a:moveTo>
                    <a:pt x="264213" y="0"/>
                  </a:moveTo>
                  <a:lnTo>
                    <a:pt x="264213" y="61670"/>
                  </a:lnTo>
                  <a:lnTo>
                    <a:pt x="169851" y="61670"/>
                  </a:lnTo>
                  <a:lnTo>
                    <a:pt x="169851" y="311813"/>
                  </a:lnTo>
                  <a:lnTo>
                    <a:pt x="94362" y="311813"/>
                  </a:lnTo>
                  <a:lnTo>
                    <a:pt x="94362" y="61670"/>
                  </a:lnTo>
                  <a:lnTo>
                    <a:pt x="0" y="61670"/>
                  </a:lnTo>
                  <a:lnTo>
                    <a:pt x="0" y="0"/>
                  </a:lnTo>
                  <a:lnTo>
                    <a:pt x="26421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FB5282B-FE25-D2DE-03D6-5CEDD33A909A}"/>
                </a:ext>
              </a:extLst>
            </p:cNvPr>
            <p:cNvSpPr/>
            <p:nvPr/>
          </p:nvSpPr>
          <p:spPr>
            <a:xfrm>
              <a:off x="10711342" y="5854048"/>
              <a:ext cx="166619" cy="196637"/>
            </a:xfrm>
            <a:custGeom>
              <a:avLst/>
              <a:gdLst>
                <a:gd name="connsiteX0" fmla="*/ 264213 w 264212"/>
                <a:gd name="connsiteY0" fmla="*/ 0 h 311812"/>
                <a:gd name="connsiteX1" fmla="*/ 264213 w 264212"/>
                <a:gd name="connsiteY1" fmla="*/ 61704 h 311812"/>
                <a:gd name="connsiteX2" fmla="*/ 169851 w 264212"/>
                <a:gd name="connsiteY2" fmla="*/ 61704 h 311812"/>
                <a:gd name="connsiteX3" fmla="*/ 169851 w 264212"/>
                <a:gd name="connsiteY3" fmla="*/ 311813 h 311812"/>
                <a:gd name="connsiteX4" fmla="*/ 94362 w 264212"/>
                <a:gd name="connsiteY4" fmla="*/ 311813 h 311812"/>
                <a:gd name="connsiteX5" fmla="*/ 94362 w 264212"/>
                <a:gd name="connsiteY5" fmla="*/ 61704 h 311812"/>
                <a:gd name="connsiteX6" fmla="*/ 0 w 264212"/>
                <a:gd name="connsiteY6" fmla="*/ 61704 h 311812"/>
                <a:gd name="connsiteX7" fmla="*/ 0 w 264212"/>
                <a:gd name="connsiteY7" fmla="*/ 0 h 311812"/>
                <a:gd name="connsiteX8" fmla="*/ 264213 w 264212"/>
                <a:gd name="connsiteY8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212" h="311812">
                  <a:moveTo>
                    <a:pt x="264213" y="0"/>
                  </a:moveTo>
                  <a:lnTo>
                    <a:pt x="264213" y="61704"/>
                  </a:lnTo>
                  <a:lnTo>
                    <a:pt x="169851" y="61704"/>
                  </a:lnTo>
                  <a:lnTo>
                    <a:pt x="169851" y="311813"/>
                  </a:lnTo>
                  <a:lnTo>
                    <a:pt x="94362" y="311813"/>
                  </a:lnTo>
                  <a:lnTo>
                    <a:pt x="94362" y="61704"/>
                  </a:lnTo>
                  <a:lnTo>
                    <a:pt x="0" y="61704"/>
                  </a:lnTo>
                  <a:lnTo>
                    <a:pt x="0" y="0"/>
                  </a:lnTo>
                  <a:lnTo>
                    <a:pt x="26421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C6AC9FE-DA27-6357-73CA-DFE63912D0FD}"/>
                </a:ext>
              </a:extLst>
            </p:cNvPr>
            <p:cNvSpPr/>
            <p:nvPr/>
          </p:nvSpPr>
          <p:spPr>
            <a:xfrm>
              <a:off x="9779788" y="5854048"/>
              <a:ext cx="48688" cy="196637"/>
            </a:xfrm>
            <a:custGeom>
              <a:avLst/>
              <a:gdLst>
                <a:gd name="connsiteX0" fmla="*/ 0 w 77205"/>
                <a:gd name="connsiteY0" fmla="*/ 0 h 311812"/>
                <a:gd name="connsiteX1" fmla="*/ 77205 w 77205"/>
                <a:gd name="connsiteY1" fmla="*/ 0 h 311812"/>
                <a:gd name="connsiteX2" fmla="*/ 77205 w 77205"/>
                <a:gd name="connsiteY2" fmla="*/ 311813 h 311812"/>
                <a:gd name="connsiteX3" fmla="*/ 0 w 77205"/>
                <a:gd name="connsiteY3" fmla="*/ 311813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05" h="311812">
                  <a:moveTo>
                    <a:pt x="0" y="0"/>
                  </a:moveTo>
                  <a:lnTo>
                    <a:pt x="77205" y="0"/>
                  </a:lnTo>
                  <a:lnTo>
                    <a:pt x="77205" y="311813"/>
                  </a:lnTo>
                  <a:lnTo>
                    <a:pt x="0" y="311813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1CD1A0C-F92D-802F-0E2A-7EF3B06EB74D}"/>
                </a:ext>
              </a:extLst>
            </p:cNvPr>
            <p:cNvSpPr/>
            <p:nvPr/>
          </p:nvSpPr>
          <p:spPr>
            <a:xfrm>
              <a:off x="10232041" y="5854048"/>
              <a:ext cx="47605" cy="196637"/>
            </a:xfrm>
            <a:custGeom>
              <a:avLst/>
              <a:gdLst>
                <a:gd name="connsiteX0" fmla="*/ 0 w 75489"/>
                <a:gd name="connsiteY0" fmla="*/ 0 h 311812"/>
                <a:gd name="connsiteX1" fmla="*/ 75489 w 75489"/>
                <a:gd name="connsiteY1" fmla="*/ 0 h 311812"/>
                <a:gd name="connsiteX2" fmla="*/ 75489 w 75489"/>
                <a:gd name="connsiteY2" fmla="*/ 311813 h 311812"/>
                <a:gd name="connsiteX3" fmla="*/ 0 w 75489"/>
                <a:gd name="connsiteY3" fmla="*/ 311813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89" h="311812">
                  <a:moveTo>
                    <a:pt x="0" y="0"/>
                  </a:moveTo>
                  <a:lnTo>
                    <a:pt x="75489" y="0"/>
                  </a:lnTo>
                  <a:lnTo>
                    <a:pt x="75489" y="311813"/>
                  </a:lnTo>
                  <a:lnTo>
                    <a:pt x="0" y="311813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45F93944-3182-9D9F-7467-0C1918164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806" y="5681637"/>
            <a:ext cx="2256763" cy="6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75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2980B20-B480-B3CF-6512-C0A02A2A6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" y="5246666"/>
            <a:ext cx="3523048" cy="11710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644213-6EB7-EB77-558D-F4724AA66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806" y="908640"/>
            <a:ext cx="5830387" cy="1655762"/>
          </a:xfrm>
          <a:prstGeom prst="rect">
            <a:avLst/>
          </a:prstGeom>
        </p:spPr>
        <p:txBody>
          <a:bodyPr anchor="t"/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where the title goes 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5C890E6-7986-1186-A1AD-1E73B01FA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869" y="2914229"/>
            <a:ext cx="5830385" cy="904366"/>
          </a:xfrm>
        </p:spPr>
        <p:txBody>
          <a:bodyPr tIns="0"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8A65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56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644213-6EB7-EB77-558D-F4724AA66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806" y="908640"/>
            <a:ext cx="5830387" cy="1655762"/>
          </a:xfrm>
          <a:prstGeom prst="rect">
            <a:avLst/>
          </a:prstGeom>
        </p:spPr>
        <p:txBody>
          <a:bodyPr anchor="t"/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where the title goes 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5C890E6-7986-1186-A1AD-1E73B01FA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869" y="2914229"/>
            <a:ext cx="5830385" cy="904366"/>
          </a:xfrm>
        </p:spPr>
        <p:txBody>
          <a:bodyPr tIns="0"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D100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0D0EA0-996F-EBA1-5036-C63886C24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06" y="5048155"/>
            <a:ext cx="4155194" cy="12768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4F5804-D602-3D2D-560A-CB5725DA6E4A}"/>
              </a:ext>
            </a:extLst>
          </p:cNvPr>
          <p:cNvSpPr/>
          <p:nvPr userDrawn="1"/>
        </p:nvSpPr>
        <p:spPr>
          <a:xfrm>
            <a:off x="7723271" y="2922419"/>
            <a:ext cx="7754117" cy="7440853"/>
          </a:xfrm>
          <a:prstGeom prst="ellipse">
            <a:avLst/>
          </a:prstGeom>
          <a:noFill/>
          <a:ln w="2032000">
            <a:gradFill flip="none" rotWithShape="1">
              <a:gsLst>
                <a:gs pos="100000">
                  <a:srgbClr val="D74F7F">
                    <a:alpha val="49991"/>
                  </a:srgbClr>
                </a:gs>
                <a:gs pos="0">
                  <a:schemeClr val="bg1">
                    <a:alpha val="20000"/>
                  </a:schemeClr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73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/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1B122-1874-C33D-537C-EEA674070005}"/>
              </a:ext>
            </a:extLst>
          </p:cNvPr>
          <p:cNvSpPr/>
          <p:nvPr userDrawn="1"/>
        </p:nvSpPr>
        <p:spPr>
          <a:xfrm>
            <a:off x="0" y="0"/>
            <a:ext cx="4378325" cy="685800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67691-8EBE-91BD-D91B-D1B7B3A3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80592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About us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5B2DD1-9042-D0C0-A84F-2B02A69CA0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868862" y="450669"/>
            <a:ext cx="6865937" cy="50251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Secondary title goes here 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6B0BFB-D496-5BAE-868E-F7B59871C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405" y="1144588"/>
            <a:ext cx="3481387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F1E588E-8487-6A5F-FC11-B8DBACDCAF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8862" y="1144588"/>
            <a:ext cx="6865938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B067222B-02A7-0C69-497D-17F8F132F6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8863" y="6556374"/>
            <a:ext cx="6865936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2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out us / repor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1B122-1874-C33D-537C-EEA674070005}"/>
              </a:ext>
            </a:extLst>
          </p:cNvPr>
          <p:cNvSpPr/>
          <p:nvPr userDrawn="1"/>
        </p:nvSpPr>
        <p:spPr>
          <a:xfrm>
            <a:off x="0" y="0"/>
            <a:ext cx="4378325" cy="6858000"/>
          </a:xfrm>
          <a:prstGeom prst="rect">
            <a:avLst/>
          </a:prstGeom>
          <a:solidFill>
            <a:srgbClr val="C9B2E8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67691-8EBE-91BD-D91B-D1B7B3A3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80592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About us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5B2DD1-9042-D0C0-A84F-2B02A69CA0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868862" y="450669"/>
            <a:ext cx="6865937" cy="50251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Secondary title goes here 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6B0BFB-D496-5BAE-868E-F7B59871C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405" y="1144588"/>
            <a:ext cx="3481387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F1E588E-8487-6A5F-FC11-B8DBACDCAF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8862" y="1144588"/>
            <a:ext cx="6865938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B067222B-02A7-0C69-497D-17F8F132F6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8863" y="6556374"/>
            <a:ext cx="6865936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20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out us / repor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1B122-1874-C33D-537C-EEA674070005}"/>
              </a:ext>
            </a:extLst>
          </p:cNvPr>
          <p:cNvSpPr/>
          <p:nvPr userDrawn="1"/>
        </p:nvSpPr>
        <p:spPr>
          <a:xfrm>
            <a:off x="0" y="0"/>
            <a:ext cx="4378325" cy="6858000"/>
          </a:xfrm>
          <a:prstGeom prst="rect">
            <a:avLst/>
          </a:prstGeom>
          <a:solidFill>
            <a:srgbClr val="E4E851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67691-8EBE-91BD-D91B-D1B7B3A3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80592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About us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5B2DD1-9042-D0C0-A84F-2B02A69CA0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868862" y="450669"/>
            <a:ext cx="6865937" cy="50251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Secondary title goes here 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6B0BFB-D496-5BAE-868E-F7B59871C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405" y="1144588"/>
            <a:ext cx="3481387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F1E588E-8487-6A5F-FC11-B8DBACDCAF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8862" y="1144588"/>
            <a:ext cx="6865938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B067222B-02A7-0C69-497D-17F8F132F6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8863" y="6556374"/>
            <a:ext cx="6865936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0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bout us / repor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1B122-1874-C33D-537C-EEA674070005}"/>
              </a:ext>
            </a:extLst>
          </p:cNvPr>
          <p:cNvSpPr/>
          <p:nvPr userDrawn="1"/>
        </p:nvSpPr>
        <p:spPr>
          <a:xfrm>
            <a:off x="0" y="0"/>
            <a:ext cx="4378325" cy="6858000"/>
          </a:xfrm>
          <a:prstGeom prst="rect">
            <a:avLst/>
          </a:prstGeom>
          <a:solidFill>
            <a:srgbClr val="DEE8FF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67691-8EBE-91BD-D91B-D1B7B3A3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80592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About us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5B2DD1-9042-D0C0-A84F-2B02A69CA0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868862" y="450669"/>
            <a:ext cx="6865937" cy="50251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Secondary title goes here 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6B0BFB-D496-5BAE-868E-F7B59871C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405" y="1144588"/>
            <a:ext cx="3481387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F1E588E-8487-6A5F-FC11-B8DBACDCAF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8862" y="1144588"/>
            <a:ext cx="6865938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B067222B-02A7-0C69-497D-17F8F132F6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8863" y="6556374"/>
            <a:ext cx="6865936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09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out us /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1B122-1874-C33D-537C-EEA674070005}"/>
              </a:ext>
            </a:extLst>
          </p:cNvPr>
          <p:cNvSpPr/>
          <p:nvPr userDrawn="1"/>
        </p:nvSpPr>
        <p:spPr>
          <a:xfrm>
            <a:off x="0" y="0"/>
            <a:ext cx="4378325" cy="6858000"/>
          </a:xfrm>
          <a:prstGeom prst="rect">
            <a:avLst/>
          </a:prstGeom>
          <a:solidFill>
            <a:schemeClr val="tx2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67691-8EBE-91BD-D91B-D1B7B3A3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80592" cy="42745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About us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FF0C7-CDDC-4661-A7FC-8E7A0444FE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5B2DD1-9042-D0C0-A84F-2B02A69CA0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868862" y="450669"/>
            <a:ext cx="6865937" cy="50251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Secondary title goes here 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6B0BFB-D496-5BAE-868E-F7B59871C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405" y="1144588"/>
            <a:ext cx="3481387" cy="513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F1E588E-8487-6A5F-FC11-B8DBACDCAF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8862" y="1144588"/>
            <a:ext cx="6865938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B067222B-02A7-0C69-497D-17F8F132F6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8863" y="6556374"/>
            <a:ext cx="6865936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61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out us /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1B122-1874-C33D-537C-EEA674070005}"/>
              </a:ext>
            </a:extLst>
          </p:cNvPr>
          <p:cNvSpPr/>
          <p:nvPr userDrawn="1"/>
        </p:nvSpPr>
        <p:spPr>
          <a:xfrm>
            <a:off x="2" y="0"/>
            <a:ext cx="3629024" cy="6858000"/>
          </a:xfrm>
          <a:prstGeom prst="rect">
            <a:avLst/>
          </a:prstGeom>
          <a:solidFill>
            <a:srgbClr val="F7F4F1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67691-8EBE-91BD-D91B-D1B7B3A3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2890818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About us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6B0BFB-D496-5BAE-868E-F7B59871C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406" y="1144588"/>
            <a:ext cx="2891478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849F038-51D2-8287-10B6-A5C7BC380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29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/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7691-8EBE-91BD-D91B-D1B7B3A3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80592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About us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5B2DD1-9042-D0C0-A84F-2B02A69CA0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868862" y="450669"/>
            <a:ext cx="6865937" cy="50251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Secondary title goes here 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6B0BFB-D496-5BAE-868E-F7B59871C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405" y="1144588"/>
            <a:ext cx="3481387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F1E588E-8487-6A5F-FC11-B8DBACDCAF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8862" y="1144588"/>
            <a:ext cx="6865938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B067222B-02A7-0C69-497D-17F8F132F6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8863" y="6556374"/>
            <a:ext cx="6865936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29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3035EF05-2513-7F5C-8E42-016AE301C9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347038"/>
            <a:ext cx="814962" cy="677863"/>
          </a:xfrm>
        </p:spPr>
        <p:txBody>
          <a:bodyPr anchor="ctr"/>
          <a:lstStyle>
            <a:lvl1pPr marL="0" indent="0" algn="l">
              <a:buNone/>
              <a:defRPr sz="3600" b="0" i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D78798C1-66A7-9384-A95E-EDF50EAC1F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36688" y="1445463"/>
            <a:ext cx="4007600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A445DEDE-0D43-6A4E-F7FF-35BA17BCE2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2435050"/>
            <a:ext cx="814962" cy="677863"/>
          </a:xfrm>
        </p:spPr>
        <p:txBody>
          <a:bodyPr anchor="ctr"/>
          <a:lstStyle>
            <a:lvl1pPr marL="0" indent="0" algn="l">
              <a:buNone/>
              <a:defRPr sz="3600" b="0" i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4A6E1927-926D-3E5E-6D67-6E4F5707B3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36688" y="2533475"/>
            <a:ext cx="4007600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BD5373DF-1354-B419-A01C-27ED343E05E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523062"/>
            <a:ext cx="814962" cy="677863"/>
          </a:xfrm>
        </p:spPr>
        <p:txBody>
          <a:bodyPr anchor="ctr"/>
          <a:lstStyle>
            <a:lvl1pPr marL="0" indent="0" algn="l">
              <a:buNone/>
              <a:defRPr sz="3600" b="0" i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0D562B32-77A7-8EA5-8D87-E93F283F01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36688" y="3621487"/>
            <a:ext cx="4007600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E14A4E7A-696B-646A-D310-798FC209FD8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611074"/>
            <a:ext cx="814962" cy="677863"/>
          </a:xfrm>
        </p:spPr>
        <p:txBody>
          <a:bodyPr anchor="ctr"/>
          <a:lstStyle>
            <a:lvl1pPr marL="0" indent="0" algn="l">
              <a:buNone/>
              <a:defRPr sz="3600" b="0" i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1238583D-4774-3DB0-B7A1-8942D0D4D0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36688" y="4709499"/>
            <a:ext cx="4007600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F47716-788D-E145-1D5A-B3CC6BBD3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80592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Contents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930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5A99F6A-DE03-69D6-9FF3-65F9761C705E}"/>
              </a:ext>
            </a:extLst>
          </p:cNvPr>
          <p:cNvSpPr/>
          <p:nvPr userDrawn="1"/>
        </p:nvSpPr>
        <p:spPr>
          <a:xfrm rot="16200000">
            <a:off x="7595420" y="2861085"/>
            <a:ext cx="7993830" cy="7993830"/>
          </a:xfrm>
          <a:prstGeom prst="ellipse">
            <a:avLst/>
          </a:prstGeom>
          <a:noFill/>
          <a:ln w="1905000">
            <a:gradFill>
              <a:gsLst>
                <a:gs pos="98000">
                  <a:schemeClr val="bg1">
                    <a:alpha val="7924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E738AB-A9BA-A172-A025-393F652712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46064" y="958359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7449D2B-2501-1519-7517-3E48250AF0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31013" y="1056784"/>
            <a:ext cx="4903787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F6E61EAE-A636-D8A5-26F6-4148C9C860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6064" y="2046371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0E4C742D-4960-1214-7248-417E7E0418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31013" y="2144796"/>
            <a:ext cx="4903787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F8D8907-CEBB-2356-B3B8-AE1888F7E4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6064" y="3134383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337369C1-F6EF-BC6E-F25F-96E09D12FD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31013" y="3232808"/>
            <a:ext cx="4903787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304D79D2-07FA-38DF-8653-ED77471091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46064" y="4222395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09BAADF3-CE41-CBD7-5477-CC73FBD4A8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1013" y="4320820"/>
            <a:ext cx="4903787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5DE9C0FB-40C3-BCA6-FD34-F46AA19CDF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6064" y="5310407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7E767E00-176D-9A6F-1722-1F3D4E1463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31013" y="5408832"/>
            <a:ext cx="4903787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807F24-B928-D7AC-C685-637F2BD0B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80592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Contents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4E33B6-088B-C400-93A6-343B527D89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405" y="1144588"/>
            <a:ext cx="3481387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A87D644-6C48-CB58-B778-3723CA198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3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9DE788A-0734-734D-CAFA-F32C729AC08D}"/>
              </a:ext>
            </a:extLst>
          </p:cNvPr>
          <p:cNvSpPr/>
          <p:nvPr userDrawn="1"/>
        </p:nvSpPr>
        <p:spPr>
          <a:xfrm rot="16200000">
            <a:off x="7595420" y="2861085"/>
            <a:ext cx="7993830" cy="7993830"/>
          </a:xfrm>
          <a:prstGeom prst="ellipse">
            <a:avLst/>
          </a:prstGeom>
          <a:noFill/>
          <a:ln w="1905000">
            <a:gradFill>
              <a:gsLst>
                <a:gs pos="98000">
                  <a:schemeClr val="bg1">
                    <a:alpha val="7924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7449D2B-2501-1519-7517-3E48250AF0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52560" y="1464545"/>
            <a:ext cx="4219158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0E4C742D-4960-1214-7248-417E7E0418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52560" y="2552557"/>
            <a:ext cx="4219158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337369C1-F6EF-BC6E-F25F-96E09D12FD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52560" y="3640569"/>
            <a:ext cx="4219158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09BAADF3-CE41-CBD7-5477-CC73FBD4A8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52560" y="4728581"/>
            <a:ext cx="4219158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E870401-D502-4444-749B-76319B9EFDA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36688" y="1464545"/>
            <a:ext cx="4007600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5BD97DD6-AF49-9ECA-AF14-CF009613FD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36688" y="2552557"/>
            <a:ext cx="4007600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6E5F6998-BF2C-931D-92E6-5B40715BB2F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36688" y="3640569"/>
            <a:ext cx="4007600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282C8DF3-9F0C-D273-311A-CEE0F97563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36688" y="4728581"/>
            <a:ext cx="4007600" cy="7413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08D816-5473-E1CF-9360-2C2CD6810D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80592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Contents</a:t>
            </a:r>
            <a:endParaRPr lang="en-GB"/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31AB8F62-EBE2-B8C4-26DB-AD672861CF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366120"/>
            <a:ext cx="814962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4895EC7D-1099-F13F-1317-CBC3ECD80E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2454132"/>
            <a:ext cx="814962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74C428D6-2982-8093-6292-6EB61AEADF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542144"/>
            <a:ext cx="814962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0AD5A8AC-43A1-2A7D-C7FD-8578009E59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630156"/>
            <a:ext cx="814962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5071B957-A21F-56E4-DF61-B5B8D44F45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40475" y="1366120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41C77BF-C41E-C086-1738-534E9940BDB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40475" y="2454132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06</a:t>
            </a:r>
            <a:endParaRPr lang="en-US"/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12F13833-5F5F-C76C-3E5B-B9B0035A1ED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40475" y="3542144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07</a:t>
            </a:r>
            <a:endParaRPr lang="en-US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CC23123-97D6-13F5-3218-CD14BC14F0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40475" y="4630156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08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6BC7428-2239-1BCB-B672-BC2E5BE8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50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of exper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366A08-17F8-6F69-4FF7-64F4578EA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11277601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We interviewed X experts from the US and the UK</a:t>
            </a:r>
            <a:endParaRPr lang="en-GB"/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99B8FC4A-0320-9AE6-7E26-7C4D60E39A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65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88C59C-3F05-32D7-24E0-221ED6559F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144588"/>
            <a:ext cx="5312813" cy="5010511"/>
          </a:xfrm>
        </p:spPr>
        <p:txBody>
          <a:bodyPr/>
          <a:lstStyle>
            <a:lvl1pPr>
              <a:spcAft>
                <a:spcPts val="1600"/>
              </a:spcAft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4126B-11AF-85C1-EDB6-E366F82AAF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1987" y="1144588"/>
            <a:ext cx="5312813" cy="5010511"/>
          </a:xfrm>
        </p:spPr>
        <p:txBody>
          <a:bodyPr/>
          <a:lstStyle>
            <a:lvl1pPr>
              <a:spcAft>
                <a:spcPts val="1600"/>
              </a:spcAft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3AE615-5EF0-DF6E-3F42-C8902997D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11277601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34631EA7-E5DF-57F2-C0AC-8E69BBB199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356F186-9E99-ACC3-2154-1F73E9C33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3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7BBBE-44CC-4964-10A7-E399162FB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06" y="5048155"/>
            <a:ext cx="4155194" cy="127684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ADF37D2-716B-AA65-3AAA-1EEB1F2BC7B1}"/>
              </a:ext>
            </a:extLst>
          </p:cNvPr>
          <p:cNvSpPr/>
          <p:nvPr userDrawn="1"/>
        </p:nvSpPr>
        <p:spPr>
          <a:xfrm>
            <a:off x="7723271" y="2922419"/>
            <a:ext cx="7754117" cy="7440853"/>
          </a:xfrm>
          <a:prstGeom prst="ellipse">
            <a:avLst/>
          </a:prstGeom>
          <a:noFill/>
          <a:ln w="2032000">
            <a:gradFill flip="none" rotWithShape="1">
              <a:gsLst>
                <a:gs pos="100000">
                  <a:srgbClr val="D74F7F">
                    <a:alpha val="49991"/>
                  </a:srgbClr>
                </a:gs>
                <a:gs pos="0">
                  <a:schemeClr val="bg1">
                    <a:alpha val="20000"/>
                  </a:schemeClr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3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7BBBE-44CC-4964-10A7-E399162FB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06" y="5048155"/>
            <a:ext cx="4155194" cy="12768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812893-993E-486B-57AD-D47962EF8B25}"/>
              </a:ext>
            </a:extLst>
          </p:cNvPr>
          <p:cNvSpPr/>
          <p:nvPr userDrawn="1"/>
        </p:nvSpPr>
        <p:spPr>
          <a:xfrm rot="16200000">
            <a:off x="7595420" y="2861085"/>
            <a:ext cx="7993830" cy="7993830"/>
          </a:xfrm>
          <a:prstGeom prst="ellipse">
            <a:avLst/>
          </a:prstGeom>
          <a:noFill/>
          <a:ln w="1905000">
            <a:gradFill>
              <a:gsLst>
                <a:gs pos="98000">
                  <a:srgbClr val="D74F7F">
                    <a:lumMod val="59000"/>
                    <a:lumOff val="41000"/>
                    <a:alpha val="58000"/>
                  </a:srgbClr>
                </a:gs>
                <a:gs pos="0">
                  <a:schemeClr val="tx2">
                    <a:lumMod val="97000"/>
                    <a:lumOff val="3000"/>
                    <a:alpha val="88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63841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| CHAPTER BREAKER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FC8792-52A2-2D0E-BFC4-6ACD966510F3}"/>
              </a:ext>
            </a:extLst>
          </p:cNvPr>
          <p:cNvGrpSpPr/>
          <p:nvPr userDrawn="1"/>
        </p:nvGrpSpPr>
        <p:grpSpPr>
          <a:xfrm>
            <a:off x="1473200" y="2523067"/>
            <a:ext cx="9245600" cy="1908214"/>
            <a:chOff x="2150534" y="2523067"/>
            <a:chExt cx="9245600" cy="19082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D027EB-7A87-98E1-A713-06F904B7954B}"/>
                </a:ext>
              </a:extLst>
            </p:cNvPr>
            <p:cNvSpPr txBox="1"/>
            <p:nvPr userDrawn="1"/>
          </p:nvSpPr>
          <p:spPr>
            <a:xfrm>
              <a:off x="2150534" y="2523067"/>
              <a:ext cx="924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0">
                  <a:solidFill>
                    <a:schemeClr val="tx1"/>
                  </a:solidFill>
                  <a:latin typeface="+mj-lt"/>
                </a:rPr>
                <a:t>Chapter breakers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6314F2-35FC-F203-8564-15696157A397}"/>
                </a:ext>
              </a:extLst>
            </p:cNvPr>
            <p:cNvSpPr txBox="1"/>
            <p:nvPr userDrawn="1"/>
          </p:nvSpPr>
          <p:spPr>
            <a:xfrm>
              <a:off x="2201333" y="4092727"/>
              <a:ext cx="919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>
                  <a:solidFill>
                    <a:schemeClr val="tx1"/>
                  </a:solidFill>
                  <a:latin typeface="+mn-lt"/>
                </a:rPr>
                <a:t>This is not a template slide – do not 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3324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. short">
    <p:bg>
      <p:bgPr>
        <a:gradFill>
          <a:gsLst>
            <a:gs pos="68000">
              <a:srgbClr val="D00046"/>
            </a:gs>
            <a:gs pos="15000">
              <a:srgbClr val="CF326A">
                <a:lumMod val="86000"/>
                <a:lumOff val="14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B7F4BAA2-C648-C4D3-1558-C9E3261352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2330" y="3771900"/>
            <a:ext cx="1228170" cy="904366"/>
          </a:xfrm>
        </p:spPr>
        <p:txBody>
          <a:bodyPr tIns="0"/>
          <a:lstStyle>
            <a:lvl1pPr marL="0" indent="0" algn="l">
              <a:lnSpc>
                <a:spcPct val="100000"/>
              </a:lnSpc>
              <a:buNone/>
              <a:defRPr sz="6000" b="0" i="0" spc="-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01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7DD7F6-8610-3A36-724E-D726202136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330" y="4328320"/>
            <a:ext cx="10747340" cy="1655762"/>
          </a:xfrm>
          <a:prstGeom prst="rect">
            <a:avLst/>
          </a:prstGeom>
        </p:spPr>
        <p:txBody>
          <a:bodyPr anchor="b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Short title on one line</a:t>
            </a:r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A00D7D-C920-0381-E12F-2920AB1AB313}"/>
              </a:ext>
            </a:extLst>
          </p:cNvPr>
          <p:cNvSpPr/>
          <p:nvPr userDrawn="1"/>
        </p:nvSpPr>
        <p:spPr>
          <a:xfrm rot="16200000">
            <a:off x="7595420" y="2861085"/>
            <a:ext cx="7993830" cy="7993830"/>
          </a:xfrm>
          <a:prstGeom prst="ellipse">
            <a:avLst/>
          </a:prstGeom>
          <a:noFill/>
          <a:ln w="1905000">
            <a:gradFill>
              <a:gsLst>
                <a:gs pos="98000">
                  <a:schemeClr val="bg1">
                    <a:alpha val="3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34122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gr. long">
    <p:bg>
      <p:bgPr>
        <a:gradFill>
          <a:gsLst>
            <a:gs pos="68000">
              <a:srgbClr val="D00046"/>
            </a:gs>
            <a:gs pos="15000">
              <a:srgbClr val="CF326A">
                <a:lumMod val="86000"/>
                <a:lumOff val="14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B7F4BAA2-C648-C4D3-1558-C9E3261352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2330" y="2670430"/>
            <a:ext cx="1228170" cy="904366"/>
          </a:xfrm>
        </p:spPr>
        <p:txBody>
          <a:bodyPr tIns="0"/>
          <a:lstStyle>
            <a:lvl1pPr marL="0" indent="0" algn="l">
              <a:lnSpc>
                <a:spcPct val="100000"/>
              </a:lnSpc>
              <a:buNone/>
              <a:defRPr sz="6000" b="0" i="0" spc="-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01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7DD7F6-8610-3A36-724E-D726202136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330" y="4328320"/>
            <a:ext cx="10747340" cy="1655762"/>
          </a:xfrm>
          <a:prstGeom prst="rect">
            <a:avLst/>
          </a:prstGeom>
        </p:spPr>
        <p:txBody>
          <a:bodyPr anchor="b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Longer chapter title over two lines </a:t>
            </a:r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AD1CBE1-AACC-E942-E9FE-23A559B91B8E}"/>
              </a:ext>
            </a:extLst>
          </p:cNvPr>
          <p:cNvSpPr/>
          <p:nvPr userDrawn="1"/>
        </p:nvSpPr>
        <p:spPr>
          <a:xfrm rot="16200000">
            <a:off x="7595420" y="2861085"/>
            <a:ext cx="7993830" cy="7993830"/>
          </a:xfrm>
          <a:prstGeom prst="ellipse">
            <a:avLst/>
          </a:prstGeom>
          <a:noFill/>
          <a:ln w="1905000">
            <a:gradFill>
              <a:gsLst>
                <a:gs pos="98000">
                  <a:schemeClr val="bg1">
                    <a:alpha val="3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9830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of exper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366A08-17F8-6F69-4FF7-64F4578EA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11277601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We interviewed X experts from the US and the UK</a:t>
            </a:r>
            <a:endParaRPr lang="en-GB"/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99B8FC4A-0320-9AE6-7E26-7C4D60E39A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99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| DATA &amp; TEX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D027EB-7A87-98E1-A713-06F904B7954B}"/>
              </a:ext>
            </a:extLst>
          </p:cNvPr>
          <p:cNvSpPr txBox="1"/>
          <p:nvPr userDrawn="1"/>
        </p:nvSpPr>
        <p:spPr>
          <a:xfrm>
            <a:off x="2150534" y="2523067"/>
            <a:ext cx="919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0">
                <a:solidFill>
                  <a:schemeClr val="tx1"/>
                </a:solidFill>
                <a:latin typeface="+mj-lt"/>
              </a:rPr>
              <a:t>Data and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314F2-35FC-F203-8564-15696157A397}"/>
              </a:ext>
            </a:extLst>
          </p:cNvPr>
          <p:cNvSpPr txBox="1"/>
          <p:nvPr userDrawn="1"/>
        </p:nvSpPr>
        <p:spPr>
          <a:xfrm>
            <a:off x="2201333" y="3923450"/>
            <a:ext cx="919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tx1"/>
                </a:solidFill>
                <a:latin typeface="+mn-lt"/>
              </a:rPr>
              <a:t>This is not a template slide – do not use</a:t>
            </a:r>
          </a:p>
        </p:txBody>
      </p:sp>
    </p:spTree>
    <p:extLst>
      <p:ext uri="{BB962C8B-B14F-4D97-AF65-F5344CB8AC3E}">
        <p14:creationId xmlns:p14="http://schemas.microsoft.com/office/powerpoint/2010/main" val="4274277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/ rep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1B122-1874-C33D-537C-EEA674070005}"/>
              </a:ext>
            </a:extLst>
          </p:cNvPr>
          <p:cNvSpPr/>
          <p:nvPr userDrawn="1"/>
        </p:nvSpPr>
        <p:spPr>
          <a:xfrm>
            <a:off x="0" y="0"/>
            <a:ext cx="4378325" cy="6858000"/>
          </a:xfrm>
          <a:prstGeom prst="rect">
            <a:avLst/>
          </a:prstGeom>
          <a:solidFill>
            <a:srgbClr val="F7F4F1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67691-8EBE-91BD-D91B-D1B7B3A3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32175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6B0BFB-D496-5BAE-868E-F7B59871C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406" y="1144588"/>
            <a:ext cx="3432970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97B51DE6-3137-777C-BF77-9E7DB1B693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8863" y="6556374"/>
            <a:ext cx="6865936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9E7BC9-9EB1-FAD1-0A3E-56912F3FD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02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/text 35/65 c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1B122-1874-C33D-537C-EEA67407000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7F4F1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85D0C258-1A56-CDD9-5D84-9E1A789E48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40C3DD-2B0F-BAB4-B5CF-188D597E9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32175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0E2482B-7AC7-31D5-C285-2F3DDAB820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406" y="1144588"/>
            <a:ext cx="3432970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05EF2AC-CB6F-4A44-1C4F-72CB29B0E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97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/text 65/3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7B852E-84A5-DBAE-6C5E-EAFDC00E00DB}"/>
              </a:ext>
            </a:extLst>
          </p:cNvPr>
          <p:cNvSpPr/>
          <p:nvPr userDrawn="1"/>
        </p:nvSpPr>
        <p:spPr>
          <a:xfrm>
            <a:off x="7812089" y="0"/>
            <a:ext cx="4376200" cy="685800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C8EF651-312A-ADB4-ABF6-6F0F62D86A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6545" y="1170328"/>
            <a:ext cx="3255005" cy="49558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150CDE40-E745-26F6-DE9C-F6E4AB78C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9" y="6556374"/>
            <a:ext cx="686435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99D4707-F04E-37F3-AC8B-25B2C4E85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6864350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65E4F94-4391-A388-689E-4994760915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6406" y="1144588"/>
            <a:ext cx="3280300" cy="4981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24D818-2AAD-F37A-EDCE-452165379E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26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724CD80-3DFE-9C04-E04A-EDE6199DA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79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547355-9ED9-7DE7-F9B7-512B835FAE66}"/>
              </a:ext>
            </a:extLst>
          </p:cNvPr>
          <p:cNvSpPr/>
          <p:nvPr userDrawn="1"/>
        </p:nvSpPr>
        <p:spPr>
          <a:xfrm>
            <a:off x="457200" y="1519240"/>
            <a:ext cx="5392738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FD5E73-DABD-57E4-4348-8FB57682776E}"/>
              </a:ext>
            </a:extLst>
          </p:cNvPr>
          <p:cNvSpPr/>
          <p:nvPr userDrawn="1"/>
        </p:nvSpPr>
        <p:spPr>
          <a:xfrm>
            <a:off x="6342064" y="1519239"/>
            <a:ext cx="5392739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012BD76-9520-F8B9-73C4-559E44050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680" y="1722438"/>
            <a:ext cx="4906996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Chart title</a:t>
            </a:r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8A34FFE-565C-1134-D786-05C6DD7865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071" y="1722438"/>
            <a:ext cx="4906996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Chart title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CE4413F-224E-E74E-FA09-DC0594AEB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9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FCDF30-640B-6E09-EED5-034C526EE8C8}"/>
              </a:ext>
            </a:extLst>
          </p:cNvPr>
          <p:cNvSpPr/>
          <p:nvPr userDrawn="1"/>
        </p:nvSpPr>
        <p:spPr>
          <a:xfrm>
            <a:off x="8301038" y="1519239"/>
            <a:ext cx="34337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39D894-3F15-1E16-AC0C-452C70DADE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38266" y="1722438"/>
            <a:ext cx="2952410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Chart title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4FEFB6-F213-788E-7ADF-92DFE53B0328}"/>
              </a:ext>
            </a:extLst>
          </p:cNvPr>
          <p:cNvCxnSpPr>
            <a:cxnSpLocks/>
          </p:cNvCxnSpPr>
          <p:nvPr userDrawn="1"/>
        </p:nvCxnSpPr>
        <p:spPr>
          <a:xfrm>
            <a:off x="4131118" y="1447800"/>
            <a:ext cx="0" cy="4674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195F863-53FC-46D5-BA23-8B9087642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199" y="1447800"/>
            <a:ext cx="3425919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437329E-E1F9-1E51-8CC3-9023E060CC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199" y="1997075"/>
            <a:ext cx="3425919" cy="41290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0AE4B8D-E94A-26AC-39E2-F7A0D03F31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86169" y="1447801"/>
            <a:ext cx="3425919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09397AF-466F-E9A2-341B-9BDDE0BAD3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86169" y="1997075"/>
            <a:ext cx="3425919" cy="41290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A5CE807-960C-11EC-7533-91C60FB00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62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| COLUMN SLID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0FBBBF-0DE5-5640-B363-E3FB645AA8CB}"/>
              </a:ext>
            </a:extLst>
          </p:cNvPr>
          <p:cNvGrpSpPr/>
          <p:nvPr userDrawn="1"/>
        </p:nvGrpSpPr>
        <p:grpSpPr>
          <a:xfrm>
            <a:off x="701675" y="2523067"/>
            <a:ext cx="11277599" cy="1744133"/>
            <a:chOff x="296333" y="2523067"/>
            <a:chExt cx="11277599" cy="17441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D027EB-7A87-98E1-A713-06F904B7954B}"/>
                </a:ext>
              </a:extLst>
            </p:cNvPr>
            <p:cNvSpPr txBox="1"/>
            <p:nvPr userDrawn="1"/>
          </p:nvSpPr>
          <p:spPr>
            <a:xfrm>
              <a:off x="296333" y="2523067"/>
              <a:ext cx="112775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0">
                  <a:solidFill>
                    <a:schemeClr val="tx1"/>
                  </a:solidFill>
                  <a:latin typeface="+mj-lt"/>
                </a:rPr>
                <a:t>Column slides (text)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6314F2-35FC-F203-8564-15696157A397}"/>
                </a:ext>
              </a:extLst>
            </p:cNvPr>
            <p:cNvSpPr txBox="1"/>
            <p:nvPr userDrawn="1"/>
          </p:nvSpPr>
          <p:spPr>
            <a:xfrm>
              <a:off x="458684" y="3923450"/>
              <a:ext cx="7349067" cy="34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>
                  <a:solidFill>
                    <a:schemeClr val="tx1"/>
                  </a:solidFill>
                  <a:latin typeface="+mn-lt"/>
                </a:rPr>
                <a:t>This is not a template slide – do not 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1255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547355-9ED9-7DE7-F9B7-512B835FAE66}"/>
              </a:ext>
            </a:extLst>
          </p:cNvPr>
          <p:cNvSpPr/>
          <p:nvPr userDrawn="1"/>
        </p:nvSpPr>
        <p:spPr>
          <a:xfrm>
            <a:off x="457200" y="1143000"/>
            <a:ext cx="5392738" cy="497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FD5E73-DABD-57E4-4348-8FB57682776E}"/>
              </a:ext>
            </a:extLst>
          </p:cNvPr>
          <p:cNvSpPr/>
          <p:nvPr userDrawn="1"/>
        </p:nvSpPr>
        <p:spPr>
          <a:xfrm>
            <a:off x="6342064" y="1142999"/>
            <a:ext cx="5392739" cy="497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012BD76-9520-F8B9-73C4-559E44050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680" y="1722438"/>
            <a:ext cx="4906996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8A34FFE-565C-1134-D786-05C6DD7865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071" y="1722438"/>
            <a:ext cx="4906996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0279507-2549-5C44-1541-1B78AA1139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0070" y="2282826"/>
            <a:ext cx="4906996" cy="3741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13AFFAC-7E35-C831-670F-17776A8E38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3680" y="2265305"/>
            <a:ext cx="4906996" cy="37656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4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F22E-3D3C-EBD8-2EBE-C02CDACDE567}"/>
              </a:ext>
            </a:extLst>
          </p:cNvPr>
          <p:cNvSpPr/>
          <p:nvPr userDrawn="1"/>
        </p:nvSpPr>
        <p:spPr>
          <a:xfrm>
            <a:off x="8301038" y="1519239"/>
            <a:ext cx="34337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FC773A-EE78-9B82-2C21-B8C8161630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38266" y="1722438"/>
            <a:ext cx="2952410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13AFFAC-7E35-C831-670F-17776A8E38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38266" y="2265305"/>
            <a:ext cx="2952410" cy="37656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AD98CD-B3D9-5496-9F40-45ADBFFB0C14}"/>
              </a:ext>
            </a:extLst>
          </p:cNvPr>
          <p:cNvSpPr/>
          <p:nvPr userDrawn="1"/>
        </p:nvSpPr>
        <p:spPr>
          <a:xfrm>
            <a:off x="4378325" y="1523463"/>
            <a:ext cx="34337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8C30784-5A4D-B3DB-15FB-72AED636D8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15553" y="1726662"/>
            <a:ext cx="2952410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712F44D-5C63-C690-8592-1F227627D3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15553" y="2269529"/>
            <a:ext cx="2952410" cy="37656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84A15-4577-1F58-01DC-5953F292B3A2}"/>
              </a:ext>
            </a:extLst>
          </p:cNvPr>
          <p:cNvSpPr/>
          <p:nvPr userDrawn="1"/>
        </p:nvSpPr>
        <p:spPr>
          <a:xfrm>
            <a:off x="457200" y="1515534"/>
            <a:ext cx="34337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56D2035-8F83-5DF9-8B28-A7B9A69745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28" y="1718733"/>
            <a:ext cx="2952410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C79AFE8-82CD-D976-3B3B-793C1BFE2F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4428" y="2261600"/>
            <a:ext cx="2952410" cy="37656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5C05872-F932-65E0-4782-1A71D064FD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 orange short">
    <p:bg>
      <p:bgPr>
        <a:gradFill>
          <a:gsLst>
            <a:gs pos="100000">
              <a:srgbClr val="888FE4"/>
            </a:gs>
            <a:gs pos="14000">
              <a:srgbClr val="545DD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170875A-28C9-657F-B959-6E52715B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000" y="6544800"/>
            <a:ext cx="255600" cy="19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2FF0C7-CDDC-4661-A7FC-8E7A0444FE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F441EB3-7928-01B4-1AB3-B99A44B697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278" y="3764886"/>
            <a:ext cx="1228170" cy="904366"/>
          </a:xfrm>
        </p:spPr>
        <p:txBody>
          <a:bodyPr tIns="0"/>
          <a:lstStyle>
            <a:lvl1pPr marL="0" indent="0" algn="l">
              <a:lnSpc>
                <a:spcPct val="100000"/>
              </a:lnSpc>
              <a:buNone/>
              <a:defRPr sz="6000" b="1" i="0">
                <a:solidFill>
                  <a:schemeClr val="tx1"/>
                </a:solidFill>
                <a:latin typeface="Arial Nova Cond Light" panose="020B0306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01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C5FEA-0051-B948-1F51-C4C9300CD2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278" y="4404881"/>
            <a:ext cx="10747340" cy="1655762"/>
          </a:xfrm>
        </p:spPr>
        <p:txBody>
          <a:bodyPr anchor="b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Short title on one 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13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81BEFF-BC68-520D-4D45-73187C497856}"/>
              </a:ext>
            </a:extLst>
          </p:cNvPr>
          <p:cNvSpPr/>
          <p:nvPr userDrawn="1"/>
        </p:nvSpPr>
        <p:spPr>
          <a:xfrm>
            <a:off x="457201" y="2044288"/>
            <a:ext cx="2464599" cy="417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78F3A4F-56E0-78B5-8A71-1B78CA216E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28" y="2887962"/>
            <a:ext cx="1990145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20786AB-437A-8E41-9E01-A5E9EB8650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4428" y="3430830"/>
            <a:ext cx="1990145" cy="25123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6E388B-DECF-1F4E-7B69-8034D1C55E42}"/>
              </a:ext>
            </a:extLst>
          </p:cNvPr>
          <p:cNvSpPr/>
          <p:nvPr userDrawn="1"/>
        </p:nvSpPr>
        <p:spPr>
          <a:xfrm>
            <a:off x="3398838" y="2040203"/>
            <a:ext cx="2464599" cy="417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1690316-1776-E895-492F-37902698C6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36065" y="2883877"/>
            <a:ext cx="1990145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E9FB41F-F098-8D20-7F97-63A8F2B1B2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36065" y="3426745"/>
            <a:ext cx="1990145" cy="25123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D27E1C-1452-634A-7F50-5E01A564F1D5}"/>
              </a:ext>
            </a:extLst>
          </p:cNvPr>
          <p:cNvSpPr/>
          <p:nvPr userDrawn="1"/>
        </p:nvSpPr>
        <p:spPr>
          <a:xfrm>
            <a:off x="6340475" y="2047992"/>
            <a:ext cx="2464599" cy="417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6637ACAD-6EC4-0CA7-407D-14C40A5721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77702" y="2891666"/>
            <a:ext cx="1990145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8AD04D5B-A60A-BE7B-8E37-6AA8D3E95AD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77702" y="3434534"/>
            <a:ext cx="1990145" cy="25123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0252F6-9574-69F5-B7C7-5D67270FA315}"/>
              </a:ext>
            </a:extLst>
          </p:cNvPr>
          <p:cNvSpPr/>
          <p:nvPr userDrawn="1"/>
        </p:nvSpPr>
        <p:spPr>
          <a:xfrm>
            <a:off x="9270200" y="2052217"/>
            <a:ext cx="2464599" cy="417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5229F32B-A588-FD5A-1911-11984D6BC4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07427" y="2895891"/>
            <a:ext cx="1990145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A45309A-F39B-ED91-5CD4-19456EEBCDF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507427" y="3438759"/>
            <a:ext cx="1990145" cy="25123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7548A00-D8F1-B893-0715-3C2889AEEB14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57199" y="1055006"/>
            <a:ext cx="11277600" cy="300142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3267A9B-39D5-8F02-82A8-8F9C5DE45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90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hort title / full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81BEFF-BC68-520D-4D45-73187C497856}"/>
              </a:ext>
            </a:extLst>
          </p:cNvPr>
          <p:cNvSpPr/>
          <p:nvPr userDrawn="1"/>
        </p:nvSpPr>
        <p:spPr>
          <a:xfrm>
            <a:off x="457201" y="1266151"/>
            <a:ext cx="2464599" cy="4859871"/>
          </a:xfrm>
          <a:prstGeom prst="rect">
            <a:avLst/>
          </a:prstGeom>
          <a:solidFill>
            <a:srgbClr val="DE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78F3A4F-56E0-78B5-8A71-1B78CA216E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28" y="1469351"/>
            <a:ext cx="1990145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20786AB-437A-8E41-9E01-A5E9EB8650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4428" y="2012218"/>
            <a:ext cx="1990145" cy="37656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6E388B-DECF-1F4E-7B69-8034D1C55E42}"/>
              </a:ext>
            </a:extLst>
          </p:cNvPr>
          <p:cNvSpPr/>
          <p:nvPr userDrawn="1"/>
        </p:nvSpPr>
        <p:spPr>
          <a:xfrm>
            <a:off x="3398838" y="1262066"/>
            <a:ext cx="2464599" cy="4859871"/>
          </a:xfrm>
          <a:prstGeom prst="rect">
            <a:avLst/>
          </a:prstGeom>
          <a:solidFill>
            <a:srgbClr val="E4E8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1690316-1776-E895-492F-37902698C6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36065" y="1465266"/>
            <a:ext cx="1990145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E9FB41F-F098-8D20-7F97-63A8F2B1B2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36065" y="2008133"/>
            <a:ext cx="1990145" cy="37656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D27E1C-1452-634A-7F50-5E01A564F1D5}"/>
              </a:ext>
            </a:extLst>
          </p:cNvPr>
          <p:cNvSpPr/>
          <p:nvPr userDrawn="1"/>
        </p:nvSpPr>
        <p:spPr>
          <a:xfrm>
            <a:off x="6340475" y="1269855"/>
            <a:ext cx="2464599" cy="4859871"/>
          </a:xfrm>
          <a:prstGeom prst="rect">
            <a:avLst/>
          </a:prstGeom>
          <a:solidFill>
            <a:srgbClr val="C9B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6637ACAD-6EC4-0CA7-407D-14C40A5721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77702" y="1473055"/>
            <a:ext cx="1990145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8AD04D5B-A60A-BE7B-8E37-6AA8D3E95AD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77702" y="2015922"/>
            <a:ext cx="1990145" cy="37656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0252F6-9574-69F5-B7C7-5D67270FA315}"/>
              </a:ext>
            </a:extLst>
          </p:cNvPr>
          <p:cNvSpPr/>
          <p:nvPr userDrawn="1"/>
        </p:nvSpPr>
        <p:spPr>
          <a:xfrm>
            <a:off x="9270200" y="1274080"/>
            <a:ext cx="2464599" cy="4859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5229F32B-A588-FD5A-1911-11984D6BC4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07427" y="1477280"/>
            <a:ext cx="1990145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A45309A-F39B-ED91-5CD4-19456EEBCDF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507427" y="2020147"/>
            <a:ext cx="1990145" cy="37656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25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81BEFF-BC68-520D-4D45-73187C497856}"/>
              </a:ext>
            </a:extLst>
          </p:cNvPr>
          <p:cNvSpPr/>
          <p:nvPr userDrawn="1"/>
        </p:nvSpPr>
        <p:spPr>
          <a:xfrm>
            <a:off x="457202" y="1515534"/>
            <a:ext cx="19605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78F3A4F-56E0-78B5-8A71-1B78CA216E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28" y="1718733"/>
            <a:ext cx="1626475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20786AB-437A-8E41-9E01-A5E9EB8650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4428" y="2261600"/>
            <a:ext cx="1626475" cy="37656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DB73A6-D474-658B-8482-A228B4504D60}"/>
              </a:ext>
            </a:extLst>
          </p:cNvPr>
          <p:cNvSpPr/>
          <p:nvPr userDrawn="1"/>
        </p:nvSpPr>
        <p:spPr>
          <a:xfrm>
            <a:off x="9763595" y="1524059"/>
            <a:ext cx="19605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3F59719-40C7-0C39-1167-B28DA98D8C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00821" y="1727258"/>
            <a:ext cx="1626475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6D06AEA-1460-65B8-4563-FBB42B68305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000821" y="2270125"/>
            <a:ext cx="1626475" cy="37656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CE0596-499D-A75D-5094-0E67A8902488}"/>
              </a:ext>
            </a:extLst>
          </p:cNvPr>
          <p:cNvSpPr/>
          <p:nvPr userDrawn="1"/>
        </p:nvSpPr>
        <p:spPr>
          <a:xfrm>
            <a:off x="7436996" y="1524059"/>
            <a:ext cx="19605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7ACAD56C-80BA-5FA4-DE00-585E9D7CD2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74222" y="1727258"/>
            <a:ext cx="1626475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4BBA859E-1827-B0AA-D613-E175FF58093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4222" y="2270125"/>
            <a:ext cx="1626475" cy="37656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E53D91-9600-E89C-F36D-8339AF899C57}"/>
              </a:ext>
            </a:extLst>
          </p:cNvPr>
          <p:cNvSpPr/>
          <p:nvPr userDrawn="1"/>
        </p:nvSpPr>
        <p:spPr>
          <a:xfrm>
            <a:off x="2783800" y="1512832"/>
            <a:ext cx="19605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C1F8F9B1-DAB4-B98F-87B0-A821FCD0A4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21026" y="1716031"/>
            <a:ext cx="1626475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1D90AD1-AEDA-2D6F-10AB-B9461273BE9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21026" y="2258898"/>
            <a:ext cx="1626475" cy="37656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83AE4CF-FEDD-4673-4BB3-90EC7577CFCE}"/>
              </a:ext>
            </a:extLst>
          </p:cNvPr>
          <p:cNvSpPr/>
          <p:nvPr userDrawn="1"/>
        </p:nvSpPr>
        <p:spPr>
          <a:xfrm>
            <a:off x="5110398" y="1524059"/>
            <a:ext cx="19605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749F9FCD-2F24-2AF9-4D97-CC97692327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47624" y="1727258"/>
            <a:ext cx="1626475" cy="27463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1B4243A8-3DAD-F34B-09DC-10D114C4E4E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47624" y="2270125"/>
            <a:ext cx="1626475" cy="37656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06610C-79C0-55D7-362F-E6F9901B4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87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8A34FFE-565C-1134-D786-05C6DD7865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244601"/>
            <a:ext cx="5392738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0279507-2549-5C44-1541-1B78AA1139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908175"/>
            <a:ext cx="5392738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C6BF0D7-ED0E-AE3A-0EFB-42E79CFEE8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2064" y="1244601"/>
            <a:ext cx="5392738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FEB9340-E888-D610-7045-8A2DE686F6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42064" y="1908175"/>
            <a:ext cx="5392738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8A9AA1-1933-9637-44F8-C1869CEDAAFE}"/>
              </a:ext>
            </a:extLst>
          </p:cNvPr>
          <p:cNvCxnSpPr>
            <a:cxnSpLocks/>
          </p:cNvCxnSpPr>
          <p:nvPr userDrawn="1"/>
        </p:nvCxnSpPr>
        <p:spPr>
          <a:xfrm>
            <a:off x="6096001" y="1244601"/>
            <a:ext cx="0" cy="48773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C2383496-D35F-05BD-FE2B-821630726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25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50D9D50-10E7-49BE-87E0-C2879D659D1D}"/>
              </a:ext>
            </a:extLst>
          </p:cNvPr>
          <p:cNvCxnSpPr>
            <a:cxnSpLocks/>
          </p:cNvCxnSpPr>
          <p:nvPr userDrawn="1"/>
        </p:nvCxnSpPr>
        <p:spPr>
          <a:xfrm>
            <a:off x="4131118" y="1244601"/>
            <a:ext cx="0" cy="48773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17ECAF6-7317-910C-094B-E3060C658E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199" y="1244601"/>
            <a:ext cx="3425919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D394E98-20B0-3878-B324-288AC3C3A4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199" y="1908175"/>
            <a:ext cx="3425919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B996D2-5CEE-7F3F-2DC7-14F4CD31AAAE}"/>
              </a:ext>
            </a:extLst>
          </p:cNvPr>
          <p:cNvCxnSpPr>
            <a:cxnSpLocks/>
          </p:cNvCxnSpPr>
          <p:nvPr userDrawn="1"/>
        </p:nvCxnSpPr>
        <p:spPr>
          <a:xfrm>
            <a:off x="8053037" y="1244601"/>
            <a:ext cx="0" cy="48773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504780F-0386-FD4D-4EE6-A75330C574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169" y="1244601"/>
            <a:ext cx="3425919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0140000-B635-A772-E3C6-82BF055947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9118" y="1908175"/>
            <a:ext cx="3425919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C578284-C20C-2761-550A-8D63124903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01038" y="1244601"/>
            <a:ext cx="3425919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9066D3B-46B4-8242-8A20-701D914A4D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01038" y="1908175"/>
            <a:ext cx="3425919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89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17ECAF6-7317-910C-094B-E3060C658E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199" y="1244601"/>
            <a:ext cx="3425919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D394E98-20B0-3878-B324-288AC3C3A4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199" y="1908175"/>
            <a:ext cx="3425919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504780F-0386-FD4D-4EE6-A75330C574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169" y="1244601"/>
            <a:ext cx="3425919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0140000-B635-A772-E3C6-82BF055947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9118" y="1908175"/>
            <a:ext cx="3425919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C578284-C20C-2761-550A-8D63124903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01038" y="1244601"/>
            <a:ext cx="3425919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9066D3B-46B4-8242-8A20-701D914A4D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01038" y="1908175"/>
            <a:ext cx="3425919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nip Diagonal Corner of Rectangle 7">
            <a:extLst>
              <a:ext uri="{FF2B5EF4-FFF2-40B4-BE49-F238E27FC236}">
                <a16:creationId xmlns:a16="http://schemas.microsoft.com/office/drawing/2014/main" id="{C25CFB16-47DC-0B9D-7013-7D6DA205833C}"/>
              </a:ext>
            </a:extLst>
          </p:cNvPr>
          <p:cNvSpPr/>
          <p:nvPr userDrawn="1"/>
        </p:nvSpPr>
        <p:spPr>
          <a:xfrm flipH="1" flipV="1">
            <a:off x="10388420" y="-120"/>
            <a:ext cx="1803578" cy="543216"/>
          </a:xfrm>
          <a:prstGeom prst="snip1Rect">
            <a:avLst>
              <a:gd name="adj" fmla="val 39455"/>
            </a:avLst>
          </a:prstGeom>
          <a:solidFill>
            <a:srgbClr val="535C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BD509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6B858-63BC-21A7-7D04-1DB68E47997E}"/>
              </a:ext>
            </a:extLst>
          </p:cNvPr>
          <p:cNvSpPr txBox="1"/>
          <p:nvPr userDrawn="1"/>
        </p:nvSpPr>
        <p:spPr>
          <a:xfrm>
            <a:off x="10732958" y="138601"/>
            <a:ext cx="11913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Case Study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1D8CDD-4304-F96E-0BB7-DD635D6E61AA}"/>
              </a:ext>
            </a:extLst>
          </p:cNvPr>
          <p:cNvSpPr/>
          <p:nvPr userDrawn="1"/>
        </p:nvSpPr>
        <p:spPr>
          <a:xfrm>
            <a:off x="0" y="0"/>
            <a:ext cx="12191998" cy="6858000"/>
          </a:xfrm>
          <a:prstGeom prst="rect">
            <a:avLst/>
          </a:prstGeom>
          <a:noFill/>
          <a:ln w="50800">
            <a:solidFill>
              <a:srgbClr val="535C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2669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A01841A9-3AE7-D394-D359-D5F097D777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244601"/>
            <a:ext cx="2464600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D601441-4ACB-A3B4-8DBA-54FEF885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908175"/>
            <a:ext cx="2464600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BAC2151-BD52-3A91-6CC5-251E2407EDAB}"/>
              </a:ext>
            </a:extLst>
          </p:cNvPr>
          <p:cNvCxnSpPr>
            <a:cxnSpLocks/>
          </p:cNvCxnSpPr>
          <p:nvPr userDrawn="1"/>
        </p:nvCxnSpPr>
        <p:spPr>
          <a:xfrm>
            <a:off x="3160319" y="1244601"/>
            <a:ext cx="0" cy="48773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A06070A7-2ABD-7BD7-280C-858470694E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98839" y="1244601"/>
            <a:ext cx="2464600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35A9BFE-1D8C-19E4-14AB-F780ED3072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98839" y="1908175"/>
            <a:ext cx="2464600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BDBAFF1-742A-E6D3-C31D-7EF5C4943957}"/>
              </a:ext>
            </a:extLst>
          </p:cNvPr>
          <p:cNvCxnSpPr>
            <a:cxnSpLocks/>
          </p:cNvCxnSpPr>
          <p:nvPr userDrawn="1"/>
        </p:nvCxnSpPr>
        <p:spPr>
          <a:xfrm>
            <a:off x="6101958" y="1244601"/>
            <a:ext cx="0" cy="48773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061C2367-E03A-4DB4-64B9-0D888A462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26975" y="1244601"/>
            <a:ext cx="2464600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FFA49973-860E-FE51-E197-B9D69C48B01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26975" y="1908175"/>
            <a:ext cx="2464600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F0409D-5F86-83F0-D01C-2095C97D4F89}"/>
              </a:ext>
            </a:extLst>
          </p:cNvPr>
          <p:cNvCxnSpPr>
            <a:cxnSpLocks/>
          </p:cNvCxnSpPr>
          <p:nvPr userDrawn="1"/>
        </p:nvCxnSpPr>
        <p:spPr>
          <a:xfrm>
            <a:off x="9030094" y="1244601"/>
            <a:ext cx="0" cy="48773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5544DBF2-D9C4-8AEA-060B-4D51A5CE50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82113" y="1244601"/>
            <a:ext cx="2464600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24F73B32-8E43-2355-B072-81D30FAE5A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82113" y="1908175"/>
            <a:ext cx="2464600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36327F-4A7A-D4A4-7ACE-2919F5B7F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776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D03F5BC-7339-EC53-9555-6D7636AA83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244601"/>
            <a:ext cx="1960563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1388EB-6114-F41F-859F-70F87D112A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908175"/>
            <a:ext cx="1960563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015083-769E-5E6F-67AA-1CFD8F4A29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72650" y="1244601"/>
            <a:ext cx="1960563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F871277-8B7D-5369-B741-4F38504C61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72650" y="1908175"/>
            <a:ext cx="1960563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96BA409-FA66-D618-0A76-D976869D9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3789" y="1244601"/>
            <a:ext cx="1960563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5F0FB4E-AE54-91A6-B0A7-418ED32E8D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43786" y="1908175"/>
            <a:ext cx="1960563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689E5C7-0725-084E-FD9F-F0CDF68C8F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14926" y="1244601"/>
            <a:ext cx="1960563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ECA458B-754E-E0BF-8733-B17685BC0FB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14924" y="1908175"/>
            <a:ext cx="1960563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2EBBED7-5869-D3DA-DF29-EC642E1D03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86063" y="1244601"/>
            <a:ext cx="1960563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8BBF86F-6D90-BD04-DC5C-AB4DEBC259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786062" y="1908175"/>
            <a:ext cx="1960563" cy="4217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D6A6C6-614B-A6E6-C8D6-02077D8C17C5}"/>
              </a:ext>
            </a:extLst>
          </p:cNvPr>
          <p:cNvCxnSpPr>
            <a:cxnSpLocks/>
          </p:cNvCxnSpPr>
          <p:nvPr userDrawn="1"/>
        </p:nvCxnSpPr>
        <p:spPr>
          <a:xfrm>
            <a:off x="2601913" y="1244601"/>
            <a:ext cx="0" cy="48773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77DE28-2A5E-205E-8C20-6EDE90BEC781}"/>
              </a:ext>
            </a:extLst>
          </p:cNvPr>
          <p:cNvCxnSpPr>
            <a:cxnSpLocks/>
          </p:cNvCxnSpPr>
          <p:nvPr userDrawn="1"/>
        </p:nvCxnSpPr>
        <p:spPr>
          <a:xfrm>
            <a:off x="4930776" y="1244601"/>
            <a:ext cx="0" cy="48773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3A505F-AE31-7E1C-162C-AB7102B8175D}"/>
              </a:ext>
            </a:extLst>
          </p:cNvPr>
          <p:cNvCxnSpPr>
            <a:cxnSpLocks/>
          </p:cNvCxnSpPr>
          <p:nvPr userDrawn="1"/>
        </p:nvCxnSpPr>
        <p:spPr>
          <a:xfrm>
            <a:off x="7259639" y="1244601"/>
            <a:ext cx="0" cy="48773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355A18-300E-8896-169C-9BB74E62ED9B}"/>
              </a:ext>
            </a:extLst>
          </p:cNvPr>
          <p:cNvCxnSpPr>
            <a:cxnSpLocks/>
          </p:cNvCxnSpPr>
          <p:nvPr userDrawn="1"/>
        </p:nvCxnSpPr>
        <p:spPr>
          <a:xfrm>
            <a:off x="9588502" y="1231901"/>
            <a:ext cx="0" cy="48773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09C6D1B4-1705-3A46-0674-E265C3236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31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360B71C-943A-8AB1-FDC9-769539A8AF99}"/>
              </a:ext>
            </a:extLst>
          </p:cNvPr>
          <p:cNvSpPr/>
          <p:nvPr userDrawn="1"/>
        </p:nvSpPr>
        <p:spPr>
          <a:xfrm>
            <a:off x="457200" y="1519240"/>
            <a:ext cx="5392738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A61BC0-81BA-8E94-9B0D-7C3925D26F1A}"/>
              </a:ext>
            </a:extLst>
          </p:cNvPr>
          <p:cNvSpPr/>
          <p:nvPr userDrawn="1"/>
        </p:nvSpPr>
        <p:spPr>
          <a:xfrm>
            <a:off x="6342064" y="1519239"/>
            <a:ext cx="5392739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48118B0-3A32-B6D2-4573-9ECDAE121B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070" y="2197033"/>
            <a:ext cx="4906996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0A6B6EEB-738A-D8C0-0FD8-4A40CD500A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071" y="1576958"/>
            <a:ext cx="4906996" cy="434121"/>
          </a:xfrm>
        </p:spPr>
        <p:txBody>
          <a:bodyPr/>
          <a:lstStyle>
            <a:lvl1pPr marL="0" indent="0" algn="l">
              <a:buNone/>
              <a:defRPr sz="3200" b="0" spc="-3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2E55EEB-64B5-E5AC-3282-6A0E696AF9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0070" y="2747963"/>
            <a:ext cx="4906996" cy="3276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AE7109E7-35C7-900C-414A-9F8A880370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3680" y="2197033"/>
            <a:ext cx="4906996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9CE99F8-2007-D757-052D-1853190D32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3681" y="1576958"/>
            <a:ext cx="4906996" cy="434121"/>
          </a:xfrm>
        </p:spPr>
        <p:txBody>
          <a:bodyPr/>
          <a:lstStyle>
            <a:lvl1pPr marL="0" indent="0" algn="l">
              <a:buNone/>
              <a:defRPr sz="3200" b="0" spc="-3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6CD4561-4EC4-5C7D-0E95-678336C334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83680" y="2747963"/>
            <a:ext cx="4906996" cy="3276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C0843A-E31E-6428-8179-6014AF9AB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2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F22E-3D3C-EBD8-2EBE-C02CDACDE567}"/>
              </a:ext>
            </a:extLst>
          </p:cNvPr>
          <p:cNvSpPr/>
          <p:nvPr userDrawn="1"/>
        </p:nvSpPr>
        <p:spPr>
          <a:xfrm>
            <a:off x="8301038" y="1658722"/>
            <a:ext cx="34337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AD98CD-B3D9-5496-9F40-45ADBFFB0C14}"/>
              </a:ext>
            </a:extLst>
          </p:cNvPr>
          <p:cNvSpPr/>
          <p:nvPr userDrawn="1"/>
        </p:nvSpPr>
        <p:spPr>
          <a:xfrm>
            <a:off x="4378325" y="1662946"/>
            <a:ext cx="34337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84A15-4577-1F58-01DC-5953F292B3A2}"/>
              </a:ext>
            </a:extLst>
          </p:cNvPr>
          <p:cNvSpPr/>
          <p:nvPr userDrawn="1"/>
        </p:nvSpPr>
        <p:spPr>
          <a:xfrm>
            <a:off x="457200" y="1655017"/>
            <a:ext cx="34337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2108224-8B91-4E2F-D9AA-72975381B4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070" y="2336516"/>
            <a:ext cx="2946768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9174B0E-BB3B-29E3-4E62-CA3801C6DA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071" y="1716441"/>
            <a:ext cx="2946768" cy="434121"/>
          </a:xfrm>
        </p:spPr>
        <p:txBody>
          <a:bodyPr/>
          <a:lstStyle>
            <a:lvl1pPr marL="0" indent="0" algn="l">
              <a:buNone/>
              <a:defRPr sz="3200" b="0" spc="-3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3179FA6-B2A0-A8C9-580A-E1436CD76A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0070" y="2887446"/>
            <a:ext cx="2946768" cy="3276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AFAB0B4-74F0-C020-D888-C1CCE551E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15553" y="2336516"/>
            <a:ext cx="2946768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591B938A-5197-1416-2C89-A60A6016E0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5554" y="1716441"/>
            <a:ext cx="2946768" cy="434121"/>
          </a:xfrm>
        </p:spPr>
        <p:txBody>
          <a:bodyPr/>
          <a:lstStyle>
            <a:lvl1pPr marL="0" indent="0" algn="l">
              <a:buNone/>
              <a:defRPr sz="3200" b="0" spc="-3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46F8531-0CF7-CE9A-B5E9-665AF67D3C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15553" y="2887446"/>
            <a:ext cx="2946768" cy="3276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4ACCAC87-293E-6A8C-8781-434C3803A1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38266" y="2336516"/>
            <a:ext cx="2946768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8CC3E126-D9AA-488A-EB6C-CE2838E637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38267" y="1716441"/>
            <a:ext cx="2946768" cy="434121"/>
          </a:xfrm>
        </p:spPr>
        <p:txBody>
          <a:bodyPr/>
          <a:lstStyle>
            <a:lvl1pPr marL="0" indent="0" algn="l">
              <a:buNone/>
              <a:defRPr sz="3200" b="0" spc="-3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8C28B03F-15D0-B443-964A-F2B6F3E30B1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38266" y="2887446"/>
            <a:ext cx="2946768" cy="3276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323F97B-5E1F-3AB3-9320-6E575AE27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8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bout us /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1B122-1874-C33D-537C-EEA674070005}"/>
              </a:ext>
            </a:extLst>
          </p:cNvPr>
          <p:cNvSpPr/>
          <p:nvPr userDrawn="1"/>
        </p:nvSpPr>
        <p:spPr>
          <a:xfrm>
            <a:off x="0" y="0"/>
            <a:ext cx="3995058" cy="6858000"/>
          </a:xfrm>
          <a:prstGeom prst="rect">
            <a:avLst/>
          </a:prstGeom>
          <a:solidFill>
            <a:srgbClr val="F7F4F1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67691-8EBE-91BD-D91B-D1B7B3A3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471600"/>
            <a:ext cx="3077829" cy="522000"/>
          </a:xfrm>
        </p:spPr>
        <p:txBody>
          <a:bodyPr/>
          <a:lstStyle>
            <a:lvl1pPr>
              <a:defRPr sz="3200"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About 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48FB-EA96-F403-19C3-9509C8D8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6" y="1260000"/>
            <a:ext cx="3077833" cy="4907718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800" b="0" i="0">
                <a:solidFill>
                  <a:schemeClr val="tx1"/>
                </a:solidFill>
                <a:latin typeface="Arial Nova" panose="020B0504020202020204" pitchFamily="34" charset="0"/>
              </a:defRPr>
            </a:lvl2pPr>
            <a:lvl3pPr marL="914400" indent="0">
              <a:buNone/>
              <a:defRPr sz="1800" b="0" i="0">
                <a:solidFill>
                  <a:schemeClr val="tx1"/>
                </a:solidFill>
                <a:latin typeface="Arial Nova" panose="020B0504020202020204" pitchFamily="34" charset="0"/>
              </a:defRPr>
            </a:lvl3pPr>
            <a:lvl4pPr marL="1371600" indent="0">
              <a:buNone/>
              <a:defRPr sz="1800" b="0" i="0">
                <a:solidFill>
                  <a:schemeClr val="tx1"/>
                </a:solidFill>
                <a:latin typeface="Arial Nova" panose="020B0504020202020204" pitchFamily="34" charset="0"/>
              </a:defRPr>
            </a:lvl4pPr>
            <a:lvl5pPr marL="1828800" indent="0">
              <a:buNone/>
              <a:defRPr sz="1800" b="0" i="0">
                <a:solidFill>
                  <a:schemeClr val="tx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5B2DD1-9042-D0C0-A84F-2B02A69CA0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32472" y="522000"/>
            <a:ext cx="7101531" cy="349200"/>
          </a:xfr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Secondary title goes here 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5CE24D-0AF9-EB7E-E030-C53BFD1016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32472" y="1260000"/>
            <a:ext cx="7101531" cy="4907718"/>
          </a:xfr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Arial Nova" panose="020B0504020202020204" pitchFamily="34" charset="0"/>
              </a:defRPr>
            </a:lvl2pPr>
            <a:lvl3pPr>
              <a:defRPr sz="1800" b="0" i="0">
                <a:solidFill>
                  <a:schemeClr val="tx1"/>
                </a:solidFill>
                <a:latin typeface="Arial Nova" panose="020B0504020202020204" pitchFamily="34" charset="0"/>
              </a:defRPr>
            </a:lvl3pPr>
            <a:lvl4pPr>
              <a:defRPr sz="1800" b="0" i="0">
                <a:solidFill>
                  <a:schemeClr val="tx1"/>
                </a:solidFill>
                <a:latin typeface="Arial Nova" panose="020B0504020202020204" pitchFamily="34" charset="0"/>
              </a:defRPr>
            </a:lvl4pPr>
            <a:lvl5pPr>
              <a:defRPr sz="1800" b="0" i="0">
                <a:solidFill>
                  <a:schemeClr val="tx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927F03E-B26B-A3C8-7683-5501FD757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32473" y="6556374"/>
            <a:ext cx="7135522" cy="1841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i="1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GB"/>
              <a:t>Source: Input source here </a:t>
            </a:r>
          </a:p>
        </p:txBody>
      </p:sp>
    </p:spTree>
    <p:extLst>
      <p:ext uri="{BB962C8B-B14F-4D97-AF65-F5344CB8AC3E}">
        <p14:creationId xmlns:p14="http://schemas.microsoft.com/office/powerpoint/2010/main" val="3509986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81BEFF-BC68-520D-4D45-73187C497856}"/>
              </a:ext>
            </a:extLst>
          </p:cNvPr>
          <p:cNvSpPr/>
          <p:nvPr userDrawn="1"/>
        </p:nvSpPr>
        <p:spPr>
          <a:xfrm>
            <a:off x="457201" y="1670514"/>
            <a:ext cx="2464599" cy="4458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6E388B-DECF-1F4E-7B69-8034D1C55E42}"/>
              </a:ext>
            </a:extLst>
          </p:cNvPr>
          <p:cNvSpPr/>
          <p:nvPr userDrawn="1"/>
        </p:nvSpPr>
        <p:spPr>
          <a:xfrm>
            <a:off x="3398838" y="1666429"/>
            <a:ext cx="2464599" cy="4458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D27E1C-1452-634A-7F50-5E01A564F1D5}"/>
              </a:ext>
            </a:extLst>
          </p:cNvPr>
          <p:cNvSpPr/>
          <p:nvPr userDrawn="1"/>
        </p:nvSpPr>
        <p:spPr>
          <a:xfrm>
            <a:off x="6340475" y="1674218"/>
            <a:ext cx="2464599" cy="4458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0252F6-9574-69F5-B7C7-5D67270FA315}"/>
              </a:ext>
            </a:extLst>
          </p:cNvPr>
          <p:cNvSpPr/>
          <p:nvPr userDrawn="1"/>
        </p:nvSpPr>
        <p:spPr>
          <a:xfrm>
            <a:off x="9270200" y="1678443"/>
            <a:ext cx="2464599" cy="4458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A6D4AAF-E774-825F-9F1B-7D3170F507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070" y="2352013"/>
            <a:ext cx="1984503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42D9C75-36C1-3583-80AC-3ADD2CEEF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071" y="1731938"/>
            <a:ext cx="1984503" cy="434121"/>
          </a:xfrm>
        </p:spPr>
        <p:txBody>
          <a:bodyPr/>
          <a:lstStyle>
            <a:lvl1pPr marL="0" indent="0" algn="l">
              <a:buNone/>
              <a:defRPr sz="3200" b="0" spc="-3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60DB299-F221-5A39-CD2A-6025BCD0E4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0070" y="2902943"/>
            <a:ext cx="1984503" cy="30484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DAE2A0F-935E-1E75-BCDC-07C2D9D8D8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07427" y="2352013"/>
            <a:ext cx="1984503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06A29BC-CF7E-9DD1-1234-1CB73CDB22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07428" y="1731938"/>
            <a:ext cx="1984503" cy="434121"/>
          </a:xfrm>
        </p:spPr>
        <p:txBody>
          <a:bodyPr/>
          <a:lstStyle>
            <a:lvl1pPr marL="0" indent="0" algn="l">
              <a:buNone/>
              <a:defRPr sz="3200" b="0" spc="-3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2A178BD-F678-6BA9-E493-9A40244DEF0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507427" y="2902943"/>
            <a:ext cx="1984503" cy="30484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50FBB7A-ECCA-AC7F-C350-A3EBDE18EB4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74566" y="2352013"/>
            <a:ext cx="1984503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20A41BD0-F366-513F-3D99-B34C88D176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74567" y="1731938"/>
            <a:ext cx="1984503" cy="434121"/>
          </a:xfrm>
        </p:spPr>
        <p:txBody>
          <a:bodyPr/>
          <a:lstStyle>
            <a:lvl1pPr marL="0" indent="0" algn="l">
              <a:buNone/>
              <a:defRPr sz="3200" b="0" spc="-3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528AB18-FE09-52B4-E868-7AEFFC59A2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574566" y="2902943"/>
            <a:ext cx="1984503" cy="30484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81D872BE-5336-E4A5-56B5-52B00DBBDEC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32929" y="2352013"/>
            <a:ext cx="1984503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FBE708B4-FAD3-1FE4-09DC-BD5B62325A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32930" y="1731938"/>
            <a:ext cx="1984503" cy="434121"/>
          </a:xfrm>
        </p:spPr>
        <p:txBody>
          <a:bodyPr/>
          <a:lstStyle>
            <a:lvl1pPr marL="0" indent="0" algn="l">
              <a:buNone/>
              <a:defRPr sz="3200" b="0" spc="-3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0543865-8A29-0D03-E416-E62EB149000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632929" y="2902943"/>
            <a:ext cx="1984503" cy="30484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8EC311-7377-7CAB-36FC-4C6DD40470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13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hort title / full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CB06-545A-F666-182B-C92A6E768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599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0805D50C-D6C2-3719-CC03-1FF818D14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81BEFF-BC68-520D-4D45-73187C497856}"/>
              </a:ext>
            </a:extLst>
          </p:cNvPr>
          <p:cNvSpPr/>
          <p:nvPr userDrawn="1"/>
        </p:nvSpPr>
        <p:spPr>
          <a:xfrm>
            <a:off x="457202" y="1515534"/>
            <a:ext cx="19605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DB73A6-D474-658B-8482-A228B4504D60}"/>
              </a:ext>
            </a:extLst>
          </p:cNvPr>
          <p:cNvSpPr/>
          <p:nvPr userDrawn="1"/>
        </p:nvSpPr>
        <p:spPr>
          <a:xfrm>
            <a:off x="9763595" y="1524059"/>
            <a:ext cx="19605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CE0596-499D-A75D-5094-0E67A8902488}"/>
              </a:ext>
            </a:extLst>
          </p:cNvPr>
          <p:cNvSpPr/>
          <p:nvPr userDrawn="1"/>
        </p:nvSpPr>
        <p:spPr>
          <a:xfrm>
            <a:off x="7436996" y="1524059"/>
            <a:ext cx="19605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E53D91-9600-E89C-F36D-8339AF899C57}"/>
              </a:ext>
            </a:extLst>
          </p:cNvPr>
          <p:cNvSpPr/>
          <p:nvPr userDrawn="1"/>
        </p:nvSpPr>
        <p:spPr>
          <a:xfrm>
            <a:off x="2783800" y="1512832"/>
            <a:ext cx="19605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83AE4CF-FEDD-4673-4BB3-90EC7577CFCE}"/>
              </a:ext>
            </a:extLst>
          </p:cNvPr>
          <p:cNvSpPr/>
          <p:nvPr userDrawn="1"/>
        </p:nvSpPr>
        <p:spPr>
          <a:xfrm>
            <a:off x="5110398" y="1524059"/>
            <a:ext cx="1960561" cy="460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92D8CAE-AC01-E530-8B8B-27676C8F09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070" y="2197033"/>
            <a:ext cx="1620833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DFBA827-4CE9-D852-FFB3-CED1352DE7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071" y="1576958"/>
            <a:ext cx="1620833" cy="434121"/>
          </a:xfrm>
        </p:spPr>
        <p:txBody>
          <a:bodyPr/>
          <a:lstStyle>
            <a:lvl1pPr marL="0" indent="0" algn="l">
              <a:buNone/>
              <a:defRPr sz="3200" b="0" spc="-3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983D597-09AA-E0E5-ABFB-4F39B11068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0070" y="2747963"/>
            <a:ext cx="1620833" cy="3276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41C36329-DAB6-BA54-CEC2-9BD8CAAD132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000821" y="2197033"/>
            <a:ext cx="1620833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8508FFC-AA17-F85F-DAA9-95C794B448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00822" y="1576958"/>
            <a:ext cx="1620833" cy="434121"/>
          </a:xfrm>
        </p:spPr>
        <p:txBody>
          <a:bodyPr/>
          <a:lstStyle>
            <a:lvl1pPr marL="0" indent="0" algn="l">
              <a:buNone/>
              <a:defRPr sz="3200" b="0" spc="-3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D757B5E-FCD9-99AE-4DB0-0F098B9CF52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000821" y="2747963"/>
            <a:ext cx="1620833" cy="3276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407D613-F9D6-2C26-07D4-F23A7A90D8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75634" y="2197033"/>
            <a:ext cx="1620833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9C4D7D17-A3A4-431D-2A6D-F57A13420A0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75635" y="1576958"/>
            <a:ext cx="1620833" cy="434121"/>
          </a:xfrm>
        </p:spPr>
        <p:txBody>
          <a:bodyPr/>
          <a:lstStyle>
            <a:lvl1pPr marL="0" indent="0" algn="l">
              <a:buNone/>
              <a:defRPr sz="3200" b="0" spc="-3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BD878A5-178B-7ACC-E04C-F9FDFE47814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675634" y="2747963"/>
            <a:ext cx="1620833" cy="3276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C67CF0F1-BBEA-EA42-268F-77F2FF1AC9C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350446" y="2197033"/>
            <a:ext cx="1620833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265537FF-D7F0-915E-6E79-0B43E4F60A4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50447" y="1576958"/>
            <a:ext cx="1620833" cy="434121"/>
          </a:xfrm>
        </p:spPr>
        <p:txBody>
          <a:bodyPr/>
          <a:lstStyle>
            <a:lvl1pPr marL="0" indent="0" algn="l">
              <a:buNone/>
              <a:defRPr sz="3200" b="0" spc="-3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326B09E-8717-3837-EDA0-025401B8287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350446" y="2747963"/>
            <a:ext cx="1620833" cy="3276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B49A2E04-40F0-1B81-84FB-87B94E26386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25258" y="2197033"/>
            <a:ext cx="1620833" cy="274637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Item title</a:t>
            </a:r>
            <a:endParaRPr lang="en-US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1BCE584-2486-1012-24FF-CA23F683CD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25259" y="1576958"/>
            <a:ext cx="1620833" cy="434121"/>
          </a:xfrm>
        </p:spPr>
        <p:txBody>
          <a:bodyPr/>
          <a:lstStyle>
            <a:lvl1pPr marL="0" indent="0" algn="l">
              <a:buNone/>
              <a:defRPr sz="3200" b="0" spc="-3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11EFC60-349F-0F77-32AD-9C98CE9CC72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025258" y="2747963"/>
            <a:ext cx="1620833" cy="3276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81F7CB0-00B4-2293-8BF3-AAFE8E93A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54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us /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1B122-1874-C33D-537C-EEA674070005}"/>
              </a:ext>
            </a:extLst>
          </p:cNvPr>
          <p:cNvSpPr/>
          <p:nvPr userDrawn="1"/>
        </p:nvSpPr>
        <p:spPr>
          <a:xfrm>
            <a:off x="0" y="0"/>
            <a:ext cx="4378325" cy="6858000"/>
          </a:xfrm>
          <a:prstGeom prst="rect">
            <a:avLst/>
          </a:prstGeom>
          <a:solidFill>
            <a:srgbClr val="F7F4F1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67691-8EBE-91BD-D91B-D1B7B3A3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32175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6B0BFB-D496-5BAE-868E-F7B59871C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406" y="1144588"/>
            <a:ext cx="3432970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97B51DE6-3137-777C-BF77-9E7DB1B693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8863" y="6556374"/>
            <a:ext cx="6865936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B0B3345C-5F05-6BC2-8D99-32754278E3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74536" y="629150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AFA175A4-ABC3-68C7-4955-1F4AB500BB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59485" y="727575"/>
            <a:ext cx="5850994" cy="741363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48C99981-4B52-A684-D73A-B44D2BE85F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74536" y="1755842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5BA35FA-ED49-9C1B-0EE6-3D4771D234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59485" y="1854267"/>
            <a:ext cx="5850994" cy="741363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0DF908B9-74F1-8EB1-8384-16495E13EA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74536" y="2873248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2DC6488E-38B2-2093-9B3A-B4651B9052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59485" y="2971673"/>
            <a:ext cx="5850994" cy="741363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C9B400EC-7B5C-752D-5439-0CD7930C8C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4536" y="4005094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AF7802C1-E29A-E1DC-FD07-082EF09DF5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59485" y="4103519"/>
            <a:ext cx="5850994" cy="741363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E28B71EA-587D-26C6-ED91-7B98632310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4536" y="5131786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A853026A-B687-EC15-5C69-F30C745E19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59485" y="5230211"/>
            <a:ext cx="5850994" cy="741363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A4DAC12-6633-EE89-DA66-450559E4A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out us /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1B122-1874-C33D-537C-EEA674070005}"/>
              </a:ext>
            </a:extLst>
          </p:cNvPr>
          <p:cNvSpPr/>
          <p:nvPr userDrawn="1"/>
        </p:nvSpPr>
        <p:spPr>
          <a:xfrm>
            <a:off x="0" y="0"/>
            <a:ext cx="4378325" cy="6858000"/>
          </a:xfrm>
          <a:prstGeom prst="rect">
            <a:avLst/>
          </a:prstGeom>
          <a:solidFill>
            <a:srgbClr val="F7F4F1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67691-8EBE-91BD-D91B-D1B7B3A3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32175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6B0BFB-D496-5BAE-868E-F7B59871C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406" y="1144588"/>
            <a:ext cx="3432970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97B51DE6-3137-777C-BF77-9E7DB1B693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8863" y="6556374"/>
            <a:ext cx="6865936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B0B3345C-5F05-6BC2-8D99-32754278E3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74536" y="629150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AFA175A4-ABC3-68C7-4955-1F4AB500BB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59485" y="727575"/>
            <a:ext cx="5850994" cy="741363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48C99981-4B52-A684-D73A-B44D2BE85F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74536" y="2130029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5BA35FA-ED49-9C1B-0EE6-3D4771D234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59485" y="2209004"/>
            <a:ext cx="5850994" cy="741363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C9B400EC-7B5C-752D-5439-0CD7930C8C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4536" y="3630908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AF7802C1-E29A-E1DC-FD07-082EF09DF5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59485" y="3710782"/>
            <a:ext cx="5850994" cy="741363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E28B71EA-587D-26C6-ED91-7B98632310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4536" y="5131786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A853026A-B687-EC15-5C69-F30C745E19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59485" y="5212397"/>
            <a:ext cx="5850994" cy="741363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D804FA9-17CF-7BC4-3A2D-7CBB05913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85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us /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1B122-1874-C33D-537C-EEA674070005}"/>
              </a:ext>
            </a:extLst>
          </p:cNvPr>
          <p:cNvSpPr/>
          <p:nvPr userDrawn="1"/>
        </p:nvSpPr>
        <p:spPr>
          <a:xfrm>
            <a:off x="0" y="0"/>
            <a:ext cx="4378325" cy="6858000"/>
          </a:xfrm>
          <a:prstGeom prst="rect">
            <a:avLst/>
          </a:prstGeom>
          <a:solidFill>
            <a:srgbClr val="F7F4F1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67691-8EBE-91BD-D91B-D1B7B3A3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32175" cy="427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6B0BFB-D496-5BAE-868E-F7B59871C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406" y="1144588"/>
            <a:ext cx="3432970" cy="51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97B51DE6-3137-777C-BF77-9E7DB1B693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8863" y="6556374"/>
            <a:ext cx="6865936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B0B3345C-5F05-6BC2-8D99-32754278E3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74536" y="629150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AFA175A4-ABC3-68C7-4955-1F4AB500BB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59485" y="727575"/>
            <a:ext cx="5850994" cy="1167900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0DF908B9-74F1-8EB1-8384-16495E13EA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74536" y="2605460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2DC6488E-38B2-2093-9B3A-B4651B9052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59485" y="2703885"/>
            <a:ext cx="5850994" cy="1167900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E28B71EA-587D-26C6-ED91-7B98632310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4536" y="4486151"/>
            <a:ext cx="814963" cy="677863"/>
          </a:xfrm>
        </p:spPr>
        <p:txBody>
          <a:bodyPr anchor="ctr"/>
          <a:lstStyle>
            <a:lvl1pPr marL="0" indent="0" algn="l">
              <a:buNone/>
              <a:defRPr sz="3600" b="0" spc="-3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A853026A-B687-EC15-5C69-F30C745E19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59485" y="4584576"/>
            <a:ext cx="5850994" cy="1167900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Lorem ipsum dolor sit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amet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,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consectetuer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adipiscing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elit</a:t>
            </a:r>
            <a:r>
              <a:rPr lang="en-US">
                <a:latin typeface="Arial Nova" panose="020B0504020202020204" pitchFamily="34" charset="0"/>
                <a:cs typeface="Kalinga" panose="020B0502040204020203" pitchFamily="34" charset="0"/>
              </a:rPr>
              <a:t>. Maecenas </a:t>
            </a:r>
            <a:r>
              <a:rPr lang="en-US" err="1">
                <a:latin typeface="Arial Nova" panose="020B0504020202020204" pitchFamily="34" charset="0"/>
                <a:cs typeface="Kalinga" panose="020B0502040204020203" pitchFamily="34" charset="0"/>
              </a:rPr>
              <a:t>porttitor</a:t>
            </a:r>
            <a:endParaRPr lang="en-US">
              <a:latin typeface="Arial Nova" panose="020B0504020202020204" pitchFamily="34" charset="0"/>
              <a:cs typeface="Kalinga" panose="020B0502040204020203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B9444D-601A-DB4E-04F9-53634FB9D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09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| QUOT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0FBBBF-0DE5-5640-B363-E3FB645AA8CB}"/>
              </a:ext>
            </a:extLst>
          </p:cNvPr>
          <p:cNvGrpSpPr/>
          <p:nvPr userDrawn="1"/>
        </p:nvGrpSpPr>
        <p:grpSpPr>
          <a:xfrm>
            <a:off x="4135967" y="2523067"/>
            <a:ext cx="3920066" cy="1738937"/>
            <a:chOff x="2150535" y="2523067"/>
            <a:chExt cx="3920066" cy="17389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D027EB-7A87-98E1-A713-06F904B7954B}"/>
                </a:ext>
              </a:extLst>
            </p:cNvPr>
            <p:cNvSpPr txBox="1"/>
            <p:nvPr userDrawn="1"/>
          </p:nvSpPr>
          <p:spPr>
            <a:xfrm>
              <a:off x="2150535" y="2523067"/>
              <a:ext cx="39200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0">
                  <a:solidFill>
                    <a:schemeClr val="tx1"/>
                  </a:solidFill>
                  <a:latin typeface="+mj-lt"/>
                </a:rPr>
                <a:t>Quotes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6314F2-35FC-F203-8564-15696157A397}"/>
                </a:ext>
              </a:extLst>
            </p:cNvPr>
            <p:cNvSpPr txBox="1"/>
            <p:nvPr userDrawn="1"/>
          </p:nvSpPr>
          <p:spPr>
            <a:xfrm>
              <a:off x="2201334" y="3923450"/>
              <a:ext cx="3733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>
                  <a:solidFill>
                    <a:schemeClr val="tx1"/>
                  </a:solidFill>
                  <a:latin typeface="+mn-lt"/>
                </a:rPr>
                <a:t>This is not a template slide – do not 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67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quot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14095E-009E-3EF3-CC49-4D57DE41D268}"/>
              </a:ext>
            </a:extLst>
          </p:cNvPr>
          <p:cNvSpPr/>
          <p:nvPr userDrawn="1"/>
        </p:nvSpPr>
        <p:spPr>
          <a:xfrm rot="16200000">
            <a:off x="6971965" y="1905121"/>
            <a:ext cx="7993830" cy="7993830"/>
          </a:xfrm>
          <a:prstGeom prst="ellipse">
            <a:avLst/>
          </a:prstGeom>
          <a:noFill/>
          <a:ln w="1905000">
            <a:gradFill>
              <a:gsLst>
                <a:gs pos="98000">
                  <a:schemeClr val="bg1">
                    <a:alpha val="7924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C9C634-6EA6-EE92-17B9-EA11CB0AE41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197952" y="1295353"/>
            <a:ext cx="7793719" cy="2950427"/>
          </a:xfrm>
        </p:spPr>
        <p:txBody>
          <a:bodyPr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32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lnSpc>
                <a:spcPct val="110000"/>
              </a:lnSpc>
              <a:spcAft>
                <a:spcPts val="0"/>
              </a:spcAft>
              <a:buNone/>
              <a:defRPr sz="3200" b="0" i="0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lnSpc>
                <a:spcPct val="110000"/>
              </a:lnSpc>
              <a:spcAft>
                <a:spcPts val="0"/>
              </a:spcAft>
              <a:buNone/>
              <a:defRPr sz="3200" b="0" i="0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lnSpc>
                <a:spcPct val="110000"/>
              </a:lnSpc>
              <a:spcAft>
                <a:spcPts val="0"/>
              </a:spcAft>
              <a:buNone/>
              <a:defRPr sz="3200" b="0" i="0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lnSpc>
                <a:spcPct val="110000"/>
              </a:lnSpc>
              <a:spcAft>
                <a:spcPts val="0"/>
              </a:spcAft>
              <a:buNone/>
              <a:defRPr sz="3200" b="0" i="0">
                <a:solidFill>
                  <a:schemeClr val="tx1"/>
                </a:solidFill>
                <a:latin typeface="+mj-lt"/>
              </a:defRPr>
            </a:lvl5pPr>
          </a:lstStyle>
          <a:p>
            <a:pPr algn="ctr">
              <a:lnSpc>
                <a:spcPct val="110000"/>
              </a:lnSpc>
            </a:pPr>
            <a:r>
              <a:rPr lang="en-GB" sz="3200" i="0" u="none" strike="noStrike">
                <a:effectLst/>
                <a:latin typeface="Amasis MT Pro" panose="02040504050005020304" pitchFamily="18" charset="77"/>
              </a:rPr>
              <a:t>“We think the contrast depicts our clarity of thought and our desire to cut through and create change that really matters with our clients. It symbolises </a:t>
            </a:r>
            <a:r>
              <a:rPr lang="en-GB" sz="3200" b="1" i="0" u="none" strike="noStrike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our aspiration </a:t>
            </a:r>
            <a:r>
              <a:rPr lang="en-GB" sz="3200" i="0" u="none" strike="noStrike">
                <a:effectLst/>
                <a:latin typeface="Amasis MT Pro" panose="02040504050005020304" pitchFamily="18" charset="77"/>
              </a:rPr>
              <a:t>to bring those qualities to everything we do.”</a:t>
            </a:r>
            <a:endParaRPr lang="en-US" sz="3200">
              <a:latin typeface="Amasis MT Pro" panose="02040504050005020304" pitchFamily="18" charset="77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E3C836D-2F26-BD8E-F47A-80520530C19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53643" y="4374908"/>
            <a:ext cx="2884714" cy="174784"/>
          </a:xfrm>
        </p:spPr>
        <p:txBody>
          <a:bodyPr anchor="b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Name of </a:t>
            </a:r>
            <a:r>
              <a:rPr lang="en-US" err="1"/>
              <a:t>quotee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690DF01-327A-5C82-33B1-DF2A827C9A4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653643" y="4608912"/>
            <a:ext cx="2884714" cy="174785"/>
          </a:xfrm>
        </p:spPr>
        <p:txBody>
          <a:bodyPr anchor="b"/>
          <a:lstStyle>
            <a:lvl1pPr marL="0" indent="0" algn="ctr">
              <a:buNone/>
              <a:defRPr sz="1400" b="0" i="1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Position or </a:t>
            </a:r>
            <a:r>
              <a:rPr lang="en-US" err="1"/>
              <a:t>organisation</a:t>
            </a:r>
            <a:endParaRPr lang="en-GB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F3E802A-9F55-20AB-56F2-5FBA970341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08790" y="5066856"/>
            <a:ext cx="972044" cy="972043"/>
          </a:xfrm>
          <a:prstGeom prst="ellipse">
            <a:avLst/>
          </a:prstGeom>
          <a:blipFill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A8F051AB-FD40-AAC5-6715-88E2FDFA20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556374"/>
            <a:ext cx="11277601" cy="184151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GB"/>
              <a:t>Source: insert source here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47AA00-3C39-D9B3-72A0-B2E763F0AC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389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Qu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221ACA2-DEF2-ED9F-EE2F-68D0FDC70CC9}"/>
              </a:ext>
            </a:extLst>
          </p:cNvPr>
          <p:cNvSpPr/>
          <p:nvPr userDrawn="1"/>
        </p:nvSpPr>
        <p:spPr>
          <a:xfrm>
            <a:off x="391672" y="1619319"/>
            <a:ext cx="3562932" cy="450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059DB8-148D-F0A8-C9D0-C91AE60110B6}"/>
              </a:ext>
            </a:extLst>
          </p:cNvPr>
          <p:cNvSpPr/>
          <p:nvPr userDrawn="1"/>
        </p:nvSpPr>
        <p:spPr>
          <a:xfrm>
            <a:off x="4322781" y="1619319"/>
            <a:ext cx="3562932" cy="450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348F8B-A147-1670-BCCD-2BA6C61CFA3D}"/>
              </a:ext>
            </a:extLst>
          </p:cNvPr>
          <p:cNvSpPr/>
          <p:nvPr userDrawn="1"/>
        </p:nvSpPr>
        <p:spPr>
          <a:xfrm>
            <a:off x="8234973" y="1619319"/>
            <a:ext cx="3562932" cy="450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67691-8EBE-91BD-D91B-D1B7B3A3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77" y="458152"/>
            <a:ext cx="11076004" cy="57331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Short title goes here</a:t>
            </a:r>
            <a:br>
              <a:rPr lang="en-US"/>
            </a:b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F5A49-597A-C71F-E68C-9D50C4D0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ED30-BD05-A242-AD16-D208E0C22C05}" type="datetime1">
              <a:rPr lang="en-GB" smtClean="0"/>
              <a:t>29/01/2026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877697-4A7B-5D6F-9F20-D29EF83E7C5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80992" y="5557195"/>
            <a:ext cx="3175668" cy="152539"/>
          </a:xfrm>
        </p:spPr>
        <p:txBody>
          <a:bodyPr anchor="b"/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Name of </a:t>
            </a:r>
            <a:r>
              <a:rPr lang="en-US" err="1"/>
              <a:t>quotee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706581-DA95-A534-86E3-F19A9FA3526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80992" y="5791200"/>
            <a:ext cx="3175668" cy="152540"/>
          </a:xfrm>
        </p:spPr>
        <p:txBody>
          <a:bodyPr anchor="b"/>
          <a:lstStyle>
            <a:lvl1pPr marL="0" indent="0" algn="r">
              <a:buNone/>
              <a:defRPr sz="1400" b="0" i="1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Position or </a:t>
            </a:r>
            <a:r>
              <a:rPr lang="en-US" err="1"/>
              <a:t>organisation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81E75-929B-57C0-52E9-EA688F3E88A9}"/>
              </a:ext>
            </a:extLst>
          </p:cNvPr>
          <p:cNvSpPr txBox="1"/>
          <p:nvPr userDrawn="1"/>
        </p:nvSpPr>
        <p:spPr>
          <a:xfrm>
            <a:off x="558000" y="1767054"/>
            <a:ext cx="674876" cy="523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600" b="1" dirty="0">
                <a:solidFill>
                  <a:srgbClr val="D10046"/>
                </a:solidFill>
                <a:latin typeface="Amasis MT Pro" panose="02040504050005020304" pitchFamily="18" charset="77"/>
                <a:cs typeface="Kalinga" panose="020B0502040204020203" pitchFamily="34" charset="0"/>
              </a:rPr>
              <a:t>“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F6AEC6-047A-216A-DA9E-7498AD3183B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514327" y="5550118"/>
            <a:ext cx="3175668" cy="152539"/>
          </a:xfrm>
        </p:spPr>
        <p:txBody>
          <a:bodyPr anchor="b"/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Name of </a:t>
            </a:r>
            <a:r>
              <a:rPr lang="en-US" err="1"/>
              <a:t>quotee</a:t>
            </a:r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D6FE8F-D77F-E65F-29D3-310ADD57F3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514327" y="5784123"/>
            <a:ext cx="3175668" cy="152540"/>
          </a:xfrm>
        </p:spPr>
        <p:txBody>
          <a:bodyPr anchor="b"/>
          <a:lstStyle>
            <a:lvl1pPr marL="0" indent="0" algn="r">
              <a:buNone/>
              <a:defRPr sz="1400" b="0" i="1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Position or </a:t>
            </a:r>
            <a:r>
              <a:rPr lang="en-US" err="1"/>
              <a:t>organisation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5F103-05FD-BE76-4586-36BCF963702F}"/>
              </a:ext>
            </a:extLst>
          </p:cNvPr>
          <p:cNvSpPr txBox="1"/>
          <p:nvPr userDrawn="1"/>
        </p:nvSpPr>
        <p:spPr>
          <a:xfrm>
            <a:off x="4491335" y="1759977"/>
            <a:ext cx="674876" cy="523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600" b="1">
                <a:solidFill>
                  <a:srgbClr val="D10046"/>
                </a:solidFill>
                <a:latin typeface="Amasis MT Pro" panose="02040504050005020304" pitchFamily="18" charset="77"/>
                <a:cs typeface="Kalinga" panose="020B0502040204020203" pitchFamily="34" charset="0"/>
              </a:rPr>
              <a:t>“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DB53898-A937-81D8-342F-BFF06E104C9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437601" y="5550118"/>
            <a:ext cx="3175668" cy="152539"/>
          </a:xfrm>
        </p:spPr>
        <p:txBody>
          <a:bodyPr anchor="b"/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Name of </a:t>
            </a:r>
            <a:r>
              <a:rPr lang="en-US" err="1"/>
              <a:t>quotee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1B3EB6-B566-42DF-1BA6-8125F5C4E808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437601" y="5784123"/>
            <a:ext cx="3175668" cy="152540"/>
          </a:xfrm>
        </p:spPr>
        <p:txBody>
          <a:bodyPr anchor="b"/>
          <a:lstStyle>
            <a:lvl1pPr marL="0" indent="0" algn="r">
              <a:buNone/>
              <a:defRPr sz="1400" b="0" i="1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Position or </a:t>
            </a:r>
            <a:r>
              <a:rPr lang="en-US" err="1"/>
              <a:t>organisation</a:t>
            </a:r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F8C65F-B272-5A85-3204-E46D2F77E040}"/>
              </a:ext>
            </a:extLst>
          </p:cNvPr>
          <p:cNvSpPr txBox="1"/>
          <p:nvPr userDrawn="1"/>
        </p:nvSpPr>
        <p:spPr>
          <a:xfrm>
            <a:off x="8414609" y="1759977"/>
            <a:ext cx="674876" cy="523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600" b="1">
                <a:solidFill>
                  <a:srgbClr val="D10046"/>
                </a:solidFill>
                <a:latin typeface="Amasis MT Pro" panose="02040504050005020304" pitchFamily="18" charset="77"/>
                <a:cs typeface="Kalinga" panose="020B0502040204020203" pitchFamily="34" charset="0"/>
              </a:rPr>
              <a:t>“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C817EE2-11BF-2024-8D45-A1075AA4930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5445" y="2388137"/>
            <a:ext cx="2884714" cy="2950427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3B0E15D-A2A8-7C20-552C-BC780F09F77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659804" y="2388137"/>
            <a:ext cx="2884714" cy="2950427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D50FA9D-1050-A6A2-FB42-A53E2F10CA87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571170" y="2388137"/>
            <a:ext cx="2884714" cy="2950427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 sz="1800" b="0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A46BCB4-3213-E8E5-C872-CA906BF6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000" y="6532590"/>
            <a:ext cx="7617600" cy="190800"/>
          </a:xfrm>
        </p:spPr>
        <p:txBody>
          <a:bodyPr lIns="0" tIns="0" rIns="0" bIns="0" anchor="b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r>
              <a:rPr lang="en-GB"/>
              <a:t>Source: Input your sources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F289F6-D9C2-CC74-437E-6B4B628580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14848">
            <a:off x="10855219" y="174478"/>
            <a:ext cx="1516835" cy="8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9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Qu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7348F8B-A147-1670-BCCD-2BA6C61CFA3D}"/>
              </a:ext>
            </a:extLst>
          </p:cNvPr>
          <p:cNvSpPr/>
          <p:nvPr userDrawn="1"/>
        </p:nvSpPr>
        <p:spPr>
          <a:xfrm>
            <a:off x="6464230" y="1619319"/>
            <a:ext cx="3562932" cy="450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059DB8-148D-F0A8-C9D0-C91AE60110B6}"/>
              </a:ext>
            </a:extLst>
          </p:cNvPr>
          <p:cNvSpPr/>
          <p:nvPr userDrawn="1"/>
        </p:nvSpPr>
        <p:spPr>
          <a:xfrm>
            <a:off x="2058553" y="1619319"/>
            <a:ext cx="3562932" cy="450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F5A49-597A-C71F-E68C-9D50C4D0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ED30-BD05-A242-AD16-D208E0C22C05}" type="datetime1">
              <a:rPr lang="en-GB" smtClean="0"/>
              <a:t>29/01/2026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2755-3BE8-FEEA-9086-B703B86B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F0C7-CDDC-4661-A7FC-8E7A0444FE3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F6AEC6-047A-216A-DA9E-7498AD3183B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250099" y="5550118"/>
            <a:ext cx="3175668" cy="152539"/>
          </a:xfrm>
        </p:spPr>
        <p:txBody>
          <a:bodyPr anchor="b"/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Name of </a:t>
            </a:r>
            <a:r>
              <a:rPr lang="en-US" err="1"/>
              <a:t>quotee</a:t>
            </a:r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D6FE8F-D77F-E65F-29D3-310ADD57F3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2250099" y="5784123"/>
            <a:ext cx="3175668" cy="152540"/>
          </a:xfrm>
        </p:spPr>
        <p:txBody>
          <a:bodyPr anchor="b"/>
          <a:lstStyle>
            <a:lvl1pPr marL="0" indent="0" algn="r">
              <a:buNone/>
              <a:defRPr sz="1400" b="0" i="1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Position or </a:t>
            </a:r>
            <a:r>
              <a:rPr lang="en-US" err="1"/>
              <a:t>organisation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5F103-05FD-BE76-4586-36BCF963702F}"/>
              </a:ext>
            </a:extLst>
          </p:cNvPr>
          <p:cNvSpPr txBox="1"/>
          <p:nvPr userDrawn="1"/>
        </p:nvSpPr>
        <p:spPr>
          <a:xfrm>
            <a:off x="2227107" y="1759977"/>
            <a:ext cx="674876" cy="523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600" b="1">
                <a:solidFill>
                  <a:srgbClr val="D10046"/>
                </a:solidFill>
                <a:latin typeface="Amasis MT Pro" panose="02040504050005020304" pitchFamily="18" charset="77"/>
                <a:cs typeface="Kalinga" panose="020B0502040204020203" pitchFamily="34" charset="0"/>
              </a:rPr>
              <a:t>“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DB53898-A937-81D8-342F-BFF06E104C9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66858" y="5550118"/>
            <a:ext cx="3175668" cy="152539"/>
          </a:xfrm>
        </p:spPr>
        <p:txBody>
          <a:bodyPr anchor="b"/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Name of </a:t>
            </a:r>
            <a:r>
              <a:rPr lang="en-US" err="1"/>
              <a:t>quotee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1B3EB6-B566-42DF-1BA6-8125F5C4E808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666858" y="5784123"/>
            <a:ext cx="3175668" cy="152540"/>
          </a:xfrm>
        </p:spPr>
        <p:txBody>
          <a:bodyPr anchor="b"/>
          <a:lstStyle>
            <a:lvl1pPr marL="0" indent="0" algn="r">
              <a:buNone/>
              <a:defRPr sz="1400" b="0" i="1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Position or </a:t>
            </a:r>
            <a:r>
              <a:rPr lang="en-US" err="1"/>
              <a:t>organisation</a:t>
            </a:r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F8C65F-B272-5A85-3204-E46D2F77E040}"/>
              </a:ext>
            </a:extLst>
          </p:cNvPr>
          <p:cNvSpPr txBox="1"/>
          <p:nvPr userDrawn="1"/>
        </p:nvSpPr>
        <p:spPr>
          <a:xfrm>
            <a:off x="6643866" y="1759977"/>
            <a:ext cx="674876" cy="523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600" b="1">
                <a:solidFill>
                  <a:srgbClr val="D10046"/>
                </a:solidFill>
                <a:latin typeface="Amasis MT Pro" panose="02040504050005020304" pitchFamily="18" charset="77"/>
                <a:cs typeface="Kalinga" panose="020B0502040204020203" pitchFamily="34" charset="0"/>
              </a:rPr>
              <a:t>“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3B0E15D-A2A8-7C20-552C-BC780F09F77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2395576" y="2388137"/>
            <a:ext cx="2884714" cy="2950427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18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2pPr>
            <a:lvl3pPr marL="914400" indent="0">
              <a:buNone/>
              <a:defRPr sz="18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3pPr>
            <a:lvl4pPr marL="1371600" indent="0">
              <a:buNone/>
              <a:defRPr sz="18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4pPr>
            <a:lvl5pPr marL="1828800" indent="0">
              <a:buNone/>
              <a:defRPr sz="18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D50FA9D-1050-A6A2-FB42-A53E2F10CA87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800427" y="2388137"/>
            <a:ext cx="2884714" cy="2950427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457200" indent="0">
              <a:buNone/>
              <a:defRPr sz="18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2pPr>
            <a:lvl3pPr marL="914400" indent="0">
              <a:buNone/>
              <a:defRPr sz="18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3pPr>
            <a:lvl4pPr marL="1371600" indent="0">
              <a:buNone/>
              <a:defRPr sz="18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4pPr>
            <a:lvl5pPr marL="1828800" indent="0">
              <a:buNone/>
              <a:defRPr sz="18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A46BCB4-3213-E8E5-C872-CA906BF6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000" y="6532590"/>
            <a:ext cx="7617600" cy="190800"/>
          </a:xfrm>
        </p:spPr>
        <p:txBody>
          <a:bodyPr lIns="0" tIns="0" rIns="0" bIns="0" anchor="b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r>
              <a:rPr lang="en-GB"/>
              <a:t>Source: Input your sources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5387E6-63C3-C6BA-8B84-AB341434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77" y="458152"/>
            <a:ext cx="11076004" cy="57331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Short title goes here</a:t>
            </a:r>
            <a:br>
              <a:rPr lang="en-US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72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| UP-FRONT SLID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FC8792-52A2-2D0E-BFC4-6ACD966510F3}"/>
              </a:ext>
            </a:extLst>
          </p:cNvPr>
          <p:cNvGrpSpPr/>
          <p:nvPr userDrawn="1"/>
        </p:nvGrpSpPr>
        <p:grpSpPr>
          <a:xfrm>
            <a:off x="2108199" y="2523067"/>
            <a:ext cx="9097075" cy="1908214"/>
            <a:chOff x="2150533" y="2523067"/>
            <a:chExt cx="9097075" cy="19082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D027EB-7A87-98E1-A713-06F904B7954B}"/>
                </a:ext>
              </a:extLst>
            </p:cNvPr>
            <p:cNvSpPr txBox="1"/>
            <p:nvPr userDrawn="1"/>
          </p:nvSpPr>
          <p:spPr>
            <a:xfrm>
              <a:off x="2150533" y="2523067"/>
              <a:ext cx="90970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0" dirty="0">
                  <a:solidFill>
                    <a:schemeClr val="tx1"/>
                  </a:solidFill>
                  <a:latin typeface="+mj-lt"/>
                </a:rPr>
                <a:t>Up-front slides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6314F2-35FC-F203-8564-15696157A397}"/>
                </a:ext>
              </a:extLst>
            </p:cNvPr>
            <p:cNvSpPr txBox="1"/>
            <p:nvPr userDrawn="1"/>
          </p:nvSpPr>
          <p:spPr>
            <a:xfrm>
              <a:off x="2201333" y="4092727"/>
              <a:ext cx="38269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>
                  <a:solidFill>
                    <a:schemeClr val="tx1"/>
                  </a:solidFill>
                  <a:latin typeface="+mn-lt"/>
                </a:rPr>
                <a:t>This is not a template slide – do not 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ont cover">
    <p:bg>
      <p:bgPr>
        <a:solidFill>
          <a:srgbClr val="C9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644213-6EB7-EB77-558D-F4724AA66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806" y="908640"/>
            <a:ext cx="5830387" cy="1655762"/>
          </a:xfrm>
          <a:prstGeom prst="rect">
            <a:avLst/>
          </a:prstGeo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This is where</a:t>
            </a:r>
            <a:br>
              <a:rPr lang="en-US" dirty="0"/>
            </a:br>
            <a:r>
              <a:rPr lang="en-US" dirty="0"/>
              <a:t>the title goes 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5C890E6-7986-1186-A1AD-1E73B01FA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869" y="2787229"/>
            <a:ext cx="5830385" cy="904366"/>
          </a:xfrm>
        </p:spPr>
        <p:txBody>
          <a:bodyPr t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762162-DF33-CE9A-418D-EA53F51FDAF9}"/>
              </a:ext>
            </a:extLst>
          </p:cNvPr>
          <p:cNvGrpSpPr/>
          <p:nvPr userDrawn="1"/>
        </p:nvGrpSpPr>
        <p:grpSpPr>
          <a:xfrm>
            <a:off x="9211492" y="5559086"/>
            <a:ext cx="2340028" cy="968830"/>
            <a:chOff x="8750300" y="5444252"/>
            <a:chExt cx="2340028" cy="968830"/>
          </a:xfrm>
          <a:solidFill>
            <a:schemeClr val="tx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C4E0463-7C71-22B3-ADFF-9D6545B15227}"/>
                </a:ext>
              </a:extLst>
            </p:cNvPr>
            <p:cNvSpPr/>
            <p:nvPr/>
          </p:nvSpPr>
          <p:spPr>
            <a:xfrm>
              <a:off x="8750300" y="5444252"/>
              <a:ext cx="797504" cy="968830"/>
            </a:xfrm>
            <a:custGeom>
              <a:avLst/>
              <a:gdLst>
                <a:gd name="connsiteX0" fmla="*/ 597938 w 1264622"/>
                <a:gd name="connsiteY0" fmla="*/ 120451 h 1536298"/>
                <a:gd name="connsiteX1" fmla="*/ 1018036 w 1264622"/>
                <a:gd name="connsiteY1" fmla="*/ 176702 h 1536298"/>
                <a:gd name="connsiteX2" fmla="*/ 1150691 w 1264622"/>
                <a:gd name="connsiteY2" fmla="*/ 165555 h 1536298"/>
                <a:gd name="connsiteX3" fmla="*/ 1107388 w 1264622"/>
                <a:gd name="connsiteY3" fmla="*/ 272328 h 1536298"/>
                <a:gd name="connsiteX4" fmla="*/ 1148941 w 1264622"/>
                <a:gd name="connsiteY4" fmla="*/ 703570 h 1536298"/>
                <a:gd name="connsiteX5" fmla="*/ 1151515 w 1264622"/>
                <a:gd name="connsiteY5" fmla="*/ 706142 h 1536298"/>
                <a:gd name="connsiteX6" fmla="*/ 1258984 w 1264622"/>
                <a:gd name="connsiteY6" fmla="*/ 787259 h 1536298"/>
                <a:gd name="connsiteX7" fmla="*/ 1076060 w 1264622"/>
                <a:gd name="connsiteY7" fmla="*/ 918522 h 1536298"/>
                <a:gd name="connsiteX8" fmla="*/ 1064119 w 1264622"/>
                <a:gd name="connsiteY8" fmla="*/ 910427 h 1536298"/>
                <a:gd name="connsiteX9" fmla="*/ 910224 w 1264622"/>
                <a:gd name="connsiteY9" fmla="*/ 1037059 h 1536298"/>
                <a:gd name="connsiteX10" fmla="*/ 933454 w 1264622"/>
                <a:gd name="connsiteY10" fmla="*/ 1093447 h 1536298"/>
                <a:gd name="connsiteX11" fmla="*/ 736873 w 1264622"/>
                <a:gd name="connsiteY11" fmla="*/ 1260449 h 1536298"/>
                <a:gd name="connsiteX12" fmla="*/ 666873 w 1264622"/>
                <a:gd name="connsiteY12" fmla="*/ 1403099 h 1536298"/>
                <a:gd name="connsiteX13" fmla="*/ 692231 w 1264622"/>
                <a:gd name="connsiteY13" fmla="*/ 1442268 h 1536298"/>
                <a:gd name="connsiteX14" fmla="*/ 561531 w 1264622"/>
                <a:gd name="connsiteY14" fmla="*/ 1504247 h 1536298"/>
                <a:gd name="connsiteX15" fmla="*/ 621099 w 1264622"/>
                <a:gd name="connsiteY15" fmla="*/ 1389791 h 1536298"/>
                <a:gd name="connsiteX16" fmla="*/ 641756 w 1264622"/>
                <a:gd name="connsiteY16" fmla="*/ 1389928 h 1536298"/>
                <a:gd name="connsiteX17" fmla="*/ 710520 w 1264622"/>
                <a:gd name="connsiteY17" fmla="*/ 1249508 h 1536298"/>
                <a:gd name="connsiteX18" fmla="*/ 709662 w 1264622"/>
                <a:gd name="connsiteY18" fmla="*/ 1246832 h 1536298"/>
                <a:gd name="connsiteX19" fmla="*/ 686775 w 1264622"/>
                <a:gd name="connsiteY19" fmla="*/ 1013873 h 1536298"/>
                <a:gd name="connsiteX20" fmla="*/ 541321 w 1264622"/>
                <a:gd name="connsiteY20" fmla="*/ 822827 h 1536298"/>
                <a:gd name="connsiteX21" fmla="*/ 412714 w 1264622"/>
                <a:gd name="connsiteY21" fmla="*/ 819398 h 1536298"/>
                <a:gd name="connsiteX22" fmla="*/ 132100 w 1264622"/>
                <a:gd name="connsiteY22" fmla="*/ 1146679 h 1536298"/>
                <a:gd name="connsiteX23" fmla="*/ 131551 w 1264622"/>
                <a:gd name="connsiteY23" fmla="*/ 1150486 h 1536298"/>
                <a:gd name="connsiteX24" fmla="*/ 61998 w 1264622"/>
                <a:gd name="connsiteY24" fmla="*/ 1266349 h 1536298"/>
                <a:gd name="connsiteX25" fmla="*/ 3871 w 1264622"/>
                <a:gd name="connsiteY25" fmla="*/ 1218193 h 1536298"/>
                <a:gd name="connsiteX26" fmla="*/ 108183 w 1264622"/>
                <a:gd name="connsiteY26" fmla="*/ 1129427 h 1536298"/>
                <a:gd name="connsiteX27" fmla="*/ 391921 w 1264622"/>
                <a:gd name="connsiteY27" fmla="*/ 799916 h 1536298"/>
                <a:gd name="connsiteX28" fmla="*/ 363646 w 1264622"/>
                <a:gd name="connsiteY28" fmla="*/ 745586 h 1536298"/>
                <a:gd name="connsiteX29" fmla="*/ 226736 w 1264622"/>
                <a:gd name="connsiteY29" fmla="*/ 757899 h 1536298"/>
                <a:gd name="connsiteX30" fmla="*/ 218020 w 1264622"/>
                <a:gd name="connsiteY30" fmla="*/ 781737 h 1536298"/>
                <a:gd name="connsiteX31" fmla="*/ 80664 w 1264622"/>
                <a:gd name="connsiteY31" fmla="*/ 767983 h 1536298"/>
                <a:gd name="connsiteX32" fmla="*/ 215001 w 1264622"/>
                <a:gd name="connsiteY32" fmla="*/ 714340 h 1536298"/>
                <a:gd name="connsiteX33" fmla="*/ 228143 w 1264622"/>
                <a:gd name="connsiteY33" fmla="*/ 730323 h 1536298"/>
                <a:gd name="connsiteX34" fmla="*/ 361038 w 1264622"/>
                <a:gd name="connsiteY34" fmla="*/ 718078 h 1536298"/>
                <a:gd name="connsiteX35" fmla="*/ 376754 w 1264622"/>
                <a:gd name="connsiteY35" fmla="*/ 662685 h 1536298"/>
                <a:gd name="connsiteX36" fmla="*/ 144521 w 1264622"/>
                <a:gd name="connsiteY36" fmla="*/ 494002 h 1536298"/>
                <a:gd name="connsiteX37" fmla="*/ 38699 w 1264622"/>
                <a:gd name="connsiteY37" fmla="*/ 484364 h 1536298"/>
                <a:gd name="connsiteX38" fmla="*/ 112541 w 1264622"/>
                <a:gd name="connsiteY38" fmla="*/ 367816 h 1536298"/>
                <a:gd name="connsiteX39" fmla="*/ 143355 w 1264622"/>
                <a:gd name="connsiteY39" fmla="*/ 381707 h 1536298"/>
                <a:gd name="connsiteX40" fmla="*/ 379808 w 1264622"/>
                <a:gd name="connsiteY40" fmla="*/ 181504 h 1536298"/>
                <a:gd name="connsiteX41" fmla="*/ 492390 w 1264622"/>
                <a:gd name="connsiteY41" fmla="*/ 542 h 1536298"/>
                <a:gd name="connsiteX42" fmla="*/ 597904 w 1264622"/>
                <a:gd name="connsiteY42" fmla="*/ 120451 h 1536298"/>
                <a:gd name="connsiteX43" fmla="*/ 493454 w 1264622"/>
                <a:gd name="connsiteY43" fmla="*/ 235387 h 1536298"/>
                <a:gd name="connsiteX44" fmla="*/ 493454 w 1264622"/>
                <a:gd name="connsiteY44" fmla="*/ 602490 h 1536298"/>
                <a:gd name="connsiteX45" fmla="*/ 496164 w 1264622"/>
                <a:gd name="connsiteY45" fmla="*/ 604960 h 1536298"/>
                <a:gd name="connsiteX46" fmla="*/ 559301 w 1264622"/>
                <a:gd name="connsiteY46" fmla="*/ 633977 h 1536298"/>
                <a:gd name="connsiteX47" fmla="*/ 1022943 w 1264622"/>
                <a:gd name="connsiteY47" fmla="*/ 236108 h 1536298"/>
                <a:gd name="connsiteX48" fmla="*/ 1011997 w 1264622"/>
                <a:gd name="connsiteY48" fmla="*/ 204621 h 1536298"/>
                <a:gd name="connsiteX49" fmla="*/ 596874 w 1264622"/>
                <a:gd name="connsiteY49" fmla="*/ 147925 h 1536298"/>
                <a:gd name="connsiteX50" fmla="*/ 585688 w 1264622"/>
                <a:gd name="connsiteY50" fmla="*/ 170768 h 1536298"/>
                <a:gd name="connsiteX51" fmla="*/ 493419 w 1264622"/>
                <a:gd name="connsiteY51" fmla="*/ 235387 h 1536298"/>
                <a:gd name="connsiteX52" fmla="*/ 465660 w 1264622"/>
                <a:gd name="connsiteY52" fmla="*/ 235387 h 1536298"/>
                <a:gd name="connsiteX53" fmla="*/ 398303 w 1264622"/>
                <a:gd name="connsiteY53" fmla="*/ 204484 h 1536298"/>
                <a:gd name="connsiteX54" fmla="*/ 160717 w 1264622"/>
                <a:gd name="connsiteY54" fmla="*/ 404207 h 1536298"/>
                <a:gd name="connsiteX55" fmla="*/ 162296 w 1264622"/>
                <a:gd name="connsiteY55" fmla="*/ 471468 h 1536298"/>
                <a:gd name="connsiteX56" fmla="*/ 392916 w 1264622"/>
                <a:gd name="connsiteY56" fmla="*/ 639602 h 1536298"/>
                <a:gd name="connsiteX57" fmla="*/ 465831 w 1264622"/>
                <a:gd name="connsiteY57" fmla="*/ 605269 h 1536298"/>
                <a:gd name="connsiteX58" fmla="*/ 465660 w 1264622"/>
                <a:gd name="connsiteY58" fmla="*/ 235353 h 1536298"/>
                <a:gd name="connsiteX59" fmla="*/ 1121045 w 1264622"/>
                <a:gd name="connsiteY59" fmla="*/ 707891 h 1536298"/>
                <a:gd name="connsiteX60" fmla="*/ 1079834 w 1264622"/>
                <a:gd name="connsiteY60" fmla="*/ 275723 h 1536298"/>
                <a:gd name="connsiteX61" fmla="*/ 1056879 w 1264622"/>
                <a:gd name="connsiteY61" fmla="*/ 267800 h 1536298"/>
                <a:gd name="connsiteX62" fmla="*/ 1042879 w 1264622"/>
                <a:gd name="connsiteY62" fmla="*/ 259568 h 1536298"/>
                <a:gd name="connsiteX63" fmla="*/ 579374 w 1264622"/>
                <a:gd name="connsiteY63" fmla="*/ 656065 h 1536298"/>
                <a:gd name="connsiteX64" fmla="*/ 598144 w 1264622"/>
                <a:gd name="connsiteY64" fmla="*/ 725041 h 1536298"/>
                <a:gd name="connsiteX65" fmla="*/ 1032859 w 1264622"/>
                <a:gd name="connsiteY65" fmla="*/ 790381 h 1536298"/>
                <a:gd name="connsiteX66" fmla="*/ 1121045 w 1264622"/>
                <a:gd name="connsiteY66" fmla="*/ 707891 h 1536298"/>
                <a:gd name="connsiteX67" fmla="*/ 1028467 w 1264622"/>
                <a:gd name="connsiteY67" fmla="*/ 819535 h 1536298"/>
                <a:gd name="connsiteX68" fmla="*/ 593031 w 1264622"/>
                <a:gd name="connsiteY68" fmla="*/ 754607 h 1536298"/>
                <a:gd name="connsiteX69" fmla="*/ 563556 w 1264622"/>
                <a:gd name="connsiteY69" fmla="*/ 806604 h 1536298"/>
                <a:gd name="connsiteX70" fmla="*/ 707981 w 1264622"/>
                <a:gd name="connsiteY70" fmla="*/ 995695 h 1536298"/>
                <a:gd name="connsiteX71" fmla="*/ 727196 w 1264622"/>
                <a:gd name="connsiteY71" fmla="*/ 987051 h 1536298"/>
                <a:gd name="connsiteX72" fmla="*/ 867160 w 1264622"/>
                <a:gd name="connsiteY72" fmla="*/ 996929 h 1536298"/>
                <a:gd name="connsiteX73" fmla="*/ 892175 w 1264622"/>
                <a:gd name="connsiteY73" fmla="*/ 1016137 h 1536298"/>
                <a:gd name="connsiteX74" fmla="*/ 1046722 w 1264622"/>
                <a:gd name="connsiteY74" fmla="*/ 887996 h 1536298"/>
                <a:gd name="connsiteX75" fmla="*/ 1028502 w 1264622"/>
                <a:gd name="connsiteY75" fmla="*/ 819535 h 153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264622" h="1536298">
                  <a:moveTo>
                    <a:pt x="597938" y="120451"/>
                  </a:moveTo>
                  <a:lnTo>
                    <a:pt x="1018036" y="176702"/>
                  </a:lnTo>
                  <a:cubicBezTo>
                    <a:pt x="1038315" y="118359"/>
                    <a:pt x="1120702" y="110848"/>
                    <a:pt x="1150691" y="165555"/>
                  </a:cubicBezTo>
                  <a:cubicBezTo>
                    <a:pt x="1174265" y="208531"/>
                    <a:pt x="1151721" y="256070"/>
                    <a:pt x="1107388" y="272328"/>
                  </a:cubicBezTo>
                  <a:lnTo>
                    <a:pt x="1148941" y="703570"/>
                  </a:lnTo>
                  <a:lnTo>
                    <a:pt x="1151515" y="706142"/>
                  </a:lnTo>
                  <a:cubicBezTo>
                    <a:pt x="1199382" y="706142"/>
                    <a:pt x="1245225" y="742053"/>
                    <a:pt x="1258984" y="787259"/>
                  </a:cubicBezTo>
                  <a:cubicBezTo>
                    <a:pt x="1292440" y="897085"/>
                    <a:pt x="1170010" y="984719"/>
                    <a:pt x="1076060" y="918522"/>
                  </a:cubicBezTo>
                  <a:cubicBezTo>
                    <a:pt x="1072354" y="915915"/>
                    <a:pt x="1068305" y="909330"/>
                    <a:pt x="1064119" y="910427"/>
                  </a:cubicBezTo>
                  <a:lnTo>
                    <a:pt x="910224" y="1037059"/>
                  </a:lnTo>
                  <a:cubicBezTo>
                    <a:pt x="920552" y="1054758"/>
                    <a:pt x="929679" y="1073039"/>
                    <a:pt x="933454" y="1093447"/>
                  </a:cubicBezTo>
                  <a:cubicBezTo>
                    <a:pt x="954556" y="1207629"/>
                    <a:pt x="845749" y="1298075"/>
                    <a:pt x="736873" y="1260449"/>
                  </a:cubicBezTo>
                  <a:lnTo>
                    <a:pt x="666873" y="1403099"/>
                  </a:lnTo>
                  <a:cubicBezTo>
                    <a:pt x="677305" y="1416030"/>
                    <a:pt x="687530" y="1425599"/>
                    <a:pt x="692231" y="1442268"/>
                  </a:cubicBezTo>
                  <a:cubicBezTo>
                    <a:pt x="715152" y="1523454"/>
                    <a:pt x="607305" y="1571919"/>
                    <a:pt x="561531" y="1504247"/>
                  </a:cubicBezTo>
                  <a:cubicBezTo>
                    <a:pt x="529002" y="1456160"/>
                    <a:pt x="563213" y="1390134"/>
                    <a:pt x="621099" y="1389791"/>
                  </a:cubicBezTo>
                  <a:cubicBezTo>
                    <a:pt x="627516" y="1389757"/>
                    <a:pt x="637432" y="1393804"/>
                    <a:pt x="641756" y="1389928"/>
                  </a:cubicBezTo>
                  <a:lnTo>
                    <a:pt x="710520" y="1249508"/>
                  </a:lnTo>
                  <a:lnTo>
                    <a:pt x="709662" y="1246832"/>
                  </a:lnTo>
                  <a:cubicBezTo>
                    <a:pt x="628305" y="1196310"/>
                    <a:pt x="617016" y="1079487"/>
                    <a:pt x="686775" y="1013873"/>
                  </a:cubicBezTo>
                  <a:lnTo>
                    <a:pt x="541321" y="822827"/>
                  </a:lnTo>
                  <a:cubicBezTo>
                    <a:pt x="501140" y="846357"/>
                    <a:pt x="451591" y="844642"/>
                    <a:pt x="412714" y="819398"/>
                  </a:cubicBezTo>
                  <a:lnTo>
                    <a:pt x="132100" y="1146679"/>
                  </a:lnTo>
                  <a:lnTo>
                    <a:pt x="131551" y="1150486"/>
                  </a:lnTo>
                  <a:cubicBezTo>
                    <a:pt x="170188" y="1203890"/>
                    <a:pt x="127845" y="1274135"/>
                    <a:pt x="61998" y="1266349"/>
                  </a:cubicBezTo>
                  <a:cubicBezTo>
                    <a:pt x="37258" y="1263433"/>
                    <a:pt x="11317" y="1241962"/>
                    <a:pt x="3871" y="1218193"/>
                  </a:cubicBezTo>
                  <a:cubicBezTo>
                    <a:pt x="-16546" y="1153196"/>
                    <a:pt x="47552" y="1099861"/>
                    <a:pt x="108183" y="1129427"/>
                  </a:cubicBezTo>
                  <a:lnTo>
                    <a:pt x="391921" y="799916"/>
                  </a:lnTo>
                  <a:cubicBezTo>
                    <a:pt x="377303" y="784790"/>
                    <a:pt x="368793" y="765720"/>
                    <a:pt x="363646" y="745586"/>
                  </a:cubicBezTo>
                  <a:lnTo>
                    <a:pt x="226736" y="757899"/>
                  </a:lnTo>
                  <a:cubicBezTo>
                    <a:pt x="224128" y="758791"/>
                    <a:pt x="220388" y="776627"/>
                    <a:pt x="218020" y="781737"/>
                  </a:cubicBezTo>
                  <a:cubicBezTo>
                    <a:pt x="189163" y="843853"/>
                    <a:pt x="95796" y="835004"/>
                    <a:pt x="80664" y="767983"/>
                  </a:cubicBezTo>
                  <a:cubicBezTo>
                    <a:pt x="62238" y="686180"/>
                    <a:pt x="170119" y="642243"/>
                    <a:pt x="215001" y="714340"/>
                  </a:cubicBezTo>
                  <a:cubicBezTo>
                    <a:pt x="218981" y="720753"/>
                    <a:pt x="219565" y="731866"/>
                    <a:pt x="228143" y="730323"/>
                  </a:cubicBezTo>
                  <a:lnTo>
                    <a:pt x="361038" y="718078"/>
                  </a:lnTo>
                  <a:cubicBezTo>
                    <a:pt x="363303" y="698459"/>
                    <a:pt x="367112" y="680143"/>
                    <a:pt x="376754" y="662685"/>
                  </a:cubicBezTo>
                  <a:lnTo>
                    <a:pt x="144521" y="494002"/>
                  </a:lnTo>
                  <a:cubicBezTo>
                    <a:pt x="112644" y="521510"/>
                    <a:pt x="64914" y="517257"/>
                    <a:pt x="38699" y="484364"/>
                  </a:cubicBezTo>
                  <a:cubicBezTo>
                    <a:pt x="-4296" y="430412"/>
                    <a:pt x="45184" y="353033"/>
                    <a:pt x="112541" y="367816"/>
                  </a:cubicBezTo>
                  <a:cubicBezTo>
                    <a:pt x="124688" y="370491"/>
                    <a:pt x="132580" y="376631"/>
                    <a:pt x="143355" y="381707"/>
                  </a:cubicBezTo>
                  <a:lnTo>
                    <a:pt x="379808" y="181504"/>
                  </a:lnTo>
                  <a:cubicBezTo>
                    <a:pt x="328132" y="96956"/>
                    <a:pt x="392778" y="-8479"/>
                    <a:pt x="492390" y="542"/>
                  </a:cubicBezTo>
                  <a:cubicBezTo>
                    <a:pt x="551992" y="5927"/>
                    <a:pt x="599894" y="61045"/>
                    <a:pt x="597904" y="120451"/>
                  </a:cubicBezTo>
                  <a:close/>
                  <a:moveTo>
                    <a:pt x="493454" y="235387"/>
                  </a:moveTo>
                  <a:lnTo>
                    <a:pt x="493454" y="602490"/>
                  </a:lnTo>
                  <a:cubicBezTo>
                    <a:pt x="493454" y="602490"/>
                    <a:pt x="496164" y="604960"/>
                    <a:pt x="496164" y="604960"/>
                  </a:cubicBezTo>
                  <a:cubicBezTo>
                    <a:pt x="519806" y="607738"/>
                    <a:pt x="541458" y="618748"/>
                    <a:pt x="559301" y="633977"/>
                  </a:cubicBezTo>
                  <a:lnTo>
                    <a:pt x="1022943" y="236108"/>
                  </a:lnTo>
                  <a:lnTo>
                    <a:pt x="1011997" y="204621"/>
                  </a:lnTo>
                  <a:lnTo>
                    <a:pt x="596874" y="147925"/>
                  </a:lnTo>
                  <a:cubicBezTo>
                    <a:pt x="592379" y="147993"/>
                    <a:pt x="588193" y="165692"/>
                    <a:pt x="585688" y="170768"/>
                  </a:cubicBezTo>
                  <a:cubicBezTo>
                    <a:pt x="568120" y="206062"/>
                    <a:pt x="532640" y="230311"/>
                    <a:pt x="493419" y="235387"/>
                  </a:cubicBezTo>
                  <a:close/>
                  <a:moveTo>
                    <a:pt x="465660" y="235387"/>
                  </a:moveTo>
                  <a:cubicBezTo>
                    <a:pt x="439753" y="232163"/>
                    <a:pt x="418067" y="220810"/>
                    <a:pt x="398303" y="204484"/>
                  </a:cubicBezTo>
                  <a:lnTo>
                    <a:pt x="160717" y="404207"/>
                  </a:lnTo>
                  <a:cubicBezTo>
                    <a:pt x="171560" y="426022"/>
                    <a:pt x="171595" y="449071"/>
                    <a:pt x="162296" y="471468"/>
                  </a:cubicBezTo>
                  <a:lnTo>
                    <a:pt x="392916" y="639602"/>
                  </a:lnTo>
                  <a:cubicBezTo>
                    <a:pt x="413847" y="622418"/>
                    <a:pt x="437729" y="606160"/>
                    <a:pt x="465831" y="605269"/>
                  </a:cubicBezTo>
                  <a:lnTo>
                    <a:pt x="465660" y="235353"/>
                  </a:lnTo>
                  <a:close/>
                  <a:moveTo>
                    <a:pt x="1121045" y="707891"/>
                  </a:moveTo>
                  <a:lnTo>
                    <a:pt x="1079834" y="275723"/>
                  </a:lnTo>
                  <a:cubicBezTo>
                    <a:pt x="1079080" y="273391"/>
                    <a:pt x="1061889" y="269927"/>
                    <a:pt x="1056879" y="267800"/>
                  </a:cubicBezTo>
                  <a:cubicBezTo>
                    <a:pt x="1051869" y="265674"/>
                    <a:pt x="1047511" y="262244"/>
                    <a:pt x="1042879" y="259568"/>
                  </a:cubicBezTo>
                  <a:lnTo>
                    <a:pt x="579374" y="656065"/>
                  </a:lnTo>
                  <a:cubicBezTo>
                    <a:pt x="590458" y="677914"/>
                    <a:pt x="598727" y="700037"/>
                    <a:pt x="598144" y="725041"/>
                  </a:cubicBezTo>
                  <a:lnTo>
                    <a:pt x="1032859" y="790381"/>
                  </a:lnTo>
                  <a:cubicBezTo>
                    <a:pt x="1045144" y="749050"/>
                    <a:pt x="1078702" y="717289"/>
                    <a:pt x="1121045" y="707891"/>
                  </a:cubicBezTo>
                  <a:close/>
                  <a:moveTo>
                    <a:pt x="1028467" y="819535"/>
                  </a:moveTo>
                  <a:lnTo>
                    <a:pt x="593031" y="754607"/>
                  </a:lnTo>
                  <a:cubicBezTo>
                    <a:pt x="588124" y="774603"/>
                    <a:pt x="575634" y="790552"/>
                    <a:pt x="563556" y="806604"/>
                  </a:cubicBezTo>
                  <a:lnTo>
                    <a:pt x="707981" y="995695"/>
                  </a:lnTo>
                  <a:cubicBezTo>
                    <a:pt x="710554" y="997170"/>
                    <a:pt x="723319" y="988663"/>
                    <a:pt x="727196" y="987051"/>
                  </a:cubicBezTo>
                  <a:cubicBezTo>
                    <a:pt x="774103" y="967775"/>
                    <a:pt x="823857" y="969593"/>
                    <a:pt x="867160" y="996929"/>
                  </a:cubicBezTo>
                  <a:cubicBezTo>
                    <a:pt x="876150" y="1002589"/>
                    <a:pt x="883940" y="1009517"/>
                    <a:pt x="892175" y="1016137"/>
                  </a:cubicBezTo>
                  <a:lnTo>
                    <a:pt x="1046722" y="887996"/>
                  </a:lnTo>
                  <a:cubicBezTo>
                    <a:pt x="1034747" y="867142"/>
                    <a:pt x="1026889" y="843956"/>
                    <a:pt x="1028502" y="819535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7BEFF44-5E2D-2303-7515-D1AA60B515A5}"/>
                </a:ext>
              </a:extLst>
            </p:cNvPr>
            <p:cNvSpPr/>
            <p:nvPr/>
          </p:nvSpPr>
          <p:spPr>
            <a:xfrm>
              <a:off x="10686458" y="5569896"/>
              <a:ext cx="219635" cy="196637"/>
            </a:xfrm>
            <a:custGeom>
              <a:avLst/>
              <a:gdLst>
                <a:gd name="connsiteX0" fmla="*/ 94362 w 348280"/>
                <a:gd name="connsiteY0" fmla="*/ 0 h 311812"/>
                <a:gd name="connsiteX1" fmla="*/ 175856 w 348280"/>
                <a:gd name="connsiteY1" fmla="*/ 191903 h 311812"/>
                <a:gd name="connsiteX2" fmla="*/ 253919 w 348280"/>
                <a:gd name="connsiteY2" fmla="*/ 0 h 311812"/>
                <a:gd name="connsiteX3" fmla="*/ 348280 w 348280"/>
                <a:gd name="connsiteY3" fmla="*/ 0 h 311812"/>
                <a:gd name="connsiteX4" fmla="*/ 348280 w 348280"/>
                <a:gd name="connsiteY4" fmla="*/ 311813 h 311812"/>
                <a:gd name="connsiteX5" fmla="*/ 274507 w 348280"/>
                <a:gd name="connsiteY5" fmla="*/ 311813 h 311812"/>
                <a:gd name="connsiteX6" fmla="*/ 274507 w 348280"/>
                <a:gd name="connsiteY6" fmla="*/ 121659 h 311812"/>
                <a:gd name="connsiteX7" fmla="*/ 198812 w 348280"/>
                <a:gd name="connsiteY7" fmla="*/ 309892 h 311812"/>
                <a:gd name="connsiteX8" fmla="*/ 150910 w 348280"/>
                <a:gd name="connsiteY8" fmla="*/ 309309 h 311812"/>
                <a:gd name="connsiteX9" fmla="*/ 149572 w 348280"/>
                <a:gd name="connsiteY9" fmla="*/ 307217 h 311812"/>
                <a:gd name="connsiteX10" fmla="*/ 73774 w 348280"/>
                <a:gd name="connsiteY10" fmla="*/ 119944 h 311812"/>
                <a:gd name="connsiteX11" fmla="*/ 73774 w 348280"/>
                <a:gd name="connsiteY11" fmla="*/ 311813 h 311812"/>
                <a:gd name="connsiteX12" fmla="*/ 0 w 348280"/>
                <a:gd name="connsiteY12" fmla="*/ 311813 h 311812"/>
                <a:gd name="connsiteX13" fmla="*/ 0 w 348280"/>
                <a:gd name="connsiteY13" fmla="*/ 0 h 311812"/>
                <a:gd name="connsiteX14" fmla="*/ 94362 w 348280"/>
                <a:gd name="connsiteY14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8280" h="311812">
                  <a:moveTo>
                    <a:pt x="94362" y="0"/>
                  </a:moveTo>
                  <a:lnTo>
                    <a:pt x="175856" y="191903"/>
                  </a:lnTo>
                  <a:lnTo>
                    <a:pt x="253919" y="0"/>
                  </a:lnTo>
                  <a:lnTo>
                    <a:pt x="348280" y="0"/>
                  </a:lnTo>
                  <a:lnTo>
                    <a:pt x="348280" y="311813"/>
                  </a:lnTo>
                  <a:lnTo>
                    <a:pt x="274507" y="311813"/>
                  </a:lnTo>
                  <a:lnTo>
                    <a:pt x="274507" y="121659"/>
                  </a:lnTo>
                  <a:lnTo>
                    <a:pt x="198812" y="309892"/>
                  </a:lnTo>
                  <a:lnTo>
                    <a:pt x="150910" y="309309"/>
                  </a:lnTo>
                  <a:lnTo>
                    <a:pt x="149572" y="307217"/>
                  </a:lnTo>
                  <a:lnTo>
                    <a:pt x="73774" y="119944"/>
                  </a:lnTo>
                  <a:lnTo>
                    <a:pt x="73774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94362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818F9A3-EDCE-23EA-0AC3-AAF34A3C7294}"/>
                </a:ext>
              </a:extLst>
            </p:cNvPr>
            <p:cNvSpPr/>
            <p:nvPr/>
          </p:nvSpPr>
          <p:spPr>
            <a:xfrm>
              <a:off x="9856606" y="5854048"/>
              <a:ext cx="167701" cy="196637"/>
            </a:xfrm>
            <a:custGeom>
              <a:avLst/>
              <a:gdLst>
                <a:gd name="connsiteX0" fmla="*/ 66053 w 265928"/>
                <a:gd name="connsiteY0" fmla="*/ 0 h 311812"/>
                <a:gd name="connsiteX1" fmla="*/ 186527 w 265928"/>
                <a:gd name="connsiteY1" fmla="*/ 176023 h 311812"/>
                <a:gd name="connsiteX2" fmla="*/ 190439 w 265928"/>
                <a:gd name="connsiteY2" fmla="*/ 178184 h 311812"/>
                <a:gd name="connsiteX3" fmla="*/ 190439 w 265928"/>
                <a:gd name="connsiteY3" fmla="*/ 0 h 311812"/>
                <a:gd name="connsiteX4" fmla="*/ 265928 w 265928"/>
                <a:gd name="connsiteY4" fmla="*/ 0 h 311812"/>
                <a:gd name="connsiteX5" fmla="*/ 265928 w 265928"/>
                <a:gd name="connsiteY5" fmla="*/ 311813 h 311812"/>
                <a:gd name="connsiteX6" fmla="*/ 200733 w 265928"/>
                <a:gd name="connsiteY6" fmla="*/ 311813 h 311812"/>
                <a:gd name="connsiteX7" fmla="*/ 77205 w 265928"/>
                <a:gd name="connsiteY7" fmla="*/ 133663 h 311812"/>
                <a:gd name="connsiteX8" fmla="*/ 77205 w 265928"/>
                <a:gd name="connsiteY8" fmla="*/ 311813 h 311812"/>
                <a:gd name="connsiteX9" fmla="*/ 0 w 265928"/>
                <a:gd name="connsiteY9" fmla="*/ 311813 h 311812"/>
                <a:gd name="connsiteX10" fmla="*/ 0 w 265928"/>
                <a:gd name="connsiteY10" fmla="*/ 0 h 311812"/>
                <a:gd name="connsiteX11" fmla="*/ 66053 w 265928"/>
                <a:gd name="connsiteY11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928" h="311812">
                  <a:moveTo>
                    <a:pt x="66053" y="0"/>
                  </a:moveTo>
                  <a:lnTo>
                    <a:pt x="186527" y="176023"/>
                  </a:lnTo>
                  <a:lnTo>
                    <a:pt x="190439" y="178184"/>
                  </a:lnTo>
                  <a:lnTo>
                    <a:pt x="190439" y="0"/>
                  </a:lnTo>
                  <a:lnTo>
                    <a:pt x="265928" y="0"/>
                  </a:lnTo>
                  <a:lnTo>
                    <a:pt x="265928" y="311813"/>
                  </a:lnTo>
                  <a:lnTo>
                    <a:pt x="200733" y="311813"/>
                  </a:lnTo>
                  <a:lnTo>
                    <a:pt x="77205" y="133663"/>
                  </a:lnTo>
                  <a:lnTo>
                    <a:pt x="77205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6605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9F39BCF-DF25-DB2F-FFD2-61821678CC64}"/>
                </a:ext>
              </a:extLst>
            </p:cNvPr>
            <p:cNvSpPr/>
            <p:nvPr/>
          </p:nvSpPr>
          <p:spPr>
            <a:xfrm>
              <a:off x="10515511" y="5854048"/>
              <a:ext cx="173111" cy="196637"/>
            </a:xfrm>
            <a:custGeom>
              <a:avLst/>
              <a:gdLst>
                <a:gd name="connsiteX0" fmla="*/ 77205 w 274506"/>
                <a:gd name="connsiteY0" fmla="*/ 0 h 311812"/>
                <a:gd name="connsiteX1" fmla="*/ 77205 w 274506"/>
                <a:gd name="connsiteY1" fmla="*/ 125089 h 311812"/>
                <a:gd name="connsiteX2" fmla="*/ 199017 w 274506"/>
                <a:gd name="connsiteY2" fmla="*/ 125089 h 311812"/>
                <a:gd name="connsiteX3" fmla="*/ 199017 w 274506"/>
                <a:gd name="connsiteY3" fmla="*/ 0 h 311812"/>
                <a:gd name="connsiteX4" fmla="*/ 274507 w 274506"/>
                <a:gd name="connsiteY4" fmla="*/ 0 h 311812"/>
                <a:gd name="connsiteX5" fmla="*/ 274507 w 274506"/>
                <a:gd name="connsiteY5" fmla="*/ 311813 h 311812"/>
                <a:gd name="connsiteX6" fmla="*/ 199017 w 274506"/>
                <a:gd name="connsiteY6" fmla="*/ 311813 h 311812"/>
                <a:gd name="connsiteX7" fmla="*/ 199017 w 274506"/>
                <a:gd name="connsiteY7" fmla="*/ 186758 h 311812"/>
                <a:gd name="connsiteX8" fmla="*/ 77205 w 274506"/>
                <a:gd name="connsiteY8" fmla="*/ 186758 h 311812"/>
                <a:gd name="connsiteX9" fmla="*/ 77205 w 274506"/>
                <a:gd name="connsiteY9" fmla="*/ 311813 h 311812"/>
                <a:gd name="connsiteX10" fmla="*/ 0 w 274506"/>
                <a:gd name="connsiteY10" fmla="*/ 311813 h 311812"/>
                <a:gd name="connsiteX11" fmla="*/ 0 w 274506"/>
                <a:gd name="connsiteY11" fmla="*/ 0 h 311812"/>
                <a:gd name="connsiteX12" fmla="*/ 77205 w 274506"/>
                <a:gd name="connsiteY12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506" h="311812">
                  <a:moveTo>
                    <a:pt x="77205" y="0"/>
                  </a:moveTo>
                  <a:lnTo>
                    <a:pt x="77205" y="125089"/>
                  </a:lnTo>
                  <a:lnTo>
                    <a:pt x="199017" y="125089"/>
                  </a:lnTo>
                  <a:lnTo>
                    <a:pt x="199017" y="0"/>
                  </a:lnTo>
                  <a:lnTo>
                    <a:pt x="274507" y="0"/>
                  </a:lnTo>
                  <a:lnTo>
                    <a:pt x="274507" y="311813"/>
                  </a:lnTo>
                  <a:lnTo>
                    <a:pt x="199017" y="311813"/>
                  </a:lnTo>
                  <a:lnTo>
                    <a:pt x="199017" y="186758"/>
                  </a:lnTo>
                  <a:lnTo>
                    <a:pt x="77205" y="186758"/>
                  </a:lnTo>
                  <a:lnTo>
                    <a:pt x="77205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77205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5A475CD-277A-3274-6CE0-6E1B2B5515A5}"/>
                </a:ext>
              </a:extLst>
            </p:cNvPr>
            <p:cNvSpPr/>
            <p:nvPr/>
          </p:nvSpPr>
          <p:spPr>
            <a:xfrm>
              <a:off x="10305587" y="5851230"/>
              <a:ext cx="182875" cy="202668"/>
            </a:xfrm>
            <a:custGeom>
              <a:avLst/>
              <a:gdLst>
                <a:gd name="connsiteX0" fmla="*/ 286559 w 289989"/>
                <a:gd name="connsiteY0" fmla="*/ 107263 h 321375"/>
                <a:gd name="connsiteX1" fmla="*/ 209354 w 289989"/>
                <a:gd name="connsiteY1" fmla="*/ 107263 h 321375"/>
                <a:gd name="connsiteX2" fmla="*/ 109021 w 289989"/>
                <a:gd name="connsiteY2" fmla="*/ 81607 h 321375"/>
                <a:gd name="connsiteX3" fmla="*/ 99585 w 289989"/>
                <a:gd name="connsiteY3" fmla="*/ 229710 h 321375"/>
                <a:gd name="connsiteX4" fmla="*/ 216216 w 289989"/>
                <a:gd name="connsiteY4" fmla="*/ 201482 h 321375"/>
                <a:gd name="connsiteX5" fmla="*/ 157026 w 289989"/>
                <a:gd name="connsiteY5" fmla="*/ 201482 h 321375"/>
                <a:gd name="connsiteX6" fmla="*/ 154452 w 289989"/>
                <a:gd name="connsiteY6" fmla="*/ 198910 h 321375"/>
                <a:gd name="connsiteX7" fmla="*/ 154452 w 289989"/>
                <a:gd name="connsiteY7" fmla="*/ 144957 h 321375"/>
                <a:gd name="connsiteX8" fmla="*/ 289990 w 289989"/>
                <a:gd name="connsiteY8" fmla="*/ 144957 h 321375"/>
                <a:gd name="connsiteX9" fmla="*/ 289990 w 289989"/>
                <a:gd name="connsiteY9" fmla="*/ 207484 h 321375"/>
                <a:gd name="connsiteX10" fmla="*/ 194256 w 289989"/>
                <a:gd name="connsiteY10" fmla="*/ 315767 h 321375"/>
                <a:gd name="connsiteX11" fmla="*/ 19120 w 289989"/>
                <a:gd name="connsiteY11" fmla="*/ 79206 h 321375"/>
                <a:gd name="connsiteX12" fmla="*/ 286559 w 289989"/>
                <a:gd name="connsiteY12" fmla="*/ 107263 h 3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989" h="321375">
                  <a:moveTo>
                    <a:pt x="286559" y="107263"/>
                  </a:moveTo>
                  <a:lnTo>
                    <a:pt x="209354" y="107263"/>
                  </a:lnTo>
                  <a:cubicBezTo>
                    <a:pt x="200706" y="62948"/>
                    <a:pt x="140041" y="56912"/>
                    <a:pt x="109021" y="81607"/>
                  </a:cubicBezTo>
                  <a:cubicBezTo>
                    <a:pt x="72237" y="110898"/>
                    <a:pt x="71826" y="194417"/>
                    <a:pt x="99585" y="229710"/>
                  </a:cubicBezTo>
                  <a:cubicBezTo>
                    <a:pt x="130433" y="268983"/>
                    <a:pt x="217108" y="260408"/>
                    <a:pt x="216216" y="201482"/>
                  </a:cubicBezTo>
                  <a:lnTo>
                    <a:pt x="157026" y="201482"/>
                  </a:lnTo>
                  <a:lnTo>
                    <a:pt x="154452" y="198910"/>
                  </a:lnTo>
                  <a:lnTo>
                    <a:pt x="154452" y="144957"/>
                  </a:lnTo>
                  <a:lnTo>
                    <a:pt x="289990" y="144957"/>
                  </a:lnTo>
                  <a:lnTo>
                    <a:pt x="289990" y="207484"/>
                  </a:lnTo>
                  <a:cubicBezTo>
                    <a:pt x="289990" y="257835"/>
                    <a:pt x="240613" y="304242"/>
                    <a:pt x="194256" y="315767"/>
                  </a:cubicBezTo>
                  <a:cubicBezTo>
                    <a:pt x="47498" y="352227"/>
                    <a:pt x="-41134" y="203712"/>
                    <a:pt x="19120" y="79206"/>
                  </a:cubicBezTo>
                  <a:cubicBezTo>
                    <a:pt x="74571" y="-35353"/>
                    <a:pt x="267721" y="-25338"/>
                    <a:pt x="286559" y="107263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22098EA-9271-1AF4-66D4-06A50AE23768}"/>
                </a:ext>
              </a:extLst>
            </p:cNvPr>
            <p:cNvSpPr/>
            <p:nvPr/>
          </p:nvSpPr>
          <p:spPr>
            <a:xfrm>
              <a:off x="10153059" y="5566803"/>
              <a:ext cx="161024" cy="202342"/>
            </a:xfrm>
            <a:custGeom>
              <a:avLst/>
              <a:gdLst>
                <a:gd name="connsiteX0" fmla="*/ 250487 w 255340"/>
                <a:gd name="connsiteY0" fmla="*/ 99158 h 320859"/>
                <a:gd name="connsiteX1" fmla="*/ 176714 w 255340"/>
                <a:gd name="connsiteY1" fmla="*/ 99158 h 320859"/>
                <a:gd name="connsiteX2" fmla="*/ 91891 w 255340"/>
                <a:gd name="connsiteY2" fmla="*/ 78716 h 320859"/>
                <a:gd name="connsiteX3" fmla="*/ 176302 w 255340"/>
                <a:gd name="connsiteY3" fmla="*/ 136407 h 320859"/>
                <a:gd name="connsiteX4" fmla="*/ 253164 w 255340"/>
                <a:gd name="connsiteY4" fmla="*/ 206995 h 320859"/>
                <a:gd name="connsiteX5" fmla="*/ 150190 w 255340"/>
                <a:gd name="connsiteY5" fmla="*/ 320250 h 320859"/>
                <a:gd name="connsiteX6" fmla="*/ 0 w 255340"/>
                <a:gd name="connsiteY6" fmla="*/ 212242 h 320859"/>
                <a:gd name="connsiteX7" fmla="*/ 73774 w 255340"/>
                <a:gd name="connsiteY7" fmla="*/ 212242 h 320859"/>
                <a:gd name="connsiteX8" fmla="*/ 100058 w 255340"/>
                <a:gd name="connsiteY8" fmla="*/ 251961 h 320859"/>
                <a:gd name="connsiteX9" fmla="*/ 176611 w 255340"/>
                <a:gd name="connsiteY9" fmla="*/ 220028 h 320859"/>
                <a:gd name="connsiteX10" fmla="*/ 154376 w 255340"/>
                <a:gd name="connsiteY10" fmla="*/ 199414 h 320859"/>
                <a:gd name="connsiteX11" fmla="*/ 57166 w 255340"/>
                <a:gd name="connsiteY11" fmla="*/ 171426 h 320859"/>
                <a:gd name="connsiteX12" fmla="*/ 69450 w 255340"/>
                <a:gd name="connsiteY12" fmla="*/ 11764 h 320859"/>
                <a:gd name="connsiteX13" fmla="*/ 250487 w 255340"/>
                <a:gd name="connsiteY13" fmla="*/ 99193 h 32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5340" h="320859">
                  <a:moveTo>
                    <a:pt x="250487" y="99158"/>
                  </a:moveTo>
                  <a:lnTo>
                    <a:pt x="176714" y="99158"/>
                  </a:lnTo>
                  <a:cubicBezTo>
                    <a:pt x="179219" y="59166"/>
                    <a:pt x="109151" y="52923"/>
                    <a:pt x="91891" y="78716"/>
                  </a:cubicBezTo>
                  <a:cubicBezTo>
                    <a:pt x="63583" y="121041"/>
                    <a:pt x="152969" y="129239"/>
                    <a:pt x="176302" y="136407"/>
                  </a:cubicBezTo>
                  <a:cubicBezTo>
                    <a:pt x="212434" y="147486"/>
                    <a:pt x="245203" y="167311"/>
                    <a:pt x="253164" y="206995"/>
                  </a:cubicBezTo>
                  <a:cubicBezTo>
                    <a:pt x="266923" y="275696"/>
                    <a:pt x="213395" y="315997"/>
                    <a:pt x="150190" y="320250"/>
                  </a:cubicBezTo>
                  <a:cubicBezTo>
                    <a:pt x="74494" y="325326"/>
                    <a:pt x="377" y="299533"/>
                    <a:pt x="0" y="212242"/>
                  </a:cubicBezTo>
                  <a:lnTo>
                    <a:pt x="73774" y="212242"/>
                  </a:lnTo>
                  <a:cubicBezTo>
                    <a:pt x="73705" y="229941"/>
                    <a:pt x="83999" y="245169"/>
                    <a:pt x="100058" y="251961"/>
                  </a:cubicBezTo>
                  <a:cubicBezTo>
                    <a:pt x="125518" y="262730"/>
                    <a:pt x="183336" y="259335"/>
                    <a:pt x="176611" y="220028"/>
                  </a:cubicBezTo>
                  <a:cubicBezTo>
                    <a:pt x="174827" y="209567"/>
                    <a:pt x="163297" y="203084"/>
                    <a:pt x="154376" y="199414"/>
                  </a:cubicBezTo>
                  <a:cubicBezTo>
                    <a:pt x="124043" y="186895"/>
                    <a:pt x="87636" y="186415"/>
                    <a:pt x="57166" y="171426"/>
                  </a:cubicBezTo>
                  <a:cubicBezTo>
                    <a:pt x="-17637" y="134555"/>
                    <a:pt x="-3020" y="41261"/>
                    <a:pt x="69450" y="11764"/>
                  </a:cubicBezTo>
                  <a:cubicBezTo>
                    <a:pt x="141920" y="-17733"/>
                    <a:pt x="250556" y="7100"/>
                    <a:pt x="250487" y="99193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F30B1-AA9E-E9A7-786B-3F37E15C790F}"/>
                </a:ext>
              </a:extLst>
            </p:cNvPr>
            <p:cNvSpPr/>
            <p:nvPr/>
          </p:nvSpPr>
          <p:spPr>
            <a:xfrm>
              <a:off x="10929914" y="5566938"/>
              <a:ext cx="160414" cy="202225"/>
            </a:xfrm>
            <a:custGeom>
              <a:avLst/>
              <a:gdLst>
                <a:gd name="connsiteX0" fmla="*/ 250458 w 254372"/>
                <a:gd name="connsiteY0" fmla="*/ 98945 h 320674"/>
                <a:gd name="connsiteX1" fmla="*/ 176684 w 254372"/>
                <a:gd name="connsiteY1" fmla="*/ 98945 h 320674"/>
                <a:gd name="connsiteX2" fmla="*/ 87847 w 254372"/>
                <a:gd name="connsiteY2" fmla="*/ 84745 h 320674"/>
                <a:gd name="connsiteX3" fmla="*/ 174968 w 254372"/>
                <a:gd name="connsiteY3" fmla="*/ 135782 h 320674"/>
                <a:gd name="connsiteX4" fmla="*/ 253958 w 254372"/>
                <a:gd name="connsiteY4" fmla="*/ 236930 h 320674"/>
                <a:gd name="connsiteX5" fmla="*/ 151807 w 254372"/>
                <a:gd name="connsiteY5" fmla="*/ 319933 h 320674"/>
                <a:gd name="connsiteX6" fmla="*/ 5 w 254372"/>
                <a:gd name="connsiteY6" fmla="*/ 212029 h 320674"/>
                <a:gd name="connsiteX7" fmla="*/ 73778 w 254372"/>
                <a:gd name="connsiteY7" fmla="*/ 212029 h 320674"/>
                <a:gd name="connsiteX8" fmla="*/ 173630 w 254372"/>
                <a:gd name="connsiteY8" fmla="*/ 238919 h 320674"/>
                <a:gd name="connsiteX9" fmla="*/ 144121 w 254372"/>
                <a:gd name="connsiteY9" fmla="*/ 195736 h 320674"/>
                <a:gd name="connsiteX10" fmla="*/ 54837 w 254372"/>
                <a:gd name="connsiteY10" fmla="*/ 170081 h 320674"/>
                <a:gd name="connsiteX11" fmla="*/ 81945 w 254372"/>
                <a:gd name="connsiteY11" fmla="*/ 6920 h 320674"/>
                <a:gd name="connsiteX12" fmla="*/ 250458 w 254372"/>
                <a:gd name="connsiteY12" fmla="*/ 98945 h 32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372" h="320674">
                  <a:moveTo>
                    <a:pt x="250458" y="98945"/>
                  </a:moveTo>
                  <a:lnTo>
                    <a:pt x="176684" y="98945"/>
                  </a:lnTo>
                  <a:cubicBezTo>
                    <a:pt x="180939" y="56174"/>
                    <a:pt x="95155" y="52641"/>
                    <a:pt x="87847" y="84745"/>
                  </a:cubicBezTo>
                  <a:cubicBezTo>
                    <a:pt x="78719" y="124875"/>
                    <a:pt x="148513" y="127824"/>
                    <a:pt x="174968" y="135782"/>
                  </a:cubicBezTo>
                  <a:cubicBezTo>
                    <a:pt x="225546" y="151011"/>
                    <a:pt x="258487" y="180302"/>
                    <a:pt x="253958" y="236930"/>
                  </a:cubicBezTo>
                  <a:cubicBezTo>
                    <a:pt x="249737" y="289682"/>
                    <a:pt x="199845" y="316401"/>
                    <a:pt x="151807" y="319933"/>
                  </a:cubicBezTo>
                  <a:cubicBezTo>
                    <a:pt x="75906" y="325524"/>
                    <a:pt x="-682" y="300417"/>
                    <a:pt x="5" y="212029"/>
                  </a:cubicBezTo>
                  <a:lnTo>
                    <a:pt x="73778" y="212029"/>
                  </a:lnTo>
                  <a:cubicBezTo>
                    <a:pt x="67705" y="260150"/>
                    <a:pt x="156096" y="271332"/>
                    <a:pt x="173630" y="238919"/>
                  </a:cubicBezTo>
                  <a:cubicBezTo>
                    <a:pt x="186772" y="214601"/>
                    <a:pt x="163645" y="202082"/>
                    <a:pt x="144121" y="195736"/>
                  </a:cubicBezTo>
                  <a:cubicBezTo>
                    <a:pt x="114680" y="186133"/>
                    <a:pt x="83111" y="184624"/>
                    <a:pt x="54837" y="170081"/>
                  </a:cubicBezTo>
                  <a:cubicBezTo>
                    <a:pt x="-24667" y="129231"/>
                    <a:pt x="2578" y="30312"/>
                    <a:pt x="81945" y="6920"/>
                  </a:cubicBezTo>
                  <a:cubicBezTo>
                    <a:pt x="153248" y="-14105"/>
                    <a:pt x="249154" y="11722"/>
                    <a:pt x="250458" y="98945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84FBD3D-6B9B-D2AC-734D-13241266E919}"/>
                </a:ext>
              </a:extLst>
            </p:cNvPr>
            <p:cNvSpPr/>
            <p:nvPr/>
          </p:nvSpPr>
          <p:spPr>
            <a:xfrm>
              <a:off x="9774373" y="5566882"/>
              <a:ext cx="161185" cy="202258"/>
            </a:xfrm>
            <a:custGeom>
              <a:avLst/>
              <a:gdLst>
                <a:gd name="connsiteX0" fmla="*/ 250496 w 255595"/>
                <a:gd name="connsiteY0" fmla="*/ 99032 h 320725"/>
                <a:gd name="connsiteX1" fmla="*/ 176723 w 255595"/>
                <a:gd name="connsiteY1" fmla="*/ 99032 h 320725"/>
                <a:gd name="connsiteX2" fmla="*/ 111424 w 255595"/>
                <a:gd name="connsiteY2" fmla="*/ 65522 h 320725"/>
                <a:gd name="connsiteX3" fmla="*/ 108130 w 255595"/>
                <a:gd name="connsiteY3" fmla="*/ 118685 h 320725"/>
                <a:gd name="connsiteX4" fmla="*/ 190414 w 255595"/>
                <a:gd name="connsiteY4" fmla="*/ 141014 h 320725"/>
                <a:gd name="connsiteX5" fmla="*/ 151811 w 255595"/>
                <a:gd name="connsiteY5" fmla="*/ 319987 h 320725"/>
                <a:gd name="connsiteX6" fmla="*/ 9 w 255595"/>
                <a:gd name="connsiteY6" fmla="*/ 212082 h 320725"/>
                <a:gd name="connsiteX7" fmla="*/ 73783 w 255595"/>
                <a:gd name="connsiteY7" fmla="*/ 212082 h 320725"/>
                <a:gd name="connsiteX8" fmla="*/ 173326 w 255595"/>
                <a:gd name="connsiteY8" fmla="*/ 238698 h 320725"/>
                <a:gd name="connsiteX9" fmla="*/ 135890 w 255595"/>
                <a:gd name="connsiteY9" fmla="*/ 193732 h 320725"/>
                <a:gd name="connsiteX10" fmla="*/ 11916 w 255595"/>
                <a:gd name="connsiteY10" fmla="*/ 125648 h 320725"/>
                <a:gd name="connsiteX11" fmla="*/ 80577 w 255595"/>
                <a:gd name="connsiteY11" fmla="*/ 7351 h 320725"/>
                <a:gd name="connsiteX12" fmla="*/ 250462 w 255595"/>
                <a:gd name="connsiteY12" fmla="*/ 99032 h 3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595" h="320725">
                  <a:moveTo>
                    <a:pt x="250496" y="99032"/>
                  </a:moveTo>
                  <a:lnTo>
                    <a:pt x="176723" y="99032"/>
                  </a:lnTo>
                  <a:cubicBezTo>
                    <a:pt x="174904" y="66174"/>
                    <a:pt x="138257" y="58559"/>
                    <a:pt x="111424" y="65522"/>
                  </a:cubicBezTo>
                  <a:cubicBezTo>
                    <a:pt x="80508" y="73548"/>
                    <a:pt x="77523" y="105377"/>
                    <a:pt x="108130" y="118685"/>
                  </a:cubicBezTo>
                  <a:cubicBezTo>
                    <a:pt x="133076" y="129558"/>
                    <a:pt x="164164" y="130587"/>
                    <a:pt x="190414" y="141014"/>
                  </a:cubicBezTo>
                  <a:cubicBezTo>
                    <a:pt x="296167" y="182962"/>
                    <a:pt x="266040" y="311583"/>
                    <a:pt x="151811" y="319987"/>
                  </a:cubicBezTo>
                  <a:cubicBezTo>
                    <a:pt x="76047" y="325577"/>
                    <a:pt x="-952" y="300368"/>
                    <a:pt x="9" y="212082"/>
                  </a:cubicBezTo>
                  <a:lnTo>
                    <a:pt x="73783" y="212082"/>
                  </a:lnTo>
                  <a:cubicBezTo>
                    <a:pt x="67469" y="259963"/>
                    <a:pt x="155860" y="271762"/>
                    <a:pt x="173326" y="238698"/>
                  </a:cubicBezTo>
                  <a:cubicBezTo>
                    <a:pt x="188389" y="210195"/>
                    <a:pt x="156924" y="199837"/>
                    <a:pt x="135890" y="193732"/>
                  </a:cubicBezTo>
                  <a:cubicBezTo>
                    <a:pt x="92552" y="181144"/>
                    <a:pt x="29141" y="176548"/>
                    <a:pt x="11916" y="125648"/>
                  </a:cubicBezTo>
                  <a:cubicBezTo>
                    <a:pt x="-6408" y="71490"/>
                    <a:pt x="29484" y="22923"/>
                    <a:pt x="80577" y="7351"/>
                  </a:cubicBezTo>
                  <a:cubicBezTo>
                    <a:pt x="152223" y="-14498"/>
                    <a:pt x="248438" y="11295"/>
                    <a:pt x="250462" y="99032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8B9BEAF-A29A-E6FD-38D2-F554B43648BD}"/>
                </a:ext>
              </a:extLst>
            </p:cNvPr>
            <p:cNvSpPr/>
            <p:nvPr/>
          </p:nvSpPr>
          <p:spPr>
            <a:xfrm>
              <a:off x="10048150" y="5851434"/>
              <a:ext cx="160411" cy="201860"/>
            </a:xfrm>
            <a:custGeom>
              <a:avLst/>
              <a:gdLst>
                <a:gd name="connsiteX0" fmla="*/ 250423 w 254368"/>
                <a:gd name="connsiteY0" fmla="*/ 98400 h 320094"/>
                <a:gd name="connsiteX1" fmla="*/ 176650 w 254368"/>
                <a:gd name="connsiteY1" fmla="*/ 98400 h 320094"/>
                <a:gd name="connsiteX2" fmla="*/ 87812 w 254368"/>
                <a:gd name="connsiteY2" fmla="*/ 100595 h 320094"/>
                <a:gd name="connsiteX3" fmla="*/ 176272 w 254368"/>
                <a:gd name="connsiteY3" fmla="*/ 135614 h 320094"/>
                <a:gd name="connsiteX4" fmla="*/ 253958 w 254368"/>
                <a:gd name="connsiteY4" fmla="*/ 236350 h 320094"/>
                <a:gd name="connsiteX5" fmla="*/ 151807 w 254368"/>
                <a:gd name="connsiteY5" fmla="*/ 319354 h 320094"/>
                <a:gd name="connsiteX6" fmla="*/ 5 w 254368"/>
                <a:gd name="connsiteY6" fmla="*/ 211449 h 320094"/>
                <a:gd name="connsiteX7" fmla="*/ 73778 w 254368"/>
                <a:gd name="connsiteY7" fmla="*/ 211449 h 320094"/>
                <a:gd name="connsiteX8" fmla="*/ 173630 w 254368"/>
                <a:gd name="connsiteY8" fmla="*/ 238340 h 320094"/>
                <a:gd name="connsiteX9" fmla="*/ 135920 w 254368"/>
                <a:gd name="connsiteY9" fmla="*/ 193065 h 320094"/>
                <a:gd name="connsiteX10" fmla="*/ 8617 w 254368"/>
                <a:gd name="connsiteY10" fmla="*/ 109478 h 320094"/>
                <a:gd name="connsiteX11" fmla="*/ 151841 w 254368"/>
                <a:gd name="connsiteY11" fmla="*/ 716 h 320094"/>
                <a:gd name="connsiteX12" fmla="*/ 250526 w 254368"/>
                <a:gd name="connsiteY12" fmla="*/ 98331 h 32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368" h="320094">
                  <a:moveTo>
                    <a:pt x="250423" y="98400"/>
                  </a:moveTo>
                  <a:lnTo>
                    <a:pt x="176650" y="98400"/>
                  </a:lnTo>
                  <a:cubicBezTo>
                    <a:pt x="177164" y="49901"/>
                    <a:pt x="76420" y="50518"/>
                    <a:pt x="87812" y="100595"/>
                  </a:cubicBezTo>
                  <a:cubicBezTo>
                    <a:pt x="92719" y="122169"/>
                    <a:pt x="157022" y="129680"/>
                    <a:pt x="176272" y="135614"/>
                  </a:cubicBezTo>
                  <a:cubicBezTo>
                    <a:pt x="226129" y="150980"/>
                    <a:pt x="258418" y="180717"/>
                    <a:pt x="253958" y="236350"/>
                  </a:cubicBezTo>
                  <a:cubicBezTo>
                    <a:pt x="249737" y="289102"/>
                    <a:pt x="199845" y="315821"/>
                    <a:pt x="151807" y="319354"/>
                  </a:cubicBezTo>
                  <a:cubicBezTo>
                    <a:pt x="75906" y="324945"/>
                    <a:pt x="-682" y="299838"/>
                    <a:pt x="5" y="211449"/>
                  </a:cubicBezTo>
                  <a:lnTo>
                    <a:pt x="73778" y="211449"/>
                  </a:lnTo>
                  <a:cubicBezTo>
                    <a:pt x="67499" y="259674"/>
                    <a:pt x="156096" y="270787"/>
                    <a:pt x="173630" y="238340"/>
                  </a:cubicBezTo>
                  <a:cubicBezTo>
                    <a:pt x="188865" y="210146"/>
                    <a:pt x="156542" y="199033"/>
                    <a:pt x="135920" y="193065"/>
                  </a:cubicBezTo>
                  <a:cubicBezTo>
                    <a:pt x="88808" y="179448"/>
                    <a:pt x="14759" y="172897"/>
                    <a:pt x="8617" y="109478"/>
                  </a:cubicBezTo>
                  <a:cubicBezTo>
                    <a:pt x="348" y="24485"/>
                    <a:pt x="80092" y="-5149"/>
                    <a:pt x="151841" y="716"/>
                  </a:cubicBezTo>
                  <a:cubicBezTo>
                    <a:pt x="204203" y="5003"/>
                    <a:pt x="251281" y="43075"/>
                    <a:pt x="250526" y="98331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1068E62-9247-23E0-CAB0-0B2562DAD07F}"/>
                </a:ext>
              </a:extLst>
            </p:cNvPr>
            <p:cNvSpPr/>
            <p:nvPr/>
          </p:nvSpPr>
          <p:spPr>
            <a:xfrm>
              <a:off x="10519838" y="5569896"/>
              <a:ext cx="137407" cy="196637"/>
            </a:xfrm>
            <a:custGeom>
              <a:avLst/>
              <a:gdLst>
                <a:gd name="connsiteX0" fmla="*/ 217890 w 217889"/>
                <a:gd name="connsiteY0" fmla="*/ 0 h 311812"/>
                <a:gd name="connsiteX1" fmla="*/ 217890 w 217889"/>
                <a:gd name="connsiteY1" fmla="*/ 61670 h 311812"/>
                <a:gd name="connsiteX2" fmla="*/ 77205 w 217889"/>
                <a:gd name="connsiteY2" fmla="*/ 61670 h 311812"/>
                <a:gd name="connsiteX3" fmla="*/ 77205 w 217889"/>
                <a:gd name="connsiteY3" fmla="*/ 125089 h 311812"/>
                <a:gd name="connsiteX4" fmla="*/ 207596 w 217889"/>
                <a:gd name="connsiteY4" fmla="*/ 125089 h 311812"/>
                <a:gd name="connsiteX5" fmla="*/ 207596 w 217889"/>
                <a:gd name="connsiteY5" fmla="*/ 186758 h 311812"/>
                <a:gd name="connsiteX6" fmla="*/ 77205 w 217889"/>
                <a:gd name="connsiteY6" fmla="*/ 186758 h 311812"/>
                <a:gd name="connsiteX7" fmla="*/ 77205 w 217889"/>
                <a:gd name="connsiteY7" fmla="*/ 250143 h 311812"/>
                <a:gd name="connsiteX8" fmla="*/ 217890 w 217889"/>
                <a:gd name="connsiteY8" fmla="*/ 250143 h 311812"/>
                <a:gd name="connsiteX9" fmla="*/ 217890 w 217889"/>
                <a:gd name="connsiteY9" fmla="*/ 311813 h 311812"/>
                <a:gd name="connsiteX10" fmla="*/ 0 w 217889"/>
                <a:gd name="connsiteY10" fmla="*/ 311813 h 311812"/>
                <a:gd name="connsiteX11" fmla="*/ 0 w 217889"/>
                <a:gd name="connsiteY11" fmla="*/ 0 h 311812"/>
                <a:gd name="connsiteX12" fmla="*/ 217890 w 217889"/>
                <a:gd name="connsiteY12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889" h="311812">
                  <a:moveTo>
                    <a:pt x="217890" y="0"/>
                  </a:moveTo>
                  <a:lnTo>
                    <a:pt x="217890" y="61670"/>
                  </a:lnTo>
                  <a:lnTo>
                    <a:pt x="77205" y="61670"/>
                  </a:lnTo>
                  <a:lnTo>
                    <a:pt x="77205" y="125089"/>
                  </a:lnTo>
                  <a:lnTo>
                    <a:pt x="207596" y="125089"/>
                  </a:lnTo>
                  <a:lnTo>
                    <a:pt x="207596" y="186758"/>
                  </a:lnTo>
                  <a:lnTo>
                    <a:pt x="77205" y="186758"/>
                  </a:lnTo>
                  <a:lnTo>
                    <a:pt x="77205" y="250143"/>
                  </a:lnTo>
                  <a:lnTo>
                    <a:pt x="217890" y="250143"/>
                  </a:lnTo>
                  <a:lnTo>
                    <a:pt x="217890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217890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D2741F8-04E3-086E-C2B3-4B3666125133}"/>
                </a:ext>
              </a:extLst>
            </p:cNvPr>
            <p:cNvSpPr/>
            <p:nvPr/>
          </p:nvSpPr>
          <p:spPr>
            <a:xfrm>
              <a:off x="9948571" y="5569896"/>
              <a:ext cx="191504" cy="196637"/>
            </a:xfrm>
            <a:custGeom>
              <a:avLst/>
              <a:gdLst>
                <a:gd name="connsiteX0" fmla="*/ 85783 w 303673"/>
                <a:gd name="connsiteY0" fmla="*/ 0 h 311812"/>
                <a:gd name="connsiteX1" fmla="*/ 152660 w 303673"/>
                <a:gd name="connsiteY1" fmla="*/ 130199 h 311812"/>
                <a:gd name="connsiteX2" fmla="*/ 218748 w 303673"/>
                <a:gd name="connsiteY2" fmla="*/ 0 h 311812"/>
                <a:gd name="connsiteX3" fmla="*/ 303673 w 303673"/>
                <a:gd name="connsiteY3" fmla="*/ 0 h 311812"/>
                <a:gd name="connsiteX4" fmla="*/ 188723 w 303673"/>
                <a:gd name="connsiteY4" fmla="*/ 208161 h 311812"/>
                <a:gd name="connsiteX5" fmla="*/ 188723 w 303673"/>
                <a:gd name="connsiteY5" fmla="*/ 311813 h 311812"/>
                <a:gd name="connsiteX6" fmla="*/ 113234 w 303673"/>
                <a:gd name="connsiteY6" fmla="*/ 311813 h 311812"/>
                <a:gd name="connsiteX7" fmla="*/ 113234 w 303673"/>
                <a:gd name="connsiteY7" fmla="*/ 206446 h 311812"/>
                <a:gd name="connsiteX8" fmla="*/ 0 w 303673"/>
                <a:gd name="connsiteY8" fmla="*/ 0 h 311812"/>
                <a:gd name="connsiteX9" fmla="*/ 85783 w 303673"/>
                <a:gd name="connsiteY9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673" h="311812">
                  <a:moveTo>
                    <a:pt x="85783" y="0"/>
                  </a:moveTo>
                  <a:lnTo>
                    <a:pt x="152660" y="130199"/>
                  </a:lnTo>
                  <a:lnTo>
                    <a:pt x="218748" y="0"/>
                  </a:lnTo>
                  <a:lnTo>
                    <a:pt x="303673" y="0"/>
                  </a:lnTo>
                  <a:lnTo>
                    <a:pt x="188723" y="208161"/>
                  </a:lnTo>
                  <a:lnTo>
                    <a:pt x="188723" y="311813"/>
                  </a:lnTo>
                  <a:lnTo>
                    <a:pt x="113234" y="311813"/>
                  </a:lnTo>
                  <a:lnTo>
                    <a:pt x="113234" y="206446"/>
                  </a:lnTo>
                  <a:lnTo>
                    <a:pt x="0" y="0"/>
                  </a:lnTo>
                  <a:lnTo>
                    <a:pt x="8578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E5CF5EE-BBCE-1D54-2095-BBBAB0664C2F}"/>
                </a:ext>
              </a:extLst>
            </p:cNvPr>
            <p:cNvSpPr/>
            <p:nvPr/>
          </p:nvSpPr>
          <p:spPr>
            <a:xfrm>
              <a:off x="10330498" y="5569896"/>
              <a:ext cx="166619" cy="196637"/>
            </a:xfrm>
            <a:custGeom>
              <a:avLst/>
              <a:gdLst>
                <a:gd name="connsiteX0" fmla="*/ 264213 w 264212"/>
                <a:gd name="connsiteY0" fmla="*/ 0 h 311812"/>
                <a:gd name="connsiteX1" fmla="*/ 264213 w 264212"/>
                <a:gd name="connsiteY1" fmla="*/ 61670 h 311812"/>
                <a:gd name="connsiteX2" fmla="*/ 169851 w 264212"/>
                <a:gd name="connsiteY2" fmla="*/ 61670 h 311812"/>
                <a:gd name="connsiteX3" fmla="*/ 169851 w 264212"/>
                <a:gd name="connsiteY3" fmla="*/ 311813 h 311812"/>
                <a:gd name="connsiteX4" fmla="*/ 94362 w 264212"/>
                <a:gd name="connsiteY4" fmla="*/ 311813 h 311812"/>
                <a:gd name="connsiteX5" fmla="*/ 94362 w 264212"/>
                <a:gd name="connsiteY5" fmla="*/ 61670 h 311812"/>
                <a:gd name="connsiteX6" fmla="*/ 0 w 264212"/>
                <a:gd name="connsiteY6" fmla="*/ 61670 h 311812"/>
                <a:gd name="connsiteX7" fmla="*/ 0 w 264212"/>
                <a:gd name="connsiteY7" fmla="*/ 0 h 311812"/>
                <a:gd name="connsiteX8" fmla="*/ 264213 w 264212"/>
                <a:gd name="connsiteY8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212" h="311812">
                  <a:moveTo>
                    <a:pt x="264213" y="0"/>
                  </a:moveTo>
                  <a:lnTo>
                    <a:pt x="264213" y="61670"/>
                  </a:lnTo>
                  <a:lnTo>
                    <a:pt x="169851" y="61670"/>
                  </a:lnTo>
                  <a:lnTo>
                    <a:pt x="169851" y="311813"/>
                  </a:lnTo>
                  <a:lnTo>
                    <a:pt x="94362" y="311813"/>
                  </a:lnTo>
                  <a:lnTo>
                    <a:pt x="94362" y="61670"/>
                  </a:lnTo>
                  <a:lnTo>
                    <a:pt x="0" y="61670"/>
                  </a:lnTo>
                  <a:lnTo>
                    <a:pt x="0" y="0"/>
                  </a:lnTo>
                  <a:lnTo>
                    <a:pt x="26421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FB5282B-FE25-D2DE-03D6-5CEDD33A909A}"/>
                </a:ext>
              </a:extLst>
            </p:cNvPr>
            <p:cNvSpPr/>
            <p:nvPr/>
          </p:nvSpPr>
          <p:spPr>
            <a:xfrm>
              <a:off x="10711342" y="5854048"/>
              <a:ext cx="166619" cy="196637"/>
            </a:xfrm>
            <a:custGeom>
              <a:avLst/>
              <a:gdLst>
                <a:gd name="connsiteX0" fmla="*/ 264213 w 264212"/>
                <a:gd name="connsiteY0" fmla="*/ 0 h 311812"/>
                <a:gd name="connsiteX1" fmla="*/ 264213 w 264212"/>
                <a:gd name="connsiteY1" fmla="*/ 61704 h 311812"/>
                <a:gd name="connsiteX2" fmla="*/ 169851 w 264212"/>
                <a:gd name="connsiteY2" fmla="*/ 61704 h 311812"/>
                <a:gd name="connsiteX3" fmla="*/ 169851 w 264212"/>
                <a:gd name="connsiteY3" fmla="*/ 311813 h 311812"/>
                <a:gd name="connsiteX4" fmla="*/ 94362 w 264212"/>
                <a:gd name="connsiteY4" fmla="*/ 311813 h 311812"/>
                <a:gd name="connsiteX5" fmla="*/ 94362 w 264212"/>
                <a:gd name="connsiteY5" fmla="*/ 61704 h 311812"/>
                <a:gd name="connsiteX6" fmla="*/ 0 w 264212"/>
                <a:gd name="connsiteY6" fmla="*/ 61704 h 311812"/>
                <a:gd name="connsiteX7" fmla="*/ 0 w 264212"/>
                <a:gd name="connsiteY7" fmla="*/ 0 h 311812"/>
                <a:gd name="connsiteX8" fmla="*/ 264213 w 264212"/>
                <a:gd name="connsiteY8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212" h="311812">
                  <a:moveTo>
                    <a:pt x="264213" y="0"/>
                  </a:moveTo>
                  <a:lnTo>
                    <a:pt x="264213" y="61704"/>
                  </a:lnTo>
                  <a:lnTo>
                    <a:pt x="169851" y="61704"/>
                  </a:lnTo>
                  <a:lnTo>
                    <a:pt x="169851" y="311813"/>
                  </a:lnTo>
                  <a:lnTo>
                    <a:pt x="94362" y="311813"/>
                  </a:lnTo>
                  <a:lnTo>
                    <a:pt x="94362" y="61704"/>
                  </a:lnTo>
                  <a:lnTo>
                    <a:pt x="0" y="61704"/>
                  </a:lnTo>
                  <a:lnTo>
                    <a:pt x="0" y="0"/>
                  </a:lnTo>
                  <a:lnTo>
                    <a:pt x="26421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C6AC9FE-DA27-6357-73CA-DFE63912D0FD}"/>
                </a:ext>
              </a:extLst>
            </p:cNvPr>
            <p:cNvSpPr/>
            <p:nvPr/>
          </p:nvSpPr>
          <p:spPr>
            <a:xfrm>
              <a:off x="9779788" y="5854048"/>
              <a:ext cx="48688" cy="196637"/>
            </a:xfrm>
            <a:custGeom>
              <a:avLst/>
              <a:gdLst>
                <a:gd name="connsiteX0" fmla="*/ 0 w 77205"/>
                <a:gd name="connsiteY0" fmla="*/ 0 h 311812"/>
                <a:gd name="connsiteX1" fmla="*/ 77205 w 77205"/>
                <a:gd name="connsiteY1" fmla="*/ 0 h 311812"/>
                <a:gd name="connsiteX2" fmla="*/ 77205 w 77205"/>
                <a:gd name="connsiteY2" fmla="*/ 311813 h 311812"/>
                <a:gd name="connsiteX3" fmla="*/ 0 w 77205"/>
                <a:gd name="connsiteY3" fmla="*/ 311813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05" h="311812">
                  <a:moveTo>
                    <a:pt x="0" y="0"/>
                  </a:moveTo>
                  <a:lnTo>
                    <a:pt x="77205" y="0"/>
                  </a:lnTo>
                  <a:lnTo>
                    <a:pt x="77205" y="311813"/>
                  </a:lnTo>
                  <a:lnTo>
                    <a:pt x="0" y="311813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1CD1A0C-F92D-802F-0E2A-7EF3B06EB74D}"/>
                </a:ext>
              </a:extLst>
            </p:cNvPr>
            <p:cNvSpPr/>
            <p:nvPr/>
          </p:nvSpPr>
          <p:spPr>
            <a:xfrm>
              <a:off x="10232041" y="5854048"/>
              <a:ext cx="47605" cy="196637"/>
            </a:xfrm>
            <a:custGeom>
              <a:avLst/>
              <a:gdLst>
                <a:gd name="connsiteX0" fmla="*/ 0 w 75489"/>
                <a:gd name="connsiteY0" fmla="*/ 0 h 311812"/>
                <a:gd name="connsiteX1" fmla="*/ 75489 w 75489"/>
                <a:gd name="connsiteY1" fmla="*/ 0 h 311812"/>
                <a:gd name="connsiteX2" fmla="*/ 75489 w 75489"/>
                <a:gd name="connsiteY2" fmla="*/ 311813 h 311812"/>
                <a:gd name="connsiteX3" fmla="*/ 0 w 75489"/>
                <a:gd name="connsiteY3" fmla="*/ 311813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89" h="311812">
                  <a:moveTo>
                    <a:pt x="0" y="0"/>
                  </a:moveTo>
                  <a:lnTo>
                    <a:pt x="75489" y="0"/>
                  </a:lnTo>
                  <a:lnTo>
                    <a:pt x="75489" y="311813"/>
                  </a:lnTo>
                  <a:lnTo>
                    <a:pt x="0" y="311813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45F93944-3182-9D9F-7467-0C1918164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806" y="5681637"/>
            <a:ext cx="2256763" cy="6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92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ront cover">
    <p:bg>
      <p:bgPr>
        <a:solidFill>
          <a:srgbClr val="E4E8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644213-6EB7-EB77-558D-F4724AA66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806" y="908640"/>
            <a:ext cx="5830387" cy="1655762"/>
          </a:xfrm>
          <a:prstGeom prst="rect">
            <a:avLst/>
          </a:prstGeo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This is where</a:t>
            </a:r>
            <a:br>
              <a:rPr lang="en-US" dirty="0"/>
            </a:br>
            <a:r>
              <a:rPr lang="en-US" dirty="0"/>
              <a:t>the title goes 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5C890E6-7986-1186-A1AD-1E73B01FA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869" y="2787229"/>
            <a:ext cx="5830385" cy="904366"/>
          </a:xfrm>
        </p:spPr>
        <p:txBody>
          <a:bodyPr t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762162-DF33-CE9A-418D-EA53F51FDAF9}"/>
              </a:ext>
            </a:extLst>
          </p:cNvPr>
          <p:cNvGrpSpPr/>
          <p:nvPr userDrawn="1"/>
        </p:nvGrpSpPr>
        <p:grpSpPr>
          <a:xfrm>
            <a:off x="9211492" y="5559086"/>
            <a:ext cx="2340028" cy="968830"/>
            <a:chOff x="8750300" y="5444252"/>
            <a:chExt cx="2340028" cy="968830"/>
          </a:xfrm>
          <a:solidFill>
            <a:schemeClr val="tx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C4E0463-7C71-22B3-ADFF-9D6545B15227}"/>
                </a:ext>
              </a:extLst>
            </p:cNvPr>
            <p:cNvSpPr/>
            <p:nvPr/>
          </p:nvSpPr>
          <p:spPr>
            <a:xfrm>
              <a:off x="8750300" y="5444252"/>
              <a:ext cx="797504" cy="968830"/>
            </a:xfrm>
            <a:custGeom>
              <a:avLst/>
              <a:gdLst>
                <a:gd name="connsiteX0" fmla="*/ 597938 w 1264622"/>
                <a:gd name="connsiteY0" fmla="*/ 120451 h 1536298"/>
                <a:gd name="connsiteX1" fmla="*/ 1018036 w 1264622"/>
                <a:gd name="connsiteY1" fmla="*/ 176702 h 1536298"/>
                <a:gd name="connsiteX2" fmla="*/ 1150691 w 1264622"/>
                <a:gd name="connsiteY2" fmla="*/ 165555 h 1536298"/>
                <a:gd name="connsiteX3" fmla="*/ 1107388 w 1264622"/>
                <a:gd name="connsiteY3" fmla="*/ 272328 h 1536298"/>
                <a:gd name="connsiteX4" fmla="*/ 1148941 w 1264622"/>
                <a:gd name="connsiteY4" fmla="*/ 703570 h 1536298"/>
                <a:gd name="connsiteX5" fmla="*/ 1151515 w 1264622"/>
                <a:gd name="connsiteY5" fmla="*/ 706142 h 1536298"/>
                <a:gd name="connsiteX6" fmla="*/ 1258984 w 1264622"/>
                <a:gd name="connsiteY6" fmla="*/ 787259 h 1536298"/>
                <a:gd name="connsiteX7" fmla="*/ 1076060 w 1264622"/>
                <a:gd name="connsiteY7" fmla="*/ 918522 h 1536298"/>
                <a:gd name="connsiteX8" fmla="*/ 1064119 w 1264622"/>
                <a:gd name="connsiteY8" fmla="*/ 910427 h 1536298"/>
                <a:gd name="connsiteX9" fmla="*/ 910224 w 1264622"/>
                <a:gd name="connsiteY9" fmla="*/ 1037059 h 1536298"/>
                <a:gd name="connsiteX10" fmla="*/ 933454 w 1264622"/>
                <a:gd name="connsiteY10" fmla="*/ 1093447 h 1536298"/>
                <a:gd name="connsiteX11" fmla="*/ 736873 w 1264622"/>
                <a:gd name="connsiteY11" fmla="*/ 1260449 h 1536298"/>
                <a:gd name="connsiteX12" fmla="*/ 666873 w 1264622"/>
                <a:gd name="connsiteY12" fmla="*/ 1403099 h 1536298"/>
                <a:gd name="connsiteX13" fmla="*/ 692231 w 1264622"/>
                <a:gd name="connsiteY13" fmla="*/ 1442268 h 1536298"/>
                <a:gd name="connsiteX14" fmla="*/ 561531 w 1264622"/>
                <a:gd name="connsiteY14" fmla="*/ 1504247 h 1536298"/>
                <a:gd name="connsiteX15" fmla="*/ 621099 w 1264622"/>
                <a:gd name="connsiteY15" fmla="*/ 1389791 h 1536298"/>
                <a:gd name="connsiteX16" fmla="*/ 641756 w 1264622"/>
                <a:gd name="connsiteY16" fmla="*/ 1389928 h 1536298"/>
                <a:gd name="connsiteX17" fmla="*/ 710520 w 1264622"/>
                <a:gd name="connsiteY17" fmla="*/ 1249508 h 1536298"/>
                <a:gd name="connsiteX18" fmla="*/ 709662 w 1264622"/>
                <a:gd name="connsiteY18" fmla="*/ 1246832 h 1536298"/>
                <a:gd name="connsiteX19" fmla="*/ 686775 w 1264622"/>
                <a:gd name="connsiteY19" fmla="*/ 1013873 h 1536298"/>
                <a:gd name="connsiteX20" fmla="*/ 541321 w 1264622"/>
                <a:gd name="connsiteY20" fmla="*/ 822827 h 1536298"/>
                <a:gd name="connsiteX21" fmla="*/ 412714 w 1264622"/>
                <a:gd name="connsiteY21" fmla="*/ 819398 h 1536298"/>
                <a:gd name="connsiteX22" fmla="*/ 132100 w 1264622"/>
                <a:gd name="connsiteY22" fmla="*/ 1146679 h 1536298"/>
                <a:gd name="connsiteX23" fmla="*/ 131551 w 1264622"/>
                <a:gd name="connsiteY23" fmla="*/ 1150486 h 1536298"/>
                <a:gd name="connsiteX24" fmla="*/ 61998 w 1264622"/>
                <a:gd name="connsiteY24" fmla="*/ 1266349 h 1536298"/>
                <a:gd name="connsiteX25" fmla="*/ 3871 w 1264622"/>
                <a:gd name="connsiteY25" fmla="*/ 1218193 h 1536298"/>
                <a:gd name="connsiteX26" fmla="*/ 108183 w 1264622"/>
                <a:gd name="connsiteY26" fmla="*/ 1129427 h 1536298"/>
                <a:gd name="connsiteX27" fmla="*/ 391921 w 1264622"/>
                <a:gd name="connsiteY27" fmla="*/ 799916 h 1536298"/>
                <a:gd name="connsiteX28" fmla="*/ 363646 w 1264622"/>
                <a:gd name="connsiteY28" fmla="*/ 745586 h 1536298"/>
                <a:gd name="connsiteX29" fmla="*/ 226736 w 1264622"/>
                <a:gd name="connsiteY29" fmla="*/ 757899 h 1536298"/>
                <a:gd name="connsiteX30" fmla="*/ 218020 w 1264622"/>
                <a:gd name="connsiteY30" fmla="*/ 781737 h 1536298"/>
                <a:gd name="connsiteX31" fmla="*/ 80664 w 1264622"/>
                <a:gd name="connsiteY31" fmla="*/ 767983 h 1536298"/>
                <a:gd name="connsiteX32" fmla="*/ 215001 w 1264622"/>
                <a:gd name="connsiteY32" fmla="*/ 714340 h 1536298"/>
                <a:gd name="connsiteX33" fmla="*/ 228143 w 1264622"/>
                <a:gd name="connsiteY33" fmla="*/ 730323 h 1536298"/>
                <a:gd name="connsiteX34" fmla="*/ 361038 w 1264622"/>
                <a:gd name="connsiteY34" fmla="*/ 718078 h 1536298"/>
                <a:gd name="connsiteX35" fmla="*/ 376754 w 1264622"/>
                <a:gd name="connsiteY35" fmla="*/ 662685 h 1536298"/>
                <a:gd name="connsiteX36" fmla="*/ 144521 w 1264622"/>
                <a:gd name="connsiteY36" fmla="*/ 494002 h 1536298"/>
                <a:gd name="connsiteX37" fmla="*/ 38699 w 1264622"/>
                <a:gd name="connsiteY37" fmla="*/ 484364 h 1536298"/>
                <a:gd name="connsiteX38" fmla="*/ 112541 w 1264622"/>
                <a:gd name="connsiteY38" fmla="*/ 367816 h 1536298"/>
                <a:gd name="connsiteX39" fmla="*/ 143355 w 1264622"/>
                <a:gd name="connsiteY39" fmla="*/ 381707 h 1536298"/>
                <a:gd name="connsiteX40" fmla="*/ 379808 w 1264622"/>
                <a:gd name="connsiteY40" fmla="*/ 181504 h 1536298"/>
                <a:gd name="connsiteX41" fmla="*/ 492390 w 1264622"/>
                <a:gd name="connsiteY41" fmla="*/ 542 h 1536298"/>
                <a:gd name="connsiteX42" fmla="*/ 597904 w 1264622"/>
                <a:gd name="connsiteY42" fmla="*/ 120451 h 1536298"/>
                <a:gd name="connsiteX43" fmla="*/ 493454 w 1264622"/>
                <a:gd name="connsiteY43" fmla="*/ 235387 h 1536298"/>
                <a:gd name="connsiteX44" fmla="*/ 493454 w 1264622"/>
                <a:gd name="connsiteY44" fmla="*/ 602490 h 1536298"/>
                <a:gd name="connsiteX45" fmla="*/ 496164 w 1264622"/>
                <a:gd name="connsiteY45" fmla="*/ 604960 h 1536298"/>
                <a:gd name="connsiteX46" fmla="*/ 559301 w 1264622"/>
                <a:gd name="connsiteY46" fmla="*/ 633977 h 1536298"/>
                <a:gd name="connsiteX47" fmla="*/ 1022943 w 1264622"/>
                <a:gd name="connsiteY47" fmla="*/ 236108 h 1536298"/>
                <a:gd name="connsiteX48" fmla="*/ 1011997 w 1264622"/>
                <a:gd name="connsiteY48" fmla="*/ 204621 h 1536298"/>
                <a:gd name="connsiteX49" fmla="*/ 596874 w 1264622"/>
                <a:gd name="connsiteY49" fmla="*/ 147925 h 1536298"/>
                <a:gd name="connsiteX50" fmla="*/ 585688 w 1264622"/>
                <a:gd name="connsiteY50" fmla="*/ 170768 h 1536298"/>
                <a:gd name="connsiteX51" fmla="*/ 493419 w 1264622"/>
                <a:gd name="connsiteY51" fmla="*/ 235387 h 1536298"/>
                <a:gd name="connsiteX52" fmla="*/ 465660 w 1264622"/>
                <a:gd name="connsiteY52" fmla="*/ 235387 h 1536298"/>
                <a:gd name="connsiteX53" fmla="*/ 398303 w 1264622"/>
                <a:gd name="connsiteY53" fmla="*/ 204484 h 1536298"/>
                <a:gd name="connsiteX54" fmla="*/ 160717 w 1264622"/>
                <a:gd name="connsiteY54" fmla="*/ 404207 h 1536298"/>
                <a:gd name="connsiteX55" fmla="*/ 162296 w 1264622"/>
                <a:gd name="connsiteY55" fmla="*/ 471468 h 1536298"/>
                <a:gd name="connsiteX56" fmla="*/ 392916 w 1264622"/>
                <a:gd name="connsiteY56" fmla="*/ 639602 h 1536298"/>
                <a:gd name="connsiteX57" fmla="*/ 465831 w 1264622"/>
                <a:gd name="connsiteY57" fmla="*/ 605269 h 1536298"/>
                <a:gd name="connsiteX58" fmla="*/ 465660 w 1264622"/>
                <a:gd name="connsiteY58" fmla="*/ 235353 h 1536298"/>
                <a:gd name="connsiteX59" fmla="*/ 1121045 w 1264622"/>
                <a:gd name="connsiteY59" fmla="*/ 707891 h 1536298"/>
                <a:gd name="connsiteX60" fmla="*/ 1079834 w 1264622"/>
                <a:gd name="connsiteY60" fmla="*/ 275723 h 1536298"/>
                <a:gd name="connsiteX61" fmla="*/ 1056879 w 1264622"/>
                <a:gd name="connsiteY61" fmla="*/ 267800 h 1536298"/>
                <a:gd name="connsiteX62" fmla="*/ 1042879 w 1264622"/>
                <a:gd name="connsiteY62" fmla="*/ 259568 h 1536298"/>
                <a:gd name="connsiteX63" fmla="*/ 579374 w 1264622"/>
                <a:gd name="connsiteY63" fmla="*/ 656065 h 1536298"/>
                <a:gd name="connsiteX64" fmla="*/ 598144 w 1264622"/>
                <a:gd name="connsiteY64" fmla="*/ 725041 h 1536298"/>
                <a:gd name="connsiteX65" fmla="*/ 1032859 w 1264622"/>
                <a:gd name="connsiteY65" fmla="*/ 790381 h 1536298"/>
                <a:gd name="connsiteX66" fmla="*/ 1121045 w 1264622"/>
                <a:gd name="connsiteY66" fmla="*/ 707891 h 1536298"/>
                <a:gd name="connsiteX67" fmla="*/ 1028467 w 1264622"/>
                <a:gd name="connsiteY67" fmla="*/ 819535 h 1536298"/>
                <a:gd name="connsiteX68" fmla="*/ 593031 w 1264622"/>
                <a:gd name="connsiteY68" fmla="*/ 754607 h 1536298"/>
                <a:gd name="connsiteX69" fmla="*/ 563556 w 1264622"/>
                <a:gd name="connsiteY69" fmla="*/ 806604 h 1536298"/>
                <a:gd name="connsiteX70" fmla="*/ 707981 w 1264622"/>
                <a:gd name="connsiteY70" fmla="*/ 995695 h 1536298"/>
                <a:gd name="connsiteX71" fmla="*/ 727196 w 1264622"/>
                <a:gd name="connsiteY71" fmla="*/ 987051 h 1536298"/>
                <a:gd name="connsiteX72" fmla="*/ 867160 w 1264622"/>
                <a:gd name="connsiteY72" fmla="*/ 996929 h 1536298"/>
                <a:gd name="connsiteX73" fmla="*/ 892175 w 1264622"/>
                <a:gd name="connsiteY73" fmla="*/ 1016137 h 1536298"/>
                <a:gd name="connsiteX74" fmla="*/ 1046722 w 1264622"/>
                <a:gd name="connsiteY74" fmla="*/ 887996 h 1536298"/>
                <a:gd name="connsiteX75" fmla="*/ 1028502 w 1264622"/>
                <a:gd name="connsiteY75" fmla="*/ 819535 h 153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264622" h="1536298">
                  <a:moveTo>
                    <a:pt x="597938" y="120451"/>
                  </a:moveTo>
                  <a:lnTo>
                    <a:pt x="1018036" y="176702"/>
                  </a:lnTo>
                  <a:cubicBezTo>
                    <a:pt x="1038315" y="118359"/>
                    <a:pt x="1120702" y="110848"/>
                    <a:pt x="1150691" y="165555"/>
                  </a:cubicBezTo>
                  <a:cubicBezTo>
                    <a:pt x="1174265" y="208531"/>
                    <a:pt x="1151721" y="256070"/>
                    <a:pt x="1107388" y="272328"/>
                  </a:cubicBezTo>
                  <a:lnTo>
                    <a:pt x="1148941" y="703570"/>
                  </a:lnTo>
                  <a:lnTo>
                    <a:pt x="1151515" y="706142"/>
                  </a:lnTo>
                  <a:cubicBezTo>
                    <a:pt x="1199382" y="706142"/>
                    <a:pt x="1245225" y="742053"/>
                    <a:pt x="1258984" y="787259"/>
                  </a:cubicBezTo>
                  <a:cubicBezTo>
                    <a:pt x="1292440" y="897085"/>
                    <a:pt x="1170010" y="984719"/>
                    <a:pt x="1076060" y="918522"/>
                  </a:cubicBezTo>
                  <a:cubicBezTo>
                    <a:pt x="1072354" y="915915"/>
                    <a:pt x="1068305" y="909330"/>
                    <a:pt x="1064119" y="910427"/>
                  </a:cubicBezTo>
                  <a:lnTo>
                    <a:pt x="910224" y="1037059"/>
                  </a:lnTo>
                  <a:cubicBezTo>
                    <a:pt x="920552" y="1054758"/>
                    <a:pt x="929679" y="1073039"/>
                    <a:pt x="933454" y="1093447"/>
                  </a:cubicBezTo>
                  <a:cubicBezTo>
                    <a:pt x="954556" y="1207629"/>
                    <a:pt x="845749" y="1298075"/>
                    <a:pt x="736873" y="1260449"/>
                  </a:cubicBezTo>
                  <a:lnTo>
                    <a:pt x="666873" y="1403099"/>
                  </a:lnTo>
                  <a:cubicBezTo>
                    <a:pt x="677305" y="1416030"/>
                    <a:pt x="687530" y="1425599"/>
                    <a:pt x="692231" y="1442268"/>
                  </a:cubicBezTo>
                  <a:cubicBezTo>
                    <a:pt x="715152" y="1523454"/>
                    <a:pt x="607305" y="1571919"/>
                    <a:pt x="561531" y="1504247"/>
                  </a:cubicBezTo>
                  <a:cubicBezTo>
                    <a:pt x="529002" y="1456160"/>
                    <a:pt x="563213" y="1390134"/>
                    <a:pt x="621099" y="1389791"/>
                  </a:cubicBezTo>
                  <a:cubicBezTo>
                    <a:pt x="627516" y="1389757"/>
                    <a:pt x="637432" y="1393804"/>
                    <a:pt x="641756" y="1389928"/>
                  </a:cubicBezTo>
                  <a:lnTo>
                    <a:pt x="710520" y="1249508"/>
                  </a:lnTo>
                  <a:lnTo>
                    <a:pt x="709662" y="1246832"/>
                  </a:lnTo>
                  <a:cubicBezTo>
                    <a:pt x="628305" y="1196310"/>
                    <a:pt x="617016" y="1079487"/>
                    <a:pt x="686775" y="1013873"/>
                  </a:cubicBezTo>
                  <a:lnTo>
                    <a:pt x="541321" y="822827"/>
                  </a:lnTo>
                  <a:cubicBezTo>
                    <a:pt x="501140" y="846357"/>
                    <a:pt x="451591" y="844642"/>
                    <a:pt x="412714" y="819398"/>
                  </a:cubicBezTo>
                  <a:lnTo>
                    <a:pt x="132100" y="1146679"/>
                  </a:lnTo>
                  <a:lnTo>
                    <a:pt x="131551" y="1150486"/>
                  </a:lnTo>
                  <a:cubicBezTo>
                    <a:pt x="170188" y="1203890"/>
                    <a:pt x="127845" y="1274135"/>
                    <a:pt x="61998" y="1266349"/>
                  </a:cubicBezTo>
                  <a:cubicBezTo>
                    <a:pt x="37258" y="1263433"/>
                    <a:pt x="11317" y="1241962"/>
                    <a:pt x="3871" y="1218193"/>
                  </a:cubicBezTo>
                  <a:cubicBezTo>
                    <a:pt x="-16546" y="1153196"/>
                    <a:pt x="47552" y="1099861"/>
                    <a:pt x="108183" y="1129427"/>
                  </a:cubicBezTo>
                  <a:lnTo>
                    <a:pt x="391921" y="799916"/>
                  </a:lnTo>
                  <a:cubicBezTo>
                    <a:pt x="377303" y="784790"/>
                    <a:pt x="368793" y="765720"/>
                    <a:pt x="363646" y="745586"/>
                  </a:cubicBezTo>
                  <a:lnTo>
                    <a:pt x="226736" y="757899"/>
                  </a:lnTo>
                  <a:cubicBezTo>
                    <a:pt x="224128" y="758791"/>
                    <a:pt x="220388" y="776627"/>
                    <a:pt x="218020" y="781737"/>
                  </a:cubicBezTo>
                  <a:cubicBezTo>
                    <a:pt x="189163" y="843853"/>
                    <a:pt x="95796" y="835004"/>
                    <a:pt x="80664" y="767983"/>
                  </a:cubicBezTo>
                  <a:cubicBezTo>
                    <a:pt x="62238" y="686180"/>
                    <a:pt x="170119" y="642243"/>
                    <a:pt x="215001" y="714340"/>
                  </a:cubicBezTo>
                  <a:cubicBezTo>
                    <a:pt x="218981" y="720753"/>
                    <a:pt x="219565" y="731866"/>
                    <a:pt x="228143" y="730323"/>
                  </a:cubicBezTo>
                  <a:lnTo>
                    <a:pt x="361038" y="718078"/>
                  </a:lnTo>
                  <a:cubicBezTo>
                    <a:pt x="363303" y="698459"/>
                    <a:pt x="367112" y="680143"/>
                    <a:pt x="376754" y="662685"/>
                  </a:cubicBezTo>
                  <a:lnTo>
                    <a:pt x="144521" y="494002"/>
                  </a:lnTo>
                  <a:cubicBezTo>
                    <a:pt x="112644" y="521510"/>
                    <a:pt x="64914" y="517257"/>
                    <a:pt x="38699" y="484364"/>
                  </a:cubicBezTo>
                  <a:cubicBezTo>
                    <a:pt x="-4296" y="430412"/>
                    <a:pt x="45184" y="353033"/>
                    <a:pt x="112541" y="367816"/>
                  </a:cubicBezTo>
                  <a:cubicBezTo>
                    <a:pt x="124688" y="370491"/>
                    <a:pt x="132580" y="376631"/>
                    <a:pt x="143355" y="381707"/>
                  </a:cubicBezTo>
                  <a:lnTo>
                    <a:pt x="379808" y="181504"/>
                  </a:lnTo>
                  <a:cubicBezTo>
                    <a:pt x="328132" y="96956"/>
                    <a:pt x="392778" y="-8479"/>
                    <a:pt x="492390" y="542"/>
                  </a:cubicBezTo>
                  <a:cubicBezTo>
                    <a:pt x="551992" y="5927"/>
                    <a:pt x="599894" y="61045"/>
                    <a:pt x="597904" y="120451"/>
                  </a:cubicBezTo>
                  <a:close/>
                  <a:moveTo>
                    <a:pt x="493454" y="235387"/>
                  </a:moveTo>
                  <a:lnTo>
                    <a:pt x="493454" y="602490"/>
                  </a:lnTo>
                  <a:cubicBezTo>
                    <a:pt x="493454" y="602490"/>
                    <a:pt x="496164" y="604960"/>
                    <a:pt x="496164" y="604960"/>
                  </a:cubicBezTo>
                  <a:cubicBezTo>
                    <a:pt x="519806" y="607738"/>
                    <a:pt x="541458" y="618748"/>
                    <a:pt x="559301" y="633977"/>
                  </a:cubicBezTo>
                  <a:lnTo>
                    <a:pt x="1022943" y="236108"/>
                  </a:lnTo>
                  <a:lnTo>
                    <a:pt x="1011997" y="204621"/>
                  </a:lnTo>
                  <a:lnTo>
                    <a:pt x="596874" y="147925"/>
                  </a:lnTo>
                  <a:cubicBezTo>
                    <a:pt x="592379" y="147993"/>
                    <a:pt x="588193" y="165692"/>
                    <a:pt x="585688" y="170768"/>
                  </a:cubicBezTo>
                  <a:cubicBezTo>
                    <a:pt x="568120" y="206062"/>
                    <a:pt x="532640" y="230311"/>
                    <a:pt x="493419" y="235387"/>
                  </a:cubicBezTo>
                  <a:close/>
                  <a:moveTo>
                    <a:pt x="465660" y="235387"/>
                  </a:moveTo>
                  <a:cubicBezTo>
                    <a:pt x="439753" y="232163"/>
                    <a:pt x="418067" y="220810"/>
                    <a:pt x="398303" y="204484"/>
                  </a:cubicBezTo>
                  <a:lnTo>
                    <a:pt x="160717" y="404207"/>
                  </a:lnTo>
                  <a:cubicBezTo>
                    <a:pt x="171560" y="426022"/>
                    <a:pt x="171595" y="449071"/>
                    <a:pt x="162296" y="471468"/>
                  </a:cubicBezTo>
                  <a:lnTo>
                    <a:pt x="392916" y="639602"/>
                  </a:lnTo>
                  <a:cubicBezTo>
                    <a:pt x="413847" y="622418"/>
                    <a:pt x="437729" y="606160"/>
                    <a:pt x="465831" y="605269"/>
                  </a:cubicBezTo>
                  <a:lnTo>
                    <a:pt x="465660" y="235353"/>
                  </a:lnTo>
                  <a:close/>
                  <a:moveTo>
                    <a:pt x="1121045" y="707891"/>
                  </a:moveTo>
                  <a:lnTo>
                    <a:pt x="1079834" y="275723"/>
                  </a:lnTo>
                  <a:cubicBezTo>
                    <a:pt x="1079080" y="273391"/>
                    <a:pt x="1061889" y="269927"/>
                    <a:pt x="1056879" y="267800"/>
                  </a:cubicBezTo>
                  <a:cubicBezTo>
                    <a:pt x="1051869" y="265674"/>
                    <a:pt x="1047511" y="262244"/>
                    <a:pt x="1042879" y="259568"/>
                  </a:cubicBezTo>
                  <a:lnTo>
                    <a:pt x="579374" y="656065"/>
                  </a:lnTo>
                  <a:cubicBezTo>
                    <a:pt x="590458" y="677914"/>
                    <a:pt x="598727" y="700037"/>
                    <a:pt x="598144" y="725041"/>
                  </a:cubicBezTo>
                  <a:lnTo>
                    <a:pt x="1032859" y="790381"/>
                  </a:lnTo>
                  <a:cubicBezTo>
                    <a:pt x="1045144" y="749050"/>
                    <a:pt x="1078702" y="717289"/>
                    <a:pt x="1121045" y="707891"/>
                  </a:cubicBezTo>
                  <a:close/>
                  <a:moveTo>
                    <a:pt x="1028467" y="819535"/>
                  </a:moveTo>
                  <a:lnTo>
                    <a:pt x="593031" y="754607"/>
                  </a:lnTo>
                  <a:cubicBezTo>
                    <a:pt x="588124" y="774603"/>
                    <a:pt x="575634" y="790552"/>
                    <a:pt x="563556" y="806604"/>
                  </a:cubicBezTo>
                  <a:lnTo>
                    <a:pt x="707981" y="995695"/>
                  </a:lnTo>
                  <a:cubicBezTo>
                    <a:pt x="710554" y="997170"/>
                    <a:pt x="723319" y="988663"/>
                    <a:pt x="727196" y="987051"/>
                  </a:cubicBezTo>
                  <a:cubicBezTo>
                    <a:pt x="774103" y="967775"/>
                    <a:pt x="823857" y="969593"/>
                    <a:pt x="867160" y="996929"/>
                  </a:cubicBezTo>
                  <a:cubicBezTo>
                    <a:pt x="876150" y="1002589"/>
                    <a:pt x="883940" y="1009517"/>
                    <a:pt x="892175" y="1016137"/>
                  </a:cubicBezTo>
                  <a:lnTo>
                    <a:pt x="1046722" y="887996"/>
                  </a:lnTo>
                  <a:cubicBezTo>
                    <a:pt x="1034747" y="867142"/>
                    <a:pt x="1026889" y="843956"/>
                    <a:pt x="1028502" y="819535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7BEFF44-5E2D-2303-7515-D1AA60B515A5}"/>
                </a:ext>
              </a:extLst>
            </p:cNvPr>
            <p:cNvSpPr/>
            <p:nvPr/>
          </p:nvSpPr>
          <p:spPr>
            <a:xfrm>
              <a:off x="10686458" y="5569896"/>
              <a:ext cx="219635" cy="196637"/>
            </a:xfrm>
            <a:custGeom>
              <a:avLst/>
              <a:gdLst>
                <a:gd name="connsiteX0" fmla="*/ 94362 w 348280"/>
                <a:gd name="connsiteY0" fmla="*/ 0 h 311812"/>
                <a:gd name="connsiteX1" fmla="*/ 175856 w 348280"/>
                <a:gd name="connsiteY1" fmla="*/ 191903 h 311812"/>
                <a:gd name="connsiteX2" fmla="*/ 253919 w 348280"/>
                <a:gd name="connsiteY2" fmla="*/ 0 h 311812"/>
                <a:gd name="connsiteX3" fmla="*/ 348280 w 348280"/>
                <a:gd name="connsiteY3" fmla="*/ 0 h 311812"/>
                <a:gd name="connsiteX4" fmla="*/ 348280 w 348280"/>
                <a:gd name="connsiteY4" fmla="*/ 311813 h 311812"/>
                <a:gd name="connsiteX5" fmla="*/ 274507 w 348280"/>
                <a:gd name="connsiteY5" fmla="*/ 311813 h 311812"/>
                <a:gd name="connsiteX6" fmla="*/ 274507 w 348280"/>
                <a:gd name="connsiteY6" fmla="*/ 121659 h 311812"/>
                <a:gd name="connsiteX7" fmla="*/ 198812 w 348280"/>
                <a:gd name="connsiteY7" fmla="*/ 309892 h 311812"/>
                <a:gd name="connsiteX8" fmla="*/ 150910 w 348280"/>
                <a:gd name="connsiteY8" fmla="*/ 309309 h 311812"/>
                <a:gd name="connsiteX9" fmla="*/ 149572 w 348280"/>
                <a:gd name="connsiteY9" fmla="*/ 307217 h 311812"/>
                <a:gd name="connsiteX10" fmla="*/ 73774 w 348280"/>
                <a:gd name="connsiteY10" fmla="*/ 119944 h 311812"/>
                <a:gd name="connsiteX11" fmla="*/ 73774 w 348280"/>
                <a:gd name="connsiteY11" fmla="*/ 311813 h 311812"/>
                <a:gd name="connsiteX12" fmla="*/ 0 w 348280"/>
                <a:gd name="connsiteY12" fmla="*/ 311813 h 311812"/>
                <a:gd name="connsiteX13" fmla="*/ 0 w 348280"/>
                <a:gd name="connsiteY13" fmla="*/ 0 h 311812"/>
                <a:gd name="connsiteX14" fmla="*/ 94362 w 348280"/>
                <a:gd name="connsiteY14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8280" h="311812">
                  <a:moveTo>
                    <a:pt x="94362" y="0"/>
                  </a:moveTo>
                  <a:lnTo>
                    <a:pt x="175856" y="191903"/>
                  </a:lnTo>
                  <a:lnTo>
                    <a:pt x="253919" y="0"/>
                  </a:lnTo>
                  <a:lnTo>
                    <a:pt x="348280" y="0"/>
                  </a:lnTo>
                  <a:lnTo>
                    <a:pt x="348280" y="311813"/>
                  </a:lnTo>
                  <a:lnTo>
                    <a:pt x="274507" y="311813"/>
                  </a:lnTo>
                  <a:lnTo>
                    <a:pt x="274507" y="121659"/>
                  </a:lnTo>
                  <a:lnTo>
                    <a:pt x="198812" y="309892"/>
                  </a:lnTo>
                  <a:lnTo>
                    <a:pt x="150910" y="309309"/>
                  </a:lnTo>
                  <a:lnTo>
                    <a:pt x="149572" y="307217"/>
                  </a:lnTo>
                  <a:lnTo>
                    <a:pt x="73774" y="119944"/>
                  </a:lnTo>
                  <a:lnTo>
                    <a:pt x="73774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94362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818F9A3-EDCE-23EA-0AC3-AAF34A3C7294}"/>
                </a:ext>
              </a:extLst>
            </p:cNvPr>
            <p:cNvSpPr/>
            <p:nvPr/>
          </p:nvSpPr>
          <p:spPr>
            <a:xfrm>
              <a:off x="9856606" y="5854048"/>
              <a:ext cx="167701" cy="196637"/>
            </a:xfrm>
            <a:custGeom>
              <a:avLst/>
              <a:gdLst>
                <a:gd name="connsiteX0" fmla="*/ 66053 w 265928"/>
                <a:gd name="connsiteY0" fmla="*/ 0 h 311812"/>
                <a:gd name="connsiteX1" fmla="*/ 186527 w 265928"/>
                <a:gd name="connsiteY1" fmla="*/ 176023 h 311812"/>
                <a:gd name="connsiteX2" fmla="*/ 190439 w 265928"/>
                <a:gd name="connsiteY2" fmla="*/ 178184 h 311812"/>
                <a:gd name="connsiteX3" fmla="*/ 190439 w 265928"/>
                <a:gd name="connsiteY3" fmla="*/ 0 h 311812"/>
                <a:gd name="connsiteX4" fmla="*/ 265928 w 265928"/>
                <a:gd name="connsiteY4" fmla="*/ 0 h 311812"/>
                <a:gd name="connsiteX5" fmla="*/ 265928 w 265928"/>
                <a:gd name="connsiteY5" fmla="*/ 311813 h 311812"/>
                <a:gd name="connsiteX6" fmla="*/ 200733 w 265928"/>
                <a:gd name="connsiteY6" fmla="*/ 311813 h 311812"/>
                <a:gd name="connsiteX7" fmla="*/ 77205 w 265928"/>
                <a:gd name="connsiteY7" fmla="*/ 133663 h 311812"/>
                <a:gd name="connsiteX8" fmla="*/ 77205 w 265928"/>
                <a:gd name="connsiteY8" fmla="*/ 311813 h 311812"/>
                <a:gd name="connsiteX9" fmla="*/ 0 w 265928"/>
                <a:gd name="connsiteY9" fmla="*/ 311813 h 311812"/>
                <a:gd name="connsiteX10" fmla="*/ 0 w 265928"/>
                <a:gd name="connsiteY10" fmla="*/ 0 h 311812"/>
                <a:gd name="connsiteX11" fmla="*/ 66053 w 265928"/>
                <a:gd name="connsiteY11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928" h="311812">
                  <a:moveTo>
                    <a:pt x="66053" y="0"/>
                  </a:moveTo>
                  <a:lnTo>
                    <a:pt x="186527" y="176023"/>
                  </a:lnTo>
                  <a:lnTo>
                    <a:pt x="190439" y="178184"/>
                  </a:lnTo>
                  <a:lnTo>
                    <a:pt x="190439" y="0"/>
                  </a:lnTo>
                  <a:lnTo>
                    <a:pt x="265928" y="0"/>
                  </a:lnTo>
                  <a:lnTo>
                    <a:pt x="265928" y="311813"/>
                  </a:lnTo>
                  <a:lnTo>
                    <a:pt x="200733" y="311813"/>
                  </a:lnTo>
                  <a:lnTo>
                    <a:pt x="77205" y="133663"/>
                  </a:lnTo>
                  <a:lnTo>
                    <a:pt x="77205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6605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9F39BCF-DF25-DB2F-FFD2-61821678CC64}"/>
                </a:ext>
              </a:extLst>
            </p:cNvPr>
            <p:cNvSpPr/>
            <p:nvPr/>
          </p:nvSpPr>
          <p:spPr>
            <a:xfrm>
              <a:off x="10515511" y="5854048"/>
              <a:ext cx="173111" cy="196637"/>
            </a:xfrm>
            <a:custGeom>
              <a:avLst/>
              <a:gdLst>
                <a:gd name="connsiteX0" fmla="*/ 77205 w 274506"/>
                <a:gd name="connsiteY0" fmla="*/ 0 h 311812"/>
                <a:gd name="connsiteX1" fmla="*/ 77205 w 274506"/>
                <a:gd name="connsiteY1" fmla="*/ 125089 h 311812"/>
                <a:gd name="connsiteX2" fmla="*/ 199017 w 274506"/>
                <a:gd name="connsiteY2" fmla="*/ 125089 h 311812"/>
                <a:gd name="connsiteX3" fmla="*/ 199017 w 274506"/>
                <a:gd name="connsiteY3" fmla="*/ 0 h 311812"/>
                <a:gd name="connsiteX4" fmla="*/ 274507 w 274506"/>
                <a:gd name="connsiteY4" fmla="*/ 0 h 311812"/>
                <a:gd name="connsiteX5" fmla="*/ 274507 w 274506"/>
                <a:gd name="connsiteY5" fmla="*/ 311813 h 311812"/>
                <a:gd name="connsiteX6" fmla="*/ 199017 w 274506"/>
                <a:gd name="connsiteY6" fmla="*/ 311813 h 311812"/>
                <a:gd name="connsiteX7" fmla="*/ 199017 w 274506"/>
                <a:gd name="connsiteY7" fmla="*/ 186758 h 311812"/>
                <a:gd name="connsiteX8" fmla="*/ 77205 w 274506"/>
                <a:gd name="connsiteY8" fmla="*/ 186758 h 311812"/>
                <a:gd name="connsiteX9" fmla="*/ 77205 w 274506"/>
                <a:gd name="connsiteY9" fmla="*/ 311813 h 311812"/>
                <a:gd name="connsiteX10" fmla="*/ 0 w 274506"/>
                <a:gd name="connsiteY10" fmla="*/ 311813 h 311812"/>
                <a:gd name="connsiteX11" fmla="*/ 0 w 274506"/>
                <a:gd name="connsiteY11" fmla="*/ 0 h 311812"/>
                <a:gd name="connsiteX12" fmla="*/ 77205 w 274506"/>
                <a:gd name="connsiteY12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506" h="311812">
                  <a:moveTo>
                    <a:pt x="77205" y="0"/>
                  </a:moveTo>
                  <a:lnTo>
                    <a:pt x="77205" y="125089"/>
                  </a:lnTo>
                  <a:lnTo>
                    <a:pt x="199017" y="125089"/>
                  </a:lnTo>
                  <a:lnTo>
                    <a:pt x="199017" y="0"/>
                  </a:lnTo>
                  <a:lnTo>
                    <a:pt x="274507" y="0"/>
                  </a:lnTo>
                  <a:lnTo>
                    <a:pt x="274507" y="311813"/>
                  </a:lnTo>
                  <a:lnTo>
                    <a:pt x="199017" y="311813"/>
                  </a:lnTo>
                  <a:lnTo>
                    <a:pt x="199017" y="186758"/>
                  </a:lnTo>
                  <a:lnTo>
                    <a:pt x="77205" y="186758"/>
                  </a:lnTo>
                  <a:lnTo>
                    <a:pt x="77205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77205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5A475CD-277A-3274-6CE0-6E1B2B5515A5}"/>
                </a:ext>
              </a:extLst>
            </p:cNvPr>
            <p:cNvSpPr/>
            <p:nvPr/>
          </p:nvSpPr>
          <p:spPr>
            <a:xfrm>
              <a:off x="10305587" y="5851230"/>
              <a:ext cx="182875" cy="202668"/>
            </a:xfrm>
            <a:custGeom>
              <a:avLst/>
              <a:gdLst>
                <a:gd name="connsiteX0" fmla="*/ 286559 w 289989"/>
                <a:gd name="connsiteY0" fmla="*/ 107263 h 321375"/>
                <a:gd name="connsiteX1" fmla="*/ 209354 w 289989"/>
                <a:gd name="connsiteY1" fmla="*/ 107263 h 321375"/>
                <a:gd name="connsiteX2" fmla="*/ 109021 w 289989"/>
                <a:gd name="connsiteY2" fmla="*/ 81607 h 321375"/>
                <a:gd name="connsiteX3" fmla="*/ 99585 w 289989"/>
                <a:gd name="connsiteY3" fmla="*/ 229710 h 321375"/>
                <a:gd name="connsiteX4" fmla="*/ 216216 w 289989"/>
                <a:gd name="connsiteY4" fmla="*/ 201482 h 321375"/>
                <a:gd name="connsiteX5" fmla="*/ 157026 w 289989"/>
                <a:gd name="connsiteY5" fmla="*/ 201482 h 321375"/>
                <a:gd name="connsiteX6" fmla="*/ 154452 w 289989"/>
                <a:gd name="connsiteY6" fmla="*/ 198910 h 321375"/>
                <a:gd name="connsiteX7" fmla="*/ 154452 w 289989"/>
                <a:gd name="connsiteY7" fmla="*/ 144957 h 321375"/>
                <a:gd name="connsiteX8" fmla="*/ 289990 w 289989"/>
                <a:gd name="connsiteY8" fmla="*/ 144957 h 321375"/>
                <a:gd name="connsiteX9" fmla="*/ 289990 w 289989"/>
                <a:gd name="connsiteY9" fmla="*/ 207484 h 321375"/>
                <a:gd name="connsiteX10" fmla="*/ 194256 w 289989"/>
                <a:gd name="connsiteY10" fmla="*/ 315767 h 321375"/>
                <a:gd name="connsiteX11" fmla="*/ 19120 w 289989"/>
                <a:gd name="connsiteY11" fmla="*/ 79206 h 321375"/>
                <a:gd name="connsiteX12" fmla="*/ 286559 w 289989"/>
                <a:gd name="connsiteY12" fmla="*/ 107263 h 3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989" h="321375">
                  <a:moveTo>
                    <a:pt x="286559" y="107263"/>
                  </a:moveTo>
                  <a:lnTo>
                    <a:pt x="209354" y="107263"/>
                  </a:lnTo>
                  <a:cubicBezTo>
                    <a:pt x="200706" y="62948"/>
                    <a:pt x="140041" y="56912"/>
                    <a:pt x="109021" y="81607"/>
                  </a:cubicBezTo>
                  <a:cubicBezTo>
                    <a:pt x="72237" y="110898"/>
                    <a:pt x="71826" y="194417"/>
                    <a:pt x="99585" y="229710"/>
                  </a:cubicBezTo>
                  <a:cubicBezTo>
                    <a:pt x="130433" y="268983"/>
                    <a:pt x="217108" y="260408"/>
                    <a:pt x="216216" y="201482"/>
                  </a:cubicBezTo>
                  <a:lnTo>
                    <a:pt x="157026" y="201482"/>
                  </a:lnTo>
                  <a:lnTo>
                    <a:pt x="154452" y="198910"/>
                  </a:lnTo>
                  <a:lnTo>
                    <a:pt x="154452" y="144957"/>
                  </a:lnTo>
                  <a:lnTo>
                    <a:pt x="289990" y="144957"/>
                  </a:lnTo>
                  <a:lnTo>
                    <a:pt x="289990" y="207484"/>
                  </a:lnTo>
                  <a:cubicBezTo>
                    <a:pt x="289990" y="257835"/>
                    <a:pt x="240613" y="304242"/>
                    <a:pt x="194256" y="315767"/>
                  </a:cubicBezTo>
                  <a:cubicBezTo>
                    <a:pt x="47498" y="352227"/>
                    <a:pt x="-41134" y="203712"/>
                    <a:pt x="19120" y="79206"/>
                  </a:cubicBezTo>
                  <a:cubicBezTo>
                    <a:pt x="74571" y="-35353"/>
                    <a:pt x="267721" y="-25338"/>
                    <a:pt x="286559" y="107263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22098EA-9271-1AF4-66D4-06A50AE23768}"/>
                </a:ext>
              </a:extLst>
            </p:cNvPr>
            <p:cNvSpPr/>
            <p:nvPr/>
          </p:nvSpPr>
          <p:spPr>
            <a:xfrm>
              <a:off x="10153059" y="5566803"/>
              <a:ext cx="161024" cy="202342"/>
            </a:xfrm>
            <a:custGeom>
              <a:avLst/>
              <a:gdLst>
                <a:gd name="connsiteX0" fmla="*/ 250487 w 255340"/>
                <a:gd name="connsiteY0" fmla="*/ 99158 h 320859"/>
                <a:gd name="connsiteX1" fmla="*/ 176714 w 255340"/>
                <a:gd name="connsiteY1" fmla="*/ 99158 h 320859"/>
                <a:gd name="connsiteX2" fmla="*/ 91891 w 255340"/>
                <a:gd name="connsiteY2" fmla="*/ 78716 h 320859"/>
                <a:gd name="connsiteX3" fmla="*/ 176302 w 255340"/>
                <a:gd name="connsiteY3" fmla="*/ 136407 h 320859"/>
                <a:gd name="connsiteX4" fmla="*/ 253164 w 255340"/>
                <a:gd name="connsiteY4" fmla="*/ 206995 h 320859"/>
                <a:gd name="connsiteX5" fmla="*/ 150190 w 255340"/>
                <a:gd name="connsiteY5" fmla="*/ 320250 h 320859"/>
                <a:gd name="connsiteX6" fmla="*/ 0 w 255340"/>
                <a:gd name="connsiteY6" fmla="*/ 212242 h 320859"/>
                <a:gd name="connsiteX7" fmla="*/ 73774 w 255340"/>
                <a:gd name="connsiteY7" fmla="*/ 212242 h 320859"/>
                <a:gd name="connsiteX8" fmla="*/ 100058 w 255340"/>
                <a:gd name="connsiteY8" fmla="*/ 251961 h 320859"/>
                <a:gd name="connsiteX9" fmla="*/ 176611 w 255340"/>
                <a:gd name="connsiteY9" fmla="*/ 220028 h 320859"/>
                <a:gd name="connsiteX10" fmla="*/ 154376 w 255340"/>
                <a:gd name="connsiteY10" fmla="*/ 199414 h 320859"/>
                <a:gd name="connsiteX11" fmla="*/ 57166 w 255340"/>
                <a:gd name="connsiteY11" fmla="*/ 171426 h 320859"/>
                <a:gd name="connsiteX12" fmla="*/ 69450 w 255340"/>
                <a:gd name="connsiteY12" fmla="*/ 11764 h 320859"/>
                <a:gd name="connsiteX13" fmla="*/ 250487 w 255340"/>
                <a:gd name="connsiteY13" fmla="*/ 99193 h 32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5340" h="320859">
                  <a:moveTo>
                    <a:pt x="250487" y="99158"/>
                  </a:moveTo>
                  <a:lnTo>
                    <a:pt x="176714" y="99158"/>
                  </a:lnTo>
                  <a:cubicBezTo>
                    <a:pt x="179219" y="59166"/>
                    <a:pt x="109151" y="52923"/>
                    <a:pt x="91891" y="78716"/>
                  </a:cubicBezTo>
                  <a:cubicBezTo>
                    <a:pt x="63583" y="121041"/>
                    <a:pt x="152969" y="129239"/>
                    <a:pt x="176302" y="136407"/>
                  </a:cubicBezTo>
                  <a:cubicBezTo>
                    <a:pt x="212434" y="147486"/>
                    <a:pt x="245203" y="167311"/>
                    <a:pt x="253164" y="206995"/>
                  </a:cubicBezTo>
                  <a:cubicBezTo>
                    <a:pt x="266923" y="275696"/>
                    <a:pt x="213395" y="315997"/>
                    <a:pt x="150190" y="320250"/>
                  </a:cubicBezTo>
                  <a:cubicBezTo>
                    <a:pt x="74494" y="325326"/>
                    <a:pt x="377" y="299533"/>
                    <a:pt x="0" y="212242"/>
                  </a:cubicBezTo>
                  <a:lnTo>
                    <a:pt x="73774" y="212242"/>
                  </a:lnTo>
                  <a:cubicBezTo>
                    <a:pt x="73705" y="229941"/>
                    <a:pt x="83999" y="245169"/>
                    <a:pt x="100058" y="251961"/>
                  </a:cubicBezTo>
                  <a:cubicBezTo>
                    <a:pt x="125518" y="262730"/>
                    <a:pt x="183336" y="259335"/>
                    <a:pt x="176611" y="220028"/>
                  </a:cubicBezTo>
                  <a:cubicBezTo>
                    <a:pt x="174827" y="209567"/>
                    <a:pt x="163297" y="203084"/>
                    <a:pt x="154376" y="199414"/>
                  </a:cubicBezTo>
                  <a:cubicBezTo>
                    <a:pt x="124043" y="186895"/>
                    <a:pt x="87636" y="186415"/>
                    <a:pt x="57166" y="171426"/>
                  </a:cubicBezTo>
                  <a:cubicBezTo>
                    <a:pt x="-17637" y="134555"/>
                    <a:pt x="-3020" y="41261"/>
                    <a:pt x="69450" y="11764"/>
                  </a:cubicBezTo>
                  <a:cubicBezTo>
                    <a:pt x="141920" y="-17733"/>
                    <a:pt x="250556" y="7100"/>
                    <a:pt x="250487" y="99193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F30B1-AA9E-E9A7-786B-3F37E15C790F}"/>
                </a:ext>
              </a:extLst>
            </p:cNvPr>
            <p:cNvSpPr/>
            <p:nvPr/>
          </p:nvSpPr>
          <p:spPr>
            <a:xfrm>
              <a:off x="10929914" y="5566938"/>
              <a:ext cx="160414" cy="202225"/>
            </a:xfrm>
            <a:custGeom>
              <a:avLst/>
              <a:gdLst>
                <a:gd name="connsiteX0" fmla="*/ 250458 w 254372"/>
                <a:gd name="connsiteY0" fmla="*/ 98945 h 320674"/>
                <a:gd name="connsiteX1" fmla="*/ 176684 w 254372"/>
                <a:gd name="connsiteY1" fmla="*/ 98945 h 320674"/>
                <a:gd name="connsiteX2" fmla="*/ 87847 w 254372"/>
                <a:gd name="connsiteY2" fmla="*/ 84745 h 320674"/>
                <a:gd name="connsiteX3" fmla="*/ 174968 w 254372"/>
                <a:gd name="connsiteY3" fmla="*/ 135782 h 320674"/>
                <a:gd name="connsiteX4" fmla="*/ 253958 w 254372"/>
                <a:gd name="connsiteY4" fmla="*/ 236930 h 320674"/>
                <a:gd name="connsiteX5" fmla="*/ 151807 w 254372"/>
                <a:gd name="connsiteY5" fmla="*/ 319933 h 320674"/>
                <a:gd name="connsiteX6" fmla="*/ 5 w 254372"/>
                <a:gd name="connsiteY6" fmla="*/ 212029 h 320674"/>
                <a:gd name="connsiteX7" fmla="*/ 73778 w 254372"/>
                <a:gd name="connsiteY7" fmla="*/ 212029 h 320674"/>
                <a:gd name="connsiteX8" fmla="*/ 173630 w 254372"/>
                <a:gd name="connsiteY8" fmla="*/ 238919 h 320674"/>
                <a:gd name="connsiteX9" fmla="*/ 144121 w 254372"/>
                <a:gd name="connsiteY9" fmla="*/ 195736 h 320674"/>
                <a:gd name="connsiteX10" fmla="*/ 54837 w 254372"/>
                <a:gd name="connsiteY10" fmla="*/ 170081 h 320674"/>
                <a:gd name="connsiteX11" fmla="*/ 81945 w 254372"/>
                <a:gd name="connsiteY11" fmla="*/ 6920 h 320674"/>
                <a:gd name="connsiteX12" fmla="*/ 250458 w 254372"/>
                <a:gd name="connsiteY12" fmla="*/ 98945 h 32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372" h="320674">
                  <a:moveTo>
                    <a:pt x="250458" y="98945"/>
                  </a:moveTo>
                  <a:lnTo>
                    <a:pt x="176684" y="98945"/>
                  </a:lnTo>
                  <a:cubicBezTo>
                    <a:pt x="180939" y="56174"/>
                    <a:pt x="95155" y="52641"/>
                    <a:pt x="87847" y="84745"/>
                  </a:cubicBezTo>
                  <a:cubicBezTo>
                    <a:pt x="78719" y="124875"/>
                    <a:pt x="148513" y="127824"/>
                    <a:pt x="174968" y="135782"/>
                  </a:cubicBezTo>
                  <a:cubicBezTo>
                    <a:pt x="225546" y="151011"/>
                    <a:pt x="258487" y="180302"/>
                    <a:pt x="253958" y="236930"/>
                  </a:cubicBezTo>
                  <a:cubicBezTo>
                    <a:pt x="249737" y="289682"/>
                    <a:pt x="199845" y="316401"/>
                    <a:pt x="151807" y="319933"/>
                  </a:cubicBezTo>
                  <a:cubicBezTo>
                    <a:pt x="75906" y="325524"/>
                    <a:pt x="-682" y="300417"/>
                    <a:pt x="5" y="212029"/>
                  </a:cubicBezTo>
                  <a:lnTo>
                    <a:pt x="73778" y="212029"/>
                  </a:lnTo>
                  <a:cubicBezTo>
                    <a:pt x="67705" y="260150"/>
                    <a:pt x="156096" y="271332"/>
                    <a:pt x="173630" y="238919"/>
                  </a:cubicBezTo>
                  <a:cubicBezTo>
                    <a:pt x="186772" y="214601"/>
                    <a:pt x="163645" y="202082"/>
                    <a:pt x="144121" y="195736"/>
                  </a:cubicBezTo>
                  <a:cubicBezTo>
                    <a:pt x="114680" y="186133"/>
                    <a:pt x="83111" y="184624"/>
                    <a:pt x="54837" y="170081"/>
                  </a:cubicBezTo>
                  <a:cubicBezTo>
                    <a:pt x="-24667" y="129231"/>
                    <a:pt x="2578" y="30312"/>
                    <a:pt x="81945" y="6920"/>
                  </a:cubicBezTo>
                  <a:cubicBezTo>
                    <a:pt x="153248" y="-14105"/>
                    <a:pt x="249154" y="11722"/>
                    <a:pt x="250458" y="98945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84FBD3D-6B9B-D2AC-734D-13241266E919}"/>
                </a:ext>
              </a:extLst>
            </p:cNvPr>
            <p:cNvSpPr/>
            <p:nvPr/>
          </p:nvSpPr>
          <p:spPr>
            <a:xfrm>
              <a:off x="9774373" y="5566882"/>
              <a:ext cx="161185" cy="202258"/>
            </a:xfrm>
            <a:custGeom>
              <a:avLst/>
              <a:gdLst>
                <a:gd name="connsiteX0" fmla="*/ 250496 w 255595"/>
                <a:gd name="connsiteY0" fmla="*/ 99032 h 320725"/>
                <a:gd name="connsiteX1" fmla="*/ 176723 w 255595"/>
                <a:gd name="connsiteY1" fmla="*/ 99032 h 320725"/>
                <a:gd name="connsiteX2" fmla="*/ 111424 w 255595"/>
                <a:gd name="connsiteY2" fmla="*/ 65522 h 320725"/>
                <a:gd name="connsiteX3" fmla="*/ 108130 w 255595"/>
                <a:gd name="connsiteY3" fmla="*/ 118685 h 320725"/>
                <a:gd name="connsiteX4" fmla="*/ 190414 w 255595"/>
                <a:gd name="connsiteY4" fmla="*/ 141014 h 320725"/>
                <a:gd name="connsiteX5" fmla="*/ 151811 w 255595"/>
                <a:gd name="connsiteY5" fmla="*/ 319987 h 320725"/>
                <a:gd name="connsiteX6" fmla="*/ 9 w 255595"/>
                <a:gd name="connsiteY6" fmla="*/ 212082 h 320725"/>
                <a:gd name="connsiteX7" fmla="*/ 73783 w 255595"/>
                <a:gd name="connsiteY7" fmla="*/ 212082 h 320725"/>
                <a:gd name="connsiteX8" fmla="*/ 173326 w 255595"/>
                <a:gd name="connsiteY8" fmla="*/ 238698 h 320725"/>
                <a:gd name="connsiteX9" fmla="*/ 135890 w 255595"/>
                <a:gd name="connsiteY9" fmla="*/ 193732 h 320725"/>
                <a:gd name="connsiteX10" fmla="*/ 11916 w 255595"/>
                <a:gd name="connsiteY10" fmla="*/ 125648 h 320725"/>
                <a:gd name="connsiteX11" fmla="*/ 80577 w 255595"/>
                <a:gd name="connsiteY11" fmla="*/ 7351 h 320725"/>
                <a:gd name="connsiteX12" fmla="*/ 250462 w 255595"/>
                <a:gd name="connsiteY12" fmla="*/ 99032 h 3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595" h="320725">
                  <a:moveTo>
                    <a:pt x="250496" y="99032"/>
                  </a:moveTo>
                  <a:lnTo>
                    <a:pt x="176723" y="99032"/>
                  </a:lnTo>
                  <a:cubicBezTo>
                    <a:pt x="174904" y="66174"/>
                    <a:pt x="138257" y="58559"/>
                    <a:pt x="111424" y="65522"/>
                  </a:cubicBezTo>
                  <a:cubicBezTo>
                    <a:pt x="80508" y="73548"/>
                    <a:pt x="77523" y="105377"/>
                    <a:pt x="108130" y="118685"/>
                  </a:cubicBezTo>
                  <a:cubicBezTo>
                    <a:pt x="133076" y="129558"/>
                    <a:pt x="164164" y="130587"/>
                    <a:pt x="190414" y="141014"/>
                  </a:cubicBezTo>
                  <a:cubicBezTo>
                    <a:pt x="296167" y="182962"/>
                    <a:pt x="266040" y="311583"/>
                    <a:pt x="151811" y="319987"/>
                  </a:cubicBezTo>
                  <a:cubicBezTo>
                    <a:pt x="76047" y="325577"/>
                    <a:pt x="-952" y="300368"/>
                    <a:pt x="9" y="212082"/>
                  </a:cubicBezTo>
                  <a:lnTo>
                    <a:pt x="73783" y="212082"/>
                  </a:lnTo>
                  <a:cubicBezTo>
                    <a:pt x="67469" y="259963"/>
                    <a:pt x="155860" y="271762"/>
                    <a:pt x="173326" y="238698"/>
                  </a:cubicBezTo>
                  <a:cubicBezTo>
                    <a:pt x="188389" y="210195"/>
                    <a:pt x="156924" y="199837"/>
                    <a:pt x="135890" y="193732"/>
                  </a:cubicBezTo>
                  <a:cubicBezTo>
                    <a:pt x="92552" y="181144"/>
                    <a:pt x="29141" y="176548"/>
                    <a:pt x="11916" y="125648"/>
                  </a:cubicBezTo>
                  <a:cubicBezTo>
                    <a:pt x="-6408" y="71490"/>
                    <a:pt x="29484" y="22923"/>
                    <a:pt x="80577" y="7351"/>
                  </a:cubicBezTo>
                  <a:cubicBezTo>
                    <a:pt x="152223" y="-14498"/>
                    <a:pt x="248438" y="11295"/>
                    <a:pt x="250462" y="99032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8B9BEAF-A29A-E6FD-38D2-F554B43648BD}"/>
                </a:ext>
              </a:extLst>
            </p:cNvPr>
            <p:cNvSpPr/>
            <p:nvPr/>
          </p:nvSpPr>
          <p:spPr>
            <a:xfrm>
              <a:off x="10048150" y="5851434"/>
              <a:ext cx="160411" cy="201860"/>
            </a:xfrm>
            <a:custGeom>
              <a:avLst/>
              <a:gdLst>
                <a:gd name="connsiteX0" fmla="*/ 250423 w 254368"/>
                <a:gd name="connsiteY0" fmla="*/ 98400 h 320094"/>
                <a:gd name="connsiteX1" fmla="*/ 176650 w 254368"/>
                <a:gd name="connsiteY1" fmla="*/ 98400 h 320094"/>
                <a:gd name="connsiteX2" fmla="*/ 87812 w 254368"/>
                <a:gd name="connsiteY2" fmla="*/ 100595 h 320094"/>
                <a:gd name="connsiteX3" fmla="*/ 176272 w 254368"/>
                <a:gd name="connsiteY3" fmla="*/ 135614 h 320094"/>
                <a:gd name="connsiteX4" fmla="*/ 253958 w 254368"/>
                <a:gd name="connsiteY4" fmla="*/ 236350 h 320094"/>
                <a:gd name="connsiteX5" fmla="*/ 151807 w 254368"/>
                <a:gd name="connsiteY5" fmla="*/ 319354 h 320094"/>
                <a:gd name="connsiteX6" fmla="*/ 5 w 254368"/>
                <a:gd name="connsiteY6" fmla="*/ 211449 h 320094"/>
                <a:gd name="connsiteX7" fmla="*/ 73778 w 254368"/>
                <a:gd name="connsiteY7" fmla="*/ 211449 h 320094"/>
                <a:gd name="connsiteX8" fmla="*/ 173630 w 254368"/>
                <a:gd name="connsiteY8" fmla="*/ 238340 h 320094"/>
                <a:gd name="connsiteX9" fmla="*/ 135920 w 254368"/>
                <a:gd name="connsiteY9" fmla="*/ 193065 h 320094"/>
                <a:gd name="connsiteX10" fmla="*/ 8617 w 254368"/>
                <a:gd name="connsiteY10" fmla="*/ 109478 h 320094"/>
                <a:gd name="connsiteX11" fmla="*/ 151841 w 254368"/>
                <a:gd name="connsiteY11" fmla="*/ 716 h 320094"/>
                <a:gd name="connsiteX12" fmla="*/ 250526 w 254368"/>
                <a:gd name="connsiteY12" fmla="*/ 98331 h 32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368" h="320094">
                  <a:moveTo>
                    <a:pt x="250423" y="98400"/>
                  </a:moveTo>
                  <a:lnTo>
                    <a:pt x="176650" y="98400"/>
                  </a:lnTo>
                  <a:cubicBezTo>
                    <a:pt x="177164" y="49901"/>
                    <a:pt x="76420" y="50518"/>
                    <a:pt x="87812" y="100595"/>
                  </a:cubicBezTo>
                  <a:cubicBezTo>
                    <a:pt x="92719" y="122169"/>
                    <a:pt x="157022" y="129680"/>
                    <a:pt x="176272" y="135614"/>
                  </a:cubicBezTo>
                  <a:cubicBezTo>
                    <a:pt x="226129" y="150980"/>
                    <a:pt x="258418" y="180717"/>
                    <a:pt x="253958" y="236350"/>
                  </a:cubicBezTo>
                  <a:cubicBezTo>
                    <a:pt x="249737" y="289102"/>
                    <a:pt x="199845" y="315821"/>
                    <a:pt x="151807" y="319354"/>
                  </a:cubicBezTo>
                  <a:cubicBezTo>
                    <a:pt x="75906" y="324945"/>
                    <a:pt x="-682" y="299838"/>
                    <a:pt x="5" y="211449"/>
                  </a:cubicBezTo>
                  <a:lnTo>
                    <a:pt x="73778" y="211449"/>
                  </a:lnTo>
                  <a:cubicBezTo>
                    <a:pt x="67499" y="259674"/>
                    <a:pt x="156096" y="270787"/>
                    <a:pt x="173630" y="238340"/>
                  </a:cubicBezTo>
                  <a:cubicBezTo>
                    <a:pt x="188865" y="210146"/>
                    <a:pt x="156542" y="199033"/>
                    <a:pt x="135920" y="193065"/>
                  </a:cubicBezTo>
                  <a:cubicBezTo>
                    <a:pt x="88808" y="179448"/>
                    <a:pt x="14759" y="172897"/>
                    <a:pt x="8617" y="109478"/>
                  </a:cubicBezTo>
                  <a:cubicBezTo>
                    <a:pt x="348" y="24485"/>
                    <a:pt x="80092" y="-5149"/>
                    <a:pt x="151841" y="716"/>
                  </a:cubicBezTo>
                  <a:cubicBezTo>
                    <a:pt x="204203" y="5003"/>
                    <a:pt x="251281" y="43075"/>
                    <a:pt x="250526" y="98331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1068E62-9247-23E0-CAB0-0B2562DAD07F}"/>
                </a:ext>
              </a:extLst>
            </p:cNvPr>
            <p:cNvSpPr/>
            <p:nvPr/>
          </p:nvSpPr>
          <p:spPr>
            <a:xfrm>
              <a:off x="10519838" y="5569896"/>
              <a:ext cx="137407" cy="196637"/>
            </a:xfrm>
            <a:custGeom>
              <a:avLst/>
              <a:gdLst>
                <a:gd name="connsiteX0" fmla="*/ 217890 w 217889"/>
                <a:gd name="connsiteY0" fmla="*/ 0 h 311812"/>
                <a:gd name="connsiteX1" fmla="*/ 217890 w 217889"/>
                <a:gd name="connsiteY1" fmla="*/ 61670 h 311812"/>
                <a:gd name="connsiteX2" fmla="*/ 77205 w 217889"/>
                <a:gd name="connsiteY2" fmla="*/ 61670 h 311812"/>
                <a:gd name="connsiteX3" fmla="*/ 77205 w 217889"/>
                <a:gd name="connsiteY3" fmla="*/ 125089 h 311812"/>
                <a:gd name="connsiteX4" fmla="*/ 207596 w 217889"/>
                <a:gd name="connsiteY4" fmla="*/ 125089 h 311812"/>
                <a:gd name="connsiteX5" fmla="*/ 207596 w 217889"/>
                <a:gd name="connsiteY5" fmla="*/ 186758 h 311812"/>
                <a:gd name="connsiteX6" fmla="*/ 77205 w 217889"/>
                <a:gd name="connsiteY6" fmla="*/ 186758 h 311812"/>
                <a:gd name="connsiteX7" fmla="*/ 77205 w 217889"/>
                <a:gd name="connsiteY7" fmla="*/ 250143 h 311812"/>
                <a:gd name="connsiteX8" fmla="*/ 217890 w 217889"/>
                <a:gd name="connsiteY8" fmla="*/ 250143 h 311812"/>
                <a:gd name="connsiteX9" fmla="*/ 217890 w 217889"/>
                <a:gd name="connsiteY9" fmla="*/ 311813 h 311812"/>
                <a:gd name="connsiteX10" fmla="*/ 0 w 217889"/>
                <a:gd name="connsiteY10" fmla="*/ 311813 h 311812"/>
                <a:gd name="connsiteX11" fmla="*/ 0 w 217889"/>
                <a:gd name="connsiteY11" fmla="*/ 0 h 311812"/>
                <a:gd name="connsiteX12" fmla="*/ 217890 w 217889"/>
                <a:gd name="connsiteY12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889" h="311812">
                  <a:moveTo>
                    <a:pt x="217890" y="0"/>
                  </a:moveTo>
                  <a:lnTo>
                    <a:pt x="217890" y="61670"/>
                  </a:lnTo>
                  <a:lnTo>
                    <a:pt x="77205" y="61670"/>
                  </a:lnTo>
                  <a:lnTo>
                    <a:pt x="77205" y="125089"/>
                  </a:lnTo>
                  <a:lnTo>
                    <a:pt x="207596" y="125089"/>
                  </a:lnTo>
                  <a:lnTo>
                    <a:pt x="207596" y="186758"/>
                  </a:lnTo>
                  <a:lnTo>
                    <a:pt x="77205" y="186758"/>
                  </a:lnTo>
                  <a:lnTo>
                    <a:pt x="77205" y="250143"/>
                  </a:lnTo>
                  <a:lnTo>
                    <a:pt x="217890" y="250143"/>
                  </a:lnTo>
                  <a:lnTo>
                    <a:pt x="217890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217890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D2741F8-04E3-086E-C2B3-4B3666125133}"/>
                </a:ext>
              </a:extLst>
            </p:cNvPr>
            <p:cNvSpPr/>
            <p:nvPr/>
          </p:nvSpPr>
          <p:spPr>
            <a:xfrm>
              <a:off x="9948571" y="5569896"/>
              <a:ext cx="191504" cy="196637"/>
            </a:xfrm>
            <a:custGeom>
              <a:avLst/>
              <a:gdLst>
                <a:gd name="connsiteX0" fmla="*/ 85783 w 303673"/>
                <a:gd name="connsiteY0" fmla="*/ 0 h 311812"/>
                <a:gd name="connsiteX1" fmla="*/ 152660 w 303673"/>
                <a:gd name="connsiteY1" fmla="*/ 130199 h 311812"/>
                <a:gd name="connsiteX2" fmla="*/ 218748 w 303673"/>
                <a:gd name="connsiteY2" fmla="*/ 0 h 311812"/>
                <a:gd name="connsiteX3" fmla="*/ 303673 w 303673"/>
                <a:gd name="connsiteY3" fmla="*/ 0 h 311812"/>
                <a:gd name="connsiteX4" fmla="*/ 188723 w 303673"/>
                <a:gd name="connsiteY4" fmla="*/ 208161 h 311812"/>
                <a:gd name="connsiteX5" fmla="*/ 188723 w 303673"/>
                <a:gd name="connsiteY5" fmla="*/ 311813 h 311812"/>
                <a:gd name="connsiteX6" fmla="*/ 113234 w 303673"/>
                <a:gd name="connsiteY6" fmla="*/ 311813 h 311812"/>
                <a:gd name="connsiteX7" fmla="*/ 113234 w 303673"/>
                <a:gd name="connsiteY7" fmla="*/ 206446 h 311812"/>
                <a:gd name="connsiteX8" fmla="*/ 0 w 303673"/>
                <a:gd name="connsiteY8" fmla="*/ 0 h 311812"/>
                <a:gd name="connsiteX9" fmla="*/ 85783 w 303673"/>
                <a:gd name="connsiteY9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673" h="311812">
                  <a:moveTo>
                    <a:pt x="85783" y="0"/>
                  </a:moveTo>
                  <a:lnTo>
                    <a:pt x="152660" y="130199"/>
                  </a:lnTo>
                  <a:lnTo>
                    <a:pt x="218748" y="0"/>
                  </a:lnTo>
                  <a:lnTo>
                    <a:pt x="303673" y="0"/>
                  </a:lnTo>
                  <a:lnTo>
                    <a:pt x="188723" y="208161"/>
                  </a:lnTo>
                  <a:lnTo>
                    <a:pt x="188723" y="311813"/>
                  </a:lnTo>
                  <a:lnTo>
                    <a:pt x="113234" y="311813"/>
                  </a:lnTo>
                  <a:lnTo>
                    <a:pt x="113234" y="206446"/>
                  </a:lnTo>
                  <a:lnTo>
                    <a:pt x="0" y="0"/>
                  </a:lnTo>
                  <a:lnTo>
                    <a:pt x="8578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E5CF5EE-BBCE-1D54-2095-BBBAB0664C2F}"/>
                </a:ext>
              </a:extLst>
            </p:cNvPr>
            <p:cNvSpPr/>
            <p:nvPr/>
          </p:nvSpPr>
          <p:spPr>
            <a:xfrm>
              <a:off x="10330498" y="5569896"/>
              <a:ext cx="166619" cy="196637"/>
            </a:xfrm>
            <a:custGeom>
              <a:avLst/>
              <a:gdLst>
                <a:gd name="connsiteX0" fmla="*/ 264213 w 264212"/>
                <a:gd name="connsiteY0" fmla="*/ 0 h 311812"/>
                <a:gd name="connsiteX1" fmla="*/ 264213 w 264212"/>
                <a:gd name="connsiteY1" fmla="*/ 61670 h 311812"/>
                <a:gd name="connsiteX2" fmla="*/ 169851 w 264212"/>
                <a:gd name="connsiteY2" fmla="*/ 61670 h 311812"/>
                <a:gd name="connsiteX3" fmla="*/ 169851 w 264212"/>
                <a:gd name="connsiteY3" fmla="*/ 311813 h 311812"/>
                <a:gd name="connsiteX4" fmla="*/ 94362 w 264212"/>
                <a:gd name="connsiteY4" fmla="*/ 311813 h 311812"/>
                <a:gd name="connsiteX5" fmla="*/ 94362 w 264212"/>
                <a:gd name="connsiteY5" fmla="*/ 61670 h 311812"/>
                <a:gd name="connsiteX6" fmla="*/ 0 w 264212"/>
                <a:gd name="connsiteY6" fmla="*/ 61670 h 311812"/>
                <a:gd name="connsiteX7" fmla="*/ 0 w 264212"/>
                <a:gd name="connsiteY7" fmla="*/ 0 h 311812"/>
                <a:gd name="connsiteX8" fmla="*/ 264213 w 264212"/>
                <a:gd name="connsiteY8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212" h="311812">
                  <a:moveTo>
                    <a:pt x="264213" y="0"/>
                  </a:moveTo>
                  <a:lnTo>
                    <a:pt x="264213" y="61670"/>
                  </a:lnTo>
                  <a:lnTo>
                    <a:pt x="169851" y="61670"/>
                  </a:lnTo>
                  <a:lnTo>
                    <a:pt x="169851" y="311813"/>
                  </a:lnTo>
                  <a:lnTo>
                    <a:pt x="94362" y="311813"/>
                  </a:lnTo>
                  <a:lnTo>
                    <a:pt x="94362" y="61670"/>
                  </a:lnTo>
                  <a:lnTo>
                    <a:pt x="0" y="61670"/>
                  </a:lnTo>
                  <a:lnTo>
                    <a:pt x="0" y="0"/>
                  </a:lnTo>
                  <a:lnTo>
                    <a:pt x="26421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FB5282B-FE25-D2DE-03D6-5CEDD33A909A}"/>
                </a:ext>
              </a:extLst>
            </p:cNvPr>
            <p:cNvSpPr/>
            <p:nvPr/>
          </p:nvSpPr>
          <p:spPr>
            <a:xfrm>
              <a:off x="10711342" y="5854048"/>
              <a:ext cx="166619" cy="196637"/>
            </a:xfrm>
            <a:custGeom>
              <a:avLst/>
              <a:gdLst>
                <a:gd name="connsiteX0" fmla="*/ 264213 w 264212"/>
                <a:gd name="connsiteY0" fmla="*/ 0 h 311812"/>
                <a:gd name="connsiteX1" fmla="*/ 264213 w 264212"/>
                <a:gd name="connsiteY1" fmla="*/ 61704 h 311812"/>
                <a:gd name="connsiteX2" fmla="*/ 169851 w 264212"/>
                <a:gd name="connsiteY2" fmla="*/ 61704 h 311812"/>
                <a:gd name="connsiteX3" fmla="*/ 169851 w 264212"/>
                <a:gd name="connsiteY3" fmla="*/ 311813 h 311812"/>
                <a:gd name="connsiteX4" fmla="*/ 94362 w 264212"/>
                <a:gd name="connsiteY4" fmla="*/ 311813 h 311812"/>
                <a:gd name="connsiteX5" fmla="*/ 94362 w 264212"/>
                <a:gd name="connsiteY5" fmla="*/ 61704 h 311812"/>
                <a:gd name="connsiteX6" fmla="*/ 0 w 264212"/>
                <a:gd name="connsiteY6" fmla="*/ 61704 h 311812"/>
                <a:gd name="connsiteX7" fmla="*/ 0 w 264212"/>
                <a:gd name="connsiteY7" fmla="*/ 0 h 311812"/>
                <a:gd name="connsiteX8" fmla="*/ 264213 w 264212"/>
                <a:gd name="connsiteY8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212" h="311812">
                  <a:moveTo>
                    <a:pt x="264213" y="0"/>
                  </a:moveTo>
                  <a:lnTo>
                    <a:pt x="264213" y="61704"/>
                  </a:lnTo>
                  <a:lnTo>
                    <a:pt x="169851" y="61704"/>
                  </a:lnTo>
                  <a:lnTo>
                    <a:pt x="169851" y="311813"/>
                  </a:lnTo>
                  <a:lnTo>
                    <a:pt x="94362" y="311813"/>
                  </a:lnTo>
                  <a:lnTo>
                    <a:pt x="94362" y="61704"/>
                  </a:lnTo>
                  <a:lnTo>
                    <a:pt x="0" y="61704"/>
                  </a:lnTo>
                  <a:lnTo>
                    <a:pt x="0" y="0"/>
                  </a:lnTo>
                  <a:lnTo>
                    <a:pt x="26421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C6AC9FE-DA27-6357-73CA-DFE63912D0FD}"/>
                </a:ext>
              </a:extLst>
            </p:cNvPr>
            <p:cNvSpPr/>
            <p:nvPr/>
          </p:nvSpPr>
          <p:spPr>
            <a:xfrm>
              <a:off x="9779788" y="5854048"/>
              <a:ext cx="48688" cy="196637"/>
            </a:xfrm>
            <a:custGeom>
              <a:avLst/>
              <a:gdLst>
                <a:gd name="connsiteX0" fmla="*/ 0 w 77205"/>
                <a:gd name="connsiteY0" fmla="*/ 0 h 311812"/>
                <a:gd name="connsiteX1" fmla="*/ 77205 w 77205"/>
                <a:gd name="connsiteY1" fmla="*/ 0 h 311812"/>
                <a:gd name="connsiteX2" fmla="*/ 77205 w 77205"/>
                <a:gd name="connsiteY2" fmla="*/ 311813 h 311812"/>
                <a:gd name="connsiteX3" fmla="*/ 0 w 77205"/>
                <a:gd name="connsiteY3" fmla="*/ 311813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05" h="311812">
                  <a:moveTo>
                    <a:pt x="0" y="0"/>
                  </a:moveTo>
                  <a:lnTo>
                    <a:pt x="77205" y="0"/>
                  </a:lnTo>
                  <a:lnTo>
                    <a:pt x="77205" y="311813"/>
                  </a:lnTo>
                  <a:lnTo>
                    <a:pt x="0" y="311813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1CD1A0C-F92D-802F-0E2A-7EF3B06EB74D}"/>
                </a:ext>
              </a:extLst>
            </p:cNvPr>
            <p:cNvSpPr/>
            <p:nvPr/>
          </p:nvSpPr>
          <p:spPr>
            <a:xfrm>
              <a:off x="10232041" y="5854048"/>
              <a:ext cx="47605" cy="196637"/>
            </a:xfrm>
            <a:custGeom>
              <a:avLst/>
              <a:gdLst>
                <a:gd name="connsiteX0" fmla="*/ 0 w 75489"/>
                <a:gd name="connsiteY0" fmla="*/ 0 h 311812"/>
                <a:gd name="connsiteX1" fmla="*/ 75489 w 75489"/>
                <a:gd name="connsiteY1" fmla="*/ 0 h 311812"/>
                <a:gd name="connsiteX2" fmla="*/ 75489 w 75489"/>
                <a:gd name="connsiteY2" fmla="*/ 311813 h 311812"/>
                <a:gd name="connsiteX3" fmla="*/ 0 w 75489"/>
                <a:gd name="connsiteY3" fmla="*/ 311813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89" h="311812">
                  <a:moveTo>
                    <a:pt x="0" y="0"/>
                  </a:moveTo>
                  <a:lnTo>
                    <a:pt x="75489" y="0"/>
                  </a:lnTo>
                  <a:lnTo>
                    <a:pt x="75489" y="311813"/>
                  </a:lnTo>
                  <a:lnTo>
                    <a:pt x="0" y="311813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45F93944-3182-9D9F-7467-0C1918164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806" y="5681637"/>
            <a:ext cx="2256763" cy="6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33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ont cover">
    <p:bg>
      <p:bgPr>
        <a:solidFill>
          <a:srgbClr val="92B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644213-6EB7-EB77-558D-F4724AA66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806" y="908640"/>
            <a:ext cx="5830387" cy="1655762"/>
          </a:xfrm>
          <a:prstGeom prst="rect">
            <a:avLst/>
          </a:prstGeo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This is where</a:t>
            </a:r>
            <a:br>
              <a:rPr lang="en-US" dirty="0"/>
            </a:br>
            <a:r>
              <a:rPr lang="en-US" dirty="0"/>
              <a:t>the title goes 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5C890E6-7986-1186-A1AD-1E73B01FA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869" y="2787229"/>
            <a:ext cx="5830385" cy="904366"/>
          </a:xfrm>
        </p:spPr>
        <p:txBody>
          <a:bodyPr t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762162-DF33-CE9A-418D-EA53F51FDAF9}"/>
              </a:ext>
            </a:extLst>
          </p:cNvPr>
          <p:cNvGrpSpPr/>
          <p:nvPr userDrawn="1"/>
        </p:nvGrpSpPr>
        <p:grpSpPr>
          <a:xfrm>
            <a:off x="9211492" y="5559086"/>
            <a:ext cx="2340028" cy="968830"/>
            <a:chOff x="8750300" y="5444252"/>
            <a:chExt cx="2340028" cy="968830"/>
          </a:xfrm>
          <a:solidFill>
            <a:schemeClr val="tx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C4E0463-7C71-22B3-ADFF-9D6545B15227}"/>
                </a:ext>
              </a:extLst>
            </p:cNvPr>
            <p:cNvSpPr/>
            <p:nvPr/>
          </p:nvSpPr>
          <p:spPr>
            <a:xfrm>
              <a:off x="8750300" y="5444252"/>
              <a:ext cx="797504" cy="968830"/>
            </a:xfrm>
            <a:custGeom>
              <a:avLst/>
              <a:gdLst>
                <a:gd name="connsiteX0" fmla="*/ 597938 w 1264622"/>
                <a:gd name="connsiteY0" fmla="*/ 120451 h 1536298"/>
                <a:gd name="connsiteX1" fmla="*/ 1018036 w 1264622"/>
                <a:gd name="connsiteY1" fmla="*/ 176702 h 1536298"/>
                <a:gd name="connsiteX2" fmla="*/ 1150691 w 1264622"/>
                <a:gd name="connsiteY2" fmla="*/ 165555 h 1536298"/>
                <a:gd name="connsiteX3" fmla="*/ 1107388 w 1264622"/>
                <a:gd name="connsiteY3" fmla="*/ 272328 h 1536298"/>
                <a:gd name="connsiteX4" fmla="*/ 1148941 w 1264622"/>
                <a:gd name="connsiteY4" fmla="*/ 703570 h 1536298"/>
                <a:gd name="connsiteX5" fmla="*/ 1151515 w 1264622"/>
                <a:gd name="connsiteY5" fmla="*/ 706142 h 1536298"/>
                <a:gd name="connsiteX6" fmla="*/ 1258984 w 1264622"/>
                <a:gd name="connsiteY6" fmla="*/ 787259 h 1536298"/>
                <a:gd name="connsiteX7" fmla="*/ 1076060 w 1264622"/>
                <a:gd name="connsiteY7" fmla="*/ 918522 h 1536298"/>
                <a:gd name="connsiteX8" fmla="*/ 1064119 w 1264622"/>
                <a:gd name="connsiteY8" fmla="*/ 910427 h 1536298"/>
                <a:gd name="connsiteX9" fmla="*/ 910224 w 1264622"/>
                <a:gd name="connsiteY9" fmla="*/ 1037059 h 1536298"/>
                <a:gd name="connsiteX10" fmla="*/ 933454 w 1264622"/>
                <a:gd name="connsiteY10" fmla="*/ 1093447 h 1536298"/>
                <a:gd name="connsiteX11" fmla="*/ 736873 w 1264622"/>
                <a:gd name="connsiteY11" fmla="*/ 1260449 h 1536298"/>
                <a:gd name="connsiteX12" fmla="*/ 666873 w 1264622"/>
                <a:gd name="connsiteY12" fmla="*/ 1403099 h 1536298"/>
                <a:gd name="connsiteX13" fmla="*/ 692231 w 1264622"/>
                <a:gd name="connsiteY13" fmla="*/ 1442268 h 1536298"/>
                <a:gd name="connsiteX14" fmla="*/ 561531 w 1264622"/>
                <a:gd name="connsiteY14" fmla="*/ 1504247 h 1536298"/>
                <a:gd name="connsiteX15" fmla="*/ 621099 w 1264622"/>
                <a:gd name="connsiteY15" fmla="*/ 1389791 h 1536298"/>
                <a:gd name="connsiteX16" fmla="*/ 641756 w 1264622"/>
                <a:gd name="connsiteY16" fmla="*/ 1389928 h 1536298"/>
                <a:gd name="connsiteX17" fmla="*/ 710520 w 1264622"/>
                <a:gd name="connsiteY17" fmla="*/ 1249508 h 1536298"/>
                <a:gd name="connsiteX18" fmla="*/ 709662 w 1264622"/>
                <a:gd name="connsiteY18" fmla="*/ 1246832 h 1536298"/>
                <a:gd name="connsiteX19" fmla="*/ 686775 w 1264622"/>
                <a:gd name="connsiteY19" fmla="*/ 1013873 h 1536298"/>
                <a:gd name="connsiteX20" fmla="*/ 541321 w 1264622"/>
                <a:gd name="connsiteY20" fmla="*/ 822827 h 1536298"/>
                <a:gd name="connsiteX21" fmla="*/ 412714 w 1264622"/>
                <a:gd name="connsiteY21" fmla="*/ 819398 h 1536298"/>
                <a:gd name="connsiteX22" fmla="*/ 132100 w 1264622"/>
                <a:gd name="connsiteY22" fmla="*/ 1146679 h 1536298"/>
                <a:gd name="connsiteX23" fmla="*/ 131551 w 1264622"/>
                <a:gd name="connsiteY23" fmla="*/ 1150486 h 1536298"/>
                <a:gd name="connsiteX24" fmla="*/ 61998 w 1264622"/>
                <a:gd name="connsiteY24" fmla="*/ 1266349 h 1536298"/>
                <a:gd name="connsiteX25" fmla="*/ 3871 w 1264622"/>
                <a:gd name="connsiteY25" fmla="*/ 1218193 h 1536298"/>
                <a:gd name="connsiteX26" fmla="*/ 108183 w 1264622"/>
                <a:gd name="connsiteY26" fmla="*/ 1129427 h 1536298"/>
                <a:gd name="connsiteX27" fmla="*/ 391921 w 1264622"/>
                <a:gd name="connsiteY27" fmla="*/ 799916 h 1536298"/>
                <a:gd name="connsiteX28" fmla="*/ 363646 w 1264622"/>
                <a:gd name="connsiteY28" fmla="*/ 745586 h 1536298"/>
                <a:gd name="connsiteX29" fmla="*/ 226736 w 1264622"/>
                <a:gd name="connsiteY29" fmla="*/ 757899 h 1536298"/>
                <a:gd name="connsiteX30" fmla="*/ 218020 w 1264622"/>
                <a:gd name="connsiteY30" fmla="*/ 781737 h 1536298"/>
                <a:gd name="connsiteX31" fmla="*/ 80664 w 1264622"/>
                <a:gd name="connsiteY31" fmla="*/ 767983 h 1536298"/>
                <a:gd name="connsiteX32" fmla="*/ 215001 w 1264622"/>
                <a:gd name="connsiteY32" fmla="*/ 714340 h 1536298"/>
                <a:gd name="connsiteX33" fmla="*/ 228143 w 1264622"/>
                <a:gd name="connsiteY33" fmla="*/ 730323 h 1536298"/>
                <a:gd name="connsiteX34" fmla="*/ 361038 w 1264622"/>
                <a:gd name="connsiteY34" fmla="*/ 718078 h 1536298"/>
                <a:gd name="connsiteX35" fmla="*/ 376754 w 1264622"/>
                <a:gd name="connsiteY35" fmla="*/ 662685 h 1536298"/>
                <a:gd name="connsiteX36" fmla="*/ 144521 w 1264622"/>
                <a:gd name="connsiteY36" fmla="*/ 494002 h 1536298"/>
                <a:gd name="connsiteX37" fmla="*/ 38699 w 1264622"/>
                <a:gd name="connsiteY37" fmla="*/ 484364 h 1536298"/>
                <a:gd name="connsiteX38" fmla="*/ 112541 w 1264622"/>
                <a:gd name="connsiteY38" fmla="*/ 367816 h 1536298"/>
                <a:gd name="connsiteX39" fmla="*/ 143355 w 1264622"/>
                <a:gd name="connsiteY39" fmla="*/ 381707 h 1536298"/>
                <a:gd name="connsiteX40" fmla="*/ 379808 w 1264622"/>
                <a:gd name="connsiteY40" fmla="*/ 181504 h 1536298"/>
                <a:gd name="connsiteX41" fmla="*/ 492390 w 1264622"/>
                <a:gd name="connsiteY41" fmla="*/ 542 h 1536298"/>
                <a:gd name="connsiteX42" fmla="*/ 597904 w 1264622"/>
                <a:gd name="connsiteY42" fmla="*/ 120451 h 1536298"/>
                <a:gd name="connsiteX43" fmla="*/ 493454 w 1264622"/>
                <a:gd name="connsiteY43" fmla="*/ 235387 h 1536298"/>
                <a:gd name="connsiteX44" fmla="*/ 493454 w 1264622"/>
                <a:gd name="connsiteY44" fmla="*/ 602490 h 1536298"/>
                <a:gd name="connsiteX45" fmla="*/ 496164 w 1264622"/>
                <a:gd name="connsiteY45" fmla="*/ 604960 h 1536298"/>
                <a:gd name="connsiteX46" fmla="*/ 559301 w 1264622"/>
                <a:gd name="connsiteY46" fmla="*/ 633977 h 1536298"/>
                <a:gd name="connsiteX47" fmla="*/ 1022943 w 1264622"/>
                <a:gd name="connsiteY47" fmla="*/ 236108 h 1536298"/>
                <a:gd name="connsiteX48" fmla="*/ 1011997 w 1264622"/>
                <a:gd name="connsiteY48" fmla="*/ 204621 h 1536298"/>
                <a:gd name="connsiteX49" fmla="*/ 596874 w 1264622"/>
                <a:gd name="connsiteY49" fmla="*/ 147925 h 1536298"/>
                <a:gd name="connsiteX50" fmla="*/ 585688 w 1264622"/>
                <a:gd name="connsiteY50" fmla="*/ 170768 h 1536298"/>
                <a:gd name="connsiteX51" fmla="*/ 493419 w 1264622"/>
                <a:gd name="connsiteY51" fmla="*/ 235387 h 1536298"/>
                <a:gd name="connsiteX52" fmla="*/ 465660 w 1264622"/>
                <a:gd name="connsiteY52" fmla="*/ 235387 h 1536298"/>
                <a:gd name="connsiteX53" fmla="*/ 398303 w 1264622"/>
                <a:gd name="connsiteY53" fmla="*/ 204484 h 1536298"/>
                <a:gd name="connsiteX54" fmla="*/ 160717 w 1264622"/>
                <a:gd name="connsiteY54" fmla="*/ 404207 h 1536298"/>
                <a:gd name="connsiteX55" fmla="*/ 162296 w 1264622"/>
                <a:gd name="connsiteY55" fmla="*/ 471468 h 1536298"/>
                <a:gd name="connsiteX56" fmla="*/ 392916 w 1264622"/>
                <a:gd name="connsiteY56" fmla="*/ 639602 h 1536298"/>
                <a:gd name="connsiteX57" fmla="*/ 465831 w 1264622"/>
                <a:gd name="connsiteY57" fmla="*/ 605269 h 1536298"/>
                <a:gd name="connsiteX58" fmla="*/ 465660 w 1264622"/>
                <a:gd name="connsiteY58" fmla="*/ 235353 h 1536298"/>
                <a:gd name="connsiteX59" fmla="*/ 1121045 w 1264622"/>
                <a:gd name="connsiteY59" fmla="*/ 707891 h 1536298"/>
                <a:gd name="connsiteX60" fmla="*/ 1079834 w 1264622"/>
                <a:gd name="connsiteY60" fmla="*/ 275723 h 1536298"/>
                <a:gd name="connsiteX61" fmla="*/ 1056879 w 1264622"/>
                <a:gd name="connsiteY61" fmla="*/ 267800 h 1536298"/>
                <a:gd name="connsiteX62" fmla="*/ 1042879 w 1264622"/>
                <a:gd name="connsiteY62" fmla="*/ 259568 h 1536298"/>
                <a:gd name="connsiteX63" fmla="*/ 579374 w 1264622"/>
                <a:gd name="connsiteY63" fmla="*/ 656065 h 1536298"/>
                <a:gd name="connsiteX64" fmla="*/ 598144 w 1264622"/>
                <a:gd name="connsiteY64" fmla="*/ 725041 h 1536298"/>
                <a:gd name="connsiteX65" fmla="*/ 1032859 w 1264622"/>
                <a:gd name="connsiteY65" fmla="*/ 790381 h 1536298"/>
                <a:gd name="connsiteX66" fmla="*/ 1121045 w 1264622"/>
                <a:gd name="connsiteY66" fmla="*/ 707891 h 1536298"/>
                <a:gd name="connsiteX67" fmla="*/ 1028467 w 1264622"/>
                <a:gd name="connsiteY67" fmla="*/ 819535 h 1536298"/>
                <a:gd name="connsiteX68" fmla="*/ 593031 w 1264622"/>
                <a:gd name="connsiteY68" fmla="*/ 754607 h 1536298"/>
                <a:gd name="connsiteX69" fmla="*/ 563556 w 1264622"/>
                <a:gd name="connsiteY69" fmla="*/ 806604 h 1536298"/>
                <a:gd name="connsiteX70" fmla="*/ 707981 w 1264622"/>
                <a:gd name="connsiteY70" fmla="*/ 995695 h 1536298"/>
                <a:gd name="connsiteX71" fmla="*/ 727196 w 1264622"/>
                <a:gd name="connsiteY71" fmla="*/ 987051 h 1536298"/>
                <a:gd name="connsiteX72" fmla="*/ 867160 w 1264622"/>
                <a:gd name="connsiteY72" fmla="*/ 996929 h 1536298"/>
                <a:gd name="connsiteX73" fmla="*/ 892175 w 1264622"/>
                <a:gd name="connsiteY73" fmla="*/ 1016137 h 1536298"/>
                <a:gd name="connsiteX74" fmla="*/ 1046722 w 1264622"/>
                <a:gd name="connsiteY74" fmla="*/ 887996 h 1536298"/>
                <a:gd name="connsiteX75" fmla="*/ 1028502 w 1264622"/>
                <a:gd name="connsiteY75" fmla="*/ 819535 h 153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264622" h="1536298">
                  <a:moveTo>
                    <a:pt x="597938" y="120451"/>
                  </a:moveTo>
                  <a:lnTo>
                    <a:pt x="1018036" y="176702"/>
                  </a:lnTo>
                  <a:cubicBezTo>
                    <a:pt x="1038315" y="118359"/>
                    <a:pt x="1120702" y="110848"/>
                    <a:pt x="1150691" y="165555"/>
                  </a:cubicBezTo>
                  <a:cubicBezTo>
                    <a:pt x="1174265" y="208531"/>
                    <a:pt x="1151721" y="256070"/>
                    <a:pt x="1107388" y="272328"/>
                  </a:cubicBezTo>
                  <a:lnTo>
                    <a:pt x="1148941" y="703570"/>
                  </a:lnTo>
                  <a:lnTo>
                    <a:pt x="1151515" y="706142"/>
                  </a:lnTo>
                  <a:cubicBezTo>
                    <a:pt x="1199382" y="706142"/>
                    <a:pt x="1245225" y="742053"/>
                    <a:pt x="1258984" y="787259"/>
                  </a:cubicBezTo>
                  <a:cubicBezTo>
                    <a:pt x="1292440" y="897085"/>
                    <a:pt x="1170010" y="984719"/>
                    <a:pt x="1076060" y="918522"/>
                  </a:cubicBezTo>
                  <a:cubicBezTo>
                    <a:pt x="1072354" y="915915"/>
                    <a:pt x="1068305" y="909330"/>
                    <a:pt x="1064119" y="910427"/>
                  </a:cubicBezTo>
                  <a:lnTo>
                    <a:pt x="910224" y="1037059"/>
                  </a:lnTo>
                  <a:cubicBezTo>
                    <a:pt x="920552" y="1054758"/>
                    <a:pt x="929679" y="1073039"/>
                    <a:pt x="933454" y="1093447"/>
                  </a:cubicBezTo>
                  <a:cubicBezTo>
                    <a:pt x="954556" y="1207629"/>
                    <a:pt x="845749" y="1298075"/>
                    <a:pt x="736873" y="1260449"/>
                  </a:cubicBezTo>
                  <a:lnTo>
                    <a:pt x="666873" y="1403099"/>
                  </a:lnTo>
                  <a:cubicBezTo>
                    <a:pt x="677305" y="1416030"/>
                    <a:pt x="687530" y="1425599"/>
                    <a:pt x="692231" y="1442268"/>
                  </a:cubicBezTo>
                  <a:cubicBezTo>
                    <a:pt x="715152" y="1523454"/>
                    <a:pt x="607305" y="1571919"/>
                    <a:pt x="561531" y="1504247"/>
                  </a:cubicBezTo>
                  <a:cubicBezTo>
                    <a:pt x="529002" y="1456160"/>
                    <a:pt x="563213" y="1390134"/>
                    <a:pt x="621099" y="1389791"/>
                  </a:cubicBezTo>
                  <a:cubicBezTo>
                    <a:pt x="627516" y="1389757"/>
                    <a:pt x="637432" y="1393804"/>
                    <a:pt x="641756" y="1389928"/>
                  </a:cubicBezTo>
                  <a:lnTo>
                    <a:pt x="710520" y="1249508"/>
                  </a:lnTo>
                  <a:lnTo>
                    <a:pt x="709662" y="1246832"/>
                  </a:lnTo>
                  <a:cubicBezTo>
                    <a:pt x="628305" y="1196310"/>
                    <a:pt x="617016" y="1079487"/>
                    <a:pt x="686775" y="1013873"/>
                  </a:cubicBezTo>
                  <a:lnTo>
                    <a:pt x="541321" y="822827"/>
                  </a:lnTo>
                  <a:cubicBezTo>
                    <a:pt x="501140" y="846357"/>
                    <a:pt x="451591" y="844642"/>
                    <a:pt x="412714" y="819398"/>
                  </a:cubicBezTo>
                  <a:lnTo>
                    <a:pt x="132100" y="1146679"/>
                  </a:lnTo>
                  <a:lnTo>
                    <a:pt x="131551" y="1150486"/>
                  </a:lnTo>
                  <a:cubicBezTo>
                    <a:pt x="170188" y="1203890"/>
                    <a:pt x="127845" y="1274135"/>
                    <a:pt x="61998" y="1266349"/>
                  </a:cubicBezTo>
                  <a:cubicBezTo>
                    <a:pt x="37258" y="1263433"/>
                    <a:pt x="11317" y="1241962"/>
                    <a:pt x="3871" y="1218193"/>
                  </a:cubicBezTo>
                  <a:cubicBezTo>
                    <a:pt x="-16546" y="1153196"/>
                    <a:pt x="47552" y="1099861"/>
                    <a:pt x="108183" y="1129427"/>
                  </a:cubicBezTo>
                  <a:lnTo>
                    <a:pt x="391921" y="799916"/>
                  </a:lnTo>
                  <a:cubicBezTo>
                    <a:pt x="377303" y="784790"/>
                    <a:pt x="368793" y="765720"/>
                    <a:pt x="363646" y="745586"/>
                  </a:cubicBezTo>
                  <a:lnTo>
                    <a:pt x="226736" y="757899"/>
                  </a:lnTo>
                  <a:cubicBezTo>
                    <a:pt x="224128" y="758791"/>
                    <a:pt x="220388" y="776627"/>
                    <a:pt x="218020" y="781737"/>
                  </a:cubicBezTo>
                  <a:cubicBezTo>
                    <a:pt x="189163" y="843853"/>
                    <a:pt x="95796" y="835004"/>
                    <a:pt x="80664" y="767983"/>
                  </a:cubicBezTo>
                  <a:cubicBezTo>
                    <a:pt x="62238" y="686180"/>
                    <a:pt x="170119" y="642243"/>
                    <a:pt x="215001" y="714340"/>
                  </a:cubicBezTo>
                  <a:cubicBezTo>
                    <a:pt x="218981" y="720753"/>
                    <a:pt x="219565" y="731866"/>
                    <a:pt x="228143" y="730323"/>
                  </a:cubicBezTo>
                  <a:lnTo>
                    <a:pt x="361038" y="718078"/>
                  </a:lnTo>
                  <a:cubicBezTo>
                    <a:pt x="363303" y="698459"/>
                    <a:pt x="367112" y="680143"/>
                    <a:pt x="376754" y="662685"/>
                  </a:cubicBezTo>
                  <a:lnTo>
                    <a:pt x="144521" y="494002"/>
                  </a:lnTo>
                  <a:cubicBezTo>
                    <a:pt x="112644" y="521510"/>
                    <a:pt x="64914" y="517257"/>
                    <a:pt x="38699" y="484364"/>
                  </a:cubicBezTo>
                  <a:cubicBezTo>
                    <a:pt x="-4296" y="430412"/>
                    <a:pt x="45184" y="353033"/>
                    <a:pt x="112541" y="367816"/>
                  </a:cubicBezTo>
                  <a:cubicBezTo>
                    <a:pt x="124688" y="370491"/>
                    <a:pt x="132580" y="376631"/>
                    <a:pt x="143355" y="381707"/>
                  </a:cubicBezTo>
                  <a:lnTo>
                    <a:pt x="379808" y="181504"/>
                  </a:lnTo>
                  <a:cubicBezTo>
                    <a:pt x="328132" y="96956"/>
                    <a:pt x="392778" y="-8479"/>
                    <a:pt x="492390" y="542"/>
                  </a:cubicBezTo>
                  <a:cubicBezTo>
                    <a:pt x="551992" y="5927"/>
                    <a:pt x="599894" y="61045"/>
                    <a:pt x="597904" y="120451"/>
                  </a:cubicBezTo>
                  <a:close/>
                  <a:moveTo>
                    <a:pt x="493454" y="235387"/>
                  </a:moveTo>
                  <a:lnTo>
                    <a:pt x="493454" y="602490"/>
                  </a:lnTo>
                  <a:cubicBezTo>
                    <a:pt x="493454" y="602490"/>
                    <a:pt x="496164" y="604960"/>
                    <a:pt x="496164" y="604960"/>
                  </a:cubicBezTo>
                  <a:cubicBezTo>
                    <a:pt x="519806" y="607738"/>
                    <a:pt x="541458" y="618748"/>
                    <a:pt x="559301" y="633977"/>
                  </a:cubicBezTo>
                  <a:lnTo>
                    <a:pt x="1022943" y="236108"/>
                  </a:lnTo>
                  <a:lnTo>
                    <a:pt x="1011997" y="204621"/>
                  </a:lnTo>
                  <a:lnTo>
                    <a:pt x="596874" y="147925"/>
                  </a:lnTo>
                  <a:cubicBezTo>
                    <a:pt x="592379" y="147993"/>
                    <a:pt x="588193" y="165692"/>
                    <a:pt x="585688" y="170768"/>
                  </a:cubicBezTo>
                  <a:cubicBezTo>
                    <a:pt x="568120" y="206062"/>
                    <a:pt x="532640" y="230311"/>
                    <a:pt x="493419" y="235387"/>
                  </a:cubicBezTo>
                  <a:close/>
                  <a:moveTo>
                    <a:pt x="465660" y="235387"/>
                  </a:moveTo>
                  <a:cubicBezTo>
                    <a:pt x="439753" y="232163"/>
                    <a:pt x="418067" y="220810"/>
                    <a:pt x="398303" y="204484"/>
                  </a:cubicBezTo>
                  <a:lnTo>
                    <a:pt x="160717" y="404207"/>
                  </a:lnTo>
                  <a:cubicBezTo>
                    <a:pt x="171560" y="426022"/>
                    <a:pt x="171595" y="449071"/>
                    <a:pt x="162296" y="471468"/>
                  </a:cubicBezTo>
                  <a:lnTo>
                    <a:pt x="392916" y="639602"/>
                  </a:lnTo>
                  <a:cubicBezTo>
                    <a:pt x="413847" y="622418"/>
                    <a:pt x="437729" y="606160"/>
                    <a:pt x="465831" y="605269"/>
                  </a:cubicBezTo>
                  <a:lnTo>
                    <a:pt x="465660" y="235353"/>
                  </a:lnTo>
                  <a:close/>
                  <a:moveTo>
                    <a:pt x="1121045" y="707891"/>
                  </a:moveTo>
                  <a:lnTo>
                    <a:pt x="1079834" y="275723"/>
                  </a:lnTo>
                  <a:cubicBezTo>
                    <a:pt x="1079080" y="273391"/>
                    <a:pt x="1061889" y="269927"/>
                    <a:pt x="1056879" y="267800"/>
                  </a:cubicBezTo>
                  <a:cubicBezTo>
                    <a:pt x="1051869" y="265674"/>
                    <a:pt x="1047511" y="262244"/>
                    <a:pt x="1042879" y="259568"/>
                  </a:cubicBezTo>
                  <a:lnTo>
                    <a:pt x="579374" y="656065"/>
                  </a:lnTo>
                  <a:cubicBezTo>
                    <a:pt x="590458" y="677914"/>
                    <a:pt x="598727" y="700037"/>
                    <a:pt x="598144" y="725041"/>
                  </a:cubicBezTo>
                  <a:lnTo>
                    <a:pt x="1032859" y="790381"/>
                  </a:lnTo>
                  <a:cubicBezTo>
                    <a:pt x="1045144" y="749050"/>
                    <a:pt x="1078702" y="717289"/>
                    <a:pt x="1121045" y="707891"/>
                  </a:cubicBezTo>
                  <a:close/>
                  <a:moveTo>
                    <a:pt x="1028467" y="819535"/>
                  </a:moveTo>
                  <a:lnTo>
                    <a:pt x="593031" y="754607"/>
                  </a:lnTo>
                  <a:cubicBezTo>
                    <a:pt x="588124" y="774603"/>
                    <a:pt x="575634" y="790552"/>
                    <a:pt x="563556" y="806604"/>
                  </a:cubicBezTo>
                  <a:lnTo>
                    <a:pt x="707981" y="995695"/>
                  </a:lnTo>
                  <a:cubicBezTo>
                    <a:pt x="710554" y="997170"/>
                    <a:pt x="723319" y="988663"/>
                    <a:pt x="727196" y="987051"/>
                  </a:cubicBezTo>
                  <a:cubicBezTo>
                    <a:pt x="774103" y="967775"/>
                    <a:pt x="823857" y="969593"/>
                    <a:pt x="867160" y="996929"/>
                  </a:cubicBezTo>
                  <a:cubicBezTo>
                    <a:pt x="876150" y="1002589"/>
                    <a:pt x="883940" y="1009517"/>
                    <a:pt x="892175" y="1016137"/>
                  </a:cubicBezTo>
                  <a:lnTo>
                    <a:pt x="1046722" y="887996"/>
                  </a:lnTo>
                  <a:cubicBezTo>
                    <a:pt x="1034747" y="867142"/>
                    <a:pt x="1026889" y="843956"/>
                    <a:pt x="1028502" y="819535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7BEFF44-5E2D-2303-7515-D1AA60B515A5}"/>
                </a:ext>
              </a:extLst>
            </p:cNvPr>
            <p:cNvSpPr/>
            <p:nvPr/>
          </p:nvSpPr>
          <p:spPr>
            <a:xfrm>
              <a:off x="10686458" y="5569896"/>
              <a:ext cx="219635" cy="196637"/>
            </a:xfrm>
            <a:custGeom>
              <a:avLst/>
              <a:gdLst>
                <a:gd name="connsiteX0" fmla="*/ 94362 w 348280"/>
                <a:gd name="connsiteY0" fmla="*/ 0 h 311812"/>
                <a:gd name="connsiteX1" fmla="*/ 175856 w 348280"/>
                <a:gd name="connsiteY1" fmla="*/ 191903 h 311812"/>
                <a:gd name="connsiteX2" fmla="*/ 253919 w 348280"/>
                <a:gd name="connsiteY2" fmla="*/ 0 h 311812"/>
                <a:gd name="connsiteX3" fmla="*/ 348280 w 348280"/>
                <a:gd name="connsiteY3" fmla="*/ 0 h 311812"/>
                <a:gd name="connsiteX4" fmla="*/ 348280 w 348280"/>
                <a:gd name="connsiteY4" fmla="*/ 311813 h 311812"/>
                <a:gd name="connsiteX5" fmla="*/ 274507 w 348280"/>
                <a:gd name="connsiteY5" fmla="*/ 311813 h 311812"/>
                <a:gd name="connsiteX6" fmla="*/ 274507 w 348280"/>
                <a:gd name="connsiteY6" fmla="*/ 121659 h 311812"/>
                <a:gd name="connsiteX7" fmla="*/ 198812 w 348280"/>
                <a:gd name="connsiteY7" fmla="*/ 309892 h 311812"/>
                <a:gd name="connsiteX8" fmla="*/ 150910 w 348280"/>
                <a:gd name="connsiteY8" fmla="*/ 309309 h 311812"/>
                <a:gd name="connsiteX9" fmla="*/ 149572 w 348280"/>
                <a:gd name="connsiteY9" fmla="*/ 307217 h 311812"/>
                <a:gd name="connsiteX10" fmla="*/ 73774 w 348280"/>
                <a:gd name="connsiteY10" fmla="*/ 119944 h 311812"/>
                <a:gd name="connsiteX11" fmla="*/ 73774 w 348280"/>
                <a:gd name="connsiteY11" fmla="*/ 311813 h 311812"/>
                <a:gd name="connsiteX12" fmla="*/ 0 w 348280"/>
                <a:gd name="connsiteY12" fmla="*/ 311813 h 311812"/>
                <a:gd name="connsiteX13" fmla="*/ 0 w 348280"/>
                <a:gd name="connsiteY13" fmla="*/ 0 h 311812"/>
                <a:gd name="connsiteX14" fmla="*/ 94362 w 348280"/>
                <a:gd name="connsiteY14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8280" h="311812">
                  <a:moveTo>
                    <a:pt x="94362" y="0"/>
                  </a:moveTo>
                  <a:lnTo>
                    <a:pt x="175856" y="191903"/>
                  </a:lnTo>
                  <a:lnTo>
                    <a:pt x="253919" y="0"/>
                  </a:lnTo>
                  <a:lnTo>
                    <a:pt x="348280" y="0"/>
                  </a:lnTo>
                  <a:lnTo>
                    <a:pt x="348280" y="311813"/>
                  </a:lnTo>
                  <a:lnTo>
                    <a:pt x="274507" y="311813"/>
                  </a:lnTo>
                  <a:lnTo>
                    <a:pt x="274507" y="121659"/>
                  </a:lnTo>
                  <a:lnTo>
                    <a:pt x="198812" y="309892"/>
                  </a:lnTo>
                  <a:lnTo>
                    <a:pt x="150910" y="309309"/>
                  </a:lnTo>
                  <a:lnTo>
                    <a:pt x="149572" y="307217"/>
                  </a:lnTo>
                  <a:lnTo>
                    <a:pt x="73774" y="119944"/>
                  </a:lnTo>
                  <a:lnTo>
                    <a:pt x="73774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94362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818F9A3-EDCE-23EA-0AC3-AAF34A3C7294}"/>
                </a:ext>
              </a:extLst>
            </p:cNvPr>
            <p:cNvSpPr/>
            <p:nvPr/>
          </p:nvSpPr>
          <p:spPr>
            <a:xfrm>
              <a:off x="9856606" y="5854048"/>
              <a:ext cx="167701" cy="196637"/>
            </a:xfrm>
            <a:custGeom>
              <a:avLst/>
              <a:gdLst>
                <a:gd name="connsiteX0" fmla="*/ 66053 w 265928"/>
                <a:gd name="connsiteY0" fmla="*/ 0 h 311812"/>
                <a:gd name="connsiteX1" fmla="*/ 186527 w 265928"/>
                <a:gd name="connsiteY1" fmla="*/ 176023 h 311812"/>
                <a:gd name="connsiteX2" fmla="*/ 190439 w 265928"/>
                <a:gd name="connsiteY2" fmla="*/ 178184 h 311812"/>
                <a:gd name="connsiteX3" fmla="*/ 190439 w 265928"/>
                <a:gd name="connsiteY3" fmla="*/ 0 h 311812"/>
                <a:gd name="connsiteX4" fmla="*/ 265928 w 265928"/>
                <a:gd name="connsiteY4" fmla="*/ 0 h 311812"/>
                <a:gd name="connsiteX5" fmla="*/ 265928 w 265928"/>
                <a:gd name="connsiteY5" fmla="*/ 311813 h 311812"/>
                <a:gd name="connsiteX6" fmla="*/ 200733 w 265928"/>
                <a:gd name="connsiteY6" fmla="*/ 311813 h 311812"/>
                <a:gd name="connsiteX7" fmla="*/ 77205 w 265928"/>
                <a:gd name="connsiteY7" fmla="*/ 133663 h 311812"/>
                <a:gd name="connsiteX8" fmla="*/ 77205 w 265928"/>
                <a:gd name="connsiteY8" fmla="*/ 311813 h 311812"/>
                <a:gd name="connsiteX9" fmla="*/ 0 w 265928"/>
                <a:gd name="connsiteY9" fmla="*/ 311813 h 311812"/>
                <a:gd name="connsiteX10" fmla="*/ 0 w 265928"/>
                <a:gd name="connsiteY10" fmla="*/ 0 h 311812"/>
                <a:gd name="connsiteX11" fmla="*/ 66053 w 265928"/>
                <a:gd name="connsiteY11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928" h="311812">
                  <a:moveTo>
                    <a:pt x="66053" y="0"/>
                  </a:moveTo>
                  <a:lnTo>
                    <a:pt x="186527" y="176023"/>
                  </a:lnTo>
                  <a:lnTo>
                    <a:pt x="190439" y="178184"/>
                  </a:lnTo>
                  <a:lnTo>
                    <a:pt x="190439" y="0"/>
                  </a:lnTo>
                  <a:lnTo>
                    <a:pt x="265928" y="0"/>
                  </a:lnTo>
                  <a:lnTo>
                    <a:pt x="265928" y="311813"/>
                  </a:lnTo>
                  <a:lnTo>
                    <a:pt x="200733" y="311813"/>
                  </a:lnTo>
                  <a:lnTo>
                    <a:pt x="77205" y="133663"/>
                  </a:lnTo>
                  <a:lnTo>
                    <a:pt x="77205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6605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9F39BCF-DF25-DB2F-FFD2-61821678CC64}"/>
                </a:ext>
              </a:extLst>
            </p:cNvPr>
            <p:cNvSpPr/>
            <p:nvPr/>
          </p:nvSpPr>
          <p:spPr>
            <a:xfrm>
              <a:off x="10515511" y="5854048"/>
              <a:ext cx="173111" cy="196637"/>
            </a:xfrm>
            <a:custGeom>
              <a:avLst/>
              <a:gdLst>
                <a:gd name="connsiteX0" fmla="*/ 77205 w 274506"/>
                <a:gd name="connsiteY0" fmla="*/ 0 h 311812"/>
                <a:gd name="connsiteX1" fmla="*/ 77205 w 274506"/>
                <a:gd name="connsiteY1" fmla="*/ 125089 h 311812"/>
                <a:gd name="connsiteX2" fmla="*/ 199017 w 274506"/>
                <a:gd name="connsiteY2" fmla="*/ 125089 h 311812"/>
                <a:gd name="connsiteX3" fmla="*/ 199017 w 274506"/>
                <a:gd name="connsiteY3" fmla="*/ 0 h 311812"/>
                <a:gd name="connsiteX4" fmla="*/ 274507 w 274506"/>
                <a:gd name="connsiteY4" fmla="*/ 0 h 311812"/>
                <a:gd name="connsiteX5" fmla="*/ 274507 w 274506"/>
                <a:gd name="connsiteY5" fmla="*/ 311813 h 311812"/>
                <a:gd name="connsiteX6" fmla="*/ 199017 w 274506"/>
                <a:gd name="connsiteY6" fmla="*/ 311813 h 311812"/>
                <a:gd name="connsiteX7" fmla="*/ 199017 w 274506"/>
                <a:gd name="connsiteY7" fmla="*/ 186758 h 311812"/>
                <a:gd name="connsiteX8" fmla="*/ 77205 w 274506"/>
                <a:gd name="connsiteY8" fmla="*/ 186758 h 311812"/>
                <a:gd name="connsiteX9" fmla="*/ 77205 w 274506"/>
                <a:gd name="connsiteY9" fmla="*/ 311813 h 311812"/>
                <a:gd name="connsiteX10" fmla="*/ 0 w 274506"/>
                <a:gd name="connsiteY10" fmla="*/ 311813 h 311812"/>
                <a:gd name="connsiteX11" fmla="*/ 0 w 274506"/>
                <a:gd name="connsiteY11" fmla="*/ 0 h 311812"/>
                <a:gd name="connsiteX12" fmla="*/ 77205 w 274506"/>
                <a:gd name="connsiteY12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506" h="311812">
                  <a:moveTo>
                    <a:pt x="77205" y="0"/>
                  </a:moveTo>
                  <a:lnTo>
                    <a:pt x="77205" y="125089"/>
                  </a:lnTo>
                  <a:lnTo>
                    <a:pt x="199017" y="125089"/>
                  </a:lnTo>
                  <a:lnTo>
                    <a:pt x="199017" y="0"/>
                  </a:lnTo>
                  <a:lnTo>
                    <a:pt x="274507" y="0"/>
                  </a:lnTo>
                  <a:lnTo>
                    <a:pt x="274507" y="311813"/>
                  </a:lnTo>
                  <a:lnTo>
                    <a:pt x="199017" y="311813"/>
                  </a:lnTo>
                  <a:lnTo>
                    <a:pt x="199017" y="186758"/>
                  </a:lnTo>
                  <a:lnTo>
                    <a:pt x="77205" y="186758"/>
                  </a:lnTo>
                  <a:lnTo>
                    <a:pt x="77205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77205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5A475CD-277A-3274-6CE0-6E1B2B5515A5}"/>
                </a:ext>
              </a:extLst>
            </p:cNvPr>
            <p:cNvSpPr/>
            <p:nvPr/>
          </p:nvSpPr>
          <p:spPr>
            <a:xfrm>
              <a:off x="10305587" y="5851230"/>
              <a:ext cx="182875" cy="202668"/>
            </a:xfrm>
            <a:custGeom>
              <a:avLst/>
              <a:gdLst>
                <a:gd name="connsiteX0" fmla="*/ 286559 w 289989"/>
                <a:gd name="connsiteY0" fmla="*/ 107263 h 321375"/>
                <a:gd name="connsiteX1" fmla="*/ 209354 w 289989"/>
                <a:gd name="connsiteY1" fmla="*/ 107263 h 321375"/>
                <a:gd name="connsiteX2" fmla="*/ 109021 w 289989"/>
                <a:gd name="connsiteY2" fmla="*/ 81607 h 321375"/>
                <a:gd name="connsiteX3" fmla="*/ 99585 w 289989"/>
                <a:gd name="connsiteY3" fmla="*/ 229710 h 321375"/>
                <a:gd name="connsiteX4" fmla="*/ 216216 w 289989"/>
                <a:gd name="connsiteY4" fmla="*/ 201482 h 321375"/>
                <a:gd name="connsiteX5" fmla="*/ 157026 w 289989"/>
                <a:gd name="connsiteY5" fmla="*/ 201482 h 321375"/>
                <a:gd name="connsiteX6" fmla="*/ 154452 w 289989"/>
                <a:gd name="connsiteY6" fmla="*/ 198910 h 321375"/>
                <a:gd name="connsiteX7" fmla="*/ 154452 w 289989"/>
                <a:gd name="connsiteY7" fmla="*/ 144957 h 321375"/>
                <a:gd name="connsiteX8" fmla="*/ 289990 w 289989"/>
                <a:gd name="connsiteY8" fmla="*/ 144957 h 321375"/>
                <a:gd name="connsiteX9" fmla="*/ 289990 w 289989"/>
                <a:gd name="connsiteY9" fmla="*/ 207484 h 321375"/>
                <a:gd name="connsiteX10" fmla="*/ 194256 w 289989"/>
                <a:gd name="connsiteY10" fmla="*/ 315767 h 321375"/>
                <a:gd name="connsiteX11" fmla="*/ 19120 w 289989"/>
                <a:gd name="connsiteY11" fmla="*/ 79206 h 321375"/>
                <a:gd name="connsiteX12" fmla="*/ 286559 w 289989"/>
                <a:gd name="connsiteY12" fmla="*/ 107263 h 3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989" h="321375">
                  <a:moveTo>
                    <a:pt x="286559" y="107263"/>
                  </a:moveTo>
                  <a:lnTo>
                    <a:pt x="209354" y="107263"/>
                  </a:lnTo>
                  <a:cubicBezTo>
                    <a:pt x="200706" y="62948"/>
                    <a:pt x="140041" y="56912"/>
                    <a:pt x="109021" y="81607"/>
                  </a:cubicBezTo>
                  <a:cubicBezTo>
                    <a:pt x="72237" y="110898"/>
                    <a:pt x="71826" y="194417"/>
                    <a:pt x="99585" y="229710"/>
                  </a:cubicBezTo>
                  <a:cubicBezTo>
                    <a:pt x="130433" y="268983"/>
                    <a:pt x="217108" y="260408"/>
                    <a:pt x="216216" y="201482"/>
                  </a:cubicBezTo>
                  <a:lnTo>
                    <a:pt x="157026" y="201482"/>
                  </a:lnTo>
                  <a:lnTo>
                    <a:pt x="154452" y="198910"/>
                  </a:lnTo>
                  <a:lnTo>
                    <a:pt x="154452" y="144957"/>
                  </a:lnTo>
                  <a:lnTo>
                    <a:pt x="289990" y="144957"/>
                  </a:lnTo>
                  <a:lnTo>
                    <a:pt x="289990" y="207484"/>
                  </a:lnTo>
                  <a:cubicBezTo>
                    <a:pt x="289990" y="257835"/>
                    <a:pt x="240613" y="304242"/>
                    <a:pt x="194256" y="315767"/>
                  </a:cubicBezTo>
                  <a:cubicBezTo>
                    <a:pt x="47498" y="352227"/>
                    <a:pt x="-41134" y="203712"/>
                    <a:pt x="19120" y="79206"/>
                  </a:cubicBezTo>
                  <a:cubicBezTo>
                    <a:pt x="74571" y="-35353"/>
                    <a:pt x="267721" y="-25338"/>
                    <a:pt x="286559" y="107263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22098EA-9271-1AF4-66D4-06A50AE23768}"/>
                </a:ext>
              </a:extLst>
            </p:cNvPr>
            <p:cNvSpPr/>
            <p:nvPr/>
          </p:nvSpPr>
          <p:spPr>
            <a:xfrm>
              <a:off x="10153059" y="5566803"/>
              <a:ext cx="161024" cy="202342"/>
            </a:xfrm>
            <a:custGeom>
              <a:avLst/>
              <a:gdLst>
                <a:gd name="connsiteX0" fmla="*/ 250487 w 255340"/>
                <a:gd name="connsiteY0" fmla="*/ 99158 h 320859"/>
                <a:gd name="connsiteX1" fmla="*/ 176714 w 255340"/>
                <a:gd name="connsiteY1" fmla="*/ 99158 h 320859"/>
                <a:gd name="connsiteX2" fmla="*/ 91891 w 255340"/>
                <a:gd name="connsiteY2" fmla="*/ 78716 h 320859"/>
                <a:gd name="connsiteX3" fmla="*/ 176302 w 255340"/>
                <a:gd name="connsiteY3" fmla="*/ 136407 h 320859"/>
                <a:gd name="connsiteX4" fmla="*/ 253164 w 255340"/>
                <a:gd name="connsiteY4" fmla="*/ 206995 h 320859"/>
                <a:gd name="connsiteX5" fmla="*/ 150190 w 255340"/>
                <a:gd name="connsiteY5" fmla="*/ 320250 h 320859"/>
                <a:gd name="connsiteX6" fmla="*/ 0 w 255340"/>
                <a:gd name="connsiteY6" fmla="*/ 212242 h 320859"/>
                <a:gd name="connsiteX7" fmla="*/ 73774 w 255340"/>
                <a:gd name="connsiteY7" fmla="*/ 212242 h 320859"/>
                <a:gd name="connsiteX8" fmla="*/ 100058 w 255340"/>
                <a:gd name="connsiteY8" fmla="*/ 251961 h 320859"/>
                <a:gd name="connsiteX9" fmla="*/ 176611 w 255340"/>
                <a:gd name="connsiteY9" fmla="*/ 220028 h 320859"/>
                <a:gd name="connsiteX10" fmla="*/ 154376 w 255340"/>
                <a:gd name="connsiteY10" fmla="*/ 199414 h 320859"/>
                <a:gd name="connsiteX11" fmla="*/ 57166 w 255340"/>
                <a:gd name="connsiteY11" fmla="*/ 171426 h 320859"/>
                <a:gd name="connsiteX12" fmla="*/ 69450 w 255340"/>
                <a:gd name="connsiteY12" fmla="*/ 11764 h 320859"/>
                <a:gd name="connsiteX13" fmla="*/ 250487 w 255340"/>
                <a:gd name="connsiteY13" fmla="*/ 99193 h 32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5340" h="320859">
                  <a:moveTo>
                    <a:pt x="250487" y="99158"/>
                  </a:moveTo>
                  <a:lnTo>
                    <a:pt x="176714" y="99158"/>
                  </a:lnTo>
                  <a:cubicBezTo>
                    <a:pt x="179219" y="59166"/>
                    <a:pt x="109151" y="52923"/>
                    <a:pt x="91891" y="78716"/>
                  </a:cubicBezTo>
                  <a:cubicBezTo>
                    <a:pt x="63583" y="121041"/>
                    <a:pt x="152969" y="129239"/>
                    <a:pt x="176302" y="136407"/>
                  </a:cubicBezTo>
                  <a:cubicBezTo>
                    <a:pt x="212434" y="147486"/>
                    <a:pt x="245203" y="167311"/>
                    <a:pt x="253164" y="206995"/>
                  </a:cubicBezTo>
                  <a:cubicBezTo>
                    <a:pt x="266923" y="275696"/>
                    <a:pt x="213395" y="315997"/>
                    <a:pt x="150190" y="320250"/>
                  </a:cubicBezTo>
                  <a:cubicBezTo>
                    <a:pt x="74494" y="325326"/>
                    <a:pt x="377" y="299533"/>
                    <a:pt x="0" y="212242"/>
                  </a:cubicBezTo>
                  <a:lnTo>
                    <a:pt x="73774" y="212242"/>
                  </a:lnTo>
                  <a:cubicBezTo>
                    <a:pt x="73705" y="229941"/>
                    <a:pt x="83999" y="245169"/>
                    <a:pt x="100058" y="251961"/>
                  </a:cubicBezTo>
                  <a:cubicBezTo>
                    <a:pt x="125518" y="262730"/>
                    <a:pt x="183336" y="259335"/>
                    <a:pt x="176611" y="220028"/>
                  </a:cubicBezTo>
                  <a:cubicBezTo>
                    <a:pt x="174827" y="209567"/>
                    <a:pt x="163297" y="203084"/>
                    <a:pt x="154376" y="199414"/>
                  </a:cubicBezTo>
                  <a:cubicBezTo>
                    <a:pt x="124043" y="186895"/>
                    <a:pt x="87636" y="186415"/>
                    <a:pt x="57166" y="171426"/>
                  </a:cubicBezTo>
                  <a:cubicBezTo>
                    <a:pt x="-17637" y="134555"/>
                    <a:pt x="-3020" y="41261"/>
                    <a:pt x="69450" y="11764"/>
                  </a:cubicBezTo>
                  <a:cubicBezTo>
                    <a:pt x="141920" y="-17733"/>
                    <a:pt x="250556" y="7100"/>
                    <a:pt x="250487" y="99193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F30B1-AA9E-E9A7-786B-3F37E15C790F}"/>
                </a:ext>
              </a:extLst>
            </p:cNvPr>
            <p:cNvSpPr/>
            <p:nvPr/>
          </p:nvSpPr>
          <p:spPr>
            <a:xfrm>
              <a:off x="10929914" y="5566938"/>
              <a:ext cx="160414" cy="202225"/>
            </a:xfrm>
            <a:custGeom>
              <a:avLst/>
              <a:gdLst>
                <a:gd name="connsiteX0" fmla="*/ 250458 w 254372"/>
                <a:gd name="connsiteY0" fmla="*/ 98945 h 320674"/>
                <a:gd name="connsiteX1" fmla="*/ 176684 w 254372"/>
                <a:gd name="connsiteY1" fmla="*/ 98945 h 320674"/>
                <a:gd name="connsiteX2" fmla="*/ 87847 w 254372"/>
                <a:gd name="connsiteY2" fmla="*/ 84745 h 320674"/>
                <a:gd name="connsiteX3" fmla="*/ 174968 w 254372"/>
                <a:gd name="connsiteY3" fmla="*/ 135782 h 320674"/>
                <a:gd name="connsiteX4" fmla="*/ 253958 w 254372"/>
                <a:gd name="connsiteY4" fmla="*/ 236930 h 320674"/>
                <a:gd name="connsiteX5" fmla="*/ 151807 w 254372"/>
                <a:gd name="connsiteY5" fmla="*/ 319933 h 320674"/>
                <a:gd name="connsiteX6" fmla="*/ 5 w 254372"/>
                <a:gd name="connsiteY6" fmla="*/ 212029 h 320674"/>
                <a:gd name="connsiteX7" fmla="*/ 73778 w 254372"/>
                <a:gd name="connsiteY7" fmla="*/ 212029 h 320674"/>
                <a:gd name="connsiteX8" fmla="*/ 173630 w 254372"/>
                <a:gd name="connsiteY8" fmla="*/ 238919 h 320674"/>
                <a:gd name="connsiteX9" fmla="*/ 144121 w 254372"/>
                <a:gd name="connsiteY9" fmla="*/ 195736 h 320674"/>
                <a:gd name="connsiteX10" fmla="*/ 54837 w 254372"/>
                <a:gd name="connsiteY10" fmla="*/ 170081 h 320674"/>
                <a:gd name="connsiteX11" fmla="*/ 81945 w 254372"/>
                <a:gd name="connsiteY11" fmla="*/ 6920 h 320674"/>
                <a:gd name="connsiteX12" fmla="*/ 250458 w 254372"/>
                <a:gd name="connsiteY12" fmla="*/ 98945 h 32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372" h="320674">
                  <a:moveTo>
                    <a:pt x="250458" y="98945"/>
                  </a:moveTo>
                  <a:lnTo>
                    <a:pt x="176684" y="98945"/>
                  </a:lnTo>
                  <a:cubicBezTo>
                    <a:pt x="180939" y="56174"/>
                    <a:pt x="95155" y="52641"/>
                    <a:pt x="87847" y="84745"/>
                  </a:cubicBezTo>
                  <a:cubicBezTo>
                    <a:pt x="78719" y="124875"/>
                    <a:pt x="148513" y="127824"/>
                    <a:pt x="174968" y="135782"/>
                  </a:cubicBezTo>
                  <a:cubicBezTo>
                    <a:pt x="225546" y="151011"/>
                    <a:pt x="258487" y="180302"/>
                    <a:pt x="253958" y="236930"/>
                  </a:cubicBezTo>
                  <a:cubicBezTo>
                    <a:pt x="249737" y="289682"/>
                    <a:pt x="199845" y="316401"/>
                    <a:pt x="151807" y="319933"/>
                  </a:cubicBezTo>
                  <a:cubicBezTo>
                    <a:pt x="75906" y="325524"/>
                    <a:pt x="-682" y="300417"/>
                    <a:pt x="5" y="212029"/>
                  </a:cubicBezTo>
                  <a:lnTo>
                    <a:pt x="73778" y="212029"/>
                  </a:lnTo>
                  <a:cubicBezTo>
                    <a:pt x="67705" y="260150"/>
                    <a:pt x="156096" y="271332"/>
                    <a:pt x="173630" y="238919"/>
                  </a:cubicBezTo>
                  <a:cubicBezTo>
                    <a:pt x="186772" y="214601"/>
                    <a:pt x="163645" y="202082"/>
                    <a:pt x="144121" y="195736"/>
                  </a:cubicBezTo>
                  <a:cubicBezTo>
                    <a:pt x="114680" y="186133"/>
                    <a:pt x="83111" y="184624"/>
                    <a:pt x="54837" y="170081"/>
                  </a:cubicBezTo>
                  <a:cubicBezTo>
                    <a:pt x="-24667" y="129231"/>
                    <a:pt x="2578" y="30312"/>
                    <a:pt x="81945" y="6920"/>
                  </a:cubicBezTo>
                  <a:cubicBezTo>
                    <a:pt x="153248" y="-14105"/>
                    <a:pt x="249154" y="11722"/>
                    <a:pt x="250458" y="98945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84FBD3D-6B9B-D2AC-734D-13241266E919}"/>
                </a:ext>
              </a:extLst>
            </p:cNvPr>
            <p:cNvSpPr/>
            <p:nvPr/>
          </p:nvSpPr>
          <p:spPr>
            <a:xfrm>
              <a:off x="9774373" y="5566882"/>
              <a:ext cx="161185" cy="202258"/>
            </a:xfrm>
            <a:custGeom>
              <a:avLst/>
              <a:gdLst>
                <a:gd name="connsiteX0" fmla="*/ 250496 w 255595"/>
                <a:gd name="connsiteY0" fmla="*/ 99032 h 320725"/>
                <a:gd name="connsiteX1" fmla="*/ 176723 w 255595"/>
                <a:gd name="connsiteY1" fmla="*/ 99032 h 320725"/>
                <a:gd name="connsiteX2" fmla="*/ 111424 w 255595"/>
                <a:gd name="connsiteY2" fmla="*/ 65522 h 320725"/>
                <a:gd name="connsiteX3" fmla="*/ 108130 w 255595"/>
                <a:gd name="connsiteY3" fmla="*/ 118685 h 320725"/>
                <a:gd name="connsiteX4" fmla="*/ 190414 w 255595"/>
                <a:gd name="connsiteY4" fmla="*/ 141014 h 320725"/>
                <a:gd name="connsiteX5" fmla="*/ 151811 w 255595"/>
                <a:gd name="connsiteY5" fmla="*/ 319987 h 320725"/>
                <a:gd name="connsiteX6" fmla="*/ 9 w 255595"/>
                <a:gd name="connsiteY6" fmla="*/ 212082 h 320725"/>
                <a:gd name="connsiteX7" fmla="*/ 73783 w 255595"/>
                <a:gd name="connsiteY7" fmla="*/ 212082 h 320725"/>
                <a:gd name="connsiteX8" fmla="*/ 173326 w 255595"/>
                <a:gd name="connsiteY8" fmla="*/ 238698 h 320725"/>
                <a:gd name="connsiteX9" fmla="*/ 135890 w 255595"/>
                <a:gd name="connsiteY9" fmla="*/ 193732 h 320725"/>
                <a:gd name="connsiteX10" fmla="*/ 11916 w 255595"/>
                <a:gd name="connsiteY10" fmla="*/ 125648 h 320725"/>
                <a:gd name="connsiteX11" fmla="*/ 80577 w 255595"/>
                <a:gd name="connsiteY11" fmla="*/ 7351 h 320725"/>
                <a:gd name="connsiteX12" fmla="*/ 250462 w 255595"/>
                <a:gd name="connsiteY12" fmla="*/ 99032 h 3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595" h="320725">
                  <a:moveTo>
                    <a:pt x="250496" y="99032"/>
                  </a:moveTo>
                  <a:lnTo>
                    <a:pt x="176723" y="99032"/>
                  </a:lnTo>
                  <a:cubicBezTo>
                    <a:pt x="174904" y="66174"/>
                    <a:pt x="138257" y="58559"/>
                    <a:pt x="111424" y="65522"/>
                  </a:cubicBezTo>
                  <a:cubicBezTo>
                    <a:pt x="80508" y="73548"/>
                    <a:pt x="77523" y="105377"/>
                    <a:pt x="108130" y="118685"/>
                  </a:cubicBezTo>
                  <a:cubicBezTo>
                    <a:pt x="133076" y="129558"/>
                    <a:pt x="164164" y="130587"/>
                    <a:pt x="190414" y="141014"/>
                  </a:cubicBezTo>
                  <a:cubicBezTo>
                    <a:pt x="296167" y="182962"/>
                    <a:pt x="266040" y="311583"/>
                    <a:pt x="151811" y="319987"/>
                  </a:cubicBezTo>
                  <a:cubicBezTo>
                    <a:pt x="76047" y="325577"/>
                    <a:pt x="-952" y="300368"/>
                    <a:pt x="9" y="212082"/>
                  </a:cubicBezTo>
                  <a:lnTo>
                    <a:pt x="73783" y="212082"/>
                  </a:lnTo>
                  <a:cubicBezTo>
                    <a:pt x="67469" y="259963"/>
                    <a:pt x="155860" y="271762"/>
                    <a:pt x="173326" y="238698"/>
                  </a:cubicBezTo>
                  <a:cubicBezTo>
                    <a:pt x="188389" y="210195"/>
                    <a:pt x="156924" y="199837"/>
                    <a:pt x="135890" y="193732"/>
                  </a:cubicBezTo>
                  <a:cubicBezTo>
                    <a:pt x="92552" y="181144"/>
                    <a:pt x="29141" y="176548"/>
                    <a:pt x="11916" y="125648"/>
                  </a:cubicBezTo>
                  <a:cubicBezTo>
                    <a:pt x="-6408" y="71490"/>
                    <a:pt x="29484" y="22923"/>
                    <a:pt x="80577" y="7351"/>
                  </a:cubicBezTo>
                  <a:cubicBezTo>
                    <a:pt x="152223" y="-14498"/>
                    <a:pt x="248438" y="11295"/>
                    <a:pt x="250462" y="99032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8B9BEAF-A29A-E6FD-38D2-F554B43648BD}"/>
                </a:ext>
              </a:extLst>
            </p:cNvPr>
            <p:cNvSpPr/>
            <p:nvPr/>
          </p:nvSpPr>
          <p:spPr>
            <a:xfrm>
              <a:off x="10048150" y="5851434"/>
              <a:ext cx="160411" cy="201860"/>
            </a:xfrm>
            <a:custGeom>
              <a:avLst/>
              <a:gdLst>
                <a:gd name="connsiteX0" fmla="*/ 250423 w 254368"/>
                <a:gd name="connsiteY0" fmla="*/ 98400 h 320094"/>
                <a:gd name="connsiteX1" fmla="*/ 176650 w 254368"/>
                <a:gd name="connsiteY1" fmla="*/ 98400 h 320094"/>
                <a:gd name="connsiteX2" fmla="*/ 87812 w 254368"/>
                <a:gd name="connsiteY2" fmla="*/ 100595 h 320094"/>
                <a:gd name="connsiteX3" fmla="*/ 176272 w 254368"/>
                <a:gd name="connsiteY3" fmla="*/ 135614 h 320094"/>
                <a:gd name="connsiteX4" fmla="*/ 253958 w 254368"/>
                <a:gd name="connsiteY4" fmla="*/ 236350 h 320094"/>
                <a:gd name="connsiteX5" fmla="*/ 151807 w 254368"/>
                <a:gd name="connsiteY5" fmla="*/ 319354 h 320094"/>
                <a:gd name="connsiteX6" fmla="*/ 5 w 254368"/>
                <a:gd name="connsiteY6" fmla="*/ 211449 h 320094"/>
                <a:gd name="connsiteX7" fmla="*/ 73778 w 254368"/>
                <a:gd name="connsiteY7" fmla="*/ 211449 h 320094"/>
                <a:gd name="connsiteX8" fmla="*/ 173630 w 254368"/>
                <a:gd name="connsiteY8" fmla="*/ 238340 h 320094"/>
                <a:gd name="connsiteX9" fmla="*/ 135920 w 254368"/>
                <a:gd name="connsiteY9" fmla="*/ 193065 h 320094"/>
                <a:gd name="connsiteX10" fmla="*/ 8617 w 254368"/>
                <a:gd name="connsiteY10" fmla="*/ 109478 h 320094"/>
                <a:gd name="connsiteX11" fmla="*/ 151841 w 254368"/>
                <a:gd name="connsiteY11" fmla="*/ 716 h 320094"/>
                <a:gd name="connsiteX12" fmla="*/ 250526 w 254368"/>
                <a:gd name="connsiteY12" fmla="*/ 98331 h 32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368" h="320094">
                  <a:moveTo>
                    <a:pt x="250423" y="98400"/>
                  </a:moveTo>
                  <a:lnTo>
                    <a:pt x="176650" y="98400"/>
                  </a:lnTo>
                  <a:cubicBezTo>
                    <a:pt x="177164" y="49901"/>
                    <a:pt x="76420" y="50518"/>
                    <a:pt x="87812" y="100595"/>
                  </a:cubicBezTo>
                  <a:cubicBezTo>
                    <a:pt x="92719" y="122169"/>
                    <a:pt x="157022" y="129680"/>
                    <a:pt x="176272" y="135614"/>
                  </a:cubicBezTo>
                  <a:cubicBezTo>
                    <a:pt x="226129" y="150980"/>
                    <a:pt x="258418" y="180717"/>
                    <a:pt x="253958" y="236350"/>
                  </a:cubicBezTo>
                  <a:cubicBezTo>
                    <a:pt x="249737" y="289102"/>
                    <a:pt x="199845" y="315821"/>
                    <a:pt x="151807" y="319354"/>
                  </a:cubicBezTo>
                  <a:cubicBezTo>
                    <a:pt x="75906" y="324945"/>
                    <a:pt x="-682" y="299838"/>
                    <a:pt x="5" y="211449"/>
                  </a:cubicBezTo>
                  <a:lnTo>
                    <a:pt x="73778" y="211449"/>
                  </a:lnTo>
                  <a:cubicBezTo>
                    <a:pt x="67499" y="259674"/>
                    <a:pt x="156096" y="270787"/>
                    <a:pt x="173630" y="238340"/>
                  </a:cubicBezTo>
                  <a:cubicBezTo>
                    <a:pt x="188865" y="210146"/>
                    <a:pt x="156542" y="199033"/>
                    <a:pt x="135920" y="193065"/>
                  </a:cubicBezTo>
                  <a:cubicBezTo>
                    <a:pt x="88808" y="179448"/>
                    <a:pt x="14759" y="172897"/>
                    <a:pt x="8617" y="109478"/>
                  </a:cubicBezTo>
                  <a:cubicBezTo>
                    <a:pt x="348" y="24485"/>
                    <a:pt x="80092" y="-5149"/>
                    <a:pt x="151841" y="716"/>
                  </a:cubicBezTo>
                  <a:cubicBezTo>
                    <a:pt x="204203" y="5003"/>
                    <a:pt x="251281" y="43075"/>
                    <a:pt x="250526" y="98331"/>
                  </a:cubicBez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1068E62-9247-23E0-CAB0-0B2562DAD07F}"/>
                </a:ext>
              </a:extLst>
            </p:cNvPr>
            <p:cNvSpPr/>
            <p:nvPr/>
          </p:nvSpPr>
          <p:spPr>
            <a:xfrm>
              <a:off x="10519838" y="5569896"/>
              <a:ext cx="137407" cy="196637"/>
            </a:xfrm>
            <a:custGeom>
              <a:avLst/>
              <a:gdLst>
                <a:gd name="connsiteX0" fmla="*/ 217890 w 217889"/>
                <a:gd name="connsiteY0" fmla="*/ 0 h 311812"/>
                <a:gd name="connsiteX1" fmla="*/ 217890 w 217889"/>
                <a:gd name="connsiteY1" fmla="*/ 61670 h 311812"/>
                <a:gd name="connsiteX2" fmla="*/ 77205 w 217889"/>
                <a:gd name="connsiteY2" fmla="*/ 61670 h 311812"/>
                <a:gd name="connsiteX3" fmla="*/ 77205 w 217889"/>
                <a:gd name="connsiteY3" fmla="*/ 125089 h 311812"/>
                <a:gd name="connsiteX4" fmla="*/ 207596 w 217889"/>
                <a:gd name="connsiteY4" fmla="*/ 125089 h 311812"/>
                <a:gd name="connsiteX5" fmla="*/ 207596 w 217889"/>
                <a:gd name="connsiteY5" fmla="*/ 186758 h 311812"/>
                <a:gd name="connsiteX6" fmla="*/ 77205 w 217889"/>
                <a:gd name="connsiteY6" fmla="*/ 186758 h 311812"/>
                <a:gd name="connsiteX7" fmla="*/ 77205 w 217889"/>
                <a:gd name="connsiteY7" fmla="*/ 250143 h 311812"/>
                <a:gd name="connsiteX8" fmla="*/ 217890 w 217889"/>
                <a:gd name="connsiteY8" fmla="*/ 250143 h 311812"/>
                <a:gd name="connsiteX9" fmla="*/ 217890 w 217889"/>
                <a:gd name="connsiteY9" fmla="*/ 311813 h 311812"/>
                <a:gd name="connsiteX10" fmla="*/ 0 w 217889"/>
                <a:gd name="connsiteY10" fmla="*/ 311813 h 311812"/>
                <a:gd name="connsiteX11" fmla="*/ 0 w 217889"/>
                <a:gd name="connsiteY11" fmla="*/ 0 h 311812"/>
                <a:gd name="connsiteX12" fmla="*/ 217890 w 217889"/>
                <a:gd name="connsiteY12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889" h="311812">
                  <a:moveTo>
                    <a:pt x="217890" y="0"/>
                  </a:moveTo>
                  <a:lnTo>
                    <a:pt x="217890" y="61670"/>
                  </a:lnTo>
                  <a:lnTo>
                    <a:pt x="77205" y="61670"/>
                  </a:lnTo>
                  <a:lnTo>
                    <a:pt x="77205" y="125089"/>
                  </a:lnTo>
                  <a:lnTo>
                    <a:pt x="207596" y="125089"/>
                  </a:lnTo>
                  <a:lnTo>
                    <a:pt x="207596" y="186758"/>
                  </a:lnTo>
                  <a:lnTo>
                    <a:pt x="77205" y="186758"/>
                  </a:lnTo>
                  <a:lnTo>
                    <a:pt x="77205" y="250143"/>
                  </a:lnTo>
                  <a:lnTo>
                    <a:pt x="217890" y="250143"/>
                  </a:lnTo>
                  <a:lnTo>
                    <a:pt x="217890" y="311813"/>
                  </a:lnTo>
                  <a:lnTo>
                    <a:pt x="0" y="311813"/>
                  </a:lnTo>
                  <a:lnTo>
                    <a:pt x="0" y="0"/>
                  </a:lnTo>
                  <a:lnTo>
                    <a:pt x="217890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D2741F8-04E3-086E-C2B3-4B3666125133}"/>
                </a:ext>
              </a:extLst>
            </p:cNvPr>
            <p:cNvSpPr/>
            <p:nvPr/>
          </p:nvSpPr>
          <p:spPr>
            <a:xfrm>
              <a:off x="9948571" y="5569896"/>
              <a:ext cx="191504" cy="196637"/>
            </a:xfrm>
            <a:custGeom>
              <a:avLst/>
              <a:gdLst>
                <a:gd name="connsiteX0" fmla="*/ 85783 w 303673"/>
                <a:gd name="connsiteY0" fmla="*/ 0 h 311812"/>
                <a:gd name="connsiteX1" fmla="*/ 152660 w 303673"/>
                <a:gd name="connsiteY1" fmla="*/ 130199 h 311812"/>
                <a:gd name="connsiteX2" fmla="*/ 218748 w 303673"/>
                <a:gd name="connsiteY2" fmla="*/ 0 h 311812"/>
                <a:gd name="connsiteX3" fmla="*/ 303673 w 303673"/>
                <a:gd name="connsiteY3" fmla="*/ 0 h 311812"/>
                <a:gd name="connsiteX4" fmla="*/ 188723 w 303673"/>
                <a:gd name="connsiteY4" fmla="*/ 208161 h 311812"/>
                <a:gd name="connsiteX5" fmla="*/ 188723 w 303673"/>
                <a:gd name="connsiteY5" fmla="*/ 311813 h 311812"/>
                <a:gd name="connsiteX6" fmla="*/ 113234 w 303673"/>
                <a:gd name="connsiteY6" fmla="*/ 311813 h 311812"/>
                <a:gd name="connsiteX7" fmla="*/ 113234 w 303673"/>
                <a:gd name="connsiteY7" fmla="*/ 206446 h 311812"/>
                <a:gd name="connsiteX8" fmla="*/ 0 w 303673"/>
                <a:gd name="connsiteY8" fmla="*/ 0 h 311812"/>
                <a:gd name="connsiteX9" fmla="*/ 85783 w 303673"/>
                <a:gd name="connsiteY9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673" h="311812">
                  <a:moveTo>
                    <a:pt x="85783" y="0"/>
                  </a:moveTo>
                  <a:lnTo>
                    <a:pt x="152660" y="130199"/>
                  </a:lnTo>
                  <a:lnTo>
                    <a:pt x="218748" y="0"/>
                  </a:lnTo>
                  <a:lnTo>
                    <a:pt x="303673" y="0"/>
                  </a:lnTo>
                  <a:lnTo>
                    <a:pt x="188723" y="208161"/>
                  </a:lnTo>
                  <a:lnTo>
                    <a:pt x="188723" y="311813"/>
                  </a:lnTo>
                  <a:lnTo>
                    <a:pt x="113234" y="311813"/>
                  </a:lnTo>
                  <a:lnTo>
                    <a:pt x="113234" y="206446"/>
                  </a:lnTo>
                  <a:lnTo>
                    <a:pt x="0" y="0"/>
                  </a:lnTo>
                  <a:lnTo>
                    <a:pt x="8578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E5CF5EE-BBCE-1D54-2095-BBBAB0664C2F}"/>
                </a:ext>
              </a:extLst>
            </p:cNvPr>
            <p:cNvSpPr/>
            <p:nvPr/>
          </p:nvSpPr>
          <p:spPr>
            <a:xfrm>
              <a:off x="10330498" y="5569896"/>
              <a:ext cx="166619" cy="196637"/>
            </a:xfrm>
            <a:custGeom>
              <a:avLst/>
              <a:gdLst>
                <a:gd name="connsiteX0" fmla="*/ 264213 w 264212"/>
                <a:gd name="connsiteY0" fmla="*/ 0 h 311812"/>
                <a:gd name="connsiteX1" fmla="*/ 264213 w 264212"/>
                <a:gd name="connsiteY1" fmla="*/ 61670 h 311812"/>
                <a:gd name="connsiteX2" fmla="*/ 169851 w 264212"/>
                <a:gd name="connsiteY2" fmla="*/ 61670 h 311812"/>
                <a:gd name="connsiteX3" fmla="*/ 169851 w 264212"/>
                <a:gd name="connsiteY3" fmla="*/ 311813 h 311812"/>
                <a:gd name="connsiteX4" fmla="*/ 94362 w 264212"/>
                <a:gd name="connsiteY4" fmla="*/ 311813 h 311812"/>
                <a:gd name="connsiteX5" fmla="*/ 94362 w 264212"/>
                <a:gd name="connsiteY5" fmla="*/ 61670 h 311812"/>
                <a:gd name="connsiteX6" fmla="*/ 0 w 264212"/>
                <a:gd name="connsiteY6" fmla="*/ 61670 h 311812"/>
                <a:gd name="connsiteX7" fmla="*/ 0 w 264212"/>
                <a:gd name="connsiteY7" fmla="*/ 0 h 311812"/>
                <a:gd name="connsiteX8" fmla="*/ 264213 w 264212"/>
                <a:gd name="connsiteY8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212" h="311812">
                  <a:moveTo>
                    <a:pt x="264213" y="0"/>
                  </a:moveTo>
                  <a:lnTo>
                    <a:pt x="264213" y="61670"/>
                  </a:lnTo>
                  <a:lnTo>
                    <a:pt x="169851" y="61670"/>
                  </a:lnTo>
                  <a:lnTo>
                    <a:pt x="169851" y="311813"/>
                  </a:lnTo>
                  <a:lnTo>
                    <a:pt x="94362" y="311813"/>
                  </a:lnTo>
                  <a:lnTo>
                    <a:pt x="94362" y="61670"/>
                  </a:lnTo>
                  <a:lnTo>
                    <a:pt x="0" y="61670"/>
                  </a:lnTo>
                  <a:lnTo>
                    <a:pt x="0" y="0"/>
                  </a:lnTo>
                  <a:lnTo>
                    <a:pt x="26421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FB5282B-FE25-D2DE-03D6-5CEDD33A909A}"/>
                </a:ext>
              </a:extLst>
            </p:cNvPr>
            <p:cNvSpPr/>
            <p:nvPr/>
          </p:nvSpPr>
          <p:spPr>
            <a:xfrm>
              <a:off x="10711342" y="5854048"/>
              <a:ext cx="166619" cy="196637"/>
            </a:xfrm>
            <a:custGeom>
              <a:avLst/>
              <a:gdLst>
                <a:gd name="connsiteX0" fmla="*/ 264213 w 264212"/>
                <a:gd name="connsiteY0" fmla="*/ 0 h 311812"/>
                <a:gd name="connsiteX1" fmla="*/ 264213 w 264212"/>
                <a:gd name="connsiteY1" fmla="*/ 61704 h 311812"/>
                <a:gd name="connsiteX2" fmla="*/ 169851 w 264212"/>
                <a:gd name="connsiteY2" fmla="*/ 61704 h 311812"/>
                <a:gd name="connsiteX3" fmla="*/ 169851 w 264212"/>
                <a:gd name="connsiteY3" fmla="*/ 311813 h 311812"/>
                <a:gd name="connsiteX4" fmla="*/ 94362 w 264212"/>
                <a:gd name="connsiteY4" fmla="*/ 311813 h 311812"/>
                <a:gd name="connsiteX5" fmla="*/ 94362 w 264212"/>
                <a:gd name="connsiteY5" fmla="*/ 61704 h 311812"/>
                <a:gd name="connsiteX6" fmla="*/ 0 w 264212"/>
                <a:gd name="connsiteY6" fmla="*/ 61704 h 311812"/>
                <a:gd name="connsiteX7" fmla="*/ 0 w 264212"/>
                <a:gd name="connsiteY7" fmla="*/ 0 h 311812"/>
                <a:gd name="connsiteX8" fmla="*/ 264213 w 264212"/>
                <a:gd name="connsiteY8" fmla="*/ 0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212" h="311812">
                  <a:moveTo>
                    <a:pt x="264213" y="0"/>
                  </a:moveTo>
                  <a:lnTo>
                    <a:pt x="264213" y="61704"/>
                  </a:lnTo>
                  <a:lnTo>
                    <a:pt x="169851" y="61704"/>
                  </a:lnTo>
                  <a:lnTo>
                    <a:pt x="169851" y="311813"/>
                  </a:lnTo>
                  <a:lnTo>
                    <a:pt x="94362" y="311813"/>
                  </a:lnTo>
                  <a:lnTo>
                    <a:pt x="94362" y="61704"/>
                  </a:lnTo>
                  <a:lnTo>
                    <a:pt x="0" y="61704"/>
                  </a:lnTo>
                  <a:lnTo>
                    <a:pt x="0" y="0"/>
                  </a:lnTo>
                  <a:lnTo>
                    <a:pt x="264213" y="0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C6AC9FE-DA27-6357-73CA-DFE63912D0FD}"/>
                </a:ext>
              </a:extLst>
            </p:cNvPr>
            <p:cNvSpPr/>
            <p:nvPr/>
          </p:nvSpPr>
          <p:spPr>
            <a:xfrm>
              <a:off x="9779788" y="5854048"/>
              <a:ext cx="48688" cy="196637"/>
            </a:xfrm>
            <a:custGeom>
              <a:avLst/>
              <a:gdLst>
                <a:gd name="connsiteX0" fmla="*/ 0 w 77205"/>
                <a:gd name="connsiteY0" fmla="*/ 0 h 311812"/>
                <a:gd name="connsiteX1" fmla="*/ 77205 w 77205"/>
                <a:gd name="connsiteY1" fmla="*/ 0 h 311812"/>
                <a:gd name="connsiteX2" fmla="*/ 77205 w 77205"/>
                <a:gd name="connsiteY2" fmla="*/ 311813 h 311812"/>
                <a:gd name="connsiteX3" fmla="*/ 0 w 77205"/>
                <a:gd name="connsiteY3" fmla="*/ 311813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05" h="311812">
                  <a:moveTo>
                    <a:pt x="0" y="0"/>
                  </a:moveTo>
                  <a:lnTo>
                    <a:pt x="77205" y="0"/>
                  </a:lnTo>
                  <a:lnTo>
                    <a:pt x="77205" y="311813"/>
                  </a:lnTo>
                  <a:lnTo>
                    <a:pt x="0" y="311813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1CD1A0C-F92D-802F-0E2A-7EF3B06EB74D}"/>
                </a:ext>
              </a:extLst>
            </p:cNvPr>
            <p:cNvSpPr/>
            <p:nvPr/>
          </p:nvSpPr>
          <p:spPr>
            <a:xfrm>
              <a:off x="10232041" y="5854048"/>
              <a:ext cx="47605" cy="196637"/>
            </a:xfrm>
            <a:custGeom>
              <a:avLst/>
              <a:gdLst>
                <a:gd name="connsiteX0" fmla="*/ 0 w 75489"/>
                <a:gd name="connsiteY0" fmla="*/ 0 h 311812"/>
                <a:gd name="connsiteX1" fmla="*/ 75489 w 75489"/>
                <a:gd name="connsiteY1" fmla="*/ 0 h 311812"/>
                <a:gd name="connsiteX2" fmla="*/ 75489 w 75489"/>
                <a:gd name="connsiteY2" fmla="*/ 311813 h 311812"/>
                <a:gd name="connsiteX3" fmla="*/ 0 w 75489"/>
                <a:gd name="connsiteY3" fmla="*/ 311813 h 3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89" h="311812">
                  <a:moveTo>
                    <a:pt x="0" y="0"/>
                  </a:moveTo>
                  <a:lnTo>
                    <a:pt x="75489" y="0"/>
                  </a:lnTo>
                  <a:lnTo>
                    <a:pt x="75489" y="311813"/>
                  </a:lnTo>
                  <a:lnTo>
                    <a:pt x="0" y="311813"/>
                  </a:lnTo>
                  <a:close/>
                </a:path>
              </a:pathLst>
            </a:cu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45F93944-3182-9D9F-7467-0C1918164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806" y="5681637"/>
            <a:ext cx="2256763" cy="6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67BC5-1352-0FBC-27C1-E982C1AC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41" y="457200"/>
            <a:ext cx="11261959" cy="4724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br>
              <a:rPr lang="en-US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05AAC-4BE8-54B1-E485-CA143F115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840" y="1825625"/>
            <a:ext cx="11261959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2AB2E-801D-816D-5937-C06F8625E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825" y="7072939"/>
            <a:ext cx="7617600" cy="176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50" b="0" i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5310C-3BE1-3469-7A88-707B1A650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2" y="6544800"/>
            <a:ext cx="298108" cy="190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  <a:latin typeface="OCRB" panose="020B0609020202020204" pitchFamily="49" charset="77"/>
              </a:defRPr>
            </a:lvl1pPr>
          </a:lstStyle>
          <a:p>
            <a:fld id="{392FF0C7-CDDC-4661-A7FC-8E7A0444FE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96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9" r:id="rId2"/>
    <p:sldLayoutId id="2147483954" r:id="rId3"/>
    <p:sldLayoutId id="2147484003" r:id="rId4"/>
    <p:sldLayoutId id="2147484004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1pPr>
    </p:titleStyle>
    <p:bodyStyle>
      <a:lvl1pPr marL="231775" indent="-231775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1pPr>
      <a:lvl2pPr marL="673100" indent="-21590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2pPr>
      <a:lvl3pPr marL="1114425" indent="-20002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4pPr>
      <a:lvl5pPr marL="2052638" indent="-2238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E7E5E4"/>
          </p15:clr>
        </p15:guide>
        <p15:guide id="2" pos="7680">
          <p15:clr>
            <a:srgbClr val="E7E5E4"/>
          </p15:clr>
        </p15:guide>
        <p15:guide id="3" pos="288">
          <p15:clr>
            <a:srgbClr val="E7E5E4"/>
          </p15:clr>
        </p15:guide>
        <p15:guide id="4" pos="596">
          <p15:clr>
            <a:srgbClr val="E7E5E4"/>
          </p15:clr>
        </p15:guide>
        <p15:guide id="5" pos="905">
          <p15:clr>
            <a:srgbClr val="E7E5E4"/>
          </p15:clr>
        </p15:guide>
        <p15:guide id="6" pos="1214">
          <p15:clr>
            <a:srgbClr val="E7E5E4"/>
          </p15:clr>
        </p15:guide>
        <p15:guide id="7" pos="1523">
          <p15:clr>
            <a:srgbClr val="E7E5E4"/>
          </p15:clr>
        </p15:guide>
        <p15:guide id="8" pos="1832">
          <p15:clr>
            <a:srgbClr val="E7E5E4"/>
          </p15:clr>
        </p15:guide>
        <p15:guide id="9" pos="2141">
          <p15:clr>
            <a:srgbClr val="E7E5E4"/>
          </p15:clr>
        </p15:guide>
        <p15:guide id="10" pos="2450">
          <p15:clr>
            <a:srgbClr val="E7E5E4"/>
          </p15:clr>
        </p15:guide>
        <p15:guide id="11" pos="2758">
          <p15:clr>
            <a:srgbClr val="E7E5E4"/>
          </p15:clr>
        </p15:guide>
        <p15:guide id="12" pos="3067">
          <p15:clr>
            <a:srgbClr val="E7E5E4"/>
          </p15:clr>
        </p15:guide>
        <p15:guide id="13" pos="3376">
          <p15:clr>
            <a:srgbClr val="E7E5E4"/>
          </p15:clr>
        </p15:guide>
        <p15:guide id="14" pos="3685">
          <p15:clr>
            <a:srgbClr val="E7E5E4"/>
          </p15:clr>
        </p15:guide>
        <p15:guide id="15" pos="3994">
          <p15:clr>
            <a:srgbClr val="E7E5E4"/>
          </p15:clr>
        </p15:guide>
        <p15:guide id="16" pos="4303">
          <p15:clr>
            <a:srgbClr val="E7E5E4"/>
          </p15:clr>
        </p15:guide>
        <p15:guide id="17" pos="4612">
          <p15:clr>
            <a:srgbClr val="E7E5E4"/>
          </p15:clr>
        </p15:guide>
        <p15:guide id="18" pos="4921">
          <p15:clr>
            <a:srgbClr val="E7E5E4"/>
          </p15:clr>
        </p15:guide>
        <p15:guide id="19" pos="5229">
          <p15:clr>
            <a:srgbClr val="E7E5E4"/>
          </p15:clr>
        </p15:guide>
        <p15:guide id="20" pos="5538">
          <p15:clr>
            <a:srgbClr val="E7E5E4"/>
          </p15:clr>
        </p15:guide>
        <p15:guide id="21" pos="5847">
          <p15:clr>
            <a:srgbClr val="E7E5E4"/>
          </p15:clr>
        </p15:guide>
        <p15:guide id="22" pos="6156">
          <p15:clr>
            <a:srgbClr val="E7E5E4"/>
          </p15:clr>
        </p15:guide>
        <p15:guide id="23" pos="6465">
          <p15:clr>
            <a:srgbClr val="E7E5E4"/>
          </p15:clr>
        </p15:guide>
        <p15:guide id="24" pos="6774">
          <p15:clr>
            <a:srgbClr val="E7E5E4"/>
          </p15:clr>
        </p15:guide>
        <p15:guide id="25" pos="7083">
          <p15:clr>
            <a:srgbClr val="E7E5E4"/>
          </p15:clr>
        </p15:guide>
        <p15:guide id="26" pos="7392">
          <p15:clr>
            <a:srgbClr val="E7E5E4"/>
          </p15:clr>
        </p15:guide>
        <p15:guide id="27" orient="horz">
          <p15:clr>
            <a:srgbClr val="E7E5E4"/>
          </p15:clr>
        </p15:guide>
        <p15:guide id="28" orient="horz" pos="4320">
          <p15:clr>
            <a:srgbClr val="E7E5E4"/>
          </p15:clr>
        </p15:guide>
        <p15:guide id="29" orient="horz" pos="312">
          <p15:clr>
            <a:srgbClr val="E7E5E4"/>
          </p15:clr>
        </p15:guide>
        <p15:guide id="30" orient="horz" pos="484">
          <p15:clr>
            <a:srgbClr val="FBAE40"/>
          </p15:clr>
        </p15:guide>
        <p15:guide id="31" orient="horz" pos="548">
          <p15:clr>
            <a:srgbClr val="E7E5E4"/>
          </p15:clr>
        </p15:guide>
        <p15:guide id="32" orient="horz" pos="721">
          <p15:clr>
            <a:srgbClr val="FBAE40"/>
          </p15:clr>
        </p15:guide>
        <p15:guide id="33" orient="horz" pos="785">
          <p15:clr>
            <a:srgbClr val="E7E5E4"/>
          </p15:clr>
        </p15:guide>
        <p15:guide id="34" orient="horz" pos="957">
          <p15:clr>
            <a:srgbClr val="FBAE40"/>
          </p15:clr>
        </p15:guide>
        <p15:guide id="35" orient="horz" pos="1021">
          <p15:clr>
            <a:srgbClr val="E7E5E4"/>
          </p15:clr>
        </p15:guide>
        <p15:guide id="36" orient="horz" pos="1194">
          <p15:clr>
            <a:srgbClr val="FBAE40"/>
          </p15:clr>
        </p15:guide>
        <p15:guide id="37" orient="horz" pos="1258">
          <p15:clr>
            <a:srgbClr val="E7E5E4"/>
          </p15:clr>
        </p15:guide>
        <p15:guide id="38" orient="horz" pos="1430">
          <p15:clr>
            <a:srgbClr val="E7E5E4"/>
          </p15:clr>
        </p15:guide>
        <p15:guide id="39" orient="horz" pos="1494">
          <p15:clr>
            <a:srgbClr val="E7E5E4"/>
          </p15:clr>
        </p15:guide>
        <p15:guide id="40" orient="horz" pos="1667">
          <p15:clr>
            <a:srgbClr val="E7E5E4"/>
          </p15:clr>
        </p15:guide>
        <p15:guide id="41" orient="horz" pos="1731">
          <p15:clr>
            <a:srgbClr val="E7E5E4"/>
          </p15:clr>
        </p15:guide>
        <p15:guide id="42" orient="horz" pos="1903">
          <p15:clr>
            <a:srgbClr val="E7E5E4"/>
          </p15:clr>
        </p15:guide>
        <p15:guide id="43" orient="horz" pos="1967">
          <p15:clr>
            <a:srgbClr val="E7E5E4"/>
          </p15:clr>
        </p15:guide>
        <p15:guide id="44" orient="horz" pos="2140">
          <p15:clr>
            <a:srgbClr val="E7E5E4"/>
          </p15:clr>
        </p15:guide>
        <p15:guide id="45" orient="horz" pos="2204">
          <p15:clr>
            <a:srgbClr val="E7E5E4"/>
          </p15:clr>
        </p15:guide>
        <p15:guide id="46" orient="horz" pos="2376">
          <p15:clr>
            <a:srgbClr val="E7E5E4"/>
          </p15:clr>
        </p15:guide>
        <p15:guide id="47" orient="horz" pos="2440">
          <p15:clr>
            <a:srgbClr val="E7E5E4"/>
          </p15:clr>
        </p15:guide>
        <p15:guide id="48" orient="horz" pos="2613">
          <p15:clr>
            <a:srgbClr val="E7E5E4"/>
          </p15:clr>
        </p15:guide>
        <p15:guide id="49" orient="horz" pos="2677">
          <p15:clr>
            <a:srgbClr val="E7E5E4"/>
          </p15:clr>
        </p15:guide>
        <p15:guide id="50" orient="horz" pos="2849">
          <p15:clr>
            <a:srgbClr val="E7E5E4"/>
          </p15:clr>
        </p15:guide>
        <p15:guide id="51" orient="horz" pos="2913">
          <p15:clr>
            <a:srgbClr val="E7E5E4"/>
          </p15:clr>
        </p15:guide>
        <p15:guide id="52" orient="horz" pos="3086">
          <p15:clr>
            <a:srgbClr val="E7E5E4"/>
          </p15:clr>
        </p15:guide>
        <p15:guide id="53" orient="horz" pos="3150">
          <p15:clr>
            <a:srgbClr val="E7E5E4"/>
          </p15:clr>
        </p15:guide>
        <p15:guide id="54" orient="horz" pos="3322">
          <p15:clr>
            <a:srgbClr val="E7E5E4"/>
          </p15:clr>
        </p15:guide>
        <p15:guide id="55" orient="horz" pos="3386">
          <p15:clr>
            <a:srgbClr val="E7E5E4"/>
          </p15:clr>
        </p15:guide>
        <p15:guide id="56" orient="horz" pos="3559">
          <p15:clr>
            <a:srgbClr val="E7E5E4"/>
          </p15:clr>
        </p15:guide>
        <p15:guide id="57" orient="horz" pos="3623">
          <p15:clr>
            <a:srgbClr val="E7E5E4"/>
          </p15:clr>
        </p15:guide>
        <p15:guide id="58" orient="horz" pos="3795">
          <p15:clr>
            <a:srgbClr val="E7E5E4"/>
          </p15:clr>
        </p15:guide>
        <p15:guide id="59" orient="horz" pos="3859">
          <p15:clr>
            <a:srgbClr val="E7E5E4"/>
          </p15:clr>
        </p15:guide>
        <p15:guide id="60" orient="horz" pos="4032">
          <p15:clr>
            <a:srgbClr val="E7E5E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67BC5-1352-0FBC-27C1-E982C1AC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41" y="457200"/>
            <a:ext cx="11261959" cy="4724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05AAC-4BE8-54B1-E485-CA143F115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840" y="1825625"/>
            <a:ext cx="11261959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2AB2E-801D-816D-5937-C06F8625E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825" y="7072939"/>
            <a:ext cx="7617600" cy="176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50" b="0" i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5310C-3BE1-3469-7A88-707B1A650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2" y="6544800"/>
            <a:ext cx="298108" cy="190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  <a:latin typeface="OCRB" panose="020B0609020202020204" pitchFamily="49" charset="77"/>
              </a:defRPr>
            </a:lvl1pPr>
          </a:lstStyle>
          <a:p>
            <a:fld id="{392FF0C7-CDDC-4661-A7FC-8E7A0444FE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54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  <p:sldLayoutId id="2147484023" r:id="rId18"/>
    <p:sldLayoutId id="2147484024" r:id="rId19"/>
    <p:sldLayoutId id="2147484025" r:id="rId20"/>
    <p:sldLayoutId id="2147484026" r:id="rId21"/>
    <p:sldLayoutId id="2147484027" r:id="rId22"/>
    <p:sldLayoutId id="2147484028" r:id="rId23"/>
    <p:sldLayoutId id="2147484029" r:id="rId24"/>
    <p:sldLayoutId id="2147484030" r:id="rId25"/>
    <p:sldLayoutId id="2147484031" r:id="rId26"/>
    <p:sldLayoutId id="2147484032" r:id="rId27"/>
    <p:sldLayoutId id="2147484033" r:id="rId28"/>
    <p:sldLayoutId id="2147484034" r:id="rId29"/>
    <p:sldLayoutId id="2147484035" r:id="rId30"/>
    <p:sldLayoutId id="2147484036" r:id="rId31"/>
    <p:sldLayoutId id="2147484037" r:id="rId32"/>
    <p:sldLayoutId id="2147484038" r:id="rId33"/>
    <p:sldLayoutId id="2147484039" r:id="rId34"/>
    <p:sldLayoutId id="2147484040" r:id="rId35"/>
    <p:sldLayoutId id="2147484041" r:id="rId36"/>
    <p:sldLayoutId id="2147484042" r:id="rId37"/>
    <p:sldLayoutId id="2147484043" r:id="rId38"/>
    <p:sldLayoutId id="2147484044" r:id="rId39"/>
    <p:sldLayoutId id="2147484045" r:id="rId40"/>
    <p:sldLayoutId id="2147484046" r:id="rId41"/>
    <p:sldLayoutId id="2147484047" r:id="rId42"/>
    <p:sldLayoutId id="2147484048" r:id="rId43"/>
    <p:sldLayoutId id="2147484049" r:id="rId44"/>
    <p:sldLayoutId id="2147484050" r:id="rId45"/>
    <p:sldLayoutId id="2147484051" r:id="rId46"/>
    <p:sldLayoutId id="2147484052" r:id="rId47"/>
    <p:sldLayoutId id="2147484053" r:id="rId48"/>
    <p:sldLayoutId id="2147484054" r:id="rId49"/>
    <p:sldLayoutId id="2147484055" r:id="rId50"/>
    <p:sldLayoutId id="2147484056" r:id="rId51"/>
    <p:sldLayoutId id="2147484057" r:id="rId52"/>
    <p:sldLayoutId id="2147484058" r:id="rId5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1pPr>
    </p:titleStyle>
    <p:bodyStyle>
      <a:lvl1pPr marL="231775" indent="-231775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1pPr>
      <a:lvl2pPr marL="673100" indent="-21590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2pPr>
      <a:lvl3pPr marL="1114425" indent="-20002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4pPr>
      <a:lvl5pPr marL="2052638" indent="-2238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E7E5E4"/>
          </p15:clr>
        </p15:guide>
        <p15:guide id="2" pos="7680">
          <p15:clr>
            <a:srgbClr val="E7E5E4"/>
          </p15:clr>
        </p15:guide>
        <p15:guide id="3" pos="288">
          <p15:clr>
            <a:srgbClr val="E7E5E4"/>
          </p15:clr>
        </p15:guide>
        <p15:guide id="4" pos="596">
          <p15:clr>
            <a:srgbClr val="E7E5E4"/>
          </p15:clr>
        </p15:guide>
        <p15:guide id="5" pos="905">
          <p15:clr>
            <a:srgbClr val="E7E5E4"/>
          </p15:clr>
        </p15:guide>
        <p15:guide id="6" pos="1214">
          <p15:clr>
            <a:srgbClr val="E7E5E4"/>
          </p15:clr>
        </p15:guide>
        <p15:guide id="7" pos="1523">
          <p15:clr>
            <a:srgbClr val="E7E5E4"/>
          </p15:clr>
        </p15:guide>
        <p15:guide id="8" pos="1832">
          <p15:clr>
            <a:srgbClr val="E7E5E4"/>
          </p15:clr>
        </p15:guide>
        <p15:guide id="9" pos="2141">
          <p15:clr>
            <a:srgbClr val="E7E5E4"/>
          </p15:clr>
        </p15:guide>
        <p15:guide id="10" pos="2450">
          <p15:clr>
            <a:srgbClr val="E7E5E4"/>
          </p15:clr>
        </p15:guide>
        <p15:guide id="11" pos="2758">
          <p15:clr>
            <a:srgbClr val="E7E5E4"/>
          </p15:clr>
        </p15:guide>
        <p15:guide id="12" pos="3067">
          <p15:clr>
            <a:srgbClr val="E7E5E4"/>
          </p15:clr>
        </p15:guide>
        <p15:guide id="13" pos="3376">
          <p15:clr>
            <a:srgbClr val="E7E5E4"/>
          </p15:clr>
        </p15:guide>
        <p15:guide id="14" pos="3685">
          <p15:clr>
            <a:srgbClr val="E7E5E4"/>
          </p15:clr>
        </p15:guide>
        <p15:guide id="15" pos="3994">
          <p15:clr>
            <a:srgbClr val="E7E5E4"/>
          </p15:clr>
        </p15:guide>
        <p15:guide id="16" pos="4303">
          <p15:clr>
            <a:srgbClr val="E7E5E4"/>
          </p15:clr>
        </p15:guide>
        <p15:guide id="17" pos="4612">
          <p15:clr>
            <a:srgbClr val="E7E5E4"/>
          </p15:clr>
        </p15:guide>
        <p15:guide id="18" pos="4921">
          <p15:clr>
            <a:srgbClr val="E7E5E4"/>
          </p15:clr>
        </p15:guide>
        <p15:guide id="19" pos="5229">
          <p15:clr>
            <a:srgbClr val="E7E5E4"/>
          </p15:clr>
        </p15:guide>
        <p15:guide id="20" pos="5538">
          <p15:clr>
            <a:srgbClr val="E7E5E4"/>
          </p15:clr>
        </p15:guide>
        <p15:guide id="21" pos="5847">
          <p15:clr>
            <a:srgbClr val="E7E5E4"/>
          </p15:clr>
        </p15:guide>
        <p15:guide id="22" pos="6156">
          <p15:clr>
            <a:srgbClr val="E7E5E4"/>
          </p15:clr>
        </p15:guide>
        <p15:guide id="23" pos="6465">
          <p15:clr>
            <a:srgbClr val="E7E5E4"/>
          </p15:clr>
        </p15:guide>
        <p15:guide id="24" pos="6774">
          <p15:clr>
            <a:srgbClr val="E7E5E4"/>
          </p15:clr>
        </p15:guide>
        <p15:guide id="25" pos="7083">
          <p15:clr>
            <a:srgbClr val="E7E5E4"/>
          </p15:clr>
        </p15:guide>
        <p15:guide id="26" pos="7392">
          <p15:clr>
            <a:srgbClr val="E7E5E4"/>
          </p15:clr>
        </p15:guide>
        <p15:guide id="27" orient="horz">
          <p15:clr>
            <a:srgbClr val="E7E5E4"/>
          </p15:clr>
        </p15:guide>
        <p15:guide id="28" orient="horz" pos="4320">
          <p15:clr>
            <a:srgbClr val="E7E5E4"/>
          </p15:clr>
        </p15:guide>
        <p15:guide id="29" orient="horz" pos="312">
          <p15:clr>
            <a:srgbClr val="E7E5E4"/>
          </p15:clr>
        </p15:guide>
        <p15:guide id="30" orient="horz" pos="484">
          <p15:clr>
            <a:srgbClr val="FBAE40"/>
          </p15:clr>
        </p15:guide>
        <p15:guide id="31" orient="horz" pos="548">
          <p15:clr>
            <a:srgbClr val="E7E5E4"/>
          </p15:clr>
        </p15:guide>
        <p15:guide id="32" orient="horz" pos="721">
          <p15:clr>
            <a:srgbClr val="FBAE40"/>
          </p15:clr>
        </p15:guide>
        <p15:guide id="33" orient="horz" pos="785">
          <p15:clr>
            <a:srgbClr val="E7E5E4"/>
          </p15:clr>
        </p15:guide>
        <p15:guide id="34" orient="horz" pos="957">
          <p15:clr>
            <a:srgbClr val="FBAE40"/>
          </p15:clr>
        </p15:guide>
        <p15:guide id="35" orient="horz" pos="1021">
          <p15:clr>
            <a:srgbClr val="E7E5E4"/>
          </p15:clr>
        </p15:guide>
        <p15:guide id="36" orient="horz" pos="1194">
          <p15:clr>
            <a:srgbClr val="FBAE40"/>
          </p15:clr>
        </p15:guide>
        <p15:guide id="37" orient="horz" pos="1258">
          <p15:clr>
            <a:srgbClr val="E7E5E4"/>
          </p15:clr>
        </p15:guide>
        <p15:guide id="38" orient="horz" pos="1430">
          <p15:clr>
            <a:srgbClr val="E7E5E4"/>
          </p15:clr>
        </p15:guide>
        <p15:guide id="39" orient="horz" pos="1494">
          <p15:clr>
            <a:srgbClr val="E7E5E4"/>
          </p15:clr>
        </p15:guide>
        <p15:guide id="40" orient="horz" pos="1667">
          <p15:clr>
            <a:srgbClr val="E7E5E4"/>
          </p15:clr>
        </p15:guide>
        <p15:guide id="41" orient="horz" pos="1731">
          <p15:clr>
            <a:srgbClr val="E7E5E4"/>
          </p15:clr>
        </p15:guide>
        <p15:guide id="42" orient="horz" pos="1903">
          <p15:clr>
            <a:srgbClr val="E7E5E4"/>
          </p15:clr>
        </p15:guide>
        <p15:guide id="43" orient="horz" pos="1967">
          <p15:clr>
            <a:srgbClr val="E7E5E4"/>
          </p15:clr>
        </p15:guide>
        <p15:guide id="44" orient="horz" pos="2140">
          <p15:clr>
            <a:srgbClr val="E7E5E4"/>
          </p15:clr>
        </p15:guide>
        <p15:guide id="45" orient="horz" pos="2204">
          <p15:clr>
            <a:srgbClr val="E7E5E4"/>
          </p15:clr>
        </p15:guide>
        <p15:guide id="46" orient="horz" pos="2376">
          <p15:clr>
            <a:srgbClr val="E7E5E4"/>
          </p15:clr>
        </p15:guide>
        <p15:guide id="47" orient="horz" pos="2440">
          <p15:clr>
            <a:srgbClr val="E7E5E4"/>
          </p15:clr>
        </p15:guide>
        <p15:guide id="48" orient="horz" pos="2613">
          <p15:clr>
            <a:srgbClr val="E7E5E4"/>
          </p15:clr>
        </p15:guide>
        <p15:guide id="49" orient="horz" pos="2677">
          <p15:clr>
            <a:srgbClr val="E7E5E4"/>
          </p15:clr>
        </p15:guide>
        <p15:guide id="50" orient="horz" pos="2849">
          <p15:clr>
            <a:srgbClr val="E7E5E4"/>
          </p15:clr>
        </p15:guide>
        <p15:guide id="51" orient="horz" pos="2913">
          <p15:clr>
            <a:srgbClr val="E7E5E4"/>
          </p15:clr>
        </p15:guide>
        <p15:guide id="52" orient="horz" pos="3086">
          <p15:clr>
            <a:srgbClr val="E7E5E4"/>
          </p15:clr>
        </p15:guide>
        <p15:guide id="53" orient="horz" pos="3150">
          <p15:clr>
            <a:srgbClr val="E7E5E4"/>
          </p15:clr>
        </p15:guide>
        <p15:guide id="54" orient="horz" pos="3322">
          <p15:clr>
            <a:srgbClr val="E7E5E4"/>
          </p15:clr>
        </p15:guide>
        <p15:guide id="55" orient="horz" pos="3386">
          <p15:clr>
            <a:srgbClr val="E7E5E4"/>
          </p15:clr>
        </p15:guide>
        <p15:guide id="56" orient="horz" pos="3559">
          <p15:clr>
            <a:srgbClr val="E7E5E4"/>
          </p15:clr>
        </p15:guide>
        <p15:guide id="57" orient="horz" pos="3623">
          <p15:clr>
            <a:srgbClr val="E7E5E4"/>
          </p15:clr>
        </p15:guide>
        <p15:guide id="58" orient="horz" pos="3795">
          <p15:clr>
            <a:srgbClr val="E7E5E4"/>
          </p15:clr>
        </p15:guide>
        <p15:guide id="59" orient="horz" pos="3859">
          <p15:clr>
            <a:srgbClr val="E7E5E4"/>
          </p15:clr>
        </p15:guide>
        <p15:guide id="60" orient="horz" pos="4032">
          <p15:clr>
            <a:srgbClr val="E7E5E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etzerosystems@energysecurity.gov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45D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CCF5EB-1BF2-8655-4D6A-32319618F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073EB742-17DC-E143-E4FA-67C2AD177495}"/>
              </a:ext>
            </a:extLst>
          </p:cNvPr>
          <p:cNvSpPr txBox="1"/>
          <p:nvPr/>
        </p:nvSpPr>
        <p:spPr>
          <a:xfrm>
            <a:off x="543569" y="3188253"/>
            <a:ext cx="64945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1631950" algn="l"/>
              </a:tabLst>
            </a:pPr>
            <a:r>
              <a:rPr lang="en-GB" sz="4000" b="1" dirty="0">
                <a:solidFill>
                  <a:schemeClr val="bg1"/>
                </a:solidFill>
                <a:cs typeface="Kalinga" panose="020B0502040204020203" pitchFamily="34" charset="0"/>
              </a:rPr>
              <a:t>Who we are, what we do </a:t>
            </a:r>
            <a:br>
              <a:rPr lang="en-GB" sz="4000" b="1" dirty="0">
                <a:solidFill>
                  <a:schemeClr val="bg1"/>
                </a:solidFill>
                <a:cs typeface="Kalinga" panose="020B0502040204020203" pitchFamily="34" charset="0"/>
              </a:rPr>
            </a:br>
            <a:r>
              <a:rPr lang="en-GB" sz="4000" b="1" dirty="0">
                <a:solidFill>
                  <a:schemeClr val="bg1"/>
                </a:solidFill>
                <a:cs typeface="Kalinga" panose="020B0502040204020203" pitchFamily="34" charset="0"/>
              </a:rPr>
              <a:t>and how we can help</a:t>
            </a:r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4EFF9F7-D4E5-6B41-8B6E-ACE3ED4ABD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39" y="5672984"/>
            <a:ext cx="2503229" cy="7700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71B4155-F760-4070-4BB6-2A8B6BEF5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445" b="39301"/>
          <a:stretch>
            <a:fillRect/>
          </a:stretch>
        </p:blipFill>
        <p:spPr>
          <a:xfrm>
            <a:off x="5050401" y="1"/>
            <a:ext cx="71416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B5D097-6913-F43D-9541-160E39DA4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89" y="7294"/>
            <a:ext cx="4347757" cy="2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2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25BA13-4B59-15A8-42AD-C353B357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70" y="471600"/>
            <a:ext cx="3077829" cy="522000"/>
          </a:xfrm>
        </p:spPr>
        <p:txBody>
          <a:bodyPr/>
          <a:lstStyle/>
          <a:p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545DD9"/>
                </a:solidFill>
                <a:effectLst/>
                <a:uLnTx/>
                <a:uFillTx/>
                <a:ea typeface="Microsoft GothicNeo" panose="020B0500000101010101" pitchFamily="34" charset="-127"/>
                <a:cs typeface="Microsoft GothicNeo" panose="020B0500000101010101" pitchFamily="34" charset="-127"/>
              </a:rPr>
              <a:t>Who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Microsoft GothicNeo" panose="020B0500000101010101" pitchFamily="34" charset="-127"/>
                <a:cs typeface="Microsoft GothicNeo" panose="020B0500000101010101" pitchFamily="34" charset="-127"/>
              </a:rPr>
              <a:t> we are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E309A9-497F-44FC-056E-DAD51F0FA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66" y="1374304"/>
            <a:ext cx="3339445" cy="456929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D00045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/>
                <a:ea typeface="Open Sans Light"/>
                <a:cs typeface="Open Sans Light"/>
              </a:rPr>
              <a:t>The Systems Insight Team is a new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/>
                <a:ea typeface="Open Sans Light"/>
                <a:cs typeface="Open Sans Light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/>
                <a:ea typeface="Open Sans Light"/>
                <a:cs typeface="Open Sans Light"/>
              </a:rPr>
              <a:t>cross- government unit providing robust, systemic solutions to complex problems.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D00045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/>
                <a:ea typeface="Open Sans Light"/>
                <a:cs typeface="Open Sans Light"/>
              </a:rPr>
              <a:t>From the team who created the award-winning Net Zero Systems Tool, we have a proven record of applying systems thinking to real-world policy and delivery challenges.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D00045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/>
                <a:ea typeface="Open Sans Light"/>
                <a:cs typeface="Open Sans Light"/>
              </a:rPr>
              <a:t>We now operate as an in-house consultancy, providing analysis, advice and training to colleagues across government on a cost-recovery basis.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D00045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/>
                <a:ea typeface="Open Sans Light"/>
                <a:cs typeface="Open Sans Light"/>
              </a:rPr>
              <a:t>Get in touch if you’d like to talk to us about a project: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45DD9"/>
                </a:solidFill>
                <a:effectLst/>
                <a:uLnTx/>
                <a:uFillTx/>
                <a:latin typeface="Arial Nova"/>
                <a:ea typeface="Open Sans Light"/>
                <a:cs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netzerosystems@energysecurity.gov.uk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45DD9"/>
                </a:solidFill>
                <a:effectLst/>
                <a:uLnTx/>
                <a:uFillTx/>
                <a:latin typeface="Arial Nova"/>
                <a:ea typeface="Open Sans Light"/>
                <a:cs typeface="Open Sans Light"/>
              </a:rPr>
              <a:t> </a:t>
            </a:r>
          </a:p>
          <a:p>
            <a:pPr marL="231775" marR="0" lvl="0" indent="-231775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D00045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71BDD7-4D96-CF25-F388-A3273216D99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2668" y="1314343"/>
            <a:ext cx="7444669" cy="490771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Innovative systems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464AA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tools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300"/>
              </a:spcAft>
              <a:buClr>
                <a:srgbClr val="D00045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Policymakers sometimes struggle to understand how complex systems knit together. 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300"/>
              </a:spcAft>
              <a:buClr>
                <a:srgbClr val="D00045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Our award-winning tools allow users to explore interconnectedness across large, complex systems and think through the impact of different policy options.  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300"/>
              </a:spcAft>
              <a:buClr>
                <a:srgbClr val="D00045"/>
              </a:buClr>
              <a:buSzPct val="100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Cross-cutting systems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19A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analysis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300"/>
              </a:spcAft>
              <a:buClr>
                <a:srgbClr val="D00045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Policy is frequently designed around organisational structures and policy boundaries.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300"/>
              </a:spcAft>
              <a:buClr>
                <a:srgbClr val="D00045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Our analysis identifies interdependencies, explains the associated risks and opportunities, and provides frameworks to strengthen governance and delivery confidence.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300"/>
              </a:spcAft>
              <a:buClr>
                <a:srgbClr val="D00045"/>
              </a:buClr>
              <a:buSzPct val="100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Integrated systems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6361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training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300"/>
              </a:spcAft>
              <a:buClr>
                <a:srgbClr val="D00045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Teams are often keen to use systems thinking but sometimes lack the capability and confidence needed to do so.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300"/>
              </a:spcAft>
              <a:buClr>
                <a:srgbClr val="D00045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Our training caters for both beginners and experienced practitioners by offering an introduction to the basic concepts and deep dives into core techniques.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>
              <a:spcAft>
                <a:spcPts val="300"/>
              </a:spcAft>
            </a:pPr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466A0C4-DE11-6A27-3B97-CBA4ED347F33}"/>
              </a:ext>
            </a:extLst>
          </p:cNvPr>
          <p:cNvSpPr txBox="1">
            <a:spLocks/>
          </p:cNvSpPr>
          <p:nvPr/>
        </p:nvSpPr>
        <p:spPr>
          <a:xfrm>
            <a:off x="4232668" y="471600"/>
            <a:ext cx="3077829" cy="52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1pPr>
          </a:lstStyle>
          <a:p>
            <a:r>
              <a:rPr lang="en-US" sz="2800" dirty="0">
                <a:solidFill>
                  <a:srgbClr val="545DD9"/>
                </a:solidFill>
              </a:rPr>
              <a:t>What</a:t>
            </a:r>
            <a:r>
              <a:rPr lang="en-US" sz="2800" dirty="0">
                <a:solidFill>
                  <a:srgbClr val="262626"/>
                </a:solidFill>
              </a:rPr>
              <a:t> we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EE7BA-B34D-B7FC-F472-B0598319D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CD7D6E8-E559-7850-DD42-EF7B3F43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601" cy="427459"/>
          </a:xfrm>
        </p:spPr>
        <p:txBody>
          <a:bodyPr/>
          <a:lstStyle/>
          <a:p>
            <a:r>
              <a:rPr lang="en-US" sz="2800" dirty="0">
                <a:latin typeface="Arial Nova" panose="020B0504020202020204" pitchFamily="34" charset="0"/>
              </a:rPr>
              <a:t>How you can </a:t>
            </a:r>
            <a:r>
              <a:rPr lang="en-US" sz="2800" dirty="0">
                <a:solidFill>
                  <a:srgbClr val="545DD9"/>
                </a:solidFill>
                <a:latin typeface="Arial Nova" panose="020B0504020202020204" pitchFamily="34" charset="0"/>
              </a:rPr>
              <a:t>work with 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3ACC6-B1A6-6AAB-DB32-FA726582DC78}"/>
              </a:ext>
            </a:extLst>
          </p:cNvPr>
          <p:cNvSpPr txBox="1"/>
          <p:nvPr/>
        </p:nvSpPr>
        <p:spPr>
          <a:xfrm>
            <a:off x="377851" y="1026917"/>
            <a:ext cx="11150120" cy="560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We’re part of the Civil Service so other government teams can commission us easily, without the need for a complicated procurement process. The process typically begins with a conversation to clarify your needs. It can take as little as a week to scope and agree work.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EF54B5-9442-B7E2-95CB-A4CE3A0F364E}"/>
              </a:ext>
            </a:extLst>
          </p:cNvPr>
          <p:cNvCxnSpPr>
            <a:cxnSpLocks/>
          </p:cNvCxnSpPr>
          <p:nvPr/>
        </p:nvCxnSpPr>
        <p:spPr>
          <a:xfrm>
            <a:off x="0" y="3721811"/>
            <a:ext cx="11183315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0">
            <a:extLst>
              <a:ext uri="{FF2B5EF4-FFF2-40B4-BE49-F238E27FC236}">
                <a16:creationId xmlns:a16="http://schemas.microsoft.com/office/drawing/2014/main" id="{2D369B83-0288-77DB-0F08-8C9DD4FD3F4A}"/>
              </a:ext>
            </a:extLst>
          </p:cNvPr>
          <p:cNvSpPr/>
          <p:nvPr/>
        </p:nvSpPr>
        <p:spPr>
          <a:xfrm>
            <a:off x="1436257" y="2596414"/>
            <a:ext cx="2200532" cy="572948"/>
          </a:xfrm>
          <a:custGeom>
            <a:avLst/>
            <a:gdLst>
              <a:gd name="connsiteX0" fmla="*/ 0 w 1931752"/>
              <a:gd name="connsiteY0" fmla="*/ 0 h 1159051"/>
              <a:gd name="connsiteX1" fmla="*/ 1931752 w 1931752"/>
              <a:gd name="connsiteY1" fmla="*/ 0 h 1159051"/>
              <a:gd name="connsiteX2" fmla="*/ 1931752 w 1931752"/>
              <a:gd name="connsiteY2" fmla="*/ 1159051 h 1159051"/>
              <a:gd name="connsiteX3" fmla="*/ 0 w 1931752"/>
              <a:gd name="connsiteY3" fmla="*/ 1159051 h 1159051"/>
              <a:gd name="connsiteX4" fmla="*/ 0 w 1931752"/>
              <a:gd name="connsiteY4" fmla="*/ 0 h 115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752" h="1159051">
                <a:moveTo>
                  <a:pt x="0" y="0"/>
                </a:moveTo>
                <a:lnTo>
                  <a:pt x="1931752" y="0"/>
                </a:lnTo>
                <a:lnTo>
                  <a:pt x="1931752" y="1159051"/>
                </a:lnTo>
                <a:lnTo>
                  <a:pt x="0" y="115905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17410184"/>
              <a:satOff val="-37789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t" anchorCtr="0">
            <a:noAutofit/>
          </a:bodyPr>
          <a:lstStyle/>
          <a:p>
            <a:pPr marL="0" marR="0" lvl="0" indent="0" algn="l" defTabSz="577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We schedule a call to understand your needs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B1107B-AE88-E5F9-0135-75132C240C8C}"/>
              </a:ext>
            </a:extLst>
          </p:cNvPr>
          <p:cNvSpPr txBox="1"/>
          <p:nvPr/>
        </p:nvSpPr>
        <p:spPr>
          <a:xfrm>
            <a:off x="1436256" y="2293520"/>
            <a:ext cx="1899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Initial chat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6ACD1F-72F9-7A17-D72B-660745BF1257}"/>
              </a:ext>
            </a:extLst>
          </p:cNvPr>
          <p:cNvSpPr/>
          <p:nvPr/>
        </p:nvSpPr>
        <p:spPr>
          <a:xfrm>
            <a:off x="454439" y="2312111"/>
            <a:ext cx="857250" cy="857250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8F545C-B0B4-B2D2-60C7-FA1DDFAA31B4}"/>
              </a:ext>
            </a:extLst>
          </p:cNvPr>
          <p:cNvSpPr/>
          <p:nvPr/>
        </p:nvSpPr>
        <p:spPr>
          <a:xfrm>
            <a:off x="4137210" y="2312111"/>
            <a:ext cx="857250" cy="857250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CF4B08-B742-45CE-5EB3-F74A39F30011}"/>
              </a:ext>
            </a:extLst>
          </p:cNvPr>
          <p:cNvSpPr/>
          <p:nvPr/>
        </p:nvSpPr>
        <p:spPr>
          <a:xfrm>
            <a:off x="7782214" y="2312111"/>
            <a:ext cx="857250" cy="857250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31C1FC76-8937-105B-5BB7-15B54FC54D6C}"/>
              </a:ext>
            </a:extLst>
          </p:cNvPr>
          <p:cNvSpPr/>
          <p:nvPr/>
        </p:nvSpPr>
        <p:spPr>
          <a:xfrm>
            <a:off x="5144059" y="2550048"/>
            <a:ext cx="2266654" cy="1122343"/>
          </a:xfrm>
          <a:custGeom>
            <a:avLst/>
            <a:gdLst>
              <a:gd name="connsiteX0" fmla="*/ 0 w 1931752"/>
              <a:gd name="connsiteY0" fmla="*/ 0 h 1159051"/>
              <a:gd name="connsiteX1" fmla="*/ 1931752 w 1931752"/>
              <a:gd name="connsiteY1" fmla="*/ 0 h 1159051"/>
              <a:gd name="connsiteX2" fmla="*/ 1931752 w 1931752"/>
              <a:gd name="connsiteY2" fmla="*/ 1159051 h 1159051"/>
              <a:gd name="connsiteX3" fmla="*/ 0 w 1931752"/>
              <a:gd name="connsiteY3" fmla="*/ 1159051 h 1159051"/>
              <a:gd name="connsiteX4" fmla="*/ 0 w 1931752"/>
              <a:gd name="connsiteY4" fmla="*/ 0 h 115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752" h="1159051">
                <a:moveTo>
                  <a:pt x="0" y="0"/>
                </a:moveTo>
                <a:lnTo>
                  <a:pt x="1931752" y="0"/>
                </a:lnTo>
                <a:lnTo>
                  <a:pt x="1931752" y="1159051"/>
                </a:lnTo>
                <a:lnTo>
                  <a:pt x="0" y="115905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17410184"/>
              <a:satOff val="-37789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We deploy a team of experienced staff to begin delivering for you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3265AC-D040-7853-D5CF-A9708CBEB817}"/>
              </a:ext>
            </a:extLst>
          </p:cNvPr>
          <p:cNvSpPr txBox="1"/>
          <p:nvPr/>
        </p:nvSpPr>
        <p:spPr>
          <a:xfrm>
            <a:off x="5159839" y="2247155"/>
            <a:ext cx="1655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Kick-off</a:t>
            </a:r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FFA8C54B-0895-F4A9-81A6-032F2A1E9CCF}"/>
              </a:ext>
            </a:extLst>
          </p:cNvPr>
          <p:cNvSpPr/>
          <p:nvPr/>
        </p:nvSpPr>
        <p:spPr>
          <a:xfrm>
            <a:off x="8751298" y="2550048"/>
            <a:ext cx="2754401" cy="1122343"/>
          </a:xfrm>
          <a:custGeom>
            <a:avLst/>
            <a:gdLst>
              <a:gd name="connsiteX0" fmla="*/ 0 w 1931752"/>
              <a:gd name="connsiteY0" fmla="*/ 0 h 1159051"/>
              <a:gd name="connsiteX1" fmla="*/ 1931752 w 1931752"/>
              <a:gd name="connsiteY1" fmla="*/ 0 h 1159051"/>
              <a:gd name="connsiteX2" fmla="*/ 1931752 w 1931752"/>
              <a:gd name="connsiteY2" fmla="*/ 1159051 h 1159051"/>
              <a:gd name="connsiteX3" fmla="*/ 0 w 1931752"/>
              <a:gd name="connsiteY3" fmla="*/ 1159051 h 1159051"/>
              <a:gd name="connsiteX4" fmla="*/ 0 w 1931752"/>
              <a:gd name="connsiteY4" fmla="*/ 0 h 115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752" h="1159051">
                <a:moveTo>
                  <a:pt x="0" y="0"/>
                </a:moveTo>
                <a:lnTo>
                  <a:pt x="1931752" y="0"/>
                </a:lnTo>
                <a:lnTo>
                  <a:pt x="1931752" y="1159051"/>
                </a:lnTo>
                <a:lnTo>
                  <a:pt x="0" y="115905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17410184"/>
              <a:satOff val="-37789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We provide a high-quality output, with sharp analysis and practical advice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9B39CE-334A-A4DD-D934-80C54B5185A8}"/>
              </a:ext>
            </a:extLst>
          </p:cNvPr>
          <p:cNvSpPr txBox="1"/>
          <p:nvPr/>
        </p:nvSpPr>
        <p:spPr>
          <a:xfrm>
            <a:off x="8751298" y="2247155"/>
            <a:ext cx="1655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Reporting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3825FC-D7D3-3454-5B21-5961172FBF76}"/>
              </a:ext>
            </a:extLst>
          </p:cNvPr>
          <p:cNvSpPr txBox="1"/>
          <p:nvPr/>
        </p:nvSpPr>
        <p:spPr>
          <a:xfrm>
            <a:off x="2456065" y="4275167"/>
            <a:ext cx="1899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Agreement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70146E-65ED-C4B9-3C3B-51C48446FBA6}"/>
              </a:ext>
            </a:extLst>
          </p:cNvPr>
          <p:cNvSpPr/>
          <p:nvPr/>
        </p:nvSpPr>
        <p:spPr>
          <a:xfrm>
            <a:off x="1474248" y="4293758"/>
            <a:ext cx="857250" cy="857250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2A51CA-4135-A581-3260-F1012981DFD4}"/>
              </a:ext>
            </a:extLst>
          </p:cNvPr>
          <p:cNvSpPr/>
          <p:nvPr/>
        </p:nvSpPr>
        <p:spPr>
          <a:xfrm>
            <a:off x="4964307" y="4293758"/>
            <a:ext cx="857250" cy="857250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06C1CD-287D-3EF1-0CA4-6B24D25A6BFE}"/>
              </a:ext>
            </a:extLst>
          </p:cNvPr>
          <p:cNvSpPr/>
          <p:nvPr/>
        </p:nvSpPr>
        <p:spPr>
          <a:xfrm>
            <a:off x="8981579" y="4293758"/>
            <a:ext cx="857250" cy="857250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00943F01-33B9-A388-1FEC-4CD693C697ED}"/>
              </a:ext>
            </a:extLst>
          </p:cNvPr>
          <p:cNvSpPr/>
          <p:nvPr/>
        </p:nvSpPr>
        <p:spPr>
          <a:xfrm>
            <a:off x="5971156" y="4531695"/>
            <a:ext cx="2897989" cy="1122343"/>
          </a:xfrm>
          <a:custGeom>
            <a:avLst/>
            <a:gdLst>
              <a:gd name="connsiteX0" fmla="*/ 0 w 1931752"/>
              <a:gd name="connsiteY0" fmla="*/ 0 h 1159051"/>
              <a:gd name="connsiteX1" fmla="*/ 1931752 w 1931752"/>
              <a:gd name="connsiteY1" fmla="*/ 0 h 1159051"/>
              <a:gd name="connsiteX2" fmla="*/ 1931752 w 1931752"/>
              <a:gd name="connsiteY2" fmla="*/ 1159051 h 1159051"/>
              <a:gd name="connsiteX3" fmla="*/ 0 w 1931752"/>
              <a:gd name="connsiteY3" fmla="*/ 1159051 h 1159051"/>
              <a:gd name="connsiteX4" fmla="*/ 0 w 1931752"/>
              <a:gd name="connsiteY4" fmla="*/ 0 h 115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752" h="1159051">
                <a:moveTo>
                  <a:pt x="0" y="0"/>
                </a:moveTo>
                <a:lnTo>
                  <a:pt x="1931752" y="0"/>
                </a:lnTo>
                <a:lnTo>
                  <a:pt x="1931752" y="1159051"/>
                </a:lnTo>
                <a:lnTo>
                  <a:pt x="0" y="115905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17410184"/>
              <a:satOff val="-37789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We carry out the agreed work, giving you regular updates and collaborating with you to adjust plans if needed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C0CAB8-413A-E308-CBC0-9AB689621076}"/>
              </a:ext>
            </a:extLst>
          </p:cNvPr>
          <p:cNvSpPr txBox="1"/>
          <p:nvPr/>
        </p:nvSpPr>
        <p:spPr>
          <a:xfrm>
            <a:off x="5986936" y="4228802"/>
            <a:ext cx="1655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Delivery</a:t>
            </a:r>
          </a:p>
        </p:txBody>
      </p:sp>
      <p:sp>
        <p:nvSpPr>
          <p:cNvPr id="30" name="Freeform 20">
            <a:extLst>
              <a:ext uri="{FF2B5EF4-FFF2-40B4-BE49-F238E27FC236}">
                <a16:creationId xmlns:a16="http://schemas.microsoft.com/office/drawing/2014/main" id="{F29B222B-E1C1-31B0-B11F-D1A8D4C9BF2D}"/>
              </a:ext>
            </a:extLst>
          </p:cNvPr>
          <p:cNvSpPr/>
          <p:nvPr/>
        </p:nvSpPr>
        <p:spPr>
          <a:xfrm>
            <a:off x="9950663" y="4531695"/>
            <a:ext cx="2105869" cy="1122343"/>
          </a:xfrm>
          <a:custGeom>
            <a:avLst/>
            <a:gdLst>
              <a:gd name="connsiteX0" fmla="*/ 0 w 1931752"/>
              <a:gd name="connsiteY0" fmla="*/ 0 h 1159051"/>
              <a:gd name="connsiteX1" fmla="*/ 1931752 w 1931752"/>
              <a:gd name="connsiteY1" fmla="*/ 0 h 1159051"/>
              <a:gd name="connsiteX2" fmla="*/ 1931752 w 1931752"/>
              <a:gd name="connsiteY2" fmla="*/ 1159051 h 1159051"/>
              <a:gd name="connsiteX3" fmla="*/ 0 w 1931752"/>
              <a:gd name="connsiteY3" fmla="*/ 1159051 h 1159051"/>
              <a:gd name="connsiteX4" fmla="*/ 0 w 1931752"/>
              <a:gd name="connsiteY4" fmla="*/ 0 h 115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752" h="1159051">
                <a:moveTo>
                  <a:pt x="0" y="0"/>
                </a:moveTo>
                <a:lnTo>
                  <a:pt x="1931752" y="0"/>
                </a:lnTo>
                <a:lnTo>
                  <a:pt x="1931752" y="1159051"/>
                </a:lnTo>
                <a:lnTo>
                  <a:pt x="0" y="115905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17410184"/>
              <a:satOff val="-37789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We ask for your feedback and discuss lessons learned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0EEA68-56F5-AA5B-7FCA-D7DB5C73E72A}"/>
              </a:ext>
            </a:extLst>
          </p:cNvPr>
          <p:cNvSpPr txBox="1"/>
          <p:nvPr/>
        </p:nvSpPr>
        <p:spPr>
          <a:xfrm>
            <a:off x="9950663" y="4228802"/>
            <a:ext cx="1655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Feedback</a:t>
            </a:r>
          </a:p>
        </p:txBody>
      </p:sp>
      <p:sp>
        <p:nvSpPr>
          <p:cNvPr id="32" name="Freeform 20">
            <a:extLst>
              <a:ext uri="{FF2B5EF4-FFF2-40B4-BE49-F238E27FC236}">
                <a16:creationId xmlns:a16="http://schemas.microsoft.com/office/drawing/2014/main" id="{1D1D2C27-5DD3-6960-7D67-FA5F02028BFB}"/>
              </a:ext>
            </a:extLst>
          </p:cNvPr>
          <p:cNvSpPr/>
          <p:nvPr/>
        </p:nvSpPr>
        <p:spPr>
          <a:xfrm>
            <a:off x="2481096" y="4578060"/>
            <a:ext cx="2655345" cy="572948"/>
          </a:xfrm>
          <a:custGeom>
            <a:avLst/>
            <a:gdLst>
              <a:gd name="connsiteX0" fmla="*/ 0 w 1931752"/>
              <a:gd name="connsiteY0" fmla="*/ 0 h 1159051"/>
              <a:gd name="connsiteX1" fmla="*/ 1931752 w 1931752"/>
              <a:gd name="connsiteY1" fmla="*/ 0 h 1159051"/>
              <a:gd name="connsiteX2" fmla="*/ 1931752 w 1931752"/>
              <a:gd name="connsiteY2" fmla="*/ 1159051 h 1159051"/>
              <a:gd name="connsiteX3" fmla="*/ 0 w 1931752"/>
              <a:gd name="connsiteY3" fmla="*/ 1159051 h 1159051"/>
              <a:gd name="connsiteX4" fmla="*/ 0 w 1931752"/>
              <a:gd name="connsiteY4" fmla="*/ 0 h 115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752" h="1159051">
                <a:moveTo>
                  <a:pt x="0" y="0"/>
                </a:moveTo>
                <a:lnTo>
                  <a:pt x="1931752" y="0"/>
                </a:lnTo>
                <a:lnTo>
                  <a:pt x="1931752" y="1159051"/>
                </a:lnTo>
                <a:lnTo>
                  <a:pt x="0" y="115905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17410184"/>
              <a:satOff val="-37789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ova" panose="020B0504020202020204" pitchFamily="34" charset="0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We agree an approach covering scope, timelines, deliverables, and costs</a:t>
            </a:r>
          </a:p>
          <a:p>
            <a:pPr marL="0" marR="0" lvl="0" indent="0" algn="l" defTabSz="577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 panose="020B0504020202020204" pitchFamily="34" charset="0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031B30-909F-C54A-FA3D-57A3A7B03A00}"/>
              </a:ext>
            </a:extLst>
          </p:cNvPr>
          <p:cNvCxnSpPr>
            <a:stCxn id="17" idx="4"/>
          </p:cNvCxnSpPr>
          <p:nvPr/>
        </p:nvCxnSpPr>
        <p:spPr>
          <a:xfrm flipH="1">
            <a:off x="877135" y="3169361"/>
            <a:ext cx="5929" cy="55245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319415C-D5CB-12FB-1D76-83C07A84E2B7}"/>
              </a:ext>
            </a:extLst>
          </p:cNvPr>
          <p:cNvCxnSpPr/>
          <p:nvPr/>
        </p:nvCxnSpPr>
        <p:spPr>
          <a:xfrm flipH="1">
            <a:off x="1902873" y="3721811"/>
            <a:ext cx="5929" cy="55245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B2937FD-A45F-D274-C15A-32DA2E23B528}"/>
              </a:ext>
            </a:extLst>
          </p:cNvPr>
          <p:cNvCxnSpPr/>
          <p:nvPr/>
        </p:nvCxnSpPr>
        <p:spPr>
          <a:xfrm flipH="1">
            <a:off x="4559906" y="3169361"/>
            <a:ext cx="5929" cy="55245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F82B93-1E4D-E8DC-20CB-547BDF8160B6}"/>
              </a:ext>
            </a:extLst>
          </p:cNvPr>
          <p:cNvCxnSpPr/>
          <p:nvPr/>
        </p:nvCxnSpPr>
        <p:spPr>
          <a:xfrm flipH="1">
            <a:off x="5400095" y="3741308"/>
            <a:ext cx="5929" cy="55245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3AED5-39DB-C720-9F3D-0EB6FF38A7D2}"/>
              </a:ext>
            </a:extLst>
          </p:cNvPr>
          <p:cNvCxnSpPr/>
          <p:nvPr/>
        </p:nvCxnSpPr>
        <p:spPr>
          <a:xfrm flipH="1">
            <a:off x="8220712" y="3169361"/>
            <a:ext cx="5929" cy="55245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8A5E566-0D5B-DEF6-ADF6-6B9EA4BDBE22}"/>
              </a:ext>
            </a:extLst>
          </p:cNvPr>
          <p:cNvCxnSpPr/>
          <p:nvPr/>
        </p:nvCxnSpPr>
        <p:spPr>
          <a:xfrm flipH="1">
            <a:off x="9424531" y="3741308"/>
            <a:ext cx="5929" cy="55245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42">
            <a:extLst>
              <a:ext uri="{FF2B5EF4-FFF2-40B4-BE49-F238E27FC236}">
                <a16:creationId xmlns:a16="http://schemas.microsoft.com/office/drawing/2014/main" id="{56858652-AF93-6409-55D1-FF854232567C}"/>
              </a:ext>
            </a:extLst>
          </p:cNvPr>
          <p:cNvSpPr/>
          <p:nvPr/>
        </p:nvSpPr>
        <p:spPr>
          <a:xfrm>
            <a:off x="9223792" y="4531695"/>
            <a:ext cx="462919" cy="392948"/>
          </a:xfrm>
          <a:custGeom>
            <a:avLst/>
            <a:gdLst>
              <a:gd name="connsiteX0" fmla="*/ 788516 w 891024"/>
              <a:gd name="connsiteY0" fmla="*/ 5 h 756344"/>
              <a:gd name="connsiteX1" fmla="*/ 788516 w 891024"/>
              <a:gd name="connsiteY1" fmla="*/ 42 h 756344"/>
              <a:gd name="connsiteX2" fmla="*/ 715218 w 891024"/>
              <a:gd name="connsiteY2" fmla="*/ 30884 h 756344"/>
              <a:gd name="connsiteX3" fmla="*/ 427460 w 891024"/>
              <a:gd name="connsiteY3" fmla="*/ 319492 h 756344"/>
              <a:gd name="connsiteX4" fmla="*/ 423540 w 891024"/>
              <a:gd name="connsiteY4" fmla="*/ 327323 h 756344"/>
              <a:gd name="connsiteX5" fmla="*/ 402165 w 891024"/>
              <a:gd name="connsiteY5" fmla="*/ 474301 h 756344"/>
              <a:gd name="connsiteX6" fmla="*/ 402165 w 891024"/>
              <a:gd name="connsiteY6" fmla="*/ 474339 h 756344"/>
              <a:gd name="connsiteX7" fmla="*/ 406085 w 891024"/>
              <a:gd name="connsiteY7" fmla="*/ 486252 h 756344"/>
              <a:gd name="connsiteX8" fmla="*/ 417993 w 891024"/>
              <a:gd name="connsiteY8" fmla="*/ 490187 h 756344"/>
              <a:gd name="connsiteX9" fmla="*/ 564546 w 891024"/>
              <a:gd name="connsiteY9" fmla="*/ 468735 h 756344"/>
              <a:gd name="connsiteX10" fmla="*/ 564546 w 891024"/>
              <a:gd name="connsiteY10" fmla="*/ 468772 h 756344"/>
              <a:gd name="connsiteX11" fmla="*/ 572349 w 891024"/>
              <a:gd name="connsiteY11" fmla="*/ 464837 h 756344"/>
              <a:gd name="connsiteX12" fmla="*/ 802631 w 891024"/>
              <a:gd name="connsiteY12" fmla="*/ 233904 h 756344"/>
              <a:gd name="connsiteX13" fmla="*/ 802668 w 891024"/>
              <a:gd name="connsiteY13" fmla="*/ 233866 h 756344"/>
              <a:gd name="connsiteX14" fmla="*/ 802705 w 891024"/>
              <a:gd name="connsiteY14" fmla="*/ 233755 h 756344"/>
              <a:gd name="connsiteX15" fmla="*/ 860027 w 891024"/>
              <a:gd name="connsiteY15" fmla="*/ 176264 h 756344"/>
              <a:gd name="connsiteX16" fmla="*/ 861654 w 891024"/>
              <a:gd name="connsiteY16" fmla="*/ 29770 h 756344"/>
              <a:gd name="connsiteX17" fmla="*/ 861654 w 891024"/>
              <a:gd name="connsiteY17" fmla="*/ 29807 h 756344"/>
              <a:gd name="connsiteX18" fmla="*/ 861543 w 891024"/>
              <a:gd name="connsiteY18" fmla="*/ 29733 h 756344"/>
              <a:gd name="connsiteX19" fmla="*/ 859916 w 891024"/>
              <a:gd name="connsiteY19" fmla="*/ 28991 h 756344"/>
              <a:gd name="connsiteX20" fmla="*/ 788467 w 891024"/>
              <a:gd name="connsiteY20" fmla="*/ 4 h 756344"/>
              <a:gd name="connsiteX21" fmla="*/ 788737 w 891024"/>
              <a:gd name="connsiteY21" fmla="*/ 27767 h 756344"/>
              <a:gd name="connsiteX22" fmla="*/ 841991 w 891024"/>
              <a:gd name="connsiteY22" fmla="*/ 49554 h 756344"/>
              <a:gd name="connsiteX23" fmla="*/ 840549 w 891024"/>
              <a:gd name="connsiteY23" fmla="*/ 156408 h 756344"/>
              <a:gd name="connsiteX24" fmla="*/ 840512 w 891024"/>
              <a:gd name="connsiteY24" fmla="*/ 156408 h 756344"/>
              <a:gd name="connsiteX25" fmla="*/ 840401 w 891024"/>
              <a:gd name="connsiteY25" fmla="*/ 156519 h 756344"/>
              <a:gd name="connsiteX26" fmla="*/ 792214 w 891024"/>
              <a:gd name="connsiteY26" fmla="*/ 204842 h 756344"/>
              <a:gd name="connsiteX27" fmla="*/ 686673 w 891024"/>
              <a:gd name="connsiteY27" fmla="*/ 98986 h 756344"/>
              <a:gd name="connsiteX28" fmla="*/ 734823 w 891024"/>
              <a:gd name="connsiteY28" fmla="*/ 50663 h 756344"/>
              <a:gd name="connsiteX29" fmla="*/ 788705 w 891024"/>
              <a:gd name="connsiteY29" fmla="*/ 27762 h 756344"/>
              <a:gd name="connsiteX30" fmla="*/ 75331 w 891024"/>
              <a:gd name="connsiteY30" fmla="*/ 83588 h 756344"/>
              <a:gd name="connsiteX31" fmla="*/ 0 w 891024"/>
              <a:gd name="connsiteY31" fmla="*/ 159117 h 756344"/>
              <a:gd name="connsiteX32" fmla="*/ 0 w 891024"/>
              <a:gd name="connsiteY32" fmla="*/ 569125 h 756344"/>
              <a:gd name="connsiteX33" fmla="*/ 75331 w 891024"/>
              <a:gd name="connsiteY33" fmla="*/ 644766 h 756344"/>
              <a:gd name="connsiteX34" fmla="*/ 158280 w 891024"/>
              <a:gd name="connsiteY34" fmla="*/ 644766 h 756344"/>
              <a:gd name="connsiteX35" fmla="*/ 158280 w 891024"/>
              <a:gd name="connsiteY35" fmla="*/ 742564 h 756344"/>
              <a:gd name="connsiteX36" fmla="*/ 158280 w 891024"/>
              <a:gd name="connsiteY36" fmla="*/ 742527 h 756344"/>
              <a:gd name="connsiteX37" fmla="*/ 166046 w 891024"/>
              <a:gd name="connsiteY37" fmla="*/ 754924 h 756344"/>
              <a:gd name="connsiteX38" fmla="*/ 180580 w 891024"/>
              <a:gd name="connsiteY38" fmla="*/ 753551 h 756344"/>
              <a:gd name="connsiteX39" fmla="*/ 321889 w 891024"/>
              <a:gd name="connsiteY39" fmla="*/ 644730 h 756344"/>
              <a:gd name="connsiteX40" fmla="*/ 668258 w 891024"/>
              <a:gd name="connsiteY40" fmla="*/ 644730 h 756344"/>
              <a:gd name="connsiteX41" fmla="*/ 743626 w 891024"/>
              <a:gd name="connsiteY41" fmla="*/ 569090 h 756344"/>
              <a:gd name="connsiteX42" fmla="*/ 743590 w 891024"/>
              <a:gd name="connsiteY42" fmla="*/ 371155 h 756344"/>
              <a:gd name="connsiteX43" fmla="*/ 739522 w 891024"/>
              <a:gd name="connsiteY43" fmla="*/ 361208 h 756344"/>
              <a:gd name="connsiteX44" fmla="*/ 729610 w 891024"/>
              <a:gd name="connsiteY44" fmla="*/ 357125 h 756344"/>
              <a:gd name="connsiteX45" fmla="*/ 719773 w 891024"/>
              <a:gd name="connsiteY45" fmla="*/ 361245 h 756344"/>
              <a:gd name="connsiteX46" fmla="*/ 715742 w 891024"/>
              <a:gd name="connsiteY46" fmla="*/ 371155 h 756344"/>
              <a:gd name="connsiteX47" fmla="*/ 715742 w 891024"/>
              <a:gd name="connsiteY47" fmla="*/ 569090 h 756344"/>
              <a:gd name="connsiteX48" fmla="*/ 668258 w 891024"/>
              <a:gd name="connsiteY48" fmla="*/ 616746 h 756344"/>
              <a:gd name="connsiteX49" fmla="*/ 317155 w 891024"/>
              <a:gd name="connsiteY49" fmla="*/ 616746 h 756344"/>
              <a:gd name="connsiteX50" fmla="*/ 308723 w 891024"/>
              <a:gd name="connsiteY50" fmla="*/ 619641 h 756344"/>
              <a:gd name="connsiteX51" fmla="*/ 186018 w 891024"/>
              <a:gd name="connsiteY51" fmla="*/ 714136 h 756344"/>
              <a:gd name="connsiteX52" fmla="*/ 186018 w 891024"/>
              <a:gd name="connsiteY52" fmla="*/ 630776 h 756344"/>
              <a:gd name="connsiteX53" fmla="*/ 181987 w 891024"/>
              <a:gd name="connsiteY53" fmla="*/ 620866 h 756344"/>
              <a:gd name="connsiteX54" fmla="*/ 172150 w 891024"/>
              <a:gd name="connsiteY54" fmla="*/ 616746 h 756344"/>
              <a:gd name="connsiteX55" fmla="*/ 75328 w 891024"/>
              <a:gd name="connsiteY55" fmla="*/ 616746 h 756344"/>
              <a:gd name="connsiteX56" fmla="*/ 27844 w 891024"/>
              <a:gd name="connsiteY56" fmla="*/ 569090 h 756344"/>
              <a:gd name="connsiteX57" fmla="*/ 27844 w 891024"/>
              <a:gd name="connsiteY57" fmla="*/ 159120 h 756344"/>
              <a:gd name="connsiteX58" fmla="*/ 75328 w 891024"/>
              <a:gd name="connsiteY58" fmla="*/ 111539 h 756344"/>
              <a:gd name="connsiteX59" fmla="*/ 584894 w 891024"/>
              <a:gd name="connsiteY59" fmla="*/ 111539 h 756344"/>
              <a:gd name="connsiteX60" fmla="*/ 594732 w 891024"/>
              <a:gd name="connsiteY60" fmla="*/ 107419 h 756344"/>
              <a:gd name="connsiteX61" fmla="*/ 598763 w 891024"/>
              <a:gd name="connsiteY61" fmla="*/ 97509 h 756344"/>
              <a:gd name="connsiteX62" fmla="*/ 584895 w 891024"/>
              <a:gd name="connsiteY62" fmla="*/ 83591 h 756344"/>
              <a:gd name="connsiteX63" fmla="*/ 667073 w 891024"/>
              <a:gd name="connsiteY63" fmla="*/ 118699 h 756344"/>
              <a:gd name="connsiteX64" fmla="*/ 772548 w 891024"/>
              <a:gd name="connsiteY64" fmla="*/ 224555 h 756344"/>
              <a:gd name="connsiteX65" fmla="*/ 555908 w 891024"/>
              <a:gd name="connsiteY65" fmla="*/ 441749 h 756344"/>
              <a:gd name="connsiteX66" fmla="*/ 432351 w 891024"/>
              <a:gd name="connsiteY66" fmla="*/ 459899 h 756344"/>
              <a:gd name="connsiteX67" fmla="*/ 450435 w 891024"/>
              <a:gd name="connsiteY67" fmla="*/ 336009 h 756344"/>
              <a:gd name="connsiteX68" fmla="*/ 180067 w 891024"/>
              <a:gd name="connsiteY68" fmla="*/ 238028 h 756344"/>
              <a:gd name="connsiteX69" fmla="*/ 180067 w 891024"/>
              <a:gd name="connsiteY69" fmla="*/ 237991 h 756344"/>
              <a:gd name="connsiteX70" fmla="*/ 166199 w 891024"/>
              <a:gd name="connsiteY70" fmla="*/ 251909 h 756344"/>
              <a:gd name="connsiteX71" fmla="*/ 170231 w 891024"/>
              <a:gd name="connsiteY71" fmla="*/ 261819 h 756344"/>
              <a:gd name="connsiteX72" fmla="*/ 180068 w 891024"/>
              <a:gd name="connsiteY72" fmla="*/ 265939 h 756344"/>
              <a:gd name="connsiteX73" fmla="*/ 430951 w 891024"/>
              <a:gd name="connsiteY73" fmla="*/ 265939 h 756344"/>
              <a:gd name="connsiteX74" fmla="*/ 440751 w 891024"/>
              <a:gd name="connsiteY74" fmla="*/ 261819 h 756344"/>
              <a:gd name="connsiteX75" fmla="*/ 444819 w 891024"/>
              <a:gd name="connsiteY75" fmla="*/ 251909 h 756344"/>
              <a:gd name="connsiteX76" fmla="*/ 430952 w 891024"/>
              <a:gd name="connsiteY76" fmla="*/ 237991 h 756344"/>
              <a:gd name="connsiteX77" fmla="*/ 172597 w 891024"/>
              <a:gd name="connsiteY77" fmla="*/ 350155 h 756344"/>
              <a:gd name="connsiteX78" fmla="*/ 172561 w 891024"/>
              <a:gd name="connsiteY78" fmla="*/ 350118 h 756344"/>
              <a:gd name="connsiteX79" fmla="*/ 162686 w 891024"/>
              <a:gd name="connsiteY79" fmla="*/ 354201 h 756344"/>
              <a:gd name="connsiteX80" fmla="*/ 158581 w 891024"/>
              <a:gd name="connsiteY80" fmla="*/ 364148 h 756344"/>
              <a:gd name="connsiteX81" fmla="*/ 162686 w 891024"/>
              <a:gd name="connsiteY81" fmla="*/ 374021 h 756344"/>
              <a:gd name="connsiteX82" fmla="*/ 172561 w 891024"/>
              <a:gd name="connsiteY82" fmla="*/ 378104 h 756344"/>
              <a:gd name="connsiteX83" fmla="*/ 376590 w 891024"/>
              <a:gd name="connsiteY83" fmla="*/ 378104 h 756344"/>
              <a:gd name="connsiteX84" fmla="*/ 390457 w 891024"/>
              <a:gd name="connsiteY84" fmla="*/ 364148 h 756344"/>
              <a:gd name="connsiteX85" fmla="*/ 386426 w 891024"/>
              <a:gd name="connsiteY85" fmla="*/ 354238 h 756344"/>
              <a:gd name="connsiteX86" fmla="*/ 376589 w 891024"/>
              <a:gd name="connsiteY86" fmla="*/ 350118 h 756344"/>
              <a:gd name="connsiteX87" fmla="*/ 172597 w 891024"/>
              <a:gd name="connsiteY87" fmla="*/ 462387 h 756344"/>
              <a:gd name="connsiteX88" fmla="*/ 172561 w 891024"/>
              <a:gd name="connsiteY88" fmla="*/ 462350 h 756344"/>
              <a:gd name="connsiteX89" fmla="*/ 162686 w 891024"/>
              <a:gd name="connsiteY89" fmla="*/ 466432 h 756344"/>
              <a:gd name="connsiteX90" fmla="*/ 158581 w 891024"/>
              <a:gd name="connsiteY90" fmla="*/ 476379 h 756344"/>
              <a:gd name="connsiteX91" fmla="*/ 162686 w 891024"/>
              <a:gd name="connsiteY91" fmla="*/ 486252 h 756344"/>
              <a:gd name="connsiteX92" fmla="*/ 172561 w 891024"/>
              <a:gd name="connsiteY92" fmla="*/ 490298 h 756344"/>
              <a:gd name="connsiteX93" fmla="*/ 360240 w 891024"/>
              <a:gd name="connsiteY93" fmla="*/ 490298 h 756344"/>
              <a:gd name="connsiteX94" fmla="*/ 370114 w 891024"/>
              <a:gd name="connsiteY94" fmla="*/ 486252 h 756344"/>
              <a:gd name="connsiteX95" fmla="*/ 374219 w 891024"/>
              <a:gd name="connsiteY95" fmla="*/ 476379 h 756344"/>
              <a:gd name="connsiteX96" fmla="*/ 370151 w 891024"/>
              <a:gd name="connsiteY96" fmla="*/ 466432 h 756344"/>
              <a:gd name="connsiteX97" fmla="*/ 360240 w 891024"/>
              <a:gd name="connsiteY97" fmla="*/ 462350 h 75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91024" h="756344">
                <a:moveTo>
                  <a:pt x="788516" y="5"/>
                </a:moveTo>
                <a:lnTo>
                  <a:pt x="788516" y="42"/>
                </a:lnTo>
                <a:cubicBezTo>
                  <a:pt x="762000" y="264"/>
                  <a:pt x="735484" y="10546"/>
                  <a:pt x="715218" y="30884"/>
                </a:cubicBezTo>
                <a:lnTo>
                  <a:pt x="427460" y="319492"/>
                </a:lnTo>
                <a:cubicBezTo>
                  <a:pt x="425352" y="321608"/>
                  <a:pt x="423947" y="324354"/>
                  <a:pt x="423540" y="327323"/>
                </a:cubicBezTo>
                <a:lnTo>
                  <a:pt x="402165" y="474301"/>
                </a:lnTo>
                <a:lnTo>
                  <a:pt x="402165" y="474339"/>
                </a:lnTo>
                <a:cubicBezTo>
                  <a:pt x="401499" y="478719"/>
                  <a:pt x="402979" y="483135"/>
                  <a:pt x="406085" y="486252"/>
                </a:cubicBezTo>
                <a:cubicBezTo>
                  <a:pt x="409191" y="489408"/>
                  <a:pt x="413630" y="490855"/>
                  <a:pt x="417993" y="490187"/>
                </a:cubicBezTo>
                <a:lnTo>
                  <a:pt x="564546" y="468735"/>
                </a:lnTo>
                <a:lnTo>
                  <a:pt x="564546" y="468772"/>
                </a:lnTo>
                <a:cubicBezTo>
                  <a:pt x="567505" y="468326"/>
                  <a:pt x="570242" y="466953"/>
                  <a:pt x="572349" y="464837"/>
                </a:cubicBezTo>
                <a:lnTo>
                  <a:pt x="802631" y="233904"/>
                </a:lnTo>
                <a:lnTo>
                  <a:pt x="802668" y="233866"/>
                </a:lnTo>
                <a:cubicBezTo>
                  <a:pt x="802668" y="233829"/>
                  <a:pt x="802705" y="233792"/>
                  <a:pt x="802705" y="233755"/>
                </a:cubicBezTo>
                <a:lnTo>
                  <a:pt x="860027" y="176264"/>
                </a:lnTo>
                <a:cubicBezTo>
                  <a:pt x="900633" y="135845"/>
                  <a:pt x="901520" y="70037"/>
                  <a:pt x="861654" y="29770"/>
                </a:cubicBezTo>
                <a:lnTo>
                  <a:pt x="861654" y="29807"/>
                </a:lnTo>
                <a:cubicBezTo>
                  <a:pt x="861617" y="29770"/>
                  <a:pt x="861580" y="29733"/>
                  <a:pt x="861543" y="29733"/>
                </a:cubicBezTo>
                <a:lnTo>
                  <a:pt x="859916" y="28991"/>
                </a:lnTo>
                <a:cubicBezTo>
                  <a:pt x="840056" y="9802"/>
                  <a:pt x="814392" y="-219"/>
                  <a:pt x="788467" y="4"/>
                </a:cubicBezTo>
                <a:close/>
                <a:moveTo>
                  <a:pt x="788737" y="27767"/>
                </a:moveTo>
                <a:cubicBezTo>
                  <a:pt x="808079" y="27619"/>
                  <a:pt x="827346" y="34856"/>
                  <a:pt x="841991" y="49554"/>
                </a:cubicBezTo>
                <a:cubicBezTo>
                  <a:pt x="871058" y="78912"/>
                  <a:pt x="870651" y="126457"/>
                  <a:pt x="840549" y="156408"/>
                </a:cubicBezTo>
                <a:lnTo>
                  <a:pt x="840512" y="156408"/>
                </a:lnTo>
                <a:cubicBezTo>
                  <a:pt x="840475" y="156445"/>
                  <a:pt x="840438" y="156482"/>
                  <a:pt x="840401" y="156519"/>
                </a:cubicBezTo>
                <a:lnTo>
                  <a:pt x="792214" y="204842"/>
                </a:lnTo>
                <a:lnTo>
                  <a:pt x="686673" y="98986"/>
                </a:lnTo>
                <a:lnTo>
                  <a:pt x="734823" y="50663"/>
                </a:lnTo>
                <a:cubicBezTo>
                  <a:pt x="749837" y="35594"/>
                  <a:pt x="769363" y="27948"/>
                  <a:pt x="788705" y="27762"/>
                </a:cubicBezTo>
                <a:close/>
                <a:moveTo>
                  <a:pt x="75331" y="83588"/>
                </a:moveTo>
                <a:cubicBezTo>
                  <a:pt x="33838" y="83588"/>
                  <a:pt x="0" y="117474"/>
                  <a:pt x="0" y="159117"/>
                </a:cubicBezTo>
                <a:lnTo>
                  <a:pt x="0" y="569125"/>
                </a:lnTo>
                <a:cubicBezTo>
                  <a:pt x="0" y="610731"/>
                  <a:pt x="33838" y="644766"/>
                  <a:pt x="75331" y="644766"/>
                </a:cubicBezTo>
                <a:lnTo>
                  <a:pt x="158280" y="644766"/>
                </a:lnTo>
                <a:lnTo>
                  <a:pt x="158280" y="742564"/>
                </a:lnTo>
                <a:lnTo>
                  <a:pt x="158280" y="742527"/>
                </a:lnTo>
                <a:cubicBezTo>
                  <a:pt x="158317" y="747798"/>
                  <a:pt x="161312" y="752586"/>
                  <a:pt x="166046" y="754924"/>
                </a:cubicBezTo>
                <a:cubicBezTo>
                  <a:pt x="170743" y="757225"/>
                  <a:pt x="176364" y="756705"/>
                  <a:pt x="180580" y="753551"/>
                </a:cubicBezTo>
                <a:lnTo>
                  <a:pt x="321889" y="644730"/>
                </a:lnTo>
                <a:lnTo>
                  <a:pt x="668258" y="644730"/>
                </a:lnTo>
                <a:cubicBezTo>
                  <a:pt x="709752" y="644730"/>
                  <a:pt x="743626" y="610733"/>
                  <a:pt x="743626" y="569090"/>
                </a:cubicBezTo>
                <a:lnTo>
                  <a:pt x="743590" y="371155"/>
                </a:lnTo>
                <a:cubicBezTo>
                  <a:pt x="743626" y="367443"/>
                  <a:pt x="742148" y="363843"/>
                  <a:pt x="739522" y="361208"/>
                </a:cubicBezTo>
                <a:cubicBezTo>
                  <a:pt x="736896" y="358572"/>
                  <a:pt x="733346" y="357125"/>
                  <a:pt x="729610" y="357125"/>
                </a:cubicBezTo>
                <a:cubicBezTo>
                  <a:pt x="725949" y="357125"/>
                  <a:pt x="722399" y="358610"/>
                  <a:pt x="719773" y="361245"/>
                </a:cubicBezTo>
                <a:cubicBezTo>
                  <a:pt x="717184" y="363880"/>
                  <a:pt x="715706" y="367443"/>
                  <a:pt x="715742" y="371155"/>
                </a:cubicBezTo>
                <a:lnTo>
                  <a:pt x="715742" y="569090"/>
                </a:lnTo>
                <a:cubicBezTo>
                  <a:pt x="715742" y="595702"/>
                  <a:pt x="694811" y="616746"/>
                  <a:pt x="668258" y="616746"/>
                </a:cubicBezTo>
                <a:lnTo>
                  <a:pt x="317155" y="616746"/>
                </a:lnTo>
                <a:cubicBezTo>
                  <a:pt x="314123" y="616783"/>
                  <a:pt x="311164" y="617784"/>
                  <a:pt x="308723" y="619641"/>
                </a:cubicBezTo>
                <a:lnTo>
                  <a:pt x="186018" y="714136"/>
                </a:lnTo>
                <a:lnTo>
                  <a:pt x="186018" y="630776"/>
                </a:lnTo>
                <a:cubicBezTo>
                  <a:pt x="186055" y="627063"/>
                  <a:pt x="184575" y="623500"/>
                  <a:pt x="181987" y="620866"/>
                </a:cubicBezTo>
                <a:cubicBezTo>
                  <a:pt x="179361" y="618230"/>
                  <a:pt x="175848" y="616746"/>
                  <a:pt x="172150" y="616746"/>
                </a:cubicBezTo>
                <a:lnTo>
                  <a:pt x="75328" y="616746"/>
                </a:lnTo>
                <a:cubicBezTo>
                  <a:pt x="48775" y="616746"/>
                  <a:pt x="27844" y="595739"/>
                  <a:pt x="27844" y="569090"/>
                </a:cubicBezTo>
                <a:lnTo>
                  <a:pt x="27844" y="159120"/>
                </a:lnTo>
                <a:cubicBezTo>
                  <a:pt x="27844" y="132508"/>
                  <a:pt x="48775" y="111539"/>
                  <a:pt x="75328" y="111539"/>
                </a:cubicBezTo>
                <a:lnTo>
                  <a:pt x="584894" y="111539"/>
                </a:lnTo>
                <a:cubicBezTo>
                  <a:pt x="588592" y="111502"/>
                  <a:pt x="592143" y="110017"/>
                  <a:pt x="594732" y="107419"/>
                </a:cubicBezTo>
                <a:cubicBezTo>
                  <a:pt x="597320" y="104783"/>
                  <a:pt x="598763" y="101220"/>
                  <a:pt x="598763" y="97509"/>
                </a:cubicBezTo>
                <a:cubicBezTo>
                  <a:pt x="598725" y="89826"/>
                  <a:pt x="592550" y="83628"/>
                  <a:pt x="584895" y="83591"/>
                </a:cubicBezTo>
                <a:close/>
                <a:moveTo>
                  <a:pt x="667073" y="118699"/>
                </a:moveTo>
                <a:lnTo>
                  <a:pt x="772548" y="224555"/>
                </a:lnTo>
                <a:lnTo>
                  <a:pt x="555908" y="441749"/>
                </a:lnTo>
                <a:lnTo>
                  <a:pt x="432351" y="459899"/>
                </a:lnTo>
                <a:lnTo>
                  <a:pt x="450435" y="336009"/>
                </a:lnTo>
                <a:close/>
                <a:moveTo>
                  <a:pt x="180067" y="238028"/>
                </a:moveTo>
                <a:lnTo>
                  <a:pt x="180067" y="237991"/>
                </a:lnTo>
                <a:cubicBezTo>
                  <a:pt x="172412" y="238028"/>
                  <a:pt x="166199" y="244264"/>
                  <a:pt x="166199" y="251909"/>
                </a:cubicBezTo>
                <a:cubicBezTo>
                  <a:pt x="166163" y="255620"/>
                  <a:pt x="167605" y="259183"/>
                  <a:pt x="170231" y="261819"/>
                </a:cubicBezTo>
                <a:cubicBezTo>
                  <a:pt x="172820" y="264454"/>
                  <a:pt x="176370" y="265939"/>
                  <a:pt x="180068" y="265939"/>
                </a:cubicBezTo>
                <a:lnTo>
                  <a:pt x="430951" y="265939"/>
                </a:lnTo>
                <a:cubicBezTo>
                  <a:pt x="434649" y="265939"/>
                  <a:pt x="438162" y="264454"/>
                  <a:pt x="440751" y="261819"/>
                </a:cubicBezTo>
                <a:cubicBezTo>
                  <a:pt x="443378" y="259184"/>
                  <a:pt x="444819" y="255621"/>
                  <a:pt x="444819" y="251909"/>
                </a:cubicBezTo>
                <a:cubicBezTo>
                  <a:pt x="444783" y="244263"/>
                  <a:pt x="438569" y="238028"/>
                  <a:pt x="430952" y="237991"/>
                </a:cubicBezTo>
                <a:close/>
                <a:moveTo>
                  <a:pt x="172597" y="350155"/>
                </a:moveTo>
                <a:lnTo>
                  <a:pt x="172561" y="350118"/>
                </a:lnTo>
                <a:cubicBezTo>
                  <a:pt x="168863" y="350118"/>
                  <a:pt x="165312" y="351565"/>
                  <a:pt x="162686" y="354201"/>
                </a:cubicBezTo>
                <a:cubicBezTo>
                  <a:pt x="160060" y="356836"/>
                  <a:pt x="158581" y="360436"/>
                  <a:pt x="158581" y="364148"/>
                </a:cubicBezTo>
                <a:cubicBezTo>
                  <a:pt x="158618" y="367859"/>
                  <a:pt x="160097" y="371422"/>
                  <a:pt x="162686" y="374021"/>
                </a:cubicBezTo>
                <a:cubicBezTo>
                  <a:pt x="165311" y="376656"/>
                  <a:pt x="168862" y="378104"/>
                  <a:pt x="172561" y="378104"/>
                </a:cubicBezTo>
                <a:lnTo>
                  <a:pt x="376590" y="378104"/>
                </a:lnTo>
                <a:cubicBezTo>
                  <a:pt x="384245" y="378067"/>
                  <a:pt x="390421" y="371831"/>
                  <a:pt x="390457" y="364148"/>
                </a:cubicBezTo>
                <a:cubicBezTo>
                  <a:pt x="390457" y="360436"/>
                  <a:pt x="389015" y="356873"/>
                  <a:pt x="386426" y="354238"/>
                </a:cubicBezTo>
                <a:cubicBezTo>
                  <a:pt x="383801" y="351602"/>
                  <a:pt x="380288" y="350118"/>
                  <a:pt x="376589" y="350118"/>
                </a:cubicBezTo>
                <a:close/>
                <a:moveTo>
                  <a:pt x="172597" y="462387"/>
                </a:moveTo>
                <a:lnTo>
                  <a:pt x="172561" y="462350"/>
                </a:lnTo>
                <a:cubicBezTo>
                  <a:pt x="168863" y="462312"/>
                  <a:pt x="165312" y="463797"/>
                  <a:pt x="162686" y="466432"/>
                </a:cubicBezTo>
                <a:cubicBezTo>
                  <a:pt x="160060" y="469067"/>
                  <a:pt x="158581" y="472630"/>
                  <a:pt x="158581" y="476379"/>
                </a:cubicBezTo>
                <a:cubicBezTo>
                  <a:pt x="158618" y="480091"/>
                  <a:pt x="160097" y="483617"/>
                  <a:pt x="162686" y="486252"/>
                </a:cubicBezTo>
                <a:cubicBezTo>
                  <a:pt x="165311" y="488850"/>
                  <a:pt x="168862" y="490335"/>
                  <a:pt x="172561" y="490298"/>
                </a:cubicBezTo>
                <a:lnTo>
                  <a:pt x="360240" y="490298"/>
                </a:lnTo>
                <a:cubicBezTo>
                  <a:pt x="363938" y="490335"/>
                  <a:pt x="367488" y="488850"/>
                  <a:pt x="370114" y="486252"/>
                </a:cubicBezTo>
                <a:cubicBezTo>
                  <a:pt x="372739" y="483617"/>
                  <a:pt x="374219" y="480091"/>
                  <a:pt x="374219" y="476379"/>
                </a:cubicBezTo>
                <a:cubicBezTo>
                  <a:pt x="374219" y="472631"/>
                  <a:pt x="372739" y="469068"/>
                  <a:pt x="370151" y="466432"/>
                </a:cubicBezTo>
                <a:cubicBezTo>
                  <a:pt x="367525" y="463797"/>
                  <a:pt x="363938" y="462312"/>
                  <a:pt x="360240" y="462350"/>
                </a:cubicBezTo>
                <a:close/>
              </a:path>
            </a:pathLst>
          </a:custGeom>
          <a:solidFill>
            <a:srgbClr val="545DD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788742-A40C-BEA1-8F7C-C50A62D969F6}"/>
              </a:ext>
            </a:extLst>
          </p:cNvPr>
          <p:cNvGrpSpPr/>
          <p:nvPr/>
        </p:nvGrpSpPr>
        <p:grpSpPr>
          <a:xfrm>
            <a:off x="8016180" y="2511568"/>
            <a:ext cx="381547" cy="455901"/>
            <a:chOff x="1436104" y="-1726470"/>
            <a:chExt cx="716849" cy="856544"/>
          </a:xfrm>
          <a:solidFill>
            <a:srgbClr val="545DD9"/>
          </a:solidFill>
        </p:grpSpPr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F4DCC575-EE4E-6F7A-2F70-8D03A3857EB9}"/>
                </a:ext>
              </a:extLst>
            </p:cNvPr>
            <p:cNvSpPr/>
            <p:nvPr/>
          </p:nvSpPr>
          <p:spPr>
            <a:xfrm>
              <a:off x="1436104" y="-1726470"/>
              <a:ext cx="716849" cy="856544"/>
            </a:xfrm>
            <a:custGeom>
              <a:avLst/>
              <a:gdLst>
                <a:gd name="connsiteX0" fmla="*/ 665560 w 716849"/>
                <a:gd name="connsiteY0" fmla="*/ 0 h 856544"/>
                <a:gd name="connsiteX1" fmla="*/ 130952 w 716849"/>
                <a:gd name="connsiteY1" fmla="*/ 0 h 856544"/>
                <a:gd name="connsiteX2" fmla="*/ 79659 w 716849"/>
                <a:gd name="connsiteY2" fmla="*/ 51479 h 856544"/>
                <a:gd name="connsiteX3" fmla="*/ 79659 w 716849"/>
                <a:gd name="connsiteY3" fmla="*/ 79872 h 856544"/>
                <a:gd name="connsiteX4" fmla="*/ 51257 w 716849"/>
                <a:gd name="connsiteY4" fmla="*/ 79872 h 856544"/>
                <a:gd name="connsiteX5" fmla="*/ 0 w 716849"/>
                <a:gd name="connsiteY5" fmla="*/ 131314 h 856544"/>
                <a:gd name="connsiteX6" fmla="*/ 0 w 716849"/>
                <a:gd name="connsiteY6" fmla="*/ 805102 h 856544"/>
                <a:gd name="connsiteX7" fmla="*/ 51257 w 716849"/>
                <a:gd name="connsiteY7" fmla="*/ 856544 h 856544"/>
                <a:gd name="connsiteX8" fmla="*/ 586082 w 716849"/>
                <a:gd name="connsiteY8" fmla="*/ 856544 h 856544"/>
                <a:gd name="connsiteX9" fmla="*/ 637339 w 716849"/>
                <a:gd name="connsiteY9" fmla="*/ 805102 h 856544"/>
                <a:gd name="connsiteX10" fmla="*/ 637339 w 716849"/>
                <a:gd name="connsiteY10" fmla="*/ 776672 h 856544"/>
                <a:gd name="connsiteX11" fmla="*/ 665519 w 716849"/>
                <a:gd name="connsiteY11" fmla="*/ 776672 h 856544"/>
                <a:gd name="connsiteX12" fmla="*/ 716850 w 716849"/>
                <a:gd name="connsiteY12" fmla="*/ 725193 h 856544"/>
                <a:gd name="connsiteX13" fmla="*/ 716850 w 716849"/>
                <a:gd name="connsiteY13" fmla="*/ 51519 h 856544"/>
                <a:gd name="connsiteX14" fmla="*/ 665556 w 716849"/>
                <a:gd name="connsiteY14" fmla="*/ 3 h 856544"/>
                <a:gd name="connsiteX15" fmla="*/ 586050 w 716849"/>
                <a:gd name="connsiteY15" fmla="*/ 831380 h 856544"/>
                <a:gd name="connsiteX16" fmla="*/ 51262 w 716849"/>
                <a:gd name="connsiteY16" fmla="*/ 831380 h 856544"/>
                <a:gd name="connsiteX17" fmla="*/ 25117 w 716849"/>
                <a:gd name="connsiteY17" fmla="*/ 805139 h 856544"/>
                <a:gd name="connsiteX18" fmla="*/ 25117 w 716849"/>
                <a:gd name="connsiteY18" fmla="*/ 131313 h 856544"/>
                <a:gd name="connsiteX19" fmla="*/ 51262 w 716849"/>
                <a:gd name="connsiteY19" fmla="*/ 105110 h 856544"/>
                <a:gd name="connsiteX20" fmla="*/ 586088 w 716849"/>
                <a:gd name="connsiteY20" fmla="*/ 105110 h 856544"/>
                <a:gd name="connsiteX21" fmla="*/ 612233 w 716849"/>
                <a:gd name="connsiteY21" fmla="*/ 131313 h 856544"/>
                <a:gd name="connsiteX22" fmla="*/ 612233 w 716849"/>
                <a:gd name="connsiteY22" fmla="*/ 763827 h 856544"/>
                <a:gd name="connsiteX23" fmla="*/ 612160 w 716849"/>
                <a:gd name="connsiteY23" fmla="*/ 764124 h 856544"/>
                <a:gd name="connsiteX24" fmla="*/ 612233 w 716849"/>
                <a:gd name="connsiteY24" fmla="*/ 764421 h 856544"/>
                <a:gd name="connsiteX25" fmla="*/ 612233 w 716849"/>
                <a:gd name="connsiteY25" fmla="*/ 805174 h 856544"/>
                <a:gd name="connsiteX26" fmla="*/ 586051 w 716849"/>
                <a:gd name="connsiteY26" fmla="*/ 831377 h 856544"/>
                <a:gd name="connsiteX27" fmla="*/ 691780 w 716849"/>
                <a:gd name="connsiteY27" fmla="*/ 725229 h 856544"/>
                <a:gd name="connsiteX28" fmla="*/ 665561 w 716849"/>
                <a:gd name="connsiteY28" fmla="*/ 751506 h 856544"/>
                <a:gd name="connsiteX29" fmla="*/ 637380 w 716849"/>
                <a:gd name="connsiteY29" fmla="*/ 751506 h 856544"/>
                <a:gd name="connsiteX30" fmla="*/ 637380 w 716849"/>
                <a:gd name="connsiteY30" fmla="*/ 131316 h 856544"/>
                <a:gd name="connsiteX31" fmla="*/ 586124 w 716849"/>
                <a:gd name="connsiteY31" fmla="*/ 79874 h 856544"/>
                <a:gd name="connsiteX32" fmla="*/ 104770 w 716849"/>
                <a:gd name="connsiteY32" fmla="*/ 79911 h 856544"/>
                <a:gd name="connsiteX33" fmla="*/ 104770 w 716849"/>
                <a:gd name="connsiteY33" fmla="*/ 51518 h 856544"/>
                <a:gd name="connsiteX34" fmla="*/ 130952 w 716849"/>
                <a:gd name="connsiteY34" fmla="*/ 25241 h 856544"/>
                <a:gd name="connsiteX35" fmla="*/ 665560 w 716849"/>
                <a:gd name="connsiteY35" fmla="*/ 25241 h 856544"/>
                <a:gd name="connsiteX36" fmla="*/ 691779 w 716849"/>
                <a:gd name="connsiteY36" fmla="*/ 51518 h 85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16849" h="856544">
                  <a:moveTo>
                    <a:pt x="665560" y="0"/>
                  </a:moveTo>
                  <a:lnTo>
                    <a:pt x="130952" y="0"/>
                  </a:lnTo>
                  <a:cubicBezTo>
                    <a:pt x="102661" y="0"/>
                    <a:pt x="79659" y="23086"/>
                    <a:pt x="79659" y="51479"/>
                  </a:cubicBezTo>
                  <a:lnTo>
                    <a:pt x="79659" y="79872"/>
                  </a:lnTo>
                  <a:lnTo>
                    <a:pt x="51257" y="79872"/>
                  </a:lnTo>
                  <a:cubicBezTo>
                    <a:pt x="22966" y="79872"/>
                    <a:pt x="0" y="102958"/>
                    <a:pt x="0" y="131314"/>
                  </a:cubicBezTo>
                  <a:lnTo>
                    <a:pt x="0" y="805102"/>
                  </a:lnTo>
                  <a:cubicBezTo>
                    <a:pt x="0" y="833496"/>
                    <a:pt x="23003" y="856544"/>
                    <a:pt x="51257" y="856544"/>
                  </a:cubicBezTo>
                  <a:lnTo>
                    <a:pt x="586082" y="856544"/>
                  </a:lnTo>
                  <a:cubicBezTo>
                    <a:pt x="614373" y="856544"/>
                    <a:pt x="637339" y="833459"/>
                    <a:pt x="637339" y="805102"/>
                  </a:cubicBezTo>
                  <a:lnTo>
                    <a:pt x="637339" y="776672"/>
                  </a:lnTo>
                  <a:lnTo>
                    <a:pt x="665519" y="776672"/>
                  </a:lnTo>
                  <a:cubicBezTo>
                    <a:pt x="693847" y="776672"/>
                    <a:pt x="716850" y="753586"/>
                    <a:pt x="716850" y="725193"/>
                  </a:cubicBezTo>
                  <a:lnTo>
                    <a:pt x="716850" y="51519"/>
                  </a:lnTo>
                  <a:cubicBezTo>
                    <a:pt x="716887" y="23126"/>
                    <a:pt x="693884" y="3"/>
                    <a:pt x="665556" y="3"/>
                  </a:cubicBezTo>
                  <a:close/>
                  <a:moveTo>
                    <a:pt x="586050" y="831380"/>
                  </a:moveTo>
                  <a:lnTo>
                    <a:pt x="51262" y="831380"/>
                  </a:lnTo>
                  <a:cubicBezTo>
                    <a:pt x="36840" y="831380"/>
                    <a:pt x="25117" y="819614"/>
                    <a:pt x="25117" y="805139"/>
                  </a:cubicBezTo>
                  <a:lnTo>
                    <a:pt x="25117" y="131313"/>
                  </a:lnTo>
                  <a:cubicBezTo>
                    <a:pt x="25117" y="116876"/>
                    <a:pt x="36840" y="105110"/>
                    <a:pt x="51262" y="105110"/>
                  </a:cubicBezTo>
                  <a:lnTo>
                    <a:pt x="586088" y="105110"/>
                  </a:lnTo>
                  <a:cubicBezTo>
                    <a:pt x="600510" y="105110"/>
                    <a:pt x="612233" y="116876"/>
                    <a:pt x="612233" y="131313"/>
                  </a:cubicBezTo>
                  <a:lnTo>
                    <a:pt x="612233" y="763827"/>
                  </a:lnTo>
                  <a:cubicBezTo>
                    <a:pt x="612233" y="763901"/>
                    <a:pt x="612160" y="764012"/>
                    <a:pt x="612160" y="764124"/>
                  </a:cubicBezTo>
                  <a:cubicBezTo>
                    <a:pt x="612160" y="764236"/>
                    <a:pt x="612233" y="764310"/>
                    <a:pt x="612233" y="764421"/>
                  </a:cubicBezTo>
                  <a:lnTo>
                    <a:pt x="612233" y="805174"/>
                  </a:lnTo>
                  <a:cubicBezTo>
                    <a:pt x="612233" y="819611"/>
                    <a:pt x="600510" y="831377"/>
                    <a:pt x="586051" y="831377"/>
                  </a:cubicBezTo>
                  <a:close/>
                  <a:moveTo>
                    <a:pt x="691780" y="725229"/>
                  </a:moveTo>
                  <a:cubicBezTo>
                    <a:pt x="691780" y="739704"/>
                    <a:pt x="680020" y="751506"/>
                    <a:pt x="665561" y="751506"/>
                  </a:cubicBezTo>
                  <a:lnTo>
                    <a:pt x="637380" y="751506"/>
                  </a:lnTo>
                  <a:lnTo>
                    <a:pt x="637380" y="131316"/>
                  </a:lnTo>
                  <a:cubicBezTo>
                    <a:pt x="637380" y="102960"/>
                    <a:pt x="614378" y="79874"/>
                    <a:pt x="586124" y="79874"/>
                  </a:cubicBezTo>
                  <a:lnTo>
                    <a:pt x="104770" y="79911"/>
                  </a:lnTo>
                  <a:lnTo>
                    <a:pt x="104770" y="51518"/>
                  </a:lnTo>
                  <a:cubicBezTo>
                    <a:pt x="104770" y="37044"/>
                    <a:pt x="116530" y="25241"/>
                    <a:pt x="130952" y="25241"/>
                  </a:cubicBezTo>
                  <a:lnTo>
                    <a:pt x="665560" y="25241"/>
                  </a:lnTo>
                  <a:cubicBezTo>
                    <a:pt x="679982" y="25241"/>
                    <a:pt x="691779" y="37044"/>
                    <a:pt x="691779" y="51518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F3B8BA72-518D-30FC-666B-7AE2F65C1B86}"/>
                </a:ext>
              </a:extLst>
            </p:cNvPr>
            <p:cNvSpPr/>
            <p:nvPr/>
          </p:nvSpPr>
          <p:spPr>
            <a:xfrm>
              <a:off x="1560466" y="-1123125"/>
              <a:ext cx="388671" cy="25237"/>
            </a:xfrm>
            <a:custGeom>
              <a:avLst/>
              <a:gdLst>
                <a:gd name="connsiteX0" fmla="*/ 376069 w 388671"/>
                <a:gd name="connsiteY0" fmla="*/ 0 h 25237"/>
                <a:gd name="connsiteX1" fmla="*/ 12573 w 388671"/>
                <a:gd name="connsiteY1" fmla="*/ 0 h 25237"/>
                <a:gd name="connsiteX2" fmla="*/ 0 w 388671"/>
                <a:gd name="connsiteY2" fmla="*/ 12619 h 25237"/>
                <a:gd name="connsiteX3" fmla="*/ 12573 w 388671"/>
                <a:gd name="connsiteY3" fmla="*/ 25238 h 25237"/>
                <a:gd name="connsiteX4" fmla="*/ 376098 w 388671"/>
                <a:gd name="connsiteY4" fmla="*/ 25238 h 25237"/>
                <a:gd name="connsiteX5" fmla="*/ 388671 w 388671"/>
                <a:gd name="connsiteY5" fmla="*/ 12619 h 25237"/>
                <a:gd name="connsiteX6" fmla="*/ 376061 w 388671"/>
                <a:gd name="connsiteY6" fmla="*/ 0 h 2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71" h="25237">
                  <a:moveTo>
                    <a:pt x="376069" y="0"/>
                  </a:moveTo>
                  <a:lnTo>
                    <a:pt x="12573" y="0"/>
                  </a:lnTo>
                  <a:cubicBezTo>
                    <a:pt x="5658" y="0"/>
                    <a:pt x="0" y="5641"/>
                    <a:pt x="0" y="12619"/>
                  </a:cubicBezTo>
                  <a:cubicBezTo>
                    <a:pt x="0" y="19597"/>
                    <a:pt x="5621" y="25238"/>
                    <a:pt x="12573" y="25238"/>
                  </a:cubicBezTo>
                  <a:lnTo>
                    <a:pt x="376098" y="25238"/>
                  </a:lnTo>
                  <a:cubicBezTo>
                    <a:pt x="383014" y="25238"/>
                    <a:pt x="388671" y="19597"/>
                    <a:pt x="388671" y="12619"/>
                  </a:cubicBezTo>
                  <a:cubicBezTo>
                    <a:pt x="388634" y="5641"/>
                    <a:pt x="382976" y="0"/>
                    <a:pt x="376061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0F598F98-9B85-CAF4-036F-BE4408ECE7D0}"/>
                </a:ext>
              </a:extLst>
            </p:cNvPr>
            <p:cNvSpPr/>
            <p:nvPr/>
          </p:nvSpPr>
          <p:spPr>
            <a:xfrm>
              <a:off x="1560475" y="-1015606"/>
              <a:ext cx="189716" cy="25237"/>
            </a:xfrm>
            <a:custGeom>
              <a:avLst/>
              <a:gdLst>
                <a:gd name="connsiteX0" fmla="*/ 177067 w 189716"/>
                <a:gd name="connsiteY0" fmla="*/ 0 h 25237"/>
                <a:gd name="connsiteX1" fmla="*/ 12573 w 189716"/>
                <a:gd name="connsiteY1" fmla="*/ 0 h 25237"/>
                <a:gd name="connsiteX2" fmla="*/ 0 w 189716"/>
                <a:gd name="connsiteY2" fmla="*/ 12619 h 25237"/>
                <a:gd name="connsiteX3" fmla="*/ 12573 w 189716"/>
                <a:gd name="connsiteY3" fmla="*/ 25238 h 25237"/>
                <a:gd name="connsiteX4" fmla="*/ 177143 w 189716"/>
                <a:gd name="connsiteY4" fmla="*/ 25238 h 25237"/>
                <a:gd name="connsiteX5" fmla="*/ 189717 w 189716"/>
                <a:gd name="connsiteY5" fmla="*/ 12619 h 25237"/>
                <a:gd name="connsiteX6" fmla="*/ 177069 w 189716"/>
                <a:gd name="connsiteY6" fmla="*/ 0 h 2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716" h="25237">
                  <a:moveTo>
                    <a:pt x="177067" y="0"/>
                  </a:moveTo>
                  <a:lnTo>
                    <a:pt x="12573" y="0"/>
                  </a:lnTo>
                  <a:cubicBezTo>
                    <a:pt x="5658" y="0"/>
                    <a:pt x="0" y="5641"/>
                    <a:pt x="0" y="12619"/>
                  </a:cubicBezTo>
                  <a:cubicBezTo>
                    <a:pt x="0" y="19597"/>
                    <a:pt x="5621" y="25238"/>
                    <a:pt x="12573" y="25238"/>
                  </a:cubicBezTo>
                  <a:lnTo>
                    <a:pt x="177143" y="25238"/>
                  </a:lnTo>
                  <a:cubicBezTo>
                    <a:pt x="184059" y="25238"/>
                    <a:pt x="189717" y="19597"/>
                    <a:pt x="189717" y="12619"/>
                  </a:cubicBezTo>
                  <a:cubicBezTo>
                    <a:pt x="189680" y="5641"/>
                    <a:pt x="184021" y="0"/>
                    <a:pt x="177069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EA88E7FF-442F-113E-ECE1-83B9356BF916}"/>
                </a:ext>
              </a:extLst>
            </p:cNvPr>
            <p:cNvSpPr/>
            <p:nvPr/>
          </p:nvSpPr>
          <p:spPr>
            <a:xfrm>
              <a:off x="1560245" y="-1503850"/>
              <a:ext cx="389044" cy="311692"/>
            </a:xfrm>
            <a:custGeom>
              <a:avLst/>
              <a:gdLst>
                <a:gd name="connsiteX0" fmla="*/ 361161 w 389044"/>
                <a:gd name="connsiteY0" fmla="*/ 0 h 311692"/>
                <a:gd name="connsiteX1" fmla="*/ 270557 w 389044"/>
                <a:gd name="connsiteY1" fmla="*/ 0 h 311692"/>
                <a:gd name="connsiteX2" fmla="*/ 242673 w 389044"/>
                <a:gd name="connsiteY2" fmla="*/ 27985 h 311692"/>
                <a:gd name="connsiteX3" fmla="*/ 242673 w 389044"/>
                <a:gd name="connsiteY3" fmla="*/ 91674 h 311692"/>
                <a:gd name="connsiteX4" fmla="*/ 149257 w 389044"/>
                <a:gd name="connsiteY4" fmla="*/ 91674 h 311692"/>
                <a:gd name="connsiteX5" fmla="*/ 121373 w 389044"/>
                <a:gd name="connsiteY5" fmla="*/ 119659 h 311692"/>
                <a:gd name="connsiteX6" fmla="*/ 121373 w 389044"/>
                <a:gd name="connsiteY6" fmla="*/ 183311 h 311692"/>
                <a:gd name="connsiteX7" fmla="*/ 27884 w 389044"/>
                <a:gd name="connsiteY7" fmla="*/ 183348 h 311692"/>
                <a:gd name="connsiteX8" fmla="*/ 0 w 389044"/>
                <a:gd name="connsiteY8" fmla="*/ 211333 h 311692"/>
                <a:gd name="connsiteX9" fmla="*/ 0 w 389044"/>
                <a:gd name="connsiteY9" fmla="*/ 283708 h 311692"/>
                <a:gd name="connsiteX10" fmla="*/ 27884 w 389044"/>
                <a:gd name="connsiteY10" fmla="*/ 311692 h 311692"/>
                <a:gd name="connsiteX11" fmla="*/ 361160 w 389044"/>
                <a:gd name="connsiteY11" fmla="*/ 311692 h 311692"/>
                <a:gd name="connsiteX12" fmla="*/ 389044 w 389044"/>
                <a:gd name="connsiteY12" fmla="*/ 283708 h 311692"/>
                <a:gd name="connsiteX13" fmla="*/ 389044 w 389044"/>
                <a:gd name="connsiteY13" fmla="*/ 28023 h 311692"/>
                <a:gd name="connsiteX14" fmla="*/ 361160 w 389044"/>
                <a:gd name="connsiteY14" fmla="*/ 1 h 311692"/>
                <a:gd name="connsiteX15" fmla="*/ 25149 w 389044"/>
                <a:gd name="connsiteY15" fmla="*/ 283705 h 311692"/>
                <a:gd name="connsiteX16" fmla="*/ 25149 w 389044"/>
                <a:gd name="connsiteY16" fmla="*/ 211330 h 311692"/>
                <a:gd name="connsiteX17" fmla="*/ 27923 w 389044"/>
                <a:gd name="connsiteY17" fmla="*/ 208546 h 311692"/>
                <a:gd name="connsiteX18" fmla="*/ 121301 w 389044"/>
                <a:gd name="connsiteY18" fmla="*/ 208546 h 311692"/>
                <a:gd name="connsiteX19" fmla="*/ 121301 w 389044"/>
                <a:gd name="connsiteY19" fmla="*/ 286451 h 311692"/>
                <a:gd name="connsiteX20" fmla="*/ 27886 w 389044"/>
                <a:gd name="connsiteY20" fmla="*/ 286451 h 311692"/>
                <a:gd name="connsiteX21" fmla="*/ 25149 w 389044"/>
                <a:gd name="connsiteY21" fmla="*/ 283705 h 311692"/>
                <a:gd name="connsiteX22" fmla="*/ 146415 w 389044"/>
                <a:gd name="connsiteY22" fmla="*/ 195964 h 311692"/>
                <a:gd name="connsiteX23" fmla="*/ 146415 w 389044"/>
                <a:gd name="connsiteY23" fmla="*/ 119730 h 311692"/>
                <a:gd name="connsiteX24" fmla="*/ 149189 w 389044"/>
                <a:gd name="connsiteY24" fmla="*/ 116946 h 311692"/>
                <a:gd name="connsiteX25" fmla="*/ 242605 w 389044"/>
                <a:gd name="connsiteY25" fmla="*/ 116946 h 311692"/>
                <a:gd name="connsiteX26" fmla="*/ 242605 w 389044"/>
                <a:gd name="connsiteY26" fmla="*/ 286529 h 311692"/>
                <a:gd name="connsiteX27" fmla="*/ 146417 w 389044"/>
                <a:gd name="connsiteY27" fmla="*/ 286529 h 311692"/>
                <a:gd name="connsiteX28" fmla="*/ 363907 w 389044"/>
                <a:gd name="connsiteY28" fmla="*/ 283705 h 311692"/>
                <a:gd name="connsiteX29" fmla="*/ 361170 w 389044"/>
                <a:gd name="connsiteY29" fmla="*/ 286489 h 311692"/>
                <a:gd name="connsiteX30" fmla="*/ 267754 w 389044"/>
                <a:gd name="connsiteY30" fmla="*/ 286489 h 311692"/>
                <a:gd name="connsiteX31" fmla="*/ 267754 w 389044"/>
                <a:gd name="connsiteY31" fmla="*/ 28020 h 311692"/>
                <a:gd name="connsiteX32" fmla="*/ 270528 w 389044"/>
                <a:gd name="connsiteY32" fmla="*/ 25273 h 311692"/>
                <a:gd name="connsiteX33" fmla="*/ 361133 w 389044"/>
                <a:gd name="connsiteY33" fmla="*/ 25273 h 311692"/>
                <a:gd name="connsiteX34" fmla="*/ 363870 w 389044"/>
                <a:gd name="connsiteY34" fmla="*/ 28020 h 31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9044" h="311692">
                  <a:moveTo>
                    <a:pt x="361161" y="0"/>
                  </a:moveTo>
                  <a:lnTo>
                    <a:pt x="270557" y="0"/>
                  </a:lnTo>
                  <a:cubicBezTo>
                    <a:pt x="255135" y="0"/>
                    <a:pt x="242673" y="12545"/>
                    <a:pt x="242673" y="27985"/>
                  </a:cubicBezTo>
                  <a:lnTo>
                    <a:pt x="242673" y="91674"/>
                  </a:lnTo>
                  <a:lnTo>
                    <a:pt x="149257" y="91674"/>
                  </a:lnTo>
                  <a:cubicBezTo>
                    <a:pt x="133836" y="91674"/>
                    <a:pt x="121373" y="104219"/>
                    <a:pt x="121373" y="119659"/>
                  </a:cubicBezTo>
                  <a:lnTo>
                    <a:pt x="121373" y="183311"/>
                  </a:lnTo>
                  <a:lnTo>
                    <a:pt x="27884" y="183348"/>
                  </a:lnTo>
                  <a:cubicBezTo>
                    <a:pt x="12463" y="183348"/>
                    <a:pt x="0" y="195893"/>
                    <a:pt x="0" y="211333"/>
                  </a:cubicBezTo>
                  <a:lnTo>
                    <a:pt x="0" y="283708"/>
                  </a:lnTo>
                  <a:cubicBezTo>
                    <a:pt x="0" y="299185"/>
                    <a:pt x="12500" y="311692"/>
                    <a:pt x="27884" y="311692"/>
                  </a:cubicBezTo>
                  <a:lnTo>
                    <a:pt x="361160" y="311692"/>
                  </a:lnTo>
                  <a:cubicBezTo>
                    <a:pt x="376545" y="311692"/>
                    <a:pt x="389044" y="299148"/>
                    <a:pt x="389044" y="283708"/>
                  </a:cubicBezTo>
                  <a:lnTo>
                    <a:pt x="389044" y="28023"/>
                  </a:lnTo>
                  <a:cubicBezTo>
                    <a:pt x="389007" y="12583"/>
                    <a:pt x="376545" y="1"/>
                    <a:pt x="361160" y="1"/>
                  </a:cubicBezTo>
                  <a:close/>
                  <a:moveTo>
                    <a:pt x="25149" y="283705"/>
                  </a:moveTo>
                  <a:lnTo>
                    <a:pt x="25149" y="211330"/>
                  </a:lnTo>
                  <a:cubicBezTo>
                    <a:pt x="25149" y="209771"/>
                    <a:pt x="26406" y="208546"/>
                    <a:pt x="27923" y="208546"/>
                  </a:cubicBezTo>
                  <a:lnTo>
                    <a:pt x="121301" y="208546"/>
                  </a:lnTo>
                  <a:lnTo>
                    <a:pt x="121301" y="286451"/>
                  </a:lnTo>
                  <a:lnTo>
                    <a:pt x="27886" y="286451"/>
                  </a:lnTo>
                  <a:cubicBezTo>
                    <a:pt x="26406" y="286488"/>
                    <a:pt x="25149" y="285226"/>
                    <a:pt x="25149" y="283705"/>
                  </a:cubicBezTo>
                  <a:close/>
                  <a:moveTo>
                    <a:pt x="146415" y="195964"/>
                  </a:moveTo>
                  <a:lnTo>
                    <a:pt x="146415" y="119730"/>
                  </a:lnTo>
                  <a:cubicBezTo>
                    <a:pt x="146415" y="118171"/>
                    <a:pt x="147672" y="116946"/>
                    <a:pt x="149189" y="116946"/>
                  </a:cubicBezTo>
                  <a:lnTo>
                    <a:pt x="242605" y="116946"/>
                  </a:lnTo>
                  <a:lnTo>
                    <a:pt x="242605" y="286529"/>
                  </a:lnTo>
                  <a:lnTo>
                    <a:pt x="146417" y="286529"/>
                  </a:lnTo>
                  <a:close/>
                  <a:moveTo>
                    <a:pt x="363907" y="283705"/>
                  </a:moveTo>
                  <a:cubicBezTo>
                    <a:pt x="363907" y="285264"/>
                    <a:pt x="362650" y="286489"/>
                    <a:pt x="361170" y="286489"/>
                  </a:cubicBezTo>
                  <a:lnTo>
                    <a:pt x="267754" y="286489"/>
                  </a:lnTo>
                  <a:lnTo>
                    <a:pt x="267754" y="28020"/>
                  </a:lnTo>
                  <a:cubicBezTo>
                    <a:pt x="267754" y="26461"/>
                    <a:pt x="268975" y="25273"/>
                    <a:pt x="270528" y="25273"/>
                  </a:cubicBezTo>
                  <a:lnTo>
                    <a:pt x="361133" y="25273"/>
                  </a:lnTo>
                  <a:cubicBezTo>
                    <a:pt x="362650" y="25273"/>
                    <a:pt x="363870" y="26535"/>
                    <a:pt x="363870" y="2802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B14B0BE-4D7E-C479-0BB3-5AD7DFA33895}"/>
              </a:ext>
            </a:extLst>
          </p:cNvPr>
          <p:cNvGrpSpPr/>
          <p:nvPr/>
        </p:nvGrpSpPr>
        <p:grpSpPr>
          <a:xfrm>
            <a:off x="5179415" y="4503539"/>
            <a:ext cx="492985" cy="429445"/>
            <a:chOff x="4404454" y="-2097307"/>
            <a:chExt cx="757370" cy="659754"/>
          </a:xfrm>
          <a:solidFill>
            <a:srgbClr val="545DD9"/>
          </a:solidFill>
        </p:grpSpPr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0B393142-6B91-7A42-35D5-42B803999D28}"/>
                </a:ext>
              </a:extLst>
            </p:cNvPr>
            <p:cNvSpPr/>
            <p:nvPr/>
          </p:nvSpPr>
          <p:spPr>
            <a:xfrm>
              <a:off x="4548136" y="-2097307"/>
              <a:ext cx="613688" cy="460408"/>
            </a:xfrm>
            <a:custGeom>
              <a:avLst/>
              <a:gdLst>
                <a:gd name="connsiteX0" fmla="*/ 177838 w 613688"/>
                <a:gd name="connsiteY0" fmla="*/ 405144 h 460408"/>
                <a:gd name="connsiteX1" fmla="*/ 38858 w 613688"/>
                <a:gd name="connsiteY1" fmla="*/ 265624 h 460408"/>
                <a:gd name="connsiteX2" fmla="*/ 6684 w 613688"/>
                <a:gd name="connsiteY2" fmla="*/ 265624 h 460408"/>
                <a:gd name="connsiteX3" fmla="*/ 6684 w 613688"/>
                <a:gd name="connsiteY3" fmla="*/ 298026 h 460408"/>
                <a:gd name="connsiteX4" fmla="*/ 161749 w 613688"/>
                <a:gd name="connsiteY4" fmla="*/ 453765 h 460408"/>
                <a:gd name="connsiteX5" fmla="*/ 177946 w 613688"/>
                <a:gd name="connsiteY5" fmla="*/ 460408 h 460408"/>
                <a:gd name="connsiteX6" fmla="*/ 194144 w 613688"/>
                <a:gd name="connsiteY6" fmla="*/ 453765 h 460408"/>
                <a:gd name="connsiteX7" fmla="*/ 473211 w 613688"/>
                <a:gd name="connsiteY7" fmla="*/ 173689 h 460408"/>
                <a:gd name="connsiteX8" fmla="*/ 607087 w 613688"/>
                <a:gd name="connsiteY8" fmla="*/ 39110 h 460408"/>
                <a:gd name="connsiteX9" fmla="*/ 607087 w 613688"/>
                <a:gd name="connsiteY9" fmla="*/ 6709 h 460408"/>
                <a:gd name="connsiteX10" fmla="*/ 574802 w 613688"/>
                <a:gd name="connsiteY10" fmla="*/ 6709 h 460408"/>
                <a:gd name="connsiteX11" fmla="*/ 415193 w 613688"/>
                <a:gd name="connsiteY11" fmla="*/ 166932 h 46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3688" h="460408">
                  <a:moveTo>
                    <a:pt x="177838" y="405144"/>
                  </a:moveTo>
                  <a:lnTo>
                    <a:pt x="38858" y="265624"/>
                  </a:lnTo>
                  <a:cubicBezTo>
                    <a:pt x="29945" y="256790"/>
                    <a:pt x="15485" y="256790"/>
                    <a:pt x="6684" y="265624"/>
                  </a:cubicBezTo>
                  <a:cubicBezTo>
                    <a:pt x="-2228" y="274569"/>
                    <a:pt x="-2228" y="289081"/>
                    <a:pt x="6684" y="298026"/>
                  </a:cubicBezTo>
                  <a:lnTo>
                    <a:pt x="161749" y="453765"/>
                  </a:lnTo>
                  <a:cubicBezTo>
                    <a:pt x="166187" y="458144"/>
                    <a:pt x="172066" y="460408"/>
                    <a:pt x="177946" y="460408"/>
                  </a:cubicBezTo>
                  <a:cubicBezTo>
                    <a:pt x="183827" y="460408"/>
                    <a:pt x="189596" y="458144"/>
                    <a:pt x="194144" y="453765"/>
                  </a:cubicBezTo>
                  <a:lnTo>
                    <a:pt x="473211" y="173689"/>
                  </a:lnTo>
                  <a:lnTo>
                    <a:pt x="607087" y="39110"/>
                  </a:lnTo>
                  <a:cubicBezTo>
                    <a:pt x="615889" y="30166"/>
                    <a:pt x="615889" y="15653"/>
                    <a:pt x="607087" y="6709"/>
                  </a:cubicBezTo>
                  <a:cubicBezTo>
                    <a:pt x="598175" y="-2236"/>
                    <a:pt x="583715" y="-2236"/>
                    <a:pt x="574802" y="6709"/>
                  </a:cubicBezTo>
                  <a:lnTo>
                    <a:pt x="415193" y="166932"/>
                  </a:lnTo>
                  <a:close/>
                </a:path>
              </a:pathLst>
            </a:custGeom>
            <a:grpFill/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endParaRPr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A7691D64-9716-84DF-5BD7-2A0D32975AD4}"/>
                </a:ext>
              </a:extLst>
            </p:cNvPr>
            <p:cNvSpPr/>
            <p:nvPr/>
          </p:nvSpPr>
          <p:spPr>
            <a:xfrm>
              <a:off x="4404454" y="-2096198"/>
              <a:ext cx="656385" cy="658645"/>
            </a:xfrm>
            <a:custGeom>
              <a:avLst/>
              <a:gdLst>
                <a:gd name="connsiteX0" fmla="*/ 328137 w 656385"/>
                <a:gd name="connsiteY0" fmla="*/ 658646 h 658645"/>
                <a:gd name="connsiteX1" fmla="*/ 656386 w 656385"/>
                <a:gd name="connsiteY1" fmla="*/ 329324 h 658645"/>
                <a:gd name="connsiteX2" fmla="*/ 631313 w 656385"/>
                <a:gd name="connsiteY2" fmla="*/ 203135 h 658645"/>
                <a:gd name="connsiteX3" fmla="*/ 595995 w 656385"/>
                <a:gd name="connsiteY3" fmla="*/ 238654 h 658645"/>
                <a:gd name="connsiteX4" fmla="*/ 610751 w 656385"/>
                <a:gd name="connsiteY4" fmla="*/ 329290 h 658645"/>
                <a:gd name="connsiteX5" fmla="*/ 328134 w 656385"/>
                <a:gd name="connsiteY5" fmla="*/ 612814 h 658645"/>
                <a:gd name="connsiteX6" fmla="*/ 45630 w 656385"/>
                <a:gd name="connsiteY6" fmla="*/ 329290 h 658645"/>
                <a:gd name="connsiteX7" fmla="*/ 328134 w 656385"/>
                <a:gd name="connsiteY7" fmla="*/ 45766 h 658645"/>
                <a:gd name="connsiteX8" fmla="*/ 538894 w 656385"/>
                <a:gd name="connsiteY8" fmla="*/ 140595 h 658645"/>
                <a:gd name="connsiteX9" fmla="*/ 571180 w 656385"/>
                <a:gd name="connsiteY9" fmla="*/ 108193 h 658645"/>
                <a:gd name="connsiteX10" fmla="*/ 328136 w 656385"/>
                <a:gd name="connsiteY10" fmla="*/ 0 h 658645"/>
                <a:gd name="connsiteX11" fmla="*/ 0 w 656385"/>
                <a:gd name="connsiteY11" fmla="*/ 329321 h 658645"/>
                <a:gd name="connsiteX12" fmla="*/ 328136 w 656385"/>
                <a:gd name="connsiteY12" fmla="*/ 658643 h 65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6385" h="658645">
                  <a:moveTo>
                    <a:pt x="328137" y="658646"/>
                  </a:moveTo>
                  <a:cubicBezTo>
                    <a:pt x="509047" y="658646"/>
                    <a:pt x="656386" y="510888"/>
                    <a:pt x="656386" y="329324"/>
                  </a:cubicBezTo>
                  <a:cubicBezTo>
                    <a:pt x="656386" y="284675"/>
                    <a:pt x="647473" y="241918"/>
                    <a:pt x="631313" y="203135"/>
                  </a:cubicBezTo>
                  <a:lnTo>
                    <a:pt x="595995" y="238654"/>
                  </a:lnTo>
                  <a:cubicBezTo>
                    <a:pt x="605573" y="267159"/>
                    <a:pt x="610751" y="297667"/>
                    <a:pt x="610751" y="329290"/>
                  </a:cubicBezTo>
                  <a:cubicBezTo>
                    <a:pt x="610751" y="485580"/>
                    <a:pt x="483975" y="612814"/>
                    <a:pt x="328134" y="612814"/>
                  </a:cubicBezTo>
                  <a:cubicBezTo>
                    <a:pt x="172407" y="612814"/>
                    <a:pt x="45630" y="485580"/>
                    <a:pt x="45630" y="329290"/>
                  </a:cubicBezTo>
                  <a:cubicBezTo>
                    <a:pt x="45630" y="173000"/>
                    <a:pt x="172407" y="45766"/>
                    <a:pt x="328134" y="45766"/>
                  </a:cubicBezTo>
                  <a:cubicBezTo>
                    <a:pt x="411823" y="45766"/>
                    <a:pt x="487080" y="82436"/>
                    <a:pt x="538894" y="140595"/>
                  </a:cubicBezTo>
                  <a:lnTo>
                    <a:pt x="571180" y="108193"/>
                  </a:lnTo>
                  <a:cubicBezTo>
                    <a:pt x="511121" y="41720"/>
                    <a:pt x="424323" y="0"/>
                    <a:pt x="328136" y="0"/>
                  </a:cubicBezTo>
                  <a:cubicBezTo>
                    <a:pt x="147226" y="0"/>
                    <a:pt x="0" y="147758"/>
                    <a:pt x="0" y="329321"/>
                  </a:cubicBezTo>
                  <a:cubicBezTo>
                    <a:pt x="0" y="510923"/>
                    <a:pt x="147226" y="658643"/>
                    <a:pt x="328136" y="658643"/>
                  </a:cubicBezTo>
                  <a:close/>
                </a:path>
              </a:pathLst>
            </a:custGeom>
            <a:grpFill/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endParaRPr>
            </a:p>
          </p:txBody>
        </p:sp>
      </p:grpSp>
      <p:sp>
        <p:nvSpPr>
          <p:cNvPr id="48" name="Freeform 51">
            <a:extLst>
              <a:ext uri="{FF2B5EF4-FFF2-40B4-BE49-F238E27FC236}">
                <a16:creationId xmlns:a16="http://schemas.microsoft.com/office/drawing/2014/main" id="{DF7EC87B-EC3B-481F-60D8-AC6ECABA0F64}"/>
              </a:ext>
            </a:extLst>
          </p:cNvPr>
          <p:cNvSpPr/>
          <p:nvPr/>
        </p:nvSpPr>
        <p:spPr>
          <a:xfrm>
            <a:off x="4360202" y="2540311"/>
            <a:ext cx="399407" cy="400850"/>
          </a:xfrm>
          <a:custGeom>
            <a:avLst/>
            <a:gdLst>
              <a:gd name="connsiteX0" fmla="*/ 431471 w 862941"/>
              <a:gd name="connsiteY0" fmla="*/ 0 h 866060"/>
              <a:gd name="connsiteX1" fmla="*/ 736535 w 862941"/>
              <a:gd name="connsiteY1" fmla="*/ 126864 h 866060"/>
              <a:gd name="connsiteX2" fmla="*/ 862942 w 862941"/>
              <a:gd name="connsiteY2" fmla="*/ 433030 h 866060"/>
              <a:gd name="connsiteX3" fmla="*/ 736535 w 862941"/>
              <a:gd name="connsiteY3" fmla="*/ 739196 h 866060"/>
              <a:gd name="connsiteX4" fmla="*/ 431471 w 862941"/>
              <a:gd name="connsiteY4" fmla="*/ 866060 h 866060"/>
              <a:gd name="connsiteX5" fmla="*/ 126407 w 862941"/>
              <a:gd name="connsiteY5" fmla="*/ 739196 h 866060"/>
              <a:gd name="connsiteX6" fmla="*/ 0 w 862941"/>
              <a:gd name="connsiteY6" fmla="*/ 433030 h 866060"/>
              <a:gd name="connsiteX7" fmla="*/ 126407 w 862941"/>
              <a:gd name="connsiteY7" fmla="*/ 126864 h 866060"/>
              <a:gd name="connsiteX8" fmla="*/ 431471 w 862941"/>
              <a:gd name="connsiteY8" fmla="*/ 0 h 866060"/>
              <a:gd name="connsiteX9" fmla="*/ 300302 w 862941"/>
              <a:gd name="connsiteY9" fmla="*/ 433021 h 866060"/>
              <a:gd name="connsiteX10" fmla="*/ 300302 w 862941"/>
              <a:gd name="connsiteY10" fmla="*/ 261775 h 866060"/>
              <a:gd name="connsiteX11" fmla="*/ 321788 w 862941"/>
              <a:gd name="connsiteY11" fmla="*/ 240212 h 866060"/>
              <a:gd name="connsiteX12" fmla="*/ 333844 w 862941"/>
              <a:gd name="connsiteY12" fmla="*/ 243960 h 866060"/>
              <a:gd name="connsiteX13" fmla="*/ 620749 w 862941"/>
              <a:gd name="connsiteY13" fmla="*/ 414502 h 866060"/>
              <a:gd name="connsiteX14" fmla="*/ 628294 w 862941"/>
              <a:gd name="connsiteY14" fmla="*/ 444009 h 866060"/>
              <a:gd name="connsiteX15" fmla="*/ 620528 w 862941"/>
              <a:gd name="connsiteY15" fmla="*/ 451692 h 866060"/>
              <a:gd name="connsiteX16" fmla="*/ 332628 w 862941"/>
              <a:gd name="connsiteY16" fmla="*/ 622833 h 866060"/>
              <a:gd name="connsiteX17" fmla="*/ 303264 w 862941"/>
              <a:gd name="connsiteY17" fmla="*/ 615261 h 866060"/>
              <a:gd name="connsiteX18" fmla="*/ 300268 w 862941"/>
              <a:gd name="connsiteY18" fmla="*/ 604312 h 866060"/>
              <a:gd name="connsiteX19" fmla="*/ 300231 w 862941"/>
              <a:gd name="connsiteY19" fmla="*/ 433067 h 866060"/>
              <a:gd name="connsiteX20" fmla="*/ 706211 w 862941"/>
              <a:gd name="connsiteY20" fmla="*/ 157326 h 866060"/>
              <a:gd name="connsiteX21" fmla="*/ 431509 w 862941"/>
              <a:gd name="connsiteY21" fmla="*/ 43118 h 866060"/>
              <a:gd name="connsiteX22" fmla="*/ 156806 w 862941"/>
              <a:gd name="connsiteY22" fmla="*/ 157326 h 866060"/>
              <a:gd name="connsiteX23" fmla="*/ 43010 w 862941"/>
              <a:gd name="connsiteY23" fmla="*/ 433021 h 866060"/>
              <a:gd name="connsiteX24" fmla="*/ 156806 w 862941"/>
              <a:gd name="connsiteY24" fmla="*/ 708716 h 866060"/>
              <a:gd name="connsiteX25" fmla="*/ 431509 w 862941"/>
              <a:gd name="connsiteY25" fmla="*/ 822923 h 866060"/>
              <a:gd name="connsiteX26" fmla="*/ 706211 w 862941"/>
              <a:gd name="connsiteY26" fmla="*/ 708716 h 866060"/>
              <a:gd name="connsiteX27" fmla="*/ 820008 w 862941"/>
              <a:gd name="connsiteY27" fmla="*/ 433021 h 866060"/>
              <a:gd name="connsiteX28" fmla="*/ 706211 w 862941"/>
              <a:gd name="connsiteY28" fmla="*/ 157326 h 86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62941" h="866060">
                <a:moveTo>
                  <a:pt x="431471" y="0"/>
                </a:moveTo>
                <a:cubicBezTo>
                  <a:pt x="550626" y="0"/>
                  <a:pt x="658496" y="48473"/>
                  <a:pt x="736535" y="126864"/>
                </a:cubicBezTo>
                <a:cubicBezTo>
                  <a:pt x="814603" y="205214"/>
                  <a:pt x="862942" y="313444"/>
                  <a:pt x="862942" y="433030"/>
                </a:cubicBezTo>
                <a:cubicBezTo>
                  <a:pt x="862942" y="552578"/>
                  <a:pt x="814644" y="660876"/>
                  <a:pt x="736535" y="739196"/>
                </a:cubicBezTo>
                <a:cubicBezTo>
                  <a:pt x="658467" y="817546"/>
                  <a:pt x="550626" y="866060"/>
                  <a:pt x="431471" y="866060"/>
                </a:cubicBezTo>
                <a:cubicBezTo>
                  <a:pt x="312354" y="866060"/>
                  <a:pt x="204446" y="817587"/>
                  <a:pt x="126407" y="739196"/>
                </a:cubicBezTo>
                <a:cubicBezTo>
                  <a:pt x="48339" y="660846"/>
                  <a:pt x="0" y="552578"/>
                  <a:pt x="0" y="433030"/>
                </a:cubicBezTo>
                <a:cubicBezTo>
                  <a:pt x="0" y="313444"/>
                  <a:pt x="48298" y="205185"/>
                  <a:pt x="126407" y="126864"/>
                </a:cubicBezTo>
                <a:cubicBezTo>
                  <a:pt x="204475" y="48514"/>
                  <a:pt x="312354" y="0"/>
                  <a:pt x="431471" y="0"/>
                </a:cubicBezTo>
                <a:close/>
                <a:moveTo>
                  <a:pt x="300302" y="433021"/>
                </a:moveTo>
                <a:lnTo>
                  <a:pt x="300302" y="261775"/>
                </a:lnTo>
                <a:cubicBezTo>
                  <a:pt x="300302" y="249861"/>
                  <a:pt x="309917" y="240212"/>
                  <a:pt x="321788" y="240212"/>
                </a:cubicBezTo>
                <a:cubicBezTo>
                  <a:pt x="326263" y="240212"/>
                  <a:pt x="330405" y="241585"/>
                  <a:pt x="333844" y="243960"/>
                </a:cubicBezTo>
                <a:lnTo>
                  <a:pt x="620749" y="414502"/>
                </a:lnTo>
                <a:cubicBezTo>
                  <a:pt x="630956" y="420552"/>
                  <a:pt x="634321" y="433765"/>
                  <a:pt x="628294" y="444009"/>
                </a:cubicBezTo>
                <a:cubicBezTo>
                  <a:pt x="626333" y="447313"/>
                  <a:pt x="623634" y="449910"/>
                  <a:pt x="620528" y="451692"/>
                </a:cubicBezTo>
                <a:lnTo>
                  <a:pt x="332628" y="622833"/>
                </a:lnTo>
                <a:cubicBezTo>
                  <a:pt x="322421" y="628882"/>
                  <a:pt x="309293" y="625468"/>
                  <a:pt x="303264" y="615261"/>
                </a:cubicBezTo>
                <a:cubicBezTo>
                  <a:pt x="301230" y="611810"/>
                  <a:pt x="300268" y="608024"/>
                  <a:pt x="300268" y="604312"/>
                </a:cubicBezTo>
                <a:lnTo>
                  <a:pt x="300231" y="433067"/>
                </a:lnTo>
                <a:close/>
                <a:moveTo>
                  <a:pt x="706211" y="157326"/>
                </a:moveTo>
                <a:cubicBezTo>
                  <a:pt x="635909" y="86769"/>
                  <a:pt x="538792" y="43118"/>
                  <a:pt x="431509" y="43118"/>
                </a:cubicBezTo>
                <a:cubicBezTo>
                  <a:pt x="324226" y="43118"/>
                  <a:pt x="227110" y="86766"/>
                  <a:pt x="156806" y="157326"/>
                </a:cubicBezTo>
                <a:cubicBezTo>
                  <a:pt x="86502" y="227885"/>
                  <a:pt x="43010" y="325350"/>
                  <a:pt x="43010" y="433021"/>
                </a:cubicBezTo>
                <a:cubicBezTo>
                  <a:pt x="43010" y="540691"/>
                  <a:pt x="86501" y="638158"/>
                  <a:pt x="156806" y="708716"/>
                </a:cubicBezTo>
                <a:cubicBezTo>
                  <a:pt x="227112" y="779274"/>
                  <a:pt x="324226" y="822923"/>
                  <a:pt x="431509" y="822923"/>
                </a:cubicBezTo>
                <a:cubicBezTo>
                  <a:pt x="538792" y="822923"/>
                  <a:pt x="635907" y="779275"/>
                  <a:pt x="706211" y="708716"/>
                </a:cubicBezTo>
                <a:cubicBezTo>
                  <a:pt x="776515" y="638156"/>
                  <a:pt x="820008" y="540691"/>
                  <a:pt x="820008" y="433021"/>
                </a:cubicBezTo>
                <a:cubicBezTo>
                  <a:pt x="820008" y="325350"/>
                  <a:pt x="776517" y="227884"/>
                  <a:pt x="706211" y="157326"/>
                </a:cubicBezTo>
                <a:close/>
              </a:path>
            </a:pathLst>
          </a:custGeom>
          <a:solidFill>
            <a:srgbClr val="545DD9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49" name="Freeform 52">
            <a:extLst>
              <a:ext uri="{FF2B5EF4-FFF2-40B4-BE49-F238E27FC236}">
                <a16:creationId xmlns:a16="http://schemas.microsoft.com/office/drawing/2014/main" id="{B96EDD99-A61C-5D99-2555-B4DFC9879D48}"/>
              </a:ext>
            </a:extLst>
          </p:cNvPr>
          <p:cNvSpPr/>
          <p:nvPr/>
        </p:nvSpPr>
        <p:spPr>
          <a:xfrm>
            <a:off x="1650143" y="4497827"/>
            <a:ext cx="499093" cy="478045"/>
          </a:xfrm>
          <a:custGeom>
            <a:avLst/>
            <a:gdLst>
              <a:gd name="connsiteX0" fmla="*/ 779084 w 785838"/>
              <a:gd name="connsiteY0" fmla="*/ 444384 h 752698"/>
              <a:gd name="connsiteX1" fmla="*/ 737443 w 785838"/>
              <a:gd name="connsiteY1" fmla="*/ 470513 h 752698"/>
              <a:gd name="connsiteX2" fmla="*/ 717769 w 785838"/>
              <a:gd name="connsiteY2" fmla="*/ 498907 h 752698"/>
              <a:gd name="connsiteX3" fmla="*/ 722687 w 785838"/>
              <a:gd name="connsiteY3" fmla="*/ 522957 h 752698"/>
              <a:gd name="connsiteX4" fmla="*/ 712739 w 785838"/>
              <a:gd name="connsiteY4" fmla="*/ 556695 h 752698"/>
              <a:gd name="connsiteX5" fmla="*/ 661150 w 785838"/>
              <a:gd name="connsiteY5" fmla="*/ 584642 h 752698"/>
              <a:gd name="connsiteX6" fmla="*/ 644953 w 785838"/>
              <a:gd name="connsiteY6" fmla="*/ 582452 h 752698"/>
              <a:gd name="connsiteX7" fmla="*/ 635190 w 785838"/>
              <a:gd name="connsiteY7" fmla="*/ 618268 h 752698"/>
              <a:gd name="connsiteX8" fmla="*/ 633859 w 785838"/>
              <a:gd name="connsiteY8" fmla="*/ 620273 h 752698"/>
              <a:gd name="connsiteX9" fmla="*/ 582751 w 785838"/>
              <a:gd name="connsiteY9" fmla="*/ 647812 h 752698"/>
              <a:gd name="connsiteX10" fmla="*/ 560784 w 785838"/>
              <a:gd name="connsiteY10" fmla="*/ 643543 h 752698"/>
              <a:gd name="connsiteX11" fmla="*/ 551021 w 785838"/>
              <a:gd name="connsiteY11" fmla="*/ 678692 h 752698"/>
              <a:gd name="connsiteX12" fmla="*/ 512116 w 785838"/>
              <a:gd name="connsiteY12" fmla="*/ 705192 h 752698"/>
              <a:gd name="connsiteX13" fmla="*/ 499987 w 785838"/>
              <a:gd name="connsiteY13" fmla="*/ 706417 h 752698"/>
              <a:gd name="connsiteX14" fmla="*/ 466112 w 785838"/>
              <a:gd name="connsiteY14" fmla="*/ 695876 h 752698"/>
              <a:gd name="connsiteX15" fmla="*/ 462414 w 785838"/>
              <a:gd name="connsiteY15" fmla="*/ 693389 h 752698"/>
              <a:gd name="connsiteX16" fmla="*/ 450099 w 785838"/>
              <a:gd name="connsiteY16" fmla="*/ 727980 h 752698"/>
              <a:gd name="connsiteX17" fmla="*/ 400877 w 785838"/>
              <a:gd name="connsiteY17" fmla="*/ 752699 h 752698"/>
              <a:gd name="connsiteX18" fmla="*/ 366779 w 785838"/>
              <a:gd name="connsiteY18" fmla="*/ 742344 h 752698"/>
              <a:gd name="connsiteX19" fmla="*/ 154732 w 785838"/>
              <a:gd name="connsiteY19" fmla="*/ 600487 h 752698"/>
              <a:gd name="connsiteX20" fmla="*/ 105694 w 785838"/>
              <a:gd name="connsiteY20" fmla="*/ 526962 h 752698"/>
              <a:gd name="connsiteX21" fmla="*/ 52774 w 785838"/>
              <a:gd name="connsiteY21" fmla="*/ 463123 h 752698"/>
              <a:gd name="connsiteX22" fmla="*/ 8951 w 785838"/>
              <a:gd name="connsiteY22" fmla="*/ 445530 h 752698"/>
              <a:gd name="connsiteX23" fmla="*/ 1000 w 785838"/>
              <a:gd name="connsiteY23" fmla="*/ 427010 h 752698"/>
              <a:gd name="connsiteX24" fmla="*/ 19453 w 785838"/>
              <a:gd name="connsiteY24" fmla="*/ 419031 h 752698"/>
              <a:gd name="connsiteX25" fmla="*/ 63277 w 785838"/>
              <a:gd name="connsiteY25" fmla="*/ 436623 h 752698"/>
              <a:gd name="connsiteX26" fmla="*/ 133430 w 785838"/>
              <a:gd name="connsiteY26" fmla="*/ 521284 h 752698"/>
              <a:gd name="connsiteX27" fmla="*/ 170338 w 785838"/>
              <a:gd name="connsiteY27" fmla="*/ 576659 h 752698"/>
              <a:gd name="connsiteX28" fmla="*/ 382499 w 785838"/>
              <a:gd name="connsiteY28" fmla="*/ 718592 h 752698"/>
              <a:gd name="connsiteX29" fmla="*/ 427285 w 785838"/>
              <a:gd name="connsiteY29" fmla="*/ 710909 h 752698"/>
              <a:gd name="connsiteX30" fmla="*/ 433423 w 785838"/>
              <a:gd name="connsiteY30" fmla="*/ 685448 h 752698"/>
              <a:gd name="connsiteX31" fmla="*/ 424326 w 785838"/>
              <a:gd name="connsiteY31" fmla="*/ 667670 h 752698"/>
              <a:gd name="connsiteX32" fmla="*/ 347071 w 785838"/>
              <a:gd name="connsiteY32" fmla="*/ 615115 h 752698"/>
              <a:gd name="connsiteX33" fmla="*/ 346036 w 785838"/>
              <a:gd name="connsiteY33" fmla="*/ 614262 h 752698"/>
              <a:gd name="connsiteX34" fmla="*/ 344889 w 785838"/>
              <a:gd name="connsiteY34" fmla="*/ 613297 h 752698"/>
              <a:gd name="connsiteX35" fmla="*/ 344038 w 785838"/>
              <a:gd name="connsiteY35" fmla="*/ 612257 h 752698"/>
              <a:gd name="connsiteX36" fmla="*/ 343077 w 785838"/>
              <a:gd name="connsiteY36" fmla="*/ 611107 h 752698"/>
              <a:gd name="connsiteX37" fmla="*/ 342522 w 785838"/>
              <a:gd name="connsiteY37" fmla="*/ 609956 h 752698"/>
              <a:gd name="connsiteX38" fmla="*/ 341857 w 785838"/>
              <a:gd name="connsiteY38" fmla="*/ 608620 h 752698"/>
              <a:gd name="connsiteX39" fmla="*/ 341487 w 785838"/>
              <a:gd name="connsiteY39" fmla="*/ 607396 h 752698"/>
              <a:gd name="connsiteX40" fmla="*/ 341117 w 785838"/>
              <a:gd name="connsiteY40" fmla="*/ 605986 h 752698"/>
              <a:gd name="connsiteX41" fmla="*/ 341006 w 785838"/>
              <a:gd name="connsiteY41" fmla="*/ 604649 h 752698"/>
              <a:gd name="connsiteX42" fmla="*/ 340895 w 785838"/>
              <a:gd name="connsiteY42" fmla="*/ 603239 h 752698"/>
              <a:gd name="connsiteX43" fmla="*/ 341006 w 785838"/>
              <a:gd name="connsiteY43" fmla="*/ 601829 h 752698"/>
              <a:gd name="connsiteX44" fmla="*/ 341117 w 785838"/>
              <a:gd name="connsiteY44" fmla="*/ 600492 h 752698"/>
              <a:gd name="connsiteX45" fmla="*/ 341598 w 785838"/>
              <a:gd name="connsiteY45" fmla="*/ 599082 h 752698"/>
              <a:gd name="connsiteX46" fmla="*/ 341968 w 785838"/>
              <a:gd name="connsiteY46" fmla="*/ 597857 h 752698"/>
              <a:gd name="connsiteX47" fmla="*/ 342707 w 785838"/>
              <a:gd name="connsiteY47" fmla="*/ 596521 h 752698"/>
              <a:gd name="connsiteX48" fmla="*/ 343262 w 785838"/>
              <a:gd name="connsiteY48" fmla="*/ 595370 h 752698"/>
              <a:gd name="connsiteX49" fmla="*/ 343927 w 785838"/>
              <a:gd name="connsiteY49" fmla="*/ 594516 h 752698"/>
              <a:gd name="connsiteX50" fmla="*/ 345074 w 785838"/>
              <a:gd name="connsiteY50" fmla="*/ 593180 h 752698"/>
              <a:gd name="connsiteX51" fmla="*/ 345444 w 785838"/>
              <a:gd name="connsiteY51" fmla="*/ 592809 h 752698"/>
              <a:gd name="connsiteX52" fmla="*/ 347256 w 785838"/>
              <a:gd name="connsiteY52" fmla="*/ 591399 h 752698"/>
              <a:gd name="connsiteX53" fmla="*/ 347367 w 785838"/>
              <a:gd name="connsiteY53" fmla="*/ 591288 h 752698"/>
              <a:gd name="connsiteX54" fmla="*/ 349734 w 785838"/>
              <a:gd name="connsiteY54" fmla="*/ 590063 h 752698"/>
              <a:gd name="connsiteX55" fmla="*/ 352397 w 785838"/>
              <a:gd name="connsiteY55" fmla="*/ 589321 h 752698"/>
              <a:gd name="connsiteX56" fmla="*/ 352508 w 785838"/>
              <a:gd name="connsiteY56" fmla="*/ 589321 h 752698"/>
              <a:gd name="connsiteX57" fmla="*/ 355170 w 785838"/>
              <a:gd name="connsiteY57" fmla="*/ 589023 h 752698"/>
              <a:gd name="connsiteX58" fmla="*/ 355725 w 785838"/>
              <a:gd name="connsiteY58" fmla="*/ 589135 h 752698"/>
              <a:gd name="connsiteX59" fmla="*/ 357907 w 785838"/>
              <a:gd name="connsiteY59" fmla="*/ 589321 h 752698"/>
              <a:gd name="connsiteX60" fmla="*/ 358943 w 785838"/>
              <a:gd name="connsiteY60" fmla="*/ 589617 h 752698"/>
              <a:gd name="connsiteX61" fmla="*/ 360569 w 785838"/>
              <a:gd name="connsiteY61" fmla="*/ 590100 h 752698"/>
              <a:gd name="connsiteX62" fmla="*/ 361901 w 785838"/>
              <a:gd name="connsiteY62" fmla="*/ 590768 h 752698"/>
              <a:gd name="connsiteX63" fmla="*/ 363121 w 785838"/>
              <a:gd name="connsiteY63" fmla="*/ 591436 h 752698"/>
              <a:gd name="connsiteX64" fmla="*/ 363232 w 785838"/>
              <a:gd name="connsiteY64" fmla="*/ 591547 h 752698"/>
              <a:gd name="connsiteX65" fmla="*/ 435199 w 785838"/>
              <a:gd name="connsiteY65" fmla="*/ 639722 h 752698"/>
              <a:gd name="connsiteX66" fmla="*/ 442114 w 785838"/>
              <a:gd name="connsiteY66" fmla="*/ 645141 h 752698"/>
              <a:gd name="connsiteX67" fmla="*/ 482166 w 785838"/>
              <a:gd name="connsiteY67" fmla="*/ 672310 h 752698"/>
              <a:gd name="connsiteX68" fmla="*/ 506684 w 785838"/>
              <a:gd name="connsiteY68" fmla="*/ 677247 h 752698"/>
              <a:gd name="connsiteX69" fmla="*/ 527431 w 785838"/>
              <a:gd name="connsiteY69" fmla="*/ 663180 h 752698"/>
              <a:gd name="connsiteX70" fmla="*/ 531979 w 785838"/>
              <a:gd name="connsiteY70" fmla="*/ 638573 h 752698"/>
              <a:gd name="connsiteX71" fmla="*/ 517667 w 785838"/>
              <a:gd name="connsiteY71" fmla="*/ 618048 h 752698"/>
              <a:gd name="connsiteX72" fmla="*/ 423549 w 785838"/>
              <a:gd name="connsiteY72" fmla="*/ 558478 h 752698"/>
              <a:gd name="connsiteX73" fmla="*/ 422403 w 785838"/>
              <a:gd name="connsiteY73" fmla="*/ 557513 h 752698"/>
              <a:gd name="connsiteX74" fmla="*/ 421368 w 785838"/>
              <a:gd name="connsiteY74" fmla="*/ 556660 h 752698"/>
              <a:gd name="connsiteX75" fmla="*/ 420406 w 785838"/>
              <a:gd name="connsiteY75" fmla="*/ 555509 h 752698"/>
              <a:gd name="connsiteX76" fmla="*/ 419556 w 785838"/>
              <a:gd name="connsiteY76" fmla="*/ 554469 h 752698"/>
              <a:gd name="connsiteX77" fmla="*/ 418889 w 785838"/>
              <a:gd name="connsiteY77" fmla="*/ 553245 h 752698"/>
              <a:gd name="connsiteX78" fmla="*/ 418224 w 785838"/>
              <a:gd name="connsiteY78" fmla="*/ 552094 h 752698"/>
              <a:gd name="connsiteX79" fmla="*/ 417854 w 785838"/>
              <a:gd name="connsiteY79" fmla="*/ 550869 h 752698"/>
              <a:gd name="connsiteX80" fmla="*/ 417374 w 785838"/>
              <a:gd name="connsiteY80" fmla="*/ 549459 h 752698"/>
              <a:gd name="connsiteX81" fmla="*/ 417189 w 785838"/>
              <a:gd name="connsiteY81" fmla="*/ 548309 h 752698"/>
              <a:gd name="connsiteX82" fmla="*/ 417003 w 785838"/>
              <a:gd name="connsiteY82" fmla="*/ 546675 h 752698"/>
              <a:gd name="connsiteX83" fmla="*/ 417114 w 785838"/>
              <a:gd name="connsiteY83" fmla="*/ 545636 h 752698"/>
              <a:gd name="connsiteX84" fmla="*/ 417226 w 785838"/>
              <a:gd name="connsiteY84" fmla="*/ 543929 h 752698"/>
              <a:gd name="connsiteX85" fmla="*/ 417521 w 785838"/>
              <a:gd name="connsiteY85" fmla="*/ 542963 h 752698"/>
              <a:gd name="connsiteX86" fmla="*/ 418002 w 785838"/>
              <a:gd name="connsiteY86" fmla="*/ 541145 h 752698"/>
              <a:gd name="connsiteX87" fmla="*/ 418557 w 785838"/>
              <a:gd name="connsiteY87" fmla="*/ 540106 h 752698"/>
              <a:gd name="connsiteX88" fmla="*/ 419296 w 785838"/>
              <a:gd name="connsiteY88" fmla="*/ 538584 h 752698"/>
              <a:gd name="connsiteX89" fmla="*/ 419962 w 785838"/>
              <a:gd name="connsiteY89" fmla="*/ 537842 h 752698"/>
              <a:gd name="connsiteX90" fmla="*/ 421108 w 785838"/>
              <a:gd name="connsiteY90" fmla="*/ 536431 h 752698"/>
              <a:gd name="connsiteX91" fmla="*/ 421219 w 785838"/>
              <a:gd name="connsiteY91" fmla="*/ 536320 h 752698"/>
              <a:gd name="connsiteX92" fmla="*/ 436382 w 785838"/>
              <a:gd name="connsiteY92" fmla="*/ 532905 h 752698"/>
              <a:gd name="connsiteX93" fmla="*/ 437122 w 785838"/>
              <a:gd name="connsiteY93" fmla="*/ 533276 h 752698"/>
              <a:gd name="connsiteX94" fmla="*/ 438934 w 785838"/>
              <a:gd name="connsiteY94" fmla="*/ 534242 h 752698"/>
              <a:gd name="connsiteX95" fmla="*/ 566260 w 785838"/>
              <a:gd name="connsiteY95" fmla="*/ 614448 h 752698"/>
              <a:gd name="connsiteX96" fmla="*/ 610564 w 785838"/>
              <a:gd name="connsiteY96" fmla="*/ 604650 h 752698"/>
              <a:gd name="connsiteX97" fmla="*/ 611895 w 785838"/>
              <a:gd name="connsiteY97" fmla="*/ 602645 h 752698"/>
              <a:gd name="connsiteX98" fmla="*/ 602538 w 785838"/>
              <a:gd name="connsiteY98" fmla="*/ 557809 h 752698"/>
              <a:gd name="connsiteX99" fmla="*/ 483232 w 785838"/>
              <a:gd name="connsiteY99" fmla="*/ 479422 h 752698"/>
              <a:gd name="connsiteX100" fmla="*/ 479164 w 785838"/>
              <a:gd name="connsiteY100" fmla="*/ 459677 h 752698"/>
              <a:gd name="connsiteX101" fmla="*/ 480976 w 785838"/>
              <a:gd name="connsiteY101" fmla="*/ 457413 h 752698"/>
              <a:gd name="connsiteX102" fmla="*/ 491479 w 785838"/>
              <a:gd name="connsiteY102" fmla="*/ 453330 h 752698"/>
              <a:gd name="connsiteX103" fmla="*/ 498765 w 785838"/>
              <a:gd name="connsiteY103" fmla="*/ 455594 h 752698"/>
              <a:gd name="connsiteX104" fmla="*/ 643699 w 785838"/>
              <a:gd name="connsiteY104" fmla="*/ 550903 h 752698"/>
              <a:gd name="connsiteX105" fmla="*/ 689334 w 785838"/>
              <a:gd name="connsiteY105" fmla="*/ 541217 h 752698"/>
              <a:gd name="connsiteX106" fmla="*/ 694733 w 785838"/>
              <a:gd name="connsiteY106" fmla="*/ 523067 h 752698"/>
              <a:gd name="connsiteX107" fmla="*/ 690665 w 785838"/>
              <a:gd name="connsiteY107" fmla="*/ 506996 h 752698"/>
              <a:gd name="connsiteX108" fmla="*/ 679793 w 785838"/>
              <a:gd name="connsiteY108" fmla="*/ 495231 h 752698"/>
              <a:gd name="connsiteX109" fmla="*/ 394999 w 785838"/>
              <a:gd name="connsiteY109" fmla="*/ 308203 h 752698"/>
              <a:gd name="connsiteX110" fmla="*/ 388859 w 785838"/>
              <a:gd name="connsiteY110" fmla="*/ 307053 h 752698"/>
              <a:gd name="connsiteX111" fmla="*/ 383645 w 785838"/>
              <a:gd name="connsiteY111" fmla="*/ 310654 h 752698"/>
              <a:gd name="connsiteX112" fmla="*/ 351730 w 785838"/>
              <a:gd name="connsiteY112" fmla="*/ 359794 h 752698"/>
              <a:gd name="connsiteX113" fmla="*/ 294261 w 785838"/>
              <a:gd name="connsiteY113" fmla="*/ 399323 h 752698"/>
              <a:gd name="connsiteX114" fmla="*/ 225919 w 785838"/>
              <a:gd name="connsiteY114" fmla="*/ 386405 h 752698"/>
              <a:gd name="connsiteX115" fmla="*/ 221185 w 785838"/>
              <a:gd name="connsiteY115" fmla="*/ 383288 h 752698"/>
              <a:gd name="connsiteX116" fmla="*/ 213530 w 785838"/>
              <a:gd name="connsiteY116" fmla="*/ 346804 h 752698"/>
              <a:gd name="connsiteX117" fmla="*/ 273662 w 785838"/>
              <a:gd name="connsiteY117" fmla="*/ 254165 h 752698"/>
              <a:gd name="connsiteX118" fmla="*/ 244225 w 785838"/>
              <a:gd name="connsiteY118" fmla="*/ 262516 h 752698"/>
              <a:gd name="connsiteX119" fmla="*/ 213345 w 785838"/>
              <a:gd name="connsiteY119" fmla="*/ 269642 h 752698"/>
              <a:gd name="connsiteX120" fmla="*/ 174626 w 785838"/>
              <a:gd name="connsiteY120" fmla="*/ 258136 h 752698"/>
              <a:gd name="connsiteX121" fmla="*/ 6099 w 785838"/>
              <a:gd name="connsiteY121" fmla="*/ 139957 h 752698"/>
              <a:gd name="connsiteX122" fmla="*/ 2586 w 785838"/>
              <a:gd name="connsiteY122" fmla="*/ 120101 h 752698"/>
              <a:gd name="connsiteX123" fmla="*/ 22371 w 785838"/>
              <a:gd name="connsiteY123" fmla="*/ 116575 h 752698"/>
              <a:gd name="connsiteX124" fmla="*/ 190528 w 785838"/>
              <a:gd name="connsiteY124" fmla="*/ 234374 h 752698"/>
              <a:gd name="connsiteX125" fmla="*/ 231800 w 785838"/>
              <a:gd name="connsiteY125" fmla="*/ 236749 h 752698"/>
              <a:gd name="connsiteX126" fmla="*/ 296259 w 785838"/>
              <a:gd name="connsiteY126" fmla="*/ 225355 h 752698"/>
              <a:gd name="connsiteX127" fmla="*/ 320222 w 785838"/>
              <a:gd name="connsiteY127" fmla="*/ 210435 h 752698"/>
              <a:gd name="connsiteX128" fmla="*/ 384681 w 785838"/>
              <a:gd name="connsiteY128" fmla="*/ 184602 h 752698"/>
              <a:gd name="connsiteX129" fmla="*/ 492523 w 785838"/>
              <a:gd name="connsiteY129" fmla="*/ 189168 h 752698"/>
              <a:gd name="connsiteX130" fmla="*/ 561456 w 785838"/>
              <a:gd name="connsiteY130" fmla="*/ 223833 h 752698"/>
              <a:gd name="connsiteX131" fmla="*/ 628466 w 785838"/>
              <a:gd name="connsiteY131" fmla="*/ 222423 h 752698"/>
              <a:gd name="connsiteX132" fmla="*/ 762816 w 785838"/>
              <a:gd name="connsiteY132" fmla="*/ 116938 h 752698"/>
              <a:gd name="connsiteX133" fmla="*/ 782787 w 785838"/>
              <a:gd name="connsiteY133" fmla="*/ 119424 h 752698"/>
              <a:gd name="connsiteX134" fmla="*/ 780309 w 785838"/>
              <a:gd name="connsiteY134" fmla="*/ 139467 h 752698"/>
              <a:gd name="connsiteX135" fmla="*/ 645211 w 785838"/>
              <a:gd name="connsiteY135" fmla="*/ 245579 h 752698"/>
              <a:gd name="connsiteX136" fmla="*/ 643510 w 785838"/>
              <a:gd name="connsiteY136" fmla="*/ 246730 h 752698"/>
              <a:gd name="connsiteX137" fmla="*/ 548723 w 785838"/>
              <a:gd name="connsiteY137" fmla="*/ 249402 h 752698"/>
              <a:gd name="connsiteX138" fmla="*/ 479790 w 785838"/>
              <a:gd name="connsiteY138" fmla="*/ 214736 h 752698"/>
              <a:gd name="connsiteX139" fmla="*/ 395250 w 785838"/>
              <a:gd name="connsiteY139" fmla="*/ 211136 h 752698"/>
              <a:gd name="connsiteX140" fmla="*/ 330792 w 785838"/>
              <a:gd name="connsiteY140" fmla="*/ 236969 h 752698"/>
              <a:gd name="connsiteX141" fmla="*/ 304757 w 785838"/>
              <a:gd name="connsiteY141" fmla="*/ 258458 h 752698"/>
              <a:gd name="connsiteX142" fmla="*/ 238596 w 785838"/>
              <a:gd name="connsiteY142" fmla="*/ 360485 h 752698"/>
              <a:gd name="connsiteX143" fmla="*/ 241444 w 785838"/>
              <a:gd name="connsiteY143" fmla="*/ 362453 h 752698"/>
              <a:gd name="connsiteX144" fmla="*/ 288410 w 785838"/>
              <a:gd name="connsiteY144" fmla="*/ 371398 h 752698"/>
              <a:gd name="connsiteX145" fmla="*/ 327981 w 785838"/>
              <a:gd name="connsiteY145" fmla="*/ 344229 h 752698"/>
              <a:gd name="connsiteX146" fmla="*/ 359896 w 785838"/>
              <a:gd name="connsiteY146" fmla="*/ 295088 h 752698"/>
              <a:gd name="connsiteX147" fmla="*/ 383083 w 785838"/>
              <a:gd name="connsiteY147" fmla="*/ 279203 h 752698"/>
              <a:gd name="connsiteX148" fmla="*/ 410635 w 785838"/>
              <a:gd name="connsiteY148" fmla="*/ 284436 h 752698"/>
              <a:gd name="connsiteX149" fmla="*/ 694946 w 785838"/>
              <a:gd name="connsiteY149" fmla="*/ 471235 h 752698"/>
              <a:gd name="connsiteX150" fmla="*/ 697793 w 785838"/>
              <a:gd name="connsiteY150" fmla="*/ 473239 h 752698"/>
              <a:gd name="connsiteX151" fmla="*/ 721832 w 785838"/>
              <a:gd name="connsiteY151" fmla="*/ 446739 h 752698"/>
              <a:gd name="connsiteX152" fmla="*/ 764139 w 785838"/>
              <a:gd name="connsiteY152" fmla="*/ 420238 h 752698"/>
              <a:gd name="connsiteX153" fmla="*/ 783739 w 785838"/>
              <a:gd name="connsiteY153" fmla="*/ 424804 h 752698"/>
              <a:gd name="connsiteX154" fmla="*/ 779079 w 785838"/>
              <a:gd name="connsiteY154" fmla="*/ 444363 h 752698"/>
              <a:gd name="connsiteX155" fmla="*/ 392923 w 785838"/>
              <a:gd name="connsiteY155" fmla="*/ 85513 h 752698"/>
              <a:gd name="connsiteX156" fmla="*/ 407124 w 785838"/>
              <a:gd name="connsiteY156" fmla="*/ 71261 h 752698"/>
              <a:gd name="connsiteX157" fmla="*/ 407124 w 785838"/>
              <a:gd name="connsiteY157" fmla="*/ 14252 h 752698"/>
              <a:gd name="connsiteX158" fmla="*/ 392923 w 785838"/>
              <a:gd name="connsiteY158" fmla="*/ 0 h 752698"/>
              <a:gd name="connsiteX159" fmla="*/ 378722 w 785838"/>
              <a:gd name="connsiteY159" fmla="*/ 14252 h 752698"/>
              <a:gd name="connsiteX160" fmla="*/ 378722 w 785838"/>
              <a:gd name="connsiteY160" fmla="*/ 71261 h 752698"/>
              <a:gd name="connsiteX161" fmla="*/ 392923 w 785838"/>
              <a:gd name="connsiteY161" fmla="*/ 85513 h 752698"/>
              <a:gd name="connsiteX162" fmla="*/ 231421 w 785838"/>
              <a:gd name="connsiteY162" fmla="*/ 138328 h 752698"/>
              <a:gd name="connsiteX163" fmla="*/ 241443 w 785838"/>
              <a:gd name="connsiteY163" fmla="*/ 142522 h 752698"/>
              <a:gd name="connsiteX164" fmla="*/ 251465 w 785838"/>
              <a:gd name="connsiteY164" fmla="*/ 138328 h 752698"/>
              <a:gd name="connsiteX165" fmla="*/ 251465 w 785838"/>
              <a:gd name="connsiteY165" fmla="*/ 118175 h 752698"/>
              <a:gd name="connsiteX166" fmla="*/ 213596 w 785838"/>
              <a:gd name="connsiteY166" fmla="*/ 80169 h 752698"/>
              <a:gd name="connsiteX167" fmla="*/ 193515 w 785838"/>
              <a:gd name="connsiteY167" fmla="*/ 80169 h 752698"/>
              <a:gd name="connsiteX168" fmla="*/ 193515 w 785838"/>
              <a:gd name="connsiteY168" fmla="*/ 100322 h 752698"/>
              <a:gd name="connsiteX169" fmla="*/ 544400 w 785838"/>
              <a:gd name="connsiteY169" fmla="*/ 142522 h 752698"/>
              <a:gd name="connsiteX170" fmla="*/ 554422 w 785838"/>
              <a:gd name="connsiteY170" fmla="*/ 138328 h 752698"/>
              <a:gd name="connsiteX171" fmla="*/ 592291 w 785838"/>
              <a:gd name="connsiteY171" fmla="*/ 100322 h 752698"/>
              <a:gd name="connsiteX172" fmla="*/ 592291 w 785838"/>
              <a:gd name="connsiteY172" fmla="*/ 80169 h 752698"/>
              <a:gd name="connsiteX173" fmla="*/ 572210 w 785838"/>
              <a:gd name="connsiteY173" fmla="*/ 80169 h 752698"/>
              <a:gd name="connsiteX174" fmla="*/ 534341 w 785838"/>
              <a:gd name="connsiteY174" fmla="*/ 118175 h 752698"/>
              <a:gd name="connsiteX175" fmla="*/ 534341 w 785838"/>
              <a:gd name="connsiteY175" fmla="*/ 138328 h 752698"/>
              <a:gd name="connsiteX176" fmla="*/ 544400 w 785838"/>
              <a:gd name="connsiteY176" fmla="*/ 142522 h 75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785838" h="752698">
                <a:moveTo>
                  <a:pt x="779084" y="444384"/>
                </a:moveTo>
                <a:lnTo>
                  <a:pt x="737443" y="470513"/>
                </a:lnTo>
                <a:cubicBezTo>
                  <a:pt x="727976" y="477157"/>
                  <a:pt x="721060" y="487326"/>
                  <a:pt x="717769" y="498907"/>
                </a:cubicBezTo>
                <a:cubicBezTo>
                  <a:pt x="720875" y="506515"/>
                  <a:pt x="722687" y="514681"/>
                  <a:pt x="722687" y="522957"/>
                </a:cubicBezTo>
                <a:cubicBezTo>
                  <a:pt x="722687" y="534945"/>
                  <a:pt x="719285" y="546599"/>
                  <a:pt x="712739" y="556695"/>
                </a:cubicBezTo>
                <a:cubicBezTo>
                  <a:pt x="701016" y="574732"/>
                  <a:pt x="681231" y="584642"/>
                  <a:pt x="661150" y="584642"/>
                </a:cubicBezTo>
                <a:cubicBezTo>
                  <a:pt x="655751" y="584642"/>
                  <a:pt x="650278" y="583900"/>
                  <a:pt x="644953" y="582452"/>
                </a:cubicBezTo>
                <a:cubicBezTo>
                  <a:pt x="645507" y="594701"/>
                  <a:pt x="642401" y="607245"/>
                  <a:pt x="635190" y="618268"/>
                </a:cubicBezTo>
                <a:lnTo>
                  <a:pt x="633859" y="620273"/>
                </a:lnTo>
                <a:cubicBezTo>
                  <a:pt x="622320" y="638125"/>
                  <a:pt x="602720" y="647812"/>
                  <a:pt x="582751" y="647812"/>
                </a:cubicBezTo>
                <a:cubicBezTo>
                  <a:pt x="575355" y="647812"/>
                  <a:pt x="567884" y="646290"/>
                  <a:pt x="560784" y="643543"/>
                </a:cubicBezTo>
                <a:cubicBezTo>
                  <a:pt x="561154" y="655903"/>
                  <a:pt x="557862" y="668150"/>
                  <a:pt x="551021" y="678692"/>
                </a:cubicBezTo>
                <a:cubicBezTo>
                  <a:pt x="542035" y="692460"/>
                  <a:pt x="528203" y="701889"/>
                  <a:pt x="512116" y="705192"/>
                </a:cubicBezTo>
                <a:cubicBezTo>
                  <a:pt x="508048" y="706046"/>
                  <a:pt x="503980" y="706417"/>
                  <a:pt x="499987" y="706417"/>
                </a:cubicBezTo>
                <a:cubicBezTo>
                  <a:pt x="487968" y="706417"/>
                  <a:pt x="476208" y="702817"/>
                  <a:pt x="466112" y="695876"/>
                </a:cubicBezTo>
                <a:lnTo>
                  <a:pt x="462414" y="693389"/>
                </a:lnTo>
                <a:cubicBezTo>
                  <a:pt x="461933" y="705822"/>
                  <a:pt x="457791" y="717699"/>
                  <a:pt x="450099" y="727980"/>
                </a:cubicBezTo>
                <a:cubicBezTo>
                  <a:pt x="438080" y="744051"/>
                  <a:pt x="419626" y="752699"/>
                  <a:pt x="400877" y="752699"/>
                </a:cubicBezTo>
                <a:cubicBezTo>
                  <a:pt x="389153" y="752699"/>
                  <a:pt x="377319" y="749359"/>
                  <a:pt x="366779" y="742344"/>
                </a:cubicBezTo>
                <a:lnTo>
                  <a:pt x="154732" y="600487"/>
                </a:lnTo>
                <a:cubicBezTo>
                  <a:pt x="129177" y="583377"/>
                  <a:pt x="111759" y="557248"/>
                  <a:pt x="105694" y="526962"/>
                </a:cubicBezTo>
                <a:cubicBezTo>
                  <a:pt x="99925" y="497975"/>
                  <a:pt x="80140" y="474147"/>
                  <a:pt x="52774" y="463123"/>
                </a:cubicBezTo>
                <a:lnTo>
                  <a:pt x="8951" y="445530"/>
                </a:lnTo>
                <a:cubicBezTo>
                  <a:pt x="1665" y="442598"/>
                  <a:pt x="-1848" y="434321"/>
                  <a:pt x="1000" y="427010"/>
                </a:cubicBezTo>
                <a:cubicBezTo>
                  <a:pt x="3921" y="419699"/>
                  <a:pt x="12168" y="416172"/>
                  <a:pt x="19453" y="419031"/>
                </a:cubicBezTo>
                <a:lnTo>
                  <a:pt x="63277" y="436623"/>
                </a:lnTo>
                <a:cubicBezTo>
                  <a:pt x="99517" y="451172"/>
                  <a:pt x="125775" y="482795"/>
                  <a:pt x="133430" y="521284"/>
                </a:cubicBezTo>
                <a:cubicBezTo>
                  <a:pt x="137979" y="544072"/>
                  <a:pt x="151145" y="563744"/>
                  <a:pt x="170338" y="576659"/>
                </a:cubicBezTo>
                <a:lnTo>
                  <a:pt x="382499" y="718592"/>
                </a:lnTo>
                <a:cubicBezTo>
                  <a:pt x="397070" y="728390"/>
                  <a:pt x="416782" y="724976"/>
                  <a:pt x="427285" y="710909"/>
                </a:cubicBezTo>
                <a:cubicBezTo>
                  <a:pt x="432758" y="703487"/>
                  <a:pt x="434939" y="694467"/>
                  <a:pt x="433423" y="685448"/>
                </a:cubicBezTo>
                <a:cubicBezTo>
                  <a:pt x="432277" y="678620"/>
                  <a:pt x="429060" y="672532"/>
                  <a:pt x="424326" y="667670"/>
                </a:cubicBezTo>
                <a:lnTo>
                  <a:pt x="347071" y="615115"/>
                </a:lnTo>
                <a:cubicBezTo>
                  <a:pt x="346701" y="614819"/>
                  <a:pt x="346405" y="614559"/>
                  <a:pt x="346036" y="614262"/>
                </a:cubicBezTo>
                <a:cubicBezTo>
                  <a:pt x="345666" y="613965"/>
                  <a:pt x="345295" y="613705"/>
                  <a:pt x="344889" y="613297"/>
                </a:cubicBezTo>
                <a:cubicBezTo>
                  <a:pt x="344593" y="613000"/>
                  <a:pt x="344334" y="612629"/>
                  <a:pt x="344038" y="612257"/>
                </a:cubicBezTo>
                <a:cubicBezTo>
                  <a:pt x="343743" y="611887"/>
                  <a:pt x="343373" y="611515"/>
                  <a:pt x="343077" y="611107"/>
                </a:cubicBezTo>
                <a:cubicBezTo>
                  <a:pt x="342892" y="610736"/>
                  <a:pt x="342707" y="610365"/>
                  <a:pt x="342522" y="609956"/>
                </a:cubicBezTo>
                <a:cubicBezTo>
                  <a:pt x="342338" y="609474"/>
                  <a:pt x="342042" y="609103"/>
                  <a:pt x="341857" y="608620"/>
                </a:cubicBezTo>
                <a:cubicBezTo>
                  <a:pt x="341671" y="608250"/>
                  <a:pt x="341561" y="607767"/>
                  <a:pt x="341487" y="607396"/>
                </a:cubicBezTo>
                <a:cubicBezTo>
                  <a:pt x="341376" y="606913"/>
                  <a:pt x="341191" y="606430"/>
                  <a:pt x="341117" y="605986"/>
                </a:cubicBezTo>
                <a:cubicBezTo>
                  <a:pt x="341006" y="605503"/>
                  <a:pt x="341006" y="605131"/>
                  <a:pt x="341006" y="604649"/>
                </a:cubicBezTo>
                <a:cubicBezTo>
                  <a:pt x="340895" y="604167"/>
                  <a:pt x="340895" y="603684"/>
                  <a:pt x="340895" y="603239"/>
                </a:cubicBezTo>
                <a:cubicBezTo>
                  <a:pt x="340895" y="602756"/>
                  <a:pt x="341006" y="602273"/>
                  <a:pt x="341006" y="601829"/>
                </a:cubicBezTo>
                <a:cubicBezTo>
                  <a:pt x="341006" y="601346"/>
                  <a:pt x="341006" y="600974"/>
                  <a:pt x="341117" y="600492"/>
                </a:cubicBezTo>
                <a:cubicBezTo>
                  <a:pt x="341228" y="600010"/>
                  <a:pt x="341413" y="599527"/>
                  <a:pt x="341598" y="599082"/>
                </a:cubicBezTo>
                <a:cubicBezTo>
                  <a:pt x="341708" y="598710"/>
                  <a:pt x="341783" y="598229"/>
                  <a:pt x="341968" y="597857"/>
                </a:cubicBezTo>
                <a:cubicBezTo>
                  <a:pt x="342152" y="597374"/>
                  <a:pt x="342449" y="596892"/>
                  <a:pt x="342707" y="596521"/>
                </a:cubicBezTo>
                <a:cubicBezTo>
                  <a:pt x="342892" y="596150"/>
                  <a:pt x="343077" y="595779"/>
                  <a:pt x="343262" y="595370"/>
                </a:cubicBezTo>
                <a:cubicBezTo>
                  <a:pt x="343446" y="595073"/>
                  <a:pt x="343743" y="594814"/>
                  <a:pt x="343927" y="594516"/>
                </a:cubicBezTo>
                <a:cubicBezTo>
                  <a:pt x="344298" y="594035"/>
                  <a:pt x="344667" y="593552"/>
                  <a:pt x="345074" y="593180"/>
                </a:cubicBezTo>
                <a:cubicBezTo>
                  <a:pt x="345185" y="593069"/>
                  <a:pt x="345370" y="592995"/>
                  <a:pt x="345444" y="592809"/>
                </a:cubicBezTo>
                <a:cubicBezTo>
                  <a:pt x="345999" y="592327"/>
                  <a:pt x="346591" y="591770"/>
                  <a:pt x="347256" y="591399"/>
                </a:cubicBezTo>
                <a:cubicBezTo>
                  <a:pt x="347256" y="591399"/>
                  <a:pt x="347367" y="591399"/>
                  <a:pt x="347367" y="591288"/>
                </a:cubicBezTo>
                <a:cubicBezTo>
                  <a:pt x="348106" y="590805"/>
                  <a:pt x="348884" y="590433"/>
                  <a:pt x="349734" y="590063"/>
                </a:cubicBezTo>
                <a:cubicBezTo>
                  <a:pt x="350584" y="589691"/>
                  <a:pt x="351435" y="589506"/>
                  <a:pt x="352397" y="589321"/>
                </a:cubicBezTo>
                <a:lnTo>
                  <a:pt x="352508" y="589321"/>
                </a:lnTo>
                <a:cubicBezTo>
                  <a:pt x="353358" y="589135"/>
                  <a:pt x="354209" y="589023"/>
                  <a:pt x="355170" y="589023"/>
                </a:cubicBezTo>
                <a:cubicBezTo>
                  <a:pt x="355355" y="589023"/>
                  <a:pt x="355540" y="589023"/>
                  <a:pt x="355725" y="589135"/>
                </a:cubicBezTo>
                <a:cubicBezTo>
                  <a:pt x="356464" y="589135"/>
                  <a:pt x="357130" y="589246"/>
                  <a:pt x="357907" y="589321"/>
                </a:cubicBezTo>
                <a:cubicBezTo>
                  <a:pt x="358276" y="589432"/>
                  <a:pt x="358572" y="589506"/>
                  <a:pt x="358943" y="589617"/>
                </a:cubicBezTo>
                <a:cubicBezTo>
                  <a:pt x="359497" y="589803"/>
                  <a:pt x="360089" y="589915"/>
                  <a:pt x="360569" y="590100"/>
                </a:cubicBezTo>
                <a:cubicBezTo>
                  <a:pt x="361050" y="590285"/>
                  <a:pt x="361420" y="590583"/>
                  <a:pt x="361901" y="590768"/>
                </a:cubicBezTo>
                <a:cubicBezTo>
                  <a:pt x="362270" y="590953"/>
                  <a:pt x="362751" y="591139"/>
                  <a:pt x="363121" y="591436"/>
                </a:cubicBezTo>
                <a:lnTo>
                  <a:pt x="363232" y="591547"/>
                </a:lnTo>
                <a:lnTo>
                  <a:pt x="435199" y="639722"/>
                </a:lnTo>
                <a:cubicBezTo>
                  <a:pt x="437676" y="641356"/>
                  <a:pt x="439932" y="643248"/>
                  <a:pt x="442114" y="645141"/>
                </a:cubicBezTo>
                <a:lnTo>
                  <a:pt x="482166" y="672310"/>
                </a:lnTo>
                <a:cubicBezTo>
                  <a:pt x="489451" y="677247"/>
                  <a:pt x="498179" y="678954"/>
                  <a:pt x="506684" y="677247"/>
                </a:cubicBezTo>
                <a:cubicBezTo>
                  <a:pt x="515300" y="675539"/>
                  <a:pt x="522586" y="670491"/>
                  <a:pt x="527431" y="663180"/>
                </a:cubicBezTo>
                <a:cubicBezTo>
                  <a:pt x="532164" y="655867"/>
                  <a:pt x="533791" y="647109"/>
                  <a:pt x="531979" y="638573"/>
                </a:cubicBezTo>
                <a:cubicBezTo>
                  <a:pt x="530167" y="630036"/>
                  <a:pt x="525064" y="622687"/>
                  <a:pt x="517667" y="618048"/>
                </a:cubicBezTo>
                <a:lnTo>
                  <a:pt x="423549" y="558478"/>
                </a:lnTo>
                <a:cubicBezTo>
                  <a:pt x="423069" y="558181"/>
                  <a:pt x="422810" y="557921"/>
                  <a:pt x="422403" y="557513"/>
                </a:cubicBezTo>
                <a:cubicBezTo>
                  <a:pt x="422033" y="557216"/>
                  <a:pt x="421663" y="556956"/>
                  <a:pt x="421368" y="556660"/>
                </a:cubicBezTo>
                <a:cubicBezTo>
                  <a:pt x="420998" y="556288"/>
                  <a:pt x="420702" y="555917"/>
                  <a:pt x="420406" y="555509"/>
                </a:cubicBezTo>
                <a:cubicBezTo>
                  <a:pt x="420111" y="555137"/>
                  <a:pt x="419851" y="554841"/>
                  <a:pt x="419556" y="554469"/>
                </a:cubicBezTo>
                <a:cubicBezTo>
                  <a:pt x="419259" y="554098"/>
                  <a:pt x="419075" y="553616"/>
                  <a:pt x="418889" y="553245"/>
                </a:cubicBezTo>
                <a:cubicBezTo>
                  <a:pt x="418705" y="552873"/>
                  <a:pt x="418409" y="552503"/>
                  <a:pt x="418224" y="552094"/>
                </a:cubicBezTo>
                <a:cubicBezTo>
                  <a:pt x="418039" y="551723"/>
                  <a:pt x="417928" y="551241"/>
                  <a:pt x="417854" y="550869"/>
                </a:cubicBezTo>
                <a:cubicBezTo>
                  <a:pt x="417669" y="550387"/>
                  <a:pt x="417484" y="549904"/>
                  <a:pt x="417374" y="549459"/>
                </a:cubicBezTo>
                <a:cubicBezTo>
                  <a:pt x="417263" y="549088"/>
                  <a:pt x="417263" y="548716"/>
                  <a:pt x="417189" y="548309"/>
                </a:cubicBezTo>
                <a:cubicBezTo>
                  <a:pt x="417077" y="547752"/>
                  <a:pt x="417003" y="547269"/>
                  <a:pt x="417003" y="546675"/>
                </a:cubicBezTo>
                <a:cubicBezTo>
                  <a:pt x="417003" y="546304"/>
                  <a:pt x="417114" y="546007"/>
                  <a:pt x="417114" y="545636"/>
                </a:cubicBezTo>
                <a:cubicBezTo>
                  <a:pt x="417114" y="545079"/>
                  <a:pt x="417114" y="544485"/>
                  <a:pt x="417226" y="543929"/>
                </a:cubicBezTo>
                <a:cubicBezTo>
                  <a:pt x="417337" y="543632"/>
                  <a:pt x="417410" y="543372"/>
                  <a:pt x="417521" y="542963"/>
                </a:cubicBezTo>
                <a:cubicBezTo>
                  <a:pt x="417632" y="542407"/>
                  <a:pt x="417818" y="541738"/>
                  <a:pt x="418002" y="541145"/>
                </a:cubicBezTo>
                <a:cubicBezTo>
                  <a:pt x="418113" y="540774"/>
                  <a:pt x="418372" y="540477"/>
                  <a:pt x="418557" y="540106"/>
                </a:cubicBezTo>
                <a:cubicBezTo>
                  <a:pt x="418852" y="539623"/>
                  <a:pt x="419038" y="539067"/>
                  <a:pt x="419296" y="538584"/>
                </a:cubicBezTo>
                <a:cubicBezTo>
                  <a:pt x="419481" y="538287"/>
                  <a:pt x="419667" y="538027"/>
                  <a:pt x="419962" y="537842"/>
                </a:cubicBezTo>
                <a:cubicBezTo>
                  <a:pt x="420332" y="537359"/>
                  <a:pt x="420702" y="536802"/>
                  <a:pt x="421108" y="536431"/>
                </a:cubicBezTo>
                <a:cubicBezTo>
                  <a:pt x="421108" y="536431"/>
                  <a:pt x="421219" y="536431"/>
                  <a:pt x="421219" y="536320"/>
                </a:cubicBezTo>
                <a:cubicBezTo>
                  <a:pt x="425103" y="532311"/>
                  <a:pt x="431167" y="530901"/>
                  <a:pt x="436382" y="532905"/>
                </a:cubicBezTo>
                <a:cubicBezTo>
                  <a:pt x="436678" y="533017"/>
                  <a:pt x="436863" y="533202"/>
                  <a:pt x="437122" y="533276"/>
                </a:cubicBezTo>
                <a:cubicBezTo>
                  <a:pt x="437788" y="533574"/>
                  <a:pt x="438343" y="533833"/>
                  <a:pt x="438934" y="534242"/>
                </a:cubicBezTo>
                <a:lnTo>
                  <a:pt x="566260" y="614448"/>
                </a:lnTo>
                <a:cubicBezTo>
                  <a:pt x="581126" y="623763"/>
                  <a:pt x="601023" y="619384"/>
                  <a:pt x="610564" y="604650"/>
                </a:cubicBezTo>
                <a:lnTo>
                  <a:pt x="611895" y="602645"/>
                </a:lnTo>
                <a:cubicBezTo>
                  <a:pt x="621657" y="587725"/>
                  <a:pt x="617368" y="567571"/>
                  <a:pt x="602538" y="557809"/>
                </a:cubicBezTo>
                <a:lnTo>
                  <a:pt x="483232" y="479422"/>
                </a:lnTo>
                <a:cubicBezTo>
                  <a:pt x="476686" y="475154"/>
                  <a:pt x="474800" y="466320"/>
                  <a:pt x="479164" y="459677"/>
                </a:cubicBezTo>
                <a:cubicBezTo>
                  <a:pt x="479718" y="458824"/>
                  <a:pt x="480310" y="458044"/>
                  <a:pt x="480976" y="457413"/>
                </a:cubicBezTo>
                <a:cubicBezTo>
                  <a:pt x="483823" y="454556"/>
                  <a:pt x="487596" y="453145"/>
                  <a:pt x="491479" y="453330"/>
                </a:cubicBezTo>
                <a:cubicBezTo>
                  <a:pt x="494031" y="453442"/>
                  <a:pt x="496509" y="454073"/>
                  <a:pt x="498765" y="455594"/>
                </a:cubicBezTo>
                <a:lnTo>
                  <a:pt x="643699" y="550903"/>
                </a:lnTo>
                <a:cubicBezTo>
                  <a:pt x="659231" y="560776"/>
                  <a:pt x="679572" y="556322"/>
                  <a:pt x="689334" y="541217"/>
                </a:cubicBezTo>
                <a:cubicBezTo>
                  <a:pt x="692848" y="535798"/>
                  <a:pt x="694733" y="529525"/>
                  <a:pt x="694733" y="523067"/>
                </a:cubicBezTo>
                <a:cubicBezTo>
                  <a:pt x="694733" y="517463"/>
                  <a:pt x="693327" y="511932"/>
                  <a:pt x="690665" y="506996"/>
                </a:cubicBezTo>
                <a:cubicBezTo>
                  <a:pt x="688114" y="502134"/>
                  <a:pt x="684415" y="498238"/>
                  <a:pt x="679793" y="495231"/>
                </a:cubicBezTo>
                <a:lnTo>
                  <a:pt x="394999" y="308203"/>
                </a:lnTo>
                <a:cubicBezTo>
                  <a:pt x="393187" y="306979"/>
                  <a:pt x="391004" y="306570"/>
                  <a:pt x="388859" y="307053"/>
                </a:cubicBezTo>
                <a:cubicBezTo>
                  <a:pt x="386678" y="307535"/>
                  <a:pt x="384866" y="308760"/>
                  <a:pt x="383645" y="310654"/>
                </a:cubicBezTo>
                <a:lnTo>
                  <a:pt x="351730" y="359794"/>
                </a:lnTo>
                <a:cubicBezTo>
                  <a:pt x="338491" y="380207"/>
                  <a:pt x="318040" y="394274"/>
                  <a:pt x="294261" y="399323"/>
                </a:cubicBezTo>
                <a:cubicBezTo>
                  <a:pt x="270482" y="404371"/>
                  <a:pt x="246259" y="399693"/>
                  <a:pt x="225919" y="386405"/>
                </a:cubicBezTo>
                <a:lnTo>
                  <a:pt x="221185" y="383288"/>
                </a:lnTo>
                <a:cubicBezTo>
                  <a:pt x="209056" y="375309"/>
                  <a:pt x="205653" y="358977"/>
                  <a:pt x="213530" y="346804"/>
                </a:cubicBezTo>
                <a:lnTo>
                  <a:pt x="273662" y="254165"/>
                </a:lnTo>
                <a:cubicBezTo>
                  <a:pt x="263456" y="255315"/>
                  <a:pt x="253397" y="258062"/>
                  <a:pt x="244225" y="262516"/>
                </a:cubicBezTo>
                <a:cubicBezTo>
                  <a:pt x="234462" y="267266"/>
                  <a:pt x="223959" y="269642"/>
                  <a:pt x="213345" y="269642"/>
                </a:cubicBezTo>
                <a:cubicBezTo>
                  <a:pt x="199810" y="269642"/>
                  <a:pt x="186275" y="265745"/>
                  <a:pt x="174626" y="258136"/>
                </a:cubicBezTo>
                <a:lnTo>
                  <a:pt x="6099" y="139957"/>
                </a:lnTo>
                <a:cubicBezTo>
                  <a:pt x="-336" y="135503"/>
                  <a:pt x="-1963" y="126558"/>
                  <a:pt x="2586" y="120101"/>
                </a:cubicBezTo>
                <a:cubicBezTo>
                  <a:pt x="7023" y="113642"/>
                  <a:pt x="15937" y="112010"/>
                  <a:pt x="22371" y="116575"/>
                </a:cubicBezTo>
                <a:lnTo>
                  <a:pt x="190528" y="234374"/>
                </a:lnTo>
                <a:cubicBezTo>
                  <a:pt x="202547" y="242243"/>
                  <a:pt x="218560" y="243320"/>
                  <a:pt x="231800" y="236749"/>
                </a:cubicBezTo>
                <a:cubicBezTo>
                  <a:pt x="251696" y="227063"/>
                  <a:pt x="274292" y="223165"/>
                  <a:pt x="296259" y="225355"/>
                </a:cubicBezTo>
                <a:cubicBezTo>
                  <a:pt x="303359" y="219194"/>
                  <a:pt x="311310" y="214035"/>
                  <a:pt x="320222" y="210435"/>
                </a:cubicBezTo>
                <a:lnTo>
                  <a:pt x="384681" y="184602"/>
                </a:lnTo>
                <a:cubicBezTo>
                  <a:pt x="419629" y="170647"/>
                  <a:pt x="458903" y="172243"/>
                  <a:pt x="492523" y="189168"/>
                </a:cubicBezTo>
                <a:lnTo>
                  <a:pt x="561456" y="223833"/>
                </a:lnTo>
                <a:cubicBezTo>
                  <a:pt x="582757" y="234559"/>
                  <a:pt x="607757" y="234003"/>
                  <a:pt x="628466" y="222423"/>
                </a:cubicBezTo>
                <a:lnTo>
                  <a:pt x="762816" y="116938"/>
                </a:lnTo>
                <a:cubicBezTo>
                  <a:pt x="768955" y="112076"/>
                  <a:pt x="777979" y="113151"/>
                  <a:pt x="782787" y="119424"/>
                </a:cubicBezTo>
                <a:cubicBezTo>
                  <a:pt x="787631" y="125585"/>
                  <a:pt x="786558" y="134642"/>
                  <a:pt x="780309" y="139467"/>
                </a:cubicBezTo>
                <a:lnTo>
                  <a:pt x="645211" y="245579"/>
                </a:lnTo>
                <a:cubicBezTo>
                  <a:pt x="644656" y="245951"/>
                  <a:pt x="644065" y="246321"/>
                  <a:pt x="643510" y="246730"/>
                </a:cubicBezTo>
                <a:cubicBezTo>
                  <a:pt x="614258" y="263543"/>
                  <a:pt x="578866" y="264508"/>
                  <a:pt x="548723" y="249402"/>
                </a:cubicBezTo>
                <a:lnTo>
                  <a:pt x="479790" y="214736"/>
                </a:lnTo>
                <a:cubicBezTo>
                  <a:pt x="453460" y="201449"/>
                  <a:pt x="422617" y="200188"/>
                  <a:pt x="395250" y="211136"/>
                </a:cubicBezTo>
                <a:lnTo>
                  <a:pt x="330792" y="236969"/>
                </a:lnTo>
                <a:cubicBezTo>
                  <a:pt x="320104" y="241237"/>
                  <a:pt x="311007" y="248660"/>
                  <a:pt x="304757" y="258458"/>
                </a:cubicBezTo>
                <a:lnTo>
                  <a:pt x="238596" y="360485"/>
                </a:lnTo>
                <a:lnTo>
                  <a:pt x="241444" y="362453"/>
                </a:lnTo>
                <a:cubicBezTo>
                  <a:pt x="255460" y="371657"/>
                  <a:pt x="272102" y="374813"/>
                  <a:pt x="288410" y="371398"/>
                </a:cubicBezTo>
                <a:cubicBezTo>
                  <a:pt x="304793" y="367983"/>
                  <a:pt x="318809" y="358296"/>
                  <a:pt x="327981" y="344229"/>
                </a:cubicBezTo>
                <a:lnTo>
                  <a:pt x="359896" y="295088"/>
                </a:lnTo>
                <a:cubicBezTo>
                  <a:pt x="365183" y="286812"/>
                  <a:pt x="373431" y="281208"/>
                  <a:pt x="383083" y="279203"/>
                </a:cubicBezTo>
                <a:cubicBezTo>
                  <a:pt x="392661" y="277198"/>
                  <a:pt x="402388" y="279017"/>
                  <a:pt x="410635" y="284436"/>
                </a:cubicBezTo>
                <a:lnTo>
                  <a:pt x="694946" y="471235"/>
                </a:lnTo>
                <a:cubicBezTo>
                  <a:pt x="695907" y="471903"/>
                  <a:pt x="696943" y="472571"/>
                  <a:pt x="697793" y="473239"/>
                </a:cubicBezTo>
                <a:cubicBezTo>
                  <a:pt x="703673" y="462773"/>
                  <a:pt x="711883" y="453754"/>
                  <a:pt x="721832" y="446739"/>
                </a:cubicBezTo>
                <a:lnTo>
                  <a:pt x="764139" y="420238"/>
                </a:lnTo>
                <a:cubicBezTo>
                  <a:pt x="770759" y="416044"/>
                  <a:pt x="779560" y="418159"/>
                  <a:pt x="783739" y="424804"/>
                </a:cubicBezTo>
                <a:cubicBezTo>
                  <a:pt x="787807" y="431447"/>
                  <a:pt x="785810" y="440169"/>
                  <a:pt x="779079" y="444363"/>
                </a:cubicBezTo>
                <a:close/>
                <a:moveTo>
                  <a:pt x="392923" y="85513"/>
                </a:moveTo>
                <a:cubicBezTo>
                  <a:pt x="400763" y="85513"/>
                  <a:pt x="407124" y="79129"/>
                  <a:pt x="407124" y="71261"/>
                </a:cubicBezTo>
                <a:lnTo>
                  <a:pt x="407124" y="14252"/>
                </a:lnTo>
                <a:cubicBezTo>
                  <a:pt x="407124" y="6384"/>
                  <a:pt x="400763" y="0"/>
                  <a:pt x="392923" y="0"/>
                </a:cubicBezTo>
                <a:cubicBezTo>
                  <a:pt x="385084" y="0"/>
                  <a:pt x="378722" y="6384"/>
                  <a:pt x="378722" y="14252"/>
                </a:cubicBezTo>
                <a:lnTo>
                  <a:pt x="378722" y="71261"/>
                </a:lnTo>
                <a:cubicBezTo>
                  <a:pt x="378722" y="79129"/>
                  <a:pt x="385084" y="85513"/>
                  <a:pt x="392923" y="85513"/>
                </a:cubicBezTo>
                <a:close/>
                <a:moveTo>
                  <a:pt x="231421" y="138328"/>
                </a:moveTo>
                <a:cubicBezTo>
                  <a:pt x="234158" y="141075"/>
                  <a:pt x="237856" y="142522"/>
                  <a:pt x="241443" y="142522"/>
                </a:cubicBezTo>
                <a:cubicBezTo>
                  <a:pt x="245030" y="142522"/>
                  <a:pt x="248728" y="141112"/>
                  <a:pt x="251465" y="138328"/>
                </a:cubicBezTo>
                <a:cubicBezTo>
                  <a:pt x="257049" y="132724"/>
                  <a:pt x="257049" y="123705"/>
                  <a:pt x="251465" y="118175"/>
                </a:cubicBezTo>
                <a:lnTo>
                  <a:pt x="213596" y="80169"/>
                </a:lnTo>
                <a:cubicBezTo>
                  <a:pt x="208012" y="74565"/>
                  <a:pt x="199025" y="74565"/>
                  <a:pt x="193515" y="80169"/>
                </a:cubicBezTo>
                <a:cubicBezTo>
                  <a:pt x="187931" y="85773"/>
                  <a:pt x="187931" y="94792"/>
                  <a:pt x="193515" y="100322"/>
                </a:cubicBezTo>
                <a:close/>
                <a:moveTo>
                  <a:pt x="544400" y="142522"/>
                </a:moveTo>
                <a:cubicBezTo>
                  <a:pt x="547987" y="142522"/>
                  <a:pt x="551685" y="141112"/>
                  <a:pt x="554422" y="138328"/>
                </a:cubicBezTo>
                <a:lnTo>
                  <a:pt x="592291" y="100322"/>
                </a:lnTo>
                <a:cubicBezTo>
                  <a:pt x="597875" y="94718"/>
                  <a:pt x="597875" y="85699"/>
                  <a:pt x="592291" y="80169"/>
                </a:cubicBezTo>
                <a:cubicBezTo>
                  <a:pt x="586707" y="74565"/>
                  <a:pt x="577720" y="74565"/>
                  <a:pt x="572210" y="80169"/>
                </a:cubicBezTo>
                <a:lnTo>
                  <a:pt x="534341" y="118175"/>
                </a:lnTo>
                <a:cubicBezTo>
                  <a:pt x="528757" y="123779"/>
                  <a:pt x="528757" y="132798"/>
                  <a:pt x="534341" y="138328"/>
                </a:cubicBezTo>
                <a:cubicBezTo>
                  <a:pt x="537115" y="141075"/>
                  <a:pt x="540813" y="142522"/>
                  <a:pt x="544400" y="142522"/>
                </a:cubicBezTo>
                <a:close/>
              </a:path>
            </a:pathLst>
          </a:custGeom>
          <a:solidFill>
            <a:srgbClr val="545DD9"/>
          </a:solidFill>
          <a:ln w="3175" cap="flat">
            <a:solidFill>
              <a:srgbClr val="545DD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50" name="Freeform 53">
            <a:extLst>
              <a:ext uri="{FF2B5EF4-FFF2-40B4-BE49-F238E27FC236}">
                <a16:creationId xmlns:a16="http://schemas.microsoft.com/office/drawing/2014/main" id="{309118A0-9319-FCA0-E6EF-1CC1347E0510}"/>
              </a:ext>
            </a:extLst>
          </p:cNvPr>
          <p:cNvSpPr/>
          <p:nvPr/>
        </p:nvSpPr>
        <p:spPr>
          <a:xfrm>
            <a:off x="644657" y="2551531"/>
            <a:ext cx="457881" cy="405536"/>
          </a:xfrm>
          <a:custGeom>
            <a:avLst/>
            <a:gdLst>
              <a:gd name="connsiteX0" fmla="*/ 74037 w 946685"/>
              <a:gd name="connsiteY0" fmla="*/ 43 h 838460"/>
              <a:gd name="connsiteX1" fmla="*/ 0 w 946685"/>
              <a:gd name="connsiteY1" fmla="*/ 74458 h 838460"/>
              <a:gd name="connsiteX2" fmla="*/ 0 w 946685"/>
              <a:gd name="connsiteY2" fmla="*/ 620309 h 838460"/>
              <a:gd name="connsiteX3" fmla="*/ 27403 w 946685"/>
              <a:gd name="connsiteY3" fmla="*/ 660282 h 838460"/>
              <a:gd name="connsiteX4" fmla="*/ 74369 w 946685"/>
              <a:gd name="connsiteY4" fmla="*/ 648887 h 838460"/>
              <a:gd name="connsiteX5" fmla="*/ 129287 w 946685"/>
              <a:gd name="connsiteY5" fmla="*/ 587536 h 838460"/>
              <a:gd name="connsiteX6" fmla="*/ 153103 w 946685"/>
              <a:gd name="connsiteY6" fmla="*/ 576884 h 838460"/>
              <a:gd name="connsiteX7" fmla="*/ 631162 w 946685"/>
              <a:gd name="connsiteY7" fmla="*/ 576884 h 838460"/>
              <a:gd name="connsiteX8" fmla="*/ 677574 w 946685"/>
              <a:gd name="connsiteY8" fmla="*/ 572282 h 838460"/>
              <a:gd name="connsiteX9" fmla="*/ 726057 w 946685"/>
              <a:gd name="connsiteY9" fmla="*/ 502505 h 838460"/>
              <a:gd name="connsiteX10" fmla="*/ 726057 w 946685"/>
              <a:gd name="connsiteY10" fmla="*/ 74415 h 838460"/>
              <a:gd name="connsiteX11" fmla="*/ 652020 w 946685"/>
              <a:gd name="connsiteY11" fmla="*/ 0 h 838460"/>
              <a:gd name="connsiteX12" fmla="*/ 74037 w 946685"/>
              <a:gd name="connsiteY12" fmla="*/ 29735 h 838460"/>
              <a:gd name="connsiteX13" fmla="*/ 651986 w 946685"/>
              <a:gd name="connsiteY13" fmla="*/ 29735 h 838460"/>
              <a:gd name="connsiteX14" fmla="*/ 696437 w 946685"/>
              <a:gd name="connsiteY14" fmla="*/ 74458 h 838460"/>
              <a:gd name="connsiteX15" fmla="*/ 696437 w 946685"/>
              <a:gd name="connsiteY15" fmla="*/ 502547 h 838460"/>
              <a:gd name="connsiteX16" fmla="*/ 667370 w 946685"/>
              <a:gd name="connsiteY16" fmla="*/ 544488 h 838460"/>
              <a:gd name="connsiteX17" fmla="*/ 631128 w 946685"/>
              <a:gd name="connsiteY17" fmla="*/ 547235 h 838460"/>
              <a:gd name="connsiteX18" fmla="*/ 153107 w 946685"/>
              <a:gd name="connsiteY18" fmla="*/ 547235 h 838460"/>
              <a:gd name="connsiteX19" fmla="*/ 107324 w 946685"/>
              <a:gd name="connsiteY19" fmla="*/ 567722 h 838460"/>
              <a:gd name="connsiteX20" fmla="*/ 52295 w 946685"/>
              <a:gd name="connsiteY20" fmla="*/ 629073 h 838460"/>
              <a:gd name="connsiteX21" fmla="*/ 37984 w 946685"/>
              <a:gd name="connsiteY21" fmla="*/ 632561 h 838460"/>
              <a:gd name="connsiteX22" fmla="*/ 29589 w 946685"/>
              <a:gd name="connsiteY22" fmla="*/ 620313 h 838460"/>
              <a:gd name="connsiteX23" fmla="*/ 29589 w 946685"/>
              <a:gd name="connsiteY23" fmla="*/ 74463 h 838460"/>
              <a:gd name="connsiteX24" fmla="*/ 74041 w 946685"/>
              <a:gd name="connsiteY24" fmla="*/ 29739 h 838460"/>
              <a:gd name="connsiteX25" fmla="*/ 770506 w 946685"/>
              <a:gd name="connsiteY25" fmla="*/ 175373 h 838460"/>
              <a:gd name="connsiteX26" fmla="*/ 770469 w 946685"/>
              <a:gd name="connsiteY26" fmla="*/ 175373 h 838460"/>
              <a:gd name="connsiteX27" fmla="*/ 759966 w 946685"/>
              <a:gd name="connsiteY27" fmla="*/ 179753 h 838460"/>
              <a:gd name="connsiteX28" fmla="*/ 755640 w 946685"/>
              <a:gd name="connsiteY28" fmla="*/ 190294 h 838460"/>
              <a:gd name="connsiteX29" fmla="*/ 760003 w 946685"/>
              <a:gd name="connsiteY29" fmla="*/ 200760 h 838460"/>
              <a:gd name="connsiteX30" fmla="*/ 770469 w 946685"/>
              <a:gd name="connsiteY30" fmla="*/ 205066 h 838460"/>
              <a:gd name="connsiteX31" fmla="*/ 872688 w 946685"/>
              <a:gd name="connsiteY31" fmla="*/ 205066 h 838460"/>
              <a:gd name="connsiteX32" fmla="*/ 917139 w 946685"/>
              <a:gd name="connsiteY32" fmla="*/ 249790 h 838460"/>
              <a:gd name="connsiteX33" fmla="*/ 917139 w 946685"/>
              <a:gd name="connsiteY33" fmla="*/ 795641 h 838460"/>
              <a:gd name="connsiteX34" fmla="*/ 908745 w 946685"/>
              <a:gd name="connsiteY34" fmla="*/ 807889 h 838460"/>
              <a:gd name="connsiteX35" fmla="*/ 894433 w 946685"/>
              <a:gd name="connsiteY35" fmla="*/ 804400 h 838460"/>
              <a:gd name="connsiteX36" fmla="*/ 839515 w 946685"/>
              <a:gd name="connsiteY36" fmla="*/ 743049 h 838460"/>
              <a:gd name="connsiteX37" fmla="*/ 793658 w 946685"/>
              <a:gd name="connsiteY37" fmla="*/ 722450 h 838460"/>
              <a:gd name="connsiteX38" fmla="*/ 315598 w 946685"/>
              <a:gd name="connsiteY38" fmla="*/ 722450 h 838460"/>
              <a:gd name="connsiteX39" fmla="*/ 279357 w 946685"/>
              <a:gd name="connsiteY39" fmla="*/ 719851 h 838460"/>
              <a:gd name="connsiteX40" fmla="*/ 250326 w 946685"/>
              <a:gd name="connsiteY40" fmla="*/ 677874 h 838460"/>
              <a:gd name="connsiteX41" fmla="*/ 250326 w 946685"/>
              <a:gd name="connsiteY41" fmla="*/ 621458 h 838460"/>
              <a:gd name="connsiteX42" fmla="*/ 250289 w 946685"/>
              <a:gd name="connsiteY42" fmla="*/ 621458 h 838460"/>
              <a:gd name="connsiteX43" fmla="*/ 245925 w 946685"/>
              <a:gd name="connsiteY43" fmla="*/ 610955 h 838460"/>
              <a:gd name="connsiteX44" fmla="*/ 235422 w 946685"/>
              <a:gd name="connsiteY44" fmla="*/ 606612 h 838460"/>
              <a:gd name="connsiteX45" fmla="*/ 220666 w 946685"/>
              <a:gd name="connsiteY45" fmla="*/ 621458 h 838460"/>
              <a:gd name="connsiteX46" fmla="*/ 220666 w 946685"/>
              <a:gd name="connsiteY46" fmla="*/ 677874 h 838460"/>
              <a:gd name="connsiteX47" fmla="*/ 269149 w 946685"/>
              <a:gd name="connsiteY47" fmla="*/ 747688 h 838460"/>
              <a:gd name="connsiteX48" fmla="*/ 315560 w 946685"/>
              <a:gd name="connsiteY48" fmla="*/ 752179 h 838460"/>
              <a:gd name="connsiteX49" fmla="*/ 793620 w 946685"/>
              <a:gd name="connsiteY49" fmla="*/ 752179 h 838460"/>
              <a:gd name="connsiteX50" fmla="*/ 817399 w 946685"/>
              <a:gd name="connsiteY50" fmla="*/ 762905 h 838460"/>
              <a:gd name="connsiteX51" fmla="*/ 872427 w 946685"/>
              <a:gd name="connsiteY51" fmla="*/ 824293 h 838460"/>
              <a:gd name="connsiteX52" fmla="*/ 919393 w 946685"/>
              <a:gd name="connsiteY52" fmla="*/ 835687 h 838460"/>
              <a:gd name="connsiteX53" fmla="*/ 946686 w 946685"/>
              <a:gd name="connsiteY53" fmla="*/ 795678 h 838460"/>
              <a:gd name="connsiteX54" fmla="*/ 946686 w 946685"/>
              <a:gd name="connsiteY54" fmla="*/ 249827 h 838460"/>
              <a:gd name="connsiteX55" fmla="*/ 872649 w 946685"/>
              <a:gd name="connsiteY55" fmla="*/ 175411 h 838460"/>
              <a:gd name="connsiteX56" fmla="*/ 182163 w 946685"/>
              <a:gd name="connsiteY56" fmla="*/ 199164 h 838460"/>
              <a:gd name="connsiteX57" fmla="*/ 182126 w 946685"/>
              <a:gd name="connsiteY57" fmla="*/ 199164 h 838460"/>
              <a:gd name="connsiteX58" fmla="*/ 167407 w 946685"/>
              <a:gd name="connsiteY58" fmla="*/ 213973 h 838460"/>
              <a:gd name="connsiteX59" fmla="*/ 182126 w 946685"/>
              <a:gd name="connsiteY59" fmla="*/ 228856 h 838460"/>
              <a:gd name="connsiteX60" fmla="*/ 544031 w 946685"/>
              <a:gd name="connsiteY60" fmla="*/ 228856 h 838460"/>
              <a:gd name="connsiteX61" fmla="*/ 558750 w 946685"/>
              <a:gd name="connsiteY61" fmla="*/ 213973 h 838460"/>
              <a:gd name="connsiteX62" fmla="*/ 544031 w 946685"/>
              <a:gd name="connsiteY62" fmla="*/ 199164 h 838460"/>
              <a:gd name="connsiteX63" fmla="*/ 182163 w 946685"/>
              <a:gd name="connsiteY63" fmla="*/ 348109 h 838460"/>
              <a:gd name="connsiteX64" fmla="*/ 182126 w 946685"/>
              <a:gd name="connsiteY64" fmla="*/ 348109 h 838460"/>
              <a:gd name="connsiteX65" fmla="*/ 171697 w 946685"/>
              <a:gd name="connsiteY65" fmla="*/ 352526 h 838460"/>
              <a:gd name="connsiteX66" fmla="*/ 167407 w 946685"/>
              <a:gd name="connsiteY66" fmla="*/ 363030 h 838460"/>
              <a:gd name="connsiteX67" fmla="*/ 182126 w 946685"/>
              <a:gd name="connsiteY67" fmla="*/ 377802 h 838460"/>
              <a:gd name="connsiteX68" fmla="*/ 544031 w 946685"/>
              <a:gd name="connsiteY68" fmla="*/ 377802 h 838460"/>
              <a:gd name="connsiteX69" fmla="*/ 558750 w 946685"/>
              <a:gd name="connsiteY69" fmla="*/ 363030 h 838460"/>
              <a:gd name="connsiteX70" fmla="*/ 554460 w 946685"/>
              <a:gd name="connsiteY70" fmla="*/ 352526 h 838460"/>
              <a:gd name="connsiteX71" fmla="*/ 544031 w 946685"/>
              <a:gd name="connsiteY71" fmla="*/ 348109 h 83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46685" h="838460">
                <a:moveTo>
                  <a:pt x="74037" y="43"/>
                </a:moveTo>
                <a:cubicBezTo>
                  <a:pt x="33246" y="43"/>
                  <a:pt x="0" y="33520"/>
                  <a:pt x="0" y="74458"/>
                </a:cubicBezTo>
                <a:lnTo>
                  <a:pt x="0" y="620309"/>
                </a:lnTo>
                <a:cubicBezTo>
                  <a:pt x="0" y="639201"/>
                  <a:pt x="12315" y="654455"/>
                  <a:pt x="27403" y="660282"/>
                </a:cubicBezTo>
                <a:cubicBezTo>
                  <a:pt x="42529" y="666109"/>
                  <a:pt x="61759" y="662953"/>
                  <a:pt x="74369" y="648887"/>
                </a:cubicBezTo>
                <a:lnTo>
                  <a:pt x="129287" y="587536"/>
                </a:lnTo>
                <a:cubicBezTo>
                  <a:pt x="135389" y="580745"/>
                  <a:pt x="144006" y="576884"/>
                  <a:pt x="153103" y="576884"/>
                </a:cubicBezTo>
                <a:lnTo>
                  <a:pt x="631162" y="576884"/>
                </a:lnTo>
                <a:cubicBezTo>
                  <a:pt x="642405" y="576884"/>
                  <a:pt x="661265" y="578257"/>
                  <a:pt x="677574" y="572282"/>
                </a:cubicBezTo>
                <a:cubicBezTo>
                  <a:pt x="705975" y="561852"/>
                  <a:pt x="726057" y="534461"/>
                  <a:pt x="726057" y="502505"/>
                </a:cubicBezTo>
                <a:lnTo>
                  <a:pt x="726057" y="74415"/>
                </a:lnTo>
                <a:cubicBezTo>
                  <a:pt x="726057" y="33478"/>
                  <a:pt x="692773" y="0"/>
                  <a:pt x="652020" y="0"/>
                </a:cubicBezTo>
                <a:close/>
                <a:moveTo>
                  <a:pt x="74037" y="29735"/>
                </a:moveTo>
                <a:lnTo>
                  <a:pt x="651986" y="29735"/>
                </a:lnTo>
                <a:cubicBezTo>
                  <a:pt x="676874" y="29735"/>
                  <a:pt x="696437" y="49443"/>
                  <a:pt x="696437" y="74458"/>
                </a:cubicBezTo>
                <a:lnTo>
                  <a:pt x="696437" y="502547"/>
                </a:lnTo>
                <a:cubicBezTo>
                  <a:pt x="696437" y="522070"/>
                  <a:pt x="684345" y="538252"/>
                  <a:pt x="667370" y="544488"/>
                </a:cubicBezTo>
                <a:cubicBezTo>
                  <a:pt x="662118" y="546418"/>
                  <a:pt x="642962" y="547235"/>
                  <a:pt x="631128" y="547235"/>
                </a:cubicBezTo>
                <a:lnTo>
                  <a:pt x="153107" y="547235"/>
                </a:lnTo>
                <a:cubicBezTo>
                  <a:pt x="135614" y="547235"/>
                  <a:pt x="119009" y="554694"/>
                  <a:pt x="107324" y="567722"/>
                </a:cubicBezTo>
                <a:lnTo>
                  <a:pt x="52295" y="629073"/>
                </a:lnTo>
                <a:cubicBezTo>
                  <a:pt x="47821" y="634046"/>
                  <a:pt x="42865" y="634455"/>
                  <a:pt x="37984" y="632561"/>
                </a:cubicBezTo>
                <a:cubicBezTo>
                  <a:pt x="33102" y="630705"/>
                  <a:pt x="29589" y="626994"/>
                  <a:pt x="29589" y="620313"/>
                </a:cubicBezTo>
                <a:lnTo>
                  <a:pt x="29589" y="74463"/>
                </a:lnTo>
                <a:cubicBezTo>
                  <a:pt x="29589" y="49447"/>
                  <a:pt x="49152" y="29739"/>
                  <a:pt x="74041" y="29739"/>
                </a:cubicBezTo>
                <a:close/>
                <a:moveTo>
                  <a:pt x="770506" y="175373"/>
                </a:moveTo>
                <a:lnTo>
                  <a:pt x="770469" y="175373"/>
                </a:lnTo>
                <a:cubicBezTo>
                  <a:pt x="766549" y="175373"/>
                  <a:pt x="762740" y="176933"/>
                  <a:pt x="759966" y="179753"/>
                </a:cubicBezTo>
                <a:cubicBezTo>
                  <a:pt x="757193" y="182537"/>
                  <a:pt x="755602" y="186322"/>
                  <a:pt x="755640" y="190294"/>
                </a:cubicBezTo>
                <a:cubicBezTo>
                  <a:pt x="755640" y="194228"/>
                  <a:pt x="757229" y="198014"/>
                  <a:pt x="760003" y="200760"/>
                </a:cubicBezTo>
                <a:cubicBezTo>
                  <a:pt x="762777" y="203544"/>
                  <a:pt x="766549" y="205104"/>
                  <a:pt x="770469" y="205066"/>
                </a:cubicBezTo>
                <a:lnTo>
                  <a:pt x="872688" y="205066"/>
                </a:lnTo>
                <a:cubicBezTo>
                  <a:pt x="897576" y="205066"/>
                  <a:pt x="917139" y="224774"/>
                  <a:pt x="917139" y="249790"/>
                </a:cubicBezTo>
                <a:lnTo>
                  <a:pt x="917139" y="795641"/>
                </a:lnTo>
                <a:cubicBezTo>
                  <a:pt x="917139" y="802358"/>
                  <a:pt x="913589" y="806033"/>
                  <a:pt x="908745" y="807889"/>
                </a:cubicBezTo>
                <a:cubicBezTo>
                  <a:pt x="903863" y="809745"/>
                  <a:pt x="898907" y="809373"/>
                  <a:pt x="894433" y="804400"/>
                </a:cubicBezTo>
                <a:lnTo>
                  <a:pt x="839515" y="743049"/>
                </a:lnTo>
                <a:cubicBezTo>
                  <a:pt x="827829" y="729984"/>
                  <a:pt x="811150" y="722450"/>
                  <a:pt x="793658" y="722450"/>
                </a:cubicBezTo>
                <a:lnTo>
                  <a:pt x="315598" y="722450"/>
                </a:lnTo>
                <a:cubicBezTo>
                  <a:pt x="303801" y="722450"/>
                  <a:pt x="284571" y="721782"/>
                  <a:pt x="279357" y="719851"/>
                </a:cubicBezTo>
                <a:cubicBezTo>
                  <a:pt x="262382" y="713616"/>
                  <a:pt x="250326" y="697396"/>
                  <a:pt x="250326" y="677874"/>
                </a:cubicBezTo>
                <a:lnTo>
                  <a:pt x="250326" y="621458"/>
                </a:lnTo>
                <a:lnTo>
                  <a:pt x="250289" y="621458"/>
                </a:lnTo>
                <a:cubicBezTo>
                  <a:pt x="250289" y="617488"/>
                  <a:pt x="248699" y="613739"/>
                  <a:pt x="245925" y="610955"/>
                </a:cubicBezTo>
                <a:cubicBezTo>
                  <a:pt x="243152" y="608172"/>
                  <a:pt x="239379" y="606612"/>
                  <a:pt x="235422" y="606612"/>
                </a:cubicBezTo>
                <a:cubicBezTo>
                  <a:pt x="227287" y="606649"/>
                  <a:pt x="220703" y="613256"/>
                  <a:pt x="220666" y="621458"/>
                </a:cubicBezTo>
                <a:lnTo>
                  <a:pt x="220666" y="677874"/>
                </a:lnTo>
                <a:cubicBezTo>
                  <a:pt x="220666" y="709830"/>
                  <a:pt x="240747" y="737258"/>
                  <a:pt x="269149" y="747688"/>
                </a:cubicBezTo>
                <a:cubicBezTo>
                  <a:pt x="285458" y="753663"/>
                  <a:pt x="304356" y="752179"/>
                  <a:pt x="315560" y="752179"/>
                </a:cubicBezTo>
                <a:lnTo>
                  <a:pt x="793620" y="752179"/>
                </a:lnTo>
                <a:cubicBezTo>
                  <a:pt x="802718" y="752179"/>
                  <a:pt x="811297" y="756113"/>
                  <a:pt x="817399" y="762905"/>
                </a:cubicBezTo>
                <a:lnTo>
                  <a:pt x="872427" y="824293"/>
                </a:lnTo>
                <a:cubicBezTo>
                  <a:pt x="885001" y="838360"/>
                  <a:pt x="904305" y="841515"/>
                  <a:pt x="919393" y="835687"/>
                </a:cubicBezTo>
                <a:cubicBezTo>
                  <a:pt x="934519" y="829860"/>
                  <a:pt x="946686" y="814569"/>
                  <a:pt x="946686" y="795678"/>
                </a:cubicBezTo>
                <a:lnTo>
                  <a:pt x="946686" y="249827"/>
                </a:lnTo>
                <a:cubicBezTo>
                  <a:pt x="946686" y="208889"/>
                  <a:pt x="913439" y="175411"/>
                  <a:pt x="872649" y="175411"/>
                </a:cubicBezTo>
                <a:close/>
                <a:moveTo>
                  <a:pt x="182163" y="199164"/>
                </a:moveTo>
                <a:lnTo>
                  <a:pt x="182126" y="199164"/>
                </a:lnTo>
                <a:cubicBezTo>
                  <a:pt x="173990" y="199201"/>
                  <a:pt x="167407" y="205808"/>
                  <a:pt x="167407" y="213973"/>
                </a:cubicBezTo>
                <a:cubicBezTo>
                  <a:pt x="167370" y="222139"/>
                  <a:pt x="173953" y="228819"/>
                  <a:pt x="182126" y="228856"/>
                </a:cubicBezTo>
                <a:lnTo>
                  <a:pt x="544031" y="228856"/>
                </a:lnTo>
                <a:cubicBezTo>
                  <a:pt x="552204" y="228819"/>
                  <a:pt x="558787" y="222139"/>
                  <a:pt x="558750" y="213973"/>
                </a:cubicBezTo>
                <a:cubicBezTo>
                  <a:pt x="558750" y="205808"/>
                  <a:pt x="552167" y="199201"/>
                  <a:pt x="544031" y="199164"/>
                </a:cubicBezTo>
                <a:close/>
                <a:moveTo>
                  <a:pt x="182163" y="348109"/>
                </a:moveTo>
                <a:lnTo>
                  <a:pt x="182126" y="348109"/>
                </a:lnTo>
                <a:cubicBezTo>
                  <a:pt x="178205" y="348146"/>
                  <a:pt x="174434" y="349706"/>
                  <a:pt x="171697" y="352526"/>
                </a:cubicBezTo>
                <a:cubicBezTo>
                  <a:pt x="168923" y="355310"/>
                  <a:pt x="167370" y="359095"/>
                  <a:pt x="167407" y="363030"/>
                </a:cubicBezTo>
                <a:cubicBezTo>
                  <a:pt x="167407" y="371195"/>
                  <a:pt x="173990" y="377802"/>
                  <a:pt x="182126" y="377802"/>
                </a:cubicBezTo>
                <a:lnTo>
                  <a:pt x="544031" y="377802"/>
                </a:lnTo>
                <a:cubicBezTo>
                  <a:pt x="552167" y="377802"/>
                  <a:pt x="558750" y="371195"/>
                  <a:pt x="558750" y="363030"/>
                </a:cubicBezTo>
                <a:cubicBezTo>
                  <a:pt x="558787" y="359096"/>
                  <a:pt x="557233" y="355310"/>
                  <a:pt x="554460" y="352526"/>
                </a:cubicBezTo>
                <a:cubicBezTo>
                  <a:pt x="551723" y="349706"/>
                  <a:pt x="547952" y="348146"/>
                  <a:pt x="544031" y="348109"/>
                </a:cubicBezTo>
                <a:close/>
              </a:path>
            </a:pathLst>
          </a:custGeom>
          <a:solidFill>
            <a:srgbClr val="545DD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365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39948-DB0F-A731-7455-F0036E72B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iagram of different types of resources&#10;&#10;AI-generated content may be incorrect.">
            <a:extLst>
              <a:ext uri="{FF2B5EF4-FFF2-40B4-BE49-F238E27FC236}">
                <a16:creationId xmlns:a16="http://schemas.microsoft.com/office/drawing/2014/main" id="{D834C0BD-7F5E-10BB-9508-7C2514805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18" y="415073"/>
            <a:ext cx="6931520" cy="59593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D82749-D81E-D49B-8F54-85A73309A0EB}"/>
              </a:ext>
            </a:extLst>
          </p:cNvPr>
          <p:cNvSpPr/>
          <p:nvPr/>
        </p:nvSpPr>
        <p:spPr>
          <a:xfrm>
            <a:off x="0" y="1045417"/>
            <a:ext cx="4032354" cy="4257499"/>
          </a:xfrm>
          <a:prstGeom prst="rect">
            <a:avLst/>
          </a:prstGeom>
          <a:solidFill>
            <a:srgbClr val="E464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0E2C8D-30ED-1DF3-3B63-F5F0989587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58803" y="2140091"/>
            <a:ext cx="3374810" cy="449462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dirty="0">
                <a:latin typeface="Arial Nova"/>
                <a:ea typeface="Open Sans Light"/>
                <a:cs typeface="Open Sans Light"/>
              </a:rPr>
              <a:t>The Net Zero Systems Tool, built using the Systems Insight Tool, is a revolutionary cross-government platform that helps net zero policymakers understand the complexity of their policy areas. 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dirty="0">
                <a:latin typeface="Arial Nova"/>
                <a:ea typeface="Open Sans Light"/>
                <a:cs typeface="Open Sans Light"/>
              </a:rPr>
              <a:t>It brings together interdependencies across sectors so decisions can be made with a clearer view of the whole system: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E464AA"/>
              </a:buClr>
            </a:pPr>
            <a:r>
              <a:rPr lang="en-GB" dirty="0">
                <a:latin typeface="Arial Nova"/>
                <a:ea typeface="Open Sans Light"/>
                <a:cs typeface="Open Sans Light"/>
              </a:rPr>
              <a:t>Reveals </a:t>
            </a:r>
            <a:r>
              <a:rPr lang="en-GB" b="1" dirty="0">
                <a:latin typeface="Arial Nova"/>
                <a:ea typeface="Open Sans Light"/>
                <a:cs typeface="Open Sans Light"/>
              </a:rPr>
              <a:t>ripple effects, risks, trade-offs, </a:t>
            </a:r>
            <a:r>
              <a:rPr lang="en-GB" dirty="0">
                <a:latin typeface="Arial Nova"/>
                <a:ea typeface="Open Sans Light"/>
                <a:cs typeface="Open Sans Light"/>
              </a:rPr>
              <a:t>and </a:t>
            </a:r>
            <a:r>
              <a:rPr lang="en-GB" b="1" dirty="0">
                <a:latin typeface="Arial Nova"/>
                <a:ea typeface="Open Sans Light"/>
                <a:cs typeface="Open Sans Light"/>
              </a:rPr>
              <a:t>co-benefits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E464AA"/>
              </a:buClr>
            </a:pPr>
            <a:r>
              <a:rPr lang="en-GB" dirty="0">
                <a:latin typeface="Arial Nova"/>
                <a:ea typeface="Open Sans Light"/>
                <a:cs typeface="Open Sans Light"/>
              </a:rPr>
              <a:t>Enables </a:t>
            </a:r>
            <a:r>
              <a:rPr lang="en-GB" b="1" dirty="0">
                <a:latin typeface="Arial Nova"/>
                <a:ea typeface="Open Sans Light"/>
                <a:cs typeface="Open Sans Light"/>
              </a:rPr>
              <a:t>scenario testing </a:t>
            </a:r>
            <a:r>
              <a:rPr lang="en-GB" dirty="0">
                <a:latin typeface="Arial Nova"/>
                <a:ea typeface="Open Sans Light"/>
                <a:cs typeface="Open Sans Light"/>
              </a:rPr>
              <a:t>and smarter </a:t>
            </a:r>
            <a:r>
              <a:rPr lang="en-GB" b="1" dirty="0">
                <a:latin typeface="Arial Nova"/>
                <a:ea typeface="Open Sans Light"/>
                <a:cs typeface="Open Sans Light"/>
              </a:rPr>
              <a:t>x-govt. collaboration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E464AA"/>
              </a:buClr>
            </a:pPr>
            <a:r>
              <a:rPr lang="en-GB" b="1" dirty="0">
                <a:latin typeface="Arial Nova"/>
                <a:ea typeface="Open Sans Light"/>
                <a:cs typeface="Open Sans Light"/>
              </a:rPr>
              <a:t>~200-400 visits </a:t>
            </a:r>
            <a:r>
              <a:rPr lang="en-GB" dirty="0">
                <a:latin typeface="Arial Nova"/>
                <a:ea typeface="Open Sans Light"/>
                <a:cs typeface="Open Sans Light"/>
              </a:rPr>
              <a:t>per month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E464AA"/>
              </a:buClr>
            </a:pPr>
            <a:r>
              <a:rPr lang="en-GB" dirty="0">
                <a:latin typeface="Arial Nova"/>
                <a:ea typeface="Open Sans Light"/>
                <a:cs typeface="Open Sans Light"/>
              </a:rPr>
              <a:t>Provides </a:t>
            </a:r>
            <a:r>
              <a:rPr lang="en-GB" b="1" dirty="0">
                <a:latin typeface="Arial Nova"/>
                <a:ea typeface="Open Sans Light"/>
                <a:cs typeface="Open Sans Light"/>
              </a:rPr>
              <a:t>knowledge management </a:t>
            </a:r>
            <a:r>
              <a:rPr lang="en-GB" dirty="0">
                <a:latin typeface="Arial Nova"/>
                <a:ea typeface="Open Sans Light"/>
                <a:cs typeface="Open Sans Light"/>
              </a:rPr>
              <a:t>function</a:t>
            </a:r>
            <a:endParaRPr lang="en-GB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FB4AD83-6E57-DCF4-EEDD-6E04D1CD6E0C}"/>
              </a:ext>
            </a:extLst>
          </p:cNvPr>
          <p:cNvSpPr/>
          <p:nvPr/>
        </p:nvSpPr>
        <p:spPr>
          <a:xfrm>
            <a:off x="8358803" y="457200"/>
            <a:ext cx="1227138" cy="245622"/>
          </a:xfrm>
          <a:prstGeom prst="roundRect">
            <a:avLst>
              <a:gd name="adj" fmla="val 50000"/>
            </a:avLst>
          </a:prstGeom>
          <a:solidFill>
            <a:srgbClr val="E464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</a:rPr>
              <a:t>EXAMPLE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0ADB469-4A06-6A60-945B-DEC8512773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58804" y="1015981"/>
            <a:ext cx="3374810" cy="7570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ova" panose="020B0504020202020204" pitchFamily="34" charset="0"/>
              </a:rPr>
              <a:t>The Net Zero </a:t>
            </a:r>
            <a:r>
              <a:rPr lang="en-US" sz="2800" dirty="0">
                <a:solidFill>
                  <a:srgbClr val="E464AA"/>
                </a:solidFill>
                <a:latin typeface="Arial Nova" panose="020B0504020202020204" pitchFamily="34" charset="0"/>
              </a:rPr>
              <a:t>Systems Tool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5B3AF6-EC0E-7DDF-9A09-70B212F0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97" y="1345614"/>
            <a:ext cx="3480592" cy="42745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Tools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0CCD29-F450-C061-1FB1-778B4874C1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93" y="1990190"/>
            <a:ext cx="3274958" cy="280913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Our sector leading tools help users understand how their complex systems knit together. 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  <a:latin typeface="Arial Nova" panose="020B0504020202020204" pitchFamily="34" charset="0"/>
              </a:rPr>
              <a:t>Systems Insight Tool: </a:t>
            </a: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helps assess the wider impacts of policy choices and explore levers for policy outcomes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  <a:latin typeface="Arial Nova" panose="020B0504020202020204" pitchFamily="34" charset="0"/>
              </a:rPr>
              <a:t>Systems Pathway Tool: </a:t>
            </a: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helps explore the impact of delays or reductions of ambition to policies &amp; milestones to huge strategic plans</a:t>
            </a:r>
          </a:p>
        </p:txBody>
      </p:sp>
    </p:spTree>
    <p:extLst>
      <p:ext uri="{BB962C8B-B14F-4D97-AF65-F5344CB8AC3E}">
        <p14:creationId xmlns:p14="http://schemas.microsoft.com/office/powerpoint/2010/main" val="13965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1E8E2-4C9D-951F-43CE-F30124706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olar panels and a wind turbine&#10;&#10;AI-generated content may be incorrect.">
            <a:extLst>
              <a:ext uri="{FF2B5EF4-FFF2-40B4-BE49-F238E27FC236}">
                <a16:creationId xmlns:a16="http://schemas.microsoft.com/office/drawing/2014/main" id="{AF423BFE-05D9-DAC2-16CE-2F3B6F3FC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/>
          <a:stretch>
            <a:fillRect/>
          </a:stretch>
        </p:blipFill>
        <p:spPr>
          <a:xfrm>
            <a:off x="0" y="0"/>
            <a:ext cx="7890932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107BA-E191-59EA-32CC-DFBB1E9417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58804" y="1015981"/>
            <a:ext cx="3374810" cy="7570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ova" panose="020B0504020202020204" pitchFamily="34" charset="0"/>
              </a:rPr>
              <a:t>Carbon Budgets &amp; </a:t>
            </a:r>
            <a:r>
              <a:rPr lang="en-US" sz="2800" dirty="0">
                <a:solidFill>
                  <a:srgbClr val="00A19A"/>
                </a:solidFill>
                <a:latin typeface="Arial Nova" panose="020B0504020202020204" pitchFamily="34" charset="0"/>
              </a:rPr>
              <a:t>Net Zero Strategy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E23BA0-9F45-A962-3DBF-5DB313DF8B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58803" y="2125101"/>
            <a:ext cx="3374810" cy="513238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dirty="0">
                <a:latin typeface="Arial Nova"/>
                <a:ea typeface="Open Sans Light"/>
                <a:cs typeface="Open Sans Light"/>
              </a:rPr>
              <a:t>We have brought systems thinking to the foreground of net zero strategy: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00A19A"/>
              </a:buClr>
            </a:pPr>
            <a:r>
              <a:rPr lang="en-GB" b="1" dirty="0">
                <a:latin typeface="Arial Nova"/>
                <a:ea typeface="Open Sans Light"/>
                <a:cs typeface="Open Sans Light"/>
              </a:rPr>
              <a:t>Set the tone </a:t>
            </a:r>
            <a:r>
              <a:rPr lang="en-GB" dirty="0">
                <a:latin typeface="Arial Nova"/>
                <a:ea typeface="Open Sans Light"/>
                <a:cs typeface="Open Sans Light"/>
              </a:rPr>
              <a:t>in critical climate change policy publications such as the Net Zero Strategy and Carbon Budget Growth &amp; Delivery Plan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00A19A"/>
              </a:buClr>
            </a:pPr>
            <a:r>
              <a:rPr lang="en-GB" dirty="0">
                <a:latin typeface="Arial Nova"/>
                <a:ea typeface="Open Sans Light"/>
                <a:cs typeface="Open Sans Light"/>
              </a:rPr>
              <a:t>Identified </a:t>
            </a:r>
            <a:r>
              <a:rPr lang="en-GB" b="1" dirty="0">
                <a:latin typeface="Arial Nova"/>
                <a:ea typeface="Open Sans Light"/>
                <a:cs typeface="Open Sans Light"/>
              </a:rPr>
              <a:t>cross-cutting carbon emissions savings </a:t>
            </a:r>
            <a:r>
              <a:rPr lang="en-GB" dirty="0">
                <a:latin typeface="Arial Nova"/>
                <a:ea typeface="Open Sans Light"/>
                <a:cs typeface="Open Sans Light"/>
              </a:rPr>
              <a:t>for Carbon Budget 6 previously un-accounted for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00A19A"/>
              </a:buClr>
            </a:pPr>
            <a:r>
              <a:rPr lang="en-GB" dirty="0">
                <a:latin typeface="Arial Nova"/>
                <a:ea typeface="Open Sans Light"/>
                <a:cs typeface="Open Sans Light"/>
              </a:rPr>
              <a:t>Developed an innovative </a:t>
            </a:r>
            <a:r>
              <a:rPr lang="en-GB" b="1" dirty="0">
                <a:latin typeface="Arial Nova"/>
                <a:ea typeface="Open Sans Light"/>
                <a:cs typeface="Open Sans Light"/>
              </a:rPr>
              <a:t>Risk-Opportunity Analysis </a:t>
            </a:r>
            <a:r>
              <a:rPr lang="en-GB" dirty="0">
                <a:latin typeface="Arial Nova"/>
                <a:ea typeface="Open Sans Light"/>
                <a:cs typeface="Open Sans Light"/>
              </a:rPr>
              <a:t>for the appraisal of the CB7 level - soon to be included into the Green Book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GB" dirty="0">
              <a:latin typeface="Arial Nova"/>
              <a:ea typeface="Open Sans Light"/>
              <a:cs typeface="Open Sans Light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GB" dirty="0">
              <a:latin typeface="Arial Nova"/>
              <a:ea typeface="Open Sans Light"/>
              <a:cs typeface="Open Sans Light"/>
            </a:endParaRP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8A65FF"/>
              </a:buClr>
            </a:pPr>
            <a:endParaRPr lang="en-GB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7AA13C8-0E62-2D49-C701-6606ACF23025}"/>
              </a:ext>
            </a:extLst>
          </p:cNvPr>
          <p:cNvSpPr/>
          <p:nvPr/>
        </p:nvSpPr>
        <p:spPr>
          <a:xfrm>
            <a:off x="8358803" y="457200"/>
            <a:ext cx="1227138" cy="245622"/>
          </a:xfrm>
          <a:prstGeom prst="roundRect">
            <a:avLst>
              <a:gd name="adj" fmla="val 50000"/>
            </a:avLst>
          </a:prstGeom>
          <a:solidFill>
            <a:srgbClr val="00A1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</a:rPr>
              <a:t>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ABE081-49B7-2511-9865-D49D5022DEF1}"/>
              </a:ext>
            </a:extLst>
          </p:cNvPr>
          <p:cNvSpPr/>
          <p:nvPr/>
        </p:nvSpPr>
        <p:spPr>
          <a:xfrm>
            <a:off x="0" y="1045417"/>
            <a:ext cx="4032354" cy="4257499"/>
          </a:xfrm>
          <a:prstGeom prst="rect">
            <a:avLst/>
          </a:prstGeom>
          <a:solidFill>
            <a:srgbClr val="00A1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A10AA97F-8BBE-1C28-C6B4-3A6D5C58BED8}"/>
              </a:ext>
            </a:extLst>
          </p:cNvPr>
          <p:cNvSpPr txBox="1">
            <a:spLocks/>
          </p:cNvSpPr>
          <p:nvPr/>
        </p:nvSpPr>
        <p:spPr>
          <a:xfrm>
            <a:off x="443397" y="1345614"/>
            <a:ext cx="3480592" cy="4274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97030D-57F4-B70E-D795-C9A4DFF2EF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614" y="1973041"/>
            <a:ext cx="3375606" cy="298897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+mn-lt"/>
              </a:rPr>
              <a:t>Our team is equipped with a range of systems approaches to deliver the right analysis for the right problem: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  <a:latin typeface="+mn-lt"/>
              </a:rPr>
              <a:t>Analysis to 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identify interdependencies, risks, and opportunities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Frameworks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 to strengthen governance and delivery confidence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Systems framing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to support major strategies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998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A6A08-E1FD-57BB-9FBA-0C92486F5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34F729-498D-B843-BA09-EF39225EF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3" r="10370"/>
          <a:stretch>
            <a:fillRect/>
          </a:stretch>
        </p:blipFill>
        <p:spPr bwMode="auto">
          <a:xfrm flipH="1">
            <a:off x="0" y="0"/>
            <a:ext cx="78794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646F64-1426-E558-CE49-C14648C441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58803" y="2131807"/>
            <a:ext cx="3374810" cy="486110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dirty="0">
                <a:latin typeface="Arial Nova"/>
                <a:ea typeface="Open Sans Light"/>
                <a:cs typeface="Open Sans Light"/>
              </a:rPr>
              <a:t>We have developed several training products to enhance capability across government: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FF6361"/>
              </a:buClr>
            </a:pPr>
            <a:r>
              <a:rPr lang="en-GB" dirty="0">
                <a:latin typeface="Arial Nova"/>
                <a:ea typeface="Open Sans Light"/>
                <a:cs typeface="Open Sans Light"/>
              </a:rPr>
              <a:t>Worked with </a:t>
            </a:r>
            <a:r>
              <a:rPr lang="en-GB" b="1" dirty="0">
                <a:latin typeface="Arial Nova"/>
                <a:ea typeface="Open Sans Light"/>
                <a:cs typeface="Open Sans Light"/>
              </a:rPr>
              <a:t>Go-Science</a:t>
            </a:r>
            <a:r>
              <a:rPr lang="en-GB" dirty="0">
                <a:latin typeface="Arial Nova"/>
                <a:ea typeface="Open Sans Light"/>
                <a:cs typeface="Open Sans Light"/>
              </a:rPr>
              <a:t> to develop the cross-govt. guidance for </a:t>
            </a:r>
            <a:r>
              <a:rPr lang="en-GB" b="1" dirty="0">
                <a:latin typeface="Arial Nova"/>
                <a:ea typeface="Open Sans Light"/>
                <a:cs typeface="Open Sans Light"/>
              </a:rPr>
              <a:t>Systems Thinking &amp; Systems Leadership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FF6361"/>
              </a:buClr>
            </a:pPr>
            <a:r>
              <a:rPr lang="en-GB" dirty="0">
                <a:latin typeface="Arial Nova"/>
                <a:ea typeface="Open Sans Light"/>
                <a:cs typeface="Open Sans Light"/>
              </a:rPr>
              <a:t>Established and Delivered a </a:t>
            </a:r>
            <a:r>
              <a:rPr lang="en-GB" b="1" dirty="0">
                <a:latin typeface="Arial Nova"/>
                <a:ea typeface="Open Sans Light"/>
                <a:cs typeface="Open Sans Light"/>
              </a:rPr>
              <a:t>Systems Thinking College</a:t>
            </a:r>
            <a:r>
              <a:rPr lang="en-GB" dirty="0">
                <a:latin typeface="Arial Nova"/>
                <a:ea typeface="Open Sans Light"/>
                <a:cs typeface="Open Sans Light"/>
              </a:rPr>
              <a:t> in DESNZ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FF6361"/>
              </a:buClr>
            </a:pPr>
            <a:r>
              <a:rPr lang="en-GB" dirty="0">
                <a:latin typeface="Arial Nova"/>
                <a:ea typeface="Open Sans Light"/>
                <a:cs typeface="Open Sans Light"/>
              </a:rPr>
              <a:t>Developed a framework to </a:t>
            </a:r>
            <a:r>
              <a:rPr lang="en-GB" b="1" dirty="0">
                <a:latin typeface="Arial Nova"/>
                <a:ea typeface="Open Sans Light"/>
                <a:cs typeface="Open Sans Light"/>
              </a:rPr>
              <a:t>communicate the different parts of government</a:t>
            </a:r>
            <a:r>
              <a:rPr lang="en-GB" dirty="0">
                <a:latin typeface="Arial Nova"/>
                <a:ea typeface="Open Sans Light"/>
                <a:cs typeface="Open Sans Light"/>
              </a:rPr>
              <a:t> where Systems Thinking can be embedded</a:t>
            </a:r>
            <a:endParaRPr lang="en-GB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4F710D2-B29D-BC18-8CA3-D460CED89C93}"/>
              </a:ext>
            </a:extLst>
          </p:cNvPr>
          <p:cNvSpPr/>
          <p:nvPr/>
        </p:nvSpPr>
        <p:spPr>
          <a:xfrm>
            <a:off x="8358803" y="457200"/>
            <a:ext cx="1227138" cy="245622"/>
          </a:xfrm>
          <a:prstGeom prst="roundRect">
            <a:avLst>
              <a:gd name="adj" fmla="val 50000"/>
            </a:avLst>
          </a:prstGeom>
          <a:solidFill>
            <a:srgbClr val="FF6361"/>
          </a:solidFill>
          <a:ln>
            <a:solidFill>
              <a:srgbClr val="FF6D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</a:rPr>
              <a:t>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E2A3FA-C300-3011-0A53-01BC5CB78F2A}"/>
              </a:ext>
            </a:extLst>
          </p:cNvPr>
          <p:cNvSpPr/>
          <p:nvPr/>
        </p:nvSpPr>
        <p:spPr>
          <a:xfrm>
            <a:off x="0" y="1045417"/>
            <a:ext cx="4032354" cy="4257499"/>
          </a:xfrm>
          <a:prstGeom prst="rect">
            <a:avLst/>
          </a:prstGeom>
          <a:solidFill>
            <a:srgbClr val="FF63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8084230-7B83-6612-14CD-9B36FBBE5E66}"/>
              </a:ext>
            </a:extLst>
          </p:cNvPr>
          <p:cNvSpPr txBox="1">
            <a:spLocks/>
          </p:cNvSpPr>
          <p:nvPr/>
        </p:nvSpPr>
        <p:spPr>
          <a:xfrm>
            <a:off x="443397" y="1345614"/>
            <a:ext cx="3480592" cy="4274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Training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0239969-7270-F6BB-855C-2655B8F8D6AE}"/>
              </a:ext>
            </a:extLst>
          </p:cNvPr>
          <p:cNvSpPr txBox="1">
            <a:spLocks/>
          </p:cNvSpPr>
          <p:nvPr/>
        </p:nvSpPr>
        <p:spPr>
          <a:xfrm>
            <a:off x="427614" y="1973041"/>
            <a:ext cx="3375606" cy="29889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1775" indent="-23177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1pPr>
            <a:lvl2pPr marL="673100" indent="-215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2pPr>
            <a:lvl3pPr marL="1114425" indent="-20002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4pPr>
            <a:lvl5pPr marL="2052638" indent="-2238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bg1"/>
              </a:buClr>
              <a:buNone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Our training helps upskill colleagues so they can confidently use systems thinking techniques themselves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  <a:latin typeface="Arial Nova" panose="020B0504020202020204" pitchFamily="34" charset="0"/>
              </a:rPr>
              <a:t>Our Systems Thinking College course </a:t>
            </a: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to build systems capability in your department.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GB" b="1" dirty="0">
                <a:solidFill>
                  <a:schemeClr val="bg1"/>
                </a:solidFill>
                <a:latin typeface="Arial Nova" panose="020B0504020202020204" pitchFamily="34" charset="0"/>
              </a:rPr>
              <a:t>Systems Leadership guidance</a:t>
            </a:r>
            <a:br>
              <a:rPr lang="en-GB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to support the development of internal champions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endParaRPr lang="en-GB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spcAft>
                <a:spcPts val="1200"/>
              </a:spcAft>
              <a:buClr>
                <a:schemeClr val="bg1"/>
              </a:buClr>
            </a:pPr>
            <a:endParaRPr lang="en-GB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spcAft>
                <a:spcPts val="1200"/>
              </a:spcAft>
              <a:buClr>
                <a:schemeClr val="bg1"/>
              </a:buClr>
            </a:pPr>
            <a:endParaRPr lang="en-GB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spcAft>
                <a:spcPts val="1200"/>
              </a:spcAft>
              <a:buClr>
                <a:schemeClr val="bg1"/>
              </a:buClr>
            </a:pPr>
            <a:endParaRPr lang="en-US" sz="12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33F9CD0-C7D2-ACB6-5113-179AA073FE4D}"/>
              </a:ext>
            </a:extLst>
          </p:cNvPr>
          <p:cNvSpPr txBox="1">
            <a:spLocks/>
          </p:cNvSpPr>
          <p:nvPr/>
        </p:nvSpPr>
        <p:spPr>
          <a:xfrm>
            <a:off x="8358804" y="1015981"/>
            <a:ext cx="3374810" cy="7570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 sz="2400" b="1" kern="120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1pPr>
            <a:lvl2pPr marL="673100" indent="-215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2pPr>
            <a:lvl3pPr marL="1114425" indent="-20002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4pPr>
            <a:lvl5pPr marL="2052638" indent="-2238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Arial Nova" panose="020B0504020202020204" pitchFamily="34" charset="0"/>
              </a:rPr>
              <a:t>Cross-Government </a:t>
            </a:r>
            <a:r>
              <a:rPr lang="en-US" sz="2800" dirty="0">
                <a:solidFill>
                  <a:srgbClr val="FF6361"/>
                </a:solidFill>
                <a:latin typeface="Arial Nova" panose="020B0504020202020204" pitchFamily="34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89734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8F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8665305-DE93-9D06-5B4F-BB84E97D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800532"/>
          </a:xfrm>
        </p:spPr>
        <p:txBody>
          <a:bodyPr/>
          <a:lstStyle/>
          <a:p>
            <a:r>
              <a:rPr lang="en-US" dirty="0">
                <a:latin typeface="+mn-lt"/>
              </a:rPr>
              <a:t>Our award-winning work in DESNZ shows what a </a:t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rgbClr val="535CDA"/>
                </a:solidFill>
                <a:latin typeface="+mn-lt"/>
              </a:rPr>
              <a:t>valuable role systems thinking can play in the policy process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9C462DD-3F16-1EAA-588B-A8EFE61C7C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199" y="1555751"/>
            <a:ext cx="4994027" cy="427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We have received strong support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from some of the most senior officials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 government.</a:t>
            </a:r>
          </a:p>
          <a:p>
            <a:pPr>
              <a:lnSpc>
                <a:spcPct val="10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4BB0AB7-E024-D025-A205-B89647C27C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69343" y="1555751"/>
            <a:ext cx="5865661" cy="483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Our work across Net Zero has been acknowledged in a wide range of areas</a:t>
            </a:r>
          </a:p>
          <a:p>
            <a:pPr>
              <a:lnSpc>
                <a:spcPct val="10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dirty="0">
              <a:latin typeface="+mn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E30C81-CFBC-9EDC-1724-4D7F0CFEDD4E}"/>
              </a:ext>
            </a:extLst>
          </p:cNvPr>
          <p:cNvCxnSpPr>
            <a:cxnSpLocks/>
          </p:cNvCxnSpPr>
          <p:nvPr/>
        </p:nvCxnSpPr>
        <p:spPr>
          <a:xfrm>
            <a:off x="14813084" y="2038839"/>
            <a:ext cx="0" cy="4382037"/>
          </a:xfrm>
          <a:prstGeom prst="line">
            <a:avLst/>
          </a:prstGeom>
          <a:ln w="6350">
            <a:solidFill>
              <a:srgbClr val="92B2F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7D7AFEB-2D0F-FBB0-7874-70D517FF0E84}"/>
              </a:ext>
            </a:extLst>
          </p:cNvPr>
          <p:cNvSpPr/>
          <p:nvPr/>
        </p:nvSpPr>
        <p:spPr>
          <a:xfrm>
            <a:off x="457198" y="2795954"/>
            <a:ext cx="4994028" cy="3325984"/>
          </a:xfrm>
          <a:prstGeom prst="roundRect">
            <a:avLst>
              <a:gd name="adj" fmla="val 432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2A7C147C-BA9E-F784-11C1-C4208EC8264B}"/>
              </a:ext>
            </a:extLst>
          </p:cNvPr>
          <p:cNvSpPr txBox="1">
            <a:spLocks/>
          </p:cNvSpPr>
          <p:nvPr/>
        </p:nvSpPr>
        <p:spPr>
          <a:xfrm>
            <a:off x="960027" y="2820262"/>
            <a:ext cx="4297767" cy="3325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563" indent="-182563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2563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4625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174625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lt"/>
                <a:cs typeface="Arial" panose="020B0604020202020204"/>
              </a:rPr>
              <a:t>The pathway to Net Zero is complex, and we need to understand how different factor, from energy types, to infrastructure needs, work together. [The Net Zero Systems Tool] helps us to think about the ‘big picture’ – understanding the economic, scientific, and people factors that we need to address to deliver the future of net zero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lt"/>
              <a:cs typeface="Arial" panose="020B0604020202020204"/>
            </a:endParaRPr>
          </a:p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lt"/>
              <a:cs typeface="Arial" panose="020B0604020202020204"/>
            </a:endParaRPr>
          </a:p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lt"/>
                <a:cs typeface="Arial" panose="020B0604020202020204"/>
              </a:rPr>
              <a:t>Sarah Sharples,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lt"/>
                <a:cs typeface="Arial" panose="020B0604020202020204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lt"/>
                <a:cs typeface="Arial" panose="020B0604020202020204"/>
              </a:rPr>
              <a:t>Former Chief Scientific Advisor, DfT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37726F-FEBD-B902-7950-2EE6E4B4BD4B}"/>
              </a:ext>
            </a:extLst>
          </p:cNvPr>
          <p:cNvSpPr txBox="1"/>
          <p:nvPr/>
        </p:nvSpPr>
        <p:spPr>
          <a:xfrm>
            <a:off x="7374375" y="2762987"/>
            <a:ext cx="3327774" cy="694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66697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The prestigious OR Society President’s Medal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F8753513-CB0A-C638-C7B4-C35ECA9D0926}"/>
              </a:ext>
            </a:extLst>
          </p:cNvPr>
          <p:cNvSpPr/>
          <p:nvPr/>
        </p:nvSpPr>
        <p:spPr>
          <a:xfrm>
            <a:off x="6543032" y="2820262"/>
            <a:ext cx="366731" cy="503584"/>
          </a:xfrm>
          <a:custGeom>
            <a:avLst/>
            <a:gdLst>
              <a:gd name="connsiteX0" fmla="*/ 194818 w 591671"/>
              <a:gd name="connsiteY0" fmla="*/ 811010 h 812464"/>
              <a:gd name="connsiteX1" fmla="*/ 187533 w 591671"/>
              <a:gd name="connsiteY1" fmla="*/ 807225 h 812464"/>
              <a:gd name="connsiteX2" fmla="*/ 157245 w 591671"/>
              <a:gd name="connsiteY2" fmla="*/ 763540 h 812464"/>
              <a:gd name="connsiteX3" fmla="*/ 129361 w 591671"/>
              <a:gd name="connsiteY3" fmla="*/ 721637 h 812464"/>
              <a:gd name="connsiteX4" fmla="*/ 80915 w 591671"/>
              <a:gd name="connsiteY4" fmla="*/ 737262 h 812464"/>
              <a:gd name="connsiteX5" fmla="*/ 26812 w 591671"/>
              <a:gd name="connsiteY5" fmla="*/ 753407 h 812464"/>
              <a:gd name="connsiteX6" fmla="*/ 0 w 591671"/>
              <a:gd name="connsiteY6" fmla="*/ 726090 h 812464"/>
              <a:gd name="connsiteX7" fmla="*/ 58764 w 591671"/>
              <a:gd name="connsiteY7" fmla="*/ 552023 h 812464"/>
              <a:gd name="connsiteX8" fmla="*/ 80065 w 591671"/>
              <a:gd name="connsiteY8" fmla="*/ 491525 h 812464"/>
              <a:gd name="connsiteX9" fmla="*/ 82801 w 591671"/>
              <a:gd name="connsiteY9" fmla="*/ 483508 h 812464"/>
              <a:gd name="connsiteX10" fmla="*/ 73149 w 591671"/>
              <a:gd name="connsiteY10" fmla="*/ 472002 h 812464"/>
              <a:gd name="connsiteX11" fmla="*/ 9134 w 591671"/>
              <a:gd name="connsiteY11" fmla="*/ 323285 h 812464"/>
              <a:gd name="connsiteX12" fmla="*/ 10244 w 591671"/>
              <a:gd name="connsiteY12" fmla="*/ 249240 h 812464"/>
              <a:gd name="connsiteX13" fmla="*/ 71263 w 591671"/>
              <a:gd name="connsiteY13" fmla="*/ 107383 h 812464"/>
              <a:gd name="connsiteX14" fmla="*/ 251549 w 591671"/>
              <a:gd name="connsiteY14" fmla="*/ 3085 h 812464"/>
              <a:gd name="connsiteX15" fmla="*/ 339158 w 591671"/>
              <a:gd name="connsiteY15" fmla="*/ 3122 h 812464"/>
              <a:gd name="connsiteX16" fmla="*/ 455350 w 591671"/>
              <a:gd name="connsiteY16" fmla="*/ 48589 h 812464"/>
              <a:gd name="connsiteX17" fmla="*/ 500171 w 591671"/>
              <a:gd name="connsiteY17" fmla="*/ 85555 h 812464"/>
              <a:gd name="connsiteX18" fmla="*/ 584748 w 591671"/>
              <a:gd name="connsiteY18" fmla="*/ 280335 h 812464"/>
              <a:gd name="connsiteX19" fmla="*/ 516739 w 591671"/>
              <a:gd name="connsiteY19" fmla="*/ 475600 h 812464"/>
              <a:gd name="connsiteX20" fmla="*/ 508899 w 591671"/>
              <a:gd name="connsiteY20" fmla="*/ 485065 h 812464"/>
              <a:gd name="connsiteX21" fmla="*/ 511377 w 591671"/>
              <a:gd name="connsiteY21" fmla="*/ 491745 h 812464"/>
              <a:gd name="connsiteX22" fmla="*/ 534416 w 591671"/>
              <a:gd name="connsiteY22" fmla="*/ 557031 h 812464"/>
              <a:gd name="connsiteX23" fmla="*/ 573025 w 591671"/>
              <a:gd name="connsiteY23" fmla="*/ 666925 h 812464"/>
              <a:gd name="connsiteX24" fmla="*/ 591589 w 591671"/>
              <a:gd name="connsiteY24" fmla="*/ 724156 h 812464"/>
              <a:gd name="connsiteX25" fmla="*/ 575724 w 591671"/>
              <a:gd name="connsiteY25" fmla="*/ 751325 h 812464"/>
              <a:gd name="connsiteX26" fmla="*/ 511265 w 591671"/>
              <a:gd name="connsiteY26" fmla="*/ 737221 h 812464"/>
              <a:gd name="connsiteX27" fmla="*/ 462967 w 591671"/>
              <a:gd name="connsiteY27" fmla="*/ 721670 h 812464"/>
              <a:gd name="connsiteX28" fmla="*/ 434528 w 591671"/>
              <a:gd name="connsiteY28" fmla="*/ 764352 h 812464"/>
              <a:gd name="connsiteX29" fmla="*/ 401356 w 591671"/>
              <a:gd name="connsiteY29" fmla="*/ 809076 h 812464"/>
              <a:gd name="connsiteX30" fmla="*/ 364670 w 591671"/>
              <a:gd name="connsiteY30" fmla="*/ 800466 h 812464"/>
              <a:gd name="connsiteX31" fmla="*/ 297216 w 591671"/>
              <a:gd name="connsiteY31" fmla="*/ 621752 h 812464"/>
              <a:gd name="connsiteX32" fmla="*/ 295700 w 591671"/>
              <a:gd name="connsiteY32" fmla="*/ 620639 h 812464"/>
              <a:gd name="connsiteX33" fmla="*/ 261677 w 591671"/>
              <a:gd name="connsiteY33" fmla="*/ 710940 h 812464"/>
              <a:gd name="connsiteX34" fmla="*/ 215487 w 591671"/>
              <a:gd name="connsiteY34" fmla="*/ 809888 h 812464"/>
              <a:gd name="connsiteX35" fmla="*/ 194814 w 591671"/>
              <a:gd name="connsiteY35" fmla="*/ 811002 h 812464"/>
              <a:gd name="connsiteX36" fmla="*/ 444186 w 591671"/>
              <a:gd name="connsiteY36" fmla="*/ 688384 h 812464"/>
              <a:gd name="connsiteX37" fmla="*/ 458313 w 591671"/>
              <a:gd name="connsiteY37" fmla="*/ 683151 h 812464"/>
              <a:gd name="connsiteX38" fmla="*/ 483978 w 591671"/>
              <a:gd name="connsiteY38" fmla="*/ 691056 h 812464"/>
              <a:gd name="connsiteX39" fmla="*/ 552431 w 591671"/>
              <a:gd name="connsiteY39" fmla="*/ 714106 h 812464"/>
              <a:gd name="connsiteX40" fmla="*/ 488860 w 591671"/>
              <a:gd name="connsiteY40" fmla="*/ 533616 h 812464"/>
              <a:gd name="connsiteX41" fmla="*/ 481205 w 591671"/>
              <a:gd name="connsiteY41" fmla="*/ 512609 h 812464"/>
              <a:gd name="connsiteX42" fmla="*/ 469704 w 591671"/>
              <a:gd name="connsiteY42" fmla="*/ 520588 h 812464"/>
              <a:gd name="connsiteX43" fmla="*/ 329910 w 591671"/>
              <a:gd name="connsiteY43" fmla="*/ 576001 h 812464"/>
              <a:gd name="connsiteX44" fmla="*/ 318705 w 591671"/>
              <a:gd name="connsiteY44" fmla="*/ 577337 h 812464"/>
              <a:gd name="connsiteX45" fmla="*/ 325547 w 591671"/>
              <a:gd name="connsiteY45" fmla="*/ 595931 h 812464"/>
              <a:gd name="connsiteX46" fmla="*/ 360642 w 591671"/>
              <a:gd name="connsiteY46" fmla="*/ 691649 h 812464"/>
              <a:gd name="connsiteX47" fmla="*/ 388933 w 591671"/>
              <a:gd name="connsiteY47" fmla="*/ 768774 h 812464"/>
              <a:gd name="connsiteX48" fmla="*/ 414709 w 591671"/>
              <a:gd name="connsiteY48" fmla="*/ 729952 h 812464"/>
              <a:gd name="connsiteX49" fmla="*/ 444184 w 591671"/>
              <a:gd name="connsiteY49" fmla="*/ 688383 h 812464"/>
              <a:gd name="connsiteX50" fmla="*/ 227773 w 591671"/>
              <a:gd name="connsiteY50" fmla="*/ 702636 h 812464"/>
              <a:gd name="connsiteX51" fmla="*/ 273556 w 591671"/>
              <a:gd name="connsiteY51" fmla="*/ 577559 h 812464"/>
              <a:gd name="connsiteX52" fmla="*/ 259910 w 591671"/>
              <a:gd name="connsiteY52" fmla="*/ 575443 h 812464"/>
              <a:gd name="connsiteX53" fmla="*/ 116566 w 591671"/>
              <a:gd name="connsiteY53" fmla="*/ 514723 h 812464"/>
              <a:gd name="connsiteX54" fmla="*/ 110316 w 591671"/>
              <a:gd name="connsiteY54" fmla="*/ 511605 h 812464"/>
              <a:gd name="connsiteX55" fmla="*/ 87573 w 591671"/>
              <a:gd name="connsiteY55" fmla="*/ 575444 h 812464"/>
              <a:gd name="connsiteX56" fmla="*/ 52033 w 591671"/>
              <a:gd name="connsiteY56" fmla="*/ 675875 h 812464"/>
              <a:gd name="connsiteX57" fmla="*/ 38757 w 591671"/>
              <a:gd name="connsiteY57" fmla="*/ 714103 h 812464"/>
              <a:gd name="connsiteX58" fmla="*/ 83320 w 591671"/>
              <a:gd name="connsiteY58" fmla="*/ 699183 h 812464"/>
              <a:gd name="connsiteX59" fmla="*/ 143784 w 591671"/>
              <a:gd name="connsiteY59" fmla="*/ 685822 h 812464"/>
              <a:gd name="connsiteX60" fmla="*/ 159132 w 591671"/>
              <a:gd name="connsiteY60" fmla="*/ 702635 h 812464"/>
              <a:gd name="connsiteX61" fmla="*/ 203325 w 591671"/>
              <a:gd name="connsiteY61" fmla="*/ 767698 h 812464"/>
              <a:gd name="connsiteX62" fmla="*/ 227770 w 591671"/>
              <a:gd name="connsiteY62" fmla="*/ 702635 h 812464"/>
              <a:gd name="connsiteX63" fmla="*/ 326148 w 591671"/>
              <a:gd name="connsiteY63" fmla="*/ 540256 h 812464"/>
              <a:gd name="connsiteX64" fmla="*/ 479802 w 591671"/>
              <a:gd name="connsiteY64" fmla="*/ 463428 h 812464"/>
              <a:gd name="connsiteX65" fmla="*/ 540192 w 591671"/>
              <a:gd name="connsiteY65" fmla="*/ 356983 h 812464"/>
              <a:gd name="connsiteX66" fmla="*/ 548180 w 591671"/>
              <a:gd name="connsiteY66" fmla="*/ 297042 h 812464"/>
              <a:gd name="connsiteX67" fmla="*/ 541820 w 591671"/>
              <a:gd name="connsiteY67" fmla="*/ 230346 h 812464"/>
              <a:gd name="connsiteX68" fmla="*/ 331656 w 591671"/>
              <a:gd name="connsiteY68" fmla="*/ 37457 h 812464"/>
              <a:gd name="connsiteX69" fmla="*/ 261095 w 591671"/>
              <a:gd name="connsiteY69" fmla="*/ 37494 h 812464"/>
              <a:gd name="connsiteX70" fmla="*/ 144676 w 591671"/>
              <a:gd name="connsiteY70" fmla="*/ 86411 h 812464"/>
              <a:gd name="connsiteX71" fmla="*/ 88464 w 591671"/>
              <a:gd name="connsiteY71" fmla="*/ 146055 h 812464"/>
              <a:gd name="connsiteX72" fmla="*/ 44900 w 591671"/>
              <a:gd name="connsiteY72" fmla="*/ 263037 h 812464"/>
              <a:gd name="connsiteX73" fmla="*/ 45381 w 591671"/>
              <a:gd name="connsiteY73" fmla="*/ 322941 h 812464"/>
              <a:gd name="connsiteX74" fmla="*/ 200218 w 591671"/>
              <a:gd name="connsiteY74" fmla="*/ 522957 h 812464"/>
              <a:gd name="connsiteX75" fmla="*/ 275143 w 591671"/>
              <a:gd name="connsiteY75" fmla="*/ 541366 h 812464"/>
              <a:gd name="connsiteX76" fmla="*/ 326140 w 591671"/>
              <a:gd name="connsiteY76" fmla="*/ 540252 h 812464"/>
              <a:gd name="connsiteX77" fmla="*/ 192612 w 591671"/>
              <a:gd name="connsiteY77" fmla="*/ 450475 h 812464"/>
              <a:gd name="connsiteX78" fmla="*/ 174824 w 591671"/>
              <a:gd name="connsiteY78" fmla="*/ 435220 h 812464"/>
              <a:gd name="connsiteX79" fmla="*/ 182701 w 591671"/>
              <a:gd name="connsiteY79" fmla="*/ 373164 h 812464"/>
              <a:gd name="connsiteX80" fmla="*/ 193499 w 591671"/>
              <a:gd name="connsiteY80" fmla="*/ 324580 h 812464"/>
              <a:gd name="connsiteX81" fmla="*/ 160105 w 591671"/>
              <a:gd name="connsiteY81" fmla="*/ 296113 h 812464"/>
              <a:gd name="connsiteX82" fmla="*/ 123346 w 591671"/>
              <a:gd name="connsiteY82" fmla="*/ 264565 h 812464"/>
              <a:gd name="connsiteX83" fmla="*/ 125158 w 591671"/>
              <a:gd name="connsiteY83" fmla="*/ 220472 h 812464"/>
              <a:gd name="connsiteX84" fmla="*/ 181036 w 591671"/>
              <a:gd name="connsiteY84" fmla="*/ 211193 h 812464"/>
              <a:gd name="connsiteX85" fmla="*/ 227892 w 591671"/>
              <a:gd name="connsiteY85" fmla="*/ 208299 h 812464"/>
              <a:gd name="connsiteX86" fmla="*/ 232478 w 591671"/>
              <a:gd name="connsiteY86" fmla="*/ 207705 h 812464"/>
              <a:gd name="connsiteX87" fmla="*/ 247270 w 591671"/>
              <a:gd name="connsiteY87" fmla="*/ 172890 h 812464"/>
              <a:gd name="connsiteX88" fmla="*/ 284844 w 591671"/>
              <a:gd name="connsiteY88" fmla="*/ 105451 h 812464"/>
              <a:gd name="connsiteX89" fmla="*/ 307624 w 591671"/>
              <a:gd name="connsiteY89" fmla="*/ 106194 h 812464"/>
              <a:gd name="connsiteX90" fmla="*/ 348415 w 591671"/>
              <a:gd name="connsiteY90" fmla="*/ 182689 h 812464"/>
              <a:gd name="connsiteX91" fmla="*/ 359139 w 591671"/>
              <a:gd name="connsiteY91" fmla="*/ 207667 h 812464"/>
              <a:gd name="connsiteX92" fmla="*/ 428443 w 591671"/>
              <a:gd name="connsiteY92" fmla="*/ 212677 h 812464"/>
              <a:gd name="connsiteX93" fmla="*/ 458435 w 591671"/>
              <a:gd name="connsiteY93" fmla="*/ 215870 h 812464"/>
              <a:gd name="connsiteX94" fmla="*/ 471786 w 591671"/>
              <a:gd name="connsiteY94" fmla="*/ 228600 h 812464"/>
              <a:gd name="connsiteX95" fmla="*/ 474523 w 591671"/>
              <a:gd name="connsiteY95" fmla="*/ 243520 h 812464"/>
              <a:gd name="connsiteX96" fmla="*/ 431181 w 591671"/>
              <a:gd name="connsiteY96" fmla="*/ 296855 h 812464"/>
              <a:gd name="connsiteX97" fmla="*/ 399673 w 591671"/>
              <a:gd name="connsiteY97" fmla="*/ 323280 h 812464"/>
              <a:gd name="connsiteX98" fmla="*/ 408437 w 591671"/>
              <a:gd name="connsiteY98" fmla="*/ 369154 h 812464"/>
              <a:gd name="connsiteX99" fmla="*/ 416832 w 591671"/>
              <a:gd name="connsiteY99" fmla="*/ 434774 h 812464"/>
              <a:gd name="connsiteX100" fmla="*/ 382735 w 591671"/>
              <a:gd name="connsiteY100" fmla="*/ 450659 h 812464"/>
              <a:gd name="connsiteX101" fmla="*/ 336064 w 591671"/>
              <a:gd name="connsiteY101" fmla="*/ 425087 h 812464"/>
              <a:gd name="connsiteX102" fmla="*/ 295421 w 591671"/>
              <a:gd name="connsiteY102" fmla="*/ 401296 h 812464"/>
              <a:gd name="connsiteX103" fmla="*/ 263802 w 591671"/>
              <a:gd name="connsiteY103" fmla="*/ 420040 h 812464"/>
              <a:gd name="connsiteX104" fmla="*/ 204336 w 591671"/>
              <a:gd name="connsiteY104" fmla="*/ 451587 h 812464"/>
              <a:gd name="connsiteX105" fmla="*/ 192613 w 591671"/>
              <a:gd name="connsiteY105" fmla="*/ 450474 h 812464"/>
              <a:gd name="connsiteX106" fmla="*/ 289434 w 591671"/>
              <a:gd name="connsiteY106" fmla="*/ 364405 h 812464"/>
              <a:gd name="connsiteX107" fmla="*/ 301675 w 591671"/>
              <a:gd name="connsiteY107" fmla="*/ 363996 h 812464"/>
              <a:gd name="connsiteX108" fmla="*/ 343390 w 591671"/>
              <a:gd name="connsiteY108" fmla="*/ 388529 h 812464"/>
              <a:gd name="connsiteX109" fmla="*/ 381480 w 591671"/>
              <a:gd name="connsiteY109" fmla="*/ 410984 h 812464"/>
              <a:gd name="connsiteX110" fmla="*/ 371754 w 591671"/>
              <a:gd name="connsiteY110" fmla="*/ 367856 h 812464"/>
              <a:gd name="connsiteX111" fmla="*/ 361732 w 591671"/>
              <a:gd name="connsiteY111" fmla="*/ 320274 h 812464"/>
              <a:gd name="connsiteX112" fmla="*/ 401192 w 591671"/>
              <a:gd name="connsiteY112" fmla="*/ 276738 h 812464"/>
              <a:gd name="connsiteX113" fmla="*/ 435769 w 591671"/>
              <a:gd name="connsiteY113" fmla="*/ 247157 h 812464"/>
              <a:gd name="connsiteX114" fmla="*/ 392723 w 591671"/>
              <a:gd name="connsiteY114" fmla="*/ 245116 h 812464"/>
              <a:gd name="connsiteX115" fmla="*/ 345091 w 591671"/>
              <a:gd name="connsiteY115" fmla="*/ 242147 h 812464"/>
              <a:gd name="connsiteX116" fmla="*/ 315284 w 591671"/>
              <a:gd name="connsiteY116" fmla="*/ 194231 h 812464"/>
              <a:gd name="connsiteX117" fmla="*/ 298162 w 591671"/>
              <a:gd name="connsiteY117" fmla="*/ 152922 h 812464"/>
              <a:gd name="connsiteX118" fmla="*/ 294611 w 591671"/>
              <a:gd name="connsiteY118" fmla="*/ 149989 h 812464"/>
              <a:gd name="connsiteX119" fmla="*/ 277304 w 591671"/>
              <a:gd name="connsiteY119" fmla="*/ 192078 h 812464"/>
              <a:gd name="connsiteX120" fmla="*/ 246646 w 591671"/>
              <a:gd name="connsiteY120" fmla="*/ 241813 h 812464"/>
              <a:gd name="connsiteX121" fmla="*/ 205522 w 591671"/>
              <a:gd name="connsiteY121" fmla="*/ 244671 h 812464"/>
              <a:gd name="connsiteX122" fmla="*/ 162920 w 591671"/>
              <a:gd name="connsiteY122" fmla="*/ 246675 h 812464"/>
              <a:gd name="connsiteX123" fmla="*/ 155893 w 591671"/>
              <a:gd name="connsiteY123" fmla="*/ 247417 h 812464"/>
              <a:gd name="connsiteX124" fmla="*/ 189029 w 591671"/>
              <a:gd name="connsiteY124" fmla="*/ 274919 h 812464"/>
              <a:gd name="connsiteX125" fmla="*/ 228599 w 591671"/>
              <a:gd name="connsiteY125" fmla="*/ 310995 h 812464"/>
              <a:gd name="connsiteX126" fmla="*/ 220538 w 591671"/>
              <a:gd name="connsiteY126" fmla="*/ 367225 h 812464"/>
              <a:gd name="connsiteX127" fmla="*/ 209405 w 591671"/>
              <a:gd name="connsiteY127" fmla="*/ 412468 h 812464"/>
              <a:gd name="connsiteX128" fmla="*/ 247496 w 591671"/>
              <a:gd name="connsiteY128" fmla="*/ 389345 h 812464"/>
              <a:gd name="connsiteX129" fmla="*/ 289433 w 591671"/>
              <a:gd name="connsiteY129" fmla="*/ 364404 h 81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591671" h="812464">
                <a:moveTo>
                  <a:pt x="194818" y="811010"/>
                </a:moveTo>
                <a:cubicBezTo>
                  <a:pt x="192599" y="810231"/>
                  <a:pt x="189308" y="808524"/>
                  <a:pt x="187533" y="807225"/>
                </a:cubicBezTo>
                <a:cubicBezTo>
                  <a:pt x="185684" y="805925"/>
                  <a:pt x="172629" y="787071"/>
                  <a:pt x="157245" y="763540"/>
                </a:cubicBezTo>
                <a:cubicBezTo>
                  <a:pt x="142379" y="740789"/>
                  <a:pt x="129842" y="721897"/>
                  <a:pt x="129361" y="721637"/>
                </a:cubicBezTo>
                <a:cubicBezTo>
                  <a:pt x="128880" y="721339"/>
                  <a:pt x="107098" y="728354"/>
                  <a:pt x="80915" y="737262"/>
                </a:cubicBezTo>
                <a:cubicBezTo>
                  <a:pt x="41049" y="750809"/>
                  <a:pt x="32285" y="753407"/>
                  <a:pt x="26812" y="753407"/>
                </a:cubicBezTo>
                <a:cubicBezTo>
                  <a:pt x="11686" y="753407"/>
                  <a:pt x="37" y="741567"/>
                  <a:pt x="0" y="726090"/>
                </a:cubicBezTo>
                <a:cubicBezTo>
                  <a:pt x="-37" y="719001"/>
                  <a:pt x="4290" y="706196"/>
                  <a:pt x="58764" y="552023"/>
                </a:cubicBezTo>
                <a:cubicBezTo>
                  <a:pt x="68970" y="523184"/>
                  <a:pt x="78548" y="495942"/>
                  <a:pt x="80065" y="491525"/>
                </a:cubicBezTo>
                <a:lnTo>
                  <a:pt x="82801" y="483508"/>
                </a:lnTo>
                <a:lnTo>
                  <a:pt x="73149" y="472002"/>
                </a:lnTo>
                <a:cubicBezTo>
                  <a:pt x="38165" y="430396"/>
                  <a:pt x="16309" y="379548"/>
                  <a:pt x="9134" y="323285"/>
                </a:cubicBezTo>
                <a:cubicBezTo>
                  <a:pt x="6841" y="305098"/>
                  <a:pt x="7396" y="268206"/>
                  <a:pt x="10244" y="249240"/>
                </a:cubicBezTo>
                <a:cubicBezTo>
                  <a:pt x="18195" y="196982"/>
                  <a:pt x="39422" y="147622"/>
                  <a:pt x="71263" y="107383"/>
                </a:cubicBezTo>
                <a:cubicBezTo>
                  <a:pt x="114273" y="53084"/>
                  <a:pt x="181652" y="14113"/>
                  <a:pt x="251549" y="3085"/>
                </a:cubicBezTo>
                <a:cubicBezTo>
                  <a:pt x="277842" y="-1035"/>
                  <a:pt x="314676" y="-1035"/>
                  <a:pt x="339158" y="3122"/>
                </a:cubicBezTo>
                <a:cubicBezTo>
                  <a:pt x="378210" y="9692"/>
                  <a:pt x="424252" y="27729"/>
                  <a:pt x="455350" y="48589"/>
                </a:cubicBezTo>
                <a:cubicBezTo>
                  <a:pt x="473803" y="60948"/>
                  <a:pt x="484122" y="69447"/>
                  <a:pt x="500171" y="85555"/>
                </a:cubicBezTo>
                <a:cubicBezTo>
                  <a:pt x="552981" y="138592"/>
                  <a:pt x="581679" y="204694"/>
                  <a:pt x="584748" y="280335"/>
                </a:cubicBezTo>
                <a:cubicBezTo>
                  <a:pt x="587596" y="350817"/>
                  <a:pt x="564039" y="418402"/>
                  <a:pt x="516739" y="475600"/>
                </a:cubicBezTo>
                <a:lnTo>
                  <a:pt x="508899" y="485065"/>
                </a:lnTo>
                <a:lnTo>
                  <a:pt x="511377" y="491745"/>
                </a:lnTo>
                <a:cubicBezTo>
                  <a:pt x="512783" y="495457"/>
                  <a:pt x="523137" y="524815"/>
                  <a:pt x="534416" y="557031"/>
                </a:cubicBezTo>
                <a:cubicBezTo>
                  <a:pt x="545696" y="589247"/>
                  <a:pt x="563077" y="638722"/>
                  <a:pt x="573025" y="666925"/>
                </a:cubicBezTo>
                <a:cubicBezTo>
                  <a:pt x="584526" y="699624"/>
                  <a:pt x="591294" y="720408"/>
                  <a:pt x="591589" y="724156"/>
                </a:cubicBezTo>
                <a:cubicBezTo>
                  <a:pt x="592514" y="734883"/>
                  <a:pt x="585525" y="746834"/>
                  <a:pt x="575724" y="751325"/>
                </a:cubicBezTo>
                <a:cubicBezTo>
                  <a:pt x="566441" y="755556"/>
                  <a:pt x="562928" y="754777"/>
                  <a:pt x="511265" y="737221"/>
                </a:cubicBezTo>
                <a:cubicBezTo>
                  <a:pt x="485082" y="728313"/>
                  <a:pt x="463337" y="721298"/>
                  <a:pt x="462967" y="721670"/>
                </a:cubicBezTo>
                <a:cubicBezTo>
                  <a:pt x="462598" y="722041"/>
                  <a:pt x="449802" y="741230"/>
                  <a:pt x="434528" y="764352"/>
                </a:cubicBezTo>
                <a:cubicBezTo>
                  <a:pt x="408235" y="804103"/>
                  <a:pt x="406422" y="806515"/>
                  <a:pt x="401356" y="809076"/>
                </a:cubicBezTo>
                <a:cubicBezTo>
                  <a:pt x="388449" y="815645"/>
                  <a:pt x="372399" y="811897"/>
                  <a:pt x="364670" y="800466"/>
                </a:cubicBezTo>
                <a:cubicBezTo>
                  <a:pt x="362526" y="797310"/>
                  <a:pt x="300988" y="634266"/>
                  <a:pt x="297216" y="621752"/>
                </a:cubicBezTo>
                <a:cubicBezTo>
                  <a:pt x="296587" y="619673"/>
                  <a:pt x="296218" y="619377"/>
                  <a:pt x="295700" y="620639"/>
                </a:cubicBezTo>
                <a:cubicBezTo>
                  <a:pt x="295330" y="621566"/>
                  <a:pt x="280020" y="662171"/>
                  <a:pt x="261677" y="710940"/>
                </a:cubicBezTo>
                <a:cubicBezTo>
                  <a:pt x="225212" y="807845"/>
                  <a:pt x="226766" y="804508"/>
                  <a:pt x="215487" y="809888"/>
                </a:cubicBezTo>
                <a:cubicBezTo>
                  <a:pt x="209200" y="812857"/>
                  <a:pt x="201212" y="813303"/>
                  <a:pt x="194814" y="811002"/>
                </a:cubicBezTo>
                <a:close/>
                <a:moveTo>
                  <a:pt x="444186" y="688384"/>
                </a:moveTo>
                <a:cubicBezTo>
                  <a:pt x="448402" y="685267"/>
                  <a:pt x="454134" y="683114"/>
                  <a:pt x="458313" y="683151"/>
                </a:cubicBezTo>
                <a:cubicBezTo>
                  <a:pt x="459903" y="683151"/>
                  <a:pt x="471441" y="686677"/>
                  <a:pt x="483978" y="691056"/>
                </a:cubicBezTo>
                <a:cubicBezTo>
                  <a:pt x="524472" y="705086"/>
                  <a:pt x="552134" y="714401"/>
                  <a:pt x="552431" y="714106"/>
                </a:cubicBezTo>
                <a:cubicBezTo>
                  <a:pt x="552689" y="713845"/>
                  <a:pt x="535605" y="665373"/>
                  <a:pt x="488860" y="533616"/>
                </a:cubicBezTo>
                <a:cubicBezTo>
                  <a:pt x="484829" y="522258"/>
                  <a:pt x="481389" y="512793"/>
                  <a:pt x="481205" y="512609"/>
                </a:cubicBezTo>
                <a:cubicBezTo>
                  <a:pt x="481020" y="512422"/>
                  <a:pt x="475842" y="516023"/>
                  <a:pt x="469704" y="520588"/>
                </a:cubicBezTo>
                <a:cubicBezTo>
                  <a:pt x="428618" y="551283"/>
                  <a:pt x="381910" y="569803"/>
                  <a:pt x="329910" y="576001"/>
                </a:cubicBezTo>
                <a:lnTo>
                  <a:pt x="318705" y="577337"/>
                </a:lnTo>
                <a:lnTo>
                  <a:pt x="325547" y="595931"/>
                </a:lnTo>
                <a:cubicBezTo>
                  <a:pt x="329318" y="606138"/>
                  <a:pt x="345110" y="649229"/>
                  <a:pt x="360642" y="691649"/>
                </a:cubicBezTo>
                <a:lnTo>
                  <a:pt x="388933" y="768774"/>
                </a:lnTo>
                <a:lnTo>
                  <a:pt x="414709" y="729952"/>
                </a:lnTo>
                <a:cubicBezTo>
                  <a:pt x="430241" y="706607"/>
                  <a:pt x="441965" y="690054"/>
                  <a:pt x="444184" y="688383"/>
                </a:cubicBezTo>
                <a:close/>
                <a:moveTo>
                  <a:pt x="227773" y="702636"/>
                </a:moveTo>
                <a:cubicBezTo>
                  <a:pt x="263830" y="605693"/>
                  <a:pt x="274000" y="577967"/>
                  <a:pt x="273556" y="577559"/>
                </a:cubicBezTo>
                <a:cubicBezTo>
                  <a:pt x="273335" y="577337"/>
                  <a:pt x="267195" y="576371"/>
                  <a:pt x="259910" y="575443"/>
                </a:cubicBezTo>
                <a:cubicBezTo>
                  <a:pt x="206841" y="568503"/>
                  <a:pt x="156991" y="547384"/>
                  <a:pt x="116566" y="514723"/>
                </a:cubicBezTo>
                <a:cubicBezTo>
                  <a:pt x="112794" y="511679"/>
                  <a:pt x="110797" y="510715"/>
                  <a:pt x="110316" y="511605"/>
                </a:cubicBezTo>
                <a:cubicBezTo>
                  <a:pt x="109910" y="512347"/>
                  <a:pt x="99702" y="541075"/>
                  <a:pt x="87573" y="575444"/>
                </a:cubicBezTo>
                <a:cubicBezTo>
                  <a:pt x="75480" y="609813"/>
                  <a:pt x="59504" y="655019"/>
                  <a:pt x="52033" y="675875"/>
                </a:cubicBezTo>
                <a:cubicBezTo>
                  <a:pt x="44601" y="696733"/>
                  <a:pt x="38609" y="713955"/>
                  <a:pt x="38757" y="714103"/>
                </a:cubicBezTo>
                <a:cubicBezTo>
                  <a:pt x="38869" y="714251"/>
                  <a:pt x="58912" y="707571"/>
                  <a:pt x="83320" y="699183"/>
                </a:cubicBezTo>
                <a:cubicBezTo>
                  <a:pt x="131248" y="682777"/>
                  <a:pt x="135982" y="681739"/>
                  <a:pt x="143784" y="685822"/>
                </a:cubicBezTo>
                <a:cubicBezTo>
                  <a:pt x="149701" y="688902"/>
                  <a:pt x="151218" y="690572"/>
                  <a:pt x="159132" y="702635"/>
                </a:cubicBezTo>
                <a:cubicBezTo>
                  <a:pt x="174146" y="725609"/>
                  <a:pt x="202955" y="768031"/>
                  <a:pt x="203325" y="767698"/>
                </a:cubicBezTo>
                <a:cubicBezTo>
                  <a:pt x="203511" y="767513"/>
                  <a:pt x="214494" y="738228"/>
                  <a:pt x="227770" y="702635"/>
                </a:cubicBezTo>
                <a:close/>
                <a:moveTo>
                  <a:pt x="326148" y="540256"/>
                </a:moveTo>
                <a:cubicBezTo>
                  <a:pt x="385651" y="532758"/>
                  <a:pt x="439717" y="505702"/>
                  <a:pt x="479802" y="463428"/>
                </a:cubicBezTo>
                <a:cubicBezTo>
                  <a:pt x="508056" y="433625"/>
                  <a:pt x="529986" y="394988"/>
                  <a:pt x="540192" y="356983"/>
                </a:cubicBezTo>
                <a:cubicBezTo>
                  <a:pt x="545702" y="336458"/>
                  <a:pt x="547551" y="322429"/>
                  <a:pt x="548180" y="297042"/>
                </a:cubicBezTo>
                <a:cubicBezTo>
                  <a:pt x="548846" y="269614"/>
                  <a:pt x="547219" y="252430"/>
                  <a:pt x="541820" y="230346"/>
                </a:cubicBezTo>
                <a:cubicBezTo>
                  <a:pt x="516598" y="127094"/>
                  <a:pt x="436866" y="53942"/>
                  <a:pt x="331656" y="37457"/>
                </a:cubicBezTo>
                <a:cubicBezTo>
                  <a:pt x="313794" y="34673"/>
                  <a:pt x="277958" y="34710"/>
                  <a:pt x="261095" y="37494"/>
                </a:cubicBezTo>
                <a:cubicBezTo>
                  <a:pt x="217679" y="44731"/>
                  <a:pt x="178775" y="61062"/>
                  <a:pt x="144676" y="86411"/>
                </a:cubicBezTo>
                <a:cubicBezTo>
                  <a:pt x="126962" y="99587"/>
                  <a:pt x="101889" y="126199"/>
                  <a:pt x="88464" y="146055"/>
                </a:cubicBezTo>
                <a:cubicBezTo>
                  <a:pt x="65203" y="180498"/>
                  <a:pt x="49449" y="222735"/>
                  <a:pt x="44900" y="263037"/>
                </a:cubicBezTo>
                <a:cubicBezTo>
                  <a:pt x="43235" y="277698"/>
                  <a:pt x="43494" y="308429"/>
                  <a:pt x="45381" y="322941"/>
                </a:cubicBezTo>
                <a:cubicBezTo>
                  <a:pt x="56882" y="410570"/>
                  <a:pt x="117716" y="489179"/>
                  <a:pt x="200218" y="522957"/>
                </a:cubicBezTo>
                <a:cubicBezTo>
                  <a:pt x="222924" y="532236"/>
                  <a:pt x="250180" y="538953"/>
                  <a:pt x="275143" y="541366"/>
                </a:cubicBezTo>
                <a:cubicBezTo>
                  <a:pt x="287198" y="542554"/>
                  <a:pt x="312457" y="541997"/>
                  <a:pt x="326140" y="540252"/>
                </a:cubicBezTo>
                <a:close/>
                <a:moveTo>
                  <a:pt x="192612" y="450475"/>
                </a:moveTo>
                <a:cubicBezTo>
                  <a:pt x="186399" y="448471"/>
                  <a:pt x="177856" y="441159"/>
                  <a:pt x="174824" y="435220"/>
                </a:cubicBezTo>
                <a:cubicBezTo>
                  <a:pt x="170201" y="426090"/>
                  <a:pt x="170460" y="424048"/>
                  <a:pt x="182701" y="373164"/>
                </a:cubicBezTo>
                <a:cubicBezTo>
                  <a:pt x="188951" y="347183"/>
                  <a:pt x="193795" y="325322"/>
                  <a:pt x="193499" y="324580"/>
                </a:cubicBezTo>
                <a:cubicBezTo>
                  <a:pt x="193204" y="323801"/>
                  <a:pt x="178189" y="310996"/>
                  <a:pt x="160105" y="296113"/>
                </a:cubicBezTo>
                <a:cubicBezTo>
                  <a:pt x="142021" y="281267"/>
                  <a:pt x="125491" y="267051"/>
                  <a:pt x="123346" y="264565"/>
                </a:cubicBezTo>
                <a:cubicBezTo>
                  <a:pt x="112769" y="252094"/>
                  <a:pt x="113620" y="230642"/>
                  <a:pt x="125158" y="220472"/>
                </a:cubicBezTo>
                <a:cubicBezTo>
                  <a:pt x="132296" y="214199"/>
                  <a:pt x="135364" y="213681"/>
                  <a:pt x="181036" y="211193"/>
                </a:cubicBezTo>
                <a:cubicBezTo>
                  <a:pt x="204297" y="209931"/>
                  <a:pt x="225377" y="208595"/>
                  <a:pt x="227892" y="208299"/>
                </a:cubicBezTo>
                <a:lnTo>
                  <a:pt x="232478" y="207705"/>
                </a:lnTo>
                <a:lnTo>
                  <a:pt x="247270" y="172890"/>
                </a:lnTo>
                <a:cubicBezTo>
                  <a:pt x="272714" y="112839"/>
                  <a:pt x="274378" y="109869"/>
                  <a:pt x="284844" y="105451"/>
                </a:cubicBezTo>
                <a:cubicBezTo>
                  <a:pt x="290503" y="103076"/>
                  <a:pt x="302003" y="103447"/>
                  <a:pt x="307624" y="106194"/>
                </a:cubicBezTo>
                <a:cubicBezTo>
                  <a:pt x="317609" y="111019"/>
                  <a:pt x="319347" y="114322"/>
                  <a:pt x="348415" y="182689"/>
                </a:cubicBezTo>
                <a:cubicBezTo>
                  <a:pt x="354147" y="196199"/>
                  <a:pt x="358992" y="207445"/>
                  <a:pt x="359139" y="207667"/>
                </a:cubicBezTo>
                <a:cubicBezTo>
                  <a:pt x="359473" y="208150"/>
                  <a:pt x="389020" y="210302"/>
                  <a:pt x="428443" y="212677"/>
                </a:cubicBezTo>
                <a:cubicBezTo>
                  <a:pt x="445639" y="213680"/>
                  <a:pt x="455883" y="214793"/>
                  <a:pt x="458435" y="215870"/>
                </a:cubicBezTo>
                <a:cubicBezTo>
                  <a:pt x="464278" y="218319"/>
                  <a:pt x="468715" y="222587"/>
                  <a:pt x="471786" y="228600"/>
                </a:cubicBezTo>
                <a:cubicBezTo>
                  <a:pt x="474116" y="233127"/>
                  <a:pt x="474560" y="235577"/>
                  <a:pt x="474523" y="243520"/>
                </a:cubicBezTo>
                <a:cubicBezTo>
                  <a:pt x="474486" y="259962"/>
                  <a:pt x="472674" y="262189"/>
                  <a:pt x="431181" y="296855"/>
                </a:cubicBezTo>
                <a:cubicBezTo>
                  <a:pt x="414687" y="310624"/>
                  <a:pt x="400523" y="322538"/>
                  <a:pt x="399673" y="323280"/>
                </a:cubicBezTo>
                <a:cubicBezTo>
                  <a:pt x="398452" y="324430"/>
                  <a:pt x="399968" y="332299"/>
                  <a:pt x="408437" y="369154"/>
                </a:cubicBezTo>
                <a:cubicBezTo>
                  <a:pt x="420493" y="421450"/>
                  <a:pt x="421085" y="426052"/>
                  <a:pt x="416832" y="434774"/>
                </a:cubicBezTo>
                <a:cubicBezTo>
                  <a:pt x="410397" y="447986"/>
                  <a:pt x="396196" y="454593"/>
                  <a:pt x="382735" y="450659"/>
                </a:cubicBezTo>
                <a:cubicBezTo>
                  <a:pt x="379221" y="449620"/>
                  <a:pt x="359769" y="438967"/>
                  <a:pt x="336064" y="425087"/>
                </a:cubicBezTo>
                <a:lnTo>
                  <a:pt x="295421" y="401296"/>
                </a:lnTo>
                <a:lnTo>
                  <a:pt x="263802" y="420040"/>
                </a:lnTo>
                <a:cubicBezTo>
                  <a:pt x="210770" y="451513"/>
                  <a:pt x="211806" y="450956"/>
                  <a:pt x="204336" y="451587"/>
                </a:cubicBezTo>
                <a:cubicBezTo>
                  <a:pt x="200120" y="451921"/>
                  <a:pt x="195867" y="451549"/>
                  <a:pt x="192613" y="450474"/>
                </a:cubicBezTo>
                <a:close/>
                <a:moveTo>
                  <a:pt x="289434" y="364405"/>
                </a:moveTo>
                <a:cubicBezTo>
                  <a:pt x="294241" y="362660"/>
                  <a:pt x="296682" y="362586"/>
                  <a:pt x="301675" y="363996"/>
                </a:cubicBezTo>
                <a:cubicBezTo>
                  <a:pt x="303820" y="364627"/>
                  <a:pt x="322569" y="375651"/>
                  <a:pt x="343390" y="388529"/>
                </a:cubicBezTo>
                <a:cubicBezTo>
                  <a:pt x="364173" y="401371"/>
                  <a:pt x="381333" y="411503"/>
                  <a:pt x="381480" y="410984"/>
                </a:cubicBezTo>
                <a:cubicBezTo>
                  <a:pt x="381665" y="410427"/>
                  <a:pt x="377301" y="391052"/>
                  <a:pt x="371754" y="367856"/>
                </a:cubicBezTo>
                <a:cubicBezTo>
                  <a:pt x="366208" y="344584"/>
                  <a:pt x="361732" y="323280"/>
                  <a:pt x="361732" y="320274"/>
                </a:cubicBezTo>
                <a:cubicBezTo>
                  <a:pt x="361732" y="310142"/>
                  <a:pt x="363360" y="308360"/>
                  <a:pt x="401192" y="276738"/>
                </a:cubicBezTo>
                <a:cubicBezTo>
                  <a:pt x="420422" y="260704"/>
                  <a:pt x="435992" y="247381"/>
                  <a:pt x="435769" y="247157"/>
                </a:cubicBezTo>
                <a:cubicBezTo>
                  <a:pt x="435585" y="246972"/>
                  <a:pt x="416206" y="246044"/>
                  <a:pt x="392723" y="245116"/>
                </a:cubicBezTo>
                <a:cubicBezTo>
                  <a:pt x="369239" y="244225"/>
                  <a:pt x="347790" y="242889"/>
                  <a:pt x="345091" y="242147"/>
                </a:cubicBezTo>
                <a:cubicBezTo>
                  <a:pt x="335106" y="239512"/>
                  <a:pt x="332887" y="235911"/>
                  <a:pt x="315284" y="194231"/>
                </a:cubicBezTo>
                <a:cubicBezTo>
                  <a:pt x="306556" y="173558"/>
                  <a:pt x="298864" y="154963"/>
                  <a:pt x="298162" y="152922"/>
                </a:cubicBezTo>
                <a:cubicBezTo>
                  <a:pt x="296460" y="147799"/>
                  <a:pt x="295425" y="146946"/>
                  <a:pt x="294611" y="149989"/>
                </a:cubicBezTo>
                <a:cubicBezTo>
                  <a:pt x="294241" y="151399"/>
                  <a:pt x="286475" y="170328"/>
                  <a:pt x="277304" y="192078"/>
                </a:cubicBezTo>
                <a:cubicBezTo>
                  <a:pt x="258740" y="236171"/>
                  <a:pt x="257076" y="238881"/>
                  <a:pt x="246646" y="241813"/>
                </a:cubicBezTo>
                <a:cubicBezTo>
                  <a:pt x="242948" y="242889"/>
                  <a:pt x="229228" y="243817"/>
                  <a:pt x="205522" y="244671"/>
                </a:cubicBezTo>
                <a:cubicBezTo>
                  <a:pt x="185959" y="245376"/>
                  <a:pt x="166765" y="246267"/>
                  <a:pt x="162920" y="246675"/>
                </a:cubicBezTo>
                <a:lnTo>
                  <a:pt x="155893" y="247417"/>
                </a:lnTo>
                <a:lnTo>
                  <a:pt x="189029" y="274919"/>
                </a:lnTo>
                <a:cubicBezTo>
                  <a:pt x="224087" y="304017"/>
                  <a:pt x="225973" y="305724"/>
                  <a:pt x="228599" y="310995"/>
                </a:cubicBezTo>
                <a:cubicBezTo>
                  <a:pt x="232408" y="318790"/>
                  <a:pt x="232186" y="320348"/>
                  <a:pt x="220538" y="367225"/>
                </a:cubicBezTo>
                <a:cubicBezTo>
                  <a:pt x="214435" y="391870"/>
                  <a:pt x="209405" y="412246"/>
                  <a:pt x="209405" y="412468"/>
                </a:cubicBezTo>
                <a:cubicBezTo>
                  <a:pt x="209405" y="412728"/>
                  <a:pt x="226528" y="402298"/>
                  <a:pt x="247496" y="389345"/>
                </a:cubicBezTo>
                <a:cubicBezTo>
                  <a:pt x="268427" y="376392"/>
                  <a:pt x="287325" y="365183"/>
                  <a:pt x="289433" y="364404"/>
                </a:cubicBezTo>
                <a:close/>
              </a:path>
            </a:pathLst>
          </a:custGeom>
          <a:solidFill>
            <a:srgbClr val="535CDA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6055E9-59B0-7CF7-7DFB-50AFCB9A4638}"/>
              </a:ext>
            </a:extLst>
          </p:cNvPr>
          <p:cNvSpPr txBox="1"/>
          <p:nvPr/>
        </p:nvSpPr>
        <p:spPr>
          <a:xfrm>
            <a:off x="7374374" y="3870936"/>
            <a:ext cx="4281079" cy="10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66697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The GORS Award for Collaboration across Government Departments</a:t>
            </a: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>
                <a:outerShdw blurRad="666970" dist="38100" dir="2700000" algn="tl" rotWithShape="0">
                  <a:prstClr val="black">
                    <a:alpha val="0"/>
                  </a:prstClr>
                </a:outerShdw>
              </a:effectLst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E5BA5A9E-6B0D-4065-0435-B4D3BA1482A8}"/>
              </a:ext>
            </a:extLst>
          </p:cNvPr>
          <p:cNvSpPr/>
          <p:nvPr/>
        </p:nvSpPr>
        <p:spPr>
          <a:xfrm>
            <a:off x="6543032" y="3928211"/>
            <a:ext cx="366731" cy="503584"/>
          </a:xfrm>
          <a:custGeom>
            <a:avLst/>
            <a:gdLst>
              <a:gd name="connsiteX0" fmla="*/ 194818 w 591671"/>
              <a:gd name="connsiteY0" fmla="*/ 811010 h 812464"/>
              <a:gd name="connsiteX1" fmla="*/ 187533 w 591671"/>
              <a:gd name="connsiteY1" fmla="*/ 807225 h 812464"/>
              <a:gd name="connsiteX2" fmla="*/ 157245 w 591671"/>
              <a:gd name="connsiteY2" fmla="*/ 763540 h 812464"/>
              <a:gd name="connsiteX3" fmla="*/ 129361 w 591671"/>
              <a:gd name="connsiteY3" fmla="*/ 721637 h 812464"/>
              <a:gd name="connsiteX4" fmla="*/ 80915 w 591671"/>
              <a:gd name="connsiteY4" fmla="*/ 737262 h 812464"/>
              <a:gd name="connsiteX5" fmla="*/ 26812 w 591671"/>
              <a:gd name="connsiteY5" fmla="*/ 753407 h 812464"/>
              <a:gd name="connsiteX6" fmla="*/ 0 w 591671"/>
              <a:gd name="connsiteY6" fmla="*/ 726090 h 812464"/>
              <a:gd name="connsiteX7" fmla="*/ 58764 w 591671"/>
              <a:gd name="connsiteY7" fmla="*/ 552023 h 812464"/>
              <a:gd name="connsiteX8" fmla="*/ 80065 w 591671"/>
              <a:gd name="connsiteY8" fmla="*/ 491525 h 812464"/>
              <a:gd name="connsiteX9" fmla="*/ 82801 w 591671"/>
              <a:gd name="connsiteY9" fmla="*/ 483508 h 812464"/>
              <a:gd name="connsiteX10" fmla="*/ 73149 w 591671"/>
              <a:gd name="connsiteY10" fmla="*/ 472002 h 812464"/>
              <a:gd name="connsiteX11" fmla="*/ 9134 w 591671"/>
              <a:gd name="connsiteY11" fmla="*/ 323285 h 812464"/>
              <a:gd name="connsiteX12" fmla="*/ 10244 w 591671"/>
              <a:gd name="connsiteY12" fmla="*/ 249240 h 812464"/>
              <a:gd name="connsiteX13" fmla="*/ 71263 w 591671"/>
              <a:gd name="connsiteY13" fmla="*/ 107383 h 812464"/>
              <a:gd name="connsiteX14" fmla="*/ 251549 w 591671"/>
              <a:gd name="connsiteY14" fmla="*/ 3085 h 812464"/>
              <a:gd name="connsiteX15" fmla="*/ 339158 w 591671"/>
              <a:gd name="connsiteY15" fmla="*/ 3122 h 812464"/>
              <a:gd name="connsiteX16" fmla="*/ 455350 w 591671"/>
              <a:gd name="connsiteY16" fmla="*/ 48589 h 812464"/>
              <a:gd name="connsiteX17" fmla="*/ 500171 w 591671"/>
              <a:gd name="connsiteY17" fmla="*/ 85555 h 812464"/>
              <a:gd name="connsiteX18" fmla="*/ 584748 w 591671"/>
              <a:gd name="connsiteY18" fmla="*/ 280335 h 812464"/>
              <a:gd name="connsiteX19" fmla="*/ 516739 w 591671"/>
              <a:gd name="connsiteY19" fmla="*/ 475600 h 812464"/>
              <a:gd name="connsiteX20" fmla="*/ 508899 w 591671"/>
              <a:gd name="connsiteY20" fmla="*/ 485065 h 812464"/>
              <a:gd name="connsiteX21" fmla="*/ 511377 w 591671"/>
              <a:gd name="connsiteY21" fmla="*/ 491745 h 812464"/>
              <a:gd name="connsiteX22" fmla="*/ 534416 w 591671"/>
              <a:gd name="connsiteY22" fmla="*/ 557031 h 812464"/>
              <a:gd name="connsiteX23" fmla="*/ 573025 w 591671"/>
              <a:gd name="connsiteY23" fmla="*/ 666925 h 812464"/>
              <a:gd name="connsiteX24" fmla="*/ 591589 w 591671"/>
              <a:gd name="connsiteY24" fmla="*/ 724156 h 812464"/>
              <a:gd name="connsiteX25" fmla="*/ 575724 w 591671"/>
              <a:gd name="connsiteY25" fmla="*/ 751325 h 812464"/>
              <a:gd name="connsiteX26" fmla="*/ 511265 w 591671"/>
              <a:gd name="connsiteY26" fmla="*/ 737221 h 812464"/>
              <a:gd name="connsiteX27" fmla="*/ 462967 w 591671"/>
              <a:gd name="connsiteY27" fmla="*/ 721670 h 812464"/>
              <a:gd name="connsiteX28" fmla="*/ 434528 w 591671"/>
              <a:gd name="connsiteY28" fmla="*/ 764352 h 812464"/>
              <a:gd name="connsiteX29" fmla="*/ 401356 w 591671"/>
              <a:gd name="connsiteY29" fmla="*/ 809076 h 812464"/>
              <a:gd name="connsiteX30" fmla="*/ 364670 w 591671"/>
              <a:gd name="connsiteY30" fmla="*/ 800466 h 812464"/>
              <a:gd name="connsiteX31" fmla="*/ 297216 w 591671"/>
              <a:gd name="connsiteY31" fmla="*/ 621752 h 812464"/>
              <a:gd name="connsiteX32" fmla="*/ 295700 w 591671"/>
              <a:gd name="connsiteY32" fmla="*/ 620639 h 812464"/>
              <a:gd name="connsiteX33" fmla="*/ 261677 w 591671"/>
              <a:gd name="connsiteY33" fmla="*/ 710940 h 812464"/>
              <a:gd name="connsiteX34" fmla="*/ 215487 w 591671"/>
              <a:gd name="connsiteY34" fmla="*/ 809888 h 812464"/>
              <a:gd name="connsiteX35" fmla="*/ 194814 w 591671"/>
              <a:gd name="connsiteY35" fmla="*/ 811002 h 812464"/>
              <a:gd name="connsiteX36" fmla="*/ 444186 w 591671"/>
              <a:gd name="connsiteY36" fmla="*/ 688384 h 812464"/>
              <a:gd name="connsiteX37" fmla="*/ 458313 w 591671"/>
              <a:gd name="connsiteY37" fmla="*/ 683151 h 812464"/>
              <a:gd name="connsiteX38" fmla="*/ 483978 w 591671"/>
              <a:gd name="connsiteY38" fmla="*/ 691056 h 812464"/>
              <a:gd name="connsiteX39" fmla="*/ 552431 w 591671"/>
              <a:gd name="connsiteY39" fmla="*/ 714106 h 812464"/>
              <a:gd name="connsiteX40" fmla="*/ 488860 w 591671"/>
              <a:gd name="connsiteY40" fmla="*/ 533616 h 812464"/>
              <a:gd name="connsiteX41" fmla="*/ 481205 w 591671"/>
              <a:gd name="connsiteY41" fmla="*/ 512609 h 812464"/>
              <a:gd name="connsiteX42" fmla="*/ 469704 w 591671"/>
              <a:gd name="connsiteY42" fmla="*/ 520588 h 812464"/>
              <a:gd name="connsiteX43" fmla="*/ 329910 w 591671"/>
              <a:gd name="connsiteY43" fmla="*/ 576001 h 812464"/>
              <a:gd name="connsiteX44" fmla="*/ 318705 w 591671"/>
              <a:gd name="connsiteY44" fmla="*/ 577337 h 812464"/>
              <a:gd name="connsiteX45" fmla="*/ 325547 w 591671"/>
              <a:gd name="connsiteY45" fmla="*/ 595931 h 812464"/>
              <a:gd name="connsiteX46" fmla="*/ 360642 w 591671"/>
              <a:gd name="connsiteY46" fmla="*/ 691649 h 812464"/>
              <a:gd name="connsiteX47" fmla="*/ 388933 w 591671"/>
              <a:gd name="connsiteY47" fmla="*/ 768774 h 812464"/>
              <a:gd name="connsiteX48" fmla="*/ 414709 w 591671"/>
              <a:gd name="connsiteY48" fmla="*/ 729952 h 812464"/>
              <a:gd name="connsiteX49" fmla="*/ 444184 w 591671"/>
              <a:gd name="connsiteY49" fmla="*/ 688383 h 812464"/>
              <a:gd name="connsiteX50" fmla="*/ 227773 w 591671"/>
              <a:gd name="connsiteY50" fmla="*/ 702636 h 812464"/>
              <a:gd name="connsiteX51" fmla="*/ 273556 w 591671"/>
              <a:gd name="connsiteY51" fmla="*/ 577559 h 812464"/>
              <a:gd name="connsiteX52" fmla="*/ 259910 w 591671"/>
              <a:gd name="connsiteY52" fmla="*/ 575443 h 812464"/>
              <a:gd name="connsiteX53" fmla="*/ 116566 w 591671"/>
              <a:gd name="connsiteY53" fmla="*/ 514723 h 812464"/>
              <a:gd name="connsiteX54" fmla="*/ 110316 w 591671"/>
              <a:gd name="connsiteY54" fmla="*/ 511605 h 812464"/>
              <a:gd name="connsiteX55" fmla="*/ 87573 w 591671"/>
              <a:gd name="connsiteY55" fmla="*/ 575444 h 812464"/>
              <a:gd name="connsiteX56" fmla="*/ 52033 w 591671"/>
              <a:gd name="connsiteY56" fmla="*/ 675875 h 812464"/>
              <a:gd name="connsiteX57" fmla="*/ 38757 w 591671"/>
              <a:gd name="connsiteY57" fmla="*/ 714103 h 812464"/>
              <a:gd name="connsiteX58" fmla="*/ 83320 w 591671"/>
              <a:gd name="connsiteY58" fmla="*/ 699183 h 812464"/>
              <a:gd name="connsiteX59" fmla="*/ 143784 w 591671"/>
              <a:gd name="connsiteY59" fmla="*/ 685822 h 812464"/>
              <a:gd name="connsiteX60" fmla="*/ 159132 w 591671"/>
              <a:gd name="connsiteY60" fmla="*/ 702635 h 812464"/>
              <a:gd name="connsiteX61" fmla="*/ 203325 w 591671"/>
              <a:gd name="connsiteY61" fmla="*/ 767698 h 812464"/>
              <a:gd name="connsiteX62" fmla="*/ 227770 w 591671"/>
              <a:gd name="connsiteY62" fmla="*/ 702635 h 812464"/>
              <a:gd name="connsiteX63" fmla="*/ 326148 w 591671"/>
              <a:gd name="connsiteY63" fmla="*/ 540256 h 812464"/>
              <a:gd name="connsiteX64" fmla="*/ 479802 w 591671"/>
              <a:gd name="connsiteY64" fmla="*/ 463428 h 812464"/>
              <a:gd name="connsiteX65" fmla="*/ 540192 w 591671"/>
              <a:gd name="connsiteY65" fmla="*/ 356983 h 812464"/>
              <a:gd name="connsiteX66" fmla="*/ 548180 w 591671"/>
              <a:gd name="connsiteY66" fmla="*/ 297042 h 812464"/>
              <a:gd name="connsiteX67" fmla="*/ 541820 w 591671"/>
              <a:gd name="connsiteY67" fmla="*/ 230346 h 812464"/>
              <a:gd name="connsiteX68" fmla="*/ 331656 w 591671"/>
              <a:gd name="connsiteY68" fmla="*/ 37457 h 812464"/>
              <a:gd name="connsiteX69" fmla="*/ 261095 w 591671"/>
              <a:gd name="connsiteY69" fmla="*/ 37494 h 812464"/>
              <a:gd name="connsiteX70" fmla="*/ 144676 w 591671"/>
              <a:gd name="connsiteY70" fmla="*/ 86411 h 812464"/>
              <a:gd name="connsiteX71" fmla="*/ 88464 w 591671"/>
              <a:gd name="connsiteY71" fmla="*/ 146055 h 812464"/>
              <a:gd name="connsiteX72" fmla="*/ 44900 w 591671"/>
              <a:gd name="connsiteY72" fmla="*/ 263037 h 812464"/>
              <a:gd name="connsiteX73" fmla="*/ 45381 w 591671"/>
              <a:gd name="connsiteY73" fmla="*/ 322941 h 812464"/>
              <a:gd name="connsiteX74" fmla="*/ 200218 w 591671"/>
              <a:gd name="connsiteY74" fmla="*/ 522957 h 812464"/>
              <a:gd name="connsiteX75" fmla="*/ 275143 w 591671"/>
              <a:gd name="connsiteY75" fmla="*/ 541366 h 812464"/>
              <a:gd name="connsiteX76" fmla="*/ 326140 w 591671"/>
              <a:gd name="connsiteY76" fmla="*/ 540252 h 812464"/>
              <a:gd name="connsiteX77" fmla="*/ 192612 w 591671"/>
              <a:gd name="connsiteY77" fmla="*/ 450475 h 812464"/>
              <a:gd name="connsiteX78" fmla="*/ 174824 w 591671"/>
              <a:gd name="connsiteY78" fmla="*/ 435220 h 812464"/>
              <a:gd name="connsiteX79" fmla="*/ 182701 w 591671"/>
              <a:gd name="connsiteY79" fmla="*/ 373164 h 812464"/>
              <a:gd name="connsiteX80" fmla="*/ 193499 w 591671"/>
              <a:gd name="connsiteY80" fmla="*/ 324580 h 812464"/>
              <a:gd name="connsiteX81" fmla="*/ 160105 w 591671"/>
              <a:gd name="connsiteY81" fmla="*/ 296113 h 812464"/>
              <a:gd name="connsiteX82" fmla="*/ 123346 w 591671"/>
              <a:gd name="connsiteY82" fmla="*/ 264565 h 812464"/>
              <a:gd name="connsiteX83" fmla="*/ 125158 w 591671"/>
              <a:gd name="connsiteY83" fmla="*/ 220472 h 812464"/>
              <a:gd name="connsiteX84" fmla="*/ 181036 w 591671"/>
              <a:gd name="connsiteY84" fmla="*/ 211193 h 812464"/>
              <a:gd name="connsiteX85" fmla="*/ 227892 w 591671"/>
              <a:gd name="connsiteY85" fmla="*/ 208299 h 812464"/>
              <a:gd name="connsiteX86" fmla="*/ 232478 w 591671"/>
              <a:gd name="connsiteY86" fmla="*/ 207705 h 812464"/>
              <a:gd name="connsiteX87" fmla="*/ 247270 w 591671"/>
              <a:gd name="connsiteY87" fmla="*/ 172890 h 812464"/>
              <a:gd name="connsiteX88" fmla="*/ 284844 w 591671"/>
              <a:gd name="connsiteY88" fmla="*/ 105451 h 812464"/>
              <a:gd name="connsiteX89" fmla="*/ 307624 w 591671"/>
              <a:gd name="connsiteY89" fmla="*/ 106194 h 812464"/>
              <a:gd name="connsiteX90" fmla="*/ 348415 w 591671"/>
              <a:gd name="connsiteY90" fmla="*/ 182689 h 812464"/>
              <a:gd name="connsiteX91" fmla="*/ 359139 w 591671"/>
              <a:gd name="connsiteY91" fmla="*/ 207667 h 812464"/>
              <a:gd name="connsiteX92" fmla="*/ 428443 w 591671"/>
              <a:gd name="connsiteY92" fmla="*/ 212677 h 812464"/>
              <a:gd name="connsiteX93" fmla="*/ 458435 w 591671"/>
              <a:gd name="connsiteY93" fmla="*/ 215870 h 812464"/>
              <a:gd name="connsiteX94" fmla="*/ 471786 w 591671"/>
              <a:gd name="connsiteY94" fmla="*/ 228600 h 812464"/>
              <a:gd name="connsiteX95" fmla="*/ 474523 w 591671"/>
              <a:gd name="connsiteY95" fmla="*/ 243520 h 812464"/>
              <a:gd name="connsiteX96" fmla="*/ 431181 w 591671"/>
              <a:gd name="connsiteY96" fmla="*/ 296855 h 812464"/>
              <a:gd name="connsiteX97" fmla="*/ 399673 w 591671"/>
              <a:gd name="connsiteY97" fmla="*/ 323280 h 812464"/>
              <a:gd name="connsiteX98" fmla="*/ 408437 w 591671"/>
              <a:gd name="connsiteY98" fmla="*/ 369154 h 812464"/>
              <a:gd name="connsiteX99" fmla="*/ 416832 w 591671"/>
              <a:gd name="connsiteY99" fmla="*/ 434774 h 812464"/>
              <a:gd name="connsiteX100" fmla="*/ 382735 w 591671"/>
              <a:gd name="connsiteY100" fmla="*/ 450659 h 812464"/>
              <a:gd name="connsiteX101" fmla="*/ 336064 w 591671"/>
              <a:gd name="connsiteY101" fmla="*/ 425087 h 812464"/>
              <a:gd name="connsiteX102" fmla="*/ 295421 w 591671"/>
              <a:gd name="connsiteY102" fmla="*/ 401296 h 812464"/>
              <a:gd name="connsiteX103" fmla="*/ 263802 w 591671"/>
              <a:gd name="connsiteY103" fmla="*/ 420040 h 812464"/>
              <a:gd name="connsiteX104" fmla="*/ 204336 w 591671"/>
              <a:gd name="connsiteY104" fmla="*/ 451587 h 812464"/>
              <a:gd name="connsiteX105" fmla="*/ 192613 w 591671"/>
              <a:gd name="connsiteY105" fmla="*/ 450474 h 812464"/>
              <a:gd name="connsiteX106" fmla="*/ 289434 w 591671"/>
              <a:gd name="connsiteY106" fmla="*/ 364405 h 812464"/>
              <a:gd name="connsiteX107" fmla="*/ 301675 w 591671"/>
              <a:gd name="connsiteY107" fmla="*/ 363996 h 812464"/>
              <a:gd name="connsiteX108" fmla="*/ 343390 w 591671"/>
              <a:gd name="connsiteY108" fmla="*/ 388529 h 812464"/>
              <a:gd name="connsiteX109" fmla="*/ 381480 w 591671"/>
              <a:gd name="connsiteY109" fmla="*/ 410984 h 812464"/>
              <a:gd name="connsiteX110" fmla="*/ 371754 w 591671"/>
              <a:gd name="connsiteY110" fmla="*/ 367856 h 812464"/>
              <a:gd name="connsiteX111" fmla="*/ 361732 w 591671"/>
              <a:gd name="connsiteY111" fmla="*/ 320274 h 812464"/>
              <a:gd name="connsiteX112" fmla="*/ 401192 w 591671"/>
              <a:gd name="connsiteY112" fmla="*/ 276738 h 812464"/>
              <a:gd name="connsiteX113" fmla="*/ 435769 w 591671"/>
              <a:gd name="connsiteY113" fmla="*/ 247157 h 812464"/>
              <a:gd name="connsiteX114" fmla="*/ 392723 w 591671"/>
              <a:gd name="connsiteY114" fmla="*/ 245116 h 812464"/>
              <a:gd name="connsiteX115" fmla="*/ 345091 w 591671"/>
              <a:gd name="connsiteY115" fmla="*/ 242147 h 812464"/>
              <a:gd name="connsiteX116" fmla="*/ 315284 w 591671"/>
              <a:gd name="connsiteY116" fmla="*/ 194231 h 812464"/>
              <a:gd name="connsiteX117" fmla="*/ 298162 w 591671"/>
              <a:gd name="connsiteY117" fmla="*/ 152922 h 812464"/>
              <a:gd name="connsiteX118" fmla="*/ 294611 w 591671"/>
              <a:gd name="connsiteY118" fmla="*/ 149989 h 812464"/>
              <a:gd name="connsiteX119" fmla="*/ 277304 w 591671"/>
              <a:gd name="connsiteY119" fmla="*/ 192078 h 812464"/>
              <a:gd name="connsiteX120" fmla="*/ 246646 w 591671"/>
              <a:gd name="connsiteY120" fmla="*/ 241813 h 812464"/>
              <a:gd name="connsiteX121" fmla="*/ 205522 w 591671"/>
              <a:gd name="connsiteY121" fmla="*/ 244671 h 812464"/>
              <a:gd name="connsiteX122" fmla="*/ 162920 w 591671"/>
              <a:gd name="connsiteY122" fmla="*/ 246675 h 812464"/>
              <a:gd name="connsiteX123" fmla="*/ 155893 w 591671"/>
              <a:gd name="connsiteY123" fmla="*/ 247417 h 812464"/>
              <a:gd name="connsiteX124" fmla="*/ 189029 w 591671"/>
              <a:gd name="connsiteY124" fmla="*/ 274919 h 812464"/>
              <a:gd name="connsiteX125" fmla="*/ 228599 w 591671"/>
              <a:gd name="connsiteY125" fmla="*/ 310995 h 812464"/>
              <a:gd name="connsiteX126" fmla="*/ 220538 w 591671"/>
              <a:gd name="connsiteY126" fmla="*/ 367225 h 812464"/>
              <a:gd name="connsiteX127" fmla="*/ 209405 w 591671"/>
              <a:gd name="connsiteY127" fmla="*/ 412468 h 812464"/>
              <a:gd name="connsiteX128" fmla="*/ 247496 w 591671"/>
              <a:gd name="connsiteY128" fmla="*/ 389345 h 812464"/>
              <a:gd name="connsiteX129" fmla="*/ 289433 w 591671"/>
              <a:gd name="connsiteY129" fmla="*/ 364404 h 81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591671" h="812464">
                <a:moveTo>
                  <a:pt x="194818" y="811010"/>
                </a:moveTo>
                <a:cubicBezTo>
                  <a:pt x="192599" y="810231"/>
                  <a:pt x="189308" y="808524"/>
                  <a:pt x="187533" y="807225"/>
                </a:cubicBezTo>
                <a:cubicBezTo>
                  <a:pt x="185684" y="805925"/>
                  <a:pt x="172629" y="787071"/>
                  <a:pt x="157245" y="763540"/>
                </a:cubicBezTo>
                <a:cubicBezTo>
                  <a:pt x="142379" y="740789"/>
                  <a:pt x="129842" y="721897"/>
                  <a:pt x="129361" y="721637"/>
                </a:cubicBezTo>
                <a:cubicBezTo>
                  <a:pt x="128880" y="721339"/>
                  <a:pt x="107098" y="728354"/>
                  <a:pt x="80915" y="737262"/>
                </a:cubicBezTo>
                <a:cubicBezTo>
                  <a:pt x="41049" y="750809"/>
                  <a:pt x="32285" y="753407"/>
                  <a:pt x="26812" y="753407"/>
                </a:cubicBezTo>
                <a:cubicBezTo>
                  <a:pt x="11686" y="753407"/>
                  <a:pt x="37" y="741567"/>
                  <a:pt x="0" y="726090"/>
                </a:cubicBezTo>
                <a:cubicBezTo>
                  <a:pt x="-37" y="719001"/>
                  <a:pt x="4290" y="706196"/>
                  <a:pt x="58764" y="552023"/>
                </a:cubicBezTo>
                <a:cubicBezTo>
                  <a:pt x="68970" y="523184"/>
                  <a:pt x="78548" y="495942"/>
                  <a:pt x="80065" y="491525"/>
                </a:cubicBezTo>
                <a:lnTo>
                  <a:pt x="82801" y="483508"/>
                </a:lnTo>
                <a:lnTo>
                  <a:pt x="73149" y="472002"/>
                </a:lnTo>
                <a:cubicBezTo>
                  <a:pt x="38165" y="430396"/>
                  <a:pt x="16309" y="379548"/>
                  <a:pt x="9134" y="323285"/>
                </a:cubicBezTo>
                <a:cubicBezTo>
                  <a:pt x="6841" y="305098"/>
                  <a:pt x="7396" y="268206"/>
                  <a:pt x="10244" y="249240"/>
                </a:cubicBezTo>
                <a:cubicBezTo>
                  <a:pt x="18195" y="196982"/>
                  <a:pt x="39422" y="147622"/>
                  <a:pt x="71263" y="107383"/>
                </a:cubicBezTo>
                <a:cubicBezTo>
                  <a:pt x="114273" y="53084"/>
                  <a:pt x="181652" y="14113"/>
                  <a:pt x="251549" y="3085"/>
                </a:cubicBezTo>
                <a:cubicBezTo>
                  <a:pt x="277842" y="-1035"/>
                  <a:pt x="314676" y="-1035"/>
                  <a:pt x="339158" y="3122"/>
                </a:cubicBezTo>
                <a:cubicBezTo>
                  <a:pt x="378210" y="9692"/>
                  <a:pt x="424252" y="27729"/>
                  <a:pt x="455350" y="48589"/>
                </a:cubicBezTo>
                <a:cubicBezTo>
                  <a:pt x="473803" y="60948"/>
                  <a:pt x="484122" y="69447"/>
                  <a:pt x="500171" y="85555"/>
                </a:cubicBezTo>
                <a:cubicBezTo>
                  <a:pt x="552981" y="138592"/>
                  <a:pt x="581679" y="204694"/>
                  <a:pt x="584748" y="280335"/>
                </a:cubicBezTo>
                <a:cubicBezTo>
                  <a:pt x="587596" y="350817"/>
                  <a:pt x="564039" y="418402"/>
                  <a:pt x="516739" y="475600"/>
                </a:cubicBezTo>
                <a:lnTo>
                  <a:pt x="508899" y="485065"/>
                </a:lnTo>
                <a:lnTo>
                  <a:pt x="511377" y="491745"/>
                </a:lnTo>
                <a:cubicBezTo>
                  <a:pt x="512783" y="495457"/>
                  <a:pt x="523137" y="524815"/>
                  <a:pt x="534416" y="557031"/>
                </a:cubicBezTo>
                <a:cubicBezTo>
                  <a:pt x="545696" y="589247"/>
                  <a:pt x="563077" y="638722"/>
                  <a:pt x="573025" y="666925"/>
                </a:cubicBezTo>
                <a:cubicBezTo>
                  <a:pt x="584526" y="699624"/>
                  <a:pt x="591294" y="720408"/>
                  <a:pt x="591589" y="724156"/>
                </a:cubicBezTo>
                <a:cubicBezTo>
                  <a:pt x="592514" y="734883"/>
                  <a:pt x="585525" y="746834"/>
                  <a:pt x="575724" y="751325"/>
                </a:cubicBezTo>
                <a:cubicBezTo>
                  <a:pt x="566441" y="755556"/>
                  <a:pt x="562928" y="754777"/>
                  <a:pt x="511265" y="737221"/>
                </a:cubicBezTo>
                <a:cubicBezTo>
                  <a:pt x="485082" y="728313"/>
                  <a:pt x="463337" y="721298"/>
                  <a:pt x="462967" y="721670"/>
                </a:cubicBezTo>
                <a:cubicBezTo>
                  <a:pt x="462598" y="722041"/>
                  <a:pt x="449802" y="741230"/>
                  <a:pt x="434528" y="764352"/>
                </a:cubicBezTo>
                <a:cubicBezTo>
                  <a:pt x="408235" y="804103"/>
                  <a:pt x="406422" y="806515"/>
                  <a:pt x="401356" y="809076"/>
                </a:cubicBezTo>
                <a:cubicBezTo>
                  <a:pt x="388449" y="815645"/>
                  <a:pt x="372399" y="811897"/>
                  <a:pt x="364670" y="800466"/>
                </a:cubicBezTo>
                <a:cubicBezTo>
                  <a:pt x="362526" y="797310"/>
                  <a:pt x="300988" y="634266"/>
                  <a:pt x="297216" y="621752"/>
                </a:cubicBezTo>
                <a:cubicBezTo>
                  <a:pt x="296587" y="619673"/>
                  <a:pt x="296218" y="619377"/>
                  <a:pt x="295700" y="620639"/>
                </a:cubicBezTo>
                <a:cubicBezTo>
                  <a:pt x="295330" y="621566"/>
                  <a:pt x="280020" y="662171"/>
                  <a:pt x="261677" y="710940"/>
                </a:cubicBezTo>
                <a:cubicBezTo>
                  <a:pt x="225212" y="807845"/>
                  <a:pt x="226766" y="804508"/>
                  <a:pt x="215487" y="809888"/>
                </a:cubicBezTo>
                <a:cubicBezTo>
                  <a:pt x="209200" y="812857"/>
                  <a:pt x="201212" y="813303"/>
                  <a:pt x="194814" y="811002"/>
                </a:cubicBezTo>
                <a:close/>
                <a:moveTo>
                  <a:pt x="444186" y="688384"/>
                </a:moveTo>
                <a:cubicBezTo>
                  <a:pt x="448402" y="685267"/>
                  <a:pt x="454134" y="683114"/>
                  <a:pt x="458313" y="683151"/>
                </a:cubicBezTo>
                <a:cubicBezTo>
                  <a:pt x="459903" y="683151"/>
                  <a:pt x="471441" y="686677"/>
                  <a:pt x="483978" y="691056"/>
                </a:cubicBezTo>
                <a:cubicBezTo>
                  <a:pt x="524472" y="705086"/>
                  <a:pt x="552134" y="714401"/>
                  <a:pt x="552431" y="714106"/>
                </a:cubicBezTo>
                <a:cubicBezTo>
                  <a:pt x="552689" y="713845"/>
                  <a:pt x="535605" y="665373"/>
                  <a:pt x="488860" y="533616"/>
                </a:cubicBezTo>
                <a:cubicBezTo>
                  <a:pt x="484829" y="522258"/>
                  <a:pt x="481389" y="512793"/>
                  <a:pt x="481205" y="512609"/>
                </a:cubicBezTo>
                <a:cubicBezTo>
                  <a:pt x="481020" y="512422"/>
                  <a:pt x="475842" y="516023"/>
                  <a:pt x="469704" y="520588"/>
                </a:cubicBezTo>
                <a:cubicBezTo>
                  <a:pt x="428618" y="551283"/>
                  <a:pt x="381910" y="569803"/>
                  <a:pt x="329910" y="576001"/>
                </a:cubicBezTo>
                <a:lnTo>
                  <a:pt x="318705" y="577337"/>
                </a:lnTo>
                <a:lnTo>
                  <a:pt x="325547" y="595931"/>
                </a:lnTo>
                <a:cubicBezTo>
                  <a:pt x="329318" y="606138"/>
                  <a:pt x="345110" y="649229"/>
                  <a:pt x="360642" y="691649"/>
                </a:cubicBezTo>
                <a:lnTo>
                  <a:pt x="388933" y="768774"/>
                </a:lnTo>
                <a:lnTo>
                  <a:pt x="414709" y="729952"/>
                </a:lnTo>
                <a:cubicBezTo>
                  <a:pt x="430241" y="706607"/>
                  <a:pt x="441965" y="690054"/>
                  <a:pt x="444184" y="688383"/>
                </a:cubicBezTo>
                <a:close/>
                <a:moveTo>
                  <a:pt x="227773" y="702636"/>
                </a:moveTo>
                <a:cubicBezTo>
                  <a:pt x="263830" y="605693"/>
                  <a:pt x="274000" y="577967"/>
                  <a:pt x="273556" y="577559"/>
                </a:cubicBezTo>
                <a:cubicBezTo>
                  <a:pt x="273335" y="577337"/>
                  <a:pt x="267195" y="576371"/>
                  <a:pt x="259910" y="575443"/>
                </a:cubicBezTo>
                <a:cubicBezTo>
                  <a:pt x="206841" y="568503"/>
                  <a:pt x="156991" y="547384"/>
                  <a:pt x="116566" y="514723"/>
                </a:cubicBezTo>
                <a:cubicBezTo>
                  <a:pt x="112794" y="511679"/>
                  <a:pt x="110797" y="510715"/>
                  <a:pt x="110316" y="511605"/>
                </a:cubicBezTo>
                <a:cubicBezTo>
                  <a:pt x="109910" y="512347"/>
                  <a:pt x="99702" y="541075"/>
                  <a:pt x="87573" y="575444"/>
                </a:cubicBezTo>
                <a:cubicBezTo>
                  <a:pt x="75480" y="609813"/>
                  <a:pt x="59504" y="655019"/>
                  <a:pt x="52033" y="675875"/>
                </a:cubicBezTo>
                <a:cubicBezTo>
                  <a:pt x="44601" y="696733"/>
                  <a:pt x="38609" y="713955"/>
                  <a:pt x="38757" y="714103"/>
                </a:cubicBezTo>
                <a:cubicBezTo>
                  <a:pt x="38869" y="714251"/>
                  <a:pt x="58912" y="707571"/>
                  <a:pt x="83320" y="699183"/>
                </a:cubicBezTo>
                <a:cubicBezTo>
                  <a:pt x="131248" y="682777"/>
                  <a:pt x="135982" y="681739"/>
                  <a:pt x="143784" y="685822"/>
                </a:cubicBezTo>
                <a:cubicBezTo>
                  <a:pt x="149701" y="688902"/>
                  <a:pt x="151218" y="690572"/>
                  <a:pt x="159132" y="702635"/>
                </a:cubicBezTo>
                <a:cubicBezTo>
                  <a:pt x="174146" y="725609"/>
                  <a:pt x="202955" y="768031"/>
                  <a:pt x="203325" y="767698"/>
                </a:cubicBezTo>
                <a:cubicBezTo>
                  <a:pt x="203511" y="767513"/>
                  <a:pt x="214494" y="738228"/>
                  <a:pt x="227770" y="702635"/>
                </a:cubicBezTo>
                <a:close/>
                <a:moveTo>
                  <a:pt x="326148" y="540256"/>
                </a:moveTo>
                <a:cubicBezTo>
                  <a:pt x="385651" y="532758"/>
                  <a:pt x="439717" y="505702"/>
                  <a:pt x="479802" y="463428"/>
                </a:cubicBezTo>
                <a:cubicBezTo>
                  <a:pt x="508056" y="433625"/>
                  <a:pt x="529986" y="394988"/>
                  <a:pt x="540192" y="356983"/>
                </a:cubicBezTo>
                <a:cubicBezTo>
                  <a:pt x="545702" y="336458"/>
                  <a:pt x="547551" y="322429"/>
                  <a:pt x="548180" y="297042"/>
                </a:cubicBezTo>
                <a:cubicBezTo>
                  <a:pt x="548846" y="269614"/>
                  <a:pt x="547219" y="252430"/>
                  <a:pt x="541820" y="230346"/>
                </a:cubicBezTo>
                <a:cubicBezTo>
                  <a:pt x="516598" y="127094"/>
                  <a:pt x="436866" y="53942"/>
                  <a:pt x="331656" y="37457"/>
                </a:cubicBezTo>
                <a:cubicBezTo>
                  <a:pt x="313794" y="34673"/>
                  <a:pt x="277958" y="34710"/>
                  <a:pt x="261095" y="37494"/>
                </a:cubicBezTo>
                <a:cubicBezTo>
                  <a:pt x="217679" y="44731"/>
                  <a:pt x="178775" y="61062"/>
                  <a:pt x="144676" y="86411"/>
                </a:cubicBezTo>
                <a:cubicBezTo>
                  <a:pt x="126962" y="99587"/>
                  <a:pt x="101889" y="126199"/>
                  <a:pt x="88464" y="146055"/>
                </a:cubicBezTo>
                <a:cubicBezTo>
                  <a:pt x="65203" y="180498"/>
                  <a:pt x="49449" y="222735"/>
                  <a:pt x="44900" y="263037"/>
                </a:cubicBezTo>
                <a:cubicBezTo>
                  <a:pt x="43235" y="277698"/>
                  <a:pt x="43494" y="308429"/>
                  <a:pt x="45381" y="322941"/>
                </a:cubicBezTo>
                <a:cubicBezTo>
                  <a:pt x="56882" y="410570"/>
                  <a:pt x="117716" y="489179"/>
                  <a:pt x="200218" y="522957"/>
                </a:cubicBezTo>
                <a:cubicBezTo>
                  <a:pt x="222924" y="532236"/>
                  <a:pt x="250180" y="538953"/>
                  <a:pt x="275143" y="541366"/>
                </a:cubicBezTo>
                <a:cubicBezTo>
                  <a:pt x="287198" y="542554"/>
                  <a:pt x="312457" y="541997"/>
                  <a:pt x="326140" y="540252"/>
                </a:cubicBezTo>
                <a:close/>
                <a:moveTo>
                  <a:pt x="192612" y="450475"/>
                </a:moveTo>
                <a:cubicBezTo>
                  <a:pt x="186399" y="448471"/>
                  <a:pt x="177856" y="441159"/>
                  <a:pt x="174824" y="435220"/>
                </a:cubicBezTo>
                <a:cubicBezTo>
                  <a:pt x="170201" y="426090"/>
                  <a:pt x="170460" y="424048"/>
                  <a:pt x="182701" y="373164"/>
                </a:cubicBezTo>
                <a:cubicBezTo>
                  <a:pt x="188951" y="347183"/>
                  <a:pt x="193795" y="325322"/>
                  <a:pt x="193499" y="324580"/>
                </a:cubicBezTo>
                <a:cubicBezTo>
                  <a:pt x="193204" y="323801"/>
                  <a:pt x="178189" y="310996"/>
                  <a:pt x="160105" y="296113"/>
                </a:cubicBezTo>
                <a:cubicBezTo>
                  <a:pt x="142021" y="281267"/>
                  <a:pt x="125491" y="267051"/>
                  <a:pt x="123346" y="264565"/>
                </a:cubicBezTo>
                <a:cubicBezTo>
                  <a:pt x="112769" y="252094"/>
                  <a:pt x="113620" y="230642"/>
                  <a:pt x="125158" y="220472"/>
                </a:cubicBezTo>
                <a:cubicBezTo>
                  <a:pt x="132296" y="214199"/>
                  <a:pt x="135364" y="213681"/>
                  <a:pt x="181036" y="211193"/>
                </a:cubicBezTo>
                <a:cubicBezTo>
                  <a:pt x="204297" y="209931"/>
                  <a:pt x="225377" y="208595"/>
                  <a:pt x="227892" y="208299"/>
                </a:cubicBezTo>
                <a:lnTo>
                  <a:pt x="232478" y="207705"/>
                </a:lnTo>
                <a:lnTo>
                  <a:pt x="247270" y="172890"/>
                </a:lnTo>
                <a:cubicBezTo>
                  <a:pt x="272714" y="112839"/>
                  <a:pt x="274378" y="109869"/>
                  <a:pt x="284844" y="105451"/>
                </a:cubicBezTo>
                <a:cubicBezTo>
                  <a:pt x="290503" y="103076"/>
                  <a:pt x="302003" y="103447"/>
                  <a:pt x="307624" y="106194"/>
                </a:cubicBezTo>
                <a:cubicBezTo>
                  <a:pt x="317609" y="111019"/>
                  <a:pt x="319347" y="114322"/>
                  <a:pt x="348415" y="182689"/>
                </a:cubicBezTo>
                <a:cubicBezTo>
                  <a:pt x="354147" y="196199"/>
                  <a:pt x="358992" y="207445"/>
                  <a:pt x="359139" y="207667"/>
                </a:cubicBezTo>
                <a:cubicBezTo>
                  <a:pt x="359473" y="208150"/>
                  <a:pt x="389020" y="210302"/>
                  <a:pt x="428443" y="212677"/>
                </a:cubicBezTo>
                <a:cubicBezTo>
                  <a:pt x="445639" y="213680"/>
                  <a:pt x="455883" y="214793"/>
                  <a:pt x="458435" y="215870"/>
                </a:cubicBezTo>
                <a:cubicBezTo>
                  <a:pt x="464278" y="218319"/>
                  <a:pt x="468715" y="222587"/>
                  <a:pt x="471786" y="228600"/>
                </a:cubicBezTo>
                <a:cubicBezTo>
                  <a:pt x="474116" y="233127"/>
                  <a:pt x="474560" y="235577"/>
                  <a:pt x="474523" y="243520"/>
                </a:cubicBezTo>
                <a:cubicBezTo>
                  <a:pt x="474486" y="259962"/>
                  <a:pt x="472674" y="262189"/>
                  <a:pt x="431181" y="296855"/>
                </a:cubicBezTo>
                <a:cubicBezTo>
                  <a:pt x="414687" y="310624"/>
                  <a:pt x="400523" y="322538"/>
                  <a:pt x="399673" y="323280"/>
                </a:cubicBezTo>
                <a:cubicBezTo>
                  <a:pt x="398452" y="324430"/>
                  <a:pt x="399968" y="332299"/>
                  <a:pt x="408437" y="369154"/>
                </a:cubicBezTo>
                <a:cubicBezTo>
                  <a:pt x="420493" y="421450"/>
                  <a:pt x="421085" y="426052"/>
                  <a:pt x="416832" y="434774"/>
                </a:cubicBezTo>
                <a:cubicBezTo>
                  <a:pt x="410397" y="447986"/>
                  <a:pt x="396196" y="454593"/>
                  <a:pt x="382735" y="450659"/>
                </a:cubicBezTo>
                <a:cubicBezTo>
                  <a:pt x="379221" y="449620"/>
                  <a:pt x="359769" y="438967"/>
                  <a:pt x="336064" y="425087"/>
                </a:cubicBezTo>
                <a:lnTo>
                  <a:pt x="295421" y="401296"/>
                </a:lnTo>
                <a:lnTo>
                  <a:pt x="263802" y="420040"/>
                </a:lnTo>
                <a:cubicBezTo>
                  <a:pt x="210770" y="451513"/>
                  <a:pt x="211806" y="450956"/>
                  <a:pt x="204336" y="451587"/>
                </a:cubicBezTo>
                <a:cubicBezTo>
                  <a:pt x="200120" y="451921"/>
                  <a:pt x="195867" y="451549"/>
                  <a:pt x="192613" y="450474"/>
                </a:cubicBezTo>
                <a:close/>
                <a:moveTo>
                  <a:pt x="289434" y="364405"/>
                </a:moveTo>
                <a:cubicBezTo>
                  <a:pt x="294241" y="362660"/>
                  <a:pt x="296682" y="362586"/>
                  <a:pt x="301675" y="363996"/>
                </a:cubicBezTo>
                <a:cubicBezTo>
                  <a:pt x="303820" y="364627"/>
                  <a:pt x="322569" y="375651"/>
                  <a:pt x="343390" y="388529"/>
                </a:cubicBezTo>
                <a:cubicBezTo>
                  <a:pt x="364173" y="401371"/>
                  <a:pt x="381333" y="411503"/>
                  <a:pt x="381480" y="410984"/>
                </a:cubicBezTo>
                <a:cubicBezTo>
                  <a:pt x="381665" y="410427"/>
                  <a:pt x="377301" y="391052"/>
                  <a:pt x="371754" y="367856"/>
                </a:cubicBezTo>
                <a:cubicBezTo>
                  <a:pt x="366208" y="344584"/>
                  <a:pt x="361732" y="323280"/>
                  <a:pt x="361732" y="320274"/>
                </a:cubicBezTo>
                <a:cubicBezTo>
                  <a:pt x="361732" y="310142"/>
                  <a:pt x="363360" y="308360"/>
                  <a:pt x="401192" y="276738"/>
                </a:cubicBezTo>
                <a:cubicBezTo>
                  <a:pt x="420422" y="260704"/>
                  <a:pt x="435992" y="247381"/>
                  <a:pt x="435769" y="247157"/>
                </a:cubicBezTo>
                <a:cubicBezTo>
                  <a:pt x="435585" y="246972"/>
                  <a:pt x="416206" y="246044"/>
                  <a:pt x="392723" y="245116"/>
                </a:cubicBezTo>
                <a:cubicBezTo>
                  <a:pt x="369239" y="244225"/>
                  <a:pt x="347790" y="242889"/>
                  <a:pt x="345091" y="242147"/>
                </a:cubicBezTo>
                <a:cubicBezTo>
                  <a:pt x="335106" y="239512"/>
                  <a:pt x="332887" y="235911"/>
                  <a:pt x="315284" y="194231"/>
                </a:cubicBezTo>
                <a:cubicBezTo>
                  <a:pt x="306556" y="173558"/>
                  <a:pt x="298864" y="154963"/>
                  <a:pt x="298162" y="152922"/>
                </a:cubicBezTo>
                <a:cubicBezTo>
                  <a:pt x="296460" y="147799"/>
                  <a:pt x="295425" y="146946"/>
                  <a:pt x="294611" y="149989"/>
                </a:cubicBezTo>
                <a:cubicBezTo>
                  <a:pt x="294241" y="151399"/>
                  <a:pt x="286475" y="170328"/>
                  <a:pt x="277304" y="192078"/>
                </a:cubicBezTo>
                <a:cubicBezTo>
                  <a:pt x="258740" y="236171"/>
                  <a:pt x="257076" y="238881"/>
                  <a:pt x="246646" y="241813"/>
                </a:cubicBezTo>
                <a:cubicBezTo>
                  <a:pt x="242948" y="242889"/>
                  <a:pt x="229228" y="243817"/>
                  <a:pt x="205522" y="244671"/>
                </a:cubicBezTo>
                <a:cubicBezTo>
                  <a:pt x="185959" y="245376"/>
                  <a:pt x="166765" y="246267"/>
                  <a:pt x="162920" y="246675"/>
                </a:cubicBezTo>
                <a:lnTo>
                  <a:pt x="155893" y="247417"/>
                </a:lnTo>
                <a:lnTo>
                  <a:pt x="189029" y="274919"/>
                </a:lnTo>
                <a:cubicBezTo>
                  <a:pt x="224087" y="304017"/>
                  <a:pt x="225973" y="305724"/>
                  <a:pt x="228599" y="310995"/>
                </a:cubicBezTo>
                <a:cubicBezTo>
                  <a:pt x="232408" y="318790"/>
                  <a:pt x="232186" y="320348"/>
                  <a:pt x="220538" y="367225"/>
                </a:cubicBezTo>
                <a:cubicBezTo>
                  <a:pt x="214435" y="391870"/>
                  <a:pt x="209405" y="412246"/>
                  <a:pt x="209405" y="412468"/>
                </a:cubicBezTo>
                <a:cubicBezTo>
                  <a:pt x="209405" y="412728"/>
                  <a:pt x="226528" y="402298"/>
                  <a:pt x="247496" y="389345"/>
                </a:cubicBezTo>
                <a:cubicBezTo>
                  <a:pt x="268427" y="376392"/>
                  <a:pt x="287325" y="365183"/>
                  <a:pt x="289433" y="364404"/>
                </a:cubicBezTo>
                <a:close/>
              </a:path>
            </a:pathLst>
          </a:custGeom>
          <a:solidFill>
            <a:srgbClr val="535CDA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8CCBC5-9664-2792-3489-0C94527CC0D6}"/>
              </a:ext>
            </a:extLst>
          </p:cNvPr>
          <p:cNvSpPr txBox="1"/>
          <p:nvPr/>
        </p:nvSpPr>
        <p:spPr>
          <a:xfrm>
            <a:off x="7410412" y="5039409"/>
            <a:ext cx="4324387" cy="694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66697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>
                  <a:outerShdw blurRad="66697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dataIQ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66697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 award for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66697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66697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Environmental, Social, &amp; Governance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8A6111C1-6241-F7B4-C37B-376467448E19}"/>
              </a:ext>
            </a:extLst>
          </p:cNvPr>
          <p:cNvSpPr/>
          <p:nvPr/>
        </p:nvSpPr>
        <p:spPr>
          <a:xfrm>
            <a:off x="6579070" y="5096684"/>
            <a:ext cx="366731" cy="503584"/>
          </a:xfrm>
          <a:custGeom>
            <a:avLst/>
            <a:gdLst>
              <a:gd name="connsiteX0" fmla="*/ 194818 w 591671"/>
              <a:gd name="connsiteY0" fmla="*/ 811010 h 812464"/>
              <a:gd name="connsiteX1" fmla="*/ 187533 w 591671"/>
              <a:gd name="connsiteY1" fmla="*/ 807225 h 812464"/>
              <a:gd name="connsiteX2" fmla="*/ 157245 w 591671"/>
              <a:gd name="connsiteY2" fmla="*/ 763540 h 812464"/>
              <a:gd name="connsiteX3" fmla="*/ 129361 w 591671"/>
              <a:gd name="connsiteY3" fmla="*/ 721637 h 812464"/>
              <a:gd name="connsiteX4" fmla="*/ 80915 w 591671"/>
              <a:gd name="connsiteY4" fmla="*/ 737262 h 812464"/>
              <a:gd name="connsiteX5" fmla="*/ 26812 w 591671"/>
              <a:gd name="connsiteY5" fmla="*/ 753407 h 812464"/>
              <a:gd name="connsiteX6" fmla="*/ 0 w 591671"/>
              <a:gd name="connsiteY6" fmla="*/ 726090 h 812464"/>
              <a:gd name="connsiteX7" fmla="*/ 58764 w 591671"/>
              <a:gd name="connsiteY7" fmla="*/ 552023 h 812464"/>
              <a:gd name="connsiteX8" fmla="*/ 80065 w 591671"/>
              <a:gd name="connsiteY8" fmla="*/ 491525 h 812464"/>
              <a:gd name="connsiteX9" fmla="*/ 82801 w 591671"/>
              <a:gd name="connsiteY9" fmla="*/ 483508 h 812464"/>
              <a:gd name="connsiteX10" fmla="*/ 73149 w 591671"/>
              <a:gd name="connsiteY10" fmla="*/ 472002 h 812464"/>
              <a:gd name="connsiteX11" fmla="*/ 9134 w 591671"/>
              <a:gd name="connsiteY11" fmla="*/ 323285 h 812464"/>
              <a:gd name="connsiteX12" fmla="*/ 10244 w 591671"/>
              <a:gd name="connsiteY12" fmla="*/ 249240 h 812464"/>
              <a:gd name="connsiteX13" fmla="*/ 71263 w 591671"/>
              <a:gd name="connsiteY13" fmla="*/ 107383 h 812464"/>
              <a:gd name="connsiteX14" fmla="*/ 251549 w 591671"/>
              <a:gd name="connsiteY14" fmla="*/ 3085 h 812464"/>
              <a:gd name="connsiteX15" fmla="*/ 339158 w 591671"/>
              <a:gd name="connsiteY15" fmla="*/ 3122 h 812464"/>
              <a:gd name="connsiteX16" fmla="*/ 455350 w 591671"/>
              <a:gd name="connsiteY16" fmla="*/ 48589 h 812464"/>
              <a:gd name="connsiteX17" fmla="*/ 500171 w 591671"/>
              <a:gd name="connsiteY17" fmla="*/ 85555 h 812464"/>
              <a:gd name="connsiteX18" fmla="*/ 584748 w 591671"/>
              <a:gd name="connsiteY18" fmla="*/ 280335 h 812464"/>
              <a:gd name="connsiteX19" fmla="*/ 516739 w 591671"/>
              <a:gd name="connsiteY19" fmla="*/ 475600 h 812464"/>
              <a:gd name="connsiteX20" fmla="*/ 508899 w 591671"/>
              <a:gd name="connsiteY20" fmla="*/ 485065 h 812464"/>
              <a:gd name="connsiteX21" fmla="*/ 511377 w 591671"/>
              <a:gd name="connsiteY21" fmla="*/ 491745 h 812464"/>
              <a:gd name="connsiteX22" fmla="*/ 534416 w 591671"/>
              <a:gd name="connsiteY22" fmla="*/ 557031 h 812464"/>
              <a:gd name="connsiteX23" fmla="*/ 573025 w 591671"/>
              <a:gd name="connsiteY23" fmla="*/ 666925 h 812464"/>
              <a:gd name="connsiteX24" fmla="*/ 591589 w 591671"/>
              <a:gd name="connsiteY24" fmla="*/ 724156 h 812464"/>
              <a:gd name="connsiteX25" fmla="*/ 575724 w 591671"/>
              <a:gd name="connsiteY25" fmla="*/ 751325 h 812464"/>
              <a:gd name="connsiteX26" fmla="*/ 511265 w 591671"/>
              <a:gd name="connsiteY26" fmla="*/ 737221 h 812464"/>
              <a:gd name="connsiteX27" fmla="*/ 462967 w 591671"/>
              <a:gd name="connsiteY27" fmla="*/ 721670 h 812464"/>
              <a:gd name="connsiteX28" fmla="*/ 434528 w 591671"/>
              <a:gd name="connsiteY28" fmla="*/ 764352 h 812464"/>
              <a:gd name="connsiteX29" fmla="*/ 401356 w 591671"/>
              <a:gd name="connsiteY29" fmla="*/ 809076 h 812464"/>
              <a:gd name="connsiteX30" fmla="*/ 364670 w 591671"/>
              <a:gd name="connsiteY30" fmla="*/ 800466 h 812464"/>
              <a:gd name="connsiteX31" fmla="*/ 297216 w 591671"/>
              <a:gd name="connsiteY31" fmla="*/ 621752 h 812464"/>
              <a:gd name="connsiteX32" fmla="*/ 295700 w 591671"/>
              <a:gd name="connsiteY32" fmla="*/ 620639 h 812464"/>
              <a:gd name="connsiteX33" fmla="*/ 261677 w 591671"/>
              <a:gd name="connsiteY33" fmla="*/ 710940 h 812464"/>
              <a:gd name="connsiteX34" fmla="*/ 215487 w 591671"/>
              <a:gd name="connsiteY34" fmla="*/ 809888 h 812464"/>
              <a:gd name="connsiteX35" fmla="*/ 194814 w 591671"/>
              <a:gd name="connsiteY35" fmla="*/ 811002 h 812464"/>
              <a:gd name="connsiteX36" fmla="*/ 444186 w 591671"/>
              <a:gd name="connsiteY36" fmla="*/ 688384 h 812464"/>
              <a:gd name="connsiteX37" fmla="*/ 458313 w 591671"/>
              <a:gd name="connsiteY37" fmla="*/ 683151 h 812464"/>
              <a:gd name="connsiteX38" fmla="*/ 483978 w 591671"/>
              <a:gd name="connsiteY38" fmla="*/ 691056 h 812464"/>
              <a:gd name="connsiteX39" fmla="*/ 552431 w 591671"/>
              <a:gd name="connsiteY39" fmla="*/ 714106 h 812464"/>
              <a:gd name="connsiteX40" fmla="*/ 488860 w 591671"/>
              <a:gd name="connsiteY40" fmla="*/ 533616 h 812464"/>
              <a:gd name="connsiteX41" fmla="*/ 481205 w 591671"/>
              <a:gd name="connsiteY41" fmla="*/ 512609 h 812464"/>
              <a:gd name="connsiteX42" fmla="*/ 469704 w 591671"/>
              <a:gd name="connsiteY42" fmla="*/ 520588 h 812464"/>
              <a:gd name="connsiteX43" fmla="*/ 329910 w 591671"/>
              <a:gd name="connsiteY43" fmla="*/ 576001 h 812464"/>
              <a:gd name="connsiteX44" fmla="*/ 318705 w 591671"/>
              <a:gd name="connsiteY44" fmla="*/ 577337 h 812464"/>
              <a:gd name="connsiteX45" fmla="*/ 325547 w 591671"/>
              <a:gd name="connsiteY45" fmla="*/ 595931 h 812464"/>
              <a:gd name="connsiteX46" fmla="*/ 360642 w 591671"/>
              <a:gd name="connsiteY46" fmla="*/ 691649 h 812464"/>
              <a:gd name="connsiteX47" fmla="*/ 388933 w 591671"/>
              <a:gd name="connsiteY47" fmla="*/ 768774 h 812464"/>
              <a:gd name="connsiteX48" fmla="*/ 414709 w 591671"/>
              <a:gd name="connsiteY48" fmla="*/ 729952 h 812464"/>
              <a:gd name="connsiteX49" fmla="*/ 444184 w 591671"/>
              <a:gd name="connsiteY49" fmla="*/ 688383 h 812464"/>
              <a:gd name="connsiteX50" fmla="*/ 227773 w 591671"/>
              <a:gd name="connsiteY50" fmla="*/ 702636 h 812464"/>
              <a:gd name="connsiteX51" fmla="*/ 273556 w 591671"/>
              <a:gd name="connsiteY51" fmla="*/ 577559 h 812464"/>
              <a:gd name="connsiteX52" fmla="*/ 259910 w 591671"/>
              <a:gd name="connsiteY52" fmla="*/ 575443 h 812464"/>
              <a:gd name="connsiteX53" fmla="*/ 116566 w 591671"/>
              <a:gd name="connsiteY53" fmla="*/ 514723 h 812464"/>
              <a:gd name="connsiteX54" fmla="*/ 110316 w 591671"/>
              <a:gd name="connsiteY54" fmla="*/ 511605 h 812464"/>
              <a:gd name="connsiteX55" fmla="*/ 87573 w 591671"/>
              <a:gd name="connsiteY55" fmla="*/ 575444 h 812464"/>
              <a:gd name="connsiteX56" fmla="*/ 52033 w 591671"/>
              <a:gd name="connsiteY56" fmla="*/ 675875 h 812464"/>
              <a:gd name="connsiteX57" fmla="*/ 38757 w 591671"/>
              <a:gd name="connsiteY57" fmla="*/ 714103 h 812464"/>
              <a:gd name="connsiteX58" fmla="*/ 83320 w 591671"/>
              <a:gd name="connsiteY58" fmla="*/ 699183 h 812464"/>
              <a:gd name="connsiteX59" fmla="*/ 143784 w 591671"/>
              <a:gd name="connsiteY59" fmla="*/ 685822 h 812464"/>
              <a:gd name="connsiteX60" fmla="*/ 159132 w 591671"/>
              <a:gd name="connsiteY60" fmla="*/ 702635 h 812464"/>
              <a:gd name="connsiteX61" fmla="*/ 203325 w 591671"/>
              <a:gd name="connsiteY61" fmla="*/ 767698 h 812464"/>
              <a:gd name="connsiteX62" fmla="*/ 227770 w 591671"/>
              <a:gd name="connsiteY62" fmla="*/ 702635 h 812464"/>
              <a:gd name="connsiteX63" fmla="*/ 326148 w 591671"/>
              <a:gd name="connsiteY63" fmla="*/ 540256 h 812464"/>
              <a:gd name="connsiteX64" fmla="*/ 479802 w 591671"/>
              <a:gd name="connsiteY64" fmla="*/ 463428 h 812464"/>
              <a:gd name="connsiteX65" fmla="*/ 540192 w 591671"/>
              <a:gd name="connsiteY65" fmla="*/ 356983 h 812464"/>
              <a:gd name="connsiteX66" fmla="*/ 548180 w 591671"/>
              <a:gd name="connsiteY66" fmla="*/ 297042 h 812464"/>
              <a:gd name="connsiteX67" fmla="*/ 541820 w 591671"/>
              <a:gd name="connsiteY67" fmla="*/ 230346 h 812464"/>
              <a:gd name="connsiteX68" fmla="*/ 331656 w 591671"/>
              <a:gd name="connsiteY68" fmla="*/ 37457 h 812464"/>
              <a:gd name="connsiteX69" fmla="*/ 261095 w 591671"/>
              <a:gd name="connsiteY69" fmla="*/ 37494 h 812464"/>
              <a:gd name="connsiteX70" fmla="*/ 144676 w 591671"/>
              <a:gd name="connsiteY70" fmla="*/ 86411 h 812464"/>
              <a:gd name="connsiteX71" fmla="*/ 88464 w 591671"/>
              <a:gd name="connsiteY71" fmla="*/ 146055 h 812464"/>
              <a:gd name="connsiteX72" fmla="*/ 44900 w 591671"/>
              <a:gd name="connsiteY72" fmla="*/ 263037 h 812464"/>
              <a:gd name="connsiteX73" fmla="*/ 45381 w 591671"/>
              <a:gd name="connsiteY73" fmla="*/ 322941 h 812464"/>
              <a:gd name="connsiteX74" fmla="*/ 200218 w 591671"/>
              <a:gd name="connsiteY74" fmla="*/ 522957 h 812464"/>
              <a:gd name="connsiteX75" fmla="*/ 275143 w 591671"/>
              <a:gd name="connsiteY75" fmla="*/ 541366 h 812464"/>
              <a:gd name="connsiteX76" fmla="*/ 326140 w 591671"/>
              <a:gd name="connsiteY76" fmla="*/ 540252 h 812464"/>
              <a:gd name="connsiteX77" fmla="*/ 192612 w 591671"/>
              <a:gd name="connsiteY77" fmla="*/ 450475 h 812464"/>
              <a:gd name="connsiteX78" fmla="*/ 174824 w 591671"/>
              <a:gd name="connsiteY78" fmla="*/ 435220 h 812464"/>
              <a:gd name="connsiteX79" fmla="*/ 182701 w 591671"/>
              <a:gd name="connsiteY79" fmla="*/ 373164 h 812464"/>
              <a:gd name="connsiteX80" fmla="*/ 193499 w 591671"/>
              <a:gd name="connsiteY80" fmla="*/ 324580 h 812464"/>
              <a:gd name="connsiteX81" fmla="*/ 160105 w 591671"/>
              <a:gd name="connsiteY81" fmla="*/ 296113 h 812464"/>
              <a:gd name="connsiteX82" fmla="*/ 123346 w 591671"/>
              <a:gd name="connsiteY82" fmla="*/ 264565 h 812464"/>
              <a:gd name="connsiteX83" fmla="*/ 125158 w 591671"/>
              <a:gd name="connsiteY83" fmla="*/ 220472 h 812464"/>
              <a:gd name="connsiteX84" fmla="*/ 181036 w 591671"/>
              <a:gd name="connsiteY84" fmla="*/ 211193 h 812464"/>
              <a:gd name="connsiteX85" fmla="*/ 227892 w 591671"/>
              <a:gd name="connsiteY85" fmla="*/ 208299 h 812464"/>
              <a:gd name="connsiteX86" fmla="*/ 232478 w 591671"/>
              <a:gd name="connsiteY86" fmla="*/ 207705 h 812464"/>
              <a:gd name="connsiteX87" fmla="*/ 247270 w 591671"/>
              <a:gd name="connsiteY87" fmla="*/ 172890 h 812464"/>
              <a:gd name="connsiteX88" fmla="*/ 284844 w 591671"/>
              <a:gd name="connsiteY88" fmla="*/ 105451 h 812464"/>
              <a:gd name="connsiteX89" fmla="*/ 307624 w 591671"/>
              <a:gd name="connsiteY89" fmla="*/ 106194 h 812464"/>
              <a:gd name="connsiteX90" fmla="*/ 348415 w 591671"/>
              <a:gd name="connsiteY90" fmla="*/ 182689 h 812464"/>
              <a:gd name="connsiteX91" fmla="*/ 359139 w 591671"/>
              <a:gd name="connsiteY91" fmla="*/ 207667 h 812464"/>
              <a:gd name="connsiteX92" fmla="*/ 428443 w 591671"/>
              <a:gd name="connsiteY92" fmla="*/ 212677 h 812464"/>
              <a:gd name="connsiteX93" fmla="*/ 458435 w 591671"/>
              <a:gd name="connsiteY93" fmla="*/ 215870 h 812464"/>
              <a:gd name="connsiteX94" fmla="*/ 471786 w 591671"/>
              <a:gd name="connsiteY94" fmla="*/ 228600 h 812464"/>
              <a:gd name="connsiteX95" fmla="*/ 474523 w 591671"/>
              <a:gd name="connsiteY95" fmla="*/ 243520 h 812464"/>
              <a:gd name="connsiteX96" fmla="*/ 431181 w 591671"/>
              <a:gd name="connsiteY96" fmla="*/ 296855 h 812464"/>
              <a:gd name="connsiteX97" fmla="*/ 399673 w 591671"/>
              <a:gd name="connsiteY97" fmla="*/ 323280 h 812464"/>
              <a:gd name="connsiteX98" fmla="*/ 408437 w 591671"/>
              <a:gd name="connsiteY98" fmla="*/ 369154 h 812464"/>
              <a:gd name="connsiteX99" fmla="*/ 416832 w 591671"/>
              <a:gd name="connsiteY99" fmla="*/ 434774 h 812464"/>
              <a:gd name="connsiteX100" fmla="*/ 382735 w 591671"/>
              <a:gd name="connsiteY100" fmla="*/ 450659 h 812464"/>
              <a:gd name="connsiteX101" fmla="*/ 336064 w 591671"/>
              <a:gd name="connsiteY101" fmla="*/ 425087 h 812464"/>
              <a:gd name="connsiteX102" fmla="*/ 295421 w 591671"/>
              <a:gd name="connsiteY102" fmla="*/ 401296 h 812464"/>
              <a:gd name="connsiteX103" fmla="*/ 263802 w 591671"/>
              <a:gd name="connsiteY103" fmla="*/ 420040 h 812464"/>
              <a:gd name="connsiteX104" fmla="*/ 204336 w 591671"/>
              <a:gd name="connsiteY104" fmla="*/ 451587 h 812464"/>
              <a:gd name="connsiteX105" fmla="*/ 192613 w 591671"/>
              <a:gd name="connsiteY105" fmla="*/ 450474 h 812464"/>
              <a:gd name="connsiteX106" fmla="*/ 289434 w 591671"/>
              <a:gd name="connsiteY106" fmla="*/ 364405 h 812464"/>
              <a:gd name="connsiteX107" fmla="*/ 301675 w 591671"/>
              <a:gd name="connsiteY107" fmla="*/ 363996 h 812464"/>
              <a:gd name="connsiteX108" fmla="*/ 343390 w 591671"/>
              <a:gd name="connsiteY108" fmla="*/ 388529 h 812464"/>
              <a:gd name="connsiteX109" fmla="*/ 381480 w 591671"/>
              <a:gd name="connsiteY109" fmla="*/ 410984 h 812464"/>
              <a:gd name="connsiteX110" fmla="*/ 371754 w 591671"/>
              <a:gd name="connsiteY110" fmla="*/ 367856 h 812464"/>
              <a:gd name="connsiteX111" fmla="*/ 361732 w 591671"/>
              <a:gd name="connsiteY111" fmla="*/ 320274 h 812464"/>
              <a:gd name="connsiteX112" fmla="*/ 401192 w 591671"/>
              <a:gd name="connsiteY112" fmla="*/ 276738 h 812464"/>
              <a:gd name="connsiteX113" fmla="*/ 435769 w 591671"/>
              <a:gd name="connsiteY113" fmla="*/ 247157 h 812464"/>
              <a:gd name="connsiteX114" fmla="*/ 392723 w 591671"/>
              <a:gd name="connsiteY114" fmla="*/ 245116 h 812464"/>
              <a:gd name="connsiteX115" fmla="*/ 345091 w 591671"/>
              <a:gd name="connsiteY115" fmla="*/ 242147 h 812464"/>
              <a:gd name="connsiteX116" fmla="*/ 315284 w 591671"/>
              <a:gd name="connsiteY116" fmla="*/ 194231 h 812464"/>
              <a:gd name="connsiteX117" fmla="*/ 298162 w 591671"/>
              <a:gd name="connsiteY117" fmla="*/ 152922 h 812464"/>
              <a:gd name="connsiteX118" fmla="*/ 294611 w 591671"/>
              <a:gd name="connsiteY118" fmla="*/ 149989 h 812464"/>
              <a:gd name="connsiteX119" fmla="*/ 277304 w 591671"/>
              <a:gd name="connsiteY119" fmla="*/ 192078 h 812464"/>
              <a:gd name="connsiteX120" fmla="*/ 246646 w 591671"/>
              <a:gd name="connsiteY120" fmla="*/ 241813 h 812464"/>
              <a:gd name="connsiteX121" fmla="*/ 205522 w 591671"/>
              <a:gd name="connsiteY121" fmla="*/ 244671 h 812464"/>
              <a:gd name="connsiteX122" fmla="*/ 162920 w 591671"/>
              <a:gd name="connsiteY122" fmla="*/ 246675 h 812464"/>
              <a:gd name="connsiteX123" fmla="*/ 155893 w 591671"/>
              <a:gd name="connsiteY123" fmla="*/ 247417 h 812464"/>
              <a:gd name="connsiteX124" fmla="*/ 189029 w 591671"/>
              <a:gd name="connsiteY124" fmla="*/ 274919 h 812464"/>
              <a:gd name="connsiteX125" fmla="*/ 228599 w 591671"/>
              <a:gd name="connsiteY125" fmla="*/ 310995 h 812464"/>
              <a:gd name="connsiteX126" fmla="*/ 220538 w 591671"/>
              <a:gd name="connsiteY126" fmla="*/ 367225 h 812464"/>
              <a:gd name="connsiteX127" fmla="*/ 209405 w 591671"/>
              <a:gd name="connsiteY127" fmla="*/ 412468 h 812464"/>
              <a:gd name="connsiteX128" fmla="*/ 247496 w 591671"/>
              <a:gd name="connsiteY128" fmla="*/ 389345 h 812464"/>
              <a:gd name="connsiteX129" fmla="*/ 289433 w 591671"/>
              <a:gd name="connsiteY129" fmla="*/ 364404 h 81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591671" h="812464">
                <a:moveTo>
                  <a:pt x="194818" y="811010"/>
                </a:moveTo>
                <a:cubicBezTo>
                  <a:pt x="192599" y="810231"/>
                  <a:pt x="189308" y="808524"/>
                  <a:pt x="187533" y="807225"/>
                </a:cubicBezTo>
                <a:cubicBezTo>
                  <a:pt x="185684" y="805925"/>
                  <a:pt x="172629" y="787071"/>
                  <a:pt x="157245" y="763540"/>
                </a:cubicBezTo>
                <a:cubicBezTo>
                  <a:pt x="142379" y="740789"/>
                  <a:pt x="129842" y="721897"/>
                  <a:pt x="129361" y="721637"/>
                </a:cubicBezTo>
                <a:cubicBezTo>
                  <a:pt x="128880" y="721339"/>
                  <a:pt x="107098" y="728354"/>
                  <a:pt x="80915" y="737262"/>
                </a:cubicBezTo>
                <a:cubicBezTo>
                  <a:pt x="41049" y="750809"/>
                  <a:pt x="32285" y="753407"/>
                  <a:pt x="26812" y="753407"/>
                </a:cubicBezTo>
                <a:cubicBezTo>
                  <a:pt x="11686" y="753407"/>
                  <a:pt x="37" y="741567"/>
                  <a:pt x="0" y="726090"/>
                </a:cubicBezTo>
                <a:cubicBezTo>
                  <a:pt x="-37" y="719001"/>
                  <a:pt x="4290" y="706196"/>
                  <a:pt x="58764" y="552023"/>
                </a:cubicBezTo>
                <a:cubicBezTo>
                  <a:pt x="68970" y="523184"/>
                  <a:pt x="78548" y="495942"/>
                  <a:pt x="80065" y="491525"/>
                </a:cubicBezTo>
                <a:lnTo>
                  <a:pt x="82801" y="483508"/>
                </a:lnTo>
                <a:lnTo>
                  <a:pt x="73149" y="472002"/>
                </a:lnTo>
                <a:cubicBezTo>
                  <a:pt x="38165" y="430396"/>
                  <a:pt x="16309" y="379548"/>
                  <a:pt x="9134" y="323285"/>
                </a:cubicBezTo>
                <a:cubicBezTo>
                  <a:pt x="6841" y="305098"/>
                  <a:pt x="7396" y="268206"/>
                  <a:pt x="10244" y="249240"/>
                </a:cubicBezTo>
                <a:cubicBezTo>
                  <a:pt x="18195" y="196982"/>
                  <a:pt x="39422" y="147622"/>
                  <a:pt x="71263" y="107383"/>
                </a:cubicBezTo>
                <a:cubicBezTo>
                  <a:pt x="114273" y="53084"/>
                  <a:pt x="181652" y="14113"/>
                  <a:pt x="251549" y="3085"/>
                </a:cubicBezTo>
                <a:cubicBezTo>
                  <a:pt x="277842" y="-1035"/>
                  <a:pt x="314676" y="-1035"/>
                  <a:pt x="339158" y="3122"/>
                </a:cubicBezTo>
                <a:cubicBezTo>
                  <a:pt x="378210" y="9692"/>
                  <a:pt x="424252" y="27729"/>
                  <a:pt x="455350" y="48589"/>
                </a:cubicBezTo>
                <a:cubicBezTo>
                  <a:pt x="473803" y="60948"/>
                  <a:pt x="484122" y="69447"/>
                  <a:pt x="500171" y="85555"/>
                </a:cubicBezTo>
                <a:cubicBezTo>
                  <a:pt x="552981" y="138592"/>
                  <a:pt x="581679" y="204694"/>
                  <a:pt x="584748" y="280335"/>
                </a:cubicBezTo>
                <a:cubicBezTo>
                  <a:pt x="587596" y="350817"/>
                  <a:pt x="564039" y="418402"/>
                  <a:pt x="516739" y="475600"/>
                </a:cubicBezTo>
                <a:lnTo>
                  <a:pt x="508899" y="485065"/>
                </a:lnTo>
                <a:lnTo>
                  <a:pt x="511377" y="491745"/>
                </a:lnTo>
                <a:cubicBezTo>
                  <a:pt x="512783" y="495457"/>
                  <a:pt x="523137" y="524815"/>
                  <a:pt x="534416" y="557031"/>
                </a:cubicBezTo>
                <a:cubicBezTo>
                  <a:pt x="545696" y="589247"/>
                  <a:pt x="563077" y="638722"/>
                  <a:pt x="573025" y="666925"/>
                </a:cubicBezTo>
                <a:cubicBezTo>
                  <a:pt x="584526" y="699624"/>
                  <a:pt x="591294" y="720408"/>
                  <a:pt x="591589" y="724156"/>
                </a:cubicBezTo>
                <a:cubicBezTo>
                  <a:pt x="592514" y="734883"/>
                  <a:pt x="585525" y="746834"/>
                  <a:pt x="575724" y="751325"/>
                </a:cubicBezTo>
                <a:cubicBezTo>
                  <a:pt x="566441" y="755556"/>
                  <a:pt x="562928" y="754777"/>
                  <a:pt x="511265" y="737221"/>
                </a:cubicBezTo>
                <a:cubicBezTo>
                  <a:pt x="485082" y="728313"/>
                  <a:pt x="463337" y="721298"/>
                  <a:pt x="462967" y="721670"/>
                </a:cubicBezTo>
                <a:cubicBezTo>
                  <a:pt x="462598" y="722041"/>
                  <a:pt x="449802" y="741230"/>
                  <a:pt x="434528" y="764352"/>
                </a:cubicBezTo>
                <a:cubicBezTo>
                  <a:pt x="408235" y="804103"/>
                  <a:pt x="406422" y="806515"/>
                  <a:pt x="401356" y="809076"/>
                </a:cubicBezTo>
                <a:cubicBezTo>
                  <a:pt x="388449" y="815645"/>
                  <a:pt x="372399" y="811897"/>
                  <a:pt x="364670" y="800466"/>
                </a:cubicBezTo>
                <a:cubicBezTo>
                  <a:pt x="362526" y="797310"/>
                  <a:pt x="300988" y="634266"/>
                  <a:pt x="297216" y="621752"/>
                </a:cubicBezTo>
                <a:cubicBezTo>
                  <a:pt x="296587" y="619673"/>
                  <a:pt x="296218" y="619377"/>
                  <a:pt x="295700" y="620639"/>
                </a:cubicBezTo>
                <a:cubicBezTo>
                  <a:pt x="295330" y="621566"/>
                  <a:pt x="280020" y="662171"/>
                  <a:pt x="261677" y="710940"/>
                </a:cubicBezTo>
                <a:cubicBezTo>
                  <a:pt x="225212" y="807845"/>
                  <a:pt x="226766" y="804508"/>
                  <a:pt x="215487" y="809888"/>
                </a:cubicBezTo>
                <a:cubicBezTo>
                  <a:pt x="209200" y="812857"/>
                  <a:pt x="201212" y="813303"/>
                  <a:pt x="194814" y="811002"/>
                </a:cubicBezTo>
                <a:close/>
                <a:moveTo>
                  <a:pt x="444186" y="688384"/>
                </a:moveTo>
                <a:cubicBezTo>
                  <a:pt x="448402" y="685267"/>
                  <a:pt x="454134" y="683114"/>
                  <a:pt x="458313" y="683151"/>
                </a:cubicBezTo>
                <a:cubicBezTo>
                  <a:pt x="459903" y="683151"/>
                  <a:pt x="471441" y="686677"/>
                  <a:pt x="483978" y="691056"/>
                </a:cubicBezTo>
                <a:cubicBezTo>
                  <a:pt x="524472" y="705086"/>
                  <a:pt x="552134" y="714401"/>
                  <a:pt x="552431" y="714106"/>
                </a:cubicBezTo>
                <a:cubicBezTo>
                  <a:pt x="552689" y="713845"/>
                  <a:pt x="535605" y="665373"/>
                  <a:pt x="488860" y="533616"/>
                </a:cubicBezTo>
                <a:cubicBezTo>
                  <a:pt x="484829" y="522258"/>
                  <a:pt x="481389" y="512793"/>
                  <a:pt x="481205" y="512609"/>
                </a:cubicBezTo>
                <a:cubicBezTo>
                  <a:pt x="481020" y="512422"/>
                  <a:pt x="475842" y="516023"/>
                  <a:pt x="469704" y="520588"/>
                </a:cubicBezTo>
                <a:cubicBezTo>
                  <a:pt x="428618" y="551283"/>
                  <a:pt x="381910" y="569803"/>
                  <a:pt x="329910" y="576001"/>
                </a:cubicBezTo>
                <a:lnTo>
                  <a:pt x="318705" y="577337"/>
                </a:lnTo>
                <a:lnTo>
                  <a:pt x="325547" y="595931"/>
                </a:lnTo>
                <a:cubicBezTo>
                  <a:pt x="329318" y="606138"/>
                  <a:pt x="345110" y="649229"/>
                  <a:pt x="360642" y="691649"/>
                </a:cubicBezTo>
                <a:lnTo>
                  <a:pt x="388933" y="768774"/>
                </a:lnTo>
                <a:lnTo>
                  <a:pt x="414709" y="729952"/>
                </a:lnTo>
                <a:cubicBezTo>
                  <a:pt x="430241" y="706607"/>
                  <a:pt x="441965" y="690054"/>
                  <a:pt x="444184" y="688383"/>
                </a:cubicBezTo>
                <a:close/>
                <a:moveTo>
                  <a:pt x="227773" y="702636"/>
                </a:moveTo>
                <a:cubicBezTo>
                  <a:pt x="263830" y="605693"/>
                  <a:pt x="274000" y="577967"/>
                  <a:pt x="273556" y="577559"/>
                </a:cubicBezTo>
                <a:cubicBezTo>
                  <a:pt x="273335" y="577337"/>
                  <a:pt x="267195" y="576371"/>
                  <a:pt x="259910" y="575443"/>
                </a:cubicBezTo>
                <a:cubicBezTo>
                  <a:pt x="206841" y="568503"/>
                  <a:pt x="156991" y="547384"/>
                  <a:pt x="116566" y="514723"/>
                </a:cubicBezTo>
                <a:cubicBezTo>
                  <a:pt x="112794" y="511679"/>
                  <a:pt x="110797" y="510715"/>
                  <a:pt x="110316" y="511605"/>
                </a:cubicBezTo>
                <a:cubicBezTo>
                  <a:pt x="109910" y="512347"/>
                  <a:pt x="99702" y="541075"/>
                  <a:pt x="87573" y="575444"/>
                </a:cubicBezTo>
                <a:cubicBezTo>
                  <a:pt x="75480" y="609813"/>
                  <a:pt x="59504" y="655019"/>
                  <a:pt x="52033" y="675875"/>
                </a:cubicBezTo>
                <a:cubicBezTo>
                  <a:pt x="44601" y="696733"/>
                  <a:pt x="38609" y="713955"/>
                  <a:pt x="38757" y="714103"/>
                </a:cubicBezTo>
                <a:cubicBezTo>
                  <a:pt x="38869" y="714251"/>
                  <a:pt x="58912" y="707571"/>
                  <a:pt x="83320" y="699183"/>
                </a:cubicBezTo>
                <a:cubicBezTo>
                  <a:pt x="131248" y="682777"/>
                  <a:pt x="135982" y="681739"/>
                  <a:pt x="143784" y="685822"/>
                </a:cubicBezTo>
                <a:cubicBezTo>
                  <a:pt x="149701" y="688902"/>
                  <a:pt x="151218" y="690572"/>
                  <a:pt x="159132" y="702635"/>
                </a:cubicBezTo>
                <a:cubicBezTo>
                  <a:pt x="174146" y="725609"/>
                  <a:pt x="202955" y="768031"/>
                  <a:pt x="203325" y="767698"/>
                </a:cubicBezTo>
                <a:cubicBezTo>
                  <a:pt x="203511" y="767513"/>
                  <a:pt x="214494" y="738228"/>
                  <a:pt x="227770" y="702635"/>
                </a:cubicBezTo>
                <a:close/>
                <a:moveTo>
                  <a:pt x="326148" y="540256"/>
                </a:moveTo>
                <a:cubicBezTo>
                  <a:pt x="385651" y="532758"/>
                  <a:pt x="439717" y="505702"/>
                  <a:pt x="479802" y="463428"/>
                </a:cubicBezTo>
                <a:cubicBezTo>
                  <a:pt x="508056" y="433625"/>
                  <a:pt x="529986" y="394988"/>
                  <a:pt x="540192" y="356983"/>
                </a:cubicBezTo>
                <a:cubicBezTo>
                  <a:pt x="545702" y="336458"/>
                  <a:pt x="547551" y="322429"/>
                  <a:pt x="548180" y="297042"/>
                </a:cubicBezTo>
                <a:cubicBezTo>
                  <a:pt x="548846" y="269614"/>
                  <a:pt x="547219" y="252430"/>
                  <a:pt x="541820" y="230346"/>
                </a:cubicBezTo>
                <a:cubicBezTo>
                  <a:pt x="516598" y="127094"/>
                  <a:pt x="436866" y="53942"/>
                  <a:pt x="331656" y="37457"/>
                </a:cubicBezTo>
                <a:cubicBezTo>
                  <a:pt x="313794" y="34673"/>
                  <a:pt x="277958" y="34710"/>
                  <a:pt x="261095" y="37494"/>
                </a:cubicBezTo>
                <a:cubicBezTo>
                  <a:pt x="217679" y="44731"/>
                  <a:pt x="178775" y="61062"/>
                  <a:pt x="144676" y="86411"/>
                </a:cubicBezTo>
                <a:cubicBezTo>
                  <a:pt x="126962" y="99587"/>
                  <a:pt x="101889" y="126199"/>
                  <a:pt x="88464" y="146055"/>
                </a:cubicBezTo>
                <a:cubicBezTo>
                  <a:pt x="65203" y="180498"/>
                  <a:pt x="49449" y="222735"/>
                  <a:pt x="44900" y="263037"/>
                </a:cubicBezTo>
                <a:cubicBezTo>
                  <a:pt x="43235" y="277698"/>
                  <a:pt x="43494" y="308429"/>
                  <a:pt x="45381" y="322941"/>
                </a:cubicBezTo>
                <a:cubicBezTo>
                  <a:pt x="56882" y="410570"/>
                  <a:pt x="117716" y="489179"/>
                  <a:pt x="200218" y="522957"/>
                </a:cubicBezTo>
                <a:cubicBezTo>
                  <a:pt x="222924" y="532236"/>
                  <a:pt x="250180" y="538953"/>
                  <a:pt x="275143" y="541366"/>
                </a:cubicBezTo>
                <a:cubicBezTo>
                  <a:pt x="287198" y="542554"/>
                  <a:pt x="312457" y="541997"/>
                  <a:pt x="326140" y="540252"/>
                </a:cubicBezTo>
                <a:close/>
                <a:moveTo>
                  <a:pt x="192612" y="450475"/>
                </a:moveTo>
                <a:cubicBezTo>
                  <a:pt x="186399" y="448471"/>
                  <a:pt x="177856" y="441159"/>
                  <a:pt x="174824" y="435220"/>
                </a:cubicBezTo>
                <a:cubicBezTo>
                  <a:pt x="170201" y="426090"/>
                  <a:pt x="170460" y="424048"/>
                  <a:pt x="182701" y="373164"/>
                </a:cubicBezTo>
                <a:cubicBezTo>
                  <a:pt x="188951" y="347183"/>
                  <a:pt x="193795" y="325322"/>
                  <a:pt x="193499" y="324580"/>
                </a:cubicBezTo>
                <a:cubicBezTo>
                  <a:pt x="193204" y="323801"/>
                  <a:pt x="178189" y="310996"/>
                  <a:pt x="160105" y="296113"/>
                </a:cubicBezTo>
                <a:cubicBezTo>
                  <a:pt x="142021" y="281267"/>
                  <a:pt x="125491" y="267051"/>
                  <a:pt x="123346" y="264565"/>
                </a:cubicBezTo>
                <a:cubicBezTo>
                  <a:pt x="112769" y="252094"/>
                  <a:pt x="113620" y="230642"/>
                  <a:pt x="125158" y="220472"/>
                </a:cubicBezTo>
                <a:cubicBezTo>
                  <a:pt x="132296" y="214199"/>
                  <a:pt x="135364" y="213681"/>
                  <a:pt x="181036" y="211193"/>
                </a:cubicBezTo>
                <a:cubicBezTo>
                  <a:pt x="204297" y="209931"/>
                  <a:pt x="225377" y="208595"/>
                  <a:pt x="227892" y="208299"/>
                </a:cubicBezTo>
                <a:lnTo>
                  <a:pt x="232478" y="207705"/>
                </a:lnTo>
                <a:lnTo>
                  <a:pt x="247270" y="172890"/>
                </a:lnTo>
                <a:cubicBezTo>
                  <a:pt x="272714" y="112839"/>
                  <a:pt x="274378" y="109869"/>
                  <a:pt x="284844" y="105451"/>
                </a:cubicBezTo>
                <a:cubicBezTo>
                  <a:pt x="290503" y="103076"/>
                  <a:pt x="302003" y="103447"/>
                  <a:pt x="307624" y="106194"/>
                </a:cubicBezTo>
                <a:cubicBezTo>
                  <a:pt x="317609" y="111019"/>
                  <a:pt x="319347" y="114322"/>
                  <a:pt x="348415" y="182689"/>
                </a:cubicBezTo>
                <a:cubicBezTo>
                  <a:pt x="354147" y="196199"/>
                  <a:pt x="358992" y="207445"/>
                  <a:pt x="359139" y="207667"/>
                </a:cubicBezTo>
                <a:cubicBezTo>
                  <a:pt x="359473" y="208150"/>
                  <a:pt x="389020" y="210302"/>
                  <a:pt x="428443" y="212677"/>
                </a:cubicBezTo>
                <a:cubicBezTo>
                  <a:pt x="445639" y="213680"/>
                  <a:pt x="455883" y="214793"/>
                  <a:pt x="458435" y="215870"/>
                </a:cubicBezTo>
                <a:cubicBezTo>
                  <a:pt x="464278" y="218319"/>
                  <a:pt x="468715" y="222587"/>
                  <a:pt x="471786" y="228600"/>
                </a:cubicBezTo>
                <a:cubicBezTo>
                  <a:pt x="474116" y="233127"/>
                  <a:pt x="474560" y="235577"/>
                  <a:pt x="474523" y="243520"/>
                </a:cubicBezTo>
                <a:cubicBezTo>
                  <a:pt x="474486" y="259962"/>
                  <a:pt x="472674" y="262189"/>
                  <a:pt x="431181" y="296855"/>
                </a:cubicBezTo>
                <a:cubicBezTo>
                  <a:pt x="414687" y="310624"/>
                  <a:pt x="400523" y="322538"/>
                  <a:pt x="399673" y="323280"/>
                </a:cubicBezTo>
                <a:cubicBezTo>
                  <a:pt x="398452" y="324430"/>
                  <a:pt x="399968" y="332299"/>
                  <a:pt x="408437" y="369154"/>
                </a:cubicBezTo>
                <a:cubicBezTo>
                  <a:pt x="420493" y="421450"/>
                  <a:pt x="421085" y="426052"/>
                  <a:pt x="416832" y="434774"/>
                </a:cubicBezTo>
                <a:cubicBezTo>
                  <a:pt x="410397" y="447986"/>
                  <a:pt x="396196" y="454593"/>
                  <a:pt x="382735" y="450659"/>
                </a:cubicBezTo>
                <a:cubicBezTo>
                  <a:pt x="379221" y="449620"/>
                  <a:pt x="359769" y="438967"/>
                  <a:pt x="336064" y="425087"/>
                </a:cubicBezTo>
                <a:lnTo>
                  <a:pt x="295421" y="401296"/>
                </a:lnTo>
                <a:lnTo>
                  <a:pt x="263802" y="420040"/>
                </a:lnTo>
                <a:cubicBezTo>
                  <a:pt x="210770" y="451513"/>
                  <a:pt x="211806" y="450956"/>
                  <a:pt x="204336" y="451587"/>
                </a:cubicBezTo>
                <a:cubicBezTo>
                  <a:pt x="200120" y="451921"/>
                  <a:pt x="195867" y="451549"/>
                  <a:pt x="192613" y="450474"/>
                </a:cubicBezTo>
                <a:close/>
                <a:moveTo>
                  <a:pt x="289434" y="364405"/>
                </a:moveTo>
                <a:cubicBezTo>
                  <a:pt x="294241" y="362660"/>
                  <a:pt x="296682" y="362586"/>
                  <a:pt x="301675" y="363996"/>
                </a:cubicBezTo>
                <a:cubicBezTo>
                  <a:pt x="303820" y="364627"/>
                  <a:pt x="322569" y="375651"/>
                  <a:pt x="343390" y="388529"/>
                </a:cubicBezTo>
                <a:cubicBezTo>
                  <a:pt x="364173" y="401371"/>
                  <a:pt x="381333" y="411503"/>
                  <a:pt x="381480" y="410984"/>
                </a:cubicBezTo>
                <a:cubicBezTo>
                  <a:pt x="381665" y="410427"/>
                  <a:pt x="377301" y="391052"/>
                  <a:pt x="371754" y="367856"/>
                </a:cubicBezTo>
                <a:cubicBezTo>
                  <a:pt x="366208" y="344584"/>
                  <a:pt x="361732" y="323280"/>
                  <a:pt x="361732" y="320274"/>
                </a:cubicBezTo>
                <a:cubicBezTo>
                  <a:pt x="361732" y="310142"/>
                  <a:pt x="363360" y="308360"/>
                  <a:pt x="401192" y="276738"/>
                </a:cubicBezTo>
                <a:cubicBezTo>
                  <a:pt x="420422" y="260704"/>
                  <a:pt x="435992" y="247381"/>
                  <a:pt x="435769" y="247157"/>
                </a:cubicBezTo>
                <a:cubicBezTo>
                  <a:pt x="435585" y="246972"/>
                  <a:pt x="416206" y="246044"/>
                  <a:pt x="392723" y="245116"/>
                </a:cubicBezTo>
                <a:cubicBezTo>
                  <a:pt x="369239" y="244225"/>
                  <a:pt x="347790" y="242889"/>
                  <a:pt x="345091" y="242147"/>
                </a:cubicBezTo>
                <a:cubicBezTo>
                  <a:pt x="335106" y="239512"/>
                  <a:pt x="332887" y="235911"/>
                  <a:pt x="315284" y="194231"/>
                </a:cubicBezTo>
                <a:cubicBezTo>
                  <a:pt x="306556" y="173558"/>
                  <a:pt x="298864" y="154963"/>
                  <a:pt x="298162" y="152922"/>
                </a:cubicBezTo>
                <a:cubicBezTo>
                  <a:pt x="296460" y="147799"/>
                  <a:pt x="295425" y="146946"/>
                  <a:pt x="294611" y="149989"/>
                </a:cubicBezTo>
                <a:cubicBezTo>
                  <a:pt x="294241" y="151399"/>
                  <a:pt x="286475" y="170328"/>
                  <a:pt x="277304" y="192078"/>
                </a:cubicBezTo>
                <a:cubicBezTo>
                  <a:pt x="258740" y="236171"/>
                  <a:pt x="257076" y="238881"/>
                  <a:pt x="246646" y="241813"/>
                </a:cubicBezTo>
                <a:cubicBezTo>
                  <a:pt x="242948" y="242889"/>
                  <a:pt x="229228" y="243817"/>
                  <a:pt x="205522" y="244671"/>
                </a:cubicBezTo>
                <a:cubicBezTo>
                  <a:pt x="185959" y="245376"/>
                  <a:pt x="166765" y="246267"/>
                  <a:pt x="162920" y="246675"/>
                </a:cubicBezTo>
                <a:lnTo>
                  <a:pt x="155893" y="247417"/>
                </a:lnTo>
                <a:lnTo>
                  <a:pt x="189029" y="274919"/>
                </a:lnTo>
                <a:cubicBezTo>
                  <a:pt x="224087" y="304017"/>
                  <a:pt x="225973" y="305724"/>
                  <a:pt x="228599" y="310995"/>
                </a:cubicBezTo>
                <a:cubicBezTo>
                  <a:pt x="232408" y="318790"/>
                  <a:pt x="232186" y="320348"/>
                  <a:pt x="220538" y="367225"/>
                </a:cubicBezTo>
                <a:cubicBezTo>
                  <a:pt x="214435" y="391870"/>
                  <a:pt x="209405" y="412246"/>
                  <a:pt x="209405" y="412468"/>
                </a:cubicBezTo>
                <a:cubicBezTo>
                  <a:pt x="209405" y="412728"/>
                  <a:pt x="226528" y="402298"/>
                  <a:pt x="247496" y="389345"/>
                </a:cubicBezTo>
                <a:cubicBezTo>
                  <a:pt x="268427" y="376392"/>
                  <a:pt x="287325" y="365183"/>
                  <a:pt x="289433" y="364404"/>
                </a:cubicBezTo>
                <a:close/>
              </a:path>
            </a:pathLst>
          </a:custGeom>
          <a:solidFill>
            <a:srgbClr val="535CDA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B8A77-1EEA-534A-EA99-46138937971B}"/>
              </a:ext>
            </a:extLst>
          </p:cNvPr>
          <p:cNvSpPr txBox="1"/>
          <p:nvPr/>
        </p:nvSpPr>
        <p:spPr>
          <a:xfrm>
            <a:off x="509144" y="2810473"/>
            <a:ext cx="674876" cy="523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45DD9"/>
                </a:solidFill>
                <a:effectLst/>
                <a:uLnTx/>
                <a:uFillTx/>
                <a:latin typeface="Amasis MT Pro" panose="02040504050005020304" pitchFamily="18" charset="77"/>
                <a:ea typeface="+mn-ea"/>
                <a:cs typeface="Kalinga" panose="020B0502040204020203" pitchFamily="34" charset="0"/>
              </a:rPr>
              <a:t>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99310-C71D-AFB5-ACEF-4DC3392FBDCD}"/>
              </a:ext>
            </a:extLst>
          </p:cNvPr>
          <p:cNvSpPr txBox="1"/>
          <p:nvPr/>
        </p:nvSpPr>
        <p:spPr>
          <a:xfrm rot="10800000">
            <a:off x="2954212" y="5039409"/>
            <a:ext cx="674876" cy="523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45DD9"/>
                </a:solidFill>
                <a:effectLst/>
                <a:uLnTx/>
                <a:uFillTx/>
                <a:latin typeface="Amasis MT Pro" panose="02040504050005020304" pitchFamily="18" charset="77"/>
                <a:ea typeface="+mn-ea"/>
                <a:cs typeface="Kalinga" panose="020B0502040204020203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1342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45D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C964D-A5EB-1458-6F2A-86E7F4F01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53D59B0-CF6D-2365-2A0B-60565B09CC7E}"/>
              </a:ext>
            </a:extLst>
          </p:cNvPr>
          <p:cNvSpPr txBox="1"/>
          <p:nvPr/>
        </p:nvSpPr>
        <p:spPr>
          <a:xfrm>
            <a:off x="543570" y="1647320"/>
            <a:ext cx="5825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1631950" algn="l"/>
              </a:tabLst>
            </a:pPr>
            <a:r>
              <a:rPr lang="en-GB" sz="5400" b="1" dirty="0">
                <a:solidFill>
                  <a:schemeClr val="bg1"/>
                </a:solidFill>
                <a:latin typeface="Arial Nova" panose="020B0504020202020204" pitchFamily="34" charset="0"/>
                <a:cs typeface="Kalinga" panose="020B0502040204020203" pitchFamily="34" charset="0"/>
              </a:rPr>
              <a:t>Contact Us</a:t>
            </a:r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4BE943B-3EC8-1E43-2A05-96FD982AAA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39" y="5672984"/>
            <a:ext cx="2503229" cy="7700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F0B7ECE-77B0-27E8-C30F-BD588907E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445" b="39301"/>
          <a:stretch>
            <a:fillRect/>
          </a:stretch>
        </p:blipFill>
        <p:spPr>
          <a:xfrm>
            <a:off x="5050401" y="1"/>
            <a:ext cx="7141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5B567-7631-5B47-C761-D1DA6D0F8661}"/>
              </a:ext>
            </a:extLst>
          </p:cNvPr>
          <p:cNvSpPr txBox="1"/>
          <p:nvPr/>
        </p:nvSpPr>
        <p:spPr>
          <a:xfrm>
            <a:off x="636211" y="2660034"/>
            <a:ext cx="4562322" cy="67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If you have a complex challenge and you think we could help, get in touch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622D7-DA05-196E-BE63-55E3DD5A3CDA}"/>
              </a:ext>
            </a:extLst>
          </p:cNvPr>
          <p:cNvSpPr txBox="1"/>
          <p:nvPr/>
        </p:nvSpPr>
        <p:spPr>
          <a:xfrm>
            <a:off x="932291" y="3647400"/>
            <a:ext cx="4300109" cy="3150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latin typeface="Arial Nova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 Nova" panose="020B0504020202020204" pitchFamily="34" charset="0"/>
                <a:ea typeface="Times New Roman" panose="02020603050405020304" pitchFamily="18" charset="0"/>
              </a:rPr>
              <a:t>netzerosystems@energysecurity.gov.uk</a:t>
            </a:r>
            <a:endParaRPr lang="en-GB" dirty="0">
              <a:solidFill>
                <a:schemeClr val="bg1"/>
              </a:solidFill>
              <a:effectLst/>
              <a:latin typeface="Arial Nova" panose="020B05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Graphic 7" descr="Envelope with solid fill">
            <a:extLst>
              <a:ext uri="{FF2B5EF4-FFF2-40B4-BE49-F238E27FC236}">
                <a16:creationId xmlns:a16="http://schemas.microsoft.com/office/drawing/2014/main" id="{F1A3557B-E906-603A-4C25-677AA15F9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11" y="3631927"/>
            <a:ext cx="345558" cy="3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92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83">
      <a:dk1>
        <a:srgbClr val="262626"/>
      </a:dk1>
      <a:lt1>
        <a:srgbClr val="FFFFFF"/>
      </a:lt1>
      <a:dk2>
        <a:srgbClr val="F7F4F1"/>
      </a:dk2>
      <a:lt2>
        <a:srgbClr val="0F2740"/>
      </a:lt2>
      <a:accent1>
        <a:srgbClr val="2F8BCB"/>
      </a:accent1>
      <a:accent2>
        <a:srgbClr val="FE6361"/>
      </a:accent2>
      <a:accent3>
        <a:srgbClr val="1EB094"/>
      </a:accent3>
      <a:accent4>
        <a:srgbClr val="E363A9"/>
      </a:accent4>
      <a:accent5>
        <a:srgbClr val="7C48FE"/>
      </a:accent5>
      <a:accent6>
        <a:srgbClr val="F2AA84"/>
      </a:accent6>
      <a:hlink>
        <a:srgbClr val="D64F7E"/>
      </a:hlink>
      <a:folHlink>
        <a:srgbClr val="D1D1D1"/>
      </a:folHlink>
    </a:clrScheme>
    <a:fontScheme name="gov">
      <a:majorFont>
        <a:latin typeface="Amasis MT Pro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sz="1400"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39">
      <a:dk1>
        <a:srgbClr val="262626"/>
      </a:dk1>
      <a:lt1>
        <a:srgbClr val="FFFFFF"/>
      </a:lt1>
      <a:dk2>
        <a:srgbClr val="7D48FF"/>
      </a:dk2>
      <a:lt2>
        <a:srgbClr val="F7F3F1"/>
      </a:lt2>
      <a:accent1>
        <a:srgbClr val="501649"/>
      </a:accent1>
      <a:accent2>
        <a:srgbClr val="00A19A"/>
      </a:accent2>
      <a:accent3>
        <a:srgbClr val="00B0F0"/>
      </a:accent3>
      <a:accent4>
        <a:srgbClr val="FFD000"/>
      </a:accent4>
      <a:accent5>
        <a:srgbClr val="FF6361"/>
      </a:accent5>
      <a:accent6>
        <a:srgbClr val="D1D1D1"/>
      </a:accent6>
      <a:hlink>
        <a:srgbClr val="FF6361"/>
      </a:hlink>
      <a:folHlink>
        <a:srgbClr val="D1D1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sz="1400"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69CE5DBB7BCD4A92229817F76165F1" ma:contentTypeVersion="25" ma:contentTypeDescription="Create a new document." ma:contentTypeScope="" ma:versionID="fb23f352030be48172ad4b525be165c3">
  <xsd:schema xmlns:xsd="http://www.w3.org/2001/XMLSchema" xmlns:xs="http://www.w3.org/2001/XMLSchema" xmlns:p="http://schemas.microsoft.com/office/2006/metadata/properties" xmlns:ns2="11906db3-db95-4219-8711-89522494dc77" xmlns:ns3="0063f72e-ace3-48fb-9c1f-5b513408b31f" xmlns:ns4="b413c3fd-5a3b-4239-b985-69032e371c04" xmlns:ns5="a8f60570-4bd3-4f2b-950b-a996de8ab151" xmlns:ns6="aaacb922-5235-4a66-b188-303b9b46fbd7" xmlns:ns7="c377ee5c-2f1c-4c49-beb1-bc2e40699066" targetNamespace="http://schemas.microsoft.com/office/2006/metadata/properties" ma:root="true" ma:fieldsID="1f31f5adbc1b2fa9a6f91441ee654800" ns2:_="" ns3:_="" ns4:_="" ns5:_="" ns6:_="" ns7:_="">
    <xsd:import namespace="11906db3-db95-4219-8711-89522494dc77"/>
    <xsd:import namespace="0063f72e-ace3-48fb-9c1f-5b513408b31f"/>
    <xsd:import namespace="b413c3fd-5a3b-4239-b985-69032e371c04"/>
    <xsd:import namespace="a8f60570-4bd3-4f2b-950b-a996de8ab151"/>
    <xsd:import namespace="aaacb922-5235-4a66-b188-303b9b46fbd7"/>
    <xsd:import namespace="c377ee5c-2f1c-4c49-beb1-bc2e406990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ecurity_x0020_Classification" minOccurs="0"/>
                <xsd:element ref="ns3:Descriptor" minOccurs="0"/>
                <xsd:element ref="ns2:m975189f4ba442ecbf67d4147307b177" minOccurs="0"/>
                <xsd:element ref="ns2:TaxCatchAll" minOccurs="0"/>
                <xsd:element ref="ns2:TaxCatchAllLabel" minOccurs="0"/>
                <xsd:element ref="ns4:Government_x0020_Body" minOccurs="0"/>
                <xsd:element ref="ns4:Date_x0020_Opened" minOccurs="0"/>
                <xsd:element ref="ns4:Date_x0020_Closed" minOccurs="0"/>
                <xsd:element ref="ns5:Retention_x0020_Label" minOccurs="0"/>
                <xsd:element ref="ns6:LegacyData" minOccurs="0"/>
                <xsd:element ref="ns7:MediaServiceMetadata" minOccurs="0"/>
                <xsd:element ref="ns7:MediaServiceFastMetadata" minOccurs="0"/>
                <xsd:element ref="ns7:MediaServiceAutoKeyPoints" minOccurs="0"/>
                <xsd:element ref="ns7:MediaServiceKeyPoints" minOccurs="0"/>
                <xsd:element ref="ns2:SharedWithUsers" minOccurs="0"/>
                <xsd:element ref="ns2:SharedWithDetails" minOccurs="0"/>
                <xsd:element ref="ns7:MediaServiceAutoTags" minOccurs="0"/>
                <xsd:element ref="ns7:MediaServiceOCR" minOccurs="0"/>
                <xsd:element ref="ns7:MediaServiceGenerationTime" minOccurs="0"/>
                <xsd:element ref="ns7:MediaServiceEventHashCode" minOccurs="0"/>
                <xsd:element ref="ns7:MediaServiceDateTaken" minOccurs="0"/>
                <xsd:element ref="ns7:MediaLengthInSeconds" minOccurs="0"/>
                <xsd:element ref="ns7:lcf76f155ced4ddcb4097134ff3c332f" minOccurs="0"/>
                <xsd:element ref="ns7:MediaServiceObjectDetectorVersions" minOccurs="0"/>
                <xsd:element ref="ns7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06db3-db95-4219-8711-89522494dc7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m975189f4ba442ecbf67d4147307b177" ma:index="13" nillable="true" ma:taxonomy="true" ma:internalName="m975189f4ba442ecbf67d4147307b177" ma:taxonomyFieldName="Business_x0020_Unit" ma:displayName="Business Unit" ma:default="1;#Clean Growth and Carbon Budgets|7f93e864-cb8f-4509-a560-95665a190ea8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8a57bd78-d7d4-4d0f-95a5-468c3b208fc3}" ma:internalName="TaxCatchAll" ma:showField="CatchAllData" ma:web="11906db3-db95-4219-8711-89522494d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8a57bd78-d7d4-4d0f-95a5-468c3b208fc3}" ma:internalName="TaxCatchAllLabel" ma:readOnly="true" ma:showField="CatchAllDataLabel" ma:web="11906db3-db95-4219-8711-89522494d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3f72e-ace3-48fb-9c1f-5b513408b31f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11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12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Government_x0020_Body" ma:index="17" nillable="true" ma:displayName="Government Body" ma:default="BEIS" ma:internalName="Government_x0020_Body">
      <xsd:simpleType>
        <xsd:restriction base="dms:Text">
          <xsd:maxLength value="255"/>
        </xsd:restriction>
      </xsd:simpleType>
    </xsd:element>
    <xsd:element name="Date_x0020_Opened" ma:index="18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19" nillable="true" ma:displayName="Date Closed" ma:format="DateOnly" ma:internalName="Date_x0020_Clos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20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21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7ee5c-2f1c-4c49-beb1-bc2e40699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9b0aeba9-2bce-41c2-8545-5d12d676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gacyData xmlns="aaacb922-5235-4a66-b188-303b9b46fbd7" xsi:nil="true"/>
    <_dlc_DocId xmlns="11906db3-db95-4219-8711-89522494dc77">TT7DVQMZCTTN-1268842872-154910</_dlc_DocId>
    <m975189f4ba442ecbf67d4147307b177 xmlns="11906db3-db95-4219-8711-89522494dc7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Clean Growth and Carbon Budgets</TermName>
          <TermId xmlns="http://schemas.microsoft.com/office/infopath/2007/PartnerControls">7f93e864-cb8f-4509-a560-95665a190ea8</TermId>
        </TermInfo>
      </Terms>
    </m975189f4ba442ecbf67d4147307b177>
    <Retention_x0020_Label xmlns="a8f60570-4bd3-4f2b-950b-a996de8ab151" xsi:nil="true"/>
    <Security_x0020_Classification xmlns="0063f72e-ace3-48fb-9c1f-5b513408b31f">OFFICIAL</Security_x0020_Classification>
    <_dlc_DocIdUrl xmlns="11906db3-db95-4219-8711-89522494dc77">
      <Url>https://beisgov.sharepoint.com/sites/NZCoordinationHub/_layouts/15/DocIdRedir.aspx?ID=TT7DVQMZCTTN-1268842872-154910</Url>
      <Description>TT7DVQMZCTTN-1268842872-154910</Description>
    </_dlc_DocIdUrl>
    <Date_x0020_Closed xmlns="b413c3fd-5a3b-4239-b985-69032e371c04" xsi:nil="true"/>
    <lcf76f155ced4ddcb4097134ff3c332f xmlns="c377ee5c-2f1c-4c49-beb1-bc2e40699066">
      <Terms xmlns="http://schemas.microsoft.com/office/infopath/2007/PartnerControls"/>
    </lcf76f155ced4ddcb4097134ff3c332f>
    <TaxCatchAll xmlns="11906db3-db95-4219-8711-89522494dc77">
      <Value>1</Value>
    </TaxCatchAll>
    <Government_x0020_Body xmlns="b413c3fd-5a3b-4239-b985-69032e371c04">BEIS</Government_x0020_Body>
    <Date_x0020_Opened xmlns="b413c3fd-5a3b-4239-b985-69032e371c04">2025-03-19T17:57:00+00:00</Date_x0020_Opened>
    <Descriptor xmlns="0063f72e-ace3-48fb-9c1f-5b513408b31f" xsi:nil="true"/>
  </documentManagement>
</p:properties>
</file>

<file path=customXml/itemProps1.xml><?xml version="1.0" encoding="utf-8"?>
<ds:datastoreItem xmlns:ds="http://schemas.openxmlformats.org/officeDocument/2006/customXml" ds:itemID="{C00DC5D8-861D-4D89-9D02-A41E6560B0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78A6C4-CB35-4E7E-92C1-AD05B05AC89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67937C7-4FCA-4A95-8829-C340EE6FF5CA}">
  <ds:schemaRefs>
    <ds:schemaRef ds:uri="0063f72e-ace3-48fb-9c1f-5b513408b31f"/>
    <ds:schemaRef ds:uri="11906db3-db95-4219-8711-89522494dc77"/>
    <ds:schemaRef ds:uri="a8f60570-4bd3-4f2b-950b-a996de8ab151"/>
    <ds:schemaRef ds:uri="aaacb922-5235-4a66-b188-303b9b46fbd7"/>
    <ds:schemaRef ds:uri="b413c3fd-5a3b-4239-b985-69032e371c04"/>
    <ds:schemaRef ds:uri="c377ee5c-2f1c-4c49-beb1-bc2e406990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A879C701-E8D8-4524-96CD-4203C88C2E48}">
  <ds:schemaRefs>
    <ds:schemaRef ds:uri="http://schemas.microsoft.com/office/infopath/2007/PartnerControls"/>
    <ds:schemaRef ds:uri="11906db3-db95-4219-8711-89522494dc77"/>
    <ds:schemaRef ds:uri="http://schemas.microsoft.com/office/2006/documentManagement/types"/>
    <ds:schemaRef ds:uri="b413c3fd-5a3b-4239-b985-69032e371c04"/>
    <ds:schemaRef ds:uri="http://purl.org/dc/terms/"/>
    <ds:schemaRef ds:uri="http://schemas.openxmlformats.org/package/2006/metadata/core-properties"/>
    <ds:schemaRef ds:uri="c377ee5c-2f1c-4c49-beb1-bc2e40699066"/>
    <ds:schemaRef ds:uri="aaacb922-5235-4a66-b188-303b9b46fbd7"/>
    <ds:schemaRef ds:uri="a8f60570-4bd3-4f2b-950b-a996de8ab151"/>
    <ds:schemaRef ds:uri="http://www.w3.org/XML/1998/namespace"/>
    <ds:schemaRef ds:uri="0063f72e-ace3-48fb-9c1f-5b513408b31f"/>
    <ds:schemaRef ds:uri="http://schemas.microsoft.com/office/2006/metadata/properties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ba62f585-b40f-4ab9-bafe-39150f03d124}" enabled="1" method="Standard" siteId="{cbac7005-02c1-43eb-b497-e6492d1b2dd8}" removed="0"/>
  <clbl:label id="{fad277c9-c60a-4da1-b5f3-b3b8b34a82f9}" enabled="0" method="" siteId="{fad277c9-c60a-4da1-b5f3-b3b8b34a82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905</Words>
  <Application>Microsoft Office PowerPoint</Application>
  <PresentationFormat>Widescreen</PresentationFormat>
  <Paragraphs>91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Microsoft GothicNeo</vt:lpstr>
      <vt:lpstr>Amasis MT Pro</vt:lpstr>
      <vt:lpstr>Aptos</vt:lpstr>
      <vt:lpstr>Arial</vt:lpstr>
      <vt:lpstr>Arial Nova</vt:lpstr>
      <vt:lpstr>Arial Nova Cond Light</vt:lpstr>
      <vt:lpstr>Arial Nova Light</vt:lpstr>
      <vt:lpstr>Kalinga</vt:lpstr>
      <vt:lpstr>OCRB</vt:lpstr>
      <vt:lpstr>Wingdings</vt:lpstr>
      <vt:lpstr>1_Office Theme</vt:lpstr>
      <vt:lpstr>Office Theme</vt:lpstr>
      <vt:lpstr>PowerPoint Presentation</vt:lpstr>
      <vt:lpstr>Who we are</vt:lpstr>
      <vt:lpstr>How you can work with us</vt:lpstr>
      <vt:lpstr>Tools</vt:lpstr>
      <vt:lpstr>PowerPoint Presentation</vt:lpstr>
      <vt:lpstr>PowerPoint Presentation</vt:lpstr>
      <vt:lpstr>Our award-winning work in DESNZ shows what a  valuable role systems thinking can play in the policy process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Green, Beth (Energy Security)</dc:creator>
  <cp:lastModifiedBy>Jones3, Adam (Energy Security)</cp:lastModifiedBy>
  <cp:revision>19</cp:revision>
  <dcterms:created xsi:type="dcterms:W3CDTF">2025-03-19T13:34:54Z</dcterms:created>
  <dcterms:modified xsi:type="dcterms:W3CDTF">2026-01-29T15:41:48Z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62f585-b40f-4ab9-bafe-39150f03d124_Enabled">
    <vt:lpwstr>true</vt:lpwstr>
  </property>
  <property fmtid="{D5CDD505-2E9C-101B-9397-08002B2CF9AE}" pid="3" name="MSIP_Label_ba62f585-b40f-4ab9-bafe-39150f03d124_SetDate">
    <vt:lpwstr>2025-03-19T17:56:25Z</vt:lpwstr>
  </property>
  <property fmtid="{D5CDD505-2E9C-101B-9397-08002B2CF9AE}" pid="4" name="MSIP_Label_ba62f585-b40f-4ab9-bafe-39150f03d124_Method">
    <vt:lpwstr>Standard</vt:lpwstr>
  </property>
  <property fmtid="{D5CDD505-2E9C-101B-9397-08002B2CF9AE}" pid="5" name="MSIP_Label_ba62f585-b40f-4ab9-bafe-39150f03d124_Name">
    <vt:lpwstr>OFFICIAL</vt:lpwstr>
  </property>
  <property fmtid="{D5CDD505-2E9C-101B-9397-08002B2CF9AE}" pid="6" name="MSIP_Label_ba62f585-b40f-4ab9-bafe-39150f03d124_SiteId">
    <vt:lpwstr>cbac7005-02c1-43eb-b497-e6492d1b2dd8</vt:lpwstr>
  </property>
  <property fmtid="{D5CDD505-2E9C-101B-9397-08002B2CF9AE}" pid="7" name="MSIP_Label_ba62f585-b40f-4ab9-bafe-39150f03d124_ActionId">
    <vt:lpwstr>29989d6c-4e1c-4ef7-8679-f54be3d570ea</vt:lpwstr>
  </property>
  <property fmtid="{D5CDD505-2E9C-101B-9397-08002B2CF9AE}" pid="8" name="MSIP_Label_ba62f585-b40f-4ab9-bafe-39150f03d124_ContentBits">
    <vt:lpwstr>3</vt:lpwstr>
  </property>
  <property fmtid="{D5CDD505-2E9C-101B-9397-08002B2CF9AE}" pid="9" name="MSIP_Label_ba62f585-b40f-4ab9-bafe-39150f03d124_Tag">
    <vt:lpwstr>10, 3, 0, 1</vt:lpwstr>
  </property>
  <property fmtid="{D5CDD505-2E9C-101B-9397-08002B2CF9AE}" pid="10" name="ClassificationContentMarkingFooterLocations">
    <vt:lpwstr>Office Theme:10</vt:lpwstr>
  </property>
  <property fmtid="{D5CDD505-2E9C-101B-9397-08002B2CF9AE}" pid="11" name="ClassificationContentMarkingFooterText">
    <vt:lpwstr>OFFICIAL</vt:lpwstr>
  </property>
  <property fmtid="{D5CDD505-2E9C-101B-9397-08002B2CF9AE}" pid="12" name="ClassificationContentMarkingHeaderLocations">
    <vt:lpwstr>Office Theme:9</vt:lpwstr>
  </property>
  <property fmtid="{D5CDD505-2E9C-101B-9397-08002B2CF9AE}" pid="13" name="ClassificationContentMarkingHeaderText">
    <vt:lpwstr>OFFICIAL</vt:lpwstr>
  </property>
  <property fmtid="{D5CDD505-2E9C-101B-9397-08002B2CF9AE}" pid="14" name="Business Unit">
    <vt:lpwstr>1;#Clean Growth and Carbon Budgets|7f93e864-cb8f-4509-a560-95665a190ea8</vt:lpwstr>
  </property>
  <property fmtid="{D5CDD505-2E9C-101B-9397-08002B2CF9AE}" pid="15" name="MediaServiceImageTags">
    <vt:lpwstr/>
  </property>
  <property fmtid="{D5CDD505-2E9C-101B-9397-08002B2CF9AE}" pid="16" name="Business_x0020_Unit">
    <vt:lpwstr>1;#Clean Growth and Carbon Budgets|7f93e864-cb8f-4509-a560-95665a190ea8</vt:lpwstr>
  </property>
  <property fmtid="{D5CDD505-2E9C-101B-9397-08002B2CF9AE}" pid="17" name="ContentTypeId">
    <vt:lpwstr>0x010100E769CE5DBB7BCD4A92229817F76165F1</vt:lpwstr>
  </property>
  <property fmtid="{D5CDD505-2E9C-101B-9397-08002B2CF9AE}" pid="18" name="_dlc_DocIdItemGuid">
    <vt:lpwstr>0096c2a1-8494-4779-9cd9-83fa4bf110fe</vt:lpwstr>
  </property>
</Properties>
</file>