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tables/table119.xml" ContentType="application/vnd.openxmlformats-officedocument.spreadsheetml.table+xml"/>
  <Override PartName="/xl/tables/table120.xml" ContentType="application/vnd.openxmlformats-officedocument.spreadsheetml.table+xml"/>
  <Override PartName="/xl/tables/table121.xml" ContentType="application/vnd.openxmlformats-officedocument.spreadsheetml.table+xml"/>
  <Override PartName="/xl/tables/table122.xml" ContentType="application/vnd.openxmlformats-officedocument.spreadsheetml.table+xml"/>
  <Override PartName="/xl/tables/table123.xml" ContentType="application/vnd.openxmlformats-officedocument.spreadsheetml.table+xml"/>
  <Override PartName="/xl/tables/table124.xml" ContentType="application/vnd.openxmlformats-officedocument.spreadsheetml.table+xml"/>
  <Override PartName="/xl/tables/table125.xml" ContentType="application/vnd.openxmlformats-officedocument.spreadsheetml.table+xml"/>
  <Override PartName="/xl/tables/table126.xml" ContentType="application/vnd.openxmlformats-officedocument.spreadsheetml.table+xml"/>
  <Override PartName="/xl/tables/table127.xml" ContentType="application/vnd.openxmlformats-officedocument.spreadsheetml.table+xml"/>
  <Override PartName="/xl/tables/table128.xml" ContentType="application/vnd.openxmlformats-officedocument.spreadsheetml.table+xml"/>
  <Override PartName="/xl/tables/table129.xml" ContentType="application/vnd.openxmlformats-officedocument.spreadsheetml.table+xml"/>
  <Override PartName="/xl/tables/table130.xml" ContentType="application/vnd.openxmlformats-officedocument.spreadsheetml.table+xml"/>
  <Override PartName="/xl/tables/table131.xml" ContentType="application/vnd.openxmlformats-officedocument.spreadsheetml.table+xml"/>
  <Override PartName="/xl/tables/table132.xml" ContentType="application/vnd.openxmlformats-officedocument.spreadsheetml.table+xml"/>
  <Override PartName="/xl/tables/table133.xml" ContentType="application/vnd.openxmlformats-officedocument.spreadsheetml.table+xml"/>
  <Override PartName="/xl/tables/table134.xml" ContentType="application/vnd.openxmlformats-officedocument.spreadsheetml.table+xml"/>
  <Override PartName="/xl/tables/table135.xml" ContentType="application/vnd.openxmlformats-officedocument.spreadsheetml.table+xml"/>
  <Override PartName="/xl/tables/table136.xml" ContentType="application/vnd.openxmlformats-officedocument.spreadsheetml.table+xml"/>
  <Override PartName="/xl/tables/table137.xml" ContentType="application/vnd.openxmlformats-officedocument.spreadsheetml.table+xml"/>
  <Override PartName="/xl/tables/table138.xml" ContentType="application/vnd.openxmlformats-officedocument.spreadsheetml.table+xml"/>
  <Override PartName="/xl/tables/table139.xml" ContentType="application/vnd.openxmlformats-officedocument.spreadsheetml.table+xml"/>
  <Override PartName="/xl/tables/table140.xml" ContentType="application/vnd.openxmlformats-officedocument.spreadsheetml.table+xml"/>
  <Override PartName="/xl/tables/table141.xml" ContentType="application/vnd.openxmlformats-officedocument.spreadsheetml.table+xml"/>
  <Override PartName="/xl/tables/table142.xml" ContentType="application/vnd.openxmlformats-officedocument.spreadsheetml.table+xml"/>
  <Override PartName="/xl/tables/table143.xml" ContentType="application/vnd.openxmlformats-officedocument.spreadsheetml.tab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202300"/>
  <mc:AlternateContent xmlns:mc="http://schemas.openxmlformats.org/markup-compatibility/2006">
    <mc:Choice Requires="x15">
      <x15ac:absPath xmlns:x15ac="http://schemas.microsoft.com/office/spreadsheetml/2010/11/ac" url="S:\Digest (Admin and Final Versions)\Final Versions\2026\5 - May\"/>
    </mc:Choice>
  </mc:AlternateContent>
  <xr:revisionPtr revIDLastSave="0" documentId="13_ncr:1_{01A422A9-012C-4377-8D4A-0FD754D9AAA4}" xr6:coauthVersionLast="47" xr6:coauthVersionMax="47" xr10:uidLastSave="{00000000-0000-0000-0000-000000000000}"/>
  <bookViews>
    <workbookView xWindow="-120" yWindow="-120" windowWidth="29040" windowHeight="15720" xr2:uid="{0030518C-5CC4-4BE0-B8D3-6D353032A978}"/>
  </bookViews>
  <sheets>
    <sheet name="Cover_sheet" sheetId="1" r:id="rId1"/>
    <sheet name="Notes" sheetId="2" r:id="rId2"/>
    <sheet name="AA" sheetId="3" r:id="rId3"/>
    <sheet name="AB" sheetId="4" r:id="rId4"/>
    <sheet name="AC" sheetId="5" r:id="rId5"/>
    <sheet name="AD" sheetId="6" r:id="rId6"/>
    <sheet name="AE" sheetId="7" r:id="rId7"/>
    <sheet name="AF" sheetId="8" r:id="rId8"/>
    <sheet name="AG" sheetId="9" r:id="rId9"/>
    <sheet name="AH" sheetId="10" r:id="rId10"/>
    <sheet name="AI" sheetId="46" r:id="rId11"/>
    <sheet name="BA" sheetId="40" r:id="rId12"/>
    <sheet name="BB" sheetId="41" r:id="rId13"/>
    <sheet name="BC" sheetId="42" r:id="rId14"/>
    <sheet name="BD" sheetId="43" r:id="rId15"/>
    <sheet name="BE" sheetId="44" r:id="rId16"/>
    <sheet name="BF" sheetId="45" r:id="rId17"/>
    <sheet name="CA" sheetId="34" r:id="rId18"/>
    <sheet name="CB" sheetId="35" r:id="rId19"/>
    <sheet name="CC" sheetId="36" r:id="rId20"/>
    <sheet name="CD" sheetId="37" r:id="rId21"/>
    <sheet name="CE" sheetId="38" r:id="rId22"/>
    <sheet name="CF" sheetId="39" r:id="rId23"/>
    <sheet name="DA" sheetId="21" r:id="rId24"/>
    <sheet name="DB" sheetId="22" r:id="rId25"/>
    <sheet name="DC" sheetId="23" r:id="rId26"/>
    <sheet name="DD" sheetId="24" r:id="rId27"/>
    <sheet name="DE" sheetId="25" r:id="rId28"/>
    <sheet name="EA" sheetId="26" r:id="rId29"/>
    <sheet name="EB" sheetId="27" r:id="rId30"/>
    <sheet name="FA" sheetId="28" r:id="rId31"/>
    <sheet name="FB" sheetId="29" r:id="rId32"/>
    <sheet name="FC" sheetId="30" r:id="rId33"/>
    <sheet name="FD" sheetId="31" r:id="rId34"/>
    <sheet name="FE" sheetId="32" r:id="rId35"/>
    <sheet name="GA" sheetId="47" r:id="rId36"/>
    <sheet name="GB" sheetId="49" r:id="rId37"/>
    <sheet name="GC" sheetId="53" r:id="rId38"/>
    <sheet name="GD" sheetId="52" r:id="rId39"/>
    <sheet name="GE" sheetId="51" r:id="rId40"/>
    <sheet name="GF" sheetId="48" r:id="rId41"/>
    <sheet name="GG" sheetId="50" r:id="rId42"/>
    <sheet name="WDA" sheetId="33" r:id="rId43"/>
  </sheets>
  <definedNames>
    <definedName name="__sci2006">!#REF!</definedName>
    <definedName name="__sci2007">!#REF!</definedName>
    <definedName name="__sci2008">!#REF!</definedName>
    <definedName name="_1__Number_of_new_build_residential_housing_transactions__by_housing_type__by_rural_urban_classification__2018">!#REF!</definedName>
    <definedName name="_1__Number_of_residential_properties__by_housing_type__by_rural_urban_classification__Census_2011">!#REF!</definedName>
    <definedName name="_1a___Households_in_temporary_accommodation_per_1_000_households__by_detailed_rural_urban_classification__between_2004_05_and_2017_18">!#REF!</definedName>
    <definedName name="_1a___People_accepted_as_being_homeless_and_in_priority_need_per_1_000_households__by_detailed_rural_urban_classification__between_2004_05_and_2017_18">!#REF!</definedName>
    <definedName name="_1a__Additions_to_affordable_housing_stock__by_detailed_rural_urban_classification__between_2013_14_and_2020_21">!#REF!</definedName>
    <definedName name="_1a__Additions_to_affordable_housing_stock_in_rural_areas__by_type_of_affordable_housing__between_2013_14_and_2020_21">!#REF!</definedName>
    <definedName name="_1a__Additions_to_affordable_housing_stock_per_1_000_households__by_detailed_rural_urban_classification__between_2013_14_and_2020_21">!#REF!</definedName>
    <definedName name="_1a__Number_and_percentage_of_chargeable_dwellings_classed_as_second_homes_and_empty_dwellings__by_broad_rural_urban_classification__2020">!#REF!</definedName>
    <definedName name="_1a__Number_and_percentage_of_chargeable_dwellings_classed_as_second_homes_and_empty_dwellings__by_detailed_rural_urban_classification__2020">!#REF!</definedName>
    <definedName name="_1a__Number_of_private_enterprise_dwellings_completed__by_detailed_rural_urban_classification__between_2004_05_and_2020_21">!#REF!</definedName>
    <definedName name="_1a__Number_of_private_enterprise_dwellings_completed_per_1_000_households__by_detailed_rural_urban_classification__between_2004_05_and_2020_21">!#REF!</definedName>
    <definedName name="_1a__Number_of_private_enterprise_dwellings_started__by_detailed_rural_urban_classification__between_2004_05_and_2020_21">!#REF!</definedName>
    <definedName name="_1a__Number_of_private_enterprise_dwellings_started_per_1_000_households__by_detailed_rural_urban_classification__between_2004_05_and_2020_21">!#REF!</definedName>
    <definedName name="_1a__Overall_net_new_dwellings__by_detailed_rural_urban_classification__between_2012_13_and_2019_20">!#REF!</definedName>
    <definedName name="_1a__Percentage_breakdown_of_additions_to_affordable_housing_stock_in_rural_areas__by_type_of_affordable_housing__between_2013_14_and_2020_21">!#REF!</definedName>
    <definedName name="_1a__Ratio_of_lower_quartile_house_prices_to_lower_quartile_residence_based_earnings__by_detailed_rural_urban_classification__between_2011_and_2021">!#REF!</definedName>
    <definedName name="_1a__Total_net_dwelling_conversions__by_detailed_rural_urban_classification__between_2012_13_and_2019_20">!#REF!</definedName>
    <definedName name="_1a__Total_net_dwelling_losses_from_demolitions__by_detailed_rural_urban_classification__between_2012_13_and_2019_20">!#REF!</definedName>
    <definedName name="_1a__Total_net_dwellings_from_change_of_use__by_detailed_rural_urban_classification__between_2012_13_and_2019_20">!#REF!</definedName>
    <definedName name="_1a__Total_net_dwellings_from_other_gains_and_losses__by_detailed_rural_urban_classification__between_2012_13_and_2019_20">!#REF!</definedName>
    <definedName name="_1a__Total_number_of_new_build_dwelling_completions__by_detailed_rural_urban_classification__between_2012_13_and_2019_20">!#REF!</definedName>
    <definedName name="_1b___Households_in_temporary_accommodation_per_1_000_households__by_detailed_rural_urban_classification__between_2004_05_and_2017_18">!#REF!</definedName>
    <definedName name="_1b___People_accepted_as_being_homeless_and_in_priority_need_per_1_000_households__by_broad_rural_urban_classification__between_2004_05_and_2017_18">!#REF!</definedName>
    <definedName name="_1b__Additions_to_affordable_housing_stock__by_broad_rural_urban_classification__between_2013_14_and_2020_21">!#REF!</definedName>
    <definedName name="_1b__Additions_to_affordable_housing_stock_in_urban_areas__by_type_of_affordable_housing__between_2013_14_and_2020_21">!#REF!</definedName>
    <definedName name="_1b__Additions_to_affordable_housing_stock_per_1_000_households__by_broad_rural_urban_classification__between_2013_14_and_2020_21">!#REF!</definedName>
    <definedName name="_1b__Number_of_private_enterprise_dwellings_completed__by_broad_rural_urban_classification__between_2004_05_and_2020_21">!#REF!</definedName>
    <definedName name="_1b__Number_of_private_enterprise_dwellings_completed_per_1_000_households__by_broad_rural_urban_classification__between_2004_05_and_2020_21">!#REF!</definedName>
    <definedName name="_1b__Number_of_private_enterprise_dwellings_started__by_broad_rural_urban_classification__between_2004_05_and_2020_21">!#REF!</definedName>
    <definedName name="_1b__Number_of_private_enterprise_dwellings_started_per_1_000_households__by_broad_rural_urban_classification__between_2004_05_and_2020_21">!#REF!</definedName>
    <definedName name="_1b__Overall_net_new_dwellings__by_broad_rural_urban_classification__between_2012_13_and_2019_20">!#REF!</definedName>
    <definedName name="_1b__Percentage_breakdown_of_additions_to_affordable_housing_stock_in_urban_areas__by_type_of_affordable_housing__between_2013_14_and_2020_21">!#REF!</definedName>
    <definedName name="_1b__Ratio_of_lower_quartile_house_prices_to_lower_quartile_residence_based_earnings__by_broad_rural_urban_classification__between_2011_and_2021">!#REF!</definedName>
    <definedName name="_1b__Total_net_dwelling_conversions__by_broad_rural_urban_classification__between_2012_13_and_2019_20">!#REF!</definedName>
    <definedName name="_1b__Total_net_dwelling_losses_from_demolitions__by_broad_rural_urban_classification__between_2012_13_and_2019_20">!#REF!</definedName>
    <definedName name="_1b__Total_net_dwellings_from_change_of_use__by_broad_rural_urban_classification__between_2012_13_and_2019_20">!#REF!</definedName>
    <definedName name="_1b__Total_net_dwellings_from_other_gains_and_losses__by_broad_rural_urban_classification__between_2012_13_and_2019_20">!#REF!</definedName>
    <definedName name="_1b__Total_number_of_new_build_dwelling_completions__by_broad_rural_urban_classification__between_2012_13_and_2019_20">!#REF!</definedName>
    <definedName name="_2__Percentage_of_new_build_residential_housing_transactions__by_housing_type__by_rural_urban_classification__2018">!#REF!</definedName>
    <definedName name="_2__Percentage_of_residential_properties__by_housing_type__by_rural_urban_classification__Census_2011">!#REF!</definedName>
    <definedName name="_2009">!#REF!</definedName>
    <definedName name="_2010">!#REF!</definedName>
    <definedName name="_2011">!#REF!</definedName>
    <definedName name="_2011_Rural_Urban_Classification_of_Areas">!#REF!</definedName>
    <definedName name="_2012">!#REF!</definedName>
    <definedName name="_2013">!#REF!</definedName>
    <definedName name="_2014">!#REF!</definedName>
    <definedName name="_2015">!#REF!</definedName>
    <definedName name="_2016">!#REF!</definedName>
    <definedName name="_2017">!#REF!</definedName>
    <definedName name="_2018">!#REF!</definedName>
    <definedName name="_2a__Net_dwelling_conversions_per_1_000_households__by_detailed_rural_urban_classification__between_2012_13_and_2019_20">!#REF!</definedName>
    <definedName name="_2a__Net_dwelling_losses_from_demolitions_per_1_000_households__by_detailed_rural_urban_classification__between_2012_13_and_2019_20">!#REF!</definedName>
    <definedName name="_2a__Net_dwellings_from_change_of_use__by_detailed_rural_urban_classification__between_2012_13_and_2019_20">!#REF!</definedName>
    <definedName name="_2a__Net_dwellings_from_other_gains_and_losses__by_detailed_rural_urban_classification__between_2012_13_and_2019_20">!#REF!</definedName>
    <definedName name="_2a__Number_and_percentage_of_chargeable_dwellings_classed_as_second_homes_and_empty_dwellings_in_coastal_areas__by_broad_rural_urban_classification__2020">!#REF!</definedName>
    <definedName name="_2a__Number_of_local_authority___housing_association_dwellings_completed__by_detailed_rural_urban_classification__between_2004_05_and_2020_21">!#REF!</definedName>
    <definedName name="_2a__Number_of_local_authority___housing_association_dwellings_completed_per_1_000_households__by_detailed_rural_urban_classification__between_2004_05_and_2020_21">!#REF!</definedName>
    <definedName name="_2a__Number_of_local_authority___housing_association_dwellings_started__by_detailed_rural_urban_classification__between_2004_05_and_2020_21">!#REF!</definedName>
    <definedName name="_2a__Number_of_local_authority___housing_association_dwellings_started_per_1_000_households__by_detailed_rural_urban_classification__between_2004_05_and_2020_21">!#REF!</definedName>
    <definedName name="_2a__Number_of_new_build_dwelling_completions_per_1_000_households__by_detailed_rural_urban_classification__between_2012_13_and_2019_20">!#REF!</definedName>
    <definedName name="_2a__Overall_net_new_dwellings_per_1_000_households__by_detailed_rural_urban_classification__between_2012_13_and_2019_20">!#REF!</definedName>
    <definedName name="_2b__Net_dwelling_conversions_per_1_000_households__by_broad_rural_urban_classification__between_2012_13_and_2019_20">!#REF!</definedName>
    <definedName name="_2b__Net_dwelling_losses_from_demolitions_per_1_000_households__by_broad_rural_urban_classification__between_2012_13_and_2019_20">!#REF!</definedName>
    <definedName name="_2b__Net_dwellings_from_change_of_use__by_broad_rural_urban_classification__between_2012_13_and_2019_20">!#REF!</definedName>
    <definedName name="_2b__Net_dwellings_from_other_gains_and_losses__by_broad_rural_urban_classification__between_2012_13_and_2019_20">!#REF!</definedName>
    <definedName name="_2b__Number_and_percentage_of_chargeable_dwellings_classed_as_second_homes_and_empty_dwellings_in_non_coastal_areas__by_broad_rural_urban_classification__2020">!#REF!</definedName>
    <definedName name="_2b__Number_of_local_authority___housing_association_dwellings_completed__by_broad_rural_urban_classification__between_2004_05_and_2020_21">!#REF!</definedName>
    <definedName name="_2b__Number_of_local_authority___housing_association_dwellings_completed_per_1_000_households__by_broad_rural_urban_classification__between_2004_05_and_2020_21">!#REF!</definedName>
    <definedName name="_2b__Number_of_local_authority___housing_association_dwellings_started__by_broad_rural_urban_classification__between_2004_05_and_2020_21">!#REF!</definedName>
    <definedName name="_2b__Number_of_local_authority___housing_association_dwellings_started_per_1_000_households__by_broad_rural_urban_classification__between_2004_05_and_2020_21">!#REF!</definedName>
    <definedName name="_2b__Number_of_new_build_dwelling_completions_per_1_000_households__by_broad_rural_urban_classification__between_2012_13_and_2019_20">!#REF!</definedName>
    <definedName name="_2b__Overall_net_new_dwellings_per_1_000_households__by_broad_rural_urban_classification__between_2012_13_and_2019_20">!#REF!</definedName>
    <definedName name="_2c__Total_number_and_percentage_of_chargeable_dwellings_classed_as_second_homes_and_empty_dwellings_in_England__2020">!#REF!</definedName>
    <definedName name="_3__Number_and_percentage_of_chargeable_dwellings_classed_as_second_homes_and_empty_dwellings__by_region__2020">!#REF!</definedName>
    <definedName name="_3a__Total_number_of_dwellings_completed__by_detailed_rural_urban_classification__between_2004_05_and_2020_21">!#REF!</definedName>
    <definedName name="_3a__Total_number_of_dwellings_completed_per_1_000_households__by_detailed_rural_urban_classification__between_2004_05_and_2020_21">!#REF!</definedName>
    <definedName name="_3a__Total_number_of_dwellings_started__by_detailed_rural_urban_classification__between_2004_05_and_2020_21">!#REF!</definedName>
    <definedName name="_3a__Total_number_of_dwellings_started_per_1_000_households__by_detailed_rural_urban_classification__between_2004_05_and_2020_21">!#REF!</definedName>
    <definedName name="_3b__Total_number_of_dwellings_completed__by_broad_rural_urban_classification__between_2004_05_and_2020_21">!#REF!</definedName>
    <definedName name="_3b__Total_number_of_dwellings_completed_per_1_000_households__by_broad_rural_urban_classification__between_2004_05_and_2020_21">!#REF!</definedName>
    <definedName name="_3b__Total_number_of_dwellings_started__by_broad_rural_urban_classification__between_2004_05_and_2020_21">!#REF!</definedName>
    <definedName name="_3b__Total_number_of_dwellings_started_per_1_000_households__by_broad_rural_urban_classification__between_2004_05_and_2020_21">!#REF!</definedName>
    <definedName name="_Hlk132630729" localSheetId="1">Notes!$B$46</definedName>
    <definedName name="_sci2006">!#REF!</definedName>
    <definedName name="_sci2007">!#REF!</definedName>
    <definedName name="_sci2008">!#REF!</definedName>
    <definedName name="_tab3">!#REF!</definedName>
    <definedName name="_tab4">!#REF!</definedName>
    <definedName name="_tab6">!#REF!</definedName>
    <definedName name="aat">!#REF!</definedName>
    <definedName name="AAT_SFR">!#REF!</definedName>
    <definedName name="Adam_FSM">!#REF!</definedName>
    <definedName name="All">!#REF!</definedName>
    <definedName name="APS_CalcMean">!#REF!</definedName>
    <definedName name="APS_CalcMean05">!#REF!</definedName>
    <definedName name="APS_CalcMean07">!#REF!</definedName>
    <definedName name="APSMean2005">!#REF!</definedName>
    <definedName name="APSMean2006">!#REF!</definedName>
    <definedName name="APSMean2007">!#REF!</definedName>
    <definedName name="APSMean2008">!#REF!</definedName>
    <definedName name="APSMean22005">!#REF!</definedName>
    <definedName name="APSMean22006">!#REF!</definedName>
    <definedName name="APSMean22007">!#REF!</definedName>
    <definedName name="APSMean22008">!#REF!</definedName>
    <definedName name="APSMeanDiff2005">!#REF!</definedName>
    <definedName name="APSMeanDiff2006">!#REF!</definedName>
    <definedName name="APSMeanDiff2007">!#REF!</definedName>
    <definedName name="APSMeanDiff2008">!#REF!</definedName>
    <definedName name="APSPts2005">!#REF!</definedName>
    <definedName name="APSPts2006">!#REF!</definedName>
    <definedName name="APSPts2007">!#REF!</definedName>
    <definedName name="APSPts2008">!#REF!</definedName>
    <definedName name="APSVAL2005">!#REF!</definedName>
    <definedName name="APSVAL2006">!#REF!</definedName>
    <definedName name="APSVAL2007">!#REF!</definedName>
    <definedName name="APSVAL2008">!#REF!</definedName>
    <definedName name="AVON">!#REF!</definedName>
    <definedName name="BEDS">!#REF!</definedName>
    <definedName name="BERKS">!#REF!</definedName>
    <definedName name="boycott">!#REF!</definedName>
    <definedName name="BUCKS">!#REF!</definedName>
    <definedName name="CAMBS">!#REF!</definedName>
    <definedName name="CHESHIRE">!#REF!</definedName>
    <definedName name="CLEVELAND">!#REF!</definedName>
    <definedName name="CLWYD">!#REF!</definedName>
    <definedName name="codes">!#REF!</definedName>
    <definedName name="components_by_LA">!#REF!</definedName>
    <definedName name="CORNWALL">!#REF!</definedName>
    <definedName name="CUMBRIA">!#REF!</definedName>
    <definedName name="_xlnm.Database">!#REF!</definedName>
    <definedName name="DERBYSHIRE">!#REF!</definedName>
    <definedName name="Detached">!#REF!</definedName>
    <definedName name="DEVON">!#REF!</definedName>
    <definedName name="district">!#REF!</definedName>
    <definedName name="DORSET">!#REF!</definedName>
    <definedName name="Dummy_N3_Maths">!#REF!</definedName>
    <definedName name="Dummy_N3_reading">!#REF!</definedName>
    <definedName name="Dummy_N3_Science">!#REF!</definedName>
    <definedName name="Dummy_N3_Writing">!#REF!</definedName>
    <definedName name="DURHAM">!#REF!</definedName>
    <definedName name="DYFED">!#REF!</definedName>
    <definedName name="E_SUSSEX">!#REF!</definedName>
    <definedName name="ENG">!#REF!</definedName>
    <definedName name="England">!#REF!</definedName>
    <definedName name="ESSEX">!#REF!</definedName>
    <definedName name="eth">!#REF!</definedName>
    <definedName name="ETH_2010">!#REF!</definedName>
    <definedName name="ethnic">!#REF!</definedName>
    <definedName name="Females">!#REF!</definedName>
    <definedName name="females_UK">!#REF!</definedName>
    <definedName name="Flat">!#REF!</definedName>
    <definedName name="GLOS">!#REF!</definedName>
    <definedName name="gor">!#REF!</definedName>
    <definedName name="GTR_MAN">!#REF!</definedName>
    <definedName name="GWENT">!#REF!</definedName>
    <definedName name="GWYNEDD">!#REF!</definedName>
    <definedName name="HANTS">!#REF!</definedName>
    <definedName name="HEREFORD_W">!#REF!</definedName>
    <definedName name="HERTS">!#REF!</definedName>
    <definedName name="HUMBERSIDE">!#REF!</definedName>
    <definedName name="I_OF_WIGHT">!#REF!</definedName>
    <definedName name="Import">!#REF!</definedName>
    <definedName name="jayne">!#REF!</definedName>
    <definedName name="KENT">!#REF!</definedName>
    <definedName name="KS2_Numbers_English">!#REF!</definedName>
    <definedName name="KS2_Percentage">!#REF!</definedName>
    <definedName name="KS2_Percentages_English">!#REF!</definedName>
    <definedName name="LA">!#REF!</definedName>
    <definedName name="LA_class">!#REF!</definedName>
    <definedName name="LA_code">!#REF!</definedName>
    <definedName name="LA_coverage">!#REF!</definedName>
    <definedName name="LA_name">!#REF!</definedName>
    <definedName name="LAD">!#REF!</definedName>
    <definedName name="LANCS">!#REF!</definedName>
    <definedName name="Largely_Rural">!#REF!</definedName>
    <definedName name="LEICS">!#REF!</definedName>
    <definedName name="lev2bpl">!#REF!</definedName>
    <definedName name="Lev2bpl07">!#REF!</definedName>
    <definedName name="Lev2pl">!#REF!</definedName>
    <definedName name="Lev2pl07">!#REF!</definedName>
    <definedName name="lev3pl">!#REF!</definedName>
    <definedName name="Lev3pl07">!#REF!</definedName>
    <definedName name="LINCS">!#REF!</definedName>
    <definedName name="LONDON">!#REF!</definedName>
    <definedName name="lookup">!#REF!</definedName>
    <definedName name="M_GLAM">!#REF!</definedName>
    <definedName name="Mainly_Rural">!#REF!</definedName>
    <definedName name="Males">!#REF!</definedName>
    <definedName name="males_UK">!#REF!</definedName>
    <definedName name="Master_table">!#REF!</definedName>
    <definedName name="MAT">!#REF!</definedName>
    <definedName name="math_lev">!#REF!</definedName>
    <definedName name="math_lev04">!#REF!</definedName>
    <definedName name="math_lev05">!#REF!</definedName>
    <definedName name="math_lev07">!#REF!</definedName>
    <definedName name="maths2006">!#REF!</definedName>
    <definedName name="maths2007">!#REF!</definedName>
    <definedName name="maths2008">!#REF!</definedName>
    <definedName name="melanoma_2010">!#REF!</definedName>
    <definedName name="melanoma_2011">!#REF!</definedName>
    <definedName name="melanoma_2012">!#REF!</definedName>
    <definedName name="MERSEYSIDE">!#REF!</definedName>
    <definedName name="N_YORKS">!#REF!</definedName>
    <definedName name="newimport">!#REF!</definedName>
    <definedName name="NORFOLK">!#REF!</definedName>
    <definedName name="NORTHANTS">!#REF!</definedName>
    <definedName name="NORTHUMBERLAND">!#REF!</definedName>
    <definedName name="NOTTS">!#REF!</definedName>
    <definedName name="OXON">!#REF!</definedName>
    <definedName name="persons_UK">!#REF!</definedName>
    <definedName name="Population">!#REF!</definedName>
    <definedName name="POWYS">!#REF!</definedName>
    <definedName name="Predominantly_Rural">!#REF!</definedName>
    <definedName name="Predominantly_Urban">!#REF!</definedName>
    <definedName name="read_lev">!#REF!</definedName>
    <definedName name="read_lev04">!#REF!</definedName>
    <definedName name="read_lev05">!#REF!</definedName>
    <definedName name="read_lev07">!#REF!</definedName>
    <definedName name="read2006">!#REF!</definedName>
    <definedName name="read2007">!#REF!</definedName>
    <definedName name="read2008">!#REF!</definedName>
    <definedName name="region">!#REF!</definedName>
    <definedName name="revised">!#REF!</definedName>
    <definedName name="RoundingParameter">!#REF!</definedName>
    <definedName name="S_GLAM">!#REF!</definedName>
    <definedName name="S_YORKS">!#REF!</definedName>
    <definedName name="SAM_CTRY_UK">!#REF!</definedName>
    <definedName name="sci_lev">!#REF!</definedName>
    <definedName name="sci_lev05">!#REF!</definedName>
    <definedName name="sci_lev07">!#REF!</definedName>
    <definedName name="scieng_lev">!#REF!</definedName>
    <definedName name="scieng_lev07">!#REF!</definedName>
    <definedName name="scieng2006">!#REF!</definedName>
    <definedName name="scieng2007">!#REF!</definedName>
    <definedName name="scieng2008">!#REF!</definedName>
    <definedName name="scilife_lev">!#REF!</definedName>
    <definedName name="scilife_lev07">!#REF!</definedName>
    <definedName name="scilife2006">!#REF!</definedName>
    <definedName name="scilife2007">!#REF!</definedName>
    <definedName name="scilife2008">!#REF!</definedName>
    <definedName name="sciphy_lev">!#REF!</definedName>
    <definedName name="sciphy_lev07">!#REF!</definedName>
    <definedName name="sciphy2006">!#REF!</definedName>
    <definedName name="sciphy2007">!#REF!</definedName>
    <definedName name="sciphy2008">!#REF!</definedName>
    <definedName name="scipro_lev">!#REF!</definedName>
    <definedName name="scipro_lev07">!#REF!</definedName>
    <definedName name="scipro2006">!#REF!</definedName>
    <definedName name="scipro2007">!#REF!</definedName>
    <definedName name="scipro2008">!#REF!</definedName>
    <definedName name="Semi___Detached">!#REF!</definedName>
    <definedName name="SEN_by_ETH_2009">!#REF!</definedName>
    <definedName name="SEN_by_ETH_2010">!#REF!</definedName>
    <definedName name="SEN_by_ETH_2011">!#REF!</definedName>
    <definedName name="SEN_by_FSM_2009">!#REF!</definedName>
    <definedName name="SEN_by_FSM_2010">!#REF!</definedName>
    <definedName name="SEN_by_FSM_2011">!#REF!</definedName>
    <definedName name="sfr">!#REF!</definedName>
    <definedName name="sheet1">!#REF!</definedName>
    <definedName name="SHROPS">!#REF!</definedName>
    <definedName name="skin_2010">!#REF!</definedName>
    <definedName name="SOMERSET">!#REF!</definedName>
    <definedName name="speak_lev">!#REF!</definedName>
    <definedName name="speak_lev05">!#REF!</definedName>
    <definedName name="speak_lev07">!#REF!</definedName>
    <definedName name="speak2006">!#REF!</definedName>
    <definedName name="speak2007">!#REF!</definedName>
    <definedName name="speak2008">!#REF!</definedName>
    <definedName name="STAFFS">!#REF!</definedName>
    <definedName name="SUFFOLK">!#REF!</definedName>
    <definedName name="supp">!#REF!</definedName>
    <definedName name="suppress">!#REF!</definedName>
    <definedName name="suppress2">!#REF!</definedName>
    <definedName name="SURREY">!#REF!</definedName>
    <definedName name="tab_1">!#REF!</definedName>
    <definedName name="tab_2">!#REF!</definedName>
    <definedName name="tab_4">!#REF!</definedName>
    <definedName name="tab_5">!#REF!</definedName>
    <definedName name="tab_6">!#REF!</definedName>
    <definedName name="table">!#REF!</definedName>
    <definedName name="Table_A1__Achievements_at_Key_Stage_2_English_Level_4_and_above_by_ethnicity__free_school_meals_and_gender">!#REF!</definedName>
    <definedName name="Table_A2__Achievements_at_Key_Stage_2_Mathematics_Level_4_and_above_by_ethnicity__free_school_meals_and_gender">!#REF!</definedName>
    <definedName name="Table_A3">!#REF!</definedName>
    <definedName name="Table_A3__Achievements_at_Key_Stage_2_Science_Level_4_and_above_by_ethnicity__free_school_meals_and_gender">!#REF!</definedName>
    <definedName name="Table_D1__Achievements_at_Key_Stage_2_by_IDACI_decile_of_Pupil_Residence_2008">!#REF!</definedName>
    <definedName name="Table_D2__Achievements_at_Key_Stage_2_by_Degree_of_Rurality_of_Pupil_Residence_2008">!#REF!</definedName>
    <definedName name="Table_D3__Percentage_of_pupils_achieving_level_4_or_above_in_2008_Key_Stage_2_tests_by_Local_Authority_District_and_ACORN_category_of_pupil_residency">!#REF!</definedName>
    <definedName name="Table_D4__Achievements_at_Key_Stage_2_by_Neighbourhood_Renewal_Area_of_Pupil_Residence_2008">!#REF!</definedName>
    <definedName name="Table_D5__Achievements_at_Key_Stage_2_by_IDACI_decile_and_degree_of_rurality_of_Pupil_Residence_2008">!#REF!</definedName>
    <definedName name="Table_D6__Percentage_of_pupils_achieving_level_4_or_above_in_2008_Key_Stage_2_tests_by_Local_Authority_District_and_IDACI_score_of_SOA_of_pupil_residency">!#REF!</definedName>
    <definedName name="Table_E1__National_Indicator_102___Achievement_gap_between_pupils_eligible_for_free_school_meals_and_their_peers_achieving_the_expected_level_at_Key_Stage_2__at_National_level">!#REF!</definedName>
    <definedName name="Table_E2__National_Indicator_102___Achievement_gap_between_pupils_eligible_for_free_school_meals_and_their_peers_achieving_the_expected_level_at_Key_Stage_2__by_Local_Authority_and_Government_Office_Region">!#REF!</definedName>
    <definedName name="Table_E3__National_Indicator_104___The_special_educational_needs__SEN_1_non_SEN_gap___achieving_Key_Stage_2_English_and_Maths_threshold__at_National_level">!#REF!</definedName>
    <definedName name="Table_E4__National_Indicator_104___The_special_educational_needs__SEN_1_non_SEN_gap___achieving_Key_Stage_2_English_and_Maths_threshold__by_Local_Authority_and_Government_Office_Region">!#REF!</definedName>
    <definedName name="Table_E5__National_Indicator_107___Key_Stage_2_attainment_for_Black_and_minority_ethnic_groups__at_National_level">!#REF!</definedName>
    <definedName name="Table_E6__National_Indicator_107___Key_Stage_2_attainment_for_Black_and_minority_ethnic_groups__by_Local_Authority_and_Government_Office_Region">!#REF!</definedName>
    <definedName name="Table1_ALLSEN_2010">!#REF!</definedName>
    <definedName name="Table1_ALLSEN2_2006">!#REF!</definedName>
    <definedName name="Table1_ALLSEN2_2007">!#REF!</definedName>
    <definedName name="Table1_ALLSEN2_2008">!#REF!</definedName>
    <definedName name="Table1_ALLSEN2_2009">!#REF!</definedName>
    <definedName name="Table1_ALLSEN2_2010">!#REF!</definedName>
    <definedName name="Table1_ALLSEN2_2011">!#REF!</definedName>
    <definedName name="Table1_EAL_2006">!#REF!</definedName>
    <definedName name="Table1_EAL_2007">!#REF!</definedName>
    <definedName name="Table1_EAL_2008">!#REF!</definedName>
    <definedName name="Table1_EAL_2009">!#REF!</definedName>
    <definedName name="Table1_EAL_2010">!#REF!</definedName>
    <definedName name="Table1_EAL_2011">!#REF!</definedName>
    <definedName name="Table1_ETH_2006">!#REF!</definedName>
    <definedName name="Table1_ETH_2007">!#REF!</definedName>
    <definedName name="Table1_ETH_2008">!#REF!</definedName>
    <definedName name="Table1_ETH_2009">!#REF!</definedName>
    <definedName name="Table1_ETH_2010">!#REF!</definedName>
    <definedName name="Table1_ETH_2011">!#REF!</definedName>
    <definedName name="Table1_ETHG_2006">!#REF!</definedName>
    <definedName name="Table1_ETHG_2007">!#REF!</definedName>
    <definedName name="Table1_ETHG_2008">!#REF!</definedName>
    <definedName name="Table1_ETHG_2009">!#REF!</definedName>
    <definedName name="Table1_ETHG_2010">!#REF!</definedName>
    <definedName name="Table1_ETHG_2011">!#REF!</definedName>
    <definedName name="Table1_FSM_2006">!#REF!</definedName>
    <definedName name="Table1_FSM_2007">!#REF!</definedName>
    <definedName name="Table1_FSM_2008">!#REF!</definedName>
    <definedName name="Table1_FSM_2009">!#REF!</definedName>
    <definedName name="Table1_FSM_2010">!#REF!</definedName>
    <definedName name="Table1_FSM_2011">!#REF!</definedName>
    <definedName name="Table1_FSM2_2006">!#REF!</definedName>
    <definedName name="Table1_FSM2_2007">!#REF!</definedName>
    <definedName name="Table1_FSM2_2008">!#REF!</definedName>
    <definedName name="Table1_FSM2_2009">!#REF!</definedName>
    <definedName name="Table1_FSM2_2010">!#REF!</definedName>
    <definedName name="Table1_FSM2_2011">!#REF!</definedName>
    <definedName name="Table1_MONTH_2006">!#REF!</definedName>
    <definedName name="Table1_MONTH_2007">!#REF!</definedName>
    <definedName name="Table1_MONTH_2008">!#REF!</definedName>
    <definedName name="Table1_MONTH_2009">!#REF!</definedName>
    <definedName name="Table1_PRIMARY_2006">!#REF!</definedName>
    <definedName name="Table1_PRIMARY_2007">!#REF!</definedName>
    <definedName name="Table1_PRIMARY_2008">!#REF!</definedName>
    <definedName name="Table1_PRIMARY_2009">!#REF!</definedName>
    <definedName name="Table1_PRIMARY_2010">!#REF!</definedName>
    <definedName name="Table1_PRIMARY_2011">!#REF!</definedName>
    <definedName name="Table1_SEN_2006">!#REF!</definedName>
    <definedName name="Table1_SEN_2007">!#REF!</definedName>
    <definedName name="Table1_SEN_2008">!#REF!</definedName>
    <definedName name="Table1_SEN_2009">!#REF!</definedName>
    <definedName name="Table1_SEN_2010">!#REF!</definedName>
    <definedName name="Table1_SEN_2011">!#REF!</definedName>
    <definedName name="Table1_SENPRI_2008">!#REF!</definedName>
    <definedName name="Table1_SENPRI_2010">!#REF!</definedName>
    <definedName name="Table1_SENPRINEED_2008">!#REF!</definedName>
    <definedName name="Table1_SENPRO_2010">!#REF!</definedName>
    <definedName name="Table14_2008">!#REF!</definedName>
    <definedName name="Table15_ALLSEN2_2009">!#REF!</definedName>
    <definedName name="Table15_EAL_2009">!#REF!</definedName>
    <definedName name="Table15_ETH_2009">!#REF!</definedName>
    <definedName name="Table15_ETHG_2009">!#REF!</definedName>
    <definedName name="Table15_FSM_2009">!#REF!</definedName>
    <definedName name="Table15_FSM2_2009">!#REF!</definedName>
    <definedName name="Table15_PRIMARY_2009">!#REF!</definedName>
    <definedName name="Table15_SEN_2009">!#REF!</definedName>
    <definedName name="Table16a_2009">!#REF!</definedName>
    <definedName name="Table16b_2009">!#REF!</definedName>
    <definedName name="Table16c_2009">!#REF!</definedName>
    <definedName name="Table2_2006">!#REF!</definedName>
    <definedName name="Table2_2007">!#REF!</definedName>
    <definedName name="Table2_2008">!#REF!</definedName>
    <definedName name="table2_2008_x">!#REF!</definedName>
    <definedName name="Table2_2009">!#REF!</definedName>
    <definedName name="Table2_2010">!#REF!</definedName>
    <definedName name="Table2_2011">!#REF!</definedName>
    <definedName name="Table2_All">!#REF!</definedName>
    <definedName name="Table2a_2006">!#REF!</definedName>
    <definedName name="Table2a_2007">!#REF!</definedName>
    <definedName name="Table2a_2008">!#REF!</definedName>
    <definedName name="Table2a_2008_data">!#REF!</definedName>
    <definedName name="Table2a_2009">!#REF!</definedName>
    <definedName name="Table2a_2010">!#REF!</definedName>
    <definedName name="Table2a_2011">!#REF!</definedName>
    <definedName name="Table2b_2009">!#REF!</definedName>
    <definedName name="Table2b_2010">!#REF!</definedName>
    <definedName name="Table2b_2011">!#REF!</definedName>
    <definedName name="Table2c_2009">!#REF!</definedName>
    <definedName name="Table2c_2010">!#REF!</definedName>
    <definedName name="Table2c_2011">!#REF!</definedName>
    <definedName name="Table3_2006">!#REF!</definedName>
    <definedName name="Table3_2007">!#REF!</definedName>
    <definedName name="Table3_2008">!#REF!</definedName>
    <definedName name="Table3_2009">!#REF!</definedName>
    <definedName name="Table3_2010">!#REF!</definedName>
    <definedName name="Table3_2011">!#REF!</definedName>
    <definedName name="Table4_2006">!#REF!</definedName>
    <definedName name="Table4_2007">!#REF!</definedName>
    <definedName name="Table4_2008">!#REF!</definedName>
    <definedName name="Table4_2009">!#REF!</definedName>
    <definedName name="Table4_2010">!#REF!</definedName>
    <definedName name="Table4_2011">!#REF!</definedName>
    <definedName name="Table4a">!#REF!</definedName>
    <definedName name="Table4a_2010">!#REF!</definedName>
    <definedName name="Table5_2006">!#REF!</definedName>
    <definedName name="Table5_2007">!#REF!</definedName>
    <definedName name="Table5_2008">!#REF!</definedName>
    <definedName name="Table5_2009">!#REF!</definedName>
    <definedName name="Table5_2010">!#REF!</definedName>
    <definedName name="Table5_2011">!#REF!</definedName>
    <definedName name="Table5_ALLSEN_2010">!#REF!</definedName>
    <definedName name="Table5_ALLSEN2_2006">!#REF!</definedName>
    <definedName name="Table5_ALLSEN2_2007">!#REF!</definedName>
    <definedName name="Table5_ALLSEN2_2008">!#REF!</definedName>
    <definedName name="Table5_ALLSEN2_2009">!#REF!</definedName>
    <definedName name="Table5_ALLSEN2_2010">!#REF!</definedName>
    <definedName name="Table5_ALLSEN2_2011">!#REF!</definedName>
    <definedName name="Table5_EAL_2006">!#REF!</definedName>
    <definedName name="Table5_EAL_2007">!#REF!</definedName>
    <definedName name="Table5_EAL_2008">!#REF!</definedName>
    <definedName name="Table5_EAL_2009">!#REF!</definedName>
    <definedName name="Table5_EAL_2010">!#REF!</definedName>
    <definedName name="Table5_EAL_2011">!#REF!</definedName>
    <definedName name="Table5_ETH_2006">!#REF!</definedName>
    <definedName name="Table5_ETH_2007">!#REF!</definedName>
    <definedName name="Table5_ETH_2008">!#REF!</definedName>
    <definedName name="Table5_ETH_2009">!#REF!</definedName>
    <definedName name="Table5_ETH_2010">!#REF!</definedName>
    <definedName name="Table5_ETH_2011">!#REF!</definedName>
    <definedName name="Table5_ETHG_2006">!#REF!</definedName>
    <definedName name="Table5_ETHG_2007">!#REF!</definedName>
    <definedName name="Table5_ETHG_2008">!#REF!</definedName>
    <definedName name="Table5_ETHG_2009">!#REF!</definedName>
    <definedName name="Table5_ETHG_2010">!#REF!</definedName>
    <definedName name="Table5_ETHG_2011">!#REF!</definedName>
    <definedName name="Table5_FSM_2006">!#REF!</definedName>
    <definedName name="Table5_FSM_2007">!#REF!</definedName>
    <definedName name="Table5_FSM_2008">!#REF!</definedName>
    <definedName name="Table5_FSM_2009">!#REF!</definedName>
    <definedName name="Table5_FSM_2010">!#REF!</definedName>
    <definedName name="Table5_FSM_2011">!#REF!</definedName>
    <definedName name="Table5_FSM2_2006">!#REF!</definedName>
    <definedName name="Table5_FSM2_2007">!#REF!</definedName>
    <definedName name="Table5_FSM2_2008">!#REF!</definedName>
    <definedName name="Table5_FSM2_2009">!#REF!</definedName>
    <definedName name="Table5_FSM2_2010">!#REF!</definedName>
    <definedName name="Table5_FSM2_2011">!#REF!</definedName>
    <definedName name="Table5_PRIMARY_2006">!#REF!</definedName>
    <definedName name="Table5_PRIMARY_2007">!#REF!</definedName>
    <definedName name="Table5_PRIMARY_2008">!#REF!</definedName>
    <definedName name="Table5_PRIMARY_2009">!#REF!</definedName>
    <definedName name="Table5_PRIMARY_2010">!#REF!</definedName>
    <definedName name="Table5_PRIMARY_2011">!#REF!</definedName>
    <definedName name="Table5_SEN_2006">!#REF!</definedName>
    <definedName name="Table5_SEN_2007">!#REF!</definedName>
    <definedName name="Table5_SEN_2008">!#REF!</definedName>
    <definedName name="Table5_SEN_2009">!#REF!</definedName>
    <definedName name="Table5_SEN_2010">!#REF!</definedName>
    <definedName name="Table5_SEN_2011">!#REF!</definedName>
    <definedName name="Table6_2006">!#REF!</definedName>
    <definedName name="Table6_2007">!#REF!</definedName>
    <definedName name="Table6_2008">!#REF!</definedName>
    <definedName name="Table6_2009">!#REF!</definedName>
    <definedName name="Table6_2010">!#REF!</definedName>
    <definedName name="Table6_2011">!#REF!</definedName>
    <definedName name="Table6a_2006">!#REF!</definedName>
    <definedName name="Table6a_2007">!#REF!</definedName>
    <definedName name="Table6a_2008">!#REF!</definedName>
    <definedName name="Table6a_2009">!#REF!</definedName>
    <definedName name="Table6a_2010">!#REF!</definedName>
    <definedName name="Table6a_2011">!#REF!</definedName>
    <definedName name="Table6b_SEN_by_FSM_2009">!#REF!</definedName>
    <definedName name="Table6b_SEN_by_FSM_2010">!#REF!</definedName>
    <definedName name="Table6b_SEN_by_FSM_2011">!#REF!</definedName>
    <definedName name="Table6c_SEN_by_ETH_2009">!#REF!</definedName>
    <definedName name="Table6c_SEN_by_ETH_2010">!#REF!</definedName>
    <definedName name="Table6c_SEN_by_ETH_2011">!#REF!</definedName>
    <definedName name="Table8a_DISADV_2012">!#REF!</definedName>
    <definedName name="Table8a_EAL_2012">!#REF!</definedName>
    <definedName name="Table8a_ETH_2012">!#REF!</definedName>
    <definedName name="Table8a_FSM_2012">!#REF!</definedName>
    <definedName name="Table8a_Primary_2012">!#REF!</definedName>
    <definedName name="Table8a_SEN_2012">!#REF!</definedName>
    <definedName name="Table9_Disadvantaged_12">!#REF!</definedName>
    <definedName name="Table9_EAL_12">!#REF!</definedName>
    <definedName name="Table9_ETH_12">!#REF!</definedName>
    <definedName name="Table9_FSM_12">!#REF!</definedName>
    <definedName name="Table9_Gender_12">!#REF!</definedName>
    <definedName name="Table9_SEN_12">!#REF!</definedName>
    <definedName name="TableA3_2010">!#REF!</definedName>
    <definedName name="TableA3_Coverage">!#REF!</definedName>
    <definedName name="TableC_2011">!#REF!</definedName>
    <definedName name="TableC_2012">!#REF!</definedName>
    <definedName name="TableC_2013">!#REF!</definedName>
    <definedName name="TableC_2014">!#REF!</definedName>
    <definedName name="TableC_2015">!#REF!</definedName>
    <definedName name="tableC_2015_2">!#REF!</definedName>
    <definedName name="Terraced">!#REF!</definedName>
    <definedName name="TotPts">!#REF!</definedName>
    <definedName name="TotPts07">!#REF!</definedName>
    <definedName name="turnout">!#REF!</definedName>
    <definedName name="TYNE_WEAR">!#REF!</definedName>
    <definedName name="UK">!#REF!</definedName>
    <definedName name="Urban_with_City_and_Town">!#REF!</definedName>
    <definedName name="Urban_with_Major_Conurbation">!#REF!</definedName>
    <definedName name="Urban_with_Minor_Conurbation">!#REF!</definedName>
    <definedName name="Urban_with_Significant_Rural">!#REF!</definedName>
    <definedName name="ValidPts">!#REF!</definedName>
    <definedName name="ValidPts07">!#REF!</definedName>
    <definedName name="ValidVal">!#REF!</definedName>
    <definedName name="ValidVal07">!#REF!</definedName>
    <definedName name="W_GLAM">!#REF!</definedName>
    <definedName name="W_MIDS">!#REF!</definedName>
    <definedName name="W_SUSSEX">!#REF!</definedName>
    <definedName name="W_YORKS">!#REF!</definedName>
    <definedName name="WARWICKS">!#REF!</definedName>
    <definedName name="WILTS">!#REF!</definedName>
    <definedName name="write_lev">!#REF!</definedName>
    <definedName name="write_lev04">!#REF!</definedName>
    <definedName name="write_lev05">!#REF!</definedName>
    <definedName name="write_lev07">!#REF!</definedName>
    <definedName name="write2006">!#REF!</definedName>
    <definedName name="write2007">!#REF!</definedName>
    <definedName name="write2008">!#REF!</definedName>
    <definedName name="Year">!#REF!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7221" uniqueCount="2290">
  <si>
    <t>Statistical Digest of Rural England: 8 - Energy Supplementary Data Tables</t>
  </si>
  <si>
    <t>This spreadsheet contains a selection of datasets published alongside the Department for Environment, Food &amp; Rural Affairs' Statistical Digest of Rural England: 8 - Energy.</t>
  </si>
  <si>
    <t>Statistical Digest of Rural England</t>
  </si>
  <si>
    <r>
      <rPr>
        <sz val="11"/>
        <color rgb="FF000000"/>
        <rFont val="Arial"/>
        <family val="2"/>
      </rPr>
      <t>These are Official Statistics. More information on the Official Statistics Code of Practice can be found at</t>
    </r>
    <r>
      <rPr>
        <sz val="11"/>
        <color rgb="FF0000E1"/>
        <rFont val="Arial"/>
        <family val="2"/>
      </rPr>
      <t xml:space="preserve"> </t>
    </r>
    <r>
      <rPr>
        <u/>
        <sz val="11"/>
        <color rgb="FF0000E1"/>
        <rFont val="Arial"/>
        <family val="2"/>
      </rPr>
      <t>https://code.statisticsauthority.gov.uk/</t>
    </r>
  </si>
  <si>
    <t>These tables have been compiled by Rural Statistics in Defra. The team can be contacted at:</t>
  </si>
  <si>
    <t>rural.statistics@defra.gov.uk</t>
  </si>
  <si>
    <t>Table of Contents</t>
  </si>
  <si>
    <t>Worksheet title</t>
  </si>
  <si>
    <t>Worksheet label</t>
  </si>
  <si>
    <t>Geography</t>
  </si>
  <si>
    <t>Rural-urban classification</t>
  </si>
  <si>
    <t>Worksheet last updated</t>
  </si>
  <si>
    <t>Explanatory notes to support the other worksheets</t>
  </si>
  <si>
    <t>Notes</t>
  </si>
  <si>
    <t>Not Applicable</t>
  </si>
  <si>
    <t>Proportion of households which are fuel poor and the average fuel poverty gap (£) for those households, by Rural-Urban Classification, England, 2011 - 2024</t>
  </si>
  <si>
    <t>AA</t>
  </si>
  <si>
    <t>England</t>
  </si>
  <si>
    <t>Provisional fuel poverty in Rural and Urban areas, by fuel poverty energy efficiency rating (FPEER) band, England, 2024</t>
  </si>
  <si>
    <t>AB</t>
  </si>
  <si>
    <t>Final fuel poverty in Rural and Urban areas, by fuel poverty energy efficiency rating (FPEER) band, England, 2023</t>
  </si>
  <si>
    <t>AC</t>
  </si>
  <si>
    <t>AD</t>
  </si>
  <si>
    <t>AE</t>
  </si>
  <si>
    <t>AF</t>
  </si>
  <si>
    <t>Parliamentary Constituency (2024)</t>
  </si>
  <si>
    <t>AG</t>
  </si>
  <si>
    <t>AH</t>
  </si>
  <si>
    <t>BA</t>
  </si>
  <si>
    <t>BB</t>
  </si>
  <si>
    <t>Local Authorities (2023)</t>
  </si>
  <si>
    <t>BC</t>
  </si>
  <si>
    <t>BD</t>
  </si>
  <si>
    <t>BE</t>
  </si>
  <si>
    <t>CA</t>
  </si>
  <si>
    <t>CB</t>
  </si>
  <si>
    <t>CC</t>
  </si>
  <si>
    <t>CD</t>
  </si>
  <si>
    <t>CE</t>
  </si>
  <si>
    <t>DA</t>
  </si>
  <si>
    <t>DB</t>
  </si>
  <si>
    <t>DC</t>
  </si>
  <si>
    <t>DD</t>
  </si>
  <si>
    <t>DE</t>
  </si>
  <si>
    <t>Average median electricity consumption by Rural Urban Classification in England (2015 to 2022)</t>
  </si>
  <si>
    <t>EA</t>
  </si>
  <si>
    <t>Average median gas consumption by Rural Urban Classification in England (2015 to 2022)</t>
  </si>
  <si>
    <t>EB</t>
  </si>
  <si>
    <t>Median estimated carbon dioxide (CO2) emissions (tonnes/year) from domestic properties by Rural-Urban Classification in England in 2023</t>
  </si>
  <si>
    <t>FA</t>
  </si>
  <si>
    <t>Median estimated carbon dioxide (CO2) emissions (tonnes/year) by property type and Local Authority in 2023</t>
  </si>
  <si>
    <t>FB</t>
  </si>
  <si>
    <t>Local Authorities (2021)</t>
  </si>
  <si>
    <t>Median estimated carbon dioxide (CO2) emissions (tonnes/year) by property tenure and Local Authority in 2023</t>
  </si>
  <si>
    <t>FC</t>
  </si>
  <si>
    <t>Median estimated carbon dioxide (CO2) emissions (tonnes/year) for new and existing domestic properties by Local Authority in 2023</t>
  </si>
  <si>
    <t>FD</t>
  </si>
  <si>
    <r>
      <t>Distribution summary statistics for median estimated carbon dioxide (CO</t>
    </r>
    <r>
      <rPr>
        <vertAlign val="subscript"/>
        <sz val="11"/>
        <color rgb="FF000000"/>
        <rFont val="Arial"/>
        <family val="2"/>
      </rPr>
      <t>2</t>
    </r>
    <r>
      <rPr>
        <sz val="11"/>
        <color rgb="FF000000"/>
        <rFont val="Arial"/>
        <family val="2"/>
      </rPr>
      <t>) emissions (tonnes/year) for Local Authorities in England, March 2023</t>
    </r>
  </si>
  <si>
    <t>FE</t>
  </si>
  <si>
    <t>Withdrawn - Average energy cost for domestic properties by Rural Urban Classification in England in 2021</t>
  </si>
  <si>
    <t>WDA</t>
  </si>
  <si>
    <t>This worksheet contains one table, presented vertically with one empty row. Where applicable hyperlinks to additional sources of information are included in Column 3, 4 and 5 as applicable.</t>
  </si>
  <si>
    <t xml:space="preserve">Note number </t>
  </si>
  <si>
    <t xml:space="preserve">Note text </t>
  </si>
  <si>
    <t>Links 1</t>
  </si>
  <si>
    <t>Links 2</t>
  </si>
  <si>
    <t>Links 3</t>
  </si>
  <si>
    <t>X1</t>
  </si>
  <si>
    <t>Some shorthand is used in this table: [c] = confidential, [z] = not applicable, [u] = unreliable.</t>
  </si>
  <si>
    <t>A1</t>
  </si>
  <si>
    <t>Fuel poverty in England is now measured using the Low Income Low Energy Efficiency (LILEE) indicator rather than the previous Low Income High Costs (LIHC) indicator. Data for both indicators are available for 2019. LIHC was used from 2011 to 2018 as the preferred method.</t>
  </si>
  <si>
    <t>A2</t>
  </si>
  <si>
    <t>Fuel poverty in England is currently measured using the Low Income Low Energy Efficiency (LILEE) methodology [Column 3]. According to this methodology a household is fuel poor if:
(a) it is living in a property with an energy efficiency rating of band D, E, F or G as determined by the most up-to-date Fuel Poverty Energy Efficiency Rating (FPEER) Methodology; and
(b) its disposable income (income after housing costs (AHC) and energy costs) would be below the poverty line as depicted by the vertical sloping threshold.</t>
  </si>
  <si>
    <t>Fuel Poverty Energy Efficiency Rating (FPEER) Methodology</t>
  </si>
  <si>
    <t>A3</t>
  </si>
  <si>
    <t>There are three key elements (drivers) in determining whether a household is fuel poor: (1) household income; (2) household energy efficiency; and (3) fuel prices. Increased energy efficiency, higher incomes and lower energy prices would each have a positive impact on a fuel poor household.</t>
  </si>
  <si>
    <t>A4</t>
  </si>
  <si>
    <t>[z] denotes not applicable. 
By definition households living in a property with a Fuel Poverty Energy Efficiency Rating (FPEER) of A, B or C cannot be in fuel poverty.</t>
  </si>
  <si>
    <t>A5</t>
  </si>
  <si>
    <t>The Fuel Poverty Energy Efficiency Rating (FPEER) uses a modified version of the standard Energy Efficiency Rating which takes into account policies that directly affect the cost of energy. In recent years this has included the rebate provided by Warm Home Discount. The FPEER methodology deducts such rebates from the overall modelled costs produced under the SAP system. The FPEER methodology generates a rating between 1 and 100, which is then translated into an energy efficiency Band from G (lowest) to A (highest).
Note that the RPEER methodology rating will be higher than the standard rating if the household receives additional support.</t>
  </si>
  <si>
    <t>A6</t>
  </si>
  <si>
    <t>On Worksheet AA: (i) the monetary figures in Table AA2 have been rounded to the nearest £1 and (ii) the component parts of Table AA3 might not sum to the total row due to rounding.</t>
  </si>
  <si>
    <t>A7</t>
  </si>
  <si>
    <t>The ‘Low Income High Costs’ (LIHC) defined [Column 3] a household as fuel poor if: (a) the amount they would need to spend to keep their home at “an adequate standard of warmth” is above the national median level and (b) if they spent that amount, their leftover income would be below the official poverty line.</t>
  </si>
  <si>
    <t>Fuel poverty methodology handbook 2020: Low Income High Costs (LIHC)</t>
  </si>
  <si>
    <t>A8</t>
  </si>
  <si>
    <t>Tab AB</t>
  </si>
  <si>
    <t>Tab AC</t>
  </si>
  <si>
    <t>A11</t>
  </si>
  <si>
    <t xml:space="preserve">Fuel type information is a by-product of the Energy Performance Certificate (EPC) data collection process. So strictly speaking the tables are representative of all properties with EPCs rather that being reflective of all properties in England.
EPCs provide information on the energy efficiency of a building. Since 2007, an EPC is required when a building is constructed, sold or let and it is valid for 10 years. There can be multiple EPC lodgements for the same dwelling, but only the latest lodgement is analysed to avoid double counting dwellings. Analysis includes the latest EPC lodgements for a 10 year period, from Q2 2013 to Q1 2023. 
EPCs are based on data about a building’s energy features (like the building materials used, heating systems and insulation, for example), which are collected by an accredited energy assessor and are entered into a government-approved software to generate the EPC.
</t>
  </si>
  <si>
    <t>A12</t>
  </si>
  <si>
    <t>There is no definitive source for the number of households not on the gas grid. DESNZ estimates are calculated by subtracting the number of domestic gas meters (including non-consuming domestic meters) from the estimated number of domestic properties.</t>
  </si>
  <si>
    <t>A13</t>
  </si>
  <si>
    <t>A14</t>
  </si>
  <si>
    <t>Parliamentary Constituency off gas grid data</t>
  </si>
  <si>
    <t>A15</t>
  </si>
  <si>
    <t>A16</t>
  </si>
  <si>
    <t>The analysis presented uses the Parliamentary Constituency version of the 2021 Rural-Urban Classification published by the ONS on 23 September 2025 [Column 3]. The Output Area classification is used to determine a classification for parliamentary constituencies based on the proportion of their populations in Rural areas and nearer or further from a major town or city.
• Majority rural authorities have 50% or more of their population in rural areas.
• Intermediate rural authorities have between 35% and less than 50% of their population in rural areas.
• Intermediate urban authorities have between 20% and less than 35% of their population in rural areas.
• Urban authorities have less than 20% of their population in rural areas.</t>
  </si>
  <si>
    <t>Parliamentary Constituency version of the 2021 Rural-Urban Classification</t>
  </si>
  <si>
    <t>A17</t>
  </si>
  <si>
    <t xml:space="preserve">When the estimated number of properties of the gas grid are presented for individual Parliamentary Constituencies the values are rounded to the nearest 10 properties.  </t>
  </si>
  <si>
    <t>A18</t>
  </si>
  <si>
    <t>A19</t>
  </si>
  <si>
    <t>B1</t>
  </si>
  <si>
    <t xml:space="preserve">An Energy Performance Certificate (EPC) provides information on the energy efficiency of a building. Since 2007, an EPC is required when a building is constructed, sold or let and it is valid for 10 years. There can be multiple EPC lodgements for the same dwelling, but only the latest lodgement is analysed to avoid double counting dwellings. Analysis includes the latest EPC lodgements for a 10 year period, from Q2 2014 to Q1 2024. 
EPCs are based on data about a building’s energy features (like the building materials used, heating systems and insulation, for example), which are collected by an accredited energy assessor and are entered into a government-approved software to generate the EPC.
The median energy efficiency scores are calculated based on the energy efficiency scores at the time the EPC lodgement was assessed. This means that these statistics do not necessarily reflect energy efficiency improvements as the majority of alterations don’t require a new EPC to be generated. </t>
  </si>
  <si>
    <t>B2</t>
  </si>
  <si>
    <t xml:space="preserve">The Energy Efficiency Score shows the energy efficiency of a building at the time of its EPC assessment. The higher the score, the more energy efficient a building is. An Energy Efficiency Rating band from A to G can also be used to interpret this score, where A (more than 91) is very energy efficient, and G (1 to 20) is very energy inefficient. Rating of C and D, represent scores of 69 to 80 and 55 to 68 respectively and a rating of D is currently the average in England.  </t>
  </si>
  <si>
    <t>B3</t>
  </si>
  <si>
    <t>ONS break down houses (including bungalows and park homes) into Detached, Semi-detached and Terraced property types and group flats and maisonettes together as the final property type.</t>
  </si>
  <si>
    <t>B4</t>
  </si>
  <si>
    <t>B5</t>
  </si>
  <si>
    <t>Statistics for new properties were generated using data from new dwelling EPC records, which include new builds, conversions and change of use. Statistics for existing properties were generated using the latest EPC lodgement available for a property, within the existing dwellings records. An existing dwelling may have undergone several EPC assessments for different reasons (for example, due to a marketed sale, for a green deal assessment, or following the implementation of the changes suggested in a green deal assessment). New and existing dwellings are assessed using slightly different methodologies.</t>
  </si>
  <si>
    <t>B6</t>
  </si>
  <si>
    <t>C1</t>
  </si>
  <si>
    <t xml:space="preserve">Fuel Poverty in England is defined using the Low Income Low Energy Efficiency approach [Column 3]. Fuel poverty or being fuel poor is where a household is living in a property with a Fuel Poverty Energy Efficiency Rating (FPEER) of band D or below in a home that cannot be kept warm at reasonable cost without bringing their residual income (after housing and energy costs) below the poverty threshold. The FPEER uses a modified version of the standard Energy Efficiency Rating which takes into account policies that directly affect the cost of energy. In recent years this has included the rebate provided by Warm Home Discount. The FPEER methodology deducts such rebates from the overall modelled costs produced under the SAP system. This gives an energy efficiency rating (from 1-100), which will be higher than the standard rating if the household receives additional support. This modified rating is also translated to a band (A to G) on the same bases as the original system described in Note B1. The document Fuel poverty methodology handbook 2023: Low Income Low Energy Efficiency (LILEE) gives further details. </t>
  </si>
  <si>
    <t>Fuel poverty methodology handbook 2023: Low Income Low Energy Efficiency (LILEE)</t>
  </si>
  <si>
    <t>C2</t>
  </si>
  <si>
    <t>C3</t>
  </si>
  <si>
    <t xml:space="preserve">The Energy Efficiency Score shows the energy efficiency of a building at the time of its EPC assessment. The higher the score, the more energy efficient a building is. An Energy Efficiency Rating of C or better means an energy efficiency score of at least 69. The percentage of properties with EPC Band 'C' or above is calculated by working out the percentage of EPC lodgements we analyse with an energy efficiency score of 69 or above in a given area. This does not reflect all dwellings in each area.  The percentage below C can be calculated by working out the residual from 100. </t>
  </si>
  <si>
    <t>C4</t>
  </si>
  <si>
    <t>D1</t>
  </si>
  <si>
    <t>All categories of heating fuel type have not been included, therefore for any given geographical locality the columns may not sum to 100%.</t>
  </si>
  <si>
    <t>D2</t>
  </si>
  <si>
    <t>The Scilly Isles have been excluded from all of the analysis in Worksheets DA to DD inclusive. In Table DE1 [Column 3] the value for the Scilly Isles has been replaced with a [z] because there is no mains gas on the Scilly Isles.</t>
  </si>
  <si>
    <t>Table DE1</t>
  </si>
  <si>
    <t>D3</t>
  </si>
  <si>
    <t xml:space="preserve">For Flats and maisonettes and the oil fuel type more that 10 local authorities had missing data for both majority rural and intermediate rural authorities. The averages in Table DB1d have been replaced will a [u] to indicate that the data has been suppressed because it is unreliable.   </t>
  </si>
  <si>
    <t>Table DB1d</t>
  </si>
  <si>
    <t>D4</t>
  </si>
  <si>
    <t xml:space="preserve">For Social rent and the oil fuel type, the majority rural authorities of North Warwickshire and Ribble Valley and 8 intermediate rural authorities had missing data. The majority rural and intermediate rural averages have been included in Table DC1c but these figures should with caution.   </t>
  </si>
  <si>
    <t>D5</t>
  </si>
  <si>
    <t>Table DD1b</t>
  </si>
  <si>
    <t>Table DD3b</t>
  </si>
  <si>
    <t>D6</t>
  </si>
  <si>
    <t>https://www.ons.gov.uk/peoplepopulationandcommunity/housing/datasets/mainfueltypeormethodofheatingusedincentralheatingenglandandwales</t>
  </si>
  <si>
    <t>D7</t>
  </si>
  <si>
    <t>D8</t>
  </si>
  <si>
    <t>ONS break down houses (including bungalows and park homes) into Detached, Semi-detached and Terraced property types and group Flats and maisonettes together as the final property type.</t>
  </si>
  <si>
    <t>D9</t>
  </si>
  <si>
    <t>Statistics for new properties were generated using data from new dwelling EPC records, which include new builds, conversions and change of use. Statistics for existing properties were generated using the latest EPC lodgement available for a property, within the existing dwellings records</t>
  </si>
  <si>
    <t>D10</t>
  </si>
  <si>
    <t xml:space="preserve">The 2021 Rural-Urban Classification RUC21 was released on 6 March 2025 [Column 3]. </t>
  </si>
  <si>
    <t>https://www.gov.uk/government/collections/rural-urban-classification</t>
  </si>
  <si>
    <t>D11</t>
  </si>
  <si>
    <t>E1</t>
  </si>
  <si>
    <t xml:space="preserve">The figures for median electricity or gas consumption per meter point are presented in kilowatt hours (kWh). Median electricity consumption figures in the commentary have been rounded to the nearest 10 kWh per meter. Annual median gas consumption figures have been rounded to 100 kWh per meter.      </t>
  </si>
  <si>
    <t>E2</t>
  </si>
  <si>
    <t>Electricity data is divided between domestic and non-domestic categories according to the meter’s profile class. Domestic consumption is based on Non-Half Hourly (NHH) meters with profiles 1 and 2 (these are the standard domestic and economy 7 tariffs respectively). Non-domestic consumption is based on NHH meters with profiles 3 to 8 and all Half Hourly meters. In addition, profile 1 and 2 meters are re-allocated to the non-domestic sector if their annual consumption is greater than 100,000 kWh; or if their annual consumption is greater than 50,000 kWh and the address information for meter suggests that it is non-domestic.
The electricity consumption years used in these statistics cover two slightly different periods. Half-hourly data (higher-consuming non-domestic meters) covers consumption over the calendar year (January to December). For non-half hourly data (domestic and the vast majority non-domestic meters) the electricity years cover the months February to January (for example the 2022 electricity year was February 2022 to January 2023).
For more information about these electricity consumption statistics, see Section 3 of the BEIS / DESNZ guidance note [Column 3].</t>
  </si>
  <si>
    <t>Sub-national methodology and guidance 2023</t>
  </si>
  <si>
    <t>E3</t>
  </si>
  <si>
    <t>These estimates used in this analysis are weather-corrected. This means that the effect of differences in weather conditions between years has been removed to provide more like for like comparisons over time. A non-weather corrected version of these statistics is also published for the years 2015 and 2022 [Column 3].</t>
  </si>
  <si>
    <t>Regional and local authority gas consumption statistics</t>
  </si>
  <si>
    <t>E4</t>
  </si>
  <si>
    <t>Where a Local Authority area contains one or more major power station or other large industrial consumer the consumption of these sites has not been included in the meter level gas consumption data due to complexities in their billing arrangements.</t>
  </si>
  <si>
    <t>E5</t>
  </si>
  <si>
    <t>There is no mains gas on the Scilly Isles.</t>
  </si>
  <si>
    <t>E6</t>
  </si>
  <si>
    <t>The gas meters are classified as being domestic or non-domestic according to their (weather-corrected) gas consumption. Those with an annual consumption less than the industry cut-off of 73,200 are classified as domestic and the rest are classified as non-domestic. This means that some small industrial and commercial consumers will be classified as domestic.
For more information about these gas consumption statistics, see Section 2 of the BEIS / DESNZ guidance note [Column 3].</t>
  </si>
  <si>
    <t>E7</t>
  </si>
  <si>
    <t>The gas consumption years used in this analysis are as follows
2015: October 2014 – September 2015
2016: mid-July 2016 – mid-July 2017
2017: mid-June 2017 – mid-June 2018
2018: mid-May 2018 – mid-May 2019
2019: mid-May 2019 – mid-May 2020
2020: mid-May 2020 – mid-May 2021
2021: mid-May 2021 – mid-May 2022
2022: mid-May 2022 – mid-May 2023</t>
  </si>
  <si>
    <t>E8</t>
  </si>
  <si>
    <t xml:space="preserve">New Local Authorities came into operation in April 2023. When creating the latest subnational estimates of  Gas and Energy consumption DESNZ chose to use these 2023 Local Authority boundaries even though their data was only up to 2022. They also recalculated data for preceding years. Tables EA1, EA2, EB1 and EB2 have been calculated on the basis of these 2023 boundaries across the full 2015 to 2022 time-series. Figures for 2015 to 2021 will therefore differ from those previously published.  </t>
  </si>
  <si>
    <t>E9</t>
  </si>
  <si>
    <t>F1</t>
  </si>
  <si>
    <t xml:space="preserve">The Office for National Statistics (ONS) publish Energy Efficiency of Housing [Column 3] at Local Authority level on an annual basis for financial years. </t>
  </si>
  <si>
    <t>Energy Efficiency of Housing</t>
  </si>
  <si>
    <t>F2</t>
  </si>
  <si>
    <r>
      <t>This section primarily uses the Median estimated carbon dioxide (CO</t>
    </r>
    <r>
      <rPr>
        <vertAlign val="subscript"/>
        <sz val="10"/>
        <color rgb="FF000000"/>
        <rFont val="Arial"/>
        <family val="2"/>
      </rPr>
      <t>2</t>
    </r>
    <r>
      <rPr>
        <sz val="10"/>
        <color rgb="FF000000"/>
        <rFont val="Arial"/>
        <family val="2"/>
      </rPr>
      <t xml:space="preserve">) emissions, England and Wales dataset for the financial year ending March 2023 [Column 3]. Data has been used at Local Authority level from tables 2b, 2c and 2d in this dataset. </t>
    </r>
  </si>
  <si>
    <t>March 2023 dataset</t>
  </si>
  <si>
    <t>F3</t>
  </si>
  <si>
    <t xml:space="preserve">An Energy Performance Certificate (EPC) provides information on the energy efficiency of a building. Since 2007, an EPC is required when a building is constructed, sold or let and it is valid for 10 years. There can be multiple EPC lodgements for the same dwelling, but only the latest lodgement is analysed to avoid double counting dwellings. Analysis includes the latest EPC lodgements for a 10 year period, from Q2 2013 to Q1 2023. So this data does not reflect all dwellings in England, because not every dwelling has an EPC.
EPCs are based on data about a building’s energy features (like the building materials used, heating systems and insulation, for example), which are collected by an accredited energy assessor and are entered into a government-approved software to generate the EPC.
The median CO2 emissions are calculated at the time the EPC lodgement was assessed. This means that these statistics do not necessarily reflect energy efficiency improvements as the majority of alterations don’t require a new EPC to be generated.    </t>
  </si>
  <si>
    <t>F4</t>
  </si>
  <si>
    <t>Statistics for new properties were generated using data from new dwelling EPC records, which include new builds, conversions and change of use. Statistics for existing properties were generated using the latest EPC lodgement available for a property, within the existing dwellings records. An existing dwelling may have undergone several EPC assessments for different reasons (for example, due to a marketed sale, for a green deal assessment, or following the implementation of the changes suggested in a green deal assessment). New and existing dwellings are assessed using slightly different methodologies</t>
  </si>
  <si>
    <t>F5</t>
  </si>
  <si>
    <t>F6</t>
  </si>
  <si>
    <t>Tenure is more likely to change over time in comparison to other housing variables. The tenure is that given at the time of the EPC assessment. It is less likely to have tenure data for newly-built dwellings because they have just been constructed and do not yet have a tenure.</t>
  </si>
  <si>
    <t>WD1</t>
  </si>
  <si>
    <t>All monetary figures presented on worksheet TA have been rounded to the nearest £5.</t>
  </si>
  <si>
    <t>WD2</t>
  </si>
  <si>
    <t>The category “New dwellings” includes: new builds, conversions and change of use properties.</t>
  </si>
  <si>
    <t>WD3</t>
  </si>
  <si>
    <t>ONS break down houses (including bungalows and park homes) into Detached, Semi-Detached and Terraced property types and group flats and maisonettes together as the final property type.</t>
  </si>
  <si>
    <t>WD4</t>
  </si>
  <si>
    <t xml:space="preserve">The Office for National Statistics (ONS) publish Energy Efficiency of Housing at Local Authority level on an annual basis for financial years. This sheet uses data for the financial year ending March 2021 that was published in November 2021. 
This data does not reflect all dwellings in England, because not every dwelling has an EPC. EPCs are only required when a dwelling is constructed, sold or let. 
There can be multiple EPC lodgements for the same dwelling, but only the latest lodgement is analysed to avoid double counting dwellings. </t>
  </si>
  <si>
    <t>This worksheet contains three tables.  The tables are presented vertically with one empty row ahead of each table.  Notes A1, A2, A3, A5, A6, A7 and A8 relate to this worksheet.</t>
  </si>
  <si>
    <t>Source: DESNZ fuel poverty statistics</t>
  </si>
  <si>
    <t>2011 Rural-Urban Classification of Areas</t>
  </si>
  <si>
    <t>2011</t>
  </si>
  <si>
    <t>2012</t>
  </si>
  <si>
    <t>2013</t>
  </si>
  <si>
    <t>2014</t>
  </si>
  <si>
    <t>2015</t>
  </si>
  <si>
    <t>2016</t>
  </si>
  <si>
    <t>2017</t>
  </si>
  <si>
    <t>2018</t>
  </si>
  <si>
    <t>2019</t>
  </si>
  <si>
    <t>2019 (LILEE)</t>
  </si>
  <si>
    <t>2020 (LILEE)</t>
  </si>
  <si>
    <t>2021 (LILEE)</t>
  </si>
  <si>
    <t>2022 (LILEE)</t>
  </si>
  <si>
    <t>2023 (LILEE)</t>
  </si>
  <si>
    <t xml:space="preserve">2024 (LILEE) </t>
  </si>
  <si>
    <t>All Rural</t>
  </si>
  <si>
    <t xml:space="preserve">   Rural Town and Fringe</t>
  </si>
  <si>
    <t xml:space="preserve">   Rural Villages, Hamlets and Isolated Dwellings</t>
  </si>
  <si>
    <t>All Urban</t>
  </si>
  <si>
    <t>2020</t>
  </si>
  <si>
    <t>2021</t>
  </si>
  <si>
    <t>2022</t>
  </si>
  <si>
    <t>2023</t>
  </si>
  <si>
    <t>2024</t>
  </si>
  <si>
    <t>This worksheet contains three tables.  The tables are presented vertically with one empty row ahead of each table.  Notes X1, A1, A2, A3, A4, A5 and A8 relate to this worksheet.</t>
  </si>
  <si>
    <t>(1a) Fuel poverty statistics in Rural areas using the LILEE metric, by FPEER band, in England, 2024:</t>
  </si>
  <si>
    <t>FPEER band</t>
  </si>
  <si>
    <t>Proportion of households within group which are not fuel poor (%)</t>
  </si>
  <si>
    <t>Proportion of households within group which are fuel poor (%)</t>
  </si>
  <si>
    <t>Number of households (000’s) which are not fuel poor</t>
  </si>
  <si>
    <t>Number of households (000’s) which are fuel poor</t>
  </si>
  <si>
    <t>Total number of households (000’s)</t>
  </si>
  <si>
    <t>Proportion of all fuel poor households (%)</t>
  </si>
  <si>
    <t>Aggregate fuel poverty gap (£m)</t>
  </si>
  <si>
    <t>Average fuel poverty gap (£)</t>
  </si>
  <si>
    <t>A/B/C</t>
  </si>
  <si>
    <t>[z]</t>
  </si>
  <si>
    <t>D</t>
  </si>
  <si>
    <t>E</t>
  </si>
  <si>
    <t>F/G</t>
  </si>
  <si>
    <t>All</t>
  </si>
  <si>
    <t>(1b) Fuel poverty statistics in Urban areas using the LILEE metric, by FPEER band, in England, 2024:</t>
  </si>
  <si>
    <t>(1c) Fuel poverty statistics for all households using the LILEE metric, by FPEER band, in England, 2024:</t>
  </si>
  <si>
    <t>This worksheet contains three tables.  The tables are presented vertically with one empty row ahead of each table.  Notes X1, A1, A2, A3, A4, A5, A6 and A8 relate to this worksheet.</t>
  </si>
  <si>
    <t>This worksheet contains two tables.  The tables are presented vertically with one empty row ahead of each table.  Notes A12, A13, A14, A15, A16 and A18 relate to this worksheet and are included in the Notes worksheet.</t>
  </si>
  <si>
    <t>Source: DESNZ, Sub-national estimates of properties not connected to the gas network</t>
  </si>
  <si>
    <t xml:space="preserve">(1) Number of properties without mains gas supply by detailed 2021 Parliamentary Constituency Rural-Urban Classification : </t>
  </si>
  <si>
    <t>2021 Parliamentary Constituency Rural-Urban Classification</t>
  </si>
  <si>
    <t>Majority rural</t>
  </si>
  <si>
    <t>Intermediate rural</t>
  </si>
  <si>
    <t>Intermediate urban</t>
  </si>
  <si>
    <t>Urban</t>
  </si>
  <si>
    <t xml:space="preserve">(2) Number of properties without mains gas supply by broad 2021 Parliamentary Constituency Rural-Urban Classification : </t>
  </si>
  <si>
    <t>Majority Rural</t>
  </si>
  <si>
    <t>Intermediate</t>
  </si>
  <si>
    <t xml:space="preserve">(1) Proportion of properties without mains gas supply by detailed 2021 Parliamentary Constituency Rural-Urban Classification : </t>
  </si>
  <si>
    <t xml:space="preserve">(2) Proportion of properties without mains gas supply by broad 2021 Parliamentary Constituency Rural-Urban Classification : </t>
  </si>
  <si>
    <t>This worksheet contains two tables.  The tables are presented vertically with one empty row ahead of each table.  Notes A12, A13, A14, A15, A16, A17 and A19 relate to this worksheet and are included in the Notes worksheet.</t>
  </si>
  <si>
    <t>Area Code</t>
  </si>
  <si>
    <t>Parliamentary Constituency Name</t>
  </si>
  <si>
    <t>Proximity to a major town or city</t>
  </si>
  <si>
    <t>Estimated number of properties not on the gas grid</t>
  </si>
  <si>
    <t>Estimated percentage of properties not on the gas grid</t>
  </si>
  <si>
    <t>E14001067</t>
  </si>
  <si>
    <t>Arundel and South Downs</t>
  </si>
  <si>
    <t>Majority nearer to</t>
  </si>
  <si>
    <t>E14001087</t>
  </si>
  <si>
    <t>Beverley and Holderness</t>
  </si>
  <si>
    <t>E14001101</t>
  </si>
  <si>
    <t>Bishop Auckland</t>
  </si>
  <si>
    <t>E14001109</t>
  </si>
  <si>
    <t>Bolsover</t>
  </si>
  <si>
    <t>E14001136</t>
  </si>
  <si>
    <t>Broadland and Fakenham</t>
  </si>
  <si>
    <t>E14001155</t>
  </si>
  <si>
    <t>Central Devon</t>
  </si>
  <si>
    <t>E14001164</t>
  </si>
  <si>
    <t>Chester South and Eddisbury</t>
  </si>
  <si>
    <t>E14001192</t>
  </si>
  <si>
    <t>Daventry</t>
  </si>
  <si>
    <t>E14001195</t>
  </si>
  <si>
    <t>Derbyshire Dales</t>
  </si>
  <si>
    <t>E14001217</t>
  </si>
  <si>
    <t>East Wiltshire</t>
  </si>
  <si>
    <t>Majority further from</t>
  </si>
  <si>
    <t>E14001224</t>
  </si>
  <si>
    <t>Ely and East Cambridgeshire</t>
  </si>
  <si>
    <t>E14001240</t>
  </si>
  <si>
    <t>Forest of Dean</t>
  </si>
  <si>
    <t>E14001243</t>
  </si>
  <si>
    <t>Gainsborough</t>
  </si>
  <si>
    <t>E14001247</t>
  </si>
  <si>
    <t>Glastonbury and Somerton</t>
  </si>
  <si>
    <t>E14001250</t>
  </si>
  <si>
    <t>Goole and Pocklington</t>
  </si>
  <si>
    <t>E14001273</t>
  </si>
  <si>
    <t>Harwich and North Essex</t>
  </si>
  <si>
    <t>E14001280</t>
  </si>
  <si>
    <t>Henley and Thame</t>
  </si>
  <si>
    <t>E14001285</t>
  </si>
  <si>
    <t>Hexham</t>
  </si>
  <si>
    <t>E14001291</t>
  </si>
  <si>
    <t>Honiton and Sidmouth</t>
  </si>
  <si>
    <t>E14001309</t>
  </si>
  <si>
    <t>Kenilworth and Southam</t>
  </si>
  <si>
    <t>E14001343</t>
  </si>
  <si>
    <t>Louth and Horncastle</t>
  </si>
  <si>
    <t>E14001359</t>
  </si>
  <si>
    <t>Mid Bedfordshire</t>
  </si>
  <si>
    <t>E14001360</t>
  </si>
  <si>
    <t>Mid Buckinghamshire</t>
  </si>
  <si>
    <t>E14001365</t>
  </si>
  <si>
    <t>Mid Norfolk</t>
  </si>
  <si>
    <t>E14001372</t>
  </si>
  <si>
    <t>Morecambe and Lunesdale</t>
  </si>
  <si>
    <t>E14001382</t>
  </si>
  <si>
    <t>Newton Aycliffe and Spennymoor</t>
  </si>
  <si>
    <t>E14001383</t>
  </si>
  <si>
    <t>Normanton and Hemsworth</t>
  </si>
  <si>
    <t>E14001384</t>
  </si>
  <si>
    <t>North Bedfordshire</t>
  </si>
  <si>
    <t>E14001385</t>
  </si>
  <si>
    <t>North Cornwall</t>
  </si>
  <si>
    <t>E14001386</t>
  </si>
  <si>
    <t>North Cotswolds</t>
  </si>
  <si>
    <t>E14001387</t>
  </si>
  <si>
    <t>North Devon</t>
  </si>
  <si>
    <t>E14001388</t>
  </si>
  <si>
    <t>North Dorset</t>
  </si>
  <si>
    <t>E14001395</t>
  </si>
  <si>
    <t>North Herefordshire</t>
  </si>
  <si>
    <t>E14001396</t>
  </si>
  <si>
    <t>North Norfolk</t>
  </si>
  <si>
    <t>E14001397</t>
  </si>
  <si>
    <t>North Northumberland</t>
  </si>
  <si>
    <t>E14001398</t>
  </si>
  <si>
    <t>North Shropshire</t>
  </si>
  <si>
    <t>E14001402</t>
  </si>
  <si>
    <t>North West Essex</t>
  </si>
  <si>
    <t>E14001405</t>
  </si>
  <si>
    <t>North West Norfolk</t>
  </si>
  <si>
    <t>E14001424</t>
  </si>
  <si>
    <t>Penrith and Solway</t>
  </si>
  <si>
    <t>E14001444</t>
  </si>
  <si>
    <t>Richmond and Northallerton</t>
  </si>
  <si>
    <t>E14001458</t>
  </si>
  <si>
    <t>Rutland and Stamford</t>
  </si>
  <si>
    <t>E14001464</t>
  </si>
  <si>
    <t>Selby</t>
  </si>
  <si>
    <t>E14001475</t>
  </si>
  <si>
    <t>Skipton and Ripon</t>
  </si>
  <si>
    <t>E14001476</t>
  </si>
  <si>
    <t>Sleaford and North Hykeham</t>
  </si>
  <si>
    <t>E14001481</t>
  </si>
  <si>
    <t>South Cambridgeshire</t>
  </si>
  <si>
    <t>E14001482</t>
  </si>
  <si>
    <t>South Cotswolds</t>
  </si>
  <si>
    <t>E14001484</t>
  </si>
  <si>
    <t>South Devon</t>
  </si>
  <si>
    <t>E14001486</t>
  </si>
  <si>
    <t>South East Cornwall</t>
  </si>
  <si>
    <t>E14001487</t>
  </si>
  <si>
    <t>South Holland and The Deepings</t>
  </si>
  <si>
    <t>E14001489</t>
  </si>
  <si>
    <t>South Norfolk</t>
  </si>
  <si>
    <t>E14001490</t>
  </si>
  <si>
    <t>South Northamptonshire</t>
  </si>
  <si>
    <t>E14001493</t>
  </si>
  <si>
    <t>South Shropshire</t>
  </si>
  <si>
    <t>E14001494</t>
  </si>
  <si>
    <t>South Suffolk</t>
  </si>
  <si>
    <t>E14001497</t>
  </si>
  <si>
    <t>South West Norfolk</t>
  </si>
  <si>
    <t>E14001511</t>
  </si>
  <si>
    <t>St Ives</t>
  </si>
  <si>
    <t>E14001526</t>
  </si>
  <si>
    <t>Stratford-on-Avon</t>
  </si>
  <si>
    <t>E14001544</t>
  </si>
  <si>
    <t>Thirsk and Malton</t>
  </si>
  <si>
    <t>E14001548</t>
  </si>
  <si>
    <t>Tiverton and Minehead</t>
  </si>
  <si>
    <t>E14001552</t>
  </si>
  <si>
    <t>Torridge and Tavistock</t>
  </si>
  <si>
    <t>E14001569</t>
  </si>
  <si>
    <t>Waveney Valley</t>
  </si>
  <si>
    <t>E14001570</t>
  </si>
  <si>
    <t>Weald of Kent</t>
  </si>
  <si>
    <t>E14001572</t>
  </si>
  <si>
    <t>Wells and Mendip Hills</t>
  </si>
  <si>
    <t>E14001575</t>
  </si>
  <si>
    <t>West Dorset</t>
  </si>
  <si>
    <t>E14001579</t>
  </si>
  <si>
    <t>West Worcestershire</t>
  </si>
  <si>
    <t>E14001580</t>
  </si>
  <si>
    <t>Westmorland and Lonsdale</t>
  </si>
  <si>
    <t>E14001582</t>
  </si>
  <si>
    <t>Wetherby and Easingwold</t>
  </si>
  <si>
    <t>E14001590</t>
  </si>
  <si>
    <t>Witham</t>
  </si>
  <si>
    <t>E14001072</t>
  </si>
  <si>
    <t>Banbury</t>
  </si>
  <si>
    <t>E14001088</t>
  </si>
  <si>
    <t>Bexhill and Battle</t>
  </si>
  <si>
    <t>E14001090</t>
  </si>
  <si>
    <t>Bicester and Woodstock</t>
  </si>
  <si>
    <t>E14001114</t>
  </si>
  <si>
    <t>Boston and Skegness</t>
  </si>
  <si>
    <t>E14001125</t>
  </si>
  <si>
    <t>Brentwood and Ongar</t>
  </si>
  <si>
    <t>E14001127</t>
  </si>
  <si>
    <t>Bridlington and The Wolds</t>
  </si>
  <si>
    <t>E14001128</t>
  </si>
  <si>
    <t>Brigg and Immingham</t>
  </si>
  <si>
    <t>E14001146</t>
  </si>
  <si>
    <t>Bury St Edmunds and Stowmarket</t>
  </si>
  <si>
    <t>E14001147</t>
  </si>
  <si>
    <t>Calder Valley</t>
  </si>
  <si>
    <t>E14001148</t>
  </si>
  <si>
    <t>Camborne and Redruth</t>
  </si>
  <si>
    <t>E14001156</t>
  </si>
  <si>
    <t>Central Suffolk and North Ipswich</t>
  </si>
  <si>
    <t>E14001173</t>
  </si>
  <si>
    <t>City of Durham</t>
  </si>
  <si>
    <t>E14001197</t>
  </si>
  <si>
    <t>Didcot and Wantage</t>
  </si>
  <si>
    <t>E14001199</t>
  </si>
  <si>
    <t>Doncaster East and the Isle of Axholme</t>
  </si>
  <si>
    <t>E14001203</t>
  </si>
  <si>
    <t>Droitwich and Evesham</t>
  </si>
  <si>
    <t>E14001211</t>
  </si>
  <si>
    <t>Easington</t>
  </si>
  <si>
    <t>E14001212</t>
  </si>
  <si>
    <t>East Grinstead and Uckfield</t>
  </si>
  <si>
    <t>E14001241</t>
  </si>
  <si>
    <t>Frome and East Somerset</t>
  </si>
  <si>
    <t>E14001253</t>
  </si>
  <si>
    <t>Grantham and Bourne</t>
  </si>
  <si>
    <t>E14001298</t>
  </si>
  <si>
    <t>Huntingdon</t>
  </si>
  <si>
    <t>E14001304</t>
  </si>
  <si>
    <t>Isle of Wight West</t>
  </si>
  <si>
    <t>E14001318</t>
  </si>
  <si>
    <t>Lancaster and Wyre</t>
  </si>
  <si>
    <t>E14001351</t>
  </si>
  <si>
    <t>Maldon</t>
  </si>
  <si>
    <t>E14001356</t>
  </si>
  <si>
    <t>Melksham and Devizes</t>
  </si>
  <si>
    <t>E14001357</t>
  </si>
  <si>
    <t>Melton and Syston</t>
  </si>
  <si>
    <t>E14001375</t>
  </si>
  <si>
    <t>Newark</t>
  </si>
  <si>
    <t>E14001392</t>
  </si>
  <si>
    <t>North East Hampshire</t>
  </si>
  <si>
    <t>E14001393</t>
  </si>
  <si>
    <t>North East Hertfordshire</t>
  </si>
  <si>
    <t>E14001400</t>
  </si>
  <si>
    <t>North Warwickshire and Bedworth</t>
  </si>
  <si>
    <t>E14001404</t>
  </si>
  <si>
    <t>North West Leicestershire</t>
  </si>
  <si>
    <t>E14001439</t>
  </si>
  <si>
    <t>Reading West and Mid Berkshire</t>
  </si>
  <si>
    <t>E14001443</t>
  </si>
  <si>
    <t>Ribble Valley</t>
  </si>
  <si>
    <t>E14001449</t>
  </si>
  <si>
    <t>Romsey and Southampton North</t>
  </si>
  <si>
    <t>E14001457</t>
  </si>
  <si>
    <t>Rushcliffe</t>
  </si>
  <si>
    <t>E14001460</t>
  </si>
  <si>
    <t>Salisbury</t>
  </si>
  <si>
    <t>E14001465</t>
  </si>
  <si>
    <t>Sevenoaks</t>
  </si>
  <si>
    <t>E14001471</t>
  </si>
  <si>
    <t>Sherwood Forest</t>
  </si>
  <si>
    <t>E14001485</t>
  </si>
  <si>
    <t>South Dorset</t>
  </si>
  <si>
    <t>E14001488</t>
  </si>
  <si>
    <t>South Leicestershire</t>
  </si>
  <si>
    <t>E14001508</t>
  </si>
  <si>
    <t>St Austell and Newquay</t>
  </si>
  <si>
    <t>E14001512</t>
  </si>
  <si>
    <t>St Neots and Mid Cambridgeshire</t>
  </si>
  <si>
    <t>E14001523</t>
  </si>
  <si>
    <t>Stone, Great Wyrley and Penkridge</t>
  </si>
  <si>
    <t>E14001530</t>
  </si>
  <si>
    <t>Suffolk Coastal</t>
  </si>
  <si>
    <t>E14001543</t>
  </si>
  <si>
    <t>The Wrekin</t>
  </si>
  <si>
    <t>E14001549</t>
  </si>
  <si>
    <t>Tonbridge</t>
  </si>
  <si>
    <t>E14001554</t>
  </si>
  <si>
    <t>Truro and Falmouth</t>
  </si>
  <si>
    <t>E14001555</t>
  </si>
  <si>
    <t>Tunbridge Wells</t>
  </si>
  <si>
    <t>E14001578</t>
  </si>
  <si>
    <t>West Suffolk</t>
  </si>
  <si>
    <t>E14001583</t>
  </si>
  <si>
    <t>Whitehaven and Workington</t>
  </si>
  <si>
    <t>E14001587</t>
  </si>
  <si>
    <t>Winchester</t>
  </si>
  <si>
    <t>E14001591</t>
  </si>
  <si>
    <t>Witney</t>
  </si>
  <si>
    <t>E14001603</t>
  </si>
  <si>
    <t>Yeovil</t>
  </si>
  <si>
    <t>This worksheet contains two tables.  The tables are presented vertically with one empty row ahead of each table.  Notes A12, A13, A14, A15, A16, A18 and A19 relate to this worksheet and are included in the Notes worksheet.</t>
  </si>
  <si>
    <t>(1) Number of properties without mains gas supply in majority rural Parliamentary Constituencies by proximity to a major town or city:</t>
  </si>
  <si>
    <t>Further from</t>
  </si>
  <si>
    <t>Nearer to</t>
  </si>
  <si>
    <t>(2) Number of properties without mains gas supply in intermediate rural Parliamentary Constituencies by proximity to a major town or city:</t>
  </si>
  <si>
    <t>(1) Proportion of properties without mains gas supply in majority rural Parliamentary Constituencies by proximity to a major town or city:</t>
  </si>
  <si>
    <t>(1) Proportion of properties without mains gas supply in intermediate rural Parliamentary Constituencies by proximity to a major town or city:</t>
  </si>
  <si>
    <t>Mainly Rural</t>
  </si>
  <si>
    <t>Largely Rural</t>
  </si>
  <si>
    <t>Urban with Significant Rural</t>
  </si>
  <si>
    <t>Urban with City and Town</t>
  </si>
  <si>
    <t>Urban Conurbation</t>
  </si>
  <si>
    <t>Predominantly Rural</t>
  </si>
  <si>
    <t>Predominantly Urban</t>
  </si>
  <si>
    <t>Predominantly Urban (excluding London)</t>
  </si>
  <si>
    <t>London</t>
  </si>
  <si>
    <t>Pre-1930</t>
  </si>
  <si>
    <t>1930 to 1982</t>
  </si>
  <si>
    <t>1983 to 2011</t>
  </si>
  <si>
    <t>2012 onwards</t>
  </si>
  <si>
    <t>Detached</t>
  </si>
  <si>
    <t>Semi-detached</t>
  </si>
  <si>
    <t>Terraced</t>
  </si>
  <si>
    <t>Flats and maisonettes</t>
  </si>
  <si>
    <t xml:space="preserve">Predominantly Urban </t>
  </si>
  <si>
    <t xml:space="preserve"> Owner-occupied</t>
  </si>
  <si>
    <t xml:space="preserve"> Private rent</t>
  </si>
  <si>
    <t xml:space="preserve"> Social rent</t>
  </si>
  <si>
    <t>Existing dwellings</t>
  </si>
  <si>
    <t>New dwellings</t>
  </si>
  <si>
    <t>Area Name</t>
  </si>
  <si>
    <t>Rural-Urban Classification 2011</t>
  </si>
  <si>
    <t>All dwellings</t>
  </si>
  <si>
    <t>E06000011</t>
  </si>
  <si>
    <t>East Riding of Yorkshire</t>
  </si>
  <si>
    <t>E06000017</t>
  </si>
  <si>
    <t>Rutland</t>
  </si>
  <si>
    <t>E06000019</t>
  </si>
  <si>
    <t>Herefordshire</t>
  </si>
  <si>
    <t>E06000046</t>
  </si>
  <si>
    <t>Isle of Wight</t>
  </si>
  <si>
    <t>E06000047</t>
  </si>
  <si>
    <t>County Durham</t>
  </si>
  <si>
    <t>E06000051</t>
  </si>
  <si>
    <t>Shropshire</t>
  </si>
  <si>
    <t>E06000052</t>
  </si>
  <si>
    <t>Cornwall</t>
  </si>
  <si>
    <t>E06000053</t>
  </si>
  <si>
    <t>Isles of Scilly</t>
  </si>
  <si>
    <t>E06000054</t>
  </si>
  <si>
    <t>Wiltshire</t>
  </si>
  <si>
    <t>E06000056</t>
  </si>
  <si>
    <t>Central Bedfordshire</t>
  </si>
  <si>
    <t>E06000057</t>
  </si>
  <si>
    <t>Northumberland</t>
  </si>
  <si>
    <t>E06000059</t>
  </si>
  <si>
    <t>Dorset</t>
  </si>
  <si>
    <t>E06000063</t>
  </si>
  <si>
    <t>Cumberland</t>
  </si>
  <si>
    <t>E06000064</t>
  </si>
  <si>
    <t>Westmorland and Furness</t>
  </si>
  <si>
    <t>E06000065</t>
  </si>
  <si>
    <t>North Yorkshire</t>
  </si>
  <si>
    <t>E06000066</t>
  </si>
  <si>
    <t>Somerset</t>
  </si>
  <si>
    <t>E07000009</t>
  </si>
  <si>
    <t>East Cambridgeshire</t>
  </si>
  <si>
    <t>E07000010</t>
  </si>
  <si>
    <t>Fenland</t>
  </si>
  <si>
    <t>E07000011</t>
  </si>
  <si>
    <t>Huntingdonshire</t>
  </si>
  <si>
    <t>E07000012</t>
  </si>
  <si>
    <t>E07000035</t>
  </si>
  <si>
    <t>E07000037</t>
  </si>
  <si>
    <t>High Peak</t>
  </si>
  <si>
    <t>E07000040</t>
  </si>
  <si>
    <t>East Devon</t>
  </si>
  <si>
    <t>E07000042</t>
  </si>
  <si>
    <t>Mid Devon</t>
  </si>
  <si>
    <t>E07000043</t>
  </si>
  <si>
    <t>E07000044</t>
  </si>
  <si>
    <t>South Hams</t>
  </si>
  <si>
    <t>E07000045</t>
  </si>
  <si>
    <t>Teignbridge</t>
  </si>
  <si>
    <t>E07000046</t>
  </si>
  <si>
    <t>Torridge</t>
  </si>
  <si>
    <t>E07000047</t>
  </si>
  <si>
    <t>West Devon</t>
  </si>
  <si>
    <t>E07000064</t>
  </si>
  <si>
    <t>Rother</t>
  </si>
  <si>
    <t>E07000065</t>
  </si>
  <si>
    <t>Wealden</t>
  </si>
  <si>
    <t>E07000067</t>
  </si>
  <si>
    <t>Braintree</t>
  </si>
  <si>
    <t>E07000074</t>
  </si>
  <si>
    <t>E07000076</t>
  </si>
  <si>
    <t>Tendring</t>
  </si>
  <si>
    <t>E07000077</t>
  </si>
  <si>
    <t>Uttlesford</t>
  </si>
  <si>
    <t>E07000079</t>
  </si>
  <si>
    <t>Cotswold</t>
  </si>
  <si>
    <t>E07000080</t>
  </si>
  <si>
    <t>E07000083</t>
  </si>
  <si>
    <t>Tewkesbury</t>
  </si>
  <si>
    <t>E07000085</t>
  </si>
  <si>
    <t>East Hampshire</t>
  </si>
  <si>
    <t>E07000094</t>
  </si>
  <si>
    <t>E07000111</t>
  </si>
  <si>
    <t>E07000113</t>
  </si>
  <si>
    <t>Swale</t>
  </si>
  <si>
    <t>E07000124</t>
  </si>
  <si>
    <t>E07000128</t>
  </si>
  <si>
    <t>Wyre</t>
  </si>
  <si>
    <t>E07000131</t>
  </si>
  <si>
    <t>Harborough</t>
  </si>
  <si>
    <t>E07000132</t>
  </si>
  <si>
    <t>Hinckley and Bosworth</t>
  </si>
  <si>
    <t>E07000133</t>
  </si>
  <si>
    <t>Melton</t>
  </si>
  <si>
    <t>E07000134</t>
  </si>
  <si>
    <t>E07000137</t>
  </si>
  <si>
    <t>East Lindsey</t>
  </si>
  <si>
    <t>E07000139</t>
  </si>
  <si>
    <t>North Kesteven</t>
  </si>
  <si>
    <t>E07000140</t>
  </si>
  <si>
    <t>South Holland</t>
  </si>
  <si>
    <t>E07000141</t>
  </si>
  <si>
    <t>South Kesteven</t>
  </si>
  <si>
    <t>E07000142</t>
  </si>
  <si>
    <t>West Lindsey</t>
  </si>
  <si>
    <t>E07000143</t>
  </si>
  <si>
    <t>Breckland</t>
  </si>
  <si>
    <t>E07000146</t>
  </si>
  <si>
    <t>King's Lynn and West Norfolk</t>
  </si>
  <si>
    <t>E07000147</t>
  </si>
  <si>
    <t>E07000149</t>
  </si>
  <si>
    <t>E07000171</t>
  </si>
  <si>
    <t>Bassetlaw</t>
  </si>
  <si>
    <t>E07000175</t>
  </si>
  <si>
    <t>Newark and Sherwood</t>
  </si>
  <si>
    <t>E07000176</t>
  </si>
  <si>
    <t>E07000179</t>
  </si>
  <si>
    <t>South Oxfordshire</t>
  </si>
  <si>
    <t>E07000180</t>
  </si>
  <si>
    <t>Vale of White Horse</t>
  </si>
  <si>
    <t>E07000181</t>
  </si>
  <si>
    <t>West Oxfordshire</t>
  </si>
  <si>
    <t>E07000198</t>
  </si>
  <si>
    <t>Staffordshire Moorlands</t>
  </si>
  <si>
    <t>E07000200</t>
  </si>
  <si>
    <t>Babergh</t>
  </si>
  <si>
    <t>E07000203</t>
  </si>
  <si>
    <t>Mid Suffolk</t>
  </si>
  <si>
    <t>E07000216</t>
  </si>
  <si>
    <t>Waverley</t>
  </si>
  <si>
    <t>E07000218</t>
  </si>
  <si>
    <t>North Warwickshire</t>
  </si>
  <si>
    <t>E07000221</t>
  </si>
  <si>
    <t>E07000225</t>
  </si>
  <si>
    <t>Chichester</t>
  </si>
  <si>
    <t>E07000227</t>
  </si>
  <si>
    <t>Horsham</t>
  </si>
  <si>
    <t>E07000235</t>
  </si>
  <si>
    <t>Malvern Hills</t>
  </si>
  <si>
    <t>E07000238</t>
  </si>
  <si>
    <t>Wychavon</t>
  </si>
  <si>
    <t>E07000244</t>
  </si>
  <si>
    <t>East Suffolk</t>
  </si>
  <si>
    <t>E07000245</t>
  </si>
  <si>
    <t>E06000001</t>
  </si>
  <si>
    <t>Hartlepool</t>
  </si>
  <si>
    <t>E06000002</t>
  </si>
  <si>
    <t>Middlesbrough</t>
  </si>
  <si>
    <t>E06000004</t>
  </si>
  <si>
    <t>Stockton-on-Tees</t>
  </si>
  <si>
    <t>E06000005</t>
  </si>
  <si>
    <t>Darlington</t>
  </si>
  <si>
    <t>E06000006</t>
  </si>
  <si>
    <t>Halton</t>
  </si>
  <si>
    <t>E06000007</t>
  </si>
  <si>
    <t>Warrington</t>
  </si>
  <si>
    <t>E06000008</t>
  </si>
  <si>
    <t>Blackburn with Darwen</t>
  </si>
  <si>
    <t>E06000009</t>
  </si>
  <si>
    <t>Blackpool</t>
  </si>
  <si>
    <t>E06000010</t>
  </si>
  <si>
    <t>Kingston upon Hull</t>
  </si>
  <si>
    <t>E06000012</t>
  </si>
  <si>
    <t>North East Lincolnshire</t>
  </si>
  <si>
    <t>E06000014</t>
  </si>
  <si>
    <t>York</t>
  </si>
  <si>
    <t>E06000015</t>
  </si>
  <si>
    <t>Derby</t>
  </si>
  <si>
    <t>E06000016</t>
  </si>
  <si>
    <t>Leicester</t>
  </si>
  <si>
    <t>E06000018</t>
  </si>
  <si>
    <t>Nottingham</t>
  </si>
  <si>
    <t>E06000020</t>
  </si>
  <si>
    <t>Telford and Wrekin</t>
  </si>
  <si>
    <t>E06000021</t>
  </si>
  <si>
    <t>Stoke-on-Trent</t>
  </si>
  <si>
    <t>E06000023</t>
  </si>
  <si>
    <t>Bristol</t>
  </si>
  <si>
    <t>E06000025</t>
  </si>
  <si>
    <t>South Gloucestershire</t>
  </si>
  <si>
    <t>E06000026</t>
  </si>
  <si>
    <t>Plymouth</t>
  </si>
  <si>
    <t>E06000027</t>
  </si>
  <si>
    <t>Torbay</t>
  </si>
  <si>
    <t>E06000030</t>
  </si>
  <si>
    <t>Swindon</t>
  </si>
  <si>
    <t>E06000031</t>
  </si>
  <si>
    <t>Peterborough</t>
  </si>
  <si>
    <t>E06000032</t>
  </si>
  <si>
    <t>Luton</t>
  </si>
  <si>
    <t>E06000033</t>
  </si>
  <si>
    <t>Southend-on-Sea</t>
  </si>
  <si>
    <t>E06000034</t>
  </si>
  <si>
    <t>Thurrock</t>
  </si>
  <si>
    <t>E06000035</t>
  </si>
  <si>
    <t>Medway</t>
  </si>
  <si>
    <t>E06000036</t>
  </si>
  <si>
    <t>Bracknell Forest</t>
  </si>
  <si>
    <t>E06000038</t>
  </si>
  <si>
    <t>Reading</t>
  </si>
  <si>
    <t>E06000039</t>
  </si>
  <si>
    <t>Slough</t>
  </si>
  <si>
    <t>E06000040</t>
  </si>
  <si>
    <t>Windsor and Maidenhead</t>
  </si>
  <si>
    <t>E06000041</t>
  </si>
  <si>
    <t>Wokingham</t>
  </si>
  <si>
    <t>E06000042</t>
  </si>
  <si>
    <t>Milton Keynes</t>
  </si>
  <si>
    <t>E06000043</t>
  </si>
  <si>
    <t>Brighton and Hove</t>
  </si>
  <si>
    <t>E06000044</t>
  </si>
  <si>
    <t>Portsmouth</t>
  </si>
  <si>
    <t>E06000045</t>
  </si>
  <si>
    <t>Southampton</t>
  </si>
  <si>
    <t>E06000058</t>
  </si>
  <si>
    <t>Bournemouth, Christchurch and Poole</t>
  </si>
  <si>
    <t>E07000008</t>
  </si>
  <si>
    <t>Cambridge</t>
  </si>
  <si>
    <t>E07000032</t>
  </si>
  <si>
    <t>Amber Valley</t>
  </si>
  <si>
    <t>E07000034</t>
  </si>
  <si>
    <t>Chesterfield</t>
  </si>
  <si>
    <t>E07000036</t>
  </si>
  <si>
    <t>Erewash</t>
  </si>
  <si>
    <t>E07000038</t>
  </si>
  <si>
    <t>North East Derbyshire</t>
  </si>
  <si>
    <t>E07000041</t>
  </si>
  <si>
    <t>Exeter</t>
  </si>
  <si>
    <t>E07000061</t>
  </si>
  <si>
    <t>Eastbourne</t>
  </si>
  <si>
    <t>E07000062</t>
  </si>
  <si>
    <t>Hastings</t>
  </si>
  <si>
    <t>E07000066</t>
  </si>
  <si>
    <t>Basildon</t>
  </si>
  <si>
    <t>E07000069</t>
  </si>
  <si>
    <t>Castle Point</t>
  </si>
  <si>
    <t>E07000070</t>
  </si>
  <si>
    <t>Chelmsford</t>
  </si>
  <si>
    <t>E07000073</t>
  </si>
  <si>
    <t>Harlow</t>
  </si>
  <si>
    <t>E07000075</t>
  </si>
  <si>
    <t>Rochford</t>
  </si>
  <si>
    <t>E07000078</t>
  </si>
  <si>
    <t>Cheltenham</t>
  </si>
  <si>
    <t>E07000081</t>
  </si>
  <si>
    <t>Gloucester</t>
  </si>
  <si>
    <t>E07000086</t>
  </si>
  <si>
    <t>Eastleigh</t>
  </si>
  <si>
    <t>E07000087</t>
  </si>
  <si>
    <t>Fareham</t>
  </si>
  <si>
    <t>E07000088</t>
  </si>
  <si>
    <t>Gosport</t>
  </si>
  <si>
    <t>E07000090</t>
  </si>
  <si>
    <t>Havant</t>
  </si>
  <si>
    <t>E07000092</t>
  </si>
  <si>
    <t>Rushmoor</t>
  </si>
  <si>
    <t>E07000095</t>
  </si>
  <si>
    <t>Broxbourne</t>
  </si>
  <si>
    <t>E07000098</t>
  </si>
  <si>
    <t>Hertsmere</t>
  </si>
  <si>
    <t>E07000102</t>
  </si>
  <si>
    <t>Three Rivers</t>
  </si>
  <si>
    <t>E07000103</t>
  </si>
  <si>
    <t>Watford</t>
  </si>
  <si>
    <t>E07000106</t>
  </si>
  <si>
    <t>Canterbury</t>
  </si>
  <si>
    <t>E07000107</t>
  </si>
  <si>
    <t>Dartford</t>
  </si>
  <si>
    <t>E07000109</t>
  </si>
  <si>
    <t>Gravesham</t>
  </si>
  <si>
    <t>E07000114</t>
  </si>
  <si>
    <t>Thanet</t>
  </si>
  <si>
    <t>E07000117</t>
  </si>
  <si>
    <t>Burnley</t>
  </si>
  <si>
    <t>E07000119</t>
  </si>
  <si>
    <t>Fylde</t>
  </si>
  <si>
    <t>E07000120</t>
  </si>
  <si>
    <t>Hyndburn</t>
  </si>
  <si>
    <t>E07000122</t>
  </si>
  <si>
    <t>Pendle</t>
  </si>
  <si>
    <t>E07000123</t>
  </si>
  <si>
    <t>Preston</t>
  </si>
  <si>
    <t>E07000125</t>
  </si>
  <si>
    <t>Rossendale</t>
  </si>
  <si>
    <t>E07000126</t>
  </si>
  <si>
    <t>South Ribble</t>
  </si>
  <si>
    <t>E07000129</t>
  </si>
  <si>
    <t>Blaby</t>
  </si>
  <si>
    <t>E07000130</t>
  </si>
  <si>
    <t>Charnwood</t>
  </si>
  <si>
    <t>E07000135</t>
  </si>
  <si>
    <t>Oadby and Wigston</t>
  </si>
  <si>
    <t>E07000138</t>
  </si>
  <si>
    <t>Lincoln</t>
  </si>
  <si>
    <t>E07000148</t>
  </si>
  <si>
    <t>Norwich</t>
  </si>
  <si>
    <t>E07000170</t>
  </si>
  <si>
    <t>Ashfield</t>
  </si>
  <si>
    <t>E07000172</t>
  </si>
  <si>
    <t>Broxtowe</t>
  </si>
  <si>
    <t>E07000173</t>
  </si>
  <si>
    <t>Gedling</t>
  </si>
  <si>
    <t>E07000174</t>
  </si>
  <si>
    <t>Mansfield</t>
  </si>
  <si>
    <t>E07000178</t>
  </si>
  <si>
    <t>Oxford</t>
  </si>
  <si>
    <t>E07000195</t>
  </si>
  <si>
    <t>Newcastle-under-Lyme</t>
  </si>
  <si>
    <t>E07000199</t>
  </si>
  <si>
    <t>Tamworth</t>
  </si>
  <si>
    <t>E07000202</t>
  </si>
  <si>
    <t>Ipswich</t>
  </si>
  <si>
    <t>E07000207</t>
  </si>
  <si>
    <t>Elmbridge</t>
  </si>
  <si>
    <t>E07000208</t>
  </si>
  <si>
    <t>Epsom and Ewell</t>
  </si>
  <si>
    <t>E07000209</t>
  </si>
  <si>
    <t>Guildford</t>
  </si>
  <si>
    <t>E07000211</t>
  </si>
  <si>
    <t>Reigate and Banstead</t>
  </si>
  <si>
    <t>E07000212</t>
  </si>
  <si>
    <t>Runnymede</t>
  </si>
  <si>
    <t>E07000213</t>
  </si>
  <si>
    <t>Spelthorne</t>
  </si>
  <si>
    <t>E07000214</t>
  </si>
  <si>
    <t>Surrey Heath</t>
  </si>
  <si>
    <t>E07000217</t>
  </si>
  <si>
    <t>Woking</t>
  </si>
  <si>
    <t>E07000219</t>
  </si>
  <si>
    <t>Nuneaton and Bedworth</t>
  </si>
  <si>
    <t>E07000220</t>
  </si>
  <si>
    <t>Rugby</t>
  </si>
  <si>
    <t>E07000222</t>
  </si>
  <si>
    <t>Warwick</t>
  </si>
  <si>
    <t>E07000223</t>
  </si>
  <si>
    <t>Adur</t>
  </si>
  <si>
    <t>E07000224</t>
  </si>
  <si>
    <t>Arun</t>
  </si>
  <si>
    <t>E07000226</t>
  </si>
  <si>
    <t>Crawley</t>
  </si>
  <si>
    <t>E07000228</t>
  </si>
  <si>
    <t>Mid Sussex</t>
  </si>
  <si>
    <t>E07000229</t>
  </si>
  <si>
    <t>Worthing</t>
  </si>
  <si>
    <t>E07000234</t>
  </si>
  <si>
    <t>Bromsgrove</t>
  </si>
  <si>
    <t>E07000236</t>
  </si>
  <si>
    <t>Redditch</t>
  </si>
  <si>
    <t>E07000237</t>
  </si>
  <si>
    <t>Worcester</t>
  </si>
  <si>
    <t>E07000240</t>
  </si>
  <si>
    <t>St Albans</t>
  </si>
  <si>
    <t>E07000241</t>
  </si>
  <si>
    <t>Welwyn Hatfield</t>
  </si>
  <si>
    <t>E07000243</t>
  </si>
  <si>
    <t>Stevenage</t>
  </si>
  <si>
    <t>E08000001</t>
  </si>
  <si>
    <t>Bolton</t>
  </si>
  <si>
    <t>E08000002</t>
  </si>
  <si>
    <t>Bury</t>
  </si>
  <si>
    <t>E08000003</t>
  </si>
  <si>
    <t>Manchester</t>
  </si>
  <si>
    <t>E08000004</t>
  </si>
  <si>
    <t>Oldham</t>
  </si>
  <si>
    <t>E08000005</t>
  </si>
  <si>
    <t>Rochdale</t>
  </si>
  <si>
    <t>E08000006</t>
  </si>
  <si>
    <t>Salford</t>
  </si>
  <si>
    <t>E08000007</t>
  </si>
  <si>
    <t>Stockport</t>
  </si>
  <si>
    <t>E08000008</t>
  </si>
  <si>
    <t>Tameside</t>
  </si>
  <si>
    <t>E08000009</t>
  </si>
  <si>
    <t>Trafford</t>
  </si>
  <si>
    <t>E08000010</t>
  </si>
  <si>
    <t>Wigan</t>
  </si>
  <si>
    <t>E08000011</t>
  </si>
  <si>
    <t>Knowsley</t>
  </si>
  <si>
    <t>E08000012</t>
  </si>
  <si>
    <t>Liverpool</t>
  </si>
  <si>
    <t>E08000013</t>
  </si>
  <si>
    <t>St. Helens</t>
  </si>
  <si>
    <t>E08000014</t>
  </si>
  <si>
    <t>Sefton</t>
  </si>
  <si>
    <t>E08000015</t>
  </si>
  <si>
    <t>Wirral</t>
  </si>
  <si>
    <t>E08000016</t>
  </si>
  <si>
    <t>Barnsley</t>
  </si>
  <si>
    <t>E08000017</t>
  </si>
  <si>
    <t>Doncaster</t>
  </si>
  <si>
    <t>E08000018</t>
  </si>
  <si>
    <t>Rotherham</t>
  </si>
  <si>
    <t>E08000019</t>
  </si>
  <si>
    <t>Sheffield</t>
  </si>
  <si>
    <t>E08000021</t>
  </si>
  <si>
    <t>Newcastle upon Tyne</t>
  </si>
  <si>
    <t>E08000022</t>
  </si>
  <si>
    <t>North Tyneside</t>
  </si>
  <si>
    <t>E08000023</t>
  </si>
  <si>
    <t>South Tyneside</t>
  </si>
  <si>
    <t>E08000024</t>
  </si>
  <si>
    <t>Sunderland</t>
  </si>
  <si>
    <t>E08000025</t>
  </si>
  <si>
    <t>Birmingham</t>
  </si>
  <si>
    <t>E08000026</t>
  </si>
  <si>
    <t>Coventry</t>
  </si>
  <si>
    <t>E08000027</t>
  </si>
  <si>
    <t>Dudley</t>
  </si>
  <si>
    <t>E08000028</t>
  </si>
  <si>
    <t>Sandwell</t>
  </si>
  <si>
    <t>E08000029</t>
  </si>
  <si>
    <t>Solihull</t>
  </si>
  <si>
    <t>E08000030</t>
  </si>
  <si>
    <t>Walsall</t>
  </si>
  <si>
    <t>E08000031</t>
  </si>
  <si>
    <t>Wolverhampton</t>
  </si>
  <si>
    <t>E08000032</t>
  </si>
  <si>
    <t>Bradford</t>
  </si>
  <si>
    <t>E08000033</t>
  </si>
  <si>
    <t>Calderdale</t>
  </si>
  <si>
    <t>E08000034</t>
  </si>
  <si>
    <t>Kirklees</t>
  </si>
  <si>
    <t>E08000035</t>
  </si>
  <si>
    <t>Leeds</t>
  </si>
  <si>
    <t>E08000036</t>
  </si>
  <si>
    <t>Wakefield</t>
  </si>
  <si>
    <t>E08000037</t>
  </si>
  <si>
    <t>Gateshead</t>
  </si>
  <si>
    <t>E09000001</t>
  </si>
  <si>
    <t>City of London</t>
  </si>
  <si>
    <t>E09000002</t>
  </si>
  <si>
    <t>Barking and Dagenham</t>
  </si>
  <si>
    <t>E09000003</t>
  </si>
  <si>
    <t>Barnet</t>
  </si>
  <si>
    <t>E09000004</t>
  </si>
  <si>
    <t>Bexley</t>
  </si>
  <si>
    <t>E09000005</t>
  </si>
  <si>
    <t>Brent</t>
  </si>
  <si>
    <t>E09000006</t>
  </si>
  <si>
    <t>Bromley</t>
  </si>
  <si>
    <t>E09000007</t>
  </si>
  <si>
    <t>Camden</t>
  </si>
  <si>
    <t>E09000008</t>
  </si>
  <si>
    <t>Croydon</t>
  </si>
  <si>
    <t>E09000009</t>
  </si>
  <si>
    <t>Ealing</t>
  </si>
  <si>
    <t>E09000010</t>
  </si>
  <si>
    <t>Enfield</t>
  </si>
  <si>
    <t>E09000011</t>
  </si>
  <si>
    <t>Greenwich</t>
  </si>
  <si>
    <t>E09000012</t>
  </si>
  <si>
    <t>Hackney</t>
  </si>
  <si>
    <t>E09000013</t>
  </si>
  <si>
    <t>Hammersmith and Fulham</t>
  </si>
  <si>
    <t>E09000014</t>
  </si>
  <si>
    <t>Haringey</t>
  </si>
  <si>
    <t>E09000015</t>
  </si>
  <si>
    <t>Harrow</t>
  </si>
  <si>
    <t>E09000016</t>
  </si>
  <si>
    <t>Havering</t>
  </si>
  <si>
    <t>E09000017</t>
  </si>
  <si>
    <t>Hillingdon</t>
  </si>
  <si>
    <t>E09000018</t>
  </si>
  <si>
    <t>Hounslow</t>
  </si>
  <si>
    <t>E09000019</t>
  </si>
  <si>
    <t>Islington</t>
  </si>
  <si>
    <t>E09000020</t>
  </si>
  <si>
    <t>Kensington and Chelsea</t>
  </si>
  <si>
    <t>E09000021</t>
  </si>
  <si>
    <t>Kingston upon Thames</t>
  </si>
  <si>
    <t>E09000022</t>
  </si>
  <si>
    <t>Lambeth</t>
  </si>
  <si>
    <t>E09000023</t>
  </si>
  <si>
    <t>Lewisham</t>
  </si>
  <si>
    <t>E09000024</t>
  </si>
  <si>
    <t>Merton</t>
  </si>
  <si>
    <t>E09000025</t>
  </si>
  <si>
    <t>Newham</t>
  </si>
  <si>
    <t>E09000026</t>
  </si>
  <si>
    <t>Redbridge</t>
  </si>
  <si>
    <t>E09000027</t>
  </si>
  <si>
    <t>Richmond upon Thames</t>
  </si>
  <si>
    <t>E09000028</t>
  </si>
  <si>
    <t>Southwark</t>
  </si>
  <si>
    <t>E09000029</t>
  </si>
  <si>
    <t>Sutton</t>
  </si>
  <si>
    <t>E09000030</t>
  </si>
  <si>
    <t>Tower Hamlets</t>
  </si>
  <si>
    <t>E09000031</t>
  </si>
  <si>
    <t>Waltham Forest</t>
  </si>
  <si>
    <t>E09000032</t>
  </si>
  <si>
    <t>Wandsworth</t>
  </si>
  <si>
    <t>E09000033</t>
  </si>
  <si>
    <t>Westminster</t>
  </si>
  <si>
    <t>E06000003</t>
  </si>
  <si>
    <t>Redcar and Cleveland</t>
  </si>
  <si>
    <t>E06000013</t>
  </si>
  <si>
    <t>North Lincolnshire</t>
  </si>
  <si>
    <t>E06000022</t>
  </si>
  <si>
    <t>Bath and North East Somerset</t>
  </si>
  <si>
    <t>E06000024</t>
  </si>
  <si>
    <t>North Somerset</t>
  </si>
  <si>
    <t>E06000037</t>
  </si>
  <si>
    <t>West Berkshire</t>
  </si>
  <si>
    <t>E06000049</t>
  </si>
  <si>
    <t>Cheshire East</t>
  </si>
  <si>
    <t>E06000050</t>
  </si>
  <si>
    <t>Cheshire West and Chester</t>
  </si>
  <si>
    <t>E06000055</t>
  </si>
  <si>
    <t>Bedford</t>
  </si>
  <si>
    <t>E06000060</t>
  </si>
  <si>
    <t>Buckinghamshire</t>
  </si>
  <si>
    <t>E06000061</t>
  </si>
  <si>
    <t>North Northamptonshire</t>
  </si>
  <si>
    <t>E06000062</t>
  </si>
  <si>
    <t>West Northamptonshire</t>
  </si>
  <si>
    <t>E07000033</t>
  </si>
  <si>
    <t>E07000039</t>
  </si>
  <si>
    <t>South Derbyshire</t>
  </si>
  <si>
    <t>E07000063</t>
  </si>
  <si>
    <t>Lewes</t>
  </si>
  <si>
    <t>E07000068</t>
  </si>
  <si>
    <t>Brentwood</t>
  </si>
  <si>
    <t>E07000071</t>
  </si>
  <si>
    <t>Colchester</t>
  </si>
  <si>
    <t>E07000072</t>
  </si>
  <si>
    <t>Epping Forest</t>
  </si>
  <si>
    <t>E07000082</t>
  </si>
  <si>
    <t>Stroud</t>
  </si>
  <si>
    <t>E07000084</t>
  </si>
  <si>
    <t>Basingstoke and Deane</t>
  </si>
  <si>
    <t>E07000089</t>
  </si>
  <si>
    <t>Hart</t>
  </si>
  <si>
    <t>E07000091</t>
  </si>
  <si>
    <t>New Forest</t>
  </si>
  <si>
    <t>E07000093</t>
  </si>
  <si>
    <t>Test Valley</t>
  </si>
  <si>
    <t>E07000096</t>
  </si>
  <si>
    <t>Dacorum</t>
  </si>
  <si>
    <t>E07000099</t>
  </si>
  <si>
    <t>North Hertfordshire</t>
  </si>
  <si>
    <t>E07000105</t>
  </si>
  <si>
    <t>Ashford</t>
  </si>
  <si>
    <t>E07000108</t>
  </si>
  <si>
    <t>Dover</t>
  </si>
  <si>
    <t>E07000110</t>
  </si>
  <si>
    <t>Maidstone</t>
  </si>
  <si>
    <t>E07000112</t>
  </si>
  <si>
    <t>Folkestone and Hythe</t>
  </si>
  <si>
    <t>E07000115</t>
  </si>
  <si>
    <t>Tonbridge and Malling</t>
  </si>
  <si>
    <t>E07000116</t>
  </si>
  <si>
    <t>E07000118</t>
  </si>
  <si>
    <t>Chorley</t>
  </si>
  <si>
    <t>E07000121</t>
  </si>
  <si>
    <t>Lancaster</t>
  </si>
  <si>
    <t>E07000127</t>
  </si>
  <si>
    <t>West Lancashire</t>
  </si>
  <si>
    <t>E07000136</t>
  </si>
  <si>
    <t>Boston</t>
  </si>
  <si>
    <t>E07000144</t>
  </si>
  <si>
    <t>Broadland</t>
  </si>
  <si>
    <t>E07000145</t>
  </si>
  <si>
    <t>Great Yarmouth</t>
  </si>
  <si>
    <t>E07000177</t>
  </si>
  <si>
    <t>Cherwell</t>
  </si>
  <si>
    <t>E07000192</t>
  </si>
  <si>
    <t>Cannock Chase</t>
  </si>
  <si>
    <t>E07000193</t>
  </si>
  <si>
    <t>East Staffordshire</t>
  </si>
  <si>
    <t>E07000194</t>
  </si>
  <si>
    <t>Lichfield</t>
  </si>
  <si>
    <t>E07000196</t>
  </si>
  <si>
    <t>South Staffordshire</t>
  </si>
  <si>
    <t>E07000197</t>
  </si>
  <si>
    <t>Stafford</t>
  </si>
  <si>
    <t>E07000210</t>
  </si>
  <si>
    <t>Mole Valley</t>
  </si>
  <si>
    <t>E07000215</t>
  </si>
  <si>
    <t>Tandridge</t>
  </si>
  <si>
    <t>E07000239</t>
  </si>
  <si>
    <t>Wyre Forest</t>
  </si>
  <si>
    <t>E07000242</t>
  </si>
  <si>
    <t>East Hertfordshire</t>
  </si>
  <si>
    <t>Owner-occupied</t>
  </si>
  <si>
    <t>Private rent</t>
  </si>
  <si>
    <t>Social rent</t>
  </si>
  <si>
    <t>This worksheet contains four tables.  The tables are presented vertically with one empty row ahead of each table.  Notes D1, D2, D5, D7 and D10 relate to this worksheet and are included in the Notes worksheet.</t>
  </si>
  <si>
    <t>Source: Office for National Statistics (ONS) Main fuel type or method of heating used in central heating, England and Wales dataset for the financial year ending March 2024</t>
  </si>
  <si>
    <t>2021 rural-urban classification of Areas</t>
  </si>
  <si>
    <t>Community heating scheme</t>
  </si>
  <si>
    <t>Electricity</t>
  </si>
  <si>
    <t>Mains gas</t>
  </si>
  <si>
    <t>Oil</t>
  </si>
  <si>
    <t>Two or more 
(including renewable energy)</t>
  </si>
  <si>
    <t>2021 rural-urban classification of areas</t>
  </si>
  <si>
    <t>(1a) Proportion (%) of Owner-occupied dwellings by main fuel type by broad rural-urban classification, 2024:</t>
  </si>
  <si>
    <t xml:space="preserve">(1b) Proportion (%) of Private rent dwellings by main fuel type by broad rural-urban classification, 2024: </t>
  </si>
  <si>
    <t xml:space="preserve">(1c) Proportion (%) of Social rent dwellings by main fuel type by broad rural-urban classification, 2024: </t>
  </si>
  <si>
    <t>This worksheet contains six tables.  The tables are presented vertically with one empty row ahead of each table.  Notes D1, D2, D5, D7, D9, D10 and D11 relate to this worksheet and are included in the Notes worksheet.</t>
  </si>
  <si>
    <t>Local Authority Name</t>
  </si>
  <si>
    <t>Two or more
(including renewable energy)</t>
  </si>
  <si>
    <t>Rural-Urban Classification 2021</t>
  </si>
  <si>
    <t>[c]</t>
  </si>
  <si>
    <t>Worksheet EA: Average median electricity consumption by Rural Urban Classification in England (2015 to 2022)</t>
  </si>
  <si>
    <t>This worksheet contains two tables.  The tables are presented vertically with one empty row ahead of each table.  Notes E1, E2, E8 and E9 relate to this worksheet and are included in the Notes worksheet.</t>
  </si>
  <si>
    <t xml:space="preserve">Source: Regional and local authority electricity consumption statistics, January 2024 </t>
  </si>
  <si>
    <t>(1) Estimated average median domestic electricity consumption (kWh per meter) by broad Rural-Urban Classification, 2022:</t>
  </si>
  <si>
    <t>(2) Estimated average median non-domestic electricity consumption  (kWh per meter) by broad Rural-Urban Classification, 2022:</t>
  </si>
  <si>
    <t>Worksheet EB: Average median gas consumption by Rural Urban Classification in England (2015 to 2022)</t>
  </si>
  <si>
    <t>This worksheet contains two tables.  The tables are presented vertically with one empty row ahead of each table.  Notes E1, E3, E4, E5, E6, E7, E8 and E9 relate to this worksheet and are included in the Notes worksheet.</t>
  </si>
  <si>
    <t>Source: Regional and local authority gas consumption statistics, January 2024</t>
  </si>
  <si>
    <t>(1) Estimated average median domestic gas consumption  (kWh per meter) by broad Rural-Urban Classification, 2022:</t>
  </si>
  <si>
    <t>(2) Estimated average median non-domestic gas consumption  (kWh per meter) by broad Rural-Urban Classification, 2022:</t>
  </si>
  <si>
    <r>
      <t>Worksheet FA: Median estimated carbon dioxide (CO</t>
    </r>
    <r>
      <rPr>
        <b/>
        <vertAlign val="subscript"/>
        <sz val="15"/>
        <color rgb="FF000000"/>
        <rFont val="Arial"/>
        <family val="2"/>
      </rPr>
      <t>2</t>
    </r>
    <r>
      <rPr>
        <b/>
        <sz val="15"/>
        <color rgb="FF000000"/>
        <rFont val="Arial"/>
        <family val="2"/>
      </rPr>
      <t>) emissions (tonnes/year) from domestic properties by Rural-Urban Classification in England in 2023</t>
    </r>
  </si>
  <si>
    <t>This worksheet contains nine tables.  The tables are presented vertically with one empty row ahead of each table.  Notes F1, F2, F3, F4, F5 and F6 relate to this worksheet and are included in the Notes worksheet.</t>
  </si>
  <si>
    <t>Source: Office for National Statistics (ONS) Median estimated carbon dioxide (CO2) emissions, England and Wales dataset</t>
  </si>
  <si>
    <r>
      <t>(1a) Average median CO</t>
    </r>
    <r>
      <rPr>
        <b/>
        <vertAlign val="subscript"/>
        <sz val="11"/>
        <color rgb="FF000000"/>
        <rFont val="Arial"/>
        <family val="2"/>
      </rPr>
      <t>2</t>
    </r>
    <r>
      <rPr>
        <b/>
        <sz val="11"/>
        <color rgb="FF000000"/>
        <rFont val="Arial"/>
        <family val="2"/>
      </rPr>
      <t xml:space="preserve"> emissions by detailed Rural-Urban Classification, 2023:</t>
    </r>
  </si>
  <si>
    <t>Urban with Conurbation</t>
  </si>
  <si>
    <r>
      <t>(1b) Average median CO</t>
    </r>
    <r>
      <rPr>
        <b/>
        <vertAlign val="subscript"/>
        <sz val="11"/>
        <color rgb="FF000000"/>
        <rFont val="Arial"/>
        <family val="2"/>
      </rPr>
      <t>2</t>
    </r>
    <r>
      <rPr>
        <b/>
        <sz val="11"/>
        <color rgb="FF000000"/>
        <rFont val="Arial"/>
        <family val="2"/>
      </rPr>
      <t xml:space="preserve"> emissions by broad Rural-Urban Classification, 2023:</t>
    </r>
  </si>
  <si>
    <r>
      <t>(2a) Average median CO</t>
    </r>
    <r>
      <rPr>
        <b/>
        <vertAlign val="subscript"/>
        <sz val="11"/>
        <color rgb="FF000000"/>
        <rFont val="Arial"/>
        <family val="2"/>
      </rPr>
      <t>2</t>
    </r>
    <r>
      <rPr>
        <b/>
        <sz val="11"/>
        <color rgb="FF000000"/>
        <rFont val="Arial"/>
        <family val="2"/>
      </rPr>
      <t xml:space="preserve"> emissions by property type and detailed Rural-Urban Classification, 2023:</t>
    </r>
  </si>
  <si>
    <r>
      <t>(2b) Average median CO</t>
    </r>
    <r>
      <rPr>
        <b/>
        <vertAlign val="subscript"/>
        <sz val="11"/>
        <color rgb="FF000000"/>
        <rFont val="Arial"/>
        <family val="2"/>
      </rPr>
      <t>2</t>
    </r>
    <r>
      <rPr>
        <b/>
        <sz val="11"/>
        <color rgb="FF000000"/>
        <rFont val="Arial"/>
        <family val="2"/>
      </rPr>
      <t xml:space="preserve"> emissions by property type and by broad Rural-Urban Classification, 2023:</t>
    </r>
  </si>
  <si>
    <r>
      <t>(2c) Average median CO</t>
    </r>
    <r>
      <rPr>
        <b/>
        <vertAlign val="subscript"/>
        <sz val="11"/>
        <color rgb="FF000000"/>
        <rFont val="Arial"/>
        <family val="2"/>
      </rPr>
      <t>2</t>
    </r>
    <r>
      <rPr>
        <b/>
        <sz val="11"/>
        <color rgb="FF000000"/>
        <rFont val="Arial"/>
        <family val="2"/>
      </rPr>
      <t xml:space="preserve"> emissions by property type and by broad Rural-Urban Classification with London separate, 2023:</t>
    </r>
  </si>
  <si>
    <t>All homes</t>
  </si>
  <si>
    <r>
      <t>(3a) Average median CO</t>
    </r>
    <r>
      <rPr>
        <b/>
        <vertAlign val="subscript"/>
        <sz val="11"/>
        <color rgb="FF000000"/>
        <rFont val="Arial"/>
        <family val="2"/>
      </rPr>
      <t>2</t>
    </r>
    <r>
      <rPr>
        <b/>
        <sz val="11"/>
        <color rgb="FF000000"/>
        <rFont val="Arial"/>
        <family val="2"/>
      </rPr>
      <t xml:space="preserve"> emissions by property tenure and by detailed Rural-Urban Classification, 2023:</t>
    </r>
  </si>
  <si>
    <r>
      <t>(3b) Average median CO</t>
    </r>
    <r>
      <rPr>
        <b/>
        <vertAlign val="subscript"/>
        <sz val="11"/>
        <color rgb="FF000000"/>
        <rFont val="Arial"/>
        <family val="2"/>
      </rPr>
      <t>2</t>
    </r>
    <r>
      <rPr>
        <b/>
        <sz val="11"/>
        <color rgb="FF000000"/>
        <rFont val="Arial"/>
        <family val="2"/>
      </rPr>
      <t xml:space="preserve"> emissions by property tenure and by broad Rural-Urban Classification, 2023:</t>
    </r>
  </si>
  <si>
    <r>
      <t>(4a) Average median CO</t>
    </r>
    <r>
      <rPr>
        <b/>
        <vertAlign val="subscript"/>
        <sz val="11"/>
        <color rgb="FF000000"/>
        <rFont val="Arial"/>
        <family val="2"/>
      </rPr>
      <t>2</t>
    </r>
    <r>
      <rPr>
        <b/>
        <sz val="11"/>
        <color rgb="FF000000"/>
        <rFont val="Arial"/>
        <family val="2"/>
      </rPr>
      <t xml:space="preserve"> emissions for New and Existing domestic properties by detailed Rural-Urban Classification, 2023:</t>
    </r>
  </si>
  <si>
    <r>
      <t>(4b) Average median CO</t>
    </r>
    <r>
      <rPr>
        <b/>
        <vertAlign val="subscript"/>
        <sz val="11"/>
        <color rgb="FF000000"/>
        <rFont val="Arial"/>
        <family val="2"/>
      </rPr>
      <t>2</t>
    </r>
    <r>
      <rPr>
        <b/>
        <sz val="11"/>
        <color rgb="FF000000"/>
        <rFont val="Arial"/>
        <family val="2"/>
      </rPr>
      <t xml:space="preserve"> emissions for New and Existing domestic properties by broad Rural-Urban Classification, 2023:</t>
    </r>
  </si>
  <si>
    <r>
      <t>Worksheet FB: Median estimated carbon dioxide (CO</t>
    </r>
    <r>
      <rPr>
        <b/>
        <vertAlign val="subscript"/>
        <sz val="15"/>
        <color rgb="FF000000"/>
        <rFont val="Arial"/>
        <family val="2"/>
      </rPr>
      <t>2</t>
    </r>
    <r>
      <rPr>
        <b/>
        <sz val="15"/>
        <color rgb="FF000000"/>
        <rFont val="Arial"/>
        <family val="2"/>
      </rPr>
      <t>) emissions (tonnes/year) by property type and Local Authority in March 2023</t>
    </r>
  </si>
  <si>
    <r>
      <t>This worksheet contains three tables.  The tables are presented vertically with one empty row ahead of each table.  Notes F1, F2, F3 and F5</t>
    </r>
    <r>
      <rPr>
        <sz val="11"/>
        <color rgb="FFFF0000"/>
        <rFont val="Arial"/>
        <family val="2"/>
      </rPr>
      <t xml:space="preserve"> </t>
    </r>
    <r>
      <rPr>
        <sz val="11"/>
        <color rgb="FF000000"/>
        <rFont val="Arial"/>
        <family val="2"/>
      </rPr>
      <t>relate to this worksheet and are included in the Notes worksheet.</t>
    </r>
  </si>
  <si>
    <r>
      <t>(1) Median estimated carbon dioxide (CO</t>
    </r>
    <r>
      <rPr>
        <b/>
        <vertAlign val="subscript"/>
        <sz val="11"/>
        <color rgb="FF000000"/>
        <rFont val="Arial"/>
        <family val="2"/>
      </rPr>
      <t>2</t>
    </r>
    <r>
      <rPr>
        <b/>
        <sz val="11"/>
        <color rgb="FF000000"/>
        <rFont val="Arial"/>
        <family val="2"/>
      </rPr>
      <t>) emissions (tonnes/year) in Predominantly Rural Local Authorities in March 2023</t>
    </r>
  </si>
  <si>
    <t>2 Largely Rural</t>
  </si>
  <si>
    <t>1 Mainly Rural</t>
  </si>
  <si>
    <t>E07000026</t>
  </si>
  <si>
    <t>Allerdale</t>
  </si>
  <si>
    <t>E07000029</t>
  </si>
  <si>
    <t>Copeland</t>
  </si>
  <si>
    <t>E07000030</t>
  </si>
  <si>
    <t>Eden</t>
  </si>
  <si>
    <t>E07000031</t>
  </si>
  <si>
    <t>South Lakeland</t>
  </si>
  <si>
    <t>E07000163</t>
  </si>
  <si>
    <t>Craven</t>
  </si>
  <si>
    <t>E07000164</t>
  </si>
  <si>
    <t>Hambleton</t>
  </si>
  <si>
    <t>E07000166</t>
  </si>
  <si>
    <t>Richmondshire</t>
  </si>
  <si>
    <t>E07000167</t>
  </si>
  <si>
    <t>Ryedale</t>
  </si>
  <si>
    <t>E07000169</t>
  </si>
  <si>
    <t>E07000187</t>
  </si>
  <si>
    <t>Mendip</t>
  </si>
  <si>
    <t>E07000188</t>
  </si>
  <si>
    <t>Sedgemoor</t>
  </si>
  <si>
    <t>E07000189</t>
  </si>
  <si>
    <t>South Somerset</t>
  </si>
  <si>
    <t>E07000246</t>
  </si>
  <si>
    <t>Somerset West and Taunton</t>
  </si>
  <si>
    <r>
      <t>(2) Median estimated carbon dioxide (CO</t>
    </r>
    <r>
      <rPr>
        <b/>
        <vertAlign val="subscript"/>
        <sz val="11"/>
        <color rgb="FF000000"/>
        <rFont val="Arial"/>
        <family val="2"/>
      </rPr>
      <t>2</t>
    </r>
    <r>
      <rPr>
        <b/>
        <sz val="11"/>
        <color rgb="FF000000"/>
        <rFont val="Arial"/>
        <family val="2"/>
      </rPr>
      <t>) emissions (tonnes/year) in Predominantly Urban Local Authorities in March 2023</t>
    </r>
  </si>
  <si>
    <t>4 Urban with City and Town</t>
  </si>
  <si>
    <t>5 Urban with Conurbation</t>
  </si>
  <si>
    <r>
      <t>(3) Median estimated carbon dioxide (CO</t>
    </r>
    <r>
      <rPr>
        <b/>
        <vertAlign val="subscript"/>
        <sz val="11"/>
        <color rgb="FF000000"/>
        <rFont val="Arial"/>
        <family val="2"/>
      </rPr>
      <t>2</t>
    </r>
    <r>
      <rPr>
        <b/>
        <sz val="11"/>
        <color rgb="FF000000"/>
        <rFont val="Arial"/>
        <family val="2"/>
      </rPr>
      <t>) emissions (tonnes/year) in Urban with Significant Rural Local Authorities in March 2023</t>
    </r>
  </si>
  <si>
    <t>3 Urban with Significant Rural</t>
  </si>
  <si>
    <t>E07000027</t>
  </si>
  <si>
    <t>Barrow-in-Furness</t>
  </si>
  <si>
    <t>E07000028</t>
  </si>
  <si>
    <t>Carlisle</t>
  </si>
  <si>
    <t>Shepway</t>
  </si>
  <si>
    <t>E07000165</t>
  </si>
  <si>
    <t>Harrogate</t>
  </si>
  <si>
    <t>E07000168</t>
  </si>
  <si>
    <t>Scarborough</t>
  </si>
  <si>
    <t>Worksheet FC: Median estimated carbon dioxide (CO2) emissions (tonnes/year) by property tenure and Local Authority for financial year ending March 2023</t>
  </si>
  <si>
    <r>
      <t>This worksheet contains three tables.  The tables are presented vertically with one empty row ahead of each table.  Notes F1, F2, F3 and F6</t>
    </r>
    <r>
      <rPr>
        <sz val="11"/>
        <color rgb="FFFF0000"/>
        <rFont val="Arial"/>
        <family val="2"/>
      </rPr>
      <t xml:space="preserve"> </t>
    </r>
    <r>
      <rPr>
        <sz val="11"/>
        <color rgb="FF000000"/>
        <rFont val="Arial"/>
        <family val="2"/>
      </rPr>
      <t>relate to this worksheet and are included in the Notes worksheet.</t>
    </r>
  </si>
  <si>
    <t>(1) Median estimated Carbon dioxide (CO2) emissions (tonnes/year) in Predominantly Rural Local Authorities in March 2023</t>
  </si>
  <si>
    <t>(2) Median estimated Carbon dioxide (CO2) emissions (tonnes/year) in Predominantly Urban Local Authorities in March 2023</t>
  </si>
  <si>
    <t>(3) Median estimated Carbon dioxide (CO2) emissions (tonnes/year) in Urban with Significant Rural Local Authorities in March 2023</t>
  </si>
  <si>
    <r>
      <t>Worksheet FD: Median estimated carbon dioxide (CO</t>
    </r>
    <r>
      <rPr>
        <b/>
        <vertAlign val="subscript"/>
        <sz val="15"/>
        <color rgb="FF000000"/>
        <rFont val="Arial"/>
        <family val="2"/>
      </rPr>
      <t>2</t>
    </r>
    <r>
      <rPr>
        <b/>
        <sz val="15"/>
        <color rgb="FF000000"/>
        <rFont val="Arial"/>
        <family val="2"/>
      </rPr>
      <t>) emissions (tonnes/year) for new and existing domestic properties by Local Authority in March 2023</t>
    </r>
  </si>
  <si>
    <r>
      <t>This worksheet contains three tables.  The tables are presented vertically with one empty row ahead of each table.  Notes  F1, F2, F3 and F4</t>
    </r>
    <r>
      <rPr>
        <sz val="11"/>
        <color rgb="FFFF0000"/>
        <rFont val="Arial"/>
        <family val="2"/>
      </rPr>
      <t xml:space="preserve"> </t>
    </r>
    <r>
      <rPr>
        <sz val="11"/>
        <color rgb="FF000000"/>
        <rFont val="Arial"/>
        <family val="2"/>
      </rPr>
      <t>relate to this worksheet and are included in the Notes worksheet.</t>
    </r>
  </si>
  <si>
    <r>
      <t>Worksheet FE: Distribution summary statistics for median estimated carbon dioxide (CO</t>
    </r>
    <r>
      <rPr>
        <b/>
        <vertAlign val="subscript"/>
        <sz val="15"/>
        <color rgb="FF000000"/>
        <rFont val="Arial"/>
        <family val="2"/>
      </rPr>
      <t>2</t>
    </r>
    <r>
      <rPr>
        <b/>
        <sz val="15"/>
        <color rgb="FF000000"/>
        <rFont val="Arial"/>
        <family val="2"/>
      </rPr>
      <t>) emissions (tonnes/year) for Local Authorities in England, March 2023</t>
    </r>
  </si>
  <si>
    <t>This worksheet contains two tables. The tables are presented vertically with one empty row ahead of each table.  Notes F1, F2, F3, and F5 relate to this worksheet and are included in the Notes worksheet.</t>
  </si>
  <si>
    <r>
      <t>(1) Distribution summary statistics for median CO</t>
    </r>
    <r>
      <rPr>
        <b/>
        <vertAlign val="subscript"/>
        <sz val="11"/>
        <color rgb="FF000000"/>
        <rFont val="Arial"/>
        <family val="2"/>
      </rPr>
      <t>2</t>
    </r>
    <r>
      <rPr>
        <b/>
        <sz val="11"/>
        <color rgb="FF000000"/>
        <rFont val="Arial"/>
        <family val="2"/>
      </rPr>
      <t xml:space="preserve"> emissions (tonnes per year) by property type for Local Authorities in Predominantly Rural areas </t>
    </r>
  </si>
  <si>
    <t>Distribution estimate</t>
  </si>
  <si>
    <t>Minimum</t>
  </si>
  <si>
    <t>Lower quartile</t>
  </si>
  <si>
    <t>Median</t>
  </si>
  <si>
    <t>Upper quartile</t>
  </si>
  <si>
    <t>Maximum</t>
  </si>
  <si>
    <r>
      <t>(2) Distribution summary statistics for median CO</t>
    </r>
    <r>
      <rPr>
        <b/>
        <vertAlign val="subscript"/>
        <sz val="11"/>
        <color rgb="FF000000"/>
        <rFont val="Arial"/>
        <family val="2"/>
      </rPr>
      <t>2</t>
    </r>
    <r>
      <rPr>
        <b/>
        <sz val="11"/>
        <color rgb="FF000000"/>
        <rFont val="Arial"/>
        <family val="2"/>
      </rPr>
      <t xml:space="preserve"> emissions (tonnes per year) by property type for Local Authorities in Predominantly Urban areas </t>
    </r>
  </si>
  <si>
    <t>Worksheet WDA: Withdrawn - Average Energy cost for domestic properties by Rural Urban Classification in England in 2021</t>
  </si>
  <si>
    <t xml:space="preserve">This topic was withdrawn from the energy report in September 2025 because it is no longer current. There are no plans to update this information. </t>
  </si>
  <si>
    <t>This worksheet contains three tables.  The tables are presented vertically with one empty row ahead of each table.  Notes WD1, WD2, WD3 and WD4 relate to this worksheet and are included in the Notes worksheet.</t>
  </si>
  <si>
    <t xml:space="preserve">Source: Office for National Statistics (ONS) Energy Efficiency of Housing at Local Authority level, March 2021 </t>
  </si>
  <si>
    <t>(1) Estimated average median domestic energy cost (£ per year) for new and existing dwellings by broad Rural-Urban Classification, 2021:</t>
  </si>
  <si>
    <t xml:space="preserve">Existing dwellings </t>
  </si>
  <si>
    <t>(2) Estimated average median domestic energy cost (£ per year) by property type and by broad Rural-Urban Classification, 2021:</t>
  </si>
  <si>
    <t xml:space="preserve">Detached </t>
  </si>
  <si>
    <t xml:space="preserve">Semi-detached </t>
  </si>
  <si>
    <t xml:space="preserve">Terraced </t>
  </si>
  <si>
    <t xml:space="preserve">Flats and maisonettes </t>
  </si>
  <si>
    <t>(3) Estimated average median domestic energy cost (£ per year) by property tenure and by broad Rural-Urban Classification, 2021:</t>
  </si>
  <si>
    <t xml:space="preserve">Owner-occupied </t>
  </si>
  <si>
    <t xml:space="preserve"> Private rent </t>
  </si>
  <si>
    <t>2021 Rural-Urban Classification</t>
  </si>
  <si>
    <t>(4b) Percentage of New and Existing domestic properties with Energy Performance Certificate (EPC) ratings of C or better by broad rural-urban classification, 2025:</t>
  </si>
  <si>
    <t>(4a)  Percentage of New and Existing domestic properties with Energy Performance Certificate (EPC) ratings of C or better by detailed rural-urban classification with London separate, 2025:</t>
  </si>
  <si>
    <t>(3b) Percentage of domestic properties with Energy Performance Certificate (EPC) ratings of C or better by property type and by broad rural-urban classification, 2025:</t>
  </si>
  <si>
    <t>(3a) Percentage of domestic properties with Energy Performance Certificate (EPC) ratings of C or better by property type and by detailed rural-urban classification with London separate, 2025:</t>
  </si>
  <si>
    <t>(2b) Percentage (%) of domestic properties with Energy Performance Certificate (EPC) ratings of C or better by property age and by broad rural-urban classification, 2025:</t>
  </si>
  <si>
    <t>(2a) Percentage (%) of domestic properties with Energy Performance Certificate (EPC) ratings of C or better by property age and by detailed rural-urban classification with London separate, 2025:</t>
  </si>
  <si>
    <t>2025</t>
  </si>
  <si>
    <t>Number of Parliamentary Constituencies</t>
  </si>
  <si>
    <t>(1b) Percentage (%) of domestic properties with Energy Performance Certificate (EPC) ratings of C or better by broad rural-urban classification, 2025:</t>
  </si>
  <si>
    <t>London (75)</t>
  </si>
  <si>
    <t>(1a) Percentage (%) of domestic properties with Energy Performance Certificate (EPC) ratings of C or better by detailed rural-urban classification with London separate, 2025:</t>
  </si>
  <si>
    <t>Source: Office for National Statistics (ONS) Energy Performance Certificate (EPC) Band C or above, England and Wales dataset for the financial year ending March 2025</t>
  </si>
  <si>
    <t>Worksheet CA: Percentage of domestic properties with Energy Performance Certificate (EPC) ratings of C or better by rural-urban classification in England in 2025</t>
  </si>
  <si>
    <t>York Outer</t>
  </si>
  <si>
    <t>E14001605</t>
  </si>
  <si>
    <t>E14001601</t>
  </si>
  <si>
    <t>E14001593</t>
  </si>
  <si>
    <t>E14001577</t>
  </si>
  <si>
    <t>Thornbury and Yate</t>
  </si>
  <si>
    <t>E14001545</t>
  </si>
  <si>
    <t>E14001542</t>
  </si>
  <si>
    <t>Tatton</t>
  </si>
  <si>
    <t>E14001539</t>
  </si>
  <si>
    <t>Sussex Weald</t>
  </si>
  <si>
    <t>E14001533</t>
  </si>
  <si>
    <t>E14001529</t>
  </si>
  <si>
    <t>E14001514</t>
  </si>
  <si>
    <t>E14001513</t>
  </si>
  <si>
    <t>South West Devon</t>
  </si>
  <si>
    <t>E14001495</t>
  </si>
  <si>
    <t>E14001483</t>
  </si>
  <si>
    <t>Shrewsbury</t>
  </si>
  <si>
    <t>E14001473</t>
  </si>
  <si>
    <t>Shipley</t>
  </si>
  <si>
    <t>E14001472</t>
  </si>
  <si>
    <t>Scunthorpe</t>
  </si>
  <si>
    <t>E14001462</t>
  </si>
  <si>
    <t>Scarborough and Whitby</t>
  </si>
  <si>
    <t>E14001461</t>
  </si>
  <si>
    <t>Runcorn and Helsby</t>
  </si>
  <si>
    <t>E14001455</t>
  </si>
  <si>
    <t>Rother Valley</t>
  </si>
  <si>
    <t>E14001451</t>
  </si>
  <si>
    <t>Rochester and Strood</t>
  </si>
  <si>
    <t>E14001447</t>
  </si>
  <si>
    <t>Penistone and Stocksbridge</t>
  </si>
  <si>
    <t>E14001423</t>
  </si>
  <si>
    <t>Ossett and Denby Dale</t>
  </si>
  <si>
    <t>E14001418</t>
  </si>
  <si>
    <t>North West Hampshire</t>
  </si>
  <si>
    <t>E14001403</t>
  </si>
  <si>
    <t>North West Cambridgeshire</t>
  </si>
  <si>
    <t>E14001401</t>
  </si>
  <si>
    <t>E14001399</t>
  </si>
  <si>
    <t>North East Somerset and Hanham</t>
  </si>
  <si>
    <t>E14001394</t>
  </si>
  <si>
    <t>E14001391</t>
  </si>
  <si>
    <t>North East Cambridgeshire</t>
  </si>
  <si>
    <t>E14001390</t>
  </si>
  <si>
    <t>North Durham</t>
  </si>
  <si>
    <t>E14001389</t>
  </si>
  <si>
    <t>Newbury</t>
  </si>
  <si>
    <t>E14001376</t>
  </si>
  <si>
    <t>New Forest West</t>
  </si>
  <si>
    <t>E14001374</t>
  </si>
  <si>
    <t>New Forest East</t>
  </si>
  <si>
    <t>E14001373</t>
  </si>
  <si>
    <t>Middlesbrough South and East Cleveland</t>
  </si>
  <si>
    <t>E14001368</t>
  </si>
  <si>
    <t>Mid Leicestershire</t>
  </si>
  <si>
    <t>E14001364</t>
  </si>
  <si>
    <t>Mid Dorset and North Poole</t>
  </si>
  <si>
    <t>E14001363</t>
  </si>
  <si>
    <t>Mid Derbyshire</t>
  </si>
  <si>
    <t>E14001362</t>
  </si>
  <si>
    <t>E14001335</t>
  </si>
  <si>
    <t>Kettering</t>
  </si>
  <si>
    <t>E14001311</t>
  </si>
  <si>
    <t>Isle of Wight East</t>
  </si>
  <si>
    <t>E14001303</t>
  </si>
  <si>
    <t>E14001294</t>
  </si>
  <si>
    <t>Hitchin</t>
  </si>
  <si>
    <t>E14001289</t>
  </si>
  <si>
    <t>E14001288</t>
  </si>
  <si>
    <t>E14001287</t>
  </si>
  <si>
    <t>Hereford and South Herefordshire</t>
  </si>
  <si>
    <t>E14001281</t>
  </si>
  <si>
    <t>Harpenden and Berkhamsted</t>
  </si>
  <si>
    <t>E14001268</t>
  </si>
  <si>
    <t>E14001256</t>
  </si>
  <si>
    <t>Godalming and Ash</t>
  </si>
  <si>
    <t>E14001249</t>
  </si>
  <si>
    <t>E14001239</t>
  </si>
  <si>
    <t>Faversham and Mid Kent</t>
  </si>
  <si>
    <t>E14001235</t>
  </si>
  <si>
    <t>Farnham and Bordon</t>
  </si>
  <si>
    <t>E14001234</t>
  </si>
  <si>
    <t>Exmouth and Exeter East</t>
  </si>
  <si>
    <t>E14001232</t>
  </si>
  <si>
    <t>East Surrey</t>
  </si>
  <si>
    <t>E14001215</t>
  </si>
  <si>
    <t>E14001214</t>
  </si>
  <si>
    <t>Dover and Deal</t>
  </si>
  <si>
    <t>E14001202</t>
  </si>
  <si>
    <t>Dorking and Horley</t>
  </si>
  <si>
    <t>E14001201</t>
  </si>
  <si>
    <t>Corby and East Northamptonshire</t>
  </si>
  <si>
    <t>E14001179</t>
  </si>
  <si>
    <t>Congleton</t>
  </si>
  <si>
    <t>E14001178</t>
  </si>
  <si>
    <t>E14001170</t>
  </si>
  <si>
    <t>E14001166</t>
  </si>
  <si>
    <t>E14001152</t>
  </si>
  <si>
    <t>Buckingham and Bletchley</t>
  </si>
  <si>
    <t>E14001141</t>
  </si>
  <si>
    <t>E14001138</t>
  </si>
  <si>
    <t>Bridgwater</t>
  </si>
  <si>
    <t>E14001126</t>
  </si>
  <si>
    <t>E14001121</t>
  </si>
  <si>
    <t>Blaydon and Consett</t>
  </si>
  <si>
    <t>E14001106</t>
  </si>
  <si>
    <t>E14001079</t>
  </si>
  <si>
    <t>Barrow and Furness</t>
  </si>
  <si>
    <t>E14001076</t>
  </si>
  <si>
    <t>Aylesbury</t>
  </si>
  <si>
    <t>E14001071</t>
  </si>
  <si>
    <t>E14001069</t>
  </si>
  <si>
    <t xml:space="preserve">Parliamentary Constituency  </t>
  </si>
  <si>
    <t>Code</t>
  </si>
  <si>
    <t>(3) Percentage of domestic properties with Energy Performance Certificate (EPC) ratings of C or better in intermediate Parliamentary Constituencies, 2025</t>
  </si>
  <si>
    <t>York Central</t>
  </si>
  <si>
    <t>E14001604</t>
  </si>
  <si>
    <t>Wythenshawe and Sale East</t>
  </si>
  <si>
    <t>E14001602</t>
  </si>
  <si>
    <t>Wycombe</t>
  </si>
  <si>
    <t>E14001600</t>
  </si>
  <si>
    <t>Worthing West</t>
  </si>
  <si>
    <t>E14001599</t>
  </si>
  <si>
    <t>Worsley and Eccles</t>
  </si>
  <si>
    <t>E14001598</t>
  </si>
  <si>
    <t>E14001597</t>
  </si>
  <si>
    <t>Wolverhampton West</t>
  </si>
  <si>
    <t>E14001596</t>
  </si>
  <si>
    <t>Wolverhampton South East</t>
  </si>
  <si>
    <t>E14001595</t>
  </si>
  <si>
    <t>Wolverhampton North East</t>
  </si>
  <si>
    <t>E14001594</t>
  </si>
  <si>
    <t>E14001592</t>
  </si>
  <si>
    <t>Wirral West</t>
  </si>
  <si>
    <t>E14001589</t>
  </si>
  <si>
    <t>Windsor</t>
  </si>
  <si>
    <t>E14001588</t>
  </si>
  <si>
    <t>Wimbledon</t>
  </si>
  <si>
    <t>E14001586</t>
  </si>
  <si>
    <t>E14001585</t>
  </si>
  <si>
    <t>Widnes and Halewood</t>
  </si>
  <si>
    <t>E14001584</t>
  </si>
  <si>
    <t>Weston-super-Mare</t>
  </si>
  <si>
    <t>E14001581</t>
  </si>
  <si>
    <t>West Ham and Beckton</t>
  </si>
  <si>
    <t>E14001576</t>
  </si>
  <si>
    <t>West Bromwich</t>
  </si>
  <si>
    <t>E14001574</t>
  </si>
  <si>
    <t>E14001573</t>
  </si>
  <si>
    <t>Wellingborough and Rushden</t>
  </si>
  <si>
    <t>E14001571</t>
  </si>
  <si>
    <t>E14001568</t>
  </si>
  <si>
    <t>Washington and Gateshead South</t>
  </si>
  <si>
    <t>E14001567</t>
  </si>
  <si>
    <t>Warwick and Leamington</t>
  </si>
  <si>
    <t>E14001566</t>
  </si>
  <si>
    <t>Warrington South</t>
  </si>
  <si>
    <t>E14001565</t>
  </si>
  <si>
    <t>Warrington North</t>
  </si>
  <si>
    <t>E14001564</t>
  </si>
  <si>
    <t>Walthamstow</t>
  </si>
  <si>
    <t>E14001563</t>
  </si>
  <si>
    <t>Walsall and Bloxwich</t>
  </si>
  <si>
    <t>E14001562</t>
  </si>
  <si>
    <t>Wallasey</t>
  </si>
  <si>
    <t>E14001561</t>
  </si>
  <si>
    <t>Wakefield and Rothwell</t>
  </si>
  <si>
    <t>E14001560</t>
  </si>
  <si>
    <t>Vauxhall and Camberwell Green</t>
  </si>
  <si>
    <t>E14001559</t>
  </si>
  <si>
    <t>Uxbridge and South Ruislip</t>
  </si>
  <si>
    <t>E14001558</t>
  </si>
  <si>
    <t>Tynemouth</t>
  </si>
  <si>
    <t>E14001557</t>
  </si>
  <si>
    <t>Twickenham</t>
  </si>
  <si>
    <t>E14001556</t>
  </si>
  <si>
    <t>Tottenham</t>
  </si>
  <si>
    <t>E14001553</t>
  </si>
  <si>
    <t>E14001551</t>
  </si>
  <si>
    <t>Tooting</t>
  </si>
  <si>
    <t>E14001550</t>
  </si>
  <si>
    <t>Tipton and Wednesbury</t>
  </si>
  <si>
    <t>E14001547</t>
  </si>
  <si>
    <t>E14001546</t>
  </si>
  <si>
    <t>Telford</t>
  </si>
  <si>
    <t>E14001541</t>
  </si>
  <si>
    <t>Taunton and Wellington</t>
  </si>
  <si>
    <t>E14001540</t>
  </si>
  <si>
    <t>E14001538</t>
  </si>
  <si>
    <t>Swindon South</t>
  </si>
  <si>
    <t>E14001537</t>
  </si>
  <si>
    <t>Swindon North</t>
  </si>
  <si>
    <t>E14001536</t>
  </si>
  <si>
    <t>Sutton Coldfield</t>
  </si>
  <si>
    <t>E14001535</t>
  </si>
  <si>
    <t>Sutton and Cheam</t>
  </si>
  <si>
    <t>E14001534</t>
  </si>
  <si>
    <t>E14001532</t>
  </si>
  <si>
    <t>Sunderland Central</t>
  </si>
  <si>
    <t>E14001531</t>
  </si>
  <si>
    <t>Stretford and Urmston</t>
  </si>
  <si>
    <t>E14001528</t>
  </si>
  <si>
    <t>Streatham and Croydon North</t>
  </si>
  <si>
    <t>E14001527</t>
  </si>
  <si>
    <t>Stratford and Bow</t>
  </si>
  <si>
    <t>E14001525</t>
  </si>
  <si>
    <t>Stourbridge</t>
  </si>
  <si>
    <t>E14001524</t>
  </si>
  <si>
    <t>Stoke-on-Trent South</t>
  </si>
  <si>
    <t>E14001522</t>
  </si>
  <si>
    <t>Stoke-on-Trent North</t>
  </si>
  <si>
    <t>E14001521</t>
  </si>
  <si>
    <t>Stoke-on-Trent Central</t>
  </si>
  <si>
    <t>E14001520</t>
  </si>
  <si>
    <t>Stockton West</t>
  </si>
  <si>
    <t>E14001519</t>
  </si>
  <si>
    <t>Stockton North</t>
  </si>
  <si>
    <t>E14001518</t>
  </si>
  <si>
    <t>E14001517</t>
  </si>
  <si>
    <t>E14001516</t>
  </si>
  <si>
    <t>Stalybridge and Hyde</t>
  </si>
  <si>
    <t>E14001515</t>
  </si>
  <si>
    <t>St Helens South and Whiston</t>
  </si>
  <si>
    <t>E14001510</t>
  </si>
  <si>
    <t>St Helens North</t>
  </si>
  <si>
    <t>E14001509</t>
  </si>
  <si>
    <t>E14001507</t>
  </si>
  <si>
    <t>Spen Valley</t>
  </si>
  <si>
    <t>E14001506</t>
  </si>
  <si>
    <t>E14001505</t>
  </si>
  <si>
    <t>Southport</t>
  </si>
  <si>
    <t>E14001504</t>
  </si>
  <si>
    <t>Southgate and Wood Green</t>
  </si>
  <si>
    <t>E14001503</t>
  </si>
  <si>
    <t>Southend West and Leigh</t>
  </si>
  <si>
    <t>E14001502</t>
  </si>
  <si>
    <t>Southend East and Rochford</t>
  </si>
  <si>
    <t>E14001501</t>
  </si>
  <si>
    <t>Southampton Test</t>
  </si>
  <si>
    <t>E14001500</t>
  </si>
  <si>
    <t>Southampton Itchen</t>
  </si>
  <si>
    <t>E14001499</t>
  </si>
  <si>
    <t>South West Wiltshire</t>
  </si>
  <si>
    <t>E14001498</t>
  </si>
  <si>
    <t>South West Hertfordshire</t>
  </si>
  <si>
    <t>E14001496</t>
  </si>
  <si>
    <t>South Shields</t>
  </si>
  <si>
    <t>E14001492</t>
  </si>
  <si>
    <t>E14001491</t>
  </si>
  <si>
    <t>South Basildon and East Thurrock</t>
  </si>
  <si>
    <t>E14001480</t>
  </si>
  <si>
    <t>Solihull West and Shirley</t>
  </si>
  <si>
    <t>E14001479</t>
  </si>
  <si>
    <t>Smethwick</t>
  </si>
  <si>
    <t>E14001478</t>
  </si>
  <si>
    <t>E14001477</t>
  </si>
  <si>
    <t>Sittingbourne and Sheppey</t>
  </si>
  <si>
    <t>E14001474</t>
  </si>
  <si>
    <t>Sheffield South East</t>
  </si>
  <si>
    <t>E14001470</t>
  </si>
  <si>
    <t>Sheffield Heeley</t>
  </si>
  <si>
    <t>E14001469</t>
  </si>
  <si>
    <t>Sheffield Hallam</t>
  </si>
  <si>
    <t>E14001468</t>
  </si>
  <si>
    <t>Sheffield Central</t>
  </si>
  <si>
    <t>E14001467</t>
  </si>
  <si>
    <t>Sheffield Brightside and Hillsborough</t>
  </si>
  <si>
    <t>E14001466</t>
  </si>
  <si>
    <t>Sefton Central</t>
  </si>
  <si>
    <t>E14001463</t>
  </si>
  <si>
    <t>E14001459</t>
  </si>
  <si>
    <t>Runnymede and Weybridge</t>
  </si>
  <si>
    <t>E14001456</t>
  </si>
  <si>
    <t>Ruislip, Northwood and Pinner</t>
  </si>
  <si>
    <t>E14001454</t>
  </si>
  <si>
    <t>E14001453</t>
  </si>
  <si>
    <t>E14001452</t>
  </si>
  <si>
    <t>Rossendale and Darwen</t>
  </si>
  <si>
    <t>E14001450</t>
  </si>
  <si>
    <t>Romford</t>
  </si>
  <si>
    <t>E14001448</t>
  </si>
  <si>
    <t>E14001446</t>
  </si>
  <si>
    <t>Richmond Park</t>
  </si>
  <si>
    <t>E14001445</t>
  </si>
  <si>
    <t>Reigate</t>
  </si>
  <si>
    <t>E14001442</t>
  </si>
  <si>
    <t>E14001441</t>
  </si>
  <si>
    <t>Redcar</t>
  </si>
  <si>
    <t>E14001440</t>
  </si>
  <si>
    <t>Reading Central</t>
  </si>
  <si>
    <t>E14001438</t>
  </si>
  <si>
    <t>Rayleigh and Wickford</t>
  </si>
  <si>
    <t>E14001437</t>
  </si>
  <si>
    <t>Rawmarsh and Conisbrough</t>
  </si>
  <si>
    <t>E14001436</t>
  </si>
  <si>
    <t>Queen's Park and Maida Vale</t>
  </si>
  <si>
    <t>E14001435</t>
  </si>
  <si>
    <t>Putney</t>
  </si>
  <si>
    <t>E14001434</t>
  </si>
  <si>
    <t>E14001433</t>
  </si>
  <si>
    <t>Portsmouth South</t>
  </si>
  <si>
    <t>E14001432</t>
  </si>
  <si>
    <t>Portsmouth North</t>
  </si>
  <si>
    <t>E14001431</t>
  </si>
  <si>
    <t>Poplar and Limehouse</t>
  </si>
  <si>
    <t>E14001430</t>
  </si>
  <si>
    <t>Poole</t>
  </si>
  <si>
    <t>E14001429</t>
  </si>
  <si>
    <t>Pontefract, Castleford and Knottingley</t>
  </si>
  <si>
    <t>E14001428</t>
  </si>
  <si>
    <t>Plymouth Sutton and Devonport</t>
  </si>
  <si>
    <t>E14001427</t>
  </si>
  <si>
    <t>Plymouth Moor View</t>
  </si>
  <si>
    <t>E14001426</t>
  </si>
  <si>
    <t>E14001425</t>
  </si>
  <si>
    <t>Pendle and Clitheroe</t>
  </si>
  <si>
    <t>E14001422</t>
  </si>
  <si>
    <t>Peckham</t>
  </si>
  <si>
    <t>E14001421</t>
  </si>
  <si>
    <t>Oxford West and Abingdon</t>
  </si>
  <si>
    <t>E14001420</t>
  </si>
  <si>
    <t>Oxford East</t>
  </si>
  <si>
    <t>E14001419</t>
  </si>
  <si>
    <t>Orpington</t>
  </si>
  <si>
    <t>E14001417</t>
  </si>
  <si>
    <t>Oldham West, Chadderton and Royton</t>
  </si>
  <si>
    <t>E14001416</t>
  </si>
  <si>
    <t>Oldham East and Saddleworth</t>
  </si>
  <si>
    <t>E14001415</t>
  </si>
  <si>
    <t>Old Bexley and Sidcup</t>
  </si>
  <si>
    <t>E14001414</t>
  </si>
  <si>
    <t>Nuneaton</t>
  </si>
  <si>
    <t>E14001413</t>
  </si>
  <si>
    <t>Nottingham South</t>
  </si>
  <si>
    <t>E14001412</t>
  </si>
  <si>
    <t>Nottingham North and Kimberley</t>
  </si>
  <si>
    <t>E14001411</t>
  </si>
  <si>
    <t>Nottingham East</t>
  </si>
  <si>
    <t>E14001410</t>
  </si>
  <si>
    <t>Norwich South</t>
  </si>
  <si>
    <t>E14001409</t>
  </si>
  <si>
    <t>Norwich North</t>
  </si>
  <si>
    <t>E14001408</t>
  </si>
  <si>
    <t>Northampton South</t>
  </si>
  <si>
    <t>E14001407</t>
  </si>
  <si>
    <t>Northampton North</t>
  </si>
  <si>
    <t>E14001406</t>
  </si>
  <si>
    <t>Newton Abbot</t>
  </si>
  <si>
    <t>E14001381</t>
  </si>
  <si>
    <t>E14001380</t>
  </si>
  <si>
    <t>Newcastle upon Tyne North</t>
  </si>
  <si>
    <t>E14001379</t>
  </si>
  <si>
    <t>Newcastle upon Tyne East and Wallsend</t>
  </si>
  <si>
    <t>E14001378</t>
  </si>
  <si>
    <t>Newcastle upon Tyne Central and West</t>
  </si>
  <si>
    <t>E14001377</t>
  </si>
  <si>
    <t>Mitcham and Morden</t>
  </si>
  <si>
    <t>E14001371</t>
  </si>
  <si>
    <t>Milton Keynes North</t>
  </si>
  <si>
    <t>E14001370</t>
  </si>
  <si>
    <t>Milton Keynes Central</t>
  </si>
  <si>
    <t>E14001369</t>
  </si>
  <si>
    <t>Middlesbrough and Thornaby East</t>
  </si>
  <si>
    <t>E14001367</t>
  </si>
  <si>
    <t>E14001366</t>
  </si>
  <si>
    <t>Mid Cheshire</t>
  </si>
  <si>
    <t>E14001361</t>
  </si>
  <si>
    <t>Meriden and Solihull East</t>
  </si>
  <si>
    <t>E14001358</t>
  </si>
  <si>
    <t>E14001355</t>
  </si>
  <si>
    <t>Manchester Withington</t>
  </si>
  <si>
    <t>E14001354</t>
  </si>
  <si>
    <t>Manchester Rusholme</t>
  </si>
  <si>
    <t>E14001353</t>
  </si>
  <si>
    <t>Manchester Central</t>
  </si>
  <si>
    <t>E14001352</t>
  </si>
  <si>
    <t>Makerfield</t>
  </si>
  <si>
    <t>E14001350</t>
  </si>
  <si>
    <t>Maidstone and Malling</t>
  </si>
  <si>
    <t>E14001349</t>
  </si>
  <si>
    <t>Maidenhead</t>
  </si>
  <si>
    <t>E14001348</t>
  </si>
  <si>
    <t>Macclesfield</t>
  </si>
  <si>
    <t>E14001347</t>
  </si>
  <si>
    <t>Luton South and South Bedfordshire</t>
  </si>
  <si>
    <t>E14001346</t>
  </si>
  <si>
    <t>Luton North</t>
  </si>
  <si>
    <t>E14001345</t>
  </si>
  <si>
    <t>Lowestoft</t>
  </si>
  <si>
    <t>E14001344</t>
  </si>
  <si>
    <t>Loughborough</t>
  </si>
  <si>
    <t>E14001342</t>
  </si>
  <si>
    <t>Liverpool West Derby</t>
  </si>
  <si>
    <t>E14001341</t>
  </si>
  <si>
    <t>Liverpool Wavertree</t>
  </si>
  <si>
    <t>E14001340</t>
  </si>
  <si>
    <t>Liverpool Walton</t>
  </si>
  <si>
    <t>E14001339</t>
  </si>
  <si>
    <t>Liverpool Riverside</t>
  </si>
  <si>
    <t>E14001338</t>
  </si>
  <si>
    <t>Liverpool Garston</t>
  </si>
  <si>
    <t>E14001337</t>
  </si>
  <si>
    <t>E14001336</t>
  </si>
  <si>
    <t>Leyton and Wanstead</t>
  </si>
  <si>
    <t>E14001334</t>
  </si>
  <si>
    <t>Lewisham West and East Dulwich</t>
  </si>
  <si>
    <t>E14001333</t>
  </si>
  <si>
    <t>Lewisham North</t>
  </si>
  <si>
    <t>E14001332</t>
  </si>
  <si>
    <t>Lewisham East</t>
  </si>
  <si>
    <t>E14001331</t>
  </si>
  <si>
    <t>E14001330</t>
  </si>
  <si>
    <t>Leigh and Atherton</t>
  </si>
  <si>
    <t>E14001329</t>
  </si>
  <si>
    <t>Leicester West</t>
  </si>
  <si>
    <t>E14001328</t>
  </si>
  <si>
    <t>Leicester South</t>
  </si>
  <si>
    <t>E14001327</t>
  </si>
  <si>
    <t>Leicester East</t>
  </si>
  <si>
    <t>E14001326</t>
  </si>
  <si>
    <t>Leeds West and Pudsey</t>
  </si>
  <si>
    <t>E14001325</t>
  </si>
  <si>
    <t>Leeds South West and Morley</t>
  </si>
  <si>
    <t>E14001324</t>
  </si>
  <si>
    <t>Leeds South</t>
  </si>
  <si>
    <t>E14001323</t>
  </si>
  <si>
    <t>Leeds North West</t>
  </si>
  <si>
    <t>E14001322</t>
  </si>
  <si>
    <t>Leeds North East</t>
  </si>
  <si>
    <t>E14001321</t>
  </si>
  <si>
    <t>Leeds East</t>
  </si>
  <si>
    <t>E14001320</t>
  </si>
  <si>
    <t>Leeds Central and Headingley</t>
  </si>
  <si>
    <t>E14001319</t>
  </si>
  <si>
    <t>E14001317</t>
  </si>
  <si>
    <t>Kingswinford and South Staffordshire</t>
  </si>
  <si>
    <t>E14001316</t>
  </si>
  <si>
    <t>Kingston upon Hull West and Haltemprice</t>
  </si>
  <si>
    <t>E14001315</t>
  </si>
  <si>
    <t>Kingston upon Hull North and Cottingham</t>
  </si>
  <si>
    <t>E14001314</t>
  </si>
  <si>
    <t>Kingston upon Hull East</t>
  </si>
  <si>
    <t>E14001313</t>
  </si>
  <si>
    <t>Kingston and Surbiton</t>
  </si>
  <si>
    <t>E14001312</t>
  </si>
  <si>
    <t>Kensington and Bayswater</t>
  </si>
  <si>
    <t>E14001310</t>
  </si>
  <si>
    <t>Keighley and Ilkley</t>
  </si>
  <si>
    <t>E14001308</t>
  </si>
  <si>
    <t>Jarrow and Gateshead East</t>
  </si>
  <si>
    <t>E14001307</t>
  </si>
  <si>
    <t>Islington South and Finsbury</t>
  </si>
  <si>
    <t>E14001306</t>
  </si>
  <si>
    <t>Islington North</t>
  </si>
  <si>
    <t>E14001305</t>
  </si>
  <si>
    <t>E14001302</t>
  </si>
  <si>
    <t>Ilford South</t>
  </si>
  <si>
    <t>E14001301</t>
  </si>
  <si>
    <t>Ilford North</t>
  </si>
  <si>
    <t>E14001300</t>
  </si>
  <si>
    <t>E14001299</t>
  </si>
  <si>
    <t>Huddersfield</t>
  </si>
  <si>
    <t>E14001297</t>
  </si>
  <si>
    <t>Hove and Portslade</t>
  </si>
  <si>
    <t>E14001296</t>
  </si>
  <si>
    <t>Houghton and Sunderland South</t>
  </si>
  <si>
    <t>E14001295</t>
  </si>
  <si>
    <t>Hornsey and Friern Barnet</t>
  </si>
  <si>
    <t>E14001293</t>
  </si>
  <si>
    <t>Hornchurch and Upminster</t>
  </si>
  <si>
    <t>E14001292</t>
  </si>
  <si>
    <t>Holborn and St Pancras</t>
  </si>
  <si>
    <t>E14001290</t>
  </si>
  <si>
    <t>Heywood and Middleton North</t>
  </si>
  <si>
    <t>E14001286</t>
  </si>
  <si>
    <t>E14001284</t>
  </si>
  <si>
    <t>Hertford and Stortford</t>
  </si>
  <si>
    <t>E14001283</t>
  </si>
  <si>
    <t>Herne Bay and Sandwich</t>
  </si>
  <si>
    <t>E14001282</t>
  </si>
  <si>
    <t>Hendon</t>
  </si>
  <si>
    <t>E14001279</t>
  </si>
  <si>
    <t>Hemel Hempstead</t>
  </si>
  <si>
    <t>E14001278</t>
  </si>
  <si>
    <t>Hazel Grove</t>
  </si>
  <si>
    <t>E14001277</t>
  </si>
  <si>
    <t>Hayes and Harlington</t>
  </si>
  <si>
    <t>E14001276</t>
  </si>
  <si>
    <t>E14001275</t>
  </si>
  <si>
    <t>Hastings and Rye</t>
  </si>
  <si>
    <t>E14001274</t>
  </si>
  <si>
    <t>E14001272</t>
  </si>
  <si>
    <t>Harrow West</t>
  </si>
  <si>
    <t>E14001271</t>
  </si>
  <si>
    <t>Harrow East</t>
  </si>
  <si>
    <t>E14001270</t>
  </si>
  <si>
    <t>Harrogate and Knaresborough</t>
  </si>
  <si>
    <t>E14001269</t>
  </si>
  <si>
    <t>E14001267</t>
  </si>
  <si>
    <t>Harborough, Oadby and Wigston</t>
  </si>
  <si>
    <t>E14001266</t>
  </si>
  <si>
    <t>Hampstead and Highgate</t>
  </si>
  <si>
    <t>E14001265</t>
  </si>
  <si>
    <t>Hammersmith and Chiswick</t>
  </si>
  <si>
    <t>E14001264</t>
  </si>
  <si>
    <t>Hamble Valley</t>
  </si>
  <si>
    <t>E14001263</t>
  </si>
  <si>
    <t>Halifax</t>
  </si>
  <si>
    <t>E14001262</t>
  </si>
  <si>
    <t>Halesowen</t>
  </si>
  <si>
    <t>E14001261</t>
  </si>
  <si>
    <t>Hackney South and Shoreditch</t>
  </si>
  <si>
    <t>E14001260</t>
  </si>
  <si>
    <t>Hackney North and Stoke Newington</t>
  </si>
  <si>
    <t>E14001259</t>
  </si>
  <si>
    <t>E14001258</t>
  </si>
  <si>
    <t>Greenwich and Woolwich</t>
  </si>
  <si>
    <t>E14001257</t>
  </si>
  <si>
    <t>Great Grimsby and Cleethorpes</t>
  </si>
  <si>
    <t>E14001255</t>
  </si>
  <si>
    <t>E14001254</t>
  </si>
  <si>
    <t>E14001252</t>
  </si>
  <si>
    <t>Gorton and Denton</t>
  </si>
  <si>
    <t>E14001251</t>
  </si>
  <si>
    <t>E14001248</t>
  </si>
  <si>
    <t>Gillingham and Rainham</t>
  </si>
  <si>
    <t>E14001246</t>
  </si>
  <si>
    <t>E14001245</t>
  </si>
  <si>
    <t>Gateshead Central and Whickham</t>
  </si>
  <si>
    <t>E14001244</t>
  </si>
  <si>
    <t>E14001242</t>
  </si>
  <si>
    <t>Finchley and Golders Green</t>
  </si>
  <si>
    <t>E14001238</t>
  </si>
  <si>
    <t>Filton and Bradley Stoke</t>
  </si>
  <si>
    <t>E14001237</t>
  </si>
  <si>
    <t>Feltham and Heston</t>
  </si>
  <si>
    <t>E14001236</t>
  </si>
  <si>
    <t>Fareham and Waterlooville</t>
  </si>
  <si>
    <t>E14001233</t>
  </si>
  <si>
    <t>E14001231</t>
  </si>
  <si>
    <t>Esher and Walton</t>
  </si>
  <si>
    <t>E14001230</t>
  </si>
  <si>
    <t>Erith and Thamesmead</t>
  </si>
  <si>
    <t>E14001229</t>
  </si>
  <si>
    <t>E14001228</t>
  </si>
  <si>
    <t>E14001227</t>
  </si>
  <si>
    <t>E14001226</t>
  </si>
  <si>
    <t>Enfield North</t>
  </si>
  <si>
    <t>E14001225</t>
  </si>
  <si>
    <t>Eltham and Chislehurst</t>
  </si>
  <si>
    <t>E14001223</t>
  </si>
  <si>
    <t>Ellesmere Port and Bromborough</t>
  </si>
  <si>
    <t>E14001222</t>
  </si>
  <si>
    <t>Edmonton and Winchmore Hill</t>
  </si>
  <si>
    <t>E14001221</t>
  </si>
  <si>
    <t>E14001220</t>
  </si>
  <si>
    <t>E14001219</t>
  </si>
  <si>
    <t>East Worthing and Shoreham</t>
  </si>
  <si>
    <t>E14001218</t>
  </si>
  <si>
    <t>East Thanet</t>
  </si>
  <si>
    <t>E14001216</t>
  </si>
  <si>
    <t>East Ham</t>
  </si>
  <si>
    <t>E14001213</t>
  </si>
  <si>
    <t>Earley and Woodley</t>
  </si>
  <si>
    <t>E14001210</t>
  </si>
  <si>
    <t>Ealing Southall</t>
  </si>
  <si>
    <t>E14001209</t>
  </si>
  <si>
    <t>Ealing North</t>
  </si>
  <si>
    <t>E14001208</t>
  </si>
  <si>
    <t>Ealing Central and Acton</t>
  </si>
  <si>
    <t>E14001207</t>
  </si>
  <si>
    <t>Dunstable and Leighton Buzzard</t>
  </si>
  <si>
    <t>E14001206</t>
  </si>
  <si>
    <t>Dulwich and West Norwood</t>
  </si>
  <si>
    <t>E14001205</t>
  </si>
  <si>
    <t>E14001204</t>
  </si>
  <si>
    <t>Doncaster North</t>
  </si>
  <si>
    <t>E14001200</t>
  </si>
  <si>
    <t>Doncaster Central</t>
  </si>
  <si>
    <t>E14001198</t>
  </si>
  <si>
    <t>Dewsbury and Batley</t>
  </si>
  <si>
    <t>E14001196</t>
  </si>
  <si>
    <t>Derby South</t>
  </si>
  <si>
    <t>E14001194</t>
  </si>
  <si>
    <t>Derby North</t>
  </si>
  <si>
    <t>E14001193</t>
  </si>
  <si>
    <t>E14001191</t>
  </si>
  <si>
    <t>E14001190</t>
  </si>
  <si>
    <t>Dagenham and Rainham</t>
  </si>
  <si>
    <t>E14001189</t>
  </si>
  <si>
    <t>Croydon West</t>
  </si>
  <si>
    <t>E14001188</t>
  </si>
  <si>
    <t>Croydon South</t>
  </si>
  <si>
    <t>E14001187</t>
  </si>
  <si>
    <t>Croydon East</t>
  </si>
  <si>
    <t>E14001186</t>
  </si>
  <si>
    <t>Crewe and Nantwich</t>
  </si>
  <si>
    <t>E14001185</t>
  </si>
  <si>
    <t>E14001184</t>
  </si>
  <si>
    <t>Cramlington and Killingworth</t>
  </si>
  <si>
    <t>E14001183</t>
  </si>
  <si>
    <t>Coventry South</t>
  </si>
  <si>
    <t>E14001182</t>
  </si>
  <si>
    <t>Coventry North West</t>
  </si>
  <si>
    <t>E14001181</t>
  </si>
  <si>
    <t>Coventry East</t>
  </si>
  <si>
    <t>E14001180</t>
  </si>
  <si>
    <t>Colne Valley</t>
  </si>
  <si>
    <t>E14001177</t>
  </si>
  <si>
    <t>E14001176</t>
  </si>
  <si>
    <t>Clapham and Brixton Hill</t>
  </si>
  <si>
    <t>E14001175</t>
  </si>
  <si>
    <t>Clacton</t>
  </si>
  <si>
    <t>E14001174</t>
  </si>
  <si>
    <t>Cities of London and Westminster</t>
  </si>
  <si>
    <t>E14001172</t>
  </si>
  <si>
    <t>Christchurch</t>
  </si>
  <si>
    <t>E14001171</t>
  </si>
  <si>
    <t>Chipping Barnet</t>
  </si>
  <si>
    <t>E14001169</t>
  </si>
  <si>
    <t>Chippenham</t>
  </si>
  <si>
    <t>E14001168</t>
  </si>
  <si>
    <t>Chingford and Woodford Green</t>
  </si>
  <si>
    <t>E14001167</t>
  </si>
  <si>
    <t>E14001165</t>
  </si>
  <si>
    <t>Chester North and Neston</t>
  </si>
  <si>
    <t>E14001163</t>
  </si>
  <si>
    <t>Chesham and Amersham</t>
  </si>
  <si>
    <t>E14001162</t>
  </si>
  <si>
    <t>E14001161</t>
  </si>
  <si>
    <t>Chelsea and Fulham</t>
  </si>
  <si>
    <t>E14001160</t>
  </si>
  <si>
    <t>E14001159</t>
  </si>
  <si>
    <t>Cheadle</t>
  </si>
  <si>
    <t>E14001158</t>
  </si>
  <si>
    <t>Chatham and Aylesford</t>
  </si>
  <si>
    <t>E14001157</t>
  </si>
  <si>
    <t>E14001154</t>
  </si>
  <si>
    <t>Carshalton and Wallington</t>
  </si>
  <si>
    <t>E14001153</t>
  </si>
  <si>
    <t>E14001151</t>
  </si>
  <si>
    <t>E14001150</t>
  </si>
  <si>
    <t>E14001149</t>
  </si>
  <si>
    <t>Bury South</t>
  </si>
  <si>
    <t>E14001145</t>
  </si>
  <si>
    <t>Bury North</t>
  </si>
  <si>
    <t>E14001144</t>
  </si>
  <si>
    <t>Burton and Uttoxeter</t>
  </si>
  <si>
    <t>E14001143</t>
  </si>
  <si>
    <t>E14001142</t>
  </si>
  <si>
    <t>E14001140</t>
  </si>
  <si>
    <t>E14001139</t>
  </si>
  <si>
    <t>Bromley and Biggin Hill</t>
  </si>
  <si>
    <t>E14001137</t>
  </si>
  <si>
    <t>Bristol South</t>
  </si>
  <si>
    <t>E14001135</t>
  </si>
  <si>
    <t>Bristol North West</t>
  </si>
  <si>
    <t>E14001134</t>
  </si>
  <si>
    <t>Bristol North East</t>
  </si>
  <si>
    <t>E14001133</t>
  </si>
  <si>
    <t>Bristol East</t>
  </si>
  <si>
    <t>E14001132</t>
  </si>
  <si>
    <t>Bristol Central</t>
  </si>
  <si>
    <t>E14001131</t>
  </si>
  <si>
    <t>Brighton Pavilion</t>
  </si>
  <si>
    <t>E14001130</t>
  </si>
  <si>
    <t>Brighton Kemptown and Peacehaven</t>
  </si>
  <si>
    <t>E14001129</t>
  </si>
  <si>
    <t>Brentford and Isleworth</t>
  </si>
  <si>
    <t>E14001124</t>
  </si>
  <si>
    <t>Brent West</t>
  </si>
  <si>
    <t>E14001123</t>
  </si>
  <si>
    <t>Brent East</t>
  </si>
  <si>
    <t>E14001122</t>
  </si>
  <si>
    <t>Bradford West</t>
  </si>
  <si>
    <t>E14001120</t>
  </si>
  <si>
    <t>Bradford South</t>
  </si>
  <si>
    <t>E14001119</t>
  </si>
  <si>
    <t>Bradford East</t>
  </si>
  <si>
    <t>E14001118</t>
  </si>
  <si>
    <t>Bracknell</t>
  </si>
  <si>
    <t>E14001117</t>
  </si>
  <si>
    <t>Bournemouth West</t>
  </si>
  <si>
    <t>E14001116</t>
  </si>
  <si>
    <t>Bournemouth East</t>
  </si>
  <si>
    <t>E14001115</t>
  </si>
  <si>
    <t>Bootle</t>
  </si>
  <si>
    <t>E14001113</t>
  </si>
  <si>
    <t>Bolton West</t>
  </si>
  <si>
    <t>E14001112</t>
  </si>
  <si>
    <t>Bolton South and Walkden</t>
  </si>
  <si>
    <t>E14001111</t>
  </si>
  <si>
    <t>Bolton North East</t>
  </si>
  <si>
    <t>E14001110</t>
  </si>
  <si>
    <t>Bognor Regis and Littlehampton</t>
  </si>
  <si>
    <t>E14001108</t>
  </si>
  <si>
    <t>Blyth and Ashington</t>
  </si>
  <si>
    <t>E14001107</t>
  </si>
  <si>
    <t>Blackpool South</t>
  </si>
  <si>
    <t>E14001105</t>
  </si>
  <si>
    <t>Blackpool North and Fleetwood</t>
  </si>
  <si>
    <t>E14001104</t>
  </si>
  <si>
    <t>Blackley and Middleton South</t>
  </si>
  <si>
    <t>E14001103</t>
  </si>
  <si>
    <t>Blackburn</t>
  </si>
  <si>
    <t>E14001102</t>
  </si>
  <si>
    <t>Birmingham Yardley</t>
  </si>
  <si>
    <t>E14001100</t>
  </si>
  <si>
    <t>Birmingham Selly Oak</t>
  </si>
  <si>
    <t>E14001099</t>
  </si>
  <si>
    <t>Birmingham Perry Barr</t>
  </si>
  <si>
    <t>E14001098</t>
  </si>
  <si>
    <t>Birmingham Northfield</t>
  </si>
  <si>
    <t>E14001097</t>
  </si>
  <si>
    <t>Birmingham Ladywood</t>
  </si>
  <si>
    <t>E14001096</t>
  </si>
  <si>
    <t>Birmingham Hodge Hill and Solihull North</t>
  </si>
  <si>
    <t>E14001095</t>
  </si>
  <si>
    <t>Birmingham Hall Green and Moseley</t>
  </si>
  <si>
    <t>E14001094</t>
  </si>
  <si>
    <t>Birmingham Erdington</t>
  </si>
  <si>
    <t>E14001093</t>
  </si>
  <si>
    <t>Birmingham Edgbaston</t>
  </si>
  <si>
    <t>E14001092</t>
  </si>
  <si>
    <t>Birkenhead</t>
  </si>
  <si>
    <t>E14001091</t>
  </si>
  <si>
    <t>Bexleyheath and Crayford</t>
  </si>
  <si>
    <t>E14001089</t>
  </si>
  <si>
    <t>Bethnal Green and Stepney</t>
  </si>
  <si>
    <t>E14001086</t>
  </si>
  <si>
    <t>Bermondsey and Old Southwark</t>
  </si>
  <si>
    <t>E14001085</t>
  </si>
  <si>
    <t>E14001084</t>
  </si>
  <si>
    <t>Beckenham and Penge</t>
  </si>
  <si>
    <t>E14001083</t>
  </si>
  <si>
    <t>Beaconsfield</t>
  </si>
  <si>
    <t>E14001082</t>
  </si>
  <si>
    <t>Battersea</t>
  </si>
  <si>
    <t>E14001081</t>
  </si>
  <si>
    <t>Bath</t>
  </si>
  <si>
    <t>E14001080</t>
  </si>
  <si>
    <t>Basingstoke</t>
  </si>
  <si>
    <t>E14001078</t>
  </si>
  <si>
    <t>Basildon and Billericay</t>
  </si>
  <si>
    <t>E14001077</t>
  </si>
  <si>
    <t>Barnsley South</t>
  </si>
  <si>
    <t>E14001075</t>
  </si>
  <si>
    <t>Barnsley North</t>
  </si>
  <si>
    <t>E14001074</t>
  </si>
  <si>
    <t>Barking</t>
  </si>
  <si>
    <t>E14001073</t>
  </si>
  <si>
    <t>Ashton-under-Lyne</t>
  </si>
  <si>
    <t>E14001070</t>
  </si>
  <si>
    <t>E14001068</t>
  </si>
  <si>
    <t>E14001066</t>
  </si>
  <si>
    <t>Altrincham and Sale West</t>
  </si>
  <si>
    <t>E14001065</t>
  </si>
  <si>
    <t>Aldridge-Brownhills</t>
  </si>
  <si>
    <t>E14001064</t>
  </si>
  <si>
    <t>Aldershot</t>
  </si>
  <si>
    <t>E14001063</t>
  </si>
  <si>
    <t>(2) Percentage of domestic properties with Energy Performance Certificate (EPC) ratings of C or better in urban Parliamentary Constituencies, 2025</t>
  </si>
  <si>
    <t>rural-urban classification 2021</t>
  </si>
  <si>
    <t>(1) Percentage of domestic properties with Energy Performance Certificate (EPC) ratings of C or better in majority rural Parliamentary Constituencies, 2025</t>
  </si>
  <si>
    <t>Worksheet CB: Percentage of domestic properties with Energy Performance Certificate (EPC) ratings of C or better by property type and Parliamentary Constituency in 2025</t>
  </si>
  <si>
    <t>Worksheet CC: Percentage of domestic properties with Energy Performance Certificate (EPC) ratings of C or better by property age and Parliamentary Constituency in 2025</t>
  </si>
  <si>
    <t>(4b) Percentage (%) of New and Existing domestic properties with Energy Performance Certificate (EPC) ratings of C or better in intermediate rural Parliamentary Constituencies by proximity to a major town or city, 2025:</t>
  </si>
  <si>
    <t>(4a) Percentage (%) of New and Existing domestic properties with Energy Performance Certificate (EPC) ratings of C or better in majority rural Parliamentary Constituencies by proximity to a major town or city, 2025:</t>
  </si>
  <si>
    <t>(3b) Percentage (%) of domestic properties with Energy Performance Certificate (EPC) ratings of C or better in intermediate rural Parliamentary Constituencies by property type and proximity to a major town or city, 2025:</t>
  </si>
  <si>
    <t>(3a) Percentage (%) of domestic properties with Energy Performance Certificate (EPC) ratings of C or better in majority rural Parliamentary Constituencies by property type and proximity to a major town or city, 2025:</t>
  </si>
  <si>
    <t>(2b) Percentage (%) of domestic properties with Energy Performance Certificate (EPC) ratings of C or better  in intermediate rural Parliamentary Constituencies by property age and proximity to a major town or city, 2025:</t>
  </si>
  <si>
    <t>(2a) Percentage (%) of domestic properties with Energy Performance Certificate (EPC) ratings of C or better in majority rural Parliamentary Constituencies by property age and proximity to a major town or city, 2025:</t>
  </si>
  <si>
    <t>(1b) Percentage (%) of domestic properties with Energy Performance Certificate (EPC) ratings of C or better in intermediate rural Parliamentary Constituencies by proximity to a major town or city, 2025:</t>
  </si>
  <si>
    <t>(1a) Percentage (%) of domestic properties with Energy Performance Certificate (EPC) ratings of C or better in majority rural Parliamentary Constituencies by proximity to a major town or city, 2025:</t>
  </si>
  <si>
    <t>Worksheet CD: Percentage of domestic properties with Energy Performance Certificate (EPC) ratings of C or better by proximity to a major town or city using the Parliamentary Constituency rural-urban classification in England in 2025</t>
  </si>
  <si>
    <t>Worksheet CE: Percentage of new and existing domestic properties with Energy Performance Certificate (EPC) ratings of C or better by Parliamentary Constituency in 2025</t>
  </si>
  <si>
    <t>Herefordshire, County of</t>
  </si>
  <si>
    <t>Smaller rural</t>
  </si>
  <si>
    <t>Larger rural</t>
  </si>
  <si>
    <t>Authority name</t>
  </si>
  <si>
    <t>Source: Office for National Statistics (ONS) Median energy efficiency score, England and Wales dataset for the financial year ending March 2025</t>
  </si>
  <si>
    <t>(4b) Average Energy Efficiency rating for New and Existing domestic properties by broad rural-urban classification, 2025:</t>
  </si>
  <si>
    <t>(4a) Average Energy Efficiency rating for New and Existing domestic properties by detailed rural-urban classification with London separate, 2025:</t>
  </si>
  <si>
    <t>(3b) Average Energy Efficiency rating of domestic properties by property type and by broad rural-urban classification, 2025:</t>
  </si>
  <si>
    <t>(3a) Average Energy Efficiency rating of domestic properties by detailed rural-urban classification with London separate, 2025:</t>
  </si>
  <si>
    <t>(2b) Average Energy Efficiency rating of domestic properties by property age and by broad rural-urban classification, 2025:</t>
  </si>
  <si>
    <t>(2a) Average Energy Efficiency rating of domestic properties by property age and by detailed rural-urban classification with London separate, 2025:</t>
  </si>
  <si>
    <t>(1b) Average Energy Efficiency rating of domestic properties by broad rural-urban classification, 2025:</t>
  </si>
  <si>
    <t>(1a) Average Energy Efficiency rating of domestic properties by detailed rural-urban classification with London separate, 2025:</t>
  </si>
  <si>
    <t>Worksheet BA: Average Energy Efficiency rating of domestic properties by Parliamentary Constituency rural-urban Classification in England in 2025</t>
  </si>
  <si>
    <t>(3) Average Energy Efficiency rating of domestic properties by property type in intermediate Parliamentary Constituencies, 2025</t>
  </si>
  <si>
    <t>(2) Average Energy Efficiency rating of domestic properties by property type in urban Parliamentary Constituencies, 2025</t>
  </si>
  <si>
    <t>(1) Average Energy Efficiency rating of domestic properties by property type in majority rural Parliamentary Constituencies, 2025</t>
  </si>
  <si>
    <t>Worksheet BB: Average Energy Efficiency rating of domestic properties by property type and Parliamentary Constituency in 2025</t>
  </si>
  <si>
    <t>(3) Average Energy Efficiency rating of domestic properties property age in intermediate Parliamentary Constituencies, 2025</t>
  </si>
  <si>
    <t>(2) Average Energy Efficiency rating of domestic properties by property age in Predominantly Urban areas, 2025</t>
  </si>
  <si>
    <t>(1) Average Energy Efficiency rating of domestic properties by property age in majority rural Parliamentary Constituencies, 2025</t>
  </si>
  <si>
    <t>Worksheet BC: Average Energy Efficiency rating of domestic properties by property age and Parliamentary Constituency in 2025</t>
  </si>
  <si>
    <t>County of Herefordshire</t>
  </si>
  <si>
    <t>(3) Average Energy Efficiency rating for new and existing domestic properties in intermediate Parliamentary Constituencies, 2025</t>
  </si>
  <si>
    <t>(2) Average Energy Efficiency rating for new and existing domestic properties in urban Parliamentary Constituencies, 2025</t>
  </si>
  <si>
    <t>(1) Average Energy Efficiency rating for new and existing domestic properties in majority rural Parliamentary Constituencies, 2025</t>
  </si>
  <si>
    <t>Worksheet BE: Average Energy Efficiency rating for new and existing domestic properties by Parliamentary Constituency in 2025</t>
  </si>
  <si>
    <t>(4b) Average Energy Efficiency rating for New and Existing domestic properties in intermediate rural Parliamentary Constituencies by proximity to a major town or city, 2025:</t>
  </si>
  <si>
    <t>(4a) Average Energy Efficiency rating for New and Existing domestic properties in majority rural Parliamentary Constituencies by proximity to a major town or city, 2025:</t>
  </si>
  <si>
    <t>(3b) Average Energy Efficiency rating of domestic properties in intermediate rural Parliamentary Constituencies by property type and proximity to a major town or city, 2025:</t>
  </si>
  <si>
    <t>(3a) Average Energy Efficiency rating of domestic properties in majority rural Parliamentary Constituencies by property type and proximity to a major town or city, 2025:</t>
  </si>
  <si>
    <t>(2b) Average Energy Efficiency rating of domestic properties in intermediate rural Parliamentary Constituencies by property age and proximity to a major town or city, 2025:</t>
  </si>
  <si>
    <t>(2a) Average Energy Efficiency rating of domestic properties in majority rural Parliamentary Constituencies by property age and proximity to a major town or city, 2025:</t>
  </si>
  <si>
    <t>(1b) Average Energy Efficiency rating of domestic properties in intermediate rural Parliamentary Constituencies by proximity to a major town or city, 2025:</t>
  </si>
  <si>
    <t>(1a) Average Energy Efficiency rating of domestic properties in majority rural Parliamentary Constituencies by proximity to a major town or city, 2025:</t>
  </si>
  <si>
    <t>Worksheet BF: Average Energy Efficiency rating of domestic properties by proximity to a major town or city using the Parliamentary Constituency rural-urban classification in England in 2025</t>
  </si>
  <si>
    <t>In March 2026, the analysis was switched from Local Authority level data to Parliamentary Constituency level data. Therefore, no time series are presented, and these figures are not comparable with previous Digest publications.</t>
  </si>
  <si>
    <t>98 London-area constituencies</t>
  </si>
  <si>
    <t xml:space="preserve">The Independent Parliamentary Standards Authority (IPSA) hold a list of 98 London-area constituencies [Column 3] that are eligible for the London-area Living Payment. Included within this group of 98 constituencies is a subset of 23 outer London Constituencies. Subtracting these 23 from the 98 leaves a further 75 Parliamentary Constituencies which can be classified as “Inner London” Parliamentary Constituencies. All 75 “Inner London” Parliamentary Constituencies are classified as urban in the RUC21. However, for the 23 Outer London Parliamentary Constituencies some are not classified as urban in RUC21. Therefore these 75 Parliamentary Constituencies are our definition for London and are labelled in tables as London (75).  </t>
  </si>
  <si>
    <t>The analysis presented uses the Parliamentary Constituency version of the 2021 Rural-Urban Classification published by the ONS on 23 September 2025 [Column 3]. The Output Area classification is used to determine a classification for parliamentary constituencies based on the proportion of their populations in rural areas.
• Majority rural authorities have 50% or more of their population in rural areas.
• Intermediate rural authorities have between 35% and less than 50% of their population in rural areas.
• Intermediate urban authorities have between 20% and less than 35% of their population in rural areas.
• Urban authorities have less than 20% of their population in rural areas.</t>
  </si>
  <si>
    <t>RUC21 provide information regarding the areas’ proximity to a major town or city to indicate relative access. “Nearer to a major town or city” is defined as being within a 30-minute drive of a major town or city and, “further from a major town or city” is defined as being more than a 30-minute drive by car from a major town or city. In this context “a major town or city” is defined as a built-up area with a population of at least 75,000 residents. A Parliamentary Constituency is classified as “majority further from a major town or city” if they have at least 50% of their population further from a major town or city, and similarly a Parliamentary Constituency is classified as “majority nearer to a major town or city” if less than 50% of their population are further from a major town or city. 
This proximity measure is independent of the rurality measure in that it relates to all of the population within the Parliamentary Constituency not just the rural proportion. For example, majority rural Parliamentary Constituency X has 50% or more of their population in rural output areas and if this same majority rural Parliamentary Constituency X is further from a major town or city it also has at least 50% of their population further from a major town or city. However, this does not automatically mean that more than 50% of the population of Parliamentary Constituency X live in rural output areas that are further from a major town or city.</t>
  </si>
  <si>
    <t>B7</t>
  </si>
  <si>
    <t>B8</t>
  </si>
  <si>
    <t>(1) Average Energy Efficiency rating of existing domestic properties within the rural and urban parts of majority rural authorities, 2025</t>
  </si>
  <si>
    <t>B9</t>
  </si>
  <si>
    <t>median energy efficiency score</t>
  </si>
  <si>
    <t>This worksheet contains eight tables.  The tables are presented vertically with one empty row ahead of each table.  Notes B1, B2, B3, B5, B7 and B8 relate to this worksheet and are included in the Notes worksheet.</t>
  </si>
  <si>
    <t>This worksheet contains three tables. The tables are presented vertically with one empty row ahead of each table.  Notes B1, B2, B3, B4, B5 and B8 relate to this worksheet and are included in the Notes worksheet.</t>
  </si>
  <si>
    <t>This worksheet contains three tables.  The tables are presented vertically with one empty row ahead of each table.  Notes B1, B2, B3, B4, B5 and B7 relate to this worksheet and are included in the Notes worksheet.</t>
  </si>
  <si>
    <t>This worksheet contains one table. Notes B1, B2, B3, B7 and B9 relate to this worksheet and are included in the Notes worksheet.</t>
  </si>
  <si>
    <t>This worksheet contains eight tables.  The tables are presented vertically with one empty row ahead of each table.  Notes B1, B2, B3, B5, B6, B7 and B8 relate to this worksheet and are included in the Notes worksheet.</t>
  </si>
  <si>
    <t>C5</t>
  </si>
  <si>
    <t>C6</t>
  </si>
  <si>
    <t>C7</t>
  </si>
  <si>
    <t>C8</t>
  </si>
  <si>
    <t>C9</t>
  </si>
  <si>
    <t>C10</t>
  </si>
  <si>
    <t>Within their 2025 Energy Efficiency of Housing release, ONS added new tables were added to the Energy Performance Certificate (EPC) Band C or above dataset [Column 3]. Tables 5C and 5D in this dataset calculate the median energy efficiency score (EES) for domestic properties in the rural and urban parts of each local authority separately where such parts exist. Table 5D provided separate figures for new properties and existing properties. As an example of how these tables work, North Yorkshire is a large authority that overall is classified as majority rural. However, within the authority there are areas classified as urban, larger rural and smaller rural. ONS have calculated that for existing homes in North Yorkshire the proportion that had an EPC rating of at least C was 39.9% in the urban parts, 39.4% in the larger rural parts and just 20.5% in the smaller rural parts.</t>
  </si>
  <si>
    <t>Within their 2025 Energy Efficiency of Housing release, ONS added new tables were added to the median energy efficiency score dataset [Column 3]. Tables 5C and 5D in this dataset calculate the median energy efficiency score (EES) for domestic properties in the rural and urban parts of each local authority separately where such parts exist. Table 5D provided separate figures for new properties and existing properties. As an example of how these tables work, North Yorkshire is a large authority that overall is classified as majority rural. However, within the authority there are areas classified as urban, larger rural and smaller rural. ONS have calculated that the median EES in North Yorkshire was 69 in the urban parts, 70 in the larger rural parts and just 61 in the smaller rural parts.</t>
  </si>
  <si>
    <t>Energy Performance Certificate (EPC) Band C or above</t>
  </si>
  <si>
    <t>The percentage of properties in Band 'C' or above are rounded to 2 decimal places for individual Parliamentary Constituencies on Tabs CB, CC, CE and CF. Whilst for the rural and urban summaries on Tab CA and the proximity analysis on Tab CD they are rounded to just 1 decimal place.</t>
  </si>
  <si>
    <t>(1) Proportion of existing properties with Energy Performance Certificate (EPC) ratings of C or better within the rural and urban parts of majority rural authorities, 2025</t>
  </si>
  <si>
    <t>Worksheet CF: Variation in the proportion of existing properties with Energy Performance Certificate (EPC) ratings of C or better within majority rural authorities in 2025</t>
  </si>
  <si>
    <t>Worksheet BD: Average Energy Efficiency variation for existing properties within majority rural authorities in 2025</t>
  </si>
  <si>
    <t>C11</t>
  </si>
  <si>
    <t>This worksheet contains ten tables.  The tables are presented vertically with one empty row ahead of each table.  Notes C1, C2, C3, C4, C5, C6, C8 and C9 relate to this worksheet and are included in the Notes worksheet.</t>
  </si>
  <si>
    <t>This worksheet contains three tables.  The tables are presented vertically with one empty row ahead of each table.  Notes C1, C2, C3, C4, S5, C6 and C9 relate to this worksheet and are included in the Notes worksheet.</t>
  </si>
  <si>
    <t>This worksheet contains three tables.  The tables are presented vertically with one empty row ahead of each table.  Notes C1, C2, C3, C4, C5, and C6 relate to this worksheet and are included in the Notes worksheet.</t>
  </si>
  <si>
    <t>This worksheet contains eight tables.  The tables are presented vertically with one empty row ahead of each table.  Notes C1, C2, C3, C4 C7 and C9 relate to this worksheet and are included in the Notes worksheet.</t>
  </si>
  <si>
    <t>This worksheet contains three tables.  The tables are presented vertically with one empty row ahead of each table.  Notes C1, C2, C3, C4, C5, C6 and C8 relate to this worksheet and are included in the Notes worksheet.</t>
  </si>
  <si>
    <t>This worksheet contains one table. Notes C1, C2, C3, C4 and C8 relate to this worksheet and are included in the Notes worksheet.</t>
  </si>
  <si>
    <t>Average Energy Efficiency rating of domestic properties by Parliamentary Constituency rural-urban Classification in England in 2025</t>
  </si>
  <si>
    <t>Average Energy Efficiency rating of domestic properties by property type and Parliamentary Constituency in 2025</t>
  </si>
  <si>
    <t>Average Energy Efficiency rating of domestic properties by property age and Parliamentary Constituency in 2025</t>
  </si>
  <si>
    <t>Average Energy Efficiency variation for existing properties within majority rural authorities in 2025</t>
  </si>
  <si>
    <t>Average Energy Efficiency rating for new and existing domestic properties by Parliamentary Constituency in 2025</t>
  </si>
  <si>
    <t>Average Energy Efficiency rating of domestic properties by proximity to a major town or city using the Parliamentary Constituency rural-urban classification in England in 2025</t>
  </si>
  <si>
    <t>Majority rural and intermediate rural</t>
  </si>
  <si>
    <t>BF</t>
  </si>
  <si>
    <t>Percentage of domestic properties with Energy Performance Certificate (EPC) ratings of C or better by rural-urban classification in England in 2025</t>
  </si>
  <si>
    <t>Percentage of domestic properties with Energy Performance Certificate (EPC) ratings of C or better by property type and Parliamentary Constituency in 2025</t>
  </si>
  <si>
    <t>Percentage of domestic properties with Energy Performance Certificate (EPC) ratings of C or better by property age and Parliamentary Constituency in 2025</t>
  </si>
  <si>
    <t>Percentage of domestic properties with Energy Performance Certificate (EPC) ratings of C or better by proximity to a major town or city using the Parliamentary Constituency rural-urban classification in England in 2025</t>
  </si>
  <si>
    <t>Percentage of new and existing domestic properties with Energy Performance Certificate (EPC) ratings of C or better by Parliamentary Constituency in 2025</t>
  </si>
  <si>
    <t>Variation in the proportion of existing properties with Energy Performance Certificate (EPC) ratings of C or better within majority rural authorities in 2025</t>
  </si>
  <si>
    <t>CF</t>
  </si>
  <si>
    <t>Worksheet AE: Proportion of domestic properties without mains gas supply by Parliamentary Constituency Rural-Urban Classification 2015 to 2024</t>
  </si>
  <si>
    <t>Worksheet AD: Number of domestic properties without mains gas supply by Parliamentary Constituency Rural-Urban Classification 2015 to 2024</t>
  </si>
  <si>
    <t>(1) Number and proportion of properties off the gas grid in majority rural Parliamentary Constituencies in 2024</t>
  </si>
  <si>
    <t>(2) Number and proportion of properties off the gas grid in intermediate rural Parliamentary Constituencies in 2024</t>
  </si>
  <si>
    <t>Worksheet AF: Number and proportion of domestic properties without mains gas supply in each majority rural and intermediate rural Parliamentary Constituency in 2024</t>
  </si>
  <si>
    <t>In the latest DESNZ publication the dataset is for 2015 to 2024, these statistics are revised each year to reflect updates made to the number of properties and number of domestic gas meters.</t>
  </si>
  <si>
    <t>Previously the Digest used local authority off gas grid data. From October 2025 the analysis was switched over to using Parliamentary Constituency level data because it is more granular in rural areas where there are high proportions of properties off the gas grid. The latest Parliamentary Constituency level data was published by DESNZ in December 2025 [Column 3]</t>
  </si>
  <si>
    <t>This worksheet contains two tables.  The tables are presented vertically with one empty row ahead of each table.  Notes A12, A13, A14, A15 and A16 relate to this worksheet and are included in the Notes worksheet.</t>
  </si>
  <si>
    <t>This worksheet contains two tables.  The tables are presented vertically with one empty row ahead of each table.  Notes A12, A13, A14, A15, A16 and A19 relate to this worksheet and are included in the Notes worksheet.</t>
  </si>
  <si>
    <t>RUC21 provide information regarding the areas’ proximity to a major town or city to indicate relative access. “Nearer to a major town or city” is defined as being within a 30-minute drive of a major town or city and, “further from a major town or city” is defined as being more than a 30-minute drive by car from a major town or city. In this context “a major town or city” is defined as a built-up area with a population of at least 75,000 residents. A Parliamentary Constituency is classified as “majority further from a major town or city” if they have at least 50% of their population further from a major town or city, and similarly a Parliamentary Constituency is classified as “majority nearer to a major town or city” if less than 50% of their population are further from a major town or city. Likewise a local authority is classified as “majority further from a major town or city” if they have at least 50% of their population further from a major town or city, and a local authority is classified as “majority nearer to a major town or city” if less than 50% of their population are further from a major town or city.</t>
  </si>
  <si>
    <t>A20</t>
  </si>
  <si>
    <t>New Local Authorities came into operation in April 2023. These changes relate to 3 parts of England: (1) North Yorkshire, (2) Cumbria and (3) Somerset. This reduced the total number of Local Authorities from 309 down to 296.
1. A new unitary authority called North Yorkshire replaced the 7 existing districts of Craven, Hambleton, Harrogate, Richmondshire, Ryedale, Scarborough and Selby.
2. The 6 districts within Cumbria were abolished and replaced with 2 new unitary authorities. Allerdale, Carlisle and Copeland have been merged to form Cumberland and Barrow-in-Furness, Eden and South Lakeland have been merged to form Westmorland and Furness.</t>
  </si>
  <si>
    <t>A21</t>
  </si>
  <si>
    <t>The sub regional analysis presented uses the Local Authority version of the 2021 Rural-Urban Classification published by the ONS on 6 March 2025 [Column 3]. The Output Area classification is used to determine a classification for authorities based on the proportion of their populations in rural areas.
• Majority rural authorities have 50% or more of their population in rural areas.
• Intermediate rural authorities have between 35% and less than 50% of their population in rural areas.
• Intermediate urban authorities have between 20% and less than 35% of their population in rural areas.
• Urban authorities have less than 20% of their population in rural areas.</t>
  </si>
  <si>
    <t>A22</t>
  </si>
  <si>
    <t xml:space="preserve">DESNZ produce sub-regional fuel poverty data as Official Statistics in Development that are there to complement the Accredited Official Statistics on fuel poverty. Their latest sub-regional fuel poverty report  released on 30 April 2025 [Column 3] was for 2023 data using the 2023 Local Authority boundaries.  </t>
  </si>
  <si>
    <t>https://www.gov.uk/government/statistics/sub-regional-fuel-poverty-2024-2022-data</t>
  </si>
  <si>
    <t>A23</t>
  </si>
  <si>
    <t>The sub-regional experimental statistics estimate the number and proportion of fuel poor households at smaller geographical levels, for example, Local Authority (LA) level. However, the sub-regional statistics do not report on the average fuel poverty gap. 
Estimates at the sub-regional level are modelled using proxy indicators available for low level geographies and should only be used to look at general trends and identify areas of particularly high or low fuel poverty. They should not be used to identify detailed trends over time.</t>
  </si>
  <si>
    <t>Source: DESNZ, Sub-regional fuel poverty statistics</t>
  </si>
  <si>
    <t>Worksheet AI Proportion of households that are fuel poor by local authority in 2023</t>
  </si>
  <si>
    <r>
      <t xml:space="preserve">This worksheet contains three tables.  The tables are presented vertically with one empty row ahead of each table. </t>
    </r>
    <r>
      <rPr>
        <sz val="10"/>
        <rFont val="Arial"/>
        <family val="2"/>
      </rPr>
      <t xml:space="preserve"> Notes A2, A3, A19, A20, A21, A22 and A23 relate to</t>
    </r>
    <r>
      <rPr>
        <sz val="11"/>
        <rFont val="Arial"/>
        <family val="2"/>
      </rPr>
      <t xml:space="preserve"> </t>
    </r>
    <r>
      <rPr>
        <sz val="10"/>
        <rFont val="Arial"/>
        <family val="2"/>
      </rPr>
      <t>this worksheet and are included in the Notes worksheet.</t>
    </r>
  </si>
  <si>
    <t>Estimated percentage of households that are fuel poor (%)</t>
  </si>
  <si>
    <t xml:space="preserve">2021 Rural Urban Classification </t>
  </si>
  <si>
    <t>Intermediate Urban</t>
  </si>
  <si>
    <t>Authority Name</t>
  </si>
  <si>
    <t>(1) Proportion of fuel poor households in majority rural authorities in 2023</t>
  </si>
  <si>
    <t>(2) Proportion of fuel poor households in intermediate authorities in 2023</t>
  </si>
  <si>
    <t>(3) Proportion of fuel poor households in urban authorities in 2023</t>
  </si>
  <si>
    <t>Proportion of domestic properties without mains gas supply by Parliamentary Constituency Rural-Urban Classification 2015 to 2024</t>
  </si>
  <si>
    <t>Number and proportion of domestic properties without mains gas supply in each majority rural and intermediate rural Parliamentary Constituency in 2024</t>
  </si>
  <si>
    <t>Number of domestic properties without mains gas supply by Parliamentary Constituency Rural-Urban Classification 2015 to 2024</t>
  </si>
  <si>
    <t>Proportion of households that are fuel poor by local authority in 2023</t>
  </si>
  <si>
    <t>AI</t>
  </si>
  <si>
    <t xml:space="preserve">2025 (LILEE) </t>
  </si>
  <si>
    <t>Worksheet AA: Proportion of households which are fuel poor and the average fuel poverty gap (£) for those households, by Rural-Urban Classification, England, 2011 - 2025</t>
  </si>
  <si>
    <t>(1) Proportion of households which are classed as fuel poor in England (%), by Rural-Urban Classification, between 2011 and 2025:</t>
  </si>
  <si>
    <t>(2) Average fuel poverty gap per household classed as fuel poor in England (£), by Rural-Urban Classification, between 2011 and 2025:</t>
  </si>
  <si>
    <t>(3) The number of fuel poor households (thousands) using the LILEE methodology, by broad Rural-Urban Classification, between 2019 and 2025:</t>
  </si>
  <si>
    <t>(1a) Fuel poverty statistics in Rural areas using the LILEE metric, by FPEER band, in England, 2025:</t>
  </si>
  <si>
    <t>Worksheet AB: Provisional fuel poverty in Rural and Urban areas, by fuel poverty energy efficiency rating (FPEER) band, England, 2025</t>
  </si>
  <si>
    <t>(1b) Fuel poverty statistics in Urban areas using the LILEE metric, by FPEER band, in England, 2025:</t>
  </si>
  <si>
    <t>(1c) Fuel poverty statistics for all households using the LILEE metric, by FPEER band, in England, 2025:</t>
  </si>
  <si>
    <t>Worksheet AC: Final fuel poverty in Rural and Urban areas, by fuel poverty energy efficiency rating (FPEER) band, England, 2024</t>
  </si>
  <si>
    <t>May 2026</t>
  </si>
  <si>
    <t>Source: Office for National Statistics (ONS) Main fuel type or method of heating used in central heating, England and Wales dataset for the financial year ending March 2025</t>
  </si>
  <si>
    <t>(1a) Proportion (%) of dwellings by main fuel type by detailed rural-urban classification, 2025:</t>
  </si>
  <si>
    <t xml:space="preserve">(1b) Proportion (%) of dwellings by main fuel type by broad rural-urban classification, 2025: </t>
  </si>
  <si>
    <t xml:space="preserve">(2a) Proportion (%) of dwellings by main fuel type in majority rural areas by proximity to a major town or city, rural-urban classification, 2025: </t>
  </si>
  <si>
    <t xml:space="preserve">(2b) Proportion (%) of dwellings by main fuel type in intermediate rural areas by proximity to a major town or city, rural-urban classification, 2025: </t>
  </si>
  <si>
    <t>(1a) Proportion (%) of Detached dwellings by main fuel type by detailed rural-urban classification, 2025:</t>
  </si>
  <si>
    <t>(1b) Proportion (%) of Semi-detached dwellings by main fuel type by detailed rural-urban classification, 2025:</t>
  </si>
  <si>
    <t>(1c) Proportion (%) of Terraced dwellings by main fuel type by detailed rural-urban classification, 2025:</t>
  </si>
  <si>
    <t>(1d) Proportion (%) of Flats and maisonettes by main fuel type by detailed rural-urban classification, 2025:</t>
  </si>
  <si>
    <t>u</t>
  </si>
  <si>
    <t xml:space="preserve">(2a) Proportion (%) of Detached dwellings by main fuel type in majority rural areas by proximity to a major town or city, rural-urban classification, 2025: </t>
  </si>
  <si>
    <t xml:space="preserve">(2b) Proportion (%) of Detached dwellings by main fuel type in intermediate rural areas by proximity to a major town or city, rural-urban classification, 2025: </t>
  </si>
  <si>
    <t xml:space="preserve">(3a) Proportion (%) of Semi-detached dwellings by main fuel type in majority rural areas by proximity to a major town or city, rural-urban classification, 2025: </t>
  </si>
  <si>
    <t xml:space="preserve">(3b) Proportion (%) of Semi-detached dwellings by main fuel type in intermediate rural areas by proximity to a major town or city, rural-urban classification, 2025: </t>
  </si>
  <si>
    <t xml:space="preserve">(4a) Proportion (%) of Terraced dwellings by main fuel type in majority rural areas by proximity to a major town or city, rural-urban classification, 2025: </t>
  </si>
  <si>
    <t xml:space="preserve">(4b) Proportion (%) of Terraced dwellings by main fuel type in intermediate rural areas by proximity to a major town or city, rural-urban classification, 2025: </t>
  </si>
  <si>
    <t>D12</t>
  </si>
  <si>
    <t xml:space="preserve">In the 2025 edition of main fuel type or method of heating used in central heating, England and Wales tenure breakdowns were not included. The tables on sheet DC [Column 3] were therefore not updated. </t>
  </si>
  <si>
    <t>Tab DC</t>
  </si>
  <si>
    <t>This worksheet contains three tables.  The tables are presented vertically with one empty row ahead of each table.  Notes D1, D2, D4, D7, D10 and D12 relate to this worksheet and are included in the Notes worksheet.</t>
  </si>
  <si>
    <t xml:space="preserve">(1b) Proportion (%) of 'new' dwellings by main fuel type by broad rural-urban classification, 2025: </t>
  </si>
  <si>
    <t xml:space="preserve">(2a) Proportion (%) of 'existing' dwellings by main fuel type in majority rural areas by proximity to a major town or city, rural-urban classification, 2025: </t>
  </si>
  <si>
    <t xml:space="preserve">(2b) Proportion (%) of 'new' dwellings by main fuel type in majority rural areas by proximity to a major town or city, rural-urban classification, 2025: </t>
  </si>
  <si>
    <t xml:space="preserve">(3a) Proportion (%) of 'existing' dwellings by main fuel type in intermediate rural areas by proximity to a major town or city, rural-urban classification, 2025: </t>
  </si>
  <si>
    <t xml:space="preserve">(3b) Proportion (%) of 'new' dwellings by main fuel type in intermediate rural areas by proximity to a major town or city, rural-urban classification, 2025: </t>
  </si>
  <si>
    <t>(1a) Proportion (%) of 'existing' dwellings by main fuel type by detailed rural-urban classification, 2025:</t>
  </si>
  <si>
    <t>Worksheet DE: Proportion of dwellings by main fuel type or method of heating used in central heating for all dwellings by Local Authority in 2025</t>
  </si>
  <si>
    <t>(1) Proportion of dwellings by main fuel type in Majority rural local authorities March 2025</t>
  </si>
  <si>
    <t>(2) Proportion of dwellings by main fuel type in Intermediate local authorities March 2025</t>
  </si>
  <si>
    <t>(3) Proportion of dwellings by main fuel type in Urban local authorities March 2025</t>
  </si>
  <si>
    <t xml:space="preserve">Majority nearer to </t>
  </si>
  <si>
    <t>Intermediate Rural</t>
  </si>
  <si>
    <t xml:space="preserve">Majority further from </t>
  </si>
  <si>
    <t>Kingston upon Hull, City of</t>
  </si>
  <si>
    <t>Bristol, City of</t>
  </si>
  <si>
    <t>This worksheet contains three tables, Table DE1 is for majority rural authorities, Table DE2 is for intermediate authorities, and Table DE3 is for urban authorities.  The tables are presented vertically with one empty row ahead of each table.  Notes X1, D1, D2, D6, D7, D10 and D11 relate to this worksheet and are included in the Notes worksheet.</t>
  </si>
  <si>
    <t xml:space="preserve">For 'New' homes and the oil fuel type, the intermediate rural authorities of Bolsover and West Lancashire had missing data. The intermediate rural average included in Table DD1b [Column 3] and Table DD3b [Column 4] excludes these authorities.   </t>
  </si>
  <si>
    <r>
      <t>This worksheet contains ten tables.  The tables are presented vertically with one empty row ahead of each table.  Notes X1, D1, D2, D3, D7, D8, D10 and D11</t>
    </r>
    <r>
      <rPr>
        <sz val="11"/>
        <color rgb="FFFF0000"/>
        <rFont val="Arial"/>
        <family val="2"/>
      </rPr>
      <t xml:space="preserve"> </t>
    </r>
    <r>
      <rPr>
        <sz val="11"/>
        <color rgb="FF000000"/>
        <rFont val="Arial"/>
        <family val="2"/>
      </rPr>
      <t>relate to this worksheet and are included in the Notes worksheet.</t>
    </r>
  </si>
  <si>
    <t>Proportion of dwellings by main fuel type or method of heating used in central heating for all dwellings by Local Authority in 2025</t>
  </si>
  <si>
    <t xml:space="preserve">RUC21 provide information regarding the areas’ proximity to a major town or city to indicate relative access. “Nearer to a major town or city” is defined as being within a 30-minute drive of a major town or city and, “further from a major town or city” is defined as being more than a 30-minute drive by car from a major town or city. In this context “a major town or city” is defined as a built-up area with a population of at least 75,000 residents. A local authority is classified as “majority further from a major town or city” if they have at least 50% of their population further from a major town or city, and a local authority is classified as “majority nearer to a major town or city” if less than 50% of their population are further from a major town or city.
This proximity measure is independent of the rurality measure in that it relates to all of the population within the local authority not just the rural proportion. For example, majority rural authority X has 50% or more of their population in rural output areas and if this same majority rural authority X is further from a major town or city it also has at least 50% of their population further from a major town or city. However, this does not automatically mean that more than 50% of the population of authority X live in rural output areas that are further from a major town or city.     </t>
  </si>
  <si>
    <t xml:space="preserve">DESNZ released their latest Fuel Poverty statistics released on 26 March 2026 [Column 3]. DESNZ produced headline figures as projections for 2025 and state that these projection are “subject to change when the final estimates are published in 2027”. This March 2026 release also included the 2024 final estimates which supersede the provisional estimates published DESNZ in March 2025.  
For the benefit of our users, we include final 2024 data and provisional 2025 projections in our supplementary tables. The provisional 2025 and final 2024 data are included on worksheets AB [Column 4] and AC [Column 5] respectively. </t>
  </si>
  <si>
    <t>In the original source data [Column 3]  31 Urban Local Authorities had the proportion of properties using oil was supressed. These 27 local authorities are marked up as [c] in Table DE3. These missing authorities are also excluded from the urban (and where appropriate London) average values in Table DA1a and DA1b.</t>
  </si>
  <si>
    <t>The central heating data used in this section does not reflect all dwellings in England, because not every dwelling has an EPC. Overall, in England 71% of domestic properties are covered by valid EPCs.
In terms of property age newer homes are more likely to have an EPC than older ones; 94.4% of homes built since 2012 had a valid EPC compared to 61.3% of pre 1930 properties. Also Flats and maisonettes (86.4%) are more likely to have a valid EPC than Detached (64.6%) or Semi-detached (66.6%) homes.</t>
  </si>
  <si>
    <t xml:space="preserve">This worksheet was not updated in the May 2026 publication. </t>
  </si>
  <si>
    <t>Fuel Poverty statistics released on 26 March 2026</t>
  </si>
  <si>
    <t>Fuel poverty gaps in Table 2 are at the prices for the relevant year, they have not been adjusted for inflation</t>
  </si>
  <si>
    <t>Majority 
rural</t>
  </si>
  <si>
    <t>Dec-25</t>
  </si>
  <si>
    <t>Sep-25</t>
  </si>
  <si>
    <t>Jun-25</t>
  </si>
  <si>
    <t>Mar-25</t>
  </si>
  <si>
    <t>Dec-24</t>
  </si>
  <si>
    <t>Sep-24</t>
  </si>
  <si>
    <t>(2) Running total number of Boiler Upgrade Scheme grant redemptions per 10,000 housholds by 2021 Rural-Urban Classificiation and the end of each quarter, Sep 24 to Dec 25:</t>
  </si>
  <si>
    <t>Boiler Upgrade Scheme Statistics December 2025</t>
  </si>
  <si>
    <t>England and Wales</t>
  </si>
  <si>
    <t>Off gas grid</t>
  </si>
  <si>
    <t>On gas grid</t>
  </si>
  <si>
    <t>Jun-24</t>
  </si>
  <si>
    <t>Mar-24</t>
  </si>
  <si>
    <t>Dec-23</t>
  </si>
  <si>
    <t>Gas grid status</t>
  </si>
  <si>
    <t>(2) Number of Boiler Upgrade Scheme grant redemptions per 100,000 properties for ground sourced heat pumps over the period December 2023 to December 2025</t>
  </si>
  <si>
    <t>(1) Number of Boiler Upgrade Scheme grant redemptions for ground sourced heat pumps over the period December 2023 to December 2025</t>
  </si>
  <si>
    <t>2024/25</t>
  </si>
  <si>
    <t>2023/24</t>
  </si>
  <si>
    <t>2022/23</t>
  </si>
  <si>
    <t>2021 Rural-Urban Classification of Areas</t>
  </si>
  <si>
    <t>(2) Number of Boiler Upgrade Scheme grant redemptions per 10,000 housholds by 2021 Rural-Urban Classificiation for the 2022/23 to 2024/25 financial years:</t>
  </si>
  <si>
    <t>Rural</t>
  </si>
  <si>
    <t>Rurality</t>
  </si>
  <si>
    <t>(2) Number of Boiler Upgrade Scheme grant redemptions per 10,000 properties for air sourced heat pumps over the period December 2023 to December 2025</t>
  </si>
  <si>
    <t>(1) Number of Boiler Upgrade Scheme grant redemptions for air sourced heat pumps over the period December 2023 to December 2025</t>
  </si>
  <si>
    <t>Heat pump redemptions per 10 thousand households in 2024/25</t>
  </si>
  <si>
    <t>Number of heat pump redemptions 2024/25</t>
  </si>
  <si>
    <t>Heat pump redemptions per 10 thousand households in 2023/24</t>
  </si>
  <si>
    <t>Number of heat pump redemptions 2023/24</t>
  </si>
  <si>
    <t>Heat pump redemptions per 10 thousand households in 2022/23</t>
  </si>
  <si>
    <t>Number of heat pump redemptions 2022/23</t>
  </si>
  <si>
    <t>Estimated number of households</t>
  </si>
  <si>
    <t>Worksheet GA: Number of Boiler Upgrade Scheme (BUS) grant redemptions by Parliamentary Constituency Rural-Urban Classification</t>
  </si>
  <si>
    <t>Worksheet GB: Number of Boiler Upgrade Scheme (BUS) grant redemptions by financial year and Parliamentary Constituency Rural-Urban Classification</t>
  </si>
  <si>
    <t>Worksheet GC: Number of Boiler Upgrade Scheme (BUS) redemptions in each majority rural and intermediate rural Parliamentary Constituency in 2022/23, 2023/24 and 2024/25</t>
  </si>
  <si>
    <t>Number of Boiler Upgrade Scheme (BUS) grant redemptions by Parliamentary Constituency Rural-Urban Classification</t>
  </si>
  <si>
    <t>Number of Boiler Upgrade Scheme (BUS) grant redemptions by financial year and Parliamentary Constituency Rural-Urban Classification</t>
  </si>
  <si>
    <t>Number of Boiler Upgrade Scheme (BUS) redemptions in each majority rural and intermediate rural Parliamentary Constituency in 2022/23, 2023/24 and 2024/25</t>
  </si>
  <si>
    <t>GA</t>
  </si>
  <si>
    <t>GB</t>
  </si>
  <si>
    <t>GC</t>
  </si>
  <si>
    <t>GD</t>
  </si>
  <si>
    <t>GE</t>
  </si>
  <si>
    <t>GF</t>
  </si>
  <si>
    <t>GG</t>
  </si>
  <si>
    <t>G1</t>
  </si>
  <si>
    <t>An air source heat pump (sometimes called an air-to-water heat pump) transfers heat from the outside air to the water in your central heating system. Whereas a ground source heat pump (also called a ground-to-water heat pump) transfers heat from the ground outside to heat your home. Both are powered by electricity. The energy saving trust explain how heat pumps work [Column 3]</t>
  </si>
  <si>
    <t>Energy saving trust explain how heat pumps work</t>
  </si>
  <si>
    <t>Eligibility for the Boiler Upgrade scheme</t>
  </si>
  <si>
    <t>The energy saving trust outline the eligibility for the Boiler Upgrade scheme [Column 3]</t>
  </si>
  <si>
    <t>BUS is an installer-led scheme, meaning that the installer of the low-carbon heating technology will submit a voucher application for the grant on behalf of the property owner.  If approved, the grant will then be paid directly to the installer. The price paid by the property owner is the total cost less the value of the grant.</t>
  </si>
  <si>
    <t>G2</t>
  </si>
  <si>
    <t>G3</t>
  </si>
  <si>
    <t>G4</t>
  </si>
  <si>
    <t>The Boiler Upgrade Scheme (BUS) is a grant for people in England and Wales to get money to help pay for a low carbon heating system. BUS launched in April 2022. 
BUS can provide homeowners with a grant of up to £7,500 towards the purchase and installation costs for either an air source or a ground source heat pump</t>
  </si>
  <si>
    <t>For homeowners in rural areas that are not connected to the gas grid it is also possible to get a grant of up to £5,000 towards purchasing and installing a biomass boiler</t>
  </si>
  <si>
    <t>G5</t>
  </si>
  <si>
    <t>G6</t>
  </si>
  <si>
    <t>Nomis</t>
  </si>
  <si>
    <t>TS041 - Number of Households</t>
  </si>
  <si>
    <t>Data from Census 2021 estimates on the number of households in England and Wales on Census Day, 21 March 2021. Data was downloaded at Parliamentary Constituency level in January 2025 from dataset TS041 - Number of Households [Column 3] in Nomis [Column 4]. The data extract was England only.</t>
  </si>
  <si>
    <t>RUC21 supplementary tables</t>
  </si>
  <si>
    <t>Parliamentary constituency estimates of properties not connected to the gas network</t>
  </si>
  <si>
    <t>G7</t>
  </si>
  <si>
    <t>G8</t>
  </si>
  <si>
    <t>This worksheet contains two tables.  The tables are presented vertically with one empty row ahead of each table.  Notes G1, G2, G3, G4, G5 and G6 relate to this worksheet and are included in the Notes worksheet.</t>
  </si>
  <si>
    <t>This worksheet contains two tables.  The tables are presented vertically with one empty row ahead of each table.   Notes G1, G2, G3, G4, G5, G6 and G9 relate to this worksheet and are included in the Notes worksheet.</t>
  </si>
  <si>
    <t>G9</t>
  </si>
  <si>
    <t>Boiler Upgrade Scheme statistics</t>
  </si>
  <si>
    <t xml:space="preserve">The number of grant redemptions awarded within a financial year is retrospectively revised as new data becomes available. The financial year data presented is based of data collected up to the end of 2025 and published by DESNZ on 29 January 2026 [Column 3]. </t>
  </si>
  <si>
    <t>This worksheet contains two tables.  The tables are presented vertically with one empty row ahead of each table.  Notes G1, G2, G3, G4, G5, G6 and G9 relate to this worksheet and are included in the Notes worksheet.</t>
  </si>
  <si>
    <t>(1) Number of Boiler Upgrade Scheme (BUS) redemptions in each majority rural Parliamentary Constituency in financial years 2022/23, 2023/24 and 2024/25</t>
  </si>
  <si>
    <t>(2) Number of Boiler Upgrade Scheme (BUS) redemptions in each intermediate rural Parliamentary Constituency in financial years 2022/23, 2023/24 and 2024/25</t>
  </si>
  <si>
    <t>This worksheet contains two tables.  The tables are presented vertically with one empty row ahead of each table.  Notes G1, G2, G4, G5 and G7 relate to this worksheet and are included in the Notes worksheet.</t>
  </si>
  <si>
    <t>The population figures for England and Wales used to create the per population estimates were taken from Table 2A of the supplementary tables [Column 3] published by the ONS alongside the 2021 rural urban classification (RUC21)</t>
  </si>
  <si>
    <t>The data for the number of properties on and off the gas grid in England and Wales used to create the per properties estimates were derived by summing the 2023 data for each Parliamentary Constituency in England and Wales from the Parliamentary constituency estimates of properties not connected to the gas network dataset [Column 3]. The dataset is for domestic properties only.</t>
  </si>
  <si>
    <t>This worksheet contains two tables.  The tables are presented vertically with one empty row ahead of each table.  Notes G1, G2, G4, G5 and G8 relate to this worksheet and are included in the Notes worksheet.</t>
  </si>
  <si>
    <t xml:space="preserve">The analysis uses the Westminster Parliamentary Constituencies that came into effect on 4 July 2024 for all years across the 2015 to 2024 period to ensure comparability across the timeseries. </t>
  </si>
  <si>
    <t xml:space="preserve">When the estimated number of properties off the gas grid are presented for 2021 Parliamentary Constituency rural-urban classification levels the values are rounded to the nearest 100 properties.  </t>
  </si>
  <si>
    <t>Number of domestic properties without mains gas supply by  proximity to a major town or city, Rural-Urban Classification 2015 to 2024</t>
  </si>
  <si>
    <t>Proportion of domestic properties without mains gas supply by  proximity to a major town or city, Rural-Urban Classification 2015 to 2024</t>
  </si>
  <si>
    <t>Proportion of dwellings by main fuel type or method of heating used in central heating for all dwellings by Local Authority 2021  Rural Urban Classification (RUC21) in 2025</t>
  </si>
  <si>
    <t>Proportion of dwellings in 2025 by main fuel type or method of heating used in central heating and dwelling type for dwellings within majority rural or intermediate rural authorities, as classified by Rural Urban Classification (RUC21)</t>
  </si>
  <si>
    <t>Proportion of dwellings in 2024 by main fuel type or method of heating used in central heating and dwelling tenure for dwellings within majority rural or intermediate rural authorities, as classified by the 2021 Rural Urban Classification (RUC21)</t>
  </si>
  <si>
    <t>Proportion of 'new' and 'existing' dwellings in 2025 by main fuel type or method of heating used in central heating within majority rural or intermediate rural authorities, as classified by the 2021 Rural Urban Classification (RUC21)</t>
  </si>
  <si>
    <t>Number of Boiler Upgrade Scheme (BUS) grant redemptions for air sourced heat pumps according to gas grid status in England and Wales</t>
  </si>
  <si>
    <t>Number of Boiler Upgrade Scheme (BUS) grant redemptions for air sourced heat pumps according to rurality in England and Wales</t>
  </si>
  <si>
    <t>Number of Boiler Upgrade Scheme (BUS) grant redemptions for ground sourced heat pumps according to gas grid status in England and Wales</t>
  </si>
  <si>
    <t>Number of Boiler Upgrade Scheme (BUS) grant redemptions for ground sourced heat pumps according to rurality in England and Wales</t>
  </si>
  <si>
    <t>Worksheet AH: Proportion of domestic properties without mains gas supply by  proximity to a major town or city, Rural-Urban Classification 2015 to 2024</t>
  </si>
  <si>
    <t>Worksheet AG: Number of domestic properties without mains gas supply by  proximity to a major town or city, Rural-Urban Classification 2015 to 2024</t>
  </si>
  <si>
    <t>Worksheet GG: Number of Boiler Upgrade Scheme (BUS) grant redemptions for ground sourced heat pumps according to rurality in England and Wales</t>
  </si>
  <si>
    <t>Worksheet GF: Number of Boiler Upgrade Scheme (BUS) grant redemptions for ground sourced heat pumps according to gas grid status in England and Wales</t>
  </si>
  <si>
    <t>Worksheet GE: Number of Boiler Upgrade Scheme (BUS) grant redemptions for air sourced heat pumps according to rurality in England and Wales</t>
  </si>
  <si>
    <t>Worksheet GD: Number of Boiler Upgrade Scheme (BUS) grant redemptions for air sourced heat pumps according to gas grid status in England and Wales</t>
  </si>
  <si>
    <t>(1) Number of Boiler Upgrade Scheme grant redemptions by 2021 Rural-Urban Classification for the 2022/23 to 2024/25 financial years</t>
  </si>
  <si>
    <t>(1) Running total number of Boiler Upgrade Scheme grant redemptions by 2021 Rural-Urban Classification and the end of each quarter, Sep 24 to Dec 25:</t>
  </si>
  <si>
    <t>Worksheet DD: Proportion of 'new' and 'existing' dwellings in 2025 by main fuel type or method of heating used in central heating within majority rural or intermediate rural authorities, as classified by the 2021 Rural Urban Classification (RUC21)</t>
  </si>
  <si>
    <t>Worksheet DC: Proportion of dwellings in 2024 by main fuel type or method of heating used in central heating and dwelling tenure for dwellings within majority rural or intermediate rural authorities, as classified by the 2021 Rural Urban Classification (RUC21)</t>
  </si>
  <si>
    <t>Worksheet DB: Proportion of dwellings in 2025 by main fuel type or method of heating used in central heating and dwelling type for dwellings within majority rural or intermediate rural authorities, as classified by Rural Urban Classification (RUC21)</t>
  </si>
  <si>
    <t>Worksheet DA: Proportion of dwellings by main fuel type or method of heating used in central heating for all dwellings by Local Authority 2021  Rural Urban Classification (RUC21) in 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5">
    <numFmt numFmtId="164" formatCode="&quot; &quot;* #,##0&quot; &quot;;&quot;-&quot;* #,##0&quot; &quot;;&quot; &quot;* &quot;-&quot;#&quot; &quot;;&quot; &quot;@&quot; &quot;"/>
    <numFmt numFmtId="165" formatCode="&quot; &quot;* #,##0.0&quot; &quot;;&quot;-&quot;* #,##0.0&quot; &quot;;&quot; &quot;* &quot;-&quot;#&quot; &quot;;&quot; &quot;@&quot; &quot;"/>
    <numFmt numFmtId="166" formatCode="0.0"/>
    <numFmt numFmtId="167" formatCode="mmm&quot; &quot;yyyy"/>
    <numFmt numFmtId="168" formatCode="&quot; &quot;#,##0&quot; &quot;;&quot;-&quot;#,##0&quot; &quot;;&quot; -&quot;00&quot; &quot;;&quot; &quot;@&quot; &quot;"/>
    <numFmt numFmtId="169" formatCode="&quot; &quot;#,##0.0&quot; &quot;;&quot;-&quot;#,##0.0&quot; &quot;;&quot; -&quot;00.0&quot; &quot;;&quot; &quot;@&quot; &quot;"/>
    <numFmt numFmtId="170" formatCode="0.000"/>
    <numFmt numFmtId="171" formatCode="[$£-809]#,##0"/>
    <numFmt numFmtId="172" formatCode="0.0%"/>
    <numFmt numFmtId="173" formatCode="&quot; &quot;#,##0.00&quot; &quot;;&quot;-&quot;#,##0.00&quot; &quot;;&quot; -&quot;00&quot; &quot;;&quot; &quot;@&quot; &quot;"/>
    <numFmt numFmtId="174" formatCode="&quot; &quot;#,##0.00&quot; &quot;;&quot;-&quot;#,##0.00&quot; &quot;;&quot; -&quot;#&quot; &quot;;&quot; &quot;@&quot; &quot;"/>
    <numFmt numFmtId="175" formatCode="&quot; &quot;* #,##0.00&quot; &quot;;&quot;-&quot;* #,##0.00&quot; &quot;;&quot; &quot;* &quot;-&quot;#&quot; &quot;;&quot; &quot;@&quot; &quot;"/>
    <numFmt numFmtId="176" formatCode="_-* #,##0_-;\-* #,##0_-;_-* &quot;-&quot;??_-;_-@_-"/>
    <numFmt numFmtId="177" formatCode="_-* #,##0.0_-;\-* #,##0.0_-;_-* &quot;-&quot;??_-;_-@_-"/>
    <numFmt numFmtId="178" formatCode="#,##0.0"/>
  </numFmts>
  <fonts count="65" x14ac:knownFonts="1">
    <font>
      <sz val="11"/>
      <color rgb="FF000000"/>
      <name val="Arial"/>
      <family val="2"/>
    </font>
    <font>
      <sz val="10"/>
      <color theme="1"/>
      <name val="Arial"/>
      <family val="2"/>
    </font>
    <font>
      <sz val="10"/>
      <color theme="1"/>
      <name val="Arial"/>
      <family val="2"/>
    </font>
    <font>
      <sz val="10"/>
      <color theme="1"/>
      <name val="Arial"/>
      <family val="2"/>
    </font>
    <font>
      <sz val="10"/>
      <color rgb="FFFF0000"/>
      <name val="Arial"/>
      <family val="2"/>
    </font>
    <font>
      <sz val="11"/>
      <color rgb="FF000000"/>
      <name val="Arial"/>
      <family val="2"/>
    </font>
    <font>
      <sz val="11"/>
      <color rgb="FF000000"/>
      <name val="Calibri"/>
      <family val="2"/>
    </font>
    <font>
      <sz val="11"/>
      <color rgb="FFFFFFFF"/>
      <name val="Calibri"/>
      <family val="2"/>
    </font>
    <font>
      <sz val="11"/>
      <color rgb="FF9C0006"/>
      <name val="Calibri"/>
      <family val="2"/>
    </font>
    <font>
      <b/>
      <sz val="11"/>
      <color rgb="FFFA7D00"/>
      <name val="Calibri"/>
      <family val="2"/>
    </font>
    <font>
      <b/>
      <sz val="11"/>
      <color rgb="FFFFFFFF"/>
      <name val="Calibri"/>
      <family val="2"/>
    </font>
    <font>
      <i/>
      <sz val="11"/>
      <color rgb="FF7F7F7F"/>
      <name val="Calibri"/>
      <family val="2"/>
    </font>
    <font>
      <sz val="11"/>
      <color rgb="FF006100"/>
      <name val="Calibri"/>
      <family val="2"/>
    </font>
    <font>
      <b/>
      <sz val="15"/>
      <color rgb="FF000000"/>
      <name val="Arial"/>
      <family val="2"/>
    </font>
    <font>
      <b/>
      <sz val="15"/>
      <color rgb="FF44546A"/>
      <name val="Calibri"/>
      <family val="2"/>
    </font>
    <font>
      <b/>
      <sz val="15"/>
      <color rgb="FF000000"/>
      <name val="Calibri"/>
      <family val="2"/>
    </font>
    <font>
      <b/>
      <sz val="15"/>
      <color rgb="FF0E2841"/>
      <name val="Arial"/>
      <family val="2"/>
    </font>
    <font>
      <b/>
      <sz val="13"/>
      <color rgb="FF000000"/>
      <name val="Arial"/>
      <family val="2"/>
    </font>
    <font>
      <b/>
      <sz val="13"/>
      <color rgb="FF44546A"/>
      <name val="Calibri"/>
      <family val="2"/>
    </font>
    <font>
      <b/>
      <sz val="11"/>
      <color rgb="FF000000"/>
      <name val="Arial"/>
      <family val="2"/>
    </font>
    <font>
      <b/>
      <sz val="11"/>
      <color rgb="FF44546A"/>
      <name val="Calibri"/>
      <family val="2"/>
    </font>
    <font>
      <u/>
      <sz val="12"/>
      <color rgb="FF0000E1"/>
      <name val="Arial"/>
      <family val="2"/>
    </font>
    <font>
      <u/>
      <sz val="10"/>
      <color rgb="FF0000FF"/>
      <name val="MS Sans Serif"/>
    </font>
    <font>
      <u/>
      <sz val="11"/>
      <color rgb="FF0563C1"/>
      <name val="Calibri"/>
      <family val="2"/>
    </font>
    <font>
      <u/>
      <sz val="11"/>
      <color rgb="FF467886"/>
      <name val="Aptos Narrow"/>
      <family val="2"/>
    </font>
    <font>
      <u/>
      <sz val="10"/>
      <color rgb="FF467886"/>
      <name val="Arial"/>
      <family val="2"/>
    </font>
    <font>
      <sz val="11"/>
      <color rgb="FF3F3F76"/>
      <name val="Calibri"/>
      <family val="2"/>
    </font>
    <font>
      <sz val="11"/>
      <color rgb="FFFA7D00"/>
      <name val="Calibri"/>
      <family val="2"/>
    </font>
    <font>
      <sz val="11"/>
      <color rgb="FF9C5700"/>
      <name val="Calibri"/>
      <family val="2"/>
    </font>
    <font>
      <sz val="10"/>
      <color rgb="FF000000"/>
      <name val="Arial"/>
      <family val="2"/>
    </font>
    <font>
      <sz val="10"/>
      <color rgb="FF000000"/>
      <name val="MS Sans Serif"/>
    </font>
    <font>
      <sz val="11"/>
      <color rgb="FF000000"/>
      <name val="Aptos Narrow"/>
      <family val="2"/>
    </font>
    <font>
      <b/>
      <sz val="11"/>
      <color rgb="FF3F3F3F"/>
      <name val="Calibri"/>
      <family val="2"/>
    </font>
    <font>
      <sz val="18"/>
      <color rgb="FF44546A"/>
      <name val="Calibri Light"/>
      <family val="2"/>
    </font>
    <font>
      <b/>
      <sz val="11"/>
      <color rgb="FF000000"/>
      <name val="Calibri"/>
      <family val="2"/>
    </font>
    <font>
      <sz val="11"/>
      <color rgb="FFFF0000"/>
      <name val="Calibri"/>
      <family val="2"/>
    </font>
    <font>
      <u/>
      <sz val="11"/>
      <color rgb="FF0000E1"/>
      <name val="Arial"/>
      <family val="2"/>
    </font>
    <font>
      <sz val="11"/>
      <color rgb="FF0000E1"/>
      <name val="Arial"/>
      <family val="2"/>
    </font>
    <font>
      <b/>
      <sz val="14"/>
      <color rgb="FF000000"/>
      <name val="Arial"/>
      <family val="2"/>
    </font>
    <font>
      <b/>
      <sz val="12"/>
      <color rgb="FF000000"/>
      <name val="Arial"/>
      <family val="2"/>
    </font>
    <font>
      <vertAlign val="subscript"/>
      <sz val="11"/>
      <color rgb="FF000000"/>
      <name val="Arial"/>
      <family val="2"/>
    </font>
    <font>
      <sz val="12"/>
      <color rgb="FF000000"/>
      <name val="Arial"/>
      <family val="2"/>
    </font>
    <font>
      <u/>
      <sz val="10"/>
      <color rgb="FF0000E1"/>
      <name val="Arial"/>
      <family val="2"/>
    </font>
    <font>
      <vertAlign val="subscript"/>
      <sz val="10"/>
      <color rgb="FF000000"/>
      <name val="Arial"/>
      <family val="2"/>
    </font>
    <font>
      <b/>
      <sz val="10"/>
      <color rgb="FF000000"/>
      <name val="Arial"/>
      <family val="2"/>
    </font>
    <font>
      <sz val="9"/>
      <color rgb="FF000000"/>
      <name val="Arial"/>
      <family val="2"/>
    </font>
    <font>
      <sz val="11"/>
      <color rgb="FFFF0000"/>
      <name val="Arial"/>
      <family val="2"/>
    </font>
    <font>
      <sz val="11"/>
      <color rgb="FFFF0000"/>
      <name val="Aptos Narrow"/>
      <family val="2"/>
    </font>
    <font>
      <b/>
      <vertAlign val="subscript"/>
      <sz val="15"/>
      <color rgb="FF000000"/>
      <name val="Arial"/>
      <family val="2"/>
    </font>
    <font>
      <b/>
      <vertAlign val="subscript"/>
      <sz val="11"/>
      <color rgb="FF000000"/>
      <name val="Arial"/>
      <family val="2"/>
    </font>
    <font>
      <b/>
      <sz val="11"/>
      <color rgb="FFFF0000"/>
      <name val="Arial"/>
      <family val="2"/>
    </font>
    <font>
      <sz val="10"/>
      <color rgb="FF000000"/>
      <name val="Calibri"/>
      <family val="2"/>
    </font>
    <font>
      <sz val="11"/>
      <color theme="1"/>
      <name val="Arial"/>
      <family val="2"/>
    </font>
    <font>
      <sz val="11"/>
      <name val="Arial"/>
      <family val="2"/>
    </font>
    <font>
      <sz val="10"/>
      <name val="Arial"/>
      <family val="2"/>
    </font>
    <font>
      <sz val="10"/>
      <color indexed="8"/>
      <name val="Arial"/>
      <family val="2"/>
    </font>
    <font>
      <b/>
      <sz val="11"/>
      <color indexed="8"/>
      <name val="Calibri"/>
      <family val="2"/>
    </font>
    <font>
      <sz val="11"/>
      <color indexed="8"/>
      <name val="Calibri"/>
      <family val="2"/>
    </font>
    <font>
      <sz val="11"/>
      <color indexed="8"/>
      <name val="Calibri"/>
    </font>
    <font>
      <sz val="8"/>
      <name val="Arial"/>
      <family val="2"/>
    </font>
    <font>
      <b/>
      <sz val="15"/>
      <name val="Arial"/>
      <family val="2"/>
    </font>
    <font>
      <b/>
      <sz val="10"/>
      <color theme="1"/>
      <name val="Arial"/>
      <family val="2"/>
    </font>
    <font>
      <b/>
      <sz val="10"/>
      <name val="Arial"/>
      <family val="2"/>
    </font>
    <font>
      <b/>
      <sz val="11"/>
      <name val="Arial"/>
      <family val="2"/>
    </font>
    <font>
      <u/>
      <sz val="10"/>
      <color theme="10"/>
      <name val="Arial"/>
      <family val="2"/>
    </font>
  </fonts>
  <fills count="32">
    <fill>
      <patternFill patternType="none"/>
    </fill>
    <fill>
      <patternFill patternType="gray125"/>
    </fill>
    <fill>
      <patternFill patternType="solid">
        <fgColor rgb="FFD9E1F2"/>
        <bgColor rgb="FFD9E1F2"/>
      </patternFill>
    </fill>
    <fill>
      <patternFill patternType="solid">
        <fgColor rgb="FFFCE4D6"/>
        <bgColor rgb="FFFCE4D6"/>
      </patternFill>
    </fill>
    <fill>
      <patternFill patternType="solid">
        <fgColor rgb="FFEDEDED"/>
        <bgColor rgb="FFEDEDED"/>
      </patternFill>
    </fill>
    <fill>
      <patternFill patternType="solid">
        <fgColor rgb="FFFFF2CC"/>
        <bgColor rgb="FFFFF2CC"/>
      </patternFill>
    </fill>
    <fill>
      <patternFill patternType="solid">
        <fgColor rgb="FFDDEBF7"/>
        <bgColor rgb="FFDDEBF7"/>
      </patternFill>
    </fill>
    <fill>
      <patternFill patternType="solid">
        <fgColor rgb="FFE2EFDA"/>
        <bgColor rgb="FFE2EFDA"/>
      </patternFill>
    </fill>
    <fill>
      <patternFill patternType="solid">
        <fgColor rgb="FFB4C6E7"/>
        <bgColor rgb="FFB4C6E7"/>
      </patternFill>
    </fill>
    <fill>
      <patternFill patternType="solid">
        <fgColor rgb="FFF8CBAD"/>
        <bgColor rgb="FFF8CBAD"/>
      </patternFill>
    </fill>
    <fill>
      <patternFill patternType="solid">
        <fgColor rgb="FFDBDBDB"/>
        <bgColor rgb="FFDBDBDB"/>
      </patternFill>
    </fill>
    <fill>
      <patternFill patternType="solid">
        <fgColor rgb="FFFFE699"/>
        <bgColor rgb="FFFFE699"/>
      </patternFill>
    </fill>
    <fill>
      <patternFill patternType="solid">
        <fgColor rgb="FFBDD7EE"/>
        <bgColor rgb="FFBDD7EE"/>
      </patternFill>
    </fill>
    <fill>
      <patternFill patternType="solid">
        <fgColor rgb="FFC6E0B4"/>
        <bgColor rgb="FFC6E0B4"/>
      </patternFill>
    </fill>
    <fill>
      <patternFill patternType="solid">
        <fgColor rgb="FF8EA9DB"/>
        <bgColor rgb="FF8EA9DB"/>
      </patternFill>
    </fill>
    <fill>
      <patternFill patternType="solid">
        <fgColor rgb="FFF4B084"/>
        <bgColor rgb="FFF4B084"/>
      </patternFill>
    </fill>
    <fill>
      <patternFill patternType="solid">
        <fgColor rgb="FFC9C9C9"/>
        <bgColor rgb="FFC9C9C9"/>
      </patternFill>
    </fill>
    <fill>
      <patternFill patternType="solid">
        <fgColor rgb="FFFFD966"/>
        <bgColor rgb="FFFFD966"/>
      </patternFill>
    </fill>
    <fill>
      <patternFill patternType="solid">
        <fgColor rgb="FF9BC2E6"/>
        <bgColor rgb="FF9BC2E6"/>
      </patternFill>
    </fill>
    <fill>
      <patternFill patternType="solid">
        <fgColor rgb="FFA9D08E"/>
        <bgColor rgb="FFA9D08E"/>
      </patternFill>
    </fill>
    <fill>
      <patternFill patternType="solid">
        <fgColor rgb="FF4472C4"/>
        <bgColor rgb="FF4472C4"/>
      </patternFill>
    </fill>
    <fill>
      <patternFill patternType="solid">
        <fgColor rgb="FFED7D31"/>
        <bgColor rgb="FFED7D31"/>
      </patternFill>
    </fill>
    <fill>
      <patternFill patternType="solid">
        <fgColor rgb="FFA5A5A5"/>
        <bgColor rgb="FFA5A5A5"/>
      </patternFill>
    </fill>
    <fill>
      <patternFill patternType="solid">
        <fgColor rgb="FFFFC000"/>
        <bgColor rgb="FFFFC000"/>
      </patternFill>
    </fill>
    <fill>
      <patternFill patternType="solid">
        <fgColor rgb="FF5B9BD5"/>
        <bgColor rgb="FF5B9BD5"/>
      </patternFill>
    </fill>
    <fill>
      <patternFill patternType="solid">
        <fgColor rgb="FF70AD47"/>
        <bgColor rgb="FF70AD47"/>
      </patternFill>
    </fill>
    <fill>
      <patternFill patternType="solid">
        <fgColor rgb="FFFFC7CE"/>
        <bgColor rgb="FFFFC7CE"/>
      </patternFill>
    </fill>
    <fill>
      <patternFill patternType="solid">
        <fgColor rgb="FFF2F2F2"/>
        <bgColor rgb="FFF2F2F2"/>
      </patternFill>
    </fill>
    <fill>
      <patternFill patternType="solid">
        <fgColor rgb="FFC6EFCE"/>
        <bgColor rgb="FFC6EFCE"/>
      </patternFill>
    </fill>
    <fill>
      <patternFill patternType="solid">
        <fgColor rgb="FFFFCC99"/>
        <bgColor rgb="FFFFCC99"/>
      </patternFill>
    </fill>
    <fill>
      <patternFill patternType="solid">
        <fgColor rgb="FFFFEB9C"/>
        <bgColor rgb="FFFFEB9C"/>
      </patternFill>
    </fill>
    <fill>
      <patternFill patternType="solid">
        <fgColor rgb="FFFFFFCC"/>
        <bgColor rgb="FFFFFFCC"/>
      </patternFill>
    </fill>
  </fills>
  <borders count="11">
    <border>
      <left/>
      <right/>
      <top/>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bottom style="thick">
        <color rgb="FF4472C4"/>
      </bottom>
      <diagonal/>
    </border>
    <border>
      <left/>
      <right/>
      <top/>
      <bottom style="thick">
        <color rgb="FF156082"/>
      </bottom>
      <diagonal/>
    </border>
    <border>
      <left/>
      <right/>
      <top/>
      <bottom style="thick">
        <color rgb="FFA2B8E1"/>
      </bottom>
      <diagonal/>
    </border>
    <border>
      <left/>
      <right/>
      <top/>
      <bottom style="medium">
        <color rgb="FF8EA9DB"/>
      </bottom>
      <diagonal/>
    </border>
    <border>
      <left/>
      <right/>
      <top style="thin">
        <color rgb="FF4472C4"/>
      </top>
      <bottom style="double">
        <color rgb="FF4472C4"/>
      </bottom>
      <diagonal/>
    </border>
  </borders>
  <cellStyleXfs count="101">
    <xf numFmtId="0" fontId="0" fillId="0" borderId="0"/>
    <xf numFmtId="173" fontId="5" fillId="0" borderId="0" applyFont="0" applyFill="0" applyBorder="0" applyAlignment="0" applyProtection="0"/>
    <xf numFmtId="9" fontId="5" fillId="0" borderId="0" applyFont="0" applyFill="0" applyBorder="0" applyAlignment="0" applyProtection="0"/>
    <xf numFmtId="0" fontId="33" fillId="0" borderId="0" applyNumberFormat="0" applyFill="0" applyBorder="0" applyAlignment="0" applyProtection="0"/>
    <xf numFmtId="0" fontId="13" fillId="0" borderId="0" applyNumberFormat="0" applyFill="0" applyBorder="0" applyAlignment="0" applyProtection="0"/>
    <xf numFmtId="0" fontId="17" fillId="0" borderId="0" applyNumberFormat="0" applyFill="0" applyBorder="0" applyAlignment="0" applyProtection="0"/>
    <xf numFmtId="0" fontId="19" fillId="0" borderId="0" applyNumberFormat="0" applyFill="0" applyBorder="0" applyAlignment="0" applyProtection="0"/>
    <xf numFmtId="0" fontId="19" fillId="0" borderId="0" applyNumberFormat="0" applyFill="0" applyBorder="0" applyAlignment="0" applyProtection="0"/>
    <xf numFmtId="0" fontId="12" fillId="28" borderId="0" applyNumberFormat="0" applyBorder="0" applyAlignment="0" applyProtection="0"/>
    <xf numFmtId="0" fontId="8" fillId="26" borderId="0" applyNumberFormat="0" applyBorder="0" applyAlignment="0" applyProtection="0"/>
    <xf numFmtId="0" fontId="28" fillId="30" borderId="0" applyNumberFormat="0" applyBorder="0" applyAlignment="0" applyProtection="0"/>
    <xf numFmtId="0" fontId="26" fillId="29" borderId="1" applyNumberFormat="0" applyAlignment="0" applyProtection="0"/>
    <xf numFmtId="0" fontId="32" fillId="27" borderId="2" applyNumberFormat="0" applyAlignment="0" applyProtection="0"/>
    <xf numFmtId="0" fontId="9" fillId="27" borderId="1" applyNumberFormat="0" applyAlignment="0" applyProtection="0"/>
    <xf numFmtId="0" fontId="27" fillId="0" borderId="3" applyNumberFormat="0" applyFill="0" applyAlignment="0" applyProtection="0"/>
    <xf numFmtId="0" fontId="10" fillId="22" borderId="4" applyNumberFormat="0" applyAlignment="0" applyProtection="0"/>
    <xf numFmtId="0" fontId="35" fillId="0" borderId="0" applyNumberFormat="0" applyFill="0" applyBorder="0" applyAlignment="0" applyProtection="0"/>
    <xf numFmtId="0" fontId="11" fillId="0" borderId="0" applyNumberFormat="0" applyFill="0" applyBorder="0" applyAlignment="0" applyProtection="0"/>
    <xf numFmtId="0" fontId="34" fillId="0" borderId="10" applyNumberFormat="0" applyFill="0" applyAlignment="0" applyProtection="0"/>
    <xf numFmtId="0" fontId="7" fillId="20" borderId="0" applyNumberFormat="0" applyBorder="0" applyAlignment="0" applyProtection="0"/>
    <xf numFmtId="0" fontId="7" fillId="21" borderId="0" applyNumberFormat="0" applyBorder="0" applyAlignment="0" applyProtection="0"/>
    <xf numFmtId="0" fontId="7" fillId="22" borderId="0" applyNumberFormat="0" applyBorder="0" applyAlignment="0" applyProtection="0"/>
    <xf numFmtId="0" fontId="7" fillId="23" borderId="0" applyNumberFormat="0" applyBorder="0" applyAlignment="0" applyProtection="0"/>
    <xf numFmtId="0" fontId="7" fillId="24" borderId="0" applyNumberFormat="0" applyBorder="0" applyAlignment="0" applyProtection="0"/>
    <xf numFmtId="0" fontId="7" fillId="25" borderId="0" applyNumberFormat="0" applyBorder="0" applyAlignment="0" applyProtection="0"/>
    <xf numFmtId="0" fontId="6" fillId="2" borderId="0" applyNumberFormat="0" applyBorder="0" applyAlignment="0" applyProtection="0"/>
    <xf numFmtId="0" fontId="6" fillId="3" borderId="0" applyNumberFormat="0" applyBorder="0" applyAlignment="0" applyProtection="0"/>
    <xf numFmtId="0" fontId="6" fillId="4" borderId="0" applyNumberFormat="0" applyBorder="0" applyAlignment="0" applyProtection="0"/>
    <xf numFmtId="0" fontId="6" fillId="5" borderId="0" applyNumberFormat="0" applyBorder="0" applyAlignment="0" applyProtection="0"/>
    <xf numFmtId="0" fontId="6" fillId="6" borderId="0" applyNumberFormat="0" applyBorder="0" applyAlignment="0" applyProtection="0"/>
    <xf numFmtId="0" fontId="6" fillId="7" borderId="0" applyNumberFormat="0" applyBorder="0" applyAlignment="0" applyProtection="0"/>
    <xf numFmtId="0" fontId="6" fillId="8" borderId="0" applyNumberFormat="0" applyBorder="0" applyAlignment="0" applyProtection="0"/>
    <xf numFmtId="0" fontId="6" fillId="9" borderId="0" applyNumberFormat="0" applyBorder="0" applyAlignment="0" applyProtection="0"/>
    <xf numFmtId="0" fontId="6" fillId="10" borderId="0" applyNumberFormat="0" applyBorder="0" applyAlignment="0" applyProtection="0"/>
    <xf numFmtId="0" fontId="6" fillId="11" borderId="0" applyNumberFormat="0" applyBorder="0" applyAlignment="0" applyProtection="0"/>
    <xf numFmtId="0" fontId="6" fillId="12" borderId="0" applyNumberFormat="0" applyBorder="0" applyAlignment="0" applyProtection="0"/>
    <xf numFmtId="0" fontId="6" fillId="13" borderId="0" applyNumberFormat="0" applyBorder="0" applyAlignment="0" applyProtection="0"/>
    <xf numFmtId="0" fontId="6" fillId="14" borderId="0" applyNumberFormat="0" applyBorder="0" applyAlignment="0" applyProtection="0"/>
    <xf numFmtId="0" fontId="6" fillId="15" borderId="0" applyNumberFormat="0" applyBorder="0" applyAlignment="0" applyProtection="0"/>
    <xf numFmtId="0" fontId="6" fillId="16" borderId="0" applyNumberFormat="0" applyBorder="0" applyAlignment="0" applyProtection="0"/>
    <xf numFmtId="0" fontId="6" fillId="17" borderId="0" applyNumberFormat="0" applyBorder="0" applyAlignment="0" applyProtection="0"/>
    <xf numFmtId="0" fontId="6" fillId="18" borderId="0" applyNumberFormat="0" applyBorder="0" applyAlignment="0" applyProtection="0"/>
    <xf numFmtId="0" fontId="6" fillId="19" borderId="0" applyNumberFormat="0" applyBorder="0" applyAlignment="0" applyProtection="0"/>
    <xf numFmtId="174" fontId="5" fillId="0" borderId="0" applyFont="0" applyFill="0" applyBorder="0" applyAlignment="0" applyProtection="0"/>
    <xf numFmtId="173" fontId="5" fillId="0" borderId="0" applyFont="0" applyFill="0" applyBorder="0" applyAlignment="0" applyProtection="0"/>
    <xf numFmtId="175" fontId="5" fillId="0" borderId="0" applyFont="0" applyFill="0" applyBorder="0" applyAlignment="0" applyProtection="0"/>
    <xf numFmtId="175" fontId="5" fillId="0" borderId="0" applyFont="0" applyFill="0" applyBorder="0" applyAlignment="0" applyProtection="0"/>
    <xf numFmtId="0" fontId="14" fillId="0" borderId="6" applyNumberFormat="0" applyFill="0" applyAlignment="0" applyProtection="0"/>
    <xf numFmtId="0" fontId="13" fillId="0" borderId="0" applyNumberFormat="0" applyFill="0" applyBorder="0" applyAlignment="0" applyProtection="0"/>
    <xf numFmtId="0" fontId="13" fillId="0" borderId="0" applyNumberFormat="0" applyFill="0" applyBorder="0" applyAlignment="0" applyProtection="0"/>
    <xf numFmtId="0" fontId="15" fillId="0" borderId="0" applyNumberFormat="0" applyFill="0" applyBorder="0" applyAlignment="0" applyProtection="0"/>
    <xf numFmtId="0" fontId="16" fillId="0" borderId="7" applyNumberFormat="0" applyFill="0" applyAlignment="0" applyProtection="0"/>
    <xf numFmtId="0" fontId="18" fillId="0" borderId="8" applyNumberFormat="0" applyFill="0" applyAlignment="0" applyProtection="0"/>
    <xf numFmtId="0" fontId="20" fillId="0" borderId="9" applyNumberFormat="0" applyFill="0" applyAlignment="0" applyProtection="0"/>
    <xf numFmtId="0" fontId="20" fillId="0" borderId="0" applyNumberFormat="0" applyFill="0" applyBorder="0" applyAlignment="0" applyProtection="0"/>
    <xf numFmtId="0" fontId="21"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1" fillId="0" borderId="0" applyNumberFormat="0" applyFill="0" applyBorder="0" applyAlignment="0" applyProtection="0"/>
    <xf numFmtId="0" fontId="23" fillId="0" borderId="0" applyNumberFormat="0" applyFill="0" applyBorder="0" applyAlignment="0" applyProtection="0"/>
    <xf numFmtId="0" fontId="24" fillId="0" borderId="0" applyNumberFormat="0" applyFill="0" applyBorder="0" applyAlignment="0" applyProtection="0"/>
    <xf numFmtId="0" fontId="25" fillId="0" borderId="0" applyNumberFormat="0" applyFill="0" applyBorder="0" applyAlignment="0" applyProtection="0"/>
    <xf numFmtId="0" fontId="29" fillId="0" borderId="0" applyNumberFormat="0" applyBorder="0" applyProtection="0"/>
    <xf numFmtId="0" fontId="29"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29" fillId="0" borderId="0" applyNumberFormat="0" applyFill="0" applyBorder="0" applyAlignment="0" applyProtection="0"/>
    <xf numFmtId="0" fontId="6" fillId="0" borderId="0" applyNumberFormat="0" applyBorder="0" applyProtection="0"/>
    <xf numFmtId="0" fontId="29" fillId="0" borderId="0" applyNumberFormat="0" applyBorder="0" applyProtection="0"/>
    <xf numFmtId="0" fontId="6" fillId="0" borderId="0" applyNumberFormat="0" applyBorder="0" applyProtection="0"/>
    <xf numFmtId="0" fontId="30" fillId="0" borderId="0" applyNumberFormat="0" applyBorder="0" applyProtection="0"/>
    <xf numFmtId="0" fontId="5" fillId="0" borderId="0" applyNumberFormat="0" applyFont="0" applyBorder="0" applyProtection="0"/>
    <xf numFmtId="0" fontId="6" fillId="0" borderId="0" applyNumberFormat="0" applyBorder="0" applyProtection="0"/>
    <xf numFmtId="0" fontId="31"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29" fillId="0" borderId="0" applyNumberFormat="0" applyBorder="0" applyProtection="0"/>
    <xf numFmtId="0" fontId="5" fillId="31" borderId="5" applyNumberFormat="0" applyFont="0" applyAlignment="0" applyProtection="0"/>
    <xf numFmtId="0" fontId="29" fillId="0" borderId="0" applyNumberForma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xf numFmtId="0" fontId="29" fillId="0" borderId="0" applyNumberFormat="0" applyBorder="0" applyProtection="0"/>
    <xf numFmtId="0" fontId="55" fillId="0" borderId="0"/>
    <xf numFmtId="0" fontId="55" fillId="0" borderId="0"/>
    <xf numFmtId="0" fontId="55" fillId="0" borderId="0"/>
    <xf numFmtId="0" fontId="55" fillId="0" borderId="0"/>
    <xf numFmtId="0" fontId="1" fillId="0" borderId="0"/>
    <xf numFmtId="0" fontId="64" fillId="0" borderId="0" applyNumberFormat="0" applyFill="0" applyBorder="0" applyAlignment="0" applyProtection="0"/>
  </cellStyleXfs>
  <cellXfs count="340">
    <xf numFmtId="0" fontId="0" fillId="0" borderId="0" xfId="0"/>
    <xf numFmtId="0" fontId="13" fillId="0" borderId="0" xfId="4" applyAlignment="1"/>
    <xf numFmtId="49" fontId="13" fillId="0" borderId="0" xfId="4" applyNumberFormat="1" applyAlignment="1"/>
    <xf numFmtId="0" fontId="0" fillId="0" borderId="0" xfId="88" applyFont="1" applyAlignment="1">
      <alignment vertical="top"/>
    </xf>
    <xf numFmtId="0" fontId="36" fillId="0" borderId="0" xfId="55" applyFont="1" applyAlignment="1">
      <alignment wrapText="1"/>
    </xf>
    <xf numFmtId="0" fontId="36" fillId="0" borderId="0" xfId="55" applyFont="1"/>
    <xf numFmtId="0" fontId="0" fillId="0" borderId="0" xfId="0" applyAlignment="1">
      <alignment vertical="center"/>
    </xf>
    <xf numFmtId="0" fontId="21" fillId="0" borderId="0" xfId="55" applyFill="1" applyAlignment="1">
      <alignment wrapText="1"/>
    </xf>
    <xf numFmtId="0" fontId="36" fillId="0" borderId="0" xfId="55" applyFont="1" applyFill="1" applyAlignment="1">
      <alignment wrapText="1"/>
    </xf>
    <xf numFmtId="0" fontId="38" fillId="0" borderId="0" xfId="5" applyFont="1" applyAlignment="1">
      <alignment wrapText="1"/>
    </xf>
    <xf numFmtId="0" fontId="39" fillId="0" borderId="0" xfId="0" applyFont="1" applyAlignment="1">
      <alignment vertical="center" wrapText="1"/>
    </xf>
    <xf numFmtId="0" fontId="19" fillId="0" borderId="0" xfId="0" applyFont="1" applyAlignment="1">
      <alignment horizontal="center" vertical="center"/>
    </xf>
    <xf numFmtId="0" fontId="19" fillId="0" borderId="0" xfId="0" applyFont="1" applyAlignment="1">
      <alignment horizontal="center"/>
    </xf>
    <xf numFmtId="0" fontId="21" fillId="0" borderId="0" xfId="55" applyFill="1" applyAlignment="1">
      <alignment horizontal="center" vertical="center"/>
    </xf>
    <xf numFmtId="0" fontId="0" fillId="0" borderId="0" xfId="0" applyAlignment="1">
      <alignment horizontal="center" vertical="center"/>
    </xf>
    <xf numFmtId="17" fontId="0" fillId="0" borderId="0" xfId="0" applyNumberFormat="1" applyAlignment="1">
      <alignment horizontal="center" vertical="center"/>
    </xf>
    <xf numFmtId="0" fontId="21" fillId="0" borderId="0" xfId="55" applyAlignment="1">
      <alignment horizontal="center" vertical="center"/>
    </xf>
    <xf numFmtId="0" fontId="0" fillId="0" borderId="0" xfId="66" applyFont="1" applyAlignment="1">
      <alignment horizontal="center" vertical="center" wrapText="1"/>
    </xf>
    <xf numFmtId="0" fontId="0" fillId="0" borderId="0" xfId="0" applyAlignment="1">
      <alignment vertical="center" wrapText="1"/>
    </xf>
    <xf numFmtId="0" fontId="21" fillId="0" borderId="0" xfId="55" applyAlignment="1">
      <alignment horizontal="center"/>
    </xf>
    <xf numFmtId="0" fontId="41" fillId="0" borderId="0" xfId="0" applyFont="1" applyAlignment="1">
      <alignment wrapText="1"/>
    </xf>
    <xf numFmtId="0" fontId="13" fillId="0" borderId="0" xfId="50" applyFont="1"/>
    <xf numFmtId="0" fontId="6" fillId="0" borderId="0" xfId="0" applyFont="1"/>
    <xf numFmtId="0" fontId="0" fillId="0" borderId="0" xfId="64" applyFont="1"/>
    <xf numFmtId="0" fontId="19" fillId="0" borderId="0" xfId="64" applyFont="1"/>
    <xf numFmtId="0" fontId="19" fillId="0" borderId="0" xfId="64" applyFont="1" applyAlignment="1">
      <alignment horizontal="left" vertical="top"/>
    </xf>
    <xf numFmtId="0" fontId="19" fillId="0" borderId="0" xfId="0" applyFont="1"/>
    <xf numFmtId="0" fontId="29" fillId="0" borderId="0" xfId="64" applyFont="1" applyAlignment="1">
      <alignment horizontal="left" vertical="top"/>
    </xf>
    <xf numFmtId="0" fontId="29" fillId="0" borderId="0" xfId="78" applyAlignment="1">
      <alignment horizontal="left" vertical="center" wrapText="1"/>
    </xf>
    <xf numFmtId="0" fontId="29" fillId="0" borderId="0" xfId="0" applyFont="1" applyAlignment="1">
      <alignment vertical="center" wrapText="1"/>
    </xf>
    <xf numFmtId="0" fontId="42" fillId="0" borderId="0" xfId="55" applyFont="1" applyAlignment="1">
      <alignment vertical="center" wrapText="1"/>
    </xf>
    <xf numFmtId="0" fontId="29" fillId="0" borderId="0" xfId="0" applyFont="1"/>
    <xf numFmtId="0" fontId="29" fillId="0" borderId="0" xfId="0" applyFont="1" applyAlignment="1">
      <alignment wrapText="1"/>
    </xf>
    <xf numFmtId="0" fontId="0" fillId="0" borderId="0" xfId="0" applyAlignment="1">
      <alignment horizontal="left" vertical="center"/>
    </xf>
    <xf numFmtId="0" fontId="29" fillId="0" borderId="0" xfId="0" applyFont="1" applyAlignment="1">
      <alignment vertical="top" wrapText="1"/>
    </xf>
    <xf numFmtId="0" fontId="42" fillId="0" borderId="0" xfId="55" applyFont="1"/>
    <xf numFmtId="0" fontId="13" fillId="0" borderId="0" xfId="4"/>
    <xf numFmtId="0" fontId="44" fillId="0" borderId="0" xfId="0" applyFont="1" applyAlignment="1">
      <alignment vertical="center" wrapText="1"/>
    </xf>
    <xf numFmtId="0" fontId="44" fillId="0" borderId="0" xfId="0" applyFont="1" applyAlignment="1">
      <alignment horizontal="right" vertical="center" wrapText="1"/>
    </xf>
    <xf numFmtId="167" fontId="44" fillId="0" borderId="0" xfId="0" applyNumberFormat="1" applyFont="1" applyAlignment="1">
      <alignment horizontal="right" vertical="center" wrapText="1"/>
    </xf>
    <xf numFmtId="0" fontId="29" fillId="0" borderId="0" xfId="78" applyAlignment="1">
      <alignment horizontal="left" vertical="center"/>
    </xf>
    <xf numFmtId="166" fontId="29" fillId="0" borderId="0" xfId="2" applyNumberFormat="1" applyFont="1" applyAlignment="1">
      <alignment horizontal="right" vertical="center" wrapText="1"/>
    </xf>
    <xf numFmtId="166" fontId="29" fillId="0" borderId="0" xfId="0" applyNumberFormat="1" applyFont="1"/>
    <xf numFmtId="0" fontId="44" fillId="0" borderId="0" xfId="78" applyFont="1" applyAlignment="1">
      <alignment horizontal="left" vertical="center"/>
    </xf>
    <xf numFmtId="166" fontId="44" fillId="0" borderId="0" xfId="2" applyNumberFormat="1" applyFont="1" applyAlignment="1">
      <alignment horizontal="right" vertical="center" wrapText="1"/>
    </xf>
    <xf numFmtId="166" fontId="44" fillId="0" borderId="0" xfId="0" applyNumberFormat="1" applyFont="1"/>
    <xf numFmtId="9" fontId="44" fillId="0" borderId="0" xfId="2" applyFont="1" applyAlignment="1">
      <alignment horizontal="right" vertical="center" wrapText="1"/>
    </xf>
    <xf numFmtId="9" fontId="44" fillId="0" borderId="0" xfId="0" applyNumberFormat="1" applyFont="1"/>
    <xf numFmtId="168" fontId="29" fillId="0" borderId="0" xfId="1" applyNumberFormat="1" applyFont="1" applyAlignment="1">
      <alignment horizontal="right" vertical="center" wrapText="1"/>
    </xf>
    <xf numFmtId="167" fontId="29" fillId="0" borderId="0" xfId="1" applyNumberFormat="1" applyFont="1" applyAlignment="1">
      <alignment horizontal="right" vertical="center" wrapText="1"/>
    </xf>
    <xf numFmtId="1" fontId="29" fillId="0" borderId="0" xfId="1" applyNumberFormat="1" applyFont="1" applyAlignment="1">
      <alignment horizontal="right" vertical="center" wrapText="1"/>
    </xf>
    <xf numFmtId="1" fontId="29" fillId="0" borderId="0" xfId="0" applyNumberFormat="1" applyFont="1"/>
    <xf numFmtId="1" fontId="29" fillId="0" borderId="0" xfId="2" applyNumberFormat="1" applyFont="1" applyAlignment="1">
      <alignment horizontal="right" vertical="center" wrapText="1"/>
    </xf>
    <xf numFmtId="1" fontId="44" fillId="0" borderId="0" xfId="1" applyNumberFormat="1" applyFont="1" applyAlignment="1">
      <alignment horizontal="right" vertical="center" wrapText="1"/>
    </xf>
    <xf numFmtId="1" fontId="44" fillId="0" borderId="0" xfId="0" applyNumberFormat="1" applyFont="1"/>
    <xf numFmtId="0" fontId="44" fillId="0" borderId="0" xfId="0" applyFont="1"/>
    <xf numFmtId="171" fontId="5" fillId="0" borderId="0" xfId="1" applyNumberFormat="1" applyAlignment="1">
      <alignment horizontal="right" vertical="center" wrapText="1"/>
    </xf>
    <xf numFmtId="0" fontId="44" fillId="0" borderId="0" xfId="0" applyFont="1" applyAlignment="1">
      <alignment wrapText="1"/>
    </xf>
    <xf numFmtId="3" fontId="29" fillId="0" borderId="0" xfId="1" applyNumberFormat="1" applyFont="1" applyAlignment="1">
      <alignment horizontal="right" vertical="center" wrapText="1"/>
    </xf>
    <xf numFmtId="3" fontId="29" fillId="0" borderId="0" xfId="0" applyNumberFormat="1" applyFont="1"/>
    <xf numFmtId="3" fontId="44" fillId="0" borderId="0" xfId="1" applyNumberFormat="1" applyFont="1" applyAlignment="1">
      <alignment horizontal="right" vertical="center" wrapText="1"/>
    </xf>
    <xf numFmtId="3" fontId="44" fillId="0" borderId="0" xfId="0" applyNumberFormat="1" applyFont="1"/>
    <xf numFmtId="0" fontId="21" fillId="0" borderId="0" xfId="55"/>
    <xf numFmtId="168" fontId="44" fillId="0" borderId="0" xfId="1" applyNumberFormat="1" applyFont="1" applyAlignment="1">
      <alignment horizontal="right" vertical="center" wrapText="1"/>
    </xf>
    <xf numFmtId="172" fontId="19" fillId="0" borderId="0" xfId="2" applyNumberFormat="1" applyFont="1" applyAlignment="1">
      <alignment horizontal="right" vertical="center" wrapText="1"/>
    </xf>
    <xf numFmtId="168" fontId="19" fillId="0" borderId="0" xfId="1" applyNumberFormat="1" applyFont="1" applyAlignment="1">
      <alignment horizontal="right" vertical="center" wrapText="1"/>
    </xf>
    <xf numFmtId="172" fontId="44" fillId="0" borderId="0" xfId="2" applyNumberFormat="1" applyFont="1" applyAlignment="1">
      <alignment horizontal="right" vertical="center" wrapText="1"/>
    </xf>
    <xf numFmtId="166" fontId="44" fillId="0" borderId="0" xfId="2" applyNumberFormat="1" applyFont="1"/>
    <xf numFmtId="168" fontId="44" fillId="0" borderId="0" xfId="1" applyNumberFormat="1" applyFont="1"/>
    <xf numFmtId="168" fontId="0" fillId="0" borderId="0" xfId="0" applyNumberFormat="1"/>
    <xf numFmtId="0" fontId="45" fillId="0" borderId="0" xfId="0" applyFont="1" applyAlignment="1">
      <alignment vertical="center"/>
    </xf>
    <xf numFmtId="0" fontId="29" fillId="0" borderId="0" xfId="0" applyFont="1" applyAlignment="1">
      <alignment vertical="center"/>
    </xf>
    <xf numFmtId="0" fontId="13" fillId="0" borderId="0" xfId="75" applyFont="1"/>
    <xf numFmtId="0" fontId="29" fillId="0" borderId="0" xfId="75"/>
    <xf numFmtId="0" fontId="4" fillId="0" borderId="0" xfId="75" applyFont="1"/>
    <xf numFmtId="0" fontId="36" fillId="0" borderId="0" xfId="61" applyFont="1"/>
    <xf numFmtId="0" fontId="35" fillId="0" borderId="0" xfId="75" applyFont="1"/>
    <xf numFmtId="0" fontId="19" fillId="0" borderId="0" xfId="75" applyFont="1"/>
    <xf numFmtId="0" fontId="44" fillId="0" borderId="0" xfId="75" applyFont="1" applyAlignment="1">
      <alignment vertical="center" wrapText="1"/>
    </xf>
    <xf numFmtId="0" fontId="44" fillId="0" borderId="0" xfId="75" applyFont="1" applyAlignment="1">
      <alignment horizontal="right" vertical="center"/>
    </xf>
    <xf numFmtId="0" fontId="29" fillId="0" borderId="0" xfId="82" applyAlignment="1">
      <alignment vertical="center" wrapText="1"/>
    </xf>
    <xf numFmtId="3" fontId="29" fillId="0" borderId="0" xfId="75" applyNumberFormat="1" applyAlignment="1">
      <alignment vertical="center"/>
    </xf>
    <xf numFmtId="0" fontId="44" fillId="0" borderId="0" xfId="82" applyFont="1" applyAlignment="1">
      <alignment vertical="center" wrapText="1"/>
    </xf>
    <xf numFmtId="3" fontId="44" fillId="0" borderId="0" xfId="75" applyNumberFormat="1" applyFont="1" applyAlignment="1">
      <alignment vertical="center"/>
    </xf>
    <xf numFmtId="0" fontId="29" fillId="0" borderId="0" xfId="75" applyAlignment="1">
      <alignment vertical="center"/>
    </xf>
    <xf numFmtId="0" fontId="44" fillId="0" borderId="0" xfId="82" applyFont="1" applyAlignment="1">
      <alignment horizontal="left" vertical="center"/>
    </xf>
    <xf numFmtId="166" fontId="29" fillId="0" borderId="0" xfId="75" applyNumberFormat="1" applyAlignment="1">
      <alignment vertical="center"/>
    </xf>
    <xf numFmtId="0" fontId="44" fillId="0" borderId="0" xfId="75" applyFont="1" applyAlignment="1">
      <alignment vertical="center"/>
    </xf>
    <xf numFmtId="166" fontId="44" fillId="0" borderId="0" xfId="75" applyNumberFormat="1" applyFont="1" applyAlignment="1">
      <alignment vertical="center"/>
    </xf>
    <xf numFmtId="0" fontId="46" fillId="0" borderId="0" xfId="75" applyFont="1"/>
    <xf numFmtId="0" fontId="19" fillId="0" borderId="0" xfId="75" applyFont="1" applyAlignment="1">
      <alignment horizontal="right" vertical="center" wrapText="1"/>
    </xf>
    <xf numFmtId="0" fontId="0" fillId="0" borderId="0" xfId="85" applyFont="1" applyAlignment="1">
      <alignment wrapText="1"/>
    </xf>
    <xf numFmtId="164" fontId="0" fillId="0" borderId="0" xfId="46" applyNumberFormat="1" applyFont="1" applyAlignment="1">
      <alignment horizontal="right" wrapText="1"/>
    </xf>
    <xf numFmtId="2" fontId="0" fillId="0" borderId="0" xfId="85" applyNumberFormat="1" applyFont="1" applyAlignment="1">
      <alignment horizontal="right" wrapText="1"/>
    </xf>
    <xf numFmtId="2" fontId="29" fillId="0" borderId="0" xfId="75" applyNumberFormat="1" applyAlignment="1">
      <alignment horizontal="right" wrapText="1"/>
    </xf>
    <xf numFmtId="0" fontId="36" fillId="0" borderId="0" xfId="60" applyFont="1"/>
    <xf numFmtId="168" fontId="29" fillId="0" borderId="0" xfId="45" applyNumberFormat="1" applyFont="1" applyAlignment="1">
      <alignment horizontal="right" vertical="center" wrapText="1"/>
    </xf>
    <xf numFmtId="168" fontId="44" fillId="0" borderId="0" xfId="45" applyNumberFormat="1" applyFont="1" applyAlignment="1">
      <alignment horizontal="right" vertical="center" wrapText="1"/>
    </xf>
    <xf numFmtId="0" fontId="36" fillId="0" borderId="0" xfId="55" applyFont="1" applyAlignment="1">
      <alignment vertical="center"/>
    </xf>
    <xf numFmtId="0" fontId="19" fillId="0" borderId="0" xfId="0" applyFont="1" applyAlignment="1">
      <alignment vertical="center"/>
    </xf>
    <xf numFmtId="169" fontId="44" fillId="0" borderId="0" xfId="1" applyNumberFormat="1" applyFont="1" applyAlignment="1">
      <alignment horizontal="right" vertical="center" wrapText="1"/>
    </xf>
    <xf numFmtId="169" fontId="29" fillId="0" borderId="0" xfId="1" applyNumberFormat="1" applyFont="1" applyAlignment="1">
      <alignment horizontal="right" vertical="center" wrapText="1"/>
    </xf>
    <xf numFmtId="9" fontId="29" fillId="0" borderId="0" xfId="2" applyFont="1" applyAlignment="1">
      <alignment horizontal="right" vertical="center" wrapText="1"/>
    </xf>
    <xf numFmtId="166" fontId="29" fillId="0" borderId="0" xfId="1" applyNumberFormat="1" applyFont="1" applyAlignment="1">
      <alignment horizontal="right" vertical="center" wrapText="1"/>
    </xf>
    <xf numFmtId="166" fontId="44" fillId="0" borderId="0" xfId="1" applyNumberFormat="1" applyFont="1" applyAlignment="1">
      <alignment horizontal="right" vertical="center" wrapText="1"/>
    </xf>
    <xf numFmtId="0" fontId="29" fillId="0" borderId="0" xfId="55" applyFont="1" applyAlignment="1">
      <alignment vertical="center"/>
    </xf>
    <xf numFmtId="0" fontId="13" fillId="0" borderId="0" xfId="0" applyFont="1"/>
    <xf numFmtId="0" fontId="47" fillId="0" borderId="0" xfId="0" applyFont="1"/>
    <xf numFmtId="0" fontId="44" fillId="0" borderId="0" xfId="0" applyFont="1" applyAlignment="1">
      <alignment horizontal="right" wrapText="1"/>
    </xf>
    <xf numFmtId="0" fontId="44" fillId="0" borderId="0" xfId="0" applyFont="1" applyAlignment="1">
      <alignment horizontal="right"/>
    </xf>
    <xf numFmtId="0" fontId="29" fillId="0" borderId="0" xfId="78" applyAlignment="1">
      <alignment wrapText="1"/>
    </xf>
    <xf numFmtId="0" fontId="44" fillId="0" borderId="0" xfId="78" applyFont="1" applyAlignment="1">
      <alignment wrapText="1"/>
    </xf>
    <xf numFmtId="170" fontId="0" fillId="0" borderId="0" xfId="0" applyNumberFormat="1"/>
    <xf numFmtId="166" fontId="6" fillId="0" borderId="0" xfId="77" applyNumberFormat="1" applyFont="1" applyAlignment="1">
      <alignment horizontal="right" wrapText="1"/>
    </xf>
    <xf numFmtId="0" fontId="44" fillId="0" borderId="0" xfId="62" applyFont="1" applyAlignment="1">
      <alignment wrapText="1"/>
    </xf>
    <xf numFmtId="166" fontId="29" fillId="0" borderId="0" xfId="0" applyNumberFormat="1" applyFont="1" applyAlignment="1">
      <alignment horizontal="right"/>
    </xf>
    <xf numFmtId="0" fontId="6" fillId="0" borderId="0" xfId="63" applyFont="1" applyAlignment="1">
      <alignment wrapText="1"/>
    </xf>
    <xf numFmtId="0" fontId="46" fillId="0" borderId="0" xfId="0" applyFont="1"/>
    <xf numFmtId="2" fontId="0" fillId="0" borderId="0" xfId="0" applyNumberFormat="1"/>
    <xf numFmtId="0" fontId="19" fillId="0" borderId="0" xfId="0" applyFont="1" applyAlignment="1">
      <alignment vertical="center" wrapText="1"/>
    </xf>
    <xf numFmtId="0" fontId="19" fillId="0" borderId="0" xfId="0" applyFont="1" applyAlignment="1">
      <alignment horizontal="right" vertical="center" wrapText="1"/>
    </xf>
    <xf numFmtId="2" fontId="0" fillId="0" borderId="0" xfId="0" applyNumberFormat="1" applyAlignment="1">
      <alignment horizontal="right" wrapText="1"/>
    </xf>
    <xf numFmtId="0" fontId="0" fillId="0" borderId="0" xfId="83" applyFont="1" applyAlignment="1">
      <alignment wrapText="1"/>
    </xf>
    <xf numFmtId="2" fontId="0" fillId="0" borderId="0" xfId="83" applyNumberFormat="1" applyFont="1" applyAlignment="1">
      <alignment horizontal="right" wrapText="1"/>
    </xf>
    <xf numFmtId="0" fontId="0" fillId="0" borderId="0" xfId="86" applyFont="1" applyAlignment="1">
      <alignment wrapText="1"/>
    </xf>
    <xf numFmtId="2" fontId="0" fillId="0" borderId="0" xfId="86" applyNumberFormat="1" applyFont="1" applyAlignment="1">
      <alignment horizontal="right" wrapText="1"/>
    </xf>
    <xf numFmtId="0" fontId="0" fillId="0" borderId="0" xfId="0" applyAlignment="1">
      <alignment wrapText="1"/>
    </xf>
    <xf numFmtId="0" fontId="0" fillId="0" borderId="0" xfId="0" applyAlignment="1">
      <alignment horizontal="right"/>
    </xf>
    <xf numFmtId="0" fontId="35" fillId="0" borderId="0" xfId="0" applyFont="1"/>
    <xf numFmtId="0" fontId="29" fillId="0" borderId="0" xfId="85" applyAlignment="1">
      <alignment wrapText="1"/>
    </xf>
    <xf numFmtId="166" fontId="29" fillId="0" borderId="0" xfId="85" applyNumberFormat="1" applyAlignment="1">
      <alignment horizontal="right" wrapText="1"/>
    </xf>
    <xf numFmtId="166" fontId="29" fillId="0" borderId="0" xfId="0" applyNumberFormat="1" applyFont="1" applyAlignment="1">
      <alignment horizontal="right" wrapText="1"/>
    </xf>
    <xf numFmtId="0" fontId="29" fillId="0" borderId="0" xfId="83" applyAlignment="1">
      <alignment wrapText="1"/>
    </xf>
    <xf numFmtId="166" fontId="29" fillId="0" borderId="0" xfId="83" applyNumberFormat="1" applyAlignment="1">
      <alignment horizontal="right" wrapText="1"/>
    </xf>
    <xf numFmtId="0" fontId="29" fillId="0" borderId="0" xfId="83" applyAlignment="1">
      <alignment horizontal="right"/>
    </xf>
    <xf numFmtId="0" fontId="29" fillId="0" borderId="0" xfId="86" applyAlignment="1">
      <alignment wrapText="1"/>
    </xf>
    <xf numFmtId="166" fontId="29" fillId="0" borderId="0" xfId="86" applyNumberFormat="1" applyAlignment="1">
      <alignment horizontal="right" wrapText="1"/>
    </xf>
    <xf numFmtId="0" fontId="50" fillId="0" borderId="0" xfId="4" applyFont="1"/>
    <xf numFmtId="0" fontId="51" fillId="0" borderId="0" xfId="0" applyFont="1"/>
    <xf numFmtId="0" fontId="5" fillId="0" borderId="0" xfId="93" applyAlignment="1">
      <alignment vertical="center"/>
    </xf>
    <xf numFmtId="169" fontId="29" fillId="0" borderId="0" xfId="44" applyNumberFormat="1" applyFont="1" applyAlignment="1">
      <alignment horizontal="right" vertical="center" wrapText="1"/>
    </xf>
    <xf numFmtId="169" fontId="44" fillId="0" borderId="0" xfId="44" applyNumberFormat="1" applyFont="1" applyAlignment="1">
      <alignment horizontal="right" vertical="center" wrapText="1"/>
    </xf>
    <xf numFmtId="0" fontId="44" fillId="0" borderId="0" xfId="81" applyFont="1" applyAlignment="1">
      <alignment horizontal="left" vertical="center"/>
    </xf>
    <xf numFmtId="0" fontId="29" fillId="0" borderId="0" xfId="81" applyAlignment="1">
      <alignment horizontal="left" vertical="center"/>
    </xf>
    <xf numFmtId="0" fontId="44" fillId="0" borderId="0" xfId="93" applyFont="1" applyAlignment="1">
      <alignment horizontal="right" vertical="center" wrapText="1"/>
    </xf>
    <xf numFmtId="0" fontId="44" fillId="0" borderId="0" xfId="93" applyFont="1" applyAlignment="1">
      <alignment vertical="center" wrapText="1"/>
    </xf>
    <xf numFmtId="168" fontId="29" fillId="0" borderId="0" xfId="44" applyNumberFormat="1" applyFont="1" applyAlignment="1">
      <alignment horizontal="right" vertical="center" wrapText="1"/>
    </xf>
    <xf numFmtId="0" fontId="19" fillId="0" borderId="0" xfId="93" applyFont="1" applyAlignment="1">
      <alignment vertical="center"/>
    </xf>
    <xf numFmtId="166" fontId="44" fillId="0" borderId="0" xfId="93" applyNumberFormat="1" applyFont="1" applyAlignment="1">
      <alignment vertical="center"/>
    </xf>
    <xf numFmtId="166" fontId="29" fillId="0" borderId="0" xfId="93" applyNumberFormat="1" applyFont="1" applyAlignment="1">
      <alignment vertical="center"/>
    </xf>
    <xf numFmtId="0" fontId="29" fillId="0" borderId="0" xfId="81" applyAlignment="1">
      <alignment vertical="center" wrapText="1"/>
    </xf>
    <xf numFmtId="9" fontId="29" fillId="0" borderId="0" xfId="89" applyFont="1" applyAlignment="1">
      <alignment horizontal="right" vertical="center" wrapText="1"/>
    </xf>
    <xf numFmtId="166" fontId="29" fillId="0" borderId="0" xfId="44" applyNumberFormat="1" applyFont="1" applyAlignment="1">
      <alignment horizontal="right" vertical="center" wrapText="1"/>
    </xf>
    <xf numFmtId="167" fontId="44" fillId="0" borderId="0" xfId="93" applyNumberFormat="1" applyFont="1" applyAlignment="1">
      <alignment horizontal="right" vertical="center" wrapText="1"/>
    </xf>
    <xf numFmtId="0" fontId="29" fillId="0" borderId="0" xfId="93" applyFont="1" applyAlignment="1">
      <alignment vertical="center"/>
    </xf>
    <xf numFmtId="168" fontId="44" fillId="0" borderId="0" xfId="44" applyNumberFormat="1" applyFont="1" applyAlignment="1">
      <alignment horizontal="right" vertical="center" wrapText="1"/>
    </xf>
    <xf numFmtId="166" fontId="44" fillId="0" borderId="0" xfId="44" applyNumberFormat="1" applyFont="1" applyAlignment="1">
      <alignment horizontal="right" vertical="center" wrapText="1"/>
    </xf>
    <xf numFmtId="0" fontId="44" fillId="0" borderId="0" xfId="81" applyFont="1" applyAlignment="1">
      <alignment vertical="center" wrapText="1"/>
    </xf>
    <xf numFmtId="3" fontId="29" fillId="0" borderId="0" xfId="93" applyNumberFormat="1" applyFont="1" applyAlignment="1">
      <alignment vertical="center"/>
    </xf>
    <xf numFmtId="0" fontId="44" fillId="0" borderId="0" xfId="74" applyFont="1" applyBorder="1" applyAlignment="1">
      <alignment horizontal="right" vertical="center" wrapText="1"/>
    </xf>
    <xf numFmtId="1" fontId="44" fillId="0" borderId="0" xfId="93" applyNumberFormat="1" applyFont="1" applyAlignment="1">
      <alignment vertical="center"/>
    </xf>
    <xf numFmtId="1" fontId="29" fillId="0" borderId="0" xfId="93" applyNumberFormat="1" applyFont="1" applyAlignment="1">
      <alignment vertical="center"/>
    </xf>
    <xf numFmtId="0" fontId="46" fillId="0" borderId="0" xfId="93" applyFont="1" applyAlignment="1">
      <alignment vertical="center"/>
    </xf>
    <xf numFmtId="0" fontId="13" fillId="0" borderId="0" xfId="48" applyAlignment="1">
      <alignment vertical="center"/>
    </xf>
    <xf numFmtId="166" fontId="29" fillId="0" borderId="0" xfId="94" applyNumberFormat="1" applyAlignment="1">
      <alignment horizontal="right" vertical="center" wrapText="1"/>
    </xf>
    <xf numFmtId="0" fontId="29" fillId="0" borderId="0" xfId="94" applyAlignment="1">
      <alignment vertical="center" wrapText="1"/>
    </xf>
    <xf numFmtId="0" fontId="44" fillId="0" borderId="0" xfId="93" applyFont="1" applyAlignment="1">
      <alignment horizontal="right" vertical="center"/>
    </xf>
    <xf numFmtId="166" fontId="29" fillId="0" borderId="0" xfId="84" applyNumberFormat="1" applyAlignment="1">
      <alignment horizontal="right" vertical="center" wrapText="1"/>
    </xf>
    <xf numFmtId="0" fontId="29" fillId="0" borderId="0" xfId="84" applyAlignment="1">
      <alignment vertical="center" wrapText="1"/>
    </xf>
    <xf numFmtId="166" fontId="29" fillId="0" borderId="0" xfId="84" applyNumberFormat="1" applyAlignment="1">
      <alignment horizontal="right" vertical="center"/>
    </xf>
    <xf numFmtId="166" fontId="29" fillId="0" borderId="0" xfId="80" applyNumberFormat="1" applyAlignment="1">
      <alignment horizontal="right" vertical="center" wrapText="1"/>
    </xf>
    <xf numFmtId="0" fontId="29" fillId="0" borderId="0" xfId="80" applyAlignment="1">
      <alignment vertical="center" wrapText="1"/>
    </xf>
    <xf numFmtId="0" fontId="53" fillId="0" borderId="0" xfId="93" applyFont="1" applyAlignment="1">
      <alignment vertical="center"/>
    </xf>
    <xf numFmtId="166" fontId="54" fillId="0" borderId="0" xfId="84" applyNumberFormat="1" applyFont="1" applyAlignment="1">
      <alignment horizontal="right" vertical="center" wrapText="1"/>
    </xf>
    <xf numFmtId="0" fontId="54" fillId="0" borderId="0" xfId="84" applyFont="1" applyAlignment="1">
      <alignment vertical="center" wrapText="1"/>
    </xf>
    <xf numFmtId="0" fontId="31" fillId="0" borderId="0" xfId="74" applyBorder="1"/>
    <xf numFmtId="166" fontId="44" fillId="0" borderId="0" xfId="74" applyNumberFormat="1" applyFont="1" applyBorder="1"/>
    <xf numFmtId="0" fontId="44" fillId="0" borderId="0" xfId="82" applyFont="1" applyBorder="1" applyAlignment="1" applyProtection="1">
      <alignment horizontal="left" vertical="center"/>
    </xf>
    <xf numFmtId="169" fontId="29" fillId="0" borderId="0" xfId="45" applyNumberFormat="1" applyFont="1" applyBorder="1" applyAlignment="1">
      <alignment horizontal="right" vertical="center" wrapText="1"/>
    </xf>
    <xf numFmtId="0" fontId="29" fillId="0" borderId="0" xfId="75" applyBorder="1" applyAlignment="1" applyProtection="1">
      <alignment vertical="center"/>
    </xf>
    <xf numFmtId="0" fontId="44" fillId="0" borderId="0" xfId="75" applyFont="1" applyBorder="1" applyAlignment="1" applyProtection="1">
      <alignment vertical="center" wrapText="1"/>
    </xf>
    <xf numFmtId="168" fontId="29" fillId="0" borderId="0" xfId="45" applyNumberFormat="1" applyFont="1" applyBorder="1" applyAlignment="1">
      <alignment horizontal="right" vertical="center" wrapText="1"/>
    </xf>
    <xf numFmtId="0" fontId="19" fillId="0" borderId="0" xfId="74" applyFont="1" applyBorder="1"/>
    <xf numFmtId="0" fontId="29" fillId="0" borderId="0" xfId="81" applyBorder="1" applyAlignment="1">
      <alignment horizontal="left" vertical="center"/>
    </xf>
    <xf numFmtId="0" fontId="44" fillId="0" borderId="0" xfId="82" applyFont="1" applyBorder="1" applyAlignment="1" applyProtection="1">
      <alignment vertical="center" wrapText="1"/>
    </xf>
    <xf numFmtId="166" fontId="29" fillId="0" borderId="0" xfId="74" applyNumberFormat="1" applyFont="1" applyBorder="1"/>
    <xf numFmtId="0" fontId="29" fillId="0" borderId="0" xfId="82" applyBorder="1" applyAlignment="1" applyProtection="1">
      <alignment vertical="center" wrapText="1"/>
    </xf>
    <xf numFmtId="9" fontId="29" fillId="0" borderId="0" xfId="92" applyFont="1" applyBorder="1" applyAlignment="1">
      <alignment horizontal="right" vertical="center" wrapText="1"/>
    </xf>
    <xf numFmtId="167" fontId="44" fillId="0" borderId="0" xfId="74" applyNumberFormat="1" applyFont="1" applyBorder="1" applyAlignment="1">
      <alignment horizontal="right" vertical="center" wrapText="1"/>
    </xf>
    <xf numFmtId="169" fontId="44" fillId="0" borderId="0" xfId="45" applyNumberFormat="1" applyFont="1" applyBorder="1" applyAlignment="1">
      <alignment horizontal="right" vertical="center" wrapText="1"/>
    </xf>
    <xf numFmtId="168" fontId="44" fillId="0" borderId="0" xfId="45" applyNumberFormat="1" applyFont="1" applyBorder="1" applyAlignment="1">
      <alignment horizontal="right" vertical="center" wrapText="1"/>
    </xf>
    <xf numFmtId="166" fontId="44" fillId="0" borderId="0" xfId="45" applyNumberFormat="1" applyFont="1" applyBorder="1" applyAlignment="1">
      <alignment horizontal="right" vertical="center" wrapText="1"/>
    </xf>
    <xf numFmtId="0" fontId="44" fillId="0" borderId="0" xfId="81" applyFont="1" applyBorder="1" applyAlignment="1">
      <alignment horizontal="left" vertical="center"/>
    </xf>
    <xf numFmtId="166" fontId="44" fillId="0" borderId="0" xfId="74" applyNumberFormat="1" applyFont="1" applyBorder="1" applyAlignment="1">
      <alignment vertical="center"/>
    </xf>
    <xf numFmtId="0" fontId="56" fillId="0" borderId="0" xfId="95" applyFont="1" applyAlignment="1">
      <alignment wrapText="1"/>
    </xf>
    <xf numFmtId="0" fontId="57" fillId="0" borderId="0" xfId="95" applyFont="1" applyAlignment="1">
      <alignment horizontal="right" wrapText="1"/>
    </xf>
    <xf numFmtId="166" fontId="44" fillId="0" borderId="0" xfId="74" applyNumberFormat="1" applyFont="1" applyBorder="1" applyAlignment="1">
      <alignment horizontal="right" vertical="center"/>
    </xf>
    <xf numFmtId="0" fontId="56" fillId="0" borderId="0" xfId="96" applyFont="1" applyAlignment="1">
      <alignment horizontal="right" wrapText="1"/>
    </xf>
    <xf numFmtId="166" fontId="29" fillId="0" borderId="0" xfId="74" applyNumberFormat="1" applyFont="1" applyBorder="1" applyAlignment="1">
      <alignment horizontal="right" vertical="center"/>
    </xf>
    <xf numFmtId="166" fontId="29" fillId="0" borderId="0" xfId="74" applyNumberFormat="1" applyFont="1" applyBorder="1" applyAlignment="1">
      <alignment vertical="center"/>
    </xf>
    <xf numFmtId="0" fontId="58" fillId="0" borderId="0" xfId="97" applyFont="1" applyAlignment="1">
      <alignment horizontal="right" wrapText="1"/>
    </xf>
    <xf numFmtId="0" fontId="36" fillId="0" borderId="0" xfId="60" applyFont="1" applyBorder="1"/>
    <xf numFmtId="0" fontId="36" fillId="0" borderId="0" xfId="55" applyFont="1" applyBorder="1" applyAlignment="1">
      <alignment vertical="center"/>
    </xf>
    <xf numFmtId="0" fontId="47" fillId="0" borderId="0" xfId="74" applyFont="1" applyBorder="1"/>
    <xf numFmtId="0" fontId="5" fillId="0" borderId="0" xfId="74" applyFont="1" applyBorder="1"/>
    <xf numFmtId="0" fontId="13" fillId="0" borderId="0" xfId="51" applyFont="1" applyBorder="1"/>
    <xf numFmtId="0" fontId="19" fillId="0" borderId="0" xfId="93" applyFont="1" applyAlignment="1">
      <alignment horizontal="right" vertical="center"/>
    </xf>
    <xf numFmtId="166" fontId="29" fillId="0" borderId="0" xfId="80" applyNumberFormat="1" applyAlignment="1">
      <alignment horizontal="right" vertical="center"/>
    </xf>
    <xf numFmtId="0" fontId="29" fillId="0" borderId="0" xfId="76" applyBorder="1" applyAlignment="1">
      <alignment horizontal="right" wrapText="1"/>
    </xf>
    <xf numFmtId="0" fontId="29" fillId="0" borderId="0" xfId="76" applyBorder="1" applyAlignment="1">
      <alignment wrapText="1"/>
    </xf>
    <xf numFmtId="0" fontId="44" fillId="0" borderId="0" xfId="74" applyFont="1" applyBorder="1" applyAlignment="1">
      <alignment horizontal="right"/>
    </xf>
    <xf numFmtId="0" fontId="44" fillId="0" borderId="0" xfId="74" applyFont="1" applyBorder="1" applyAlignment="1">
      <alignment vertical="center" wrapText="1"/>
    </xf>
    <xf numFmtId="0" fontId="29" fillId="0" borderId="0" xfId="81" applyBorder="1" applyAlignment="1">
      <alignment horizontal="right" wrapText="1"/>
    </xf>
    <xf numFmtId="0" fontId="29" fillId="0" borderId="0" xfId="81" applyBorder="1" applyAlignment="1">
      <alignment wrapText="1"/>
    </xf>
    <xf numFmtId="0" fontId="44" fillId="0" borderId="0" xfId="76" applyFont="1" applyBorder="1" applyAlignment="1">
      <alignment horizontal="right" wrapText="1"/>
    </xf>
    <xf numFmtId="0" fontId="44" fillId="0" borderId="0" xfId="74" applyFont="1" applyBorder="1" applyAlignment="1">
      <alignment horizontal="right" wrapText="1"/>
    </xf>
    <xf numFmtId="0" fontId="44" fillId="0" borderId="0" xfId="81" applyFont="1" applyBorder="1" applyAlignment="1">
      <alignment horizontal="right" wrapText="1"/>
    </xf>
    <xf numFmtId="3" fontId="29" fillId="0" borderId="0" xfId="74" applyNumberFormat="1" applyFont="1" applyBorder="1"/>
    <xf numFmtId="0" fontId="29" fillId="0" borderId="0" xfId="74" applyFont="1" applyBorder="1"/>
    <xf numFmtId="0" fontId="44" fillId="0" borderId="0" xfId="79" applyFont="1" applyBorder="1" applyAlignment="1">
      <alignment horizontal="right" wrapText="1"/>
    </xf>
    <xf numFmtId="0" fontId="29" fillId="0" borderId="0" xfId="79" applyBorder="1" applyAlignment="1">
      <alignment horizontal="right" wrapText="1"/>
    </xf>
    <xf numFmtId="0" fontId="29" fillId="0" borderId="0" xfId="79" applyBorder="1" applyAlignment="1">
      <alignment wrapText="1"/>
    </xf>
    <xf numFmtId="166" fontId="29" fillId="0" borderId="0" xfId="79" applyNumberFormat="1" applyBorder="1" applyAlignment="1">
      <alignment horizontal="right" wrapText="1"/>
    </xf>
    <xf numFmtId="0" fontId="55" fillId="0" borderId="0" xfId="97" applyAlignment="1">
      <alignment wrapText="1"/>
    </xf>
    <xf numFmtId="0" fontId="46" fillId="0" borderId="0" xfId="74" applyFont="1" applyBorder="1"/>
    <xf numFmtId="0" fontId="57" fillId="0" borderId="0" xfId="96" applyFont="1" applyAlignment="1">
      <alignment wrapText="1"/>
    </xf>
    <xf numFmtId="0" fontId="29" fillId="0" borderId="0" xfId="81" applyBorder="1" applyAlignment="1">
      <alignment vertical="center" wrapText="1"/>
    </xf>
    <xf numFmtId="0" fontId="44" fillId="0" borderId="0" xfId="81" applyFont="1" applyBorder="1" applyAlignment="1">
      <alignment wrapText="1"/>
    </xf>
    <xf numFmtId="0" fontId="44" fillId="0" borderId="0" xfId="81" applyFont="1" applyBorder="1" applyAlignment="1">
      <alignment horizontal="right" vertical="center"/>
    </xf>
    <xf numFmtId="0" fontId="29" fillId="0" borderId="0" xfId="81" applyBorder="1" applyAlignment="1">
      <alignment horizontal="right" vertical="center"/>
    </xf>
    <xf numFmtId="0" fontId="44" fillId="0" borderId="0" xfId="81" applyFont="1" applyBorder="1" applyAlignment="1">
      <alignment vertical="center" wrapText="1"/>
    </xf>
    <xf numFmtId="0" fontId="5" fillId="0" borderId="0" xfId="74" applyFont="1"/>
    <xf numFmtId="0" fontId="19" fillId="0" borderId="0" xfId="74" applyFont="1"/>
    <xf numFmtId="0" fontId="29" fillId="0" borderId="0" xfId="74" applyFont="1"/>
    <xf numFmtId="0" fontId="44" fillId="0" borderId="0" xfId="76" applyFont="1" applyAlignment="1">
      <alignment horizontal="right" wrapText="1"/>
    </xf>
    <xf numFmtId="0" fontId="29" fillId="0" borderId="0" xfId="76" applyAlignment="1">
      <alignment horizontal="right" wrapText="1"/>
    </xf>
    <xf numFmtId="0" fontId="29" fillId="0" borderId="0" xfId="76" applyAlignment="1">
      <alignment wrapText="1"/>
    </xf>
    <xf numFmtId="0" fontId="44" fillId="0" borderId="0" xfId="74" applyFont="1" applyAlignment="1">
      <alignment wrapText="1"/>
    </xf>
    <xf numFmtId="0" fontId="44" fillId="0" borderId="0" xfId="74" applyFont="1"/>
    <xf numFmtId="0" fontId="44" fillId="0" borderId="0" xfId="74" applyFont="1" applyAlignment="1">
      <alignment vertical="center" wrapText="1"/>
    </xf>
    <xf numFmtId="0" fontId="44" fillId="0" borderId="0" xfId="81" applyFont="1" applyAlignment="1">
      <alignment horizontal="right" wrapText="1"/>
    </xf>
    <xf numFmtId="0" fontId="29" fillId="0" borderId="0" xfId="81" applyAlignment="1">
      <alignment horizontal="right" wrapText="1"/>
    </xf>
    <xf numFmtId="0" fontId="29" fillId="0" borderId="0" xfId="81" applyAlignment="1">
      <alignment wrapText="1"/>
    </xf>
    <xf numFmtId="0" fontId="29" fillId="0" borderId="0" xfId="81" applyAlignment="1">
      <alignment horizontal="right"/>
    </xf>
    <xf numFmtId="3" fontId="29" fillId="0" borderId="0" xfId="74" applyNumberFormat="1" applyFont="1"/>
    <xf numFmtId="0" fontId="44" fillId="0" borderId="0" xfId="74" applyFont="1" applyAlignment="1">
      <alignment horizontal="right"/>
    </xf>
    <xf numFmtId="0" fontId="44" fillId="0" borderId="0" xfId="74" applyFont="1" applyAlignment="1">
      <alignment horizontal="right" vertical="center" wrapText="1"/>
    </xf>
    <xf numFmtId="0" fontId="44" fillId="0" borderId="0" xfId="79" applyFont="1" applyAlignment="1">
      <alignment horizontal="right" wrapText="1"/>
    </xf>
    <xf numFmtId="0" fontId="29" fillId="0" borderId="0" xfId="79" applyAlignment="1">
      <alignment horizontal="right" wrapText="1"/>
    </xf>
    <xf numFmtId="0" fontId="29" fillId="0" borderId="0" xfId="79" applyAlignment="1">
      <alignment wrapText="1"/>
    </xf>
    <xf numFmtId="0" fontId="44" fillId="0" borderId="0" xfId="79" applyFont="1" applyAlignment="1">
      <alignment horizontal="right" vertical="center" wrapText="1"/>
    </xf>
    <xf numFmtId="0" fontId="52" fillId="0" borderId="0" xfId="74" applyFont="1"/>
    <xf numFmtId="0" fontId="13" fillId="0" borderId="7" xfId="51" applyFont="1"/>
    <xf numFmtId="0" fontId="31" fillId="0" borderId="0" xfId="74"/>
    <xf numFmtId="0" fontId="44" fillId="0" borderId="0" xfId="74" applyFont="1" applyAlignment="1">
      <alignment horizontal="right" wrapText="1"/>
    </xf>
    <xf numFmtId="0" fontId="29" fillId="0" borderId="0" xfId="74" applyFont="1" applyAlignment="1">
      <alignment horizontal="right"/>
    </xf>
    <xf numFmtId="0" fontId="44" fillId="0" borderId="0" xfId="82" applyFont="1" applyAlignment="1" applyProtection="1">
      <alignment horizontal="left" vertical="center"/>
    </xf>
    <xf numFmtId="0" fontId="29" fillId="0" borderId="0" xfId="75" applyAlignment="1" applyProtection="1">
      <alignment vertical="center"/>
    </xf>
    <xf numFmtId="0" fontId="44" fillId="0" borderId="0" xfId="75" applyFont="1" applyAlignment="1" applyProtection="1">
      <alignment vertical="center" wrapText="1"/>
    </xf>
    <xf numFmtId="0" fontId="44" fillId="0" borderId="0" xfId="82" applyFont="1" applyAlignment="1" applyProtection="1">
      <alignment vertical="center" wrapText="1"/>
    </xf>
    <xf numFmtId="0" fontId="29" fillId="0" borderId="0" xfId="82" applyAlignment="1" applyProtection="1">
      <alignment vertical="center" wrapText="1"/>
    </xf>
    <xf numFmtId="0" fontId="19" fillId="0" borderId="0" xfId="0" applyFont="1" applyAlignment="1">
      <alignment horizontal="left"/>
    </xf>
    <xf numFmtId="0" fontId="42" fillId="0" borderId="0" xfId="55" applyFont="1" applyAlignment="1">
      <alignment horizontal="left" vertical="center" wrapText="1"/>
    </xf>
    <xf numFmtId="0" fontId="42" fillId="0" borderId="0" xfId="61" applyFont="1" applyAlignment="1">
      <alignment horizontal="left" vertical="center" wrapText="1"/>
    </xf>
    <xf numFmtId="0" fontId="42" fillId="0" borderId="0" xfId="55" applyFont="1" applyAlignment="1">
      <alignment horizontal="left" vertical="center"/>
    </xf>
    <xf numFmtId="0" fontId="5" fillId="0" borderId="0" xfId="75" applyFont="1"/>
    <xf numFmtId="0" fontId="44" fillId="0" borderId="0" xfId="75" applyFont="1" applyAlignment="1">
      <alignment horizontal="right" vertical="center" wrapText="1"/>
    </xf>
    <xf numFmtId="164" fontId="29" fillId="0" borderId="0" xfId="46" applyNumberFormat="1" applyFont="1" applyAlignment="1">
      <alignment horizontal="right" wrapText="1"/>
    </xf>
    <xf numFmtId="165" fontId="29" fillId="0" borderId="0" xfId="46" applyNumberFormat="1" applyFont="1" applyAlignment="1">
      <alignment horizontal="right" wrapText="1"/>
    </xf>
    <xf numFmtId="0" fontId="60" fillId="0" borderId="0" xfId="0" applyFont="1"/>
    <xf numFmtId="0" fontId="54" fillId="0" borderId="0" xfId="75" applyFont="1" applyBorder="1"/>
    <xf numFmtId="0" fontId="53" fillId="0" borderId="0" xfId="0" applyFont="1"/>
    <xf numFmtId="0" fontId="36" fillId="0" borderId="0" xfId="61" applyFont="1" applyBorder="1"/>
    <xf numFmtId="0" fontId="29" fillId="0" borderId="0" xfId="75" applyBorder="1"/>
    <xf numFmtId="0" fontId="46" fillId="0" borderId="0" xfId="75" applyFont="1" applyBorder="1"/>
    <xf numFmtId="0" fontId="29" fillId="0" borderId="0" xfId="85" applyBorder="1" applyAlignment="1">
      <alignment wrapText="1"/>
    </xf>
    <xf numFmtId="176" fontId="29" fillId="0" borderId="0" xfId="1" applyNumberFormat="1" applyFont="1" applyBorder="1" applyAlignment="1">
      <alignment horizontal="right" wrapText="1"/>
    </xf>
    <xf numFmtId="177" fontId="29" fillId="0" borderId="0" xfId="1" applyNumberFormat="1" applyFont="1" applyBorder="1" applyAlignment="1">
      <alignment horizontal="right" wrapText="1"/>
    </xf>
    <xf numFmtId="2" fontId="29" fillId="0" borderId="0" xfId="85" applyNumberFormat="1" applyBorder="1" applyAlignment="1">
      <alignment horizontal="right" wrapText="1"/>
    </xf>
    <xf numFmtId="0" fontId="55" fillId="0" borderId="0" xfId="98" applyAlignment="1">
      <alignment wrapText="1"/>
    </xf>
    <xf numFmtId="0" fontId="55" fillId="0" borderId="0" xfId="98" applyAlignment="1">
      <alignment horizontal="right" wrapText="1"/>
    </xf>
    <xf numFmtId="166" fontId="3" fillId="0" borderId="0" xfId="0" applyNumberFormat="1" applyFont="1"/>
    <xf numFmtId="166" fontId="61" fillId="0" borderId="0" xfId="0" applyNumberFormat="1" applyFont="1"/>
    <xf numFmtId="0" fontId="3" fillId="0" borderId="0" xfId="0" applyFont="1"/>
    <xf numFmtId="0" fontId="61" fillId="0" borderId="0" xfId="0" applyFont="1"/>
    <xf numFmtId="0" fontId="52" fillId="0" borderId="0" xfId="0" applyFont="1"/>
    <xf numFmtId="0" fontId="61" fillId="0" borderId="0" xfId="0" applyFont="1" applyAlignment="1">
      <alignment horizontal="right"/>
    </xf>
    <xf numFmtId="0" fontId="61" fillId="0" borderId="0" xfId="0" applyFont="1" applyAlignment="1">
      <alignment horizontal="right" wrapText="1"/>
    </xf>
    <xf numFmtId="0" fontId="2" fillId="0" borderId="0" xfId="0" applyFont="1"/>
    <xf numFmtId="0" fontId="55" fillId="0" borderId="0" xfId="63" applyFont="1" applyAlignment="1">
      <alignment wrapText="1"/>
    </xf>
    <xf numFmtId="166" fontId="2" fillId="0" borderId="0" xfId="0" applyNumberFormat="1" applyFont="1"/>
    <xf numFmtId="0" fontId="44" fillId="0" borderId="0" xfId="78" applyFont="1" applyBorder="1" applyAlignment="1">
      <alignment horizontal="left" vertical="center"/>
    </xf>
    <xf numFmtId="166" fontId="52" fillId="0" borderId="0" xfId="0" applyNumberFormat="1" applyFont="1"/>
    <xf numFmtId="0" fontId="29" fillId="0" borderId="0" xfId="0" applyFont="1" applyAlignment="1">
      <alignment horizontal="left" vertical="center"/>
    </xf>
    <xf numFmtId="0" fontId="6" fillId="0" borderId="0" xfId="0" applyFont="1" applyAlignment="1">
      <alignment horizontal="left" vertical="center"/>
    </xf>
    <xf numFmtId="0" fontId="6" fillId="0" borderId="0" xfId="0" applyFont="1" applyAlignment="1">
      <alignment vertical="center"/>
    </xf>
    <xf numFmtId="0" fontId="42" fillId="0" borderId="0" xfId="55" applyFont="1" applyAlignment="1">
      <alignment vertical="center"/>
    </xf>
    <xf numFmtId="17" fontId="42" fillId="0" borderId="0" xfId="55" applyNumberFormat="1" applyFont="1" applyAlignment="1">
      <alignment horizontal="left" vertical="center"/>
    </xf>
    <xf numFmtId="166" fontId="2" fillId="0" borderId="0" xfId="0" applyNumberFormat="1" applyFont="1" applyAlignment="1">
      <alignment horizontal="right"/>
    </xf>
    <xf numFmtId="0" fontId="29" fillId="0" borderId="0" xfId="78" applyBorder="1" applyAlignment="1">
      <alignment wrapText="1"/>
    </xf>
    <xf numFmtId="0" fontId="54" fillId="0" borderId="0" xfId="99" applyFont="1"/>
    <xf numFmtId="178" fontId="62" fillId="0" borderId="0" xfId="99" applyNumberFormat="1" applyFont="1"/>
    <xf numFmtId="0" fontId="62" fillId="0" borderId="0" xfId="99" applyFont="1"/>
    <xf numFmtId="178" fontId="54" fillId="0" borderId="0" xfId="99" applyNumberFormat="1" applyFont="1"/>
    <xf numFmtId="17" fontId="62" fillId="0" borderId="0" xfId="99" applyNumberFormat="1" applyFont="1" applyAlignment="1">
      <alignment vertical="center"/>
    </xf>
    <xf numFmtId="17" fontId="62" fillId="0" borderId="0" xfId="99" applyNumberFormat="1" applyFont="1" applyAlignment="1">
      <alignment horizontal="right" vertical="center"/>
    </xf>
    <xf numFmtId="0" fontId="63" fillId="0" borderId="0" xfId="99" applyFont="1"/>
    <xf numFmtId="3" fontId="62" fillId="0" borderId="0" xfId="99" applyNumberFormat="1" applyFont="1"/>
    <xf numFmtId="3" fontId="54" fillId="0" borderId="0" xfId="99" applyNumberFormat="1" applyFont="1"/>
    <xf numFmtId="0" fontId="53" fillId="0" borderId="0" xfId="99" applyFont="1"/>
    <xf numFmtId="0" fontId="60" fillId="0" borderId="0" xfId="99" applyFont="1"/>
    <xf numFmtId="0" fontId="1" fillId="0" borderId="0" xfId="99"/>
    <xf numFmtId="17" fontId="61" fillId="0" borderId="0" xfId="99" applyNumberFormat="1" applyFont="1" applyAlignment="1">
      <alignment horizontal="right" wrapText="1"/>
    </xf>
    <xf numFmtId="3" fontId="62" fillId="0" borderId="0" xfId="99" applyNumberFormat="1" applyFont="1" applyAlignment="1">
      <alignment horizontal="right"/>
    </xf>
    <xf numFmtId="3" fontId="54" fillId="0" borderId="0" xfId="99" applyNumberFormat="1" applyFont="1" applyAlignment="1">
      <alignment horizontal="right"/>
    </xf>
    <xf numFmtId="0" fontId="29" fillId="0" borderId="0" xfId="75" applyProtection="1"/>
    <xf numFmtId="166" fontId="29" fillId="0" borderId="0" xfId="75" applyNumberFormat="1" applyProtection="1"/>
    <xf numFmtId="1" fontId="29" fillId="0" borderId="0" xfId="75" applyNumberFormat="1" applyProtection="1"/>
    <xf numFmtId="1" fontId="0" fillId="0" borderId="0" xfId="46" applyNumberFormat="1" applyFont="1" applyAlignment="1">
      <alignment horizontal="right" wrapText="1"/>
    </xf>
    <xf numFmtId="166" fontId="29" fillId="0" borderId="0" xfId="75" applyNumberFormat="1" applyAlignment="1" applyProtection="1">
      <alignment horizontal="right" wrapText="1"/>
    </xf>
    <xf numFmtId="166" fontId="0" fillId="0" borderId="0" xfId="85" applyNumberFormat="1" applyFont="1" applyAlignment="1">
      <alignment horizontal="right" wrapText="1"/>
    </xf>
    <xf numFmtId="0" fontId="19" fillId="0" borderId="0" xfId="75" applyFont="1" applyAlignment="1" applyProtection="1">
      <alignment horizontal="right" vertical="center" wrapText="1"/>
    </xf>
    <xf numFmtId="0" fontId="19" fillId="0" borderId="0" xfId="75" applyFont="1" applyAlignment="1" applyProtection="1">
      <alignment vertical="center" wrapText="1"/>
    </xf>
    <xf numFmtId="0" fontId="19" fillId="0" borderId="0" xfId="75" applyFont="1" applyProtection="1"/>
    <xf numFmtId="170" fontId="29" fillId="0" borderId="0" xfId="75" applyNumberFormat="1" applyProtection="1"/>
    <xf numFmtId="0" fontId="4" fillId="0" borderId="0" xfId="75" applyFont="1" applyProtection="1"/>
    <xf numFmtId="0" fontId="13" fillId="0" borderId="0" xfId="75" applyFont="1" applyProtection="1"/>
    <xf numFmtId="0" fontId="60" fillId="0" borderId="0" xfId="99" applyFont="1" applyBorder="1"/>
    <xf numFmtId="0" fontId="54" fillId="0" borderId="0" xfId="99" applyFont="1" applyBorder="1"/>
    <xf numFmtId="0" fontId="53" fillId="0" borderId="0" xfId="99" applyFont="1" applyBorder="1"/>
    <xf numFmtId="0" fontId="63" fillId="0" borderId="0" xfId="99" applyFont="1" applyBorder="1"/>
    <xf numFmtId="0" fontId="62" fillId="0" borderId="0" xfId="99" applyFont="1" applyBorder="1"/>
    <xf numFmtId="17" fontId="62" fillId="0" borderId="0" xfId="99" applyNumberFormat="1" applyFont="1" applyBorder="1" applyAlignment="1">
      <alignment horizontal="right" vertical="center"/>
    </xf>
    <xf numFmtId="3" fontId="54" fillId="0" borderId="0" xfId="99" applyNumberFormat="1" applyFont="1" applyBorder="1"/>
    <xf numFmtId="3" fontId="62" fillId="0" borderId="0" xfId="99" applyNumberFormat="1" applyFont="1" applyBorder="1"/>
    <xf numFmtId="178" fontId="54" fillId="0" borderId="0" xfId="99" applyNumberFormat="1" applyFont="1" applyBorder="1"/>
    <xf numFmtId="178" fontId="62" fillId="0" borderId="0" xfId="99" applyNumberFormat="1" applyFont="1" applyBorder="1"/>
    <xf numFmtId="0" fontId="53" fillId="0" borderId="0" xfId="75" applyFont="1" applyProtection="1"/>
    <xf numFmtId="0" fontId="29" fillId="0" borderId="0" xfId="0" applyFont="1" applyFill="1"/>
    <xf numFmtId="0" fontId="29" fillId="0" borderId="0" xfId="0" applyFont="1" applyFill="1" applyAlignment="1">
      <alignment wrapText="1"/>
    </xf>
  </cellXfs>
  <cellStyles count="101">
    <cellStyle name="20% - Accent1 2" xfId="25" xr:uid="{75BCE8E7-1E2D-437B-BA89-4780188D565B}"/>
    <cellStyle name="20% - Accent2 2" xfId="26" xr:uid="{12584039-6C99-4C87-95BA-D05D4DD29537}"/>
    <cellStyle name="20% - Accent3 2" xfId="27" xr:uid="{B2792A60-1D6C-41C4-843F-AF2590D6C533}"/>
    <cellStyle name="20% - Accent4 2" xfId="28" xr:uid="{F3A397B6-7E00-40EC-8629-2EF6E39DAC90}"/>
    <cellStyle name="20% - Accent5 2" xfId="29" xr:uid="{9534DF69-0025-4969-ADD3-9E7F1B618D4B}"/>
    <cellStyle name="20% - Accent6 2" xfId="30" xr:uid="{08D378A2-AEB7-4130-95C7-A8EAC8CD62B6}"/>
    <cellStyle name="40% - Accent1 2" xfId="31" xr:uid="{30A43B65-8C4A-49FB-BE3B-4219211A1006}"/>
    <cellStyle name="40% - Accent2 2" xfId="32" xr:uid="{F19533D0-2A0C-4AC0-8B80-1A656641C98D}"/>
    <cellStyle name="40% - Accent3 2" xfId="33" xr:uid="{73710401-2435-4223-B438-C52B648D8541}"/>
    <cellStyle name="40% - Accent4 2" xfId="34" xr:uid="{84D36502-BD99-4F56-BA25-369EF2B4A405}"/>
    <cellStyle name="40% - Accent5 2" xfId="35" xr:uid="{3113056A-2AC8-4C5F-838E-81C51678EA9C}"/>
    <cellStyle name="40% - Accent6 2" xfId="36" xr:uid="{6CA9B855-2ABB-4A04-B6ED-D36A2D808C2E}"/>
    <cellStyle name="60% - Accent1 2" xfId="37" xr:uid="{AF373B71-C773-4AD3-AC3B-A07206A6561B}"/>
    <cellStyle name="60% - Accent2 2" xfId="38" xr:uid="{5ABBD6DD-E7BA-402E-A3AA-310E5EBD66BD}"/>
    <cellStyle name="60% - Accent3 2" xfId="39" xr:uid="{AAAB24A9-1DD5-411F-9E3D-F6FBDFDEA788}"/>
    <cellStyle name="60% - Accent4 2" xfId="40" xr:uid="{EEB7BE9B-7E36-4914-AC1E-B5DF92C86EC9}"/>
    <cellStyle name="60% - Accent5 2" xfId="41" xr:uid="{7F45E126-03C8-4589-8BF9-C42C2B7385DD}"/>
    <cellStyle name="60% - Accent6 2" xfId="42" xr:uid="{0D2091A3-923F-44B4-B732-B9A666166000}"/>
    <cellStyle name="Accent1" xfId="19" builtinId="29" customBuiltin="1"/>
    <cellStyle name="Accent2" xfId="20" builtinId="33" customBuiltin="1"/>
    <cellStyle name="Accent3" xfId="21" builtinId="37" customBuiltin="1"/>
    <cellStyle name="Accent4" xfId="22" builtinId="41" customBuiltin="1"/>
    <cellStyle name="Accent5" xfId="23" builtinId="45" customBuiltin="1"/>
    <cellStyle name="Accent6" xfId="24" builtinId="49" customBuiltin="1"/>
    <cellStyle name="Bad" xfId="9" builtinId="27" customBuiltin="1"/>
    <cellStyle name="Calculation" xfId="13" builtinId="22" customBuiltin="1"/>
    <cellStyle name="Check Cell" xfId="15" builtinId="23" customBuiltin="1"/>
    <cellStyle name="Comma" xfId="1" builtinId="3" customBuiltin="1"/>
    <cellStyle name="Comma 2" xfId="43" xr:uid="{2AAE0B4A-3490-463C-B3E4-4610E5D072C7}"/>
    <cellStyle name="Comma 3" xfId="44" xr:uid="{916D85D4-A2E4-4D01-8943-36F4A1F0CA90}"/>
    <cellStyle name="Comma 4" xfId="45" xr:uid="{8F45779B-72D5-44E5-A62C-0F22FDA8270A}"/>
    <cellStyle name="Comma 5" xfId="46" xr:uid="{57F3994A-6DE3-4253-8B9B-153D9589CBD6}"/>
    <cellStyle name="Explanatory Text" xfId="17" builtinId="53" customBuiltin="1"/>
    <cellStyle name="Good" xfId="8" builtinId="26" customBuiltin="1"/>
    <cellStyle name="Heading 1" xfId="4" builtinId="16" customBuiltin="1"/>
    <cellStyle name="Heading 1 2" xfId="47" xr:uid="{12FA8BCA-FA0E-4413-9DD6-1EDF910DE4D6}"/>
    <cellStyle name="Heading 1 2 2" xfId="48" xr:uid="{EB96BBD1-15FF-4E90-956A-063851BA5006}"/>
    <cellStyle name="Heading 1 3" xfId="49" xr:uid="{E9CD4C9D-0A59-4B5F-A775-E383E0712719}"/>
    <cellStyle name="Heading 1 4" xfId="50" xr:uid="{BC342067-51C7-4DA5-B81F-8DF95526194A}"/>
    <cellStyle name="Heading 1 5" xfId="51" xr:uid="{FD768515-CC5D-42D7-9AC1-C03FF1FAF527}"/>
    <cellStyle name="Heading 2" xfId="5" builtinId="17" customBuiltin="1"/>
    <cellStyle name="Heading 2 2" xfId="52" xr:uid="{6937FE2D-8716-4B5F-BDB1-8021DB241DAD}"/>
    <cellStyle name="Heading 3" xfId="6" builtinId="18" customBuiltin="1"/>
    <cellStyle name="Heading 3 2" xfId="53" xr:uid="{09A3AEA5-7383-4450-A33F-5FC9DB2454E8}"/>
    <cellStyle name="Heading 4" xfId="7" builtinId="19" customBuiltin="1"/>
    <cellStyle name="Heading 4 2" xfId="54" xr:uid="{8DFBC692-1D1D-4FDA-987A-01A9E59D82BA}"/>
    <cellStyle name="Hyperlink" xfId="55" xr:uid="{EC7810E3-6DD0-4806-8A66-09CE22081D70}"/>
    <cellStyle name="Hyperlink 2" xfId="56" xr:uid="{E9CA63D4-1896-4C94-A67C-6C749A33EF04}"/>
    <cellStyle name="Hyperlink 3" xfId="57" xr:uid="{F28DE326-8727-4EE8-B49E-F0CF7465B900}"/>
    <cellStyle name="Hyperlink 4" xfId="58" xr:uid="{E3B08A26-4E99-4D70-8B50-84914D00531B}"/>
    <cellStyle name="Hyperlink 5" xfId="59" xr:uid="{D6255819-25BC-47C9-B9D3-D1EF89E762C3}"/>
    <cellStyle name="Hyperlink 6" xfId="60" xr:uid="{65C56C30-2854-4A85-B4C3-8D320E4C8232}"/>
    <cellStyle name="Hyperlink 7" xfId="61" xr:uid="{C088CEB2-C985-4961-9BD1-14037B1182F7}"/>
    <cellStyle name="Hyperlink 8" xfId="100" xr:uid="{2C683F2C-D025-4F06-A34B-D3F64F17DD1A}"/>
    <cellStyle name="Input" xfId="11" builtinId="20" customBuiltin="1"/>
    <cellStyle name="Linked Cell" xfId="14" builtinId="24" customBuiltin="1"/>
    <cellStyle name="Neutral" xfId="10" builtinId="28" customBuiltin="1"/>
    <cellStyle name="Normal" xfId="0" builtinId="0" customBuiltin="1"/>
    <cellStyle name="Normal 10" xfId="99" xr:uid="{A18D0526-DA91-4EBE-853F-63AEC235E80E}"/>
    <cellStyle name="Normal 11" xfId="64" xr:uid="{6C3C9E5B-B440-4C23-9D2A-09BAFB1B51CE}"/>
    <cellStyle name="Normal 2" xfId="65" xr:uid="{3C6BA0C8-9A50-4124-8482-995318AA9BDE}"/>
    <cellStyle name="Normal 2 2" xfId="66" xr:uid="{5FD429DE-3BC1-4D83-A9C5-A9030FC84CB9}"/>
    <cellStyle name="Normal 2 7" xfId="67" xr:uid="{28977E8F-A92F-4B6F-8808-D2FBA9C8D508}"/>
    <cellStyle name="Normal 3" xfId="68" xr:uid="{16F25B5F-9EF3-45C7-BE2E-466AC0026816}"/>
    <cellStyle name="Normal 3 2" xfId="69" xr:uid="{51AE8E69-2F0A-4D68-B470-EA56C2285469}"/>
    <cellStyle name="Normal 3 3" xfId="93" xr:uid="{381EE2C2-6763-453B-B588-9D62B9426F63}"/>
    <cellStyle name="Normal 4" xfId="70" xr:uid="{B4E9BD36-E91E-4AA1-901E-7983A98369D6}"/>
    <cellStyle name="Normal 5" xfId="71" xr:uid="{B1175684-3873-46CC-98BF-2F7B1AAADAED}"/>
    <cellStyle name="Normal 6" xfId="72" xr:uid="{0FBF7E75-AEAA-416E-842F-0B77E8C952B7}"/>
    <cellStyle name="Normal 7" xfId="73" xr:uid="{267C249E-28B0-493D-9F78-1A9D15B1FB09}"/>
    <cellStyle name="Normal 8" xfId="74" xr:uid="{9150C25B-B961-482E-8E9B-5C97BD3ECDCE}"/>
    <cellStyle name="Normal 9" xfId="75" xr:uid="{D7F9BC3F-BE85-4A28-8591-6AE8F3139FF7}"/>
    <cellStyle name="Normal_2021" xfId="62" xr:uid="{C8C3222E-97FE-431F-BFA8-1F824932A5B4}"/>
    <cellStyle name="Normal_2022" xfId="95" xr:uid="{A149E4A7-4669-4A58-A128-E9562D2832E0}"/>
    <cellStyle name="Normal_2024 (new RUC)" xfId="63" xr:uid="{BBCB091B-7BF0-41D0-BF53-5F3C8DD421D7}"/>
    <cellStyle name="Normal_2025_1" xfId="96" xr:uid="{A263C2D6-22FB-411B-B3E0-EC5D8539C58F}"/>
    <cellStyle name="Normal_published data tables GB" xfId="76" xr:uid="{02D273F2-3BCC-4B16-835E-2295CBE7C8C0}"/>
    <cellStyle name="Normal_rural detail 24" xfId="77" xr:uid="{BD9F9C0A-EEAE-45A2-ACF9-F3009D354609}"/>
    <cellStyle name="Normal_Sheet1" xfId="78" xr:uid="{7E168992-ED2E-4F51-89B0-2659FA32F59E}"/>
    <cellStyle name="Normal_Sheet1 2" xfId="81" xr:uid="{D8033724-D322-42CC-B042-489E4E3E4585}"/>
    <cellStyle name="Normal_Sheet1 3" xfId="82" xr:uid="{E26C216F-A3DB-4C47-8032-22CF7CAEF6C7}"/>
    <cellStyle name="Normal_Sheet1 4" xfId="97" xr:uid="{CA02BE65-F1E1-4C69-AFE6-C98704C65CA5}"/>
    <cellStyle name="Normal_Sheet1_1" xfId="98" xr:uid="{DB52A7A1-DE94-4734-97B3-F5A9BCF2FDAF}"/>
    <cellStyle name="Normal_Sheet1_2 2" xfId="79" xr:uid="{D71C8932-61B7-4E05-82B3-CAFA76F35B49}"/>
    <cellStyle name="Normal_Sheet1_3" xfId="80" xr:uid="{BE55DDC4-4BCF-49FE-B7EE-B2F3C1198CC3}"/>
    <cellStyle name="Normal_Sheet2" xfId="83" xr:uid="{5259EE26-1000-4EFA-82A1-0AEFBAC08C84}"/>
    <cellStyle name="Normal_Sheet2 2" xfId="94" xr:uid="{6F510BF1-4355-4BF3-9BD6-B75B98130A78}"/>
    <cellStyle name="Normal_Sheet3_1" xfId="84" xr:uid="{C9F825F0-3A20-4040-BF91-2793F6C9E108}"/>
    <cellStyle name="Normal_sup table" xfId="85" xr:uid="{94C001BA-516D-4DB5-B8C4-59CA58F18CC7}"/>
    <cellStyle name="Normal_sup table AD" xfId="86" xr:uid="{51F95D77-F619-4FC4-9D80-FFD5BF4357AA}"/>
    <cellStyle name="Note 2" xfId="87" xr:uid="{8C6CA0BC-D8CB-4BBB-B0CE-64D4795B2F45}"/>
    <cellStyle name="Output" xfId="12" builtinId="21" customBuiltin="1"/>
    <cellStyle name="Paragraph Han" xfId="88" xr:uid="{014E820B-6A9A-4B1D-BEE9-817F58BCED48}"/>
    <cellStyle name="Percent" xfId="2" builtinId="5" customBuiltin="1"/>
    <cellStyle name="Percent 2" xfId="89" xr:uid="{C4752CF9-A2CB-43D2-AEC0-169F2E228C82}"/>
    <cellStyle name="Percent 3" xfId="90" xr:uid="{A989051F-ED38-4DBF-8BD7-3031152C5E29}"/>
    <cellStyle name="Percent 4" xfId="91" xr:uid="{25BEEDE9-42DA-4B22-ADD4-758CD75DB218}"/>
    <cellStyle name="Percent 5" xfId="92" xr:uid="{F6A55B9E-123F-49B0-BED5-043043558401}"/>
    <cellStyle name="Title" xfId="3" builtinId="15" customBuiltin="1"/>
    <cellStyle name="Total" xfId="18" builtinId="25" customBuiltin="1"/>
    <cellStyle name="Warning Text" xfId="16" builtinId="11" customBuiltin="1"/>
  </cellStyles>
  <dxfs count="390">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strike val="0"/>
        <outline val="0"/>
        <shadow val="0"/>
        <u val="none"/>
        <vertAlign val="baseline"/>
        <color auto="1"/>
        <name val="Arial"/>
        <family val="2"/>
        <scheme val="none"/>
      </font>
    </dxf>
    <dxf>
      <numFmt numFmtId="166" formatCode="0.0"/>
      <protection locked="1" hidden="0"/>
    </dxf>
    <dxf>
      <numFmt numFmtId="1" formatCode="0"/>
      <protection locked="1" hidden="0"/>
    </dxf>
    <dxf>
      <numFmt numFmtId="166" formatCode="0.0"/>
      <protection locked="1" hidden="0"/>
    </dxf>
    <dxf>
      <font>
        <b val="0"/>
        <i val="0"/>
        <strike val="0"/>
        <condense val="0"/>
        <extend val="0"/>
        <outline val="0"/>
        <shadow val="0"/>
        <u val="none"/>
        <vertAlign val="baseline"/>
        <sz val="10"/>
        <color theme="1"/>
        <name val="Arial"/>
        <family val="2"/>
        <scheme val="none"/>
      </font>
      <numFmt numFmtId="1" formatCode="0"/>
      <alignment horizontal="right" vertical="bottom" textRotation="0" wrapText="1" indent="0" justifyLastLine="0" shrinkToFit="0" readingOrder="0"/>
    </dxf>
    <dxf>
      <numFmt numFmtId="166" formatCode="0.0"/>
      <protection locked="1" hidden="0"/>
    </dxf>
    <dxf>
      <numFmt numFmtId="164" formatCode="&quot; &quot;* #,##0&quot; &quot;;&quot;-&quot;* #,##0&quot; &quot;;&quot; &quot;* &quot;-&quot;#&quot; &quot;;&quot; &quot;@&quot; &quot;"/>
    </dxf>
    <dxf>
      <numFmt numFmtId="166" formatCode="0.0"/>
      <protection locked="1" hidden="0"/>
    </dxf>
    <dxf>
      <protection locked="1" hidden="0"/>
    </dxf>
    <dxf>
      <numFmt numFmtId="166" formatCode="0.0"/>
      <protection locked="1" hidden="0"/>
    </dxf>
    <dxf>
      <font>
        <b val="0"/>
        <i val="0"/>
        <strike val="0"/>
        <condense val="0"/>
        <extend val="0"/>
        <outline val="0"/>
        <shadow val="0"/>
        <u val="none"/>
        <vertAlign val="baseline"/>
        <sz val="10"/>
        <color theme="1"/>
        <name val="Arial"/>
        <family val="2"/>
        <scheme val="none"/>
      </font>
      <numFmt numFmtId="164" formatCode="&quot; &quot;* #,##0&quot; &quot;;&quot;-&quot;* #,##0&quot; &quot;;&quot; &quot;* &quot;-&quot;#&quot; &quot;;&quot; &quot;@&quot; &quot;"/>
      <alignment horizontal="right" vertical="bottom" textRotation="0" wrapText="1" indent="0" justifyLastLine="0" shrinkToFit="0" readingOrder="0"/>
    </dxf>
    <dxf>
      <numFmt numFmtId="166" formatCode="0.0"/>
      <protection locked="1" hidden="0"/>
    </dxf>
    <dxf>
      <numFmt numFmtId="164" formatCode="&quot; &quot;* #,##0&quot; &quot;;&quot;-&quot;* #,##0&quot; &quot;;&quot; &quot;* &quot;-&quot;#&quot; &quot;;&quot; &quot;@&quot; &quot;"/>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b val="0"/>
        <i val="0"/>
        <strike val="0"/>
        <condense val="0"/>
        <extend val="0"/>
        <outline val="0"/>
        <shadow val="0"/>
        <u val="none"/>
        <vertAlign val="baseline"/>
        <sz val="10"/>
        <color auto="1"/>
        <name val="Arial"/>
        <family val="2"/>
        <scheme val="none"/>
      </font>
      <numFmt numFmtId="3" formatCode="#,##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b val="0"/>
        <i val="0"/>
        <strike val="0"/>
        <condense val="0"/>
        <extend val="0"/>
        <outline val="0"/>
        <shadow val="0"/>
        <u val="none"/>
        <vertAlign val="baseline"/>
        <sz val="10"/>
        <color auto="1"/>
        <name val="Arial"/>
        <family val="2"/>
        <scheme val="none"/>
      </font>
      <numFmt numFmtId="178" formatCode="#,##0.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3" formatCode="#,##0"/>
      <alignment horizontal="right" textRotation="0" wrapText="0" indent="0" justifyLastLine="0" shrinkToFit="0" readingOrder="0"/>
    </dxf>
    <dxf>
      <font>
        <strike val="0"/>
        <outline val="0"/>
        <shadow val="0"/>
        <u val="none"/>
        <vertAlign val="baseline"/>
        <color auto="1"/>
        <name val="Arial"/>
        <family val="2"/>
        <scheme val="none"/>
      </font>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22" formatCode="mmm\-yy"/>
    </dxf>
    <dxf>
      <font>
        <b/>
        <i val="0"/>
        <strike val="0"/>
        <condense val="0"/>
        <extend val="0"/>
        <outline val="0"/>
        <shadow val="0"/>
        <u val="none"/>
        <vertAlign val="baseline"/>
        <sz val="10"/>
        <color auto="1"/>
        <name val="Arial"/>
        <family val="2"/>
        <scheme val="none"/>
      </font>
      <numFmt numFmtId="22" formatCode="mmm\-yy"/>
      <alignment horizontal="general" vertical="center"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rgb="FF000000"/>
        <name val="Arial"/>
        <family val="2"/>
        <scheme val="none"/>
      </font>
      <numFmt numFmtId="166" formatCode="0.0"/>
      <alignment horizontal="right"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alignment horizontal="general" vertical="bottom" textRotation="0" wrapText="1" indent="0" justifyLastLine="0" shrinkToFit="0" readingOrder="0"/>
    </dxf>
    <dxf>
      <font>
        <b val="0"/>
        <i val="0"/>
        <strike val="0"/>
        <condense val="0"/>
        <extend val="0"/>
        <outline val="0"/>
        <shadow val="0"/>
        <u val="none"/>
        <vertAlign val="baseline"/>
        <sz val="10"/>
        <color rgb="FF000000"/>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rgb="FF000000"/>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rgb="FF000000"/>
        <name val="Arial"/>
        <family val="2"/>
        <scheme val="none"/>
      </font>
      <numFmt numFmtId="166" formatCode="0.0"/>
      <alignment horizontal="general" vertical="bottom" textRotation="0" wrapText="1" indent="0" justifyLastLine="0" shrinkToFit="0" readingOrder="0"/>
    </dxf>
    <dxf>
      <font>
        <b val="0"/>
        <i val="0"/>
        <strike val="0"/>
        <condense val="0"/>
        <extend val="0"/>
        <outline val="0"/>
        <shadow val="0"/>
        <u val="none"/>
        <vertAlign val="baseline"/>
        <sz val="10"/>
        <color rgb="FF000000"/>
        <name val="Arial"/>
        <family val="2"/>
        <scheme val="none"/>
      </font>
    </dxf>
    <dxf>
      <font>
        <b/>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0"/>
        <color theme="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font>
        <b val="0"/>
        <i val="0"/>
        <strike val="0"/>
        <condense val="0"/>
        <extend val="0"/>
        <outline val="0"/>
        <shadow val="0"/>
        <u val="none"/>
        <vertAlign val="baseline"/>
        <sz val="10"/>
        <color theme="1"/>
        <name val="Arial"/>
        <family val="2"/>
        <scheme val="none"/>
      </font>
    </dxf>
    <dxf>
      <font>
        <b val="0"/>
        <i val="0"/>
        <strike val="0"/>
        <condense val="0"/>
        <extend val="0"/>
        <outline val="0"/>
        <shadow val="0"/>
        <u val="none"/>
        <vertAlign val="baseline"/>
        <sz val="10"/>
        <color theme="1"/>
        <name val="Arial"/>
        <family val="2"/>
        <scheme val="none"/>
      </font>
    </dxf>
    <dxf>
      <font>
        <b/>
        <i val="0"/>
        <strike val="0"/>
        <condense val="0"/>
        <extend val="0"/>
        <outline val="0"/>
        <shadow val="0"/>
        <u val="none"/>
        <vertAlign val="baseline"/>
        <sz val="10"/>
        <color theme="1"/>
        <name val="Arial"/>
        <family val="2"/>
        <scheme val="none"/>
      </font>
    </dxf>
    <dxf>
      <font>
        <strike val="0"/>
        <outline val="0"/>
        <shadow val="0"/>
        <vertAlign val="baseline"/>
        <name val="Arial"/>
        <family val="2"/>
        <scheme val="none"/>
      </font>
      <numFmt numFmtId="166" formatCode="0.0"/>
    </dxf>
    <dxf>
      <font>
        <strike val="0"/>
        <outline val="0"/>
        <shadow val="0"/>
        <vertAlign val="baseline"/>
        <name val="Arial"/>
        <family val="2"/>
        <scheme val="none"/>
      </font>
      <numFmt numFmtId="166" formatCode="0.0"/>
    </dxf>
    <dxf>
      <font>
        <strike val="0"/>
        <outline val="0"/>
        <shadow val="0"/>
        <vertAlign val="baseline"/>
        <name val="Arial"/>
        <family val="2"/>
        <scheme val="none"/>
      </font>
      <numFmt numFmtId="166" formatCode="0.0"/>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numFmt numFmtId="166" formatCode="0.0"/>
    </dxf>
    <dxf>
      <numFmt numFmtId="166" formatCode="0.0"/>
    </dxf>
    <dxf>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alignment horizontal="general" vertical="center" textRotation="0" wrapText="1" indent="0" justifyLastLine="0" shrinkToFit="0" readingOrder="0"/>
    </dxf>
    <dxf>
      <alignment horizontal="left" vertical="center" textRotation="0" wrapText="0" indent="0" justifyLastLine="0" shrinkToFit="0" readingOrder="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vertAlign val="baseline"/>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vertAlign val="baseline"/>
        <name val="Arial"/>
        <family val="2"/>
        <scheme val="none"/>
      </font>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numFmt numFmtId="166" formatCode="0.0"/>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vertAlign val="baseline"/>
        <name val="Arial"/>
        <family val="2"/>
        <scheme val="none"/>
      </font>
    </dxf>
    <dxf>
      <alignment horizontal="general" vertical="center" textRotation="0" wrapText="1" indent="0" justifyLastLine="0" shrinkToFit="0" readingOrder="0"/>
    </dxf>
    <dxf>
      <alignment horizontal="left" vertical="center" textRotation="0" wrapText="0" indent="0" justifyLastLine="0" shrinkToFit="0" readingOrder="0"/>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b/>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b/>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font>
        <strike val="0"/>
        <outline val="0"/>
        <shadow val="0"/>
        <vertAlign val="baseline"/>
        <name val="Arial"/>
        <family val="2"/>
        <scheme val="none"/>
      </font>
    </dxf>
    <dxf>
      <alignment horizontal="general" vertical="center" textRotation="0" wrapText="1" indent="0" justifyLastLine="0" shrinkToFit="0" readingOrder="0"/>
    </dxf>
    <dxf>
      <alignment horizontal="left" vertical="center" textRotation="0" wrapText="0" indent="0" justifyLastLine="0" shrinkToFit="0" readingOrder="0"/>
    </dxf>
    <dxf>
      <font>
        <strike val="0"/>
        <outline val="0"/>
        <shadow val="0"/>
        <u val="none"/>
        <vertAlign val="baseline"/>
        <sz val="10"/>
        <color indexed="8"/>
        <name val="Arial"/>
        <family val="2"/>
        <scheme val="none"/>
      </font>
      <numFmt numFmtId="177" formatCode="_-* #,##0.0_-;\-* #,##0.0_-;_-* &quot;-&quot;??_-;_-@_-"/>
      <fill>
        <patternFill patternType="none">
          <fgColor indexed="64"/>
          <bgColor indexed="65"/>
        </patternFill>
      </fill>
      <alignment horizontal="right"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strike val="0"/>
        <outline val="0"/>
        <shadow val="0"/>
        <u val="none"/>
        <vertAlign val="baseline"/>
        <sz val="10"/>
        <name val="Arial"/>
        <family val="2"/>
        <scheme val="none"/>
      </font>
    </dxf>
    <dxf>
      <font>
        <strike val="0"/>
        <outline val="0"/>
        <shadow val="0"/>
        <u val="none"/>
        <vertAlign val="baseline"/>
        <sz val="10"/>
        <color indexed="8"/>
        <name val="Arial"/>
        <family val="2"/>
        <scheme val="none"/>
      </font>
      <numFmt numFmtId="177" formatCode="_-* #,##0.0_-;\-* #,##0.0_-;_-* &quot;-&quot;??_-;_-@_-"/>
      <fill>
        <patternFill patternType="none">
          <fgColor indexed="64"/>
          <bgColor indexed="65"/>
        </patternFill>
      </fill>
      <alignment horizontal="right" vertical="bottom" textRotation="0" wrapText="1" indent="0" justifyLastLine="0" shrinkToFit="0" readingOrder="0"/>
    </dxf>
    <dxf>
      <font>
        <strike val="0"/>
        <outline val="0"/>
        <shadow val="0"/>
        <u val="none"/>
        <vertAlign val="baseline"/>
        <sz val="10"/>
        <color indexed="8"/>
        <name val="Arial"/>
        <family val="2"/>
        <scheme val="none"/>
      </font>
      <numFmt numFmtId="176" formatCode="_-* #,##0_-;\-* #,##0_-;_-* &quot;-&quot;??_-;_-@_-"/>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b val="0"/>
        <i val="0"/>
        <strike val="0"/>
        <condense val="0"/>
        <extend val="0"/>
        <outline val="0"/>
        <shadow val="0"/>
        <u val="none"/>
        <vertAlign val="baseline"/>
        <sz val="10"/>
        <color indexed="8"/>
        <name val="Arial"/>
        <family val="2"/>
        <scheme val="none"/>
      </font>
      <fill>
        <patternFill patternType="none">
          <fgColor indexed="64"/>
          <bgColor indexed="65"/>
        </patternFill>
      </fill>
      <alignment horizontal="general" vertical="bottom" textRotation="0" wrapText="1" indent="0" justifyLastLine="0" shrinkToFit="0" readingOrder="0"/>
    </dxf>
    <dxf>
      <font>
        <strike val="0"/>
        <outline val="0"/>
        <shadow val="0"/>
        <u val="none"/>
        <vertAlign val="baseline"/>
        <sz val="10"/>
        <name val="Arial"/>
        <family val="2"/>
        <scheme val="none"/>
      </font>
    </dxf>
    <dxf>
      <font>
        <strike val="0"/>
        <outline val="0"/>
        <shadow val="0"/>
        <u val="none"/>
        <vertAlign val="baseline"/>
        <sz val="10"/>
        <name val="Arial"/>
        <family val="2"/>
        <scheme val="none"/>
      </font>
    </dxf>
    <dxf>
      <font>
        <b val="0"/>
        <i val="0"/>
        <strike val="0"/>
        <condense val="0"/>
        <extend val="0"/>
        <outline val="0"/>
        <shadow val="0"/>
        <u val="none"/>
        <vertAlign val="baseline"/>
        <sz val="10"/>
        <color theme="1"/>
        <name val="Arial"/>
        <family val="2"/>
        <scheme val="none"/>
      </font>
      <numFmt numFmtId="176" formatCode="_-* #,##0_-;\-* #,##0_-;_-* &quot;-&quot;??_-;_-@_-"/>
      <alignment horizontal="right" vertical="bottom" textRotation="0" wrapText="1" indent="0" justifyLastLine="0" shrinkToFit="0" readingOrder="0"/>
    </dxf>
    <dxf>
      <font>
        <strike val="0"/>
        <outline val="0"/>
        <shadow val="0"/>
        <u val="none"/>
        <vertAlign val="baseline"/>
        <sz val="10"/>
        <name val="Arial"/>
        <family val="2"/>
        <scheme val="none"/>
      </font>
    </dxf>
    <dxf>
      <font>
        <strike val="0"/>
        <outline val="0"/>
        <shadow val="0"/>
        <u val="none"/>
        <vertAlign val="baseline"/>
        <sz val="10"/>
        <name val="Arial"/>
        <family val="2"/>
        <scheme val="none"/>
      </font>
    </dxf>
    <dxf>
      <font>
        <strike val="0"/>
        <outline val="0"/>
        <shadow val="0"/>
        <u val="none"/>
        <vertAlign val="baseline"/>
        <sz val="10"/>
        <name val="Arial"/>
        <family val="2"/>
        <scheme val="none"/>
      </font>
    </dxf>
    <dxf>
      <font>
        <strike val="0"/>
        <outline val="0"/>
        <shadow val="0"/>
        <u val="none"/>
        <vertAlign val="baseline"/>
        <sz val="10"/>
        <name val="Arial"/>
        <family val="2"/>
        <scheme val="none"/>
      </font>
    </dxf>
    <dxf>
      <numFmt numFmtId="166" formatCode="0.0"/>
      <alignment horizontal="general" vertical="center" textRotation="0" wrapText="0" indent="0" justifyLastLine="0" shrinkToFit="0" readingOrder="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alignment horizontal="general" vertical="center" textRotation="0" wrapText="0" indent="0" justifyLastLine="0" shrinkToFit="0" readingOrder="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dxf>
    <dxf>
      <numFmt numFmtId="166" formatCode="0.0"/>
    </dxf>
    <dxf>
      <numFmt numFmtId="3" formatCode="#,##0"/>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b/>
        <strike val="0"/>
        <outline val="0"/>
        <shadow val="0"/>
        <u val="none"/>
        <vertAlign val="baseline"/>
        <sz val="10"/>
        <color rgb="FF000000"/>
        <name val="Arial"/>
        <family val="2"/>
        <scheme val="none"/>
      </font>
    </dxf>
    <dxf>
      <font>
        <b/>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strike val="0"/>
        <outline val="0"/>
        <shadow val="0"/>
        <u val="none"/>
        <vertAlign val="baseline"/>
        <sz val="10"/>
        <color rgb="FF000000"/>
        <name val="Arial"/>
        <family val="2"/>
        <scheme val="none"/>
      </font>
    </dxf>
    <dxf>
      <font>
        <b val="0"/>
        <i val="0"/>
        <strike val="0"/>
        <condense val="0"/>
        <extend val="0"/>
        <outline val="0"/>
        <shadow val="0"/>
        <u val="none"/>
        <vertAlign val="baseline"/>
        <sz val="10"/>
        <color theme="1"/>
        <name val="Arial"/>
        <family val="2"/>
        <scheme val="none"/>
      </font>
    </dxf>
    <dxf>
      <font>
        <strike val="0"/>
        <outline val="0"/>
        <shadow val="0"/>
        <u val="none"/>
        <vertAlign val="baseline"/>
        <sz val="10"/>
        <color rgb="FF000000"/>
        <name val="Arial"/>
        <family val="2"/>
        <scheme val="none"/>
      </font>
      <numFmt numFmtId="166" formatCode="0.0"/>
    </dxf>
    <dxf>
      <font>
        <b val="0"/>
        <i val="0"/>
        <strike val="0"/>
        <condense val="0"/>
        <extend val="0"/>
        <outline val="0"/>
        <shadow val="0"/>
        <u val="none"/>
        <vertAlign val="baseline"/>
        <sz val="10"/>
        <color theme="1"/>
        <name val="Arial"/>
        <family val="2"/>
        <scheme val="none"/>
      </font>
      <numFmt numFmtId="166" formatCode="0.0"/>
    </dxf>
    <dxf>
      <alignment horizontal="left" textRotation="0"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sharedStrings" Target="sharedStrings.xml"/><Relationship Id="rId20" Type="http://schemas.openxmlformats.org/officeDocument/2006/relationships/worksheet" Target="worksheets/sheet20.xml"/><Relationship Id="rId41" Type="http://schemas.openxmlformats.org/officeDocument/2006/relationships/worksheet" Target="worksheets/sheet4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B24EDA55-2A68-46DD-B902-5FC9E8767C88}" name="Contents" displayName="Contents" ref="A10:E52" totalsRowShown="0">
  <tableColumns count="5">
    <tableColumn id="1" xr3:uid="{4A2F12EF-9C3B-4AAC-AEBA-9C93136DC298}" name="Worksheet title"/>
    <tableColumn id="2" xr3:uid="{1E3F3A6A-7F4D-4965-A15B-5C0F5E5E03D2}" name="Worksheet label"/>
    <tableColumn id="3" xr3:uid="{5D7A23AA-12E3-4D3E-9E1E-D616D34A4BB8}" name="Geography"/>
    <tableColumn id="4" xr3:uid="{A04059F0-18BF-44FA-8F72-F9CFDC111736}" name="Rural-urban classification"/>
    <tableColumn id="5" xr3:uid="{31D33BD9-0B68-424D-BB84-963741EAC985}" name="Worksheet last updated"/>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F8C0B827-9897-4E54-8A7E-8FBC108F8498}" name="Notes" displayName="Notes" ref="A4:E86" totalsRowShown="0">
  <tableColumns count="5">
    <tableColumn id="1" xr3:uid="{5DACF259-1B54-411C-8CF8-DF4260996675}" name="Note number "/>
    <tableColumn id="2" xr3:uid="{F830814F-25BA-418E-9024-19FDBC2CD2A5}" name="Note text "/>
    <tableColumn id="3" xr3:uid="{A9AB0B7A-18FA-4D37-9CF2-8912688EE45A}" name="Links 1" dataDxfId="389"/>
    <tableColumn id="4" xr3:uid="{3B7C5C66-B648-4349-98AA-FF460215B657}" name="Links 2"/>
    <tableColumn id="5" xr3:uid="{08B36B12-FC64-4F2C-8960-C9D44A4CC15C}" name="Links 3"/>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8B1A45C-8B2C-4949-8749-4149C6C5211C}" name="TableAA1" displayName="TableAA1" ref="A7:Q12" totalsRowShown="0">
  <tableColumns count="17">
    <tableColumn id="1" xr3:uid="{0F817429-2AA7-4B66-91AF-F8C39F9C8ED0}" name="2011 Rural-Urban Classification of Areas"/>
    <tableColumn id="2" xr3:uid="{6D116167-1258-4AD7-9B82-0B6118691E97}" name="2011"/>
    <tableColumn id="3" xr3:uid="{7700BD41-3C40-4E15-B468-049BBB2BE190}" name="2012"/>
    <tableColumn id="4" xr3:uid="{B189BC0D-7AA3-4EF3-A399-E554715473FE}" name="2013"/>
    <tableColumn id="5" xr3:uid="{8CD78949-A781-48F1-8E9F-A4DE1ED121E8}" name="2014"/>
    <tableColumn id="6" xr3:uid="{9FA09C54-EAEE-44D3-ADEF-71C9C4B7739E}" name="2015"/>
    <tableColumn id="7" xr3:uid="{B53723EF-66B4-49A8-98C2-5935920F7430}" name="2016"/>
    <tableColumn id="8" xr3:uid="{CF4BDF20-E31B-4D4A-9ECA-5686025F55A1}" name="2017"/>
    <tableColumn id="9" xr3:uid="{9A6E9DF6-E39E-45CD-9275-96F5B64BA864}" name="2018"/>
    <tableColumn id="10" xr3:uid="{29DF126E-2061-4C8A-AE9C-845387E6FD57}" name="2019"/>
    <tableColumn id="11" xr3:uid="{306A6714-13C6-44F0-B6E9-113A0477AC11}" name="2019 (LILEE)"/>
    <tableColumn id="12" xr3:uid="{34E16F6B-6DC2-4423-B9DC-727EABA8C2E9}" name="2020 (LILEE)"/>
    <tableColumn id="13" xr3:uid="{FBA3DC8B-8989-4160-868D-F63C30D07A6B}" name="2021 (LILEE)"/>
    <tableColumn id="14" xr3:uid="{E0FFA87D-7BE5-417B-90BD-AED0AFA4B12C}" name="2022 (LILEE)"/>
    <tableColumn id="15" xr3:uid="{F6A9D25A-2193-452C-9206-90F348642A81}" name="2023 (LILEE)"/>
    <tableColumn id="16" xr3:uid="{CA055B42-BC5A-421C-B11A-A2E392195CFB}" name="2024 (LILEE) " dataDxfId="388"/>
    <tableColumn id="17" xr3:uid="{D51D62E9-F0FC-4346-9E28-DC8FF100DD4E}" name="2025 (LILEE) " dataDxfId="387"/>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10E24B2B-203A-4712-BB01-BC2FD2F80E54}" name="TableAA2" displayName="TableAA2" ref="A15:Q20" totalsRowShown="0">
  <tableColumns count="17">
    <tableColumn id="1" xr3:uid="{138E1138-9FCB-4E73-A0F9-E9174659F149}" name="2011 Rural-Urban Classification of Areas"/>
    <tableColumn id="2" xr3:uid="{61171838-7F2E-406D-BF20-3D5A3EB79BF7}" name="2011"/>
    <tableColumn id="3" xr3:uid="{543A9E67-D51F-40D8-8BF6-5A752BB74162}" name="2012"/>
    <tableColumn id="4" xr3:uid="{0634DBA7-E0AD-4323-B1D6-50249E5D1DE3}" name="2013"/>
    <tableColumn id="5" xr3:uid="{143B6EE6-9ED0-4DDD-816C-8745EEF21154}" name="2014"/>
    <tableColumn id="6" xr3:uid="{B6A4CB83-A287-482B-83A3-65B9FCFB2038}" name="2015"/>
    <tableColumn id="7" xr3:uid="{0B600303-3D55-497A-9153-F36EA85FC2BA}" name="2016"/>
    <tableColumn id="8" xr3:uid="{CFF86CB0-0944-4D0E-8A30-0C799B7E04F5}" name="2017"/>
    <tableColumn id="9" xr3:uid="{6CCC5700-6D44-4B56-8079-C1B533CBA7B2}" name="2018"/>
    <tableColumn id="10" xr3:uid="{6C78F88D-51E5-46AB-B8CA-43C8F79D97BE}" name="2019"/>
    <tableColumn id="11" xr3:uid="{478A8453-2C5F-444D-8AC0-5A43201DBEEB}" name="2019 (LILEE)"/>
    <tableColumn id="12" xr3:uid="{12C3B76D-960D-42E6-B687-37F2DDEA2518}" name="2020 (LILEE)"/>
    <tableColumn id="13" xr3:uid="{2B19C55B-6C55-4EDA-8C09-4E1CE5BD80DE}" name="2021 (LILEE)"/>
    <tableColumn id="14" xr3:uid="{593F4767-794F-4E5C-AE2B-144DE0A32055}" name="2022 (LILEE)"/>
    <tableColumn id="15" xr3:uid="{D73790DD-278E-4D9E-8A0C-99A21542ADE0}" name="2023 (LILEE)"/>
    <tableColumn id="16" xr3:uid="{0A0358E8-BD01-422A-B256-FB26494458AB}" name="2024 (LILEE) " dataDxfId="386"/>
    <tableColumn id="17" xr3:uid="{8F59BE0A-2470-46EE-8804-2243150A473D}" name="2025 (LILEE) " dataDxfId="385"/>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888CB5CE-9F87-4736-91A5-6288F89A5050}" name="TableAA3" displayName="TableAA3" ref="A23:H26" totalsRowShown="0">
  <tableColumns count="8">
    <tableColumn id="1" xr3:uid="{74341372-CAB2-4D3C-BEC5-4312C94CE6EA}" name="2011 Rural-Urban Classification of Areas"/>
    <tableColumn id="2" xr3:uid="{D729E76D-4AB9-4659-9666-4BA7A2A8A475}" name="2019"/>
    <tableColumn id="3" xr3:uid="{475DE0E7-B768-4DA8-9C00-10FBC7AF0A55}" name="2020"/>
    <tableColumn id="4" xr3:uid="{551774ED-0FA5-45D1-94DB-1A56D5075FC8}" name="2021"/>
    <tableColumn id="5" xr3:uid="{211F44FC-3194-48C3-86D8-C4B79FF94160}" name="2022"/>
    <tableColumn id="6" xr3:uid="{958FEAF4-E72B-4267-B035-624C4F1C096B}" name="2023"/>
    <tableColumn id="7" xr3:uid="{5776C732-A240-4487-85F6-63EA1A10CBC9}" name="2024"/>
    <tableColumn id="8" xr3:uid="{CDFD7D95-2439-4B94-94F0-A8895F07D5E6}" name="2025" dataDxfId="384"/>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B794453-B414-4CC1-9D64-8B1D83CB3426}" name="TableAB1b" displayName="TableAB1b" ref="A14:I19" totalsRowShown="0">
  <tableColumns count="9">
    <tableColumn id="1" xr3:uid="{7E946DEC-9735-42A7-AA97-DD5351EAD1E7}" name="FPEER band"/>
    <tableColumn id="2" xr3:uid="{0C95B12E-516E-4BBB-80A6-AA4EFE7C2632}" name="Proportion of households within group which are not fuel poor (%)"/>
    <tableColumn id="3" xr3:uid="{A3A77E0E-2674-41DF-B7ED-D11D898575BC}" name="Proportion of households within group which are fuel poor (%)"/>
    <tableColumn id="4" xr3:uid="{0B781C2F-02AB-4117-9F64-5F080F7C49FC}" name="Number of households (000’s) which are not fuel poor"/>
    <tableColumn id="5" xr3:uid="{DE44D5C3-516A-4F72-9708-D46846ECA985}" name="Number of households (000’s) which are fuel poor"/>
    <tableColumn id="6" xr3:uid="{AEA33821-FC19-4D0F-8955-8DDB605C95D8}" name="Total number of households (000’s)"/>
    <tableColumn id="7" xr3:uid="{C25B6588-DCC3-4AEA-83AD-6A753DFB9592}" name="Proportion of all fuel poor households (%)"/>
    <tableColumn id="8" xr3:uid="{E2E88AA9-209C-4BB3-9E80-89C185B0FB17}" name="Aggregate fuel poverty gap (£m)"/>
    <tableColumn id="9" xr3:uid="{13A271FA-FE43-4FBF-8412-812FACF6201B}" name="Average fuel poverty gap (£)"/>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E27730EB-9B44-4305-9A8C-F1276E0085A6}" name="TableAB1c" displayName="TableAB1c" ref="A22:I23" totalsRowShown="0">
  <tableColumns count="9">
    <tableColumn id="1" xr3:uid="{B409FE2F-B464-4A4E-AF0E-7B7C173FDF1F}" name="FPEER band"/>
    <tableColumn id="2" xr3:uid="{CF4BBEFF-7AF1-476B-9DF1-A4008FCFDF44}" name="Proportion of households within group which are not fuel poor (%)"/>
    <tableColumn id="3" xr3:uid="{9D6DDD77-C1FA-4BE3-901B-1C95D63C992D}" name="Proportion of households within group which are fuel poor (%)"/>
    <tableColumn id="4" xr3:uid="{DBE1F5EF-CE16-4CF2-8F6D-D965FAC40307}" name="Number of households (000’s) which are not fuel poor"/>
    <tableColumn id="5" xr3:uid="{78E33C6F-FA71-48EB-ACF0-15F92B79C329}" name="Number of households (000’s) which are fuel poor"/>
    <tableColumn id="6" xr3:uid="{5E3D7B61-99E8-4376-8622-3B222792D0E0}" name="Total number of households (000’s)"/>
    <tableColumn id="7" xr3:uid="{CB7AB857-8D7B-4387-8052-1360FB9F3107}" name="Proportion of all fuel poor households (%)" dataDxfId="383"/>
    <tableColumn id="8" xr3:uid="{16651BAC-6BA6-4EEA-8B3E-298235D7E3D7}" name="Aggregate fuel poverty gap (£m)"/>
    <tableColumn id="9" xr3:uid="{F6FAFBE9-E446-4165-AE5F-DFEB1FB10640}" name="Average fuel poverty gap (£)"/>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7154A18A-A5E7-428F-9EFF-520320D8761F}" name="TableAB1a" displayName="TableAB1a" ref="A6:I11" totalsRowShown="0">
  <tableColumns count="9">
    <tableColumn id="1" xr3:uid="{7D77DF35-79AD-4B87-923D-9306D0C5197A}" name="FPEER band"/>
    <tableColumn id="2" xr3:uid="{4E30C816-1F24-4199-83F0-E4AB96CB8035}" name="Proportion of households within group which are not fuel poor (%)"/>
    <tableColumn id="3" xr3:uid="{C8854B9F-5995-4A74-A28A-22CD34431960}" name="Proportion of households within group which are fuel poor (%)"/>
    <tableColumn id="4" xr3:uid="{7213764A-921F-4525-ACBA-3E8BA12FA9BD}" name="Number of households (000’s) which are not fuel poor"/>
    <tableColumn id="5" xr3:uid="{478D2395-9FCA-4CE8-8C6E-64AB68CB6E3E}" name="Number of households (000’s) which are fuel poor"/>
    <tableColumn id="6" xr3:uid="{620F17CA-AA3C-489E-9A9B-1B3C4928979E}" name="Total number of households (000’s)"/>
    <tableColumn id="7" xr3:uid="{8FF49E3F-8956-444B-BE31-EA708107DA13}" name="Proportion of all fuel poor households (%)"/>
    <tableColumn id="8" xr3:uid="{BF46C39B-161F-430A-9C1C-C41C622A7F1B}" name="Aggregate fuel poverty gap (£m)"/>
    <tableColumn id="9" xr3:uid="{07F526DA-69EF-4314-9145-203415DD613E}" name="Average fuel poverty gap (£)"/>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F8F95EDB-582C-4C84-8341-88C78BC93F67}" name="TableAC1a" displayName="TableAC1a" ref="A6:I11" totalsRowShown="0">
  <tableColumns count="9">
    <tableColumn id="1" xr3:uid="{B36A46AB-D997-48A7-9DEF-8AACE7EAB878}" name="FPEER band"/>
    <tableColumn id="2" xr3:uid="{2E892782-9C69-40D5-B8D7-E6D41624FDA1}" name="Proportion of households within group which are not fuel poor (%)"/>
    <tableColumn id="3" xr3:uid="{D56B3E3F-F150-408E-88E2-6F2406968DFA}" name="Proportion of households within group which are fuel poor (%)"/>
    <tableColumn id="4" xr3:uid="{6B33EA3E-EB5E-472F-837B-E1190CAC0316}" name="Number of households (000’s) which are not fuel poor"/>
    <tableColumn id="5" xr3:uid="{48B92C5D-B3E2-41FE-B065-405FEEA127B1}" name="Number of households (000’s) which are fuel poor"/>
    <tableColumn id="6" xr3:uid="{5B6C43B6-1BF9-4A5F-BE7F-E610AFBEB06B}" name="Total number of households (000’s)"/>
    <tableColumn id="7" xr3:uid="{724F24EA-0A24-4DA3-B84E-78E95B167024}" name="Proportion of all fuel poor households (%)"/>
    <tableColumn id="8" xr3:uid="{C9AB9520-43F1-40E6-9626-D4F63E98E379}" name="Aggregate fuel poverty gap (£m)"/>
    <tableColumn id="9" xr3:uid="{6A99AE0B-7AEE-40A2-B9B8-29EBD8C46FC8}" name="Average fuel poverty gap (£)"/>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11ABE8F6-9162-4692-9646-94CDB2CD5239}" name="TableAC1b" displayName="TableAC1b" ref="A14:I19" totalsRowShown="0">
  <tableColumns count="9">
    <tableColumn id="1" xr3:uid="{97D9038D-3FDD-4EBA-9AAA-F7741F2BDB9C}" name="FPEER band"/>
    <tableColumn id="2" xr3:uid="{23AAB435-9889-4EF0-BCE0-418E57F54691}" name="Proportion of households within group which are not fuel poor (%)"/>
    <tableColumn id="3" xr3:uid="{BFB3C06B-2DC3-44DE-9CE1-088819F222A3}" name="Proportion of households within group which are fuel poor (%)"/>
    <tableColumn id="4" xr3:uid="{B316971D-717D-4793-95A1-C62702F7BD9B}" name="Number of households (000’s) which are not fuel poor"/>
    <tableColumn id="5" xr3:uid="{23D7FDDB-5919-4906-A2E8-E527A57CC864}" name="Number of households (000’s) which are fuel poor"/>
    <tableColumn id="6" xr3:uid="{ABE72072-8726-4231-9138-F4EE58F56040}" name="Total number of households (000’s)"/>
    <tableColumn id="7" xr3:uid="{23959013-6C87-4FE0-8705-37C9D151E339}" name="Proportion of all fuel poor households (%)"/>
    <tableColumn id="8" xr3:uid="{709F4005-094F-4D6D-B4F0-30A7A36F1F48}" name="Aggregate fuel poverty gap (£m)"/>
    <tableColumn id="9" xr3:uid="{B36A5696-7B28-450A-AB20-399A5A875812}" name="Average fuel poverty gap (£)"/>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6CF6203-2700-45C5-9F57-FEE5FBC3B1F7}" name="TableAC1c" displayName="TableAC1c" ref="A22:I23" totalsRowShown="0">
  <tableColumns count="9">
    <tableColumn id="1" xr3:uid="{50620898-951A-4B13-9D6D-F7631BA801E1}" name="FPEER band"/>
    <tableColumn id="2" xr3:uid="{8B49181C-705E-4D3B-BB4C-84BFC8D876F6}" name="Proportion of households within group which are not fuel poor (%)"/>
    <tableColumn id="3" xr3:uid="{8AFE2D76-943E-4AC7-8653-310EB194F63C}" name="Proportion of households within group which are fuel poor (%)"/>
    <tableColumn id="4" xr3:uid="{EEC5813F-36CF-4D35-83FD-18112F0D1683}" name="Number of households (000’s) which are not fuel poor"/>
    <tableColumn id="5" xr3:uid="{BF50AF6E-30D8-4BAC-9839-F3370A63B684}" name="Number of households (000’s) which are fuel poor"/>
    <tableColumn id="6" xr3:uid="{3E275026-91CA-4E4E-9F92-C050ACF86D25}" name="Total number of households (000’s)"/>
    <tableColumn id="7" xr3:uid="{5A4B3469-8CF8-4CF2-8F47-63FBC762B2B4}" name="Proportion of all fuel poor households (%)" dataDxfId="382"/>
    <tableColumn id="8" xr3:uid="{C433C4B0-A08C-4F3D-9E0A-B0B2C7623918}" name="Aggregate fuel poverty gap (£m)"/>
    <tableColumn id="9" xr3:uid="{DF5DF481-2F20-45E6-BCC1-56FB09BFDB69}" name="Average fuel poverty gap (£)"/>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D0F2175C-6389-42C3-A8FC-9CC992A4604E}" name="TableAD1" displayName="TableAD1" ref="A6:K11" totalsRowShown="0">
  <tableColumns count="11">
    <tableColumn id="1" xr3:uid="{1CFAAD6C-017B-40A1-B865-08F0CD586B48}" name="2021 Parliamentary Constituency Rural-Urban Classification"/>
    <tableColumn id="2" xr3:uid="{D349FAA3-D15D-46EF-9E4E-9D3DE1BCCAA6}" name="2015"/>
    <tableColumn id="3" xr3:uid="{78B77ED3-C258-4220-8E6E-088B16FD0F1E}" name="2016"/>
    <tableColumn id="4" xr3:uid="{A01D60EE-1D31-4511-B8B1-C3D4C1297671}" name="2017"/>
    <tableColumn id="5" xr3:uid="{F77F8E30-E26E-47C9-8E4A-53EF3559F1E8}" name="2018"/>
    <tableColumn id="6" xr3:uid="{4D092DDB-DCD3-45AE-AEAB-36B16B9F5BEF}" name="2019"/>
    <tableColumn id="7" xr3:uid="{46683934-CC08-430E-B9C5-F2CDD49878E3}" name="2020"/>
    <tableColumn id="8" xr3:uid="{78E79A5A-E0BE-4B33-AF8B-740E23CD0701}" name="2021"/>
    <tableColumn id="9" xr3:uid="{E8BF1EA5-2FE8-47AF-BEFE-D7FCDB88A13A}" name="2022"/>
    <tableColumn id="10" xr3:uid="{B06C37FB-D3F8-4494-B8F5-0F7B62EA8959}" name="2023"/>
    <tableColumn id="11" xr3:uid="{D9A7265D-8688-4E7E-955E-24C81CC310B5}" name="2024" dataCellStyle="Normal 9"/>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B9827CCE-02FF-4BD3-B8D9-96A13D84CA57}" name="TableAD2" displayName="TableAD2" ref="A14:K18" totalsRowShown="0">
  <tableColumns count="11">
    <tableColumn id="1" xr3:uid="{85D4C558-3F5E-42F1-B24E-E3267878F7D6}" name="2021 Parliamentary Constituency Rural-Urban Classification"/>
    <tableColumn id="2" xr3:uid="{082E7D85-0B1B-4EAF-8C31-6DC8132F1C96}" name="2015"/>
    <tableColumn id="3" xr3:uid="{135A252C-DAE9-4B70-8515-EBBBF07FC946}" name="2016"/>
    <tableColumn id="4" xr3:uid="{FBC5B4B9-74DB-4EC1-B656-9BB2509085E1}" name="2017"/>
    <tableColumn id="5" xr3:uid="{5A9FB8BC-F8BC-4504-8CF9-0726E8A4D24F}" name="2018"/>
    <tableColumn id="6" xr3:uid="{55B14490-2074-4572-8E62-C132FA0CB588}" name="2019"/>
    <tableColumn id="7" xr3:uid="{DE7FD620-F22E-4D80-87AB-7DB92C3B1B2F}" name="2020"/>
    <tableColumn id="8" xr3:uid="{6A31838F-BC85-436B-AAC5-73B8E2A58C57}" name="2021"/>
    <tableColumn id="9" xr3:uid="{D6141C9D-6EDF-4AFF-BD13-6446D090DBC2}" name="2022"/>
    <tableColumn id="10" xr3:uid="{B2591301-9FC2-4C3D-8027-569392615536}" name="2023"/>
    <tableColumn id="11" xr3:uid="{FBB191B2-AF60-4447-9614-D2B4D60803EF}" name="2024" dataCellStyle="Normal 9"/>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FB997BF-91B9-4819-8507-45BDF7CEBA90}" name="TableAE1" displayName="TableAE1" ref="A6:K11" totalsRowShown="0">
  <tableColumns count="11">
    <tableColumn id="1" xr3:uid="{58368BF3-C7D7-4F3C-A168-84C1560DD184}" name="2021 Parliamentary Constituency Rural-Urban Classification"/>
    <tableColumn id="2" xr3:uid="{2066C432-3C00-4DBB-9D37-DF5F5B638A8B}" name="2015"/>
    <tableColumn id="3" xr3:uid="{832D971B-DA1F-49AE-92E8-4FBEF26DF51C}" name="2016"/>
    <tableColumn id="4" xr3:uid="{62B1EDA9-B967-4C1F-8CCB-FEFF34642C86}" name="2017"/>
    <tableColumn id="5" xr3:uid="{13C8E59A-3F6B-4753-9987-FFACFC4BEF76}" name="2018"/>
    <tableColumn id="6" xr3:uid="{A4BF1511-615B-46AB-AAA6-75ED00767D70}" name="2019"/>
    <tableColumn id="7" xr3:uid="{4C710360-9B6B-4674-87F7-7E81DEE640BA}" name="2020"/>
    <tableColumn id="8" xr3:uid="{5840B179-1C4E-403A-B753-18441A083269}" name="2021"/>
    <tableColumn id="9" xr3:uid="{BB8CD81A-3E10-43E4-BCEA-592C615CDDEC}" name="2022"/>
    <tableColumn id="10" xr3:uid="{073DBB27-1790-4370-A252-F8D4B51495DA}" name="2023"/>
    <tableColumn id="11" xr3:uid="{5C055DD4-30D0-4BAA-AD99-42CC9FAC6F69}" name="2024" dataCellStyle="Normal 9"/>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C2FB4560-6E44-4B4F-941C-7C84E9A26919}" name="TableAE2" displayName="TableAE2" ref="A14:K18" totalsRowShown="0">
  <tableColumns count="11">
    <tableColumn id="1" xr3:uid="{C3FE21B4-866E-4F6A-94C8-FE651FEB3434}" name="2021 Parliamentary Constituency Rural-Urban Classification"/>
    <tableColumn id="2" xr3:uid="{8B3D72F3-A744-4B87-9A39-90381CA886E5}" name="2015"/>
    <tableColumn id="3" xr3:uid="{2CC5BE61-E2A2-4359-BBB9-7DB4567E6E3D}" name="2016"/>
    <tableColumn id="4" xr3:uid="{050EB800-E19F-4F29-AF54-1E2A67AB7539}" name="2017"/>
    <tableColumn id="5" xr3:uid="{7340C012-0EA6-41E2-8A66-031129A722AE}" name="2018"/>
    <tableColumn id="6" xr3:uid="{2FA6F82E-E036-4958-91EC-72E8539170EA}" name="2019"/>
    <tableColumn id="7" xr3:uid="{D7E4C802-77FC-4A26-A0C2-CF409679AC8F}" name="2020"/>
    <tableColumn id="8" xr3:uid="{629723CB-06AB-4068-8A22-6A7AE404C40E}" name="2021"/>
    <tableColumn id="9" xr3:uid="{324DE018-1621-4C48-B7E3-A8EBF658902C}" name="2022"/>
    <tableColumn id="10" xr3:uid="{84D0058D-9FA4-4D80-A208-B17071F089B4}" name="2023"/>
    <tableColumn id="11" xr3:uid="{CF189902-1C3E-40CD-90AE-335E5D69D728}" name="2024" dataCellStyle="Normal 9"/>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9D572D76-0382-42B6-8C0C-AE97FF94C4B8}" name="TableAF1" displayName="TableAF1" ref="A6:E73" totalsRowShown="0" headerRowDxfId="381" dataDxfId="380">
  <tableColumns count="5">
    <tableColumn id="1" xr3:uid="{89A52C77-56E8-406A-95E2-FF093666B2CE}" name="Area Code" dataDxfId="379"/>
    <tableColumn id="2" xr3:uid="{3CBA6113-ACEF-4EE7-9913-C0D0BDA59E0E}" name="Parliamentary Constituency Name" dataDxfId="378"/>
    <tableColumn id="3" xr3:uid="{3800E3BF-FB20-40C1-8326-01ABEABB699F}" name="Proximity to a major town or city" dataDxfId="377"/>
    <tableColumn id="4" xr3:uid="{53A1B70F-1667-4C60-A8FD-AAB759614E39}" name="Estimated number of properties not on the gas grid" dataDxfId="376"/>
    <tableColumn id="5" xr3:uid="{4C4F4309-830C-4EDD-ABB6-C4B307146EA7}" name="Estimated percentage of properties not on the gas grid" dataDxfId="375"/>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3D151995-81D4-42D8-A059-88EE39C2DA64}" name="TableAF2" displayName="TableAF2" ref="A76:E128" totalsRowShown="0" headerRowDxfId="374" dataDxfId="373">
  <tableColumns count="5">
    <tableColumn id="1" xr3:uid="{CBB43316-50F3-43FC-817D-FE4D756D47C9}" name="Area Code" dataDxfId="372"/>
    <tableColumn id="2" xr3:uid="{78DFA420-4729-43A5-9186-0EBFA4157EA2}" name="Parliamentary Constituency Name" dataDxfId="371"/>
    <tableColumn id="3" xr3:uid="{6CB7B8E3-23D4-4D03-BD27-1BFE532691C8}" name="Proximity to a major town or city" dataDxfId="370"/>
    <tableColumn id="4" xr3:uid="{80D8FC95-6AF7-4047-AD98-A73046C2EFD4}" name="Estimated number of properties not on the gas grid" dataDxfId="369"/>
    <tableColumn id="5" xr3:uid="{303BA970-0337-4EA7-87EA-8783FF038299}" name="Estimated percentage of properties not on the gas grid" dataDxfId="368"/>
  </tableColumns>
  <tableStyleInfo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EDCD40AA-1C93-49C0-82AB-2849809CFD99}" name="TableAG1" displayName="TableAG1" ref="A6:K9" totalsRowShown="0">
  <tableColumns count="11">
    <tableColumn id="1" xr3:uid="{14DD15A7-DB75-402A-9C4B-43753F615077}" name="Proximity to a major town or city"/>
    <tableColumn id="2" xr3:uid="{472D6BF5-0ACA-4162-81A2-C8B95D9B6056}" name="2015"/>
    <tableColumn id="3" xr3:uid="{64AA2B4E-E1BB-43EA-905B-32BC3098CB24}" name="2016"/>
    <tableColumn id="4" xr3:uid="{56BB80AB-7D07-4377-AC64-91DBA90C0737}" name="2017"/>
    <tableColumn id="5" xr3:uid="{C97FF022-8FF5-4162-9EA5-6F5DE7862163}" name="2018"/>
    <tableColumn id="6" xr3:uid="{CE5D9935-FE0D-4BBD-95C5-467ED5490F6A}" name="2019"/>
    <tableColumn id="7" xr3:uid="{B7D54335-7187-4BAA-ADD0-493E1B2F6CF0}" name="2020"/>
    <tableColumn id="8" xr3:uid="{FB429EAD-70A8-431D-B804-0AF15863FD71}" name="2021"/>
    <tableColumn id="9" xr3:uid="{A57F5D06-83C0-4608-BA09-EBA833933BEA}" name="2022"/>
    <tableColumn id="10" xr3:uid="{AEEB1019-AF92-42A4-BF46-B362F64A958B}" name="2023"/>
    <tableColumn id="11" xr3:uid="{E8089D8A-C57A-4DE5-A391-6D3D1E8CA4DC}" name="2024" dataDxfId="367" dataCellStyle="Normal 9"/>
  </tableColumns>
  <tableStyleInfo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45E16DE4-DE1A-41F4-B641-85AE9A5B77A1}" name="TableAG2" displayName="TableAG2" ref="A12:K15" totalsRowShown="0">
  <tableColumns count="11">
    <tableColumn id="1" xr3:uid="{62AA527F-BF73-418C-80BA-B616ABFB1FE7}" name="Proximity to a major town or city"/>
    <tableColumn id="2" xr3:uid="{46FE742A-89C5-4A03-A728-F362596BE8B9}" name="2015"/>
    <tableColumn id="3" xr3:uid="{605C8DE3-02B1-4575-A2E6-6A6773CB75FB}" name="2016"/>
    <tableColumn id="4" xr3:uid="{80F3C87F-31EB-4655-981D-7FF99856210E}" name="2017"/>
    <tableColumn id="5" xr3:uid="{E95B670B-F1A6-4C1D-8D11-EFC0AD45C74F}" name="2018"/>
    <tableColumn id="6" xr3:uid="{AB44A63F-E9C7-448A-B6BA-B37AFD472ECC}" name="2019"/>
    <tableColumn id="7" xr3:uid="{009A0D34-299C-4464-9733-D3EC4679168D}" name="2020"/>
    <tableColumn id="8" xr3:uid="{76B998CB-C651-4D20-B2C2-26AC28912C38}" name="2021"/>
    <tableColumn id="9" xr3:uid="{CBE61FCA-F46A-40A0-85BD-80E8911D2FC7}" name="2022"/>
    <tableColumn id="10" xr3:uid="{79644D8C-ABC6-4E6E-ACE9-EE0CEA69F16F}" name="2024"/>
    <tableColumn id="11" xr3:uid="{0957EFCB-6FA4-47CE-B553-EE3378138891}" name="2025"/>
  </tableColumns>
  <tableStyleInfo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591AC79D-09C9-4C8C-AE19-8DBCADB9D02D}" name="TableAH1" displayName="TableAH1" ref="A6:K9" totalsRowShown="0">
  <tableColumns count="11">
    <tableColumn id="1" xr3:uid="{CD26C733-B3FF-4B14-A2F1-C04C67887BF3}" name="Proximity to a major town or city"/>
    <tableColumn id="2" xr3:uid="{60D28C57-7577-42BB-821A-4C2727323DCB}" name="2015" dataDxfId="366"/>
    <tableColumn id="3" xr3:uid="{8F04C00C-D743-4053-851C-10F6ADA89E0F}" name="2016" dataDxfId="365"/>
    <tableColumn id="4" xr3:uid="{7656B86E-46B6-4C30-AF54-D4419FE85A6D}" name="2017" dataDxfId="364"/>
    <tableColumn id="5" xr3:uid="{C847DE11-BC70-4F3F-96FA-4E591AB59387}" name="2018" dataDxfId="363"/>
    <tableColumn id="6" xr3:uid="{B6201BE6-508B-47E9-B61E-FC1DD31E7DEC}" name="2019" dataDxfId="362"/>
    <tableColumn id="7" xr3:uid="{9E028EC5-1E63-4192-AE3C-DAA68E0BB96A}" name="2020" dataDxfId="361"/>
    <tableColumn id="8" xr3:uid="{BE09DF32-D57B-4366-BC57-4ADC4FC713C0}" name="2021" dataDxfId="360"/>
    <tableColumn id="9" xr3:uid="{ABF9D719-BF0B-4E9D-B5A5-8FCCC09E264B}" name="2022" dataDxfId="359"/>
    <tableColumn id="10" xr3:uid="{1A181A6E-E32A-4DD2-8742-143FE4E41C29}" name="2023" dataDxfId="358"/>
    <tableColumn id="11" xr3:uid="{4FCB7396-C376-47D2-8A5A-84CA3CBAA159}" name="2024" dataDxfId="357" dataCellStyle="Normal 9"/>
  </tableColumns>
  <tableStyleInfo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68784250-E328-479A-A587-D4364DFF07D1}" name="TableAH2" displayName="TableAH2" ref="A12:K15" totalsRowShown="0">
  <tableColumns count="11">
    <tableColumn id="1" xr3:uid="{326BD31B-32F5-459A-BA1E-90AD110D94B3}" name="Proximity to a major town or city"/>
    <tableColumn id="2" xr3:uid="{89ECDD86-6F28-4935-9D31-0F8A2F7439AE}" name="2015" dataDxfId="356"/>
    <tableColumn id="3" xr3:uid="{3C39AF9F-28F8-41CE-A602-0D8481A599BA}" name="2016" dataDxfId="355"/>
    <tableColumn id="4" xr3:uid="{BA007340-5A62-4F0B-BE22-63659D77E377}" name="2017" dataDxfId="354"/>
    <tableColumn id="5" xr3:uid="{135FD1E0-DC5F-46BC-A9A6-2F7D724F7D2D}" name="2018" dataDxfId="353"/>
    <tableColumn id="6" xr3:uid="{3A4571FC-8643-43DA-8620-F481A7455764}" name="2019" dataDxfId="352"/>
    <tableColumn id="7" xr3:uid="{68A8E134-869C-4B6B-AE92-9820412C9F15}" name="2020" dataDxfId="351"/>
    <tableColumn id="8" xr3:uid="{158AFE61-69B1-40D0-A87F-9C670D2FC5ED}" name="2021" dataDxfId="350"/>
    <tableColumn id="9" xr3:uid="{ACC1ACDF-EDEF-422D-B4F6-3AE13E85F9C1}" name="2022" dataDxfId="349"/>
    <tableColumn id="10" xr3:uid="{C8E1F8AF-F3A8-453A-B141-4E96938625A1}" name="2023" dataDxfId="348"/>
    <tableColumn id="11" xr3:uid="{434111FE-D711-4C65-BF4B-D822067F88FA}" name="2024" dataDxfId="347" dataCellStyle="Normal 9"/>
  </tableColumns>
  <tableStyleInfo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B3FE3137-D154-4449-92B2-2EF1CBE740E1}" name="TableAI1" displayName="TableAI1" ref="A6:D48" totalsRowShown="0" headerRowDxfId="346" dataDxfId="345">
  <tableColumns count="4">
    <tableColumn id="1" xr3:uid="{351D5095-FBE1-4E74-B7E7-8B6E57DCD5E0}" name="Area Code" dataDxfId="344"/>
    <tableColumn id="2" xr3:uid="{4418AE5A-139D-4494-BBB3-926F5FC32A80}" name="Authority Name" dataDxfId="343"/>
    <tableColumn id="3" xr3:uid="{4330FA81-74F9-41B8-B3C6-998F2991C013}" name="Proximity to a major town or city" dataDxfId="342"/>
    <tableColumn id="5" xr3:uid="{0F107829-BEBC-4C13-A8DD-D79EC01F0A81}" name="Estimated percentage of households that are fuel poor (%)" dataDxfId="341"/>
  </tableColumns>
  <tableStyleInfo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D3F4BA03-8446-449B-968D-0F89D930979E}" name="TableAI2" displayName="TableAI2" ref="A51:E132" totalsRowShown="0" headerRowDxfId="340" dataDxfId="339">
  <tableColumns count="5">
    <tableColumn id="1" xr3:uid="{49B633E3-6B4B-40C4-BA2E-96F8B3C4FE78}" name="Area Code" dataDxfId="338"/>
    <tableColumn id="2" xr3:uid="{F1DA1FE8-E2C8-4292-8FE0-0B4A14907B2B}" name="Authority Name" dataDxfId="337"/>
    <tableColumn id="3" xr3:uid="{9A0015A0-43D5-4D78-B012-4456AFF48813}" name="2021 Rural Urban Classification " dataDxfId="336"/>
    <tableColumn id="4" xr3:uid="{463A1E80-C55D-472E-8358-FA863E5767E1}" name="Proximity to a major town or city" dataDxfId="335"/>
    <tableColumn id="5" xr3:uid="{A932DD57-EA1C-42F1-AFAD-706B2B483F58}" name="Estimated percentage of households that are fuel poor (%)" dataDxfId="334"/>
  </tableColumns>
  <tableStyleInfo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6DA603C8-9074-4CDF-8CCC-4989C86E9EA9}" name="TableAI3" displayName="TableAI3" ref="A135:D308" totalsRowShown="0" headerRowDxfId="333" dataDxfId="332" dataCellStyle="Normal_Sheet1_1">
  <tableColumns count="4">
    <tableColumn id="1" xr3:uid="{1F0FC5F9-2CCE-4B29-8173-386EA6483C5F}" name="Area Code" dataDxfId="331" dataCellStyle="Normal_Sheet1_1"/>
    <tableColumn id="2" xr3:uid="{EBB6A96A-61C9-4BAA-9F5A-9A4B8F81AF7A}" name="Authority Name" dataDxfId="330" dataCellStyle="Normal_Sheet1_1"/>
    <tableColumn id="3" xr3:uid="{31760B3A-A4E8-4C2B-B1AA-6A7F21046067}" name="2021 Rural Urban Classification " dataDxfId="329" dataCellStyle="Normal_Sheet1_1"/>
    <tableColumn id="5" xr3:uid="{257F5D72-3E94-49A4-85E2-9F8E27671BAD}" name="Estimated percentage of households that are fuel poor (%)" dataDxfId="328" dataCellStyle="Normal_Sheet1_1"/>
  </tableColumns>
  <tableStyleInfo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9" xr:uid="{40EFC66B-B987-4EC9-9BE3-20214B5C5A04}" name="TableBA2a" displayName="TableBA2a" ref="A22:E28" totalsRowShown="0">
  <tableColumns count="5">
    <tableColumn id="1" xr3:uid="{64490725-0436-4F46-A03F-335C2745B6E8}" name="2021 Rural-Urban Classification"/>
    <tableColumn id="2" xr3:uid="{A937C333-22EF-44F2-ACD5-FAE59FFAD689}" name="Pre-1930"/>
    <tableColumn id="3" xr3:uid="{074C0D55-0651-4896-B71A-973E89F01ECF}" name="1930 to 1982"/>
    <tableColumn id="4" xr3:uid="{A4A15525-7510-4472-9149-D95FA2527FCC}" name="1983 to 2011"/>
    <tableColumn id="5" xr3:uid="{B8664945-8CC9-4A0E-9B14-7260C7C6A3D4}" name="2012 onwards"/>
  </tableColumns>
  <tableStyleInfo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0" xr:uid="{7ED9E537-54D2-4B3B-959F-FBD651CEF41E}" name="TableBA2b" displayName="TableBA2b" ref="A31:E35" totalsRowShown="0">
  <tableColumns count="5">
    <tableColumn id="1" xr3:uid="{1E30C464-9BAE-477D-9896-C6A0C1413023}" name="2021 Rural-Urban Classification"/>
    <tableColumn id="2" xr3:uid="{BFDF5402-C80A-43EA-9AEA-7610D5849B22}" name="Pre-1930"/>
    <tableColumn id="3" xr3:uid="{A7B17E24-3723-4C20-B2C5-81A54C2C4560}" name="1930 to 1982"/>
    <tableColumn id="4" xr3:uid="{FED082E4-48DB-42FE-8AAA-FAD5456FB801}" name="1983 to 2011"/>
    <tableColumn id="5" xr3:uid="{2F71C904-0482-4A8F-8539-52A5160723C0}" name="2012 onwards"/>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1" xr:uid="{829E4584-7951-4628-87C0-42C8DDD65ABC}" name="TableBA3a" displayName="TableBA3a" ref="A38:E44" totalsRowShown="0">
  <tableColumns count="5">
    <tableColumn id="1" xr3:uid="{8541DB9C-11B9-4AF4-85F6-3348A5659E68}" name="2021 Rural-Urban Classification"/>
    <tableColumn id="2" xr3:uid="{C3C454B1-E4F8-42D6-9FC2-A1598CB36AB0}" name="Detached"/>
    <tableColumn id="3" xr3:uid="{05BEA2C0-E66B-408D-9F86-D08CCDA4FF6E}" name="Semi-detached"/>
    <tableColumn id="4" xr3:uid="{40AFAFE3-B4A3-41CE-AE47-FA23647E5E83}" name="Terraced"/>
    <tableColumn id="5" xr3:uid="{34B9B9F2-BB22-469A-B1E1-2F209132D1B0}" name="Flats and maisonettes"/>
  </tableColumns>
  <tableStyleInfo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2" xr:uid="{9C5C2214-5195-485E-B268-554BB4CCE244}" name="TableBA3b" displayName="TableBA3b" ref="A47:E51" totalsRowShown="0">
  <tableColumns count="5">
    <tableColumn id="1" xr3:uid="{40C76B88-DBE2-4E10-B9DE-70618FF58475}" name="2021 Rural-Urban Classification"/>
    <tableColumn id="2" xr3:uid="{C883BEB8-D3EC-4A0D-BA14-0505D1864610}" name="Detached"/>
    <tableColumn id="3" xr3:uid="{16864DAC-A447-4457-87DE-E69EBD91B5C9}" name="Semi-detached"/>
    <tableColumn id="4" xr3:uid="{D78E62F8-A4EB-426D-AD35-DC41657DA432}" name="Terraced"/>
    <tableColumn id="5" xr3:uid="{FC3BEEA7-7870-4DB9-9F8C-F89BBCC35530}" name="Flats and maisonettes"/>
  </tableColumns>
  <tableStyleInfo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3" xr:uid="{9B5E3F7A-11C9-4DCF-AAD1-55222D71E729}" name="TableBA1b" displayName="TableBA1b" ref="A15:C19" totalsRowShown="0">
  <tableColumns count="3">
    <tableColumn id="1" xr3:uid="{55700CF0-9965-4364-A5ED-A9B8D0F72DB9}" name="2021 Rural-Urban Classification"/>
    <tableColumn id="3" xr3:uid="{52C65D4B-9696-4985-BACD-30A3991FBBE7}" name="Number of Parliamentary Constituencies" dataDxfId="327"/>
    <tableColumn id="2" xr3:uid="{187BF80B-4790-424D-A0E5-BBC8075ED926}" name="2025"/>
  </tableColumns>
  <tableStyleInfo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4" xr:uid="{EDBCFFB8-1C5D-4243-8711-FA29C12231C6}" name="TableBA1a" displayName="TableBA1a" ref="A6:C12" totalsRowShown="0">
  <tableColumns count="3">
    <tableColumn id="1" xr3:uid="{79FCD74E-A97D-4E49-9DEC-F6312B5304AF}" name="2021 Rural-Urban Classification"/>
    <tableColumn id="3" xr3:uid="{FD7F5C57-E254-4C10-A724-6B058253BE3F}" name="Number of Parliamentary Constituencies" dataDxfId="326"/>
    <tableColumn id="2" xr3:uid="{7003AADD-892B-4EBD-B7C3-9D41747B7359}" name="2025"/>
  </tableColumns>
  <tableStyleInfo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5" xr:uid="{B336B817-D7A3-4691-9E15-F2D78B33CA82}" name="TableBA4a" displayName="TableBA4a" ref="A54:C60" totalsRowShown="0">
  <tableColumns count="3">
    <tableColumn id="1" xr3:uid="{57F8C220-ED25-45D6-983B-34BCCE8BA107}" name="2021 Rural-Urban Classification"/>
    <tableColumn id="2" xr3:uid="{587690F2-7B8A-441C-912A-5875E72EC525}" name="Existing dwellings"/>
    <tableColumn id="3" xr3:uid="{9E8BDF91-A2A0-44C1-A55B-D63260D5A78E}" name="New dwellings"/>
  </tableColumns>
  <tableStyleInfo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6" xr:uid="{4CB946C6-C0AF-4E23-9E8B-259BCCE1CCBB}" name="TableBA4b" displayName="TableBA4b" ref="A63:C67" totalsRowShown="0">
  <tableColumns count="3">
    <tableColumn id="1" xr3:uid="{AEB900AC-99DB-4578-BD1A-0A1CA4451528}" name="2021 Rural-Urban Classification"/>
    <tableColumn id="2" xr3:uid="{1143D881-966E-4999-8082-C877031C5453}" name="Existing dwellings"/>
    <tableColumn id="3" xr3:uid="{B2295627-7CE6-4AAB-8A35-BD88C9BC9252}" name="New dwellings"/>
  </tableColumns>
  <tableStyleInfo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7" xr:uid="{12B13EA3-E3BC-493E-93DE-22A480EB4FE8}" name="TableBB2" displayName="TableBB2" ref="A76:G431" totalsRowShown="0" headerRowDxfId="325" dataDxfId="324">
  <tableColumns count="7">
    <tableColumn id="1" xr3:uid="{40EDD014-4B78-4576-83D3-F0C30C3818CF}" name="Area Code" dataDxfId="323"/>
    <tableColumn id="2" xr3:uid="{3281C5AD-0C8D-4671-9383-41E2592D3544}" name="Area Name" dataDxfId="322"/>
    <tableColumn id="3" xr3:uid="{764D5ECD-62F4-4CFB-AF31-7A17AB4601C2}" name="Rural-Urban Classification 2021" dataDxfId="321"/>
    <tableColumn id="4" xr3:uid="{9CAB1E60-6F3B-43E6-A72F-82C84C636933}" name="Detached" dataDxfId="320"/>
    <tableColumn id="5" xr3:uid="{831437B7-5F48-4D76-8C35-0923568843E2}" name="Semi-detached" dataDxfId="319"/>
    <tableColumn id="6" xr3:uid="{4A82FC80-6AC5-4318-ACA5-D9DE329698C6}" name="Terraced" dataDxfId="318"/>
    <tableColumn id="7" xr3:uid="{7A3FC040-DCAA-477C-9531-2201028D7E07}" name="Flats and maisonettes" dataDxfId="317"/>
  </tableColumns>
  <tableStyleInfo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8" xr:uid="{0C521359-5D1C-415F-B0FC-9A657591274C}" name="TableBB1" displayName="TableBB1" ref="A6:G73" totalsRowShown="0" headerRowDxfId="316" dataDxfId="315">
  <tableColumns count="7">
    <tableColumn id="1" xr3:uid="{0D79FD10-B5CA-4747-A9CA-4C8D13102990}" name="Area Code" dataDxfId="314"/>
    <tableColumn id="2" xr3:uid="{7188F1B0-87E6-490C-9A95-657996DC96DD}" name="Area Name" dataDxfId="313"/>
    <tableColumn id="3" xr3:uid="{82B66FD6-2984-4183-9CAB-6062B94BDB0B}" name="Rural-Urban Classification 2021" dataDxfId="312"/>
    <tableColumn id="4" xr3:uid="{D7A38A72-3D45-413E-B168-4CBE963D955C}" name="Detached" dataDxfId="311"/>
    <tableColumn id="5" xr3:uid="{5EFF48E4-7B89-422B-8AAD-25791DF003FB}" name="Semi-detached" dataDxfId="310"/>
    <tableColumn id="6" xr3:uid="{4D8E8404-35A6-43D1-9CE0-9D29DD5F3248}" name="Terraced" dataDxfId="309"/>
    <tableColumn id="7" xr3:uid="{36675A78-ADE5-49CB-A27E-6725170CFC63}" name="Flats and maisonettes" dataDxfId="308"/>
  </tableColumns>
  <tableStyleInfo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9" xr:uid="{0339BA93-610A-4A25-B529-03EB7733A6B4}" name="TableBB3" displayName="TableBB3" ref="A434:G555" totalsRowShown="0" headerRowDxfId="307" dataDxfId="306">
  <tableColumns count="7">
    <tableColumn id="1" xr3:uid="{C4135CD6-EFF1-495A-9318-594A251B1AF9}" name="Area Code" dataDxfId="305"/>
    <tableColumn id="2" xr3:uid="{93B848E9-CD49-471C-8C63-B582F1022892}" name="Area Name" dataDxfId="304"/>
    <tableColumn id="3" xr3:uid="{E246A1A1-15CA-4EC5-B17C-2D8550F86884}" name="Rural-Urban Classification 2021" dataDxfId="303"/>
    <tableColumn id="4" xr3:uid="{379A7F0D-7092-4D78-A2A7-E19BC1545EE2}" name="Detached" dataDxfId="302"/>
    <tableColumn id="5" xr3:uid="{3B3C2E63-F315-4AC5-9566-BD63551AFD7E}" name="Semi-detached" dataDxfId="301"/>
    <tableColumn id="6" xr3:uid="{3ECD835B-B75A-4C65-BB76-87D926A68C58}" name="Terraced" dataDxfId="300"/>
    <tableColumn id="7" xr3:uid="{39881D0A-1061-48BB-ADD9-3C68CB71C6F1}" name="Flats and maisonettes" dataDxfId="299"/>
  </tableColumns>
  <tableStyleInfo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0" xr:uid="{AA37DDF9-4C7F-4805-9F5C-FC9877A1E5A6}" name="TableBC2" displayName="TableBC2" ref="A76:G431" totalsRowShown="0">
  <sortState xmlns:xlrd2="http://schemas.microsoft.com/office/spreadsheetml/2017/richdata2" ref="A77:G431">
    <sortCondition ref="A77:A431"/>
  </sortState>
  <tableColumns count="7">
    <tableColumn id="1" xr3:uid="{41F7AF67-0DAA-4784-AD28-7362443AAFD4}" name="Area Code"/>
    <tableColumn id="2" xr3:uid="{DAAB9F9E-B793-4ECF-8B8C-5EF249C21481}" name="Parliamentary Constituency Name"/>
    <tableColumn id="3" xr3:uid="{39520FAF-7AC9-49CD-BA86-41420B9E9F85}" name="Rural-Urban Classification 2021"/>
    <tableColumn id="4" xr3:uid="{862C778C-1505-41B3-B790-F9D16AC7A46F}" name="Pre-1930"/>
    <tableColumn id="5" xr3:uid="{7FB9E198-548F-429B-AFC5-5C1224954FDB}" name="1930 to 1982"/>
    <tableColumn id="6" xr3:uid="{0EE4EE21-1812-484B-9296-08E8DABDBAB6}" name="1983 to 2011"/>
    <tableColumn id="7" xr3:uid="{BAD65CB4-C99D-4456-9634-472A61EEC733}" name="2012 onwards"/>
  </tableColumns>
  <tableStyleInfo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1" xr:uid="{E5B8D556-218E-4A7A-B541-D6BDFB1CA410}" name="TableBC1" displayName="TableBC1" ref="A6:G73" totalsRowShown="0">
  <sortState xmlns:xlrd2="http://schemas.microsoft.com/office/spreadsheetml/2017/richdata2" ref="A7:G73">
    <sortCondition ref="A73"/>
  </sortState>
  <tableColumns count="7">
    <tableColumn id="1" xr3:uid="{BA921923-0DEE-4FF4-A6BA-01D86A14B1DB}" name="Area Code"/>
    <tableColumn id="2" xr3:uid="{8506A637-164B-4B27-96C2-8E297ADF29CF}" name="Parliamentary Constituency Name"/>
    <tableColumn id="3" xr3:uid="{936317C6-9849-4256-B195-B6380A4C0025}" name="Rural-Urban Classification 2021"/>
    <tableColumn id="4" xr3:uid="{9F8070FE-CA1D-42AE-B526-32B266EFC866}" name="Pre-1930"/>
    <tableColumn id="5" xr3:uid="{76F52A1D-030C-45DE-B910-96A8898E67B4}" name="1930 to 1982"/>
    <tableColumn id="6" xr3:uid="{5BE1D3FC-8695-431E-ABC2-BE280295131D}" name="1983 to 2011"/>
    <tableColumn id="7" xr3:uid="{5412E6DC-2DAD-428F-9BC0-762557CD329A}" name="2012 onwards"/>
  </tableColumns>
  <tableStyleInfo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2" xr:uid="{581C8EFB-2B76-4EB3-9F3C-2FB93478A170}" name="TableBC3" displayName="TableBC3" ref="A434:G555" totalsRowShown="0">
  <sortState xmlns:xlrd2="http://schemas.microsoft.com/office/spreadsheetml/2017/richdata2" ref="A435:G555">
    <sortCondition ref="A434:A555"/>
  </sortState>
  <tableColumns count="7">
    <tableColumn id="1" xr3:uid="{DA46ED03-97EF-4B4F-8FC4-C39962543619}" name="Area Code"/>
    <tableColumn id="2" xr3:uid="{EE187DDC-9DBB-4943-9681-26C3B505A9F2}" name="Parliamentary Constituency Name"/>
    <tableColumn id="3" xr3:uid="{EB30B689-3B46-489A-901D-A0095538D721}" name="Rural-Urban Classification 2021"/>
    <tableColumn id="4" xr3:uid="{4E39CE48-F273-4C00-917E-72418DA35356}" name="Pre-1930"/>
    <tableColumn id="5" xr3:uid="{28FB3C95-93C0-4C9D-89CF-F9BDEFB56517}" name="1930 to 1982"/>
    <tableColumn id="6" xr3:uid="{D767CC93-F89E-4454-AB85-49AB9D42B516}" name="1983 to 2011"/>
    <tableColumn id="7" xr3:uid="{68C56DCB-8117-4F88-BCD3-91DB367DB622}" name="2012 onwards"/>
  </tableColumns>
  <tableStyleInfo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3" xr:uid="{71EFA4C9-092A-4596-9E6D-4238713A23EE}" name="TableBD1" displayName="TableBD1" ref="A6:E47" totalsRowShown="0" headerRowDxfId="298" dataDxfId="297">
  <sortState xmlns:xlrd2="http://schemas.microsoft.com/office/spreadsheetml/2017/richdata2" ref="A7:E47">
    <sortCondition ref="B6:B47"/>
  </sortState>
  <tableColumns count="5">
    <tableColumn id="1" xr3:uid="{A51D48A7-5BE5-4CAD-BC91-9205115A0AA2}" name="Area Code" dataDxfId="296"/>
    <tableColumn id="2" xr3:uid="{43A7064C-7037-458D-A31C-4104C58DC2D1}" name="Authority name" dataDxfId="295"/>
    <tableColumn id="4" xr3:uid="{75F09B21-D672-4AAA-BC0A-4DCD69D21BA8}" name="Urban" dataDxfId="294"/>
    <tableColumn id="5" xr3:uid="{FEE36999-230A-4211-8750-63854920C0E7}" name="Larger rural" dataDxfId="293"/>
    <tableColumn id="6" xr3:uid="{C79B0FEF-E291-4879-9D7C-06A326A9E8C9}" name="Smaller rural" dataDxfId="292"/>
  </tableColumns>
  <tableStyleInfo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4" xr:uid="{08D3F750-A498-455D-B0C7-C19573355475}" name="TableBE2" displayName="TableBE2" ref="A76:F431" totalsRowShown="0">
  <tableColumns count="6">
    <tableColumn id="1" xr3:uid="{65712CC6-0070-45E9-A136-1126B0B8CA44}" name="Area Code"/>
    <tableColumn id="2" xr3:uid="{C4247CFA-915D-40C6-9DCB-EA72B03E9D5F}" name="Area Name"/>
    <tableColumn id="3" xr3:uid="{3D3C45C4-42B5-4FBB-9873-ED458FD9162C}" name="Rural-Urban Classification 2021"/>
    <tableColumn id="4" xr3:uid="{73D6D68E-5C85-4D75-A9AE-2293ED9046A0}" name="Existing dwellings"/>
    <tableColumn id="5" xr3:uid="{978A14FF-F776-422C-B003-103FC4EC1053}" name="New dwellings"/>
    <tableColumn id="6" xr3:uid="{C5318330-6E92-4CF1-9523-96F703242E1F}" name="All dwellings" dataDxfId="291"/>
  </tableColumns>
  <tableStyleInfo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5" xr:uid="{3CFFCCF5-2406-4C30-9638-00D9D8D27129}" name="TableBE1" displayName="TableBE1" ref="A6:F73" totalsRowShown="0">
  <tableColumns count="6">
    <tableColumn id="1" xr3:uid="{2B94007B-7E61-4B10-A720-3477E2C2C079}" name="Area Code"/>
    <tableColumn id="2" xr3:uid="{33C9A86A-461B-489E-9964-AE16885A7D3F}" name="Area Name"/>
    <tableColumn id="3" xr3:uid="{CBDB800D-3611-4863-AFCE-E9E4A499DA82}" name="Rural-Urban Classification 2021"/>
    <tableColumn id="4" xr3:uid="{312397BE-EC60-478A-AB4D-2B43A850D5B6}" name="Existing dwellings"/>
    <tableColumn id="5" xr3:uid="{D605E3D5-2D3C-4CCB-A51B-470FEF6A1FB2}" name="New dwellings"/>
    <tableColumn id="6" xr3:uid="{8FACB8F8-3142-4624-AB4C-5E69DD43270A}" name="All dwellings"/>
  </tableColumns>
  <tableStyleInfo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6" xr:uid="{4F6F4A9E-9F7E-47C6-A755-D9BD3250549C}" name="TableBE3" displayName="TableBE3" ref="A434:F555" totalsRowShown="0" dataDxfId="290">
  <tableColumns count="6">
    <tableColumn id="1" xr3:uid="{990BACFC-5EA3-43E8-87A1-D9FB1B1C4F1F}" name="Area Code" dataDxfId="289"/>
    <tableColumn id="2" xr3:uid="{F589C3CD-AC44-4D62-9410-1E48C7570849}" name="Area Name" dataDxfId="288"/>
    <tableColumn id="3" xr3:uid="{67A94398-F493-4B70-AE44-C0E5D23E9CAB}" name="Rural-Urban Classification 2021" dataDxfId="287"/>
    <tableColumn id="4" xr3:uid="{A1B64D7B-E675-4506-B7D3-A8BE78544F02}" name="Existing dwellings" dataDxfId="286"/>
    <tableColumn id="5" xr3:uid="{1EC350AE-A2BD-4053-8E79-D203CD9A1A5B}" name="New dwellings" dataDxfId="285"/>
    <tableColumn id="6" xr3:uid="{38587D6E-8969-4116-BB4A-F2C6549924BD}" name="All dwellings" dataDxfId="284"/>
  </tableColumns>
  <tableStyleInfo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7" xr:uid="{20E142E2-6FDC-465A-BA5C-743D4E3F6E21}" name="TableBF2a" displayName="TableBF2a" ref="A18:E21" totalsRowShown="0">
  <tableColumns count="5">
    <tableColumn id="1" xr3:uid="{7E60BE91-D5EC-4841-9931-64044BFFEFF6}" name="Proximity to a major town or city"/>
    <tableColumn id="2" xr3:uid="{487EC4DB-552F-47BC-9363-F4A3030B2226}" name="Pre-1930"/>
    <tableColumn id="3" xr3:uid="{F01F3A5F-205A-4A01-94AD-71220558E22C}" name="1930 to 1982"/>
    <tableColumn id="4" xr3:uid="{869E9582-5298-44B2-9AC9-2F6A791C1DDF}" name="1983 to 2011"/>
    <tableColumn id="5" xr3:uid="{7012317D-48EA-445F-96EB-180865C4A22F}" name="2012 onwards"/>
  </tableColumns>
  <tableStyleInfo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8" xr:uid="{333464DB-111E-4DD4-9B61-6A14BA650BFE}" name="TableBF2b" displayName="TableBF2b" ref="A24:E27" totalsRowShown="0">
  <tableColumns count="5">
    <tableColumn id="1" xr3:uid="{A6439EBB-47B0-4303-813E-30A0ECB2FE55}" name="Proximity to a major town or city"/>
    <tableColumn id="2" xr3:uid="{9277DD26-F6A2-4166-AE33-625EF4B5A3F7}" name="Pre-1930"/>
    <tableColumn id="3" xr3:uid="{F3232D6B-24FB-4157-AABD-B84B95AB56CD}" name="1930 to 1982"/>
    <tableColumn id="4" xr3:uid="{703398EF-89F6-475A-B88E-B5F23F93A6FD}" name="1983 to 2011"/>
    <tableColumn id="5" xr3:uid="{E3ABA37D-04B4-49EC-9484-1A02BE3BB64C}" name="2012 onwards"/>
  </tableColumns>
  <tableStyleInfo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9" xr:uid="{B40C0988-E190-4577-B8E4-7859BD0349E0}" name="TableBF3a" displayName="TableBF3a" ref="A30:E33" totalsRowShown="0">
  <tableColumns count="5">
    <tableColumn id="1" xr3:uid="{4A1E044A-ECC2-4DB8-A5DE-7D516AE12BC8}" name="Proximity to a major town or city"/>
    <tableColumn id="2" xr3:uid="{BC537D59-062E-4B70-9713-26974F76E191}" name="Detached"/>
    <tableColumn id="3" xr3:uid="{7A2A0603-A87E-4DB6-969D-6BE787379855}" name="Semi-detached"/>
    <tableColumn id="4" xr3:uid="{C65A8488-4568-45EA-B8E6-F8488A4EAF86}" name="Terraced"/>
    <tableColumn id="5" xr3:uid="{AE797B47-A215-45BF-9BF5-D6E168D23C84}" name="Flats and maisonettes"/>
  </tableColumns>
  <tableStyleInfo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0" xr:uid="{906D6316-C8D9-423E-BD2D-DDA4902C76F0}" name="TableBF3b" displayName="TableBF3b" ref="A36:E39" totalsRowShown="0">
  <tableColumns count="5">
    <tableColumn id="1" xr3:uid="{12019B5C-5A5F-4252-B76D-D0FAE3A6E794}" name="Proximity to a major town or city"/>
    <tableColumn id="2" xr3:uid="{8B5F7A3D-C7BD-4BCA-B77A-15FCBDDC782A}" name="Detached"/>
    <tableColumn id="3" xr3:uid="{1D70F2F4-4DB2-4876-9FE8-E7CD1CD99364}" name="Semi-detached"/>
    <tableColumn id="4" xr3:uid="{86B2A7AE-8E63-4048-A0A1-01007ECE6CD0}" name="Terraced"/>
    <tableColumn id="5" xr3:uid="{D51B71AF-C884-41D1-99FC-ABA0FA2AAA48}" name="Flats and maisonettes"/>
  </tableColumns>
  <tableStyleInfo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1" xr:uid="{0DA77700-D774-4C10-83E1-FE31FB097A15}" name="TableBF1b" displayName="TableBF1b" ref="A12:C15" totalsRowShown="0">
  <tableColumns count="3">
    <tableColumn id="1" xr3:uid="{A441C8B3-2487-4444-9EFF-508966C00D6F}" name="Proximity to a major town or city"/>
    <tableColumn id="3" xr3:uid="{BBB191B3-229E-4F23-A7A4-14DA35CE9500}" name="Number of Parliamentary Constituencies" dataDxfId="283"/>
    <tableColumn id="2" xr3:uid="{48EAA4A8-ECFE-4A5B-8530-A7CD6FA0B452}" name="2025"/>
  </tableColumns>
  <tableStyleInfo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2" xr:uid="{BE58D2ED-B74B-4C86-9FB1-A33B31975619}" name="TableBFA1a" displayName="TableBFA1a" ref="A6:C9" totalsRowShown="0">
  <tableColumns count="3">
    <tableColumn id="1" xr3:uid="{3565C549-7C8B-4AFB-AC21-D28A87A3C361}" name="Proximity to a major town or city"/>
    <tableColumn id="3" xr3:uid="{ED63587D-9B16-4C29-9A6A-F46A34CA7AE8}" name="Number of Parliamentary Constituencies" dataDxfId="282"/>
    <tableColumn id="2" xr3:uid="{5031A7B0-C6D8-4CA1-BB33-545CD7D04DFE}" name="2025"/>
  </tableColumns>
  <tableStyleInfo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3" xr:uid="{C87216D3-93C1-4D54-902D-F091812D7A64}" name="TableBF4a" displayName="TableBF4a" ref="A42:C45" totalsRowShown="0">
  <tableColumns count="3">
    <tableColumn id="1" xr3:uid="{11AAB55E-1AA0-4118-8050-C029048D8D5D}" name="Proximity to a major town or city"/>
    <tableColumn id="2" xr3:uid="{03CBCDFB-55BE-44BA-9835-8CC855D3F9A9}" name="Existing dwellings"/>
    <tableColumn id="3" xr3:uid="{8175EA7B-E3B9-4399-971B-84625C1862EB}" name="New dwellings"/>
  </tableColumns>
  <tableStyleInfo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4" xr:uid="{8B003335-640F-4C1D-91CD-8F97236D4D25}" name="TableBF4b" displayName="TableBF4b" ref="A48:C51" totalsRowShown="0">
  <tableColumns count="3">
    <tableColumn id="1" xr3:uid="{6F5C5300-DEE5-4CB3-80F2-6F1B8A1563DF}" name="Proximity to a major town or city"/>
    <tableColumn id="2" xr3:uid="{A57F86A5-DE0D-4AFA-8D81-04FBC59FFB84}" name="Existing dwellings"/>
    <tableColumn id="3" xr3:uid="{B48705E3-FD9C-406A-AF95-7FFC4D68785C}" name="New dwellings"/>
  </tableColumns>
  <tableStyleInfo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BA6C8407-1F6D-4E2B-BC76-6F426746397C}" name="TableCA2a" displayName="TableCA2a" ref="A22:E28" totalsRowShown="0">
  <tableColumns count="5">
    <tableColumn id="1" xr3:uid="{7D63225D-FF0F-420D-99EF-58CFB5DCD689}" name="2021 Rural-Urban Classification"/>
    <tableColumn id="2" xr3:uid="{DECFCA3B-C211-4211-8D5F-FCF8FAA165CC}" name="Pre-1930"/>
    <tableColumn id="3" xr3:uid="{FA40CB1D-23D2-4068-AB75-B1B68631E5FF}" name="1930 to 1982"/>
    <tableColumn id="4" xr3:uid="{8279EE39-D8F5-4807-807C-74A258FC8B9A}" name="1983 to 2011"/>
    <tableColumn id="5" xr3:uid="{510DEC6E-DF3D-42DC-B919-5B9EF5935D5C}" name="2012 onwards"/>
  </tableColumns>
  <tableStyleInfo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4" xr:uid="{321B481F-14A6-4999-B7C8-602FB687AA9C}" name="TableCA2b" displayName="TableCA2b" ref="A31:E35" totalsRowShown="0">
  <tableColumns count="5">
    <tableColumn id="1" xr3:uid="{F56D7FB8-34AA-4838-9C2F-2CDE516CCBAB}" name="2021 Rural-Urban Classification"/>
    <tableColumn id="2" xr3:uid="{7057C95D-63FF-4FE5-AE10-920F137A1BA3}" name="Pre-1930"/>
    <tableColumn id="3" xr3:uid="{87126F11-CBD1-43DA-8C1A-A1748F81DC7A}" name="1930 to 1982"/>
    <tableColumn id="4" xr3:uid="{4D09C3FB-0492-4A37-AF7B-E2AFD6904A1F}" name="1983 to 2011"/>
    <tableColumn id="5" xr3:uid="{C79BE329-1885-4B93-8D50-520FFF8A28D9}" name="2012 onwards"/>
  </tableColumns>
  <tableStyleInfo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5" xr:uid="{78CD8386-3591-4E03-A9B8-333F8C0B7595}" name="TableCA3a" displayName="TableCA3a" ref="A38:E44" totalsRowShown="0">
  <tableColumns count="5">
    <tableColumn id="1" xr3:uid="{AFCB70B4-5972-46A7-9710-F2BE9F46FD18}" name="2021 Rural-Urban Classification"/>
    <tableColumn id="2" xr3:uid="{741B5F33-5079-47DA-9A78-47F9A91A95F7}" name="Detached"/>
    <tableColumn id="3" xr3:uid="{D5D68667-D29F-4E74-AEC1-3264BA6EBCFC}" name="Semi-detached"/>
    <tableColumn id="4" xr3:uid="{8D323BEF-A008-43C4-A6A7-94A04D65031B}" name="Terraced"/>
    <tableColumn id="5" xr3:uid="{CEC50A6C-BBAA-40DF-9BFC-1FBBBE0DBBFC}" name="Flats and maisonettes"/>
  </tableColumns>
  <tableStyleInfo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6" xr:uid="{274EE639-7FB8-45BE-8690-9228F2B8AA01}" name="TableCA3b" displayName="TableCA3b" ref="A47:E51" totalsRowShown="0">
  <tableColumns count="5">
    <tableColumn id="1" xr3:uid="{297AF97D-4B0B-413A-AEFE-B04670AEAAB9}" name="2021 Rural-Urban Classification"/>
    <tableColumn id="2" xr3:uid="{DDFC9993-D94D-4FC4-8331-D495EC0A277F}" name="Detached"/>
    <tableColumn id="3" xr3:uid="{244D60B8-0432-4A72-8B3B-21A098B93E93}" name="Semi-detached"/>
    <tableColumn id="4" xr3:uid="{C8EBBF49-3D75-4B52-AE21-9134A4E0663D}" name="Terraced"/>
    <tableColumn id="5" xr3:uid="{6FED2F90-69B9-4B79-B089-1362C9D5CEA7}" name="Flats and maisonettes"/>
  </tableColumns>
  <tableStyleInfo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9310D576-1854-4957-AF01-7840DCEC2A00}" name="TableCA1b" displayName="TableCA1b" ref="A15:C19" totalsRowShown="0">
  <tableColumns count="3">
    <tableColumn id="1" xr3:uid="{C96F997D-B610-41DC-BB03-74B8EF1EDA8F}" name="2021 Rural-Urban Classification"/>
    <tableColumn id="2" xr3:uid="{A2E5B98C-E378-4ADA-8E3D-276ABD9A0405}" name="Number of Parliamentary Constituencies"/>
    <tableColumn id="3" xr3:uid="{C4887328-0D99-4A18-92B0-7259832FD6CF}" name="2025"/>
  </tableColumns>
  <tableStyleInfo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509076B2-1CD8-4307-95EF-8F9641A24C14}" name="TableCA1a" displayName="TableCA1a" ref="A6:C12" totalsRowShown="0">
  <tableColumns count="3">
    <tableColumn id="1" xr3:uid="{7DD2C0C8-661B-4BCD-B5A7-DD011813431A}" name="2021 Rural-Urban Classification"/>
    <tableColumn id="2" xr3:uid="{956C1250-3116-44B1-BD8E-14B19A119AE9}" name="Number of Parliamentary Constituencies"/>
    <tableColumn id="3" xr3:uid="{D1A220F0-32EF-4B34-8086-A62920367147}" name="2025"/>
  </tableColumns>
  <tableStyleInfo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9" xr:uid="{B9EF2232-8172-4805-96ED-85C0DEDAE75B}" name="TableCA4a" displayName="TableCA4a" ref="A54:C60" totalsRowShown="0">
  <tableColumns count="3">
    <tableColumn id="1" xr3:uid="{BAB1589D-C772-4341-A67A-E09A54D91777}" name="2021 Rural-Urban Classification"/>
    <tableColumn id="2" xr3:uid="{96FE1969-356A-495E-8B5E-7013D59512AC}" name="Existing dwellings"/>
    <tableColumn id="3" xr3:uid="{D0326060-5649-437B-872C-871D60F490AE}" name="New dwellings"/>
  </tableColumns>
  <tableStyleInfo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8E0EEAE8-AA77-4D18-8296-DA67D3596ADE}" name="TableCA4b" displayName="TableCA4b" ref="A63:C67" totalsRowShown="0">
  <tableColumns count="3">
    <tableColumn id="1" xr3:uid="{B614F900-7686-41D1-B942-04B90D1005CA}" name="2021 Rural-Urban Classification"/>
    <tableColumn id="2" xr3:uid="{209626D5-DDC0-4117-B284-101AC1E53C7A}" name="Existing dwellings"/>
    <tableColumn id="3" xr3:uid="{A11FF3C1-54D2-419F-AA06-1BD2D7736854}" name="New dwellings"/>
  </tableColumns>
  <tableStyleInfo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1" xr:uid="{7175F471-282F-4CE8-93B6-D502E6B9495F}" name="TableCB2" displayName="TableCB2" ref="A76:G431" totalsRowShown="0" headerRowDxfId="281" dataDxfId="280">
  <tableColumns count="7">
    <tableColumn id="1" xr3:uid="{9F6AC0F8-8F25-4CCC-B720-418D5531FA4C}" name="Code" dataDxfId="279"/>
    <tableColumn id="2" xr3:uid="{95F8E06B-1703-45E8-BB93-E45CADA9FA67}" name="Parliamentary Constituency  " dataDxfId="278"/>
    <tableColumn id="3" xr3:uid="{6FEEF6E0-5CC8-470F-9037-51090B8B2A07}" name="Rural-Urban Classification 2021" dataDxfId="277"/>
    <tableColumn id="4" xr3:uid="{66B61975-1C5E-4CA7-AC6E-C7A4148F9C55}" name="Detached" dataDxfId="276"/>
    <tableColumn id="5" xr3:uid="{48DA1379-3408-468A-91B5-DA743A8F0D91}" name="Semi-detached" dataDxfId="275"/>
    <tableColumn id="6" xr3:uid="{A7114936-6F92-4AA8-832B-E0C141317F62}" name="Terraced" dataDxfId="274"/>
    <tableColumn id="7" xr3:uid="{A138EDE3-2366-453A-B734-EA54408A3EC4}" name="Flats and maisonettes" dataDxfId="273"/>
  </tableColumns>
  <tableStyleInfo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2" xr:uid="{EA8BCFE7-18EC-4EE1-996C-B939A66D6560}" name="TableCB1" displayName="TableCB1" ref="A6:G73" totalsRowShown="0" headerRowDxfId="272" dataDxfId="271">
  <tableColumns count="7">
    <tableColumn id="1" xr3:uid="{BDE4F248-4F8C-40D2-9E64-9E82AF5C38D6}" name="Code" dataDxfId="270"/>
    <tableColumn id="2" xr3:uid="{ACC9E6C4-7205-497A-81CB-BE4696CB2D41}" name="Parliamentary Constituency  " dataDxfId="269"/>
    <tableColumn id="3" xr3:uid="{38F5FA3B-4B87-4FC4-87CD-A04AB6E72A4B}" name="rural-urban classification 2021" dataDxfId="268"/>
    <tableColumn id="4" xr3:uid="{D4E940AF-5443-45D1-A133-4CD73D97B08D}" name="Detached" dataDxfId="267"/>
    <tableColumn id="5" xr3:uid="{E5459B52-49DF-44D5-AB52-1AECCE537E82}" name="Semi-detached" dataDxfId="266"/>
    <tableColumn id="6" xr3:uid="{B7BC76FF-5173-406F-A18B-80A80EA72969}" name="Terraced" dataDxfId="265"/>
    <tableColumn id="7" xr3:uid="{F28F99E0-9716-4319-9F8E-4301235574A7}" name="Flats and maisonettes" dataDxfId="264"/>
  </tableColumns>
  <tableStyleInfo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3" xr:uid="{CDF1BE44-3A3A-4F6F-B918-DF79EAE6F24A}" name="TableCB3" displayName="TableCB3" ref="A434:G555" totalsRowShown="0" headerRowDxfId="263" dataDxfId="262">
  <tableColumns count="7">
    <tableColumn id="1" xr3:uid="{3DCBA326-4B17-429E-BCEA-2F39AF2AC7F7}" name="Code" dataDxfId="261"/>
    <tableColumn id="2" xr3:uid="{6228D0DE-F9FB-40D3-B71F-109C55E7D284}" name="Parliamentary Constituency  " dataDxfId="260"/>
    <tableColumn id="3" xr3:uid="{B0033B8F-D513-4F47-BFB0-036CCB7E5F87}" name="Rural-Urban Classification 2021" dataDxfId="259"/>
    <tableColumn id="4" xr3:uid="{9EF512C7-6BE2-4512-9844-6D67D9732757}" name="Detached" dataDxfId="258"/>
    <tableColumn id="5" xr3:uid="{9969FDF0-EE01-41EC-B879-EEC0699FB2D9}" name="Semi-detached" dataDxfId="257"/>
    <tableColumn id="6" xr3:uid="{E32D7EE8-57A2-46EF-832B-911413FE40F1}" name="Terraced" dataDxfId="256"/>
    <tableColumn id="7" xr3:uid="{B7936529-749C-43FD-A925-F66B3DF6C6D0}" name="Flats and maisonettes" dataDxfId="255"/>
  </tableColumns>
  <tableStyleInfo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4" xr:uid="{119D1578-C223-4E7C-8361-01D5F93C4EC8}" name="TableCC2" displayName="TableCC2" ref="A76:G431" totalsRowShown="0" dataDxfId="254">
  <sortState xmlns:xlrd2="http://schemas.microsoft.com/office/spreadsheetml/2017/richdata2" ref="A77:G431">
    <sortCondition ref="A76:A431"/>
  </sortState>
  <tableColumns count="7">
    <tableColumn id="1" xr3:uid="{857C5EE6-159E-43B7-AF6E-4978EDB97199}" name="Area Code" dataDxfId="253"/>
    <tableColumn id="2" xr3:uid="{6EC62E3C-61DF-42D4-806B-7ACC0897182C}" name="Area Name" dataDxfId="252"/>
    <tableColumn id="3" xr3:uid="{92980DE3-8797-4B01-A406-41FFB33734EC}" name="Rural-Urban Classification 2021" dataDxfId="251"/>
    <tableColumn id="4" xr3:uid="{64BD4A42-8F1B-4C2A-8554-395AD51596AF}" name="Pre-1930" dataDxfId="250"/>
    <tableColumn id="5" xr3:uid="{F70593C2-E32B-4B74-81B7-D5F141FF60DF}" name="1930 to 1982" dataDxfId="249"/>
    <tableColumn id="6" xr3:uid="{02EF78FE-08B0-4D76-A8E1-64C2FE71250C}" name="1983 to 2011" dataDxfId="248"/>
    <tableColumn id="7" xr3:uid="{E79735AF-0620-4C3F-9CA6-661D053E3585}" name="2012 onwards" dataDxfId="247"/>
  </tableColumns>
  <tableStyleInfo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5" xr:uid="{9080F787-5776-4099-8C78-A5E1E5D7122B}" name="TableCC1" displayName="TableCC1" ref="A6:G73" totalsRowShown="0">
  <sortState xmlns:xlrd2="http://schemas.microsoft.com/office/spreadsheetml/2017/richdata2" ref="A7:G73">
    <sortCondition ref="A6:A73"/>
  </sortState>
  <tableColumns count="7">
    <tableColumn id="1" xr3:uid="{1099BFD0-FE4C-4A8F-9320-815505BAC19E}" name="Area Code"/>
    <tableColumn id="2" xr3:uid="{967BC75A-E5E3-4D08-883E-8B402A5D9457}" name="Area Name"/>
    <tableColumn id="3" xr3:uid="{53B99A91-09A3-4303-AADF-A1EE09271F41}" name="Rural-Urban Classification 2021"/>
    <tableColumn id="4" xr3:uid="{A35C0D78-82CA-4725-AB53-CF510582EAD3}" name="Pre-1930"/>
    <tableColumn id="5" xr3:uid="{E90CEEDD-23AA-4AA4-8CCA-381F7A930EAE}" name="1930 to 1982"/>
    <tableColumn id="6" xr3:uid="{A741B52E-54D0-45A8-AD80-DB91DE50FF2A}" name="1983 to 2011"/>
    <tableColumn id="7" xr3:uid="{AD49142B-F3B1-4619-AF00-2A8C56600F41}" name="2012 onwards"/>
  </tableColumns>
  <tableStyleInfo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6" xr:uid="{820A8F68-7CFC-4261-B32C-AFDA2D50405B}" name="TableCC3" displayName="TableCC3" ref="A434:G555" totalsRowShown="0" dataDxfId="246">
  <sortState xmlns:xlrd2="http://schemas.microsoft.com/office/spreadsheetml/2017/richdata2" ref="A435:G555">
    <sortCondition ref="A434:A555"/>
  </sortState>
  <tableColumns count="7">
    <tableColumn id="1" xr3:uid="{26B1A9D3-27BA-4378-933D-6BB0A8FFA7ED}" name="Area Code" dataDxfId="245"/>
    <tableColumn id="2" xr3:uid="{57BECFE5-3FC7-4D58-8575-29FF5052FAC1}" name="Area Name" dataDxfId="244"/>
    <tableColumn id="3" xr3:uid="{161F35D7-BD2B-4597-B3D1-E1A6A1944929}" name="Rural-Urban Classification 2021" dataDxfId="243"/>
    <tableColumn id="4" xr3:uid="{C664AD39-4FFA-4CB0-9C89-512866FF5A62}" name="Pre-1930" dataDxfId="242"/>
    <tableColumn id="5" xr3:uid="{41C6857B-670F-487F-BA26-25A6EF80AA7B}" name="1930 to 1982" dataDxfId="241"/>
    <tableColumn id="6" xr3:uid="{113E31E9-3EE4-402B-A9E0-5C75A9C202B6}" name="1983 to 2011" dataDxfId="240"/>
    <tableColumn id="7" xr3:uid="{A13B5FFD-A7D1-4164-9CC4-D8EECFC0AAF4}" name="2012 onwards" dataDxfId="239"/>
  </tableColumns>
  <tableStyleInfo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7" xr:uid="{386F85E7-7895-4A7C-9782-D8BF3A2BFDEB}" name="TableCD2a" displayName="TableCD2a" ref="A18:E21" totalsRowShown="0">
  <tableColumns count="5">
    <tableColumn id="1" xr3:uid="{4EBCE801-962A-4C74-AE66-3BD66E68F93B}" name="Proximity to a major town or city"/>
    <tableColumn id="2" xr3:uid="{2DF6D15B-69C9-4A7A-B7C6-67A8260D83EE}" name="Pre-1930"/>
    <tableColumn id="3" xr3:uid="{84D527B9-A1E9-4B47-A20E-EA856F291E5B}" name="1930 to 1982"/>
    <tableColumn id="4" xr3:uid="{632EB0F4-F4AF-4D06-A795-65BD16E910D8}" name="1983 to 2011"/>
    <tableColumn id="5" xr3:uid="{6138A803-A4BD-4F63-BAA5-218A43D74700}" name="2012 onwards"/>
  </tableColumns>
  <tableStyleInfo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8" xr:uid="{E51736D4-5FDC-4047-BFA7-6A1EA5D5A8B3}" name="TableCD2b" displayName="TableCD2b" ref="A24:E27" totalsRowShown="0">
  <tableColumns count="5">
    <tableColumn id="1" xr3:uid="{CD552A2E-6600-43CA-AC35-DDA3135DCE37}" name="Proximity to a major town or city"/>
    <tableColumn id="2" xr3:uid="{1A89BF5A-DD73-421A-8770-5B3F5898B1DB}" name="Pre-1930"/>
    <tableColumn id="3" xr3:uid="{FBB03477-F686-41D5-BB24-FC7F26EF77D3}" name="1930 to 1982"/>
    <tableColumn id="4" xr3:uid="{2C05BCC3-6919-412E-A0BA-64A2EF83012B}" name="1983 to 2011"/>
    <tableColumn id="5" xr3:uid="{459B5335-1629-47CA-AD55-7F2F27F08276}" name="2012 onwards"/>
  </tableColumns>
  <tableStyleInfo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9" xr:uid="{54DBD80F-CFB0-4C2D-9131-11E3FF5524AF}" name="TableCD3a" displayName="TableCD3a" ref="A30:E33" totalsRowShown="0">
  <tableColumns count="5">
    <tableColumn id="1" xr3:uid="{21DAE771-8A20-45B7-A545-ECFAD8312E24}" name="Proximity to a major town or city"/>
    <tableColumn id="2" xr3:uid="{F269F150-7B41-4594-8F0E-45B392DA9888}" name="Detached"/>
    <tableColumn id="3" xr3:uid="{27B4CED3-2F17-43BE-8CAE-5256D0EE69F6}" name="Semi-detached"/>
    <tableColumn id="4" xr3:uid="{0695686E-948C-44B8-9A13-7BF99933C63B}" name="Terraced"/>
    <tableColumn id="5" xr3:uid="{E5571CEB-CC0F-4E8B-B277-0AB091EFDD96}" name="Flats and maisonettes"/>
  </tableColumns>
  <tableStyleInfo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0" xr:uid="{DC4B0DDC-0A18-461E-BCA9-69B1129E6ED9}" name="TableCD3b" displayName="TableCD3b" ref="A36:E39" totalsRowShown="0">
  <tableColumns count="5">
    <tableColumn id="1" xr3:uid="{8A39563F-101F-4DD3-98BE-FA1B46B00A60}" name="Proximity to a major town or city"/>
    <tableColumn id="2" xr3:uid="{76776877-ED55-40E8-9690-723B30484E71}" name="Detached"/>
    <tableColumn id="3" xr3:uid="{EF730D75-C874-43C2-B52B-EA50345AF59C}" name="Semi-detached"/>
    <tableColumn id="4" xr3:uid="{D4133449-8601-4FFC-90BB-506614FC6571}" name="Terraced"/>
    <tableColumn id="5" xr3:uid="{5CAAE95F-CFBD-44BB-AFDF-011EE999AE05}" name="Flats and maisonettes"/>
  </tableColumns>
  <tableStyleInfo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1" xr:uid="{865B2142-EF3C-4F8A-9293-1BEE537FC72B}" name="TableCD1b" displayName="TableCD1b" ref="A12:C15" totalsRowShown="0">
  <tableColumns count="3">
    <tableColumn id="1" xr3:uid="{F7C89387-6A85-4412-94DC-BD0D0F8DEFCC}" name="Proximity to a major town or city"/>
    <tableColumn id="3" xr3:uid="{EB161DEE-AECC-4255-A048-10CD702317C3}" name="Number of Parliamentary Constituencies" dataDxfId="238"/>
    <tableColumn id="2" xr3:uid="{6C8C234C-2388-44B6-AA43-20D8E6E0D9B4}" name="2025"/>
  </tableColumns>
  <tableStyleInfo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2" xr:uid="{DB16B7B3-0E22-4D05-BE86-B91622CDE378}" name="TableCD1a" displayName="TableCD1a" ref="A6:C9" totalsRowShown="0">
  <tableColumns count="3">
    <tableColumn id="1" xr3:uid="{13D1F632-CF40-4636-82B9-552AE1A413E6}" name="Proximity to a major town or city"/>
    <tableColumn id="3" xr3:uid="{8E7AA5D8-8EB4-4A7E-8384-4074AAB30378}" name="Number of Parliamentary Constituencies" dataDxfId="237"/>
    <tableColumn id="2" xr3:uid="{8A574564-63D7-421B-B551-54691DFE10BC}" name="2025"/>
  </tableColumns>
  <tableStyleInfo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3" xr:uid="{36CD6835-47C8-4911-9C9F-1C4E7AE916BE}" name="TableCD4a" displayName="TableCD4a" ref="A42:C45" totalsRowShown="0">
  <tableColumns count="3">
    <tableColumn id="1" xr3:uid="{08AC80EF-5652-4650-A2CE-DAA91172F317}" name="Proximity to a major town or city"/>
    <tableColumn id="2" xr3:uid="{679B3138-6857-498A-A392-89A80FFCA1B9}" name="Existing dwellings"/>
    <tableColumn id="3" xr3:uid="{36435D52-CC2A-4AEE-A3AD-0CDFC06DFCF1}" name="New dwellings"/>
  </tableColumns>
  <tableStyleInfo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4" xr:uid="{2D19F685-2CD0-464C-A5C6-5BFEB9102E1B}" name="TableCD4b" displayName="TableCD4b" ref="A48:C51" totalsRowShown="0">
  <tableColumns count="3">
    <tableColumn id="1" xr3:uid="{FD523139-FFDA-4371-8A94-6621E16D967A}" name="Proximity to a major town or city"/>
    <tableColumn id="2" xr3:uid="{90608085-E257-4353-A3FF-CB6676F6AE68}" name="Existing dwellings"/>
    <tableColumn id="3" xr3:uid="{9EDACFD8-3255-44C7-A3C5-44CA0D8495BE}" name="New dwellings"/>
  </tableColumns>
  <tableStyleInfo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5" xr:uid="{330154A0-51C5-459A-A9F6-2C623B1B971C}" name="TableCE2" displayName="TableCE2" ref="A76:F431" totalsRowShown="0" dataDxfId="236">
  <tableColumns count="6">
    <tableColumn id="1" xr3:uid="{C3013F4E-DB58-48DE-93B3-E34CC4FF59E4}" name="Area Code" dataDxfId="235"/>
    <tableColumn id="2" xr3:uid="{7B6FB3C1-EC96-4855-AA0E-6E63EC9F0F17}" name="Area Name" dataDxfId="234"/>
    <tableColumn id="3" xr3:uid="{9A939DCE-5706-4AFE-828C-2C2844F8EF9D}" name="Rural-Urban Classification 2021" dataDxfId="233"/>
    <tableColumn id="4" xr3:uid="{3B74A12E-EF5C-48ED-AF0F-14C4F3F05C2B}" name="Existing dwellings" dataDxfId="232"/>
    <tableColumn id="5" xr3:uid="{57DBA63E-386C-432F-A36E-F2B3A0596047}" name="New dwellings" dataDxfId="231"/>
    <tableColumn id="6" xr3:uid="{CD816056-C201-4E15-B00D-1EA0786549DA}" name="All dwellings" dataDxfId="230"/>
  </tableColumns>
  <tableStyleInfo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6" xr:uid="{A8AD0D13-A9AB-4CC2-9EA5-3DC20847D7DA}" name="TableCE1" displayName="TableCE1" ref="A6:F73" totalsRowShown="0">
  <autoFilter ref="A6:F73" xr:uid="{89AEDA3F-01F1-4098-8F5A-4BDC0B9A0F47}">
    <filterColumn colId="0" hiddenButton="1"/>
    <filterColumn colId="1" hiddenButton="1"/>
    <filterColumn colId="2" hiddenButton="1"/>
    <filterColumn colId="3" hiddenButton="1"/>
    <filterColumn colId="4" hiddenButton="1"/>
    <filterColumn colId="5" hiddenButton="1"/>
  </autoFilter>
  <tableColumns count="6">
    <tableColumn id="1" xr3:uid="{45E8C160-918E-4EE3-B126-8C46693E7B37}" name="Area Code"/>
    <tableColumn id="2" xr3:uid="{FE5B518E-7B11-4CBC-9A17-BAFC211D6759}" name="Area Name"/>
    <tableColumn id="3" xr3:uid="{59F03D6C-41D8-4921-9FBD-B57ECCC49C9D}" name="Rural-Urban Classification 2021"/>
    <tableColumn id="4" xr3:uid="{92DCB328-9A3B-4136-90A7-A62217BFC4C8}" name="Existing dwellings"/>
    <tableColumn id="5" xr3:uid="{4171769D-AB93-4E37-AF80-DA9950163BB2}" name="New dwellings"/>
    <tableColumn id="6" xr3:uid="{CE8B5F73-81F7-42BA-9916-486F1E76F875}" name="All dwellings"/>
  </tableColumns>
  <tableStyleInfo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7" xr:uid="{7BA1901D-703F-416C-AA16-AE1EF2C53B3F}" name="TableCE3" displayName="TableCE3" ref="A434:F555" totalsRowShown="0">
  <tableColumns count="6">
    <tableColumn id="1" xr3:uid="{20BFB8DB-A9CA-4C07-8C6E-73F6B7709E70}" name="Area Code"/>
    <tableColumn id="2" xr3:uid="{A3F50BD3-4E87-4E7F-A806-6AF5D45A51C9}" name="Area Name"/>
    <tableColumn id="3" xr3:uid="{9E9A10CF-0053-43A5-B8DD-E40B3066258E}" name="Rural-Urban Classification 2021"/>
    <tableColumn id="4" xr3:uid="{1EC30BB7-902D-465C-9402-B94F0F006036}" name="Existing dwellings" dataDxfId="229"/>
    <tableColumn id="5" xr3:uid="{E18AEAEC-276D-43B4-B029-A44FB703B6F3}" name="New dwellings" dataDxfId="228"/>
    <tableColumn id="6" xr3:uid="{3E57180B-C1C5-4D17-ABB4-2C403093BAA3}" name="All dwellings" dataDxfId="227"/>
  </tableColumns>
  <tableStyleInfo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8" xr:uid="{9DD45F1D-A991-410D-8B07-2FE5E054FAE3}" name="TableCF1" displayName="TableCF1" ref="A6:E47" totalsRowShown="0" headerRowDxfId="226" dataDxfId="225">
  <sortState xmlns:xlrd2="http://schemas.microsoft.com/office/spreadsheetml/2017/richdata2" ref="A7:F73">
    <sortCondition ref="A73"/>
  </sortState>
  <tableColumns count="5">
    <tableColumn id="1" xr3:uid="{6AA000E8-ED93-414A-A0DE-9B78910DDC0E}" name="Area Code" dataDxfId="224"/>
    <tableColumn id="2" xr3:uid="{F6F23F65-4A61-4697-8750-E4FFBB110461}" name="Authority name" dataDxfId="223"/>
    <tableColumn id="4" xr3:uid="{5F5067FB-3E80-47D0-ADA3-8CC3654CFF33}" name="Urban" dataDxfId="222"/>
    <tableColumn id="5" xr3:uid="{4E237B13-7978-43E2-B642-F6E6E684226E}" name="Larger rural" dataDxfId="221"/>
    <tableColumn id="6" xr3:uid="{84E40AD8-8B2A-48B9-A7A9-1750F552D5A7}" name="Smaller rural" dataDxfId="220"/>
  </tableColumns>
  <tableStyleInfo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7748A634-DEEC-417F-A040-5EC09F3B943E}" name="TableDA1a" displayName="TableDA1a" ref="A6:F12" totalsRowShown="0">
  <tableColumns count="6">
    <tableColumn id="1" xr3:uid="{450F4659-3062-4DDF-9779-86018C15F0EA}" name="2021 rural-urban classification of Areas"/>
    <tableColumn id="2" xr3:uid="{9EA085AF-6455-419A-9ABD-8DEECFD48991}" name="Community heating scheme"/>
    <tableColumn id="3" xr3:uid="{9FF317A4-9365-42BA-9D18-B70C94BD50D5}" name="Electricity"/>
    <tableColumn id="4" xr3:uid="{5DCD880D-81EA-451D-A7AB-B9BA6D7632A4}" name="Mains gas"/>
    <tableColumn id="5" xr3:uid="{BA373EA5-B6AA-4D4A-A0D9-FE6916FF091A}" name="Oil"/>
    <tableColumn id="6" xr3:uid="{6AD742BB-66CC-4E91-BEC2-A73EAF3D6ADC}" name="Two or more _x000a_(including renewable energy)"/>
  </tableColumns>
  <tableStyleInfo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903AB6EE-0524-4B80-A0B6-52BE687BFA01}" name="TableDA1b" displayName="TableDA1b" ref="A15:F19" totalsRowShown="0">
  <tableColumns count="6">
    <tableColumn id="1" xr3:uid="{FC5C7F43-6008-4975-A9ED-FA563B0D7140}" name="2021 rural-urban classification of Areas"/>
    <tableColumn id="2" xr3:uid="{71BB1B0A-F912-4188-A250-E6202DAE6352}" name="Community heating scheme"/>
    <tableColumn id="3" xr3:uid="{DE6076B2-5A41-45DF-97AC-ABB3E529E68B}" name="Electricity"/>
    <tableColumn id="4" xr3:uid="{6E882FEB-0D64-4326-8941-A4AB40C08ABB}" name="Mains gas"/>
    <tableColumn id="5" xr3:uid="{41A62530-6720-4CD5-B97E-F2922D8FDC79}" name="Oil"/>
    <tableColumn id="6" xr3:uid="{16A457CD-D129-43F6-B04D-51F8095C001F}" name="Two or more _x000a_(including renewable energy)"/>
  </tableColumns>
  <tableStyleInfo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A00089DA-4ADD-4221-A83E-46B254AE53E5}" name="TableDA2a" displayName="TableDA2a" ref="A22:F25" totalsRowShown="0">
  <tableColumns count="6">
    <tableColumn id="1" xr3:uid="{EF322FD6-E964-4B73-861B-C23DFCFF5640}" name="Proximity to a major town or city"/>
    <tableColumn id="2" xr3:uid="{E6FA69ED-479B-429A-AD2E-09C11FF712EA}" name="Community heating scheme"/>
    <tableColumn id="3" xr3:uid="{42DA814F-B4A1-4748-9E6C-596C54B3E817}" name="Electricity"/>
    <tableColumn id="4" xr3:uid="{1CD55E1D-07F9-4849-A7D6-12E1DC7AEEB5}" name="Mains gas"/>
    <tableColumn id="5" xr3:uid="{F9CF1663-95AB-4D39-A819-6625E07EF797}" name="Oil"/>
    <tableColumn id="6" xr3:uid="{814812A5-AEC4-42BA-B9AD-D56C3C90D85B}" name="Two or more _x000a_(including renewable energy)"/>
  </tableColumns>
  <tableStyleInfo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9A28D8AD-7B5E-4566-AA4F-F045BAA5A7A1}" name="TableDA2b" displayName="TableDA2b" ref="A28:F31" totalsRowShown="0">
  <tableColumns count="6">
    <tableColumn id="1" xr3:uid="{9238E66D-B93A-4FD6-B06D-DAF0457E5BEE}" name="Proximity to a major town or city"/>
    <tableColumn id="2" xr3:uid="{C7FEF9A9-6F7E-47A3-99E1-DE1391CAACEA}" name="Community heating scheme"/>
    <tableColumn id="3" xr3:uid="{27B566AD-B9DA-43B0-AEE7-59ABD713370B}" name="Electricity"/>
    <tableColumn id="4" xr3:uid="{58583F1B-3C64-4A97-8399-86FAA7F5B2C1}" name="Mains gas"/>
    <tableColumn id="5" xr3:uid="{0709027E-FA73-47E5-823D-B5C47805490E}" name="Oil"/>
    <tableColumn id="6" xr3:uid="{71F4ABAB-B845-482D-A362-7F56C08624EF}" name="Two or more _x000a_(including renewable energy)"/>
  </tableColumns>
  <tableStyleInfo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AFC28EE4-8A48-4E6C-8C87-1566F64D424F}" name="TableDB1a" displayName="TableDB1a" ref="A6:F8" totalsRowShown="0">
  <tableColumns count="6">
    <tableColumn id="1" xr3:uid="{16404DEB-C4ED-4B91-A5AB-BB39286444B8}" name="2021 rural-urban classification of areas"/>
    <tableColumn id="2" xr3:uid="{FF492CFD-3FE7-4977-A272-DA8D5791EF0C}" name="Community heating scheme"/>
    <tableColumn id="3" xr3:uid="{5A9678E4-011B-487A-A64D-70D3958A69AE}" name="Electricity"/>
    <tableColumn id="4" xr3:uid="{F6308FC2-F710-47A4-A5EB-37A683B61D63}" name="Mains gas"/>
    <tableColumn id="5" xr3:uid="{D4AA7C75-D255-4EB4-8318-46747A3E1730}" name="Oil"/>
    <tableColumn id="6" xr3:uid="{709BA873-80E3-4D10-91A4-6A74FA0D56C7}" name="Two or more _x000a_(including renewable energy)"/>
  </tableColumns>
  <tableStyleInfo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CA48DB8-E163-4BF0-9FD5-96D83C308782}" name="TableDB1b" displayName="TableDB1b" ref="A11:F13" totalsRowShown="0">
  <tableColumns count="6">
    <tableColumn id="1" xr3:uid="{D4BC87F4-34B4-4249-AF81-F596AB1BB4E0}" name="2021 rural-urban classification of areas"/>
    <tableColumn id="2" xr3:uid="{A2789DA0-4702-4CDC-AAB6-6B2131DC7446}" name="Community heating scheme"/>
    <tableColumn id="3" xr3:uid="{E942195E-A280-439A-BBE5-5B7F08F425C8}" name="Electricity"/>
    <tableColumn id="4" xr3:uid="{2C2EC3A3-FB49-4EAC-A14F-DE1F6AF1CFF1}" name="Mains gas"/>
    <tableColumn id="5" xr3:uid="{7D9DE647-7D16-481F-9919-467E02B532A6}" name="Oil"/>
    <tableColumn id="6" xr3:uid="{0CB01621-1CEE-4E73-BCBB-001A531A82B5}" name="Two or more _x000a_(including renewable energy)"/>
  </tableColumns>
  <tableStyleInfo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41081BCE-DFEB-4BA2-B991-09A1737B9089}" name="TableDB1c" displayName="TableDB1c" ref="A16:F18" totalsRowShown="0">
  <tableColumns count="6">
    <tableColumn id="1" xr3:uid="{F6C86607-BB8C-42E7-864C-A006FAFF703D}" name="2021 rural-urban classification of areas"/>
    <tableColumn id="2" xr3:uid="{7AFB5232-6D54-4B91-9600-FE6FD88091F4}" name="Community heating scheme"/>
    <tableColumn id="3" xr3:uid="{EB6599F2-3E0F-4B30-99F1-9F278B243044}" name="Electricity"/>
    <tableColumn id="4" xr3:uid="{7AE1DA43-35E7-402E-93D3-6D1A2EDE415F}" name="Mains gas"/>
    <tableColumn id="5" xr3:uid="{C4503C48-EE6C-498D-AFF3-7ABD35F3C578}" name="Oil"/>
    <tableColumn id="6" xr3:uid="{C987D6D7-C4A8-4F86-A9B5-D8DC32EA3CE3}" name="Two or more _x000a_(including renewable energy)"/>
  </tableColumns>
  <tableStyleInfo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E3051A1D-3951-4D52-A3BD-F3592BBB6C4B}" name="TableDB1d" displayName="TableDB1d" ref="A21:F23" totalsRowShown="0">
  <tableColumns count="6">
    <tableColumn id="1" xr3:uid="{E0D9B638-9428-4E06-B61C-0B8F47570AD2}" name="2021 rural-urban classification of areas"/>
    <tableColumn id="2" xr3:uid="{CDD1DF18-7BA8-4761-A744-5640CB96826C}" name="Community heating scheme"/>
    <tableColumn id="3" xr3:uid="{797E209B-3E50-4A15-9B9E-5CBE1D16DAC7}" name="Electricity"/>
    <tableColumn id="4" xr3:uid="{97364C00-BCD9-4C2D-BB33-05FFECC0C5C4}" name="Mains gas"/>
    <tableColumn id="5" xr3:uid="{C4B0F008-A408-44A9-B0B0-4524E8BFDE29}" name="Oil"/>
    <tableColumn id="6" xr3:uid="{F579B386-A18C-4DCD-9DC3-785B0910D79C}" name="Two or more _x000a_(including renewable energy)"/>
  </tableColumns>
  <tableStyleInfo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380897D1-B58B-4E86-9EBE-EDFB223139B7}" name="TableDB2a" displayName="TableDB2a" ref="A26:F29" totalsRowShown="0" headerRowDxfId="219" dataDxfId="218">
  <autoFilter ref="A26:F29" xr:uid="{380897D1-B58B-4E86-9EBE-EDFB223139B7}">
    <filterColumn colId="0" hiddenButton="1"/>
    <filterColumn colId="1" hiddenButton="1"/>
    <filterColumn colId="2" hiddenButton="1"/>
    <filterColumn colId="3" hiddenButton="1"/>
    <filterColumn colId="4" hiddenButton="1"/>
    <filterColumn colId="5" hiddenButton="1"/>
  </autoFilter>
  <tableColumns count="6">
    <tableColumn id="1" xr3:uid="{0A27A539-720C-4209-959E-E84A51ED34B1}" name="Proximity to a major town or city" dataDxfId="217"/>
    <tableColumn id="2" xr3:uid="{D4371E7F-0429-461F-ABB0-C35AF988FD4E}" name="Community heating scheme" dataDxfId="216"/>
    <tableColumn id="3" xr3:uid="{85A9F657-E0EF-4BEE-AE76-A1A2D42923E0}" name="Electricity" dataDxfId="215"/>
    <tableColumn id="4" xr3:uid="{A3B213C5-BCED-4FFD-BC94-D1E9412D8659}" name="Mains gas" dataDxfId="214"/>
    <tableColumn id="5" xr3:uid="{55BDDF95-F357-4767-83B1-EBD3AA8161CF}" name="Oil" dataDxfId="213"/>
    <tableColumn id="6" xr3:uid="{82ED464E-1394-49FC-B78D-D4EAE05F4201}" name="Two or more _x000a_(including renewable energy)" dataDxfId="212"/>
  </tableColumns>
  <tableStyleInfo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1390BA60-51BA-477D-BE04-8619F023A770}" name="TableDB2b" displayName="TableDB2b" ref="A32:F35" totalsRowShown="0" headerRowDxfId="211" dataDxfId="210">
  <autoFilter ref="A32:F35" xr:uid="{1390BA60-51BA-477D-BE04-8619F023A770}">
    <filterColumn colId="0" hiddenButton="1"/>
    <filterColumn colId="1" hiddenButton="1"/>
    <filterColumn colId="2" hiddenButton="1"/>
    <filterColumn colId="3" hiddenButton="1"/>
    <filterColumn colId="4" hiddenButton="1"/>
    <filterColumn colId="5" hiddenButton="1"/>
  </autoFilter>
  <tableColumns count="6">
    <tableColumn id="1" xr3:uid="{03346FDC-1C9A-42EC-B707-739F9BB38831}" name="Proximity to a major town or city" dataDxfId="209"/>
    <tableColumn id="2" xr3:uid="{5C92B333-8277-4DB2-B24F-579CF95FD081}" name="Community heating scheme" dataDxfId="208"/>
    <tableColumn id="3" xr3:uid="{4F283FB4-4957-4959-BC18-51444BA1AE96}" name="Electricity" dataDxfId="207"/>
    <tableColumn id="4" xr3:uid="{AB1B067A-534F-4C59-8C3C-3FC971272E76}" name="Mains gas" dataDxfId="206"/>
    <tableColumn id="5" xr3:uid="{2DD0A7DE-34D7-43BA-8812-20F99431D205}" name="Oil" dataDxfId="205"/>
    <tableColumn id="6" xr3:uid="{39D503CF-D416-4B5D-8985-E36DD59D7EC1}" name="Two or more _x000a_(including renewable energy)" dataDxfId="204"/>
  </tableColumns>
  <tableStyleInfo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5D682378-07D7-4776-AFFB-FE76B54E4B0E}" name="TableDB3a" displayName="TableDB3a" ref="A38:F41" totalsRowShown="0" headerRowDxfId="203" dataDxfId="202">
  <tableColumns count="6">
    <tableColumn id="1" xr3:uid="{91AAF032-2133-4EDD-898D-D9233868D3D1}" name="Proximity to a major town or city" dataDxfId="201"/>
    <tableColumn id="2" xr3:uid="{8C1D8BDB-47AB-4672-96C1-8602313B27F0}" name="Community heating scheme" dataDxfId="200"/>
    <tableColumn id="3" xr3:uid="{AE7021E9-8CE5-4F92-8C1B-C384FA1FBC5A}" name="Electricity" dataDxfId="199"/>
    <tableColumn id="4" xr3:uid="{0D44AAF8-B18A-4881-BF3C-81D532C68C09}" name="Mains gas" dataDxfId="198"/>
    <tableColumn id="5" xr3:uid="{C371667D-72C9-4BF0-AE74-361BA9481532}" name="Oil" dataDxfId="197"/>
    <tableColumn id="6" xr3:uid="{B0E12EE5-5CAB-4235-BB09-380E7CF5DE60}" name="Two or more _x000a_(including renewable energy)" dataDxfId="196"/>
  </tableColumns>
  <tableStyleInfo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C6B5ACC5-2EBB-4B32-B1E8-91C0979D6ADF}" name="TableDB3b" displayName="TableDB3b" ref="A44:F47" totalsRowShown="0" headerRowDxfId="195" dataDxfId="194">
  <tableColumns count="6">
    <tableColumn id="1" xr3:uid="{30BCADBC-D71A-4332-8B13-4B5F7116A9FB}" name="Proximity to a major town or city" dataDxfId="193"/>
    <tableColumn id="2" xr3:uid="{F0484FD0-E7E5-42A7-A2E7-BA7AC80045B8}" name="Community heating scheme" dataDxfId="192"/>
    <tableColumn id="3" xr3:uid="{92E4801E-682E-47AC-8FFD-66FAFE79E6E8}" name="Electricity" dataDxfId="191"/>
    <tableColumn id="4" xr3:uid="{BA4FFED1-EC15-459C-A721-85BC31FBF649}" name="Mains gas" dataDxfId="190"/>
    <tableColumn id="5" xr3:uid="{FBFFADD7-C6F6-4E3A-8C70-6C2D79C836DE}" name="Oil" dataDxfId="189"/>
    <tableColumn id="6" xr3:uid="{C0BE5041-894A-4F91-A619-15D898AED994}" name="Two or more _x000a_(including renewable energy)" dataDxfId="188"/>
  </tableColumns>
  <tableStyleInfo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E656B8BE-8A8B-4D80-94F4-0BB8597826EF}" name="TableDB4a" displayName="TableDB4a" ref="A50:F53" totalsRowShown="0" headerRowDxfId="187">
  <autoFilter ref="A50:F53" xr:uid="{E656B8BE-8A8B-4D80-94F4-0BB8597826EF}">
    <filterColumn colId="0" hiddenButton="1"/>
    <filterColumn colId="1" hiddenButton="1"/>
    <filterColumn colId="2" hiddenButton="1"/>
    <filterColumn colId="3" hiddenButton="1"/>
    <filterColumn colId="4" hiddenButton="1"/>
    <filterColumn colId="5" hiddenButton="1"/>
  </autoFilter>
  <tableColumns count="6">
    <tableColumn id="1" xr3:uid="{6BAC1FA2-E1D1-4B14-913B-31045630E172}" name="Proximity to a major town or city"/>
    <tableColumn id="2" xr3:uid="{2FDC8F50-4928-43AE-B72F-67EB3A417128}" name="Community heating scheme"/>
    <tableColumn id="3" xr3:uid="{FBFCAC9C-4A0D-4C58-B451-A9BF56293838}" name="Electricity"/>
    <tableColumn id="4" xr3:uid="{5D59CE35-6273-4FB9-987F-0F806B57AFD6}" name="Mains gas"/>
    <tableColumn id="5" xr3:uid="{B68B6722-93F9-495C-9E38-2DADD9EEFF84}" name="Oil"/>
    <tableColumn id="6" xr3:uid="{FF98CB25-D16C-429A-B01F-A165EC5BD686}" name="Two or more _x000a_(including renewable energy)"/>
  </tableColumns>
  <tableStyleInfo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C42CEACE-6D79-4BF4-9743-5151C7577C67}" name="TableDB4b" displayName="TableDB4b" ref="A56:F59" totalsRowShown="0" headerRowDxfId="186">
  <autoFilter ref="A56:F59" xr:uid="{C42CEACE-6D79-4BF4-9743-5151C7577C67}">
    <filterColumn colId="0" hiddenButton="1"/>
    <filterColumn colId="1" hiddenButton="1"/>
    <filterColumn colId="2" hiddenButton="1"/>
    <filterColumn colId="3" hiddenButton="1"/>
    <filterColumn colId="4" hiddenButton="1"/>
    <filterColumn colId="5" hiddenButton="1"/>
  </autoFilter>
  <tableColumns count="6">
    <tableColumn id="1" xr3:uid="{540BE4AE-57B8-486A-BBBA-10C76A42379C}" name="Proximity to a major town or city"/>
    <tableColumn id="2" xr3:uid="{A06B34D6-1733-4ABB-9C37-6A594407F3A7}" name="Community heating scheme"/>
    <tableColumn id="3" xr3:uid="{4DF6AF9D-A612-499D-B5BB-08FC83827B5D}" name="Electricity"/>
    <tableColumn id="4" xr3:uid="{14F86C84-DCD3-4C42-9B37-43E3DE5C7FC2}" name="Mains gas"/>
    <tableColumn id="5" xr3:uid="{24EFD194-B044-4513-A252-DE41920E8E5E}" name="Oil"/>
    <tableColumn id="6" xr3:uid="{AF2DF478-BB98-46E6-A293-5A9C9C8550ED}" name="Two or more _x000a_(including renewable energy)"/>
  </tableColumns>
  <tableStyleInfo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358FB0E0-8010-4591-BCB9-32DA17D35C65}" name="TableDCA1a" displayName="TableDCA1a" ref="A7:F9" totalsRowShown="0">
  <tableColumns count="6">
    <tableColumn id="1" xr3:uid="{38E21839-FE20-4665-8BC4-578FF10022AF}" name="2021 rural-urban classification of areas"/>
    <tableColumn id="2" xr3:uid="{1313E9F9-A3F4-412E-98A7-932F5CD4EB55}" name="Community heating scheme"/>
    <tableColumn id="3" xr3:uid="{724908BF-7700-444E-8E4C-65743E3411E7}" name="Electricity"/>
    <tableColumn id="4" xr3:uid="{248A58C9-FEE9-41E3-A9D0-1B307C17C796}" name="Mains gas"/>
    <tableColumn id="5" xr3:uid="{023FD7E6-62C7-46C4-9FCC-873696697713}" name="Oil"/>
    <tableColumn id="6" xr3:uid="{76277CAA-5A9C-41BE-A0A9-F8EC5E8918B4}" name="Two or more _x000a_(including renewable energy)"/>
  </tableColumns>
  <tableStyleInfo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2E3B95C4-92B0-48F0-975A-91D70B129700}" name="TableDC1b" displayName="TableDC1b" ref="A12:F14" totalsRowShown="0">
  <tableColumns count="6">
    <tableColumn id="1" xr3:uid="{607EFB54-7961-40D8-A58C-1D8170385496}" name="2021 rural-urban classification of areas"/>
    <tableColumn id="2" xr3:uid="{12E8A178-17E8-4B73-B5D9-D40FDA8D3296}" name="Community heating scheme"/>
    <tableColumn id="3" xr3:uid="{5F2E157E-B452-48AA-9567-BEBABB9D2D86}" name="Electricity"/>
    <tableColumn id="4" xr3:uid="{6C7D4A94-7ED2-4F6E-86AD-023786A2E24D}" name="Mains gas"/>
    <tableColumn id="5" xr3:uid="{AC44031E-9C12-42E8-97EF-67C569E22007}" name="Oil"/>
    <tableColumn id="6" xr3:uid="{52705B24-DE1F-49EA-BB89-66D2842359D2}" name="Two or more _x000a_(including renewable energy)"/>
  </tableColumns>
  <tableStyleInfo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B758C48E-EC95-4D11-8E5E-749F63FEFF34}" name="TableDC1c" displayName="TableDC1c" ref="A17:F19" totalsRowShown="0">
  <tableColumns count="6">
    <tableColumn id="1" xr3:uid="{864461C6-022D-456F-AA72-EBABD66CE02E}" name="2021 rural-urban classification of areas"/>
    <tableColumn id="2" xr3:uid="{60BB0007-ACBA-4D52-A68C-48B3ABFDFE9B}" name="Community heating scheme"/>
    <tableColumn id="3" xr3:uid="{192CA909-6213-4EC7-A749-6A0E90362151}" name="Electricity"/>
    <tableColumn id="4" xr3:uid="{19185A19-7D15-4967-9F8A-211EDBEE0581}" name="Mains gas"/>
    <tableColumn id="5" xr3:uid="{EDCE5727-5935-4353-8B1B-6A2A7D283D1A}" name="Oil"/>
    <tableColumn id="6" xr3:uid="{5496D26F-CBFE-42BD-8158-05F2FC1FE67B}" name="Two or more _x000a_(including renewable energy)"/>
  </tableColumns>
  <tableStyleInfo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9ECEF984-28E9-4EE3-92E0-640BDD04933A}" name="TableDD1a" displayName="TableDD1a" ref="A6:F11" totalsRowShown="0" headerRowDxfId="185" dataDxfId="184">
  <autoFilter ref="A6:F11" xr:uid="{9ECEF984-28E9-4EE3-92E0-640BDD04933A}">
    <filterColumn colId="0" hiddenButton="1"/>
    <filterColumn colId="1" hiddenButton="1"/>
    <filterColumn colId="2" hiddenButton="1"/>
    <filterColumn colId="3" hiddenButton="1"/>
    <filterColumn colId="4" hiddenButton="1"/>
    <filterColumn colId="5" hiddenButton="1"/>
  </autoFilter>
  <tableColumns count="6">
    <tableColumn id="1" xr3:uid="{BC08B2ED-01AF-4291-B16E-D90EBCE456A7}" name="2021 rural-urban classification of Areas" dataDxfId="183"/>
    <tableColumn id="2" xr3:uid="{0972AFCD-2E56-4388-B03D-428A7BD4DF08}" name="Community heating scheme" dataDxfId="182"/>
    <tableColumn id="3" xr3:uid="{B5D98640-3D46-4A30-8795-FB9B66D38700}" name="Electricity" dataDxfId="181"/>
    <tableColumn id="4" xr3:uid="{06AE1318-7805-4F6F-8DC6-B4231CC9093C}" name="Mains gas" dataDxfId="180"/>
    <tableColumn id="5" xr3:uid="{8B291BBD-5CF3-4FBA-800F-411CEE01C907}" name="Oil" dataDxfId="179"/>
    <tableColumn id="6" xr3:uid="{26053845-B6A9-4C14-9912-8B2F7369B99C}" name="Two or more _x000a_(including renewable energy)" dataDxfId="178"/>
  </tableColumns>
  <tableStyleInfo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4AD0BC31-6948-465A-9212-44517BAF1E49}" name="TableDD1b" displayName="TableDD1b" ref="A14:F19" totalsRowShown="0" headerRowDxfId="177" dataDxfId="176">
  <autoFilter ref="A14:F19" xr:uid="{4AD0BC31-6948-465A-9212-44517BAF1E49}">
    <filterColumn colId="0" hiddenButton="1"/>
    <filterColumn colId="1" hiddenButton="1"/>
    <filterColumn colId="2" hiddenButton="1"/>
    <filterColumn colId="3" hiddenButton="1"/>
    <filterColumn colId="4" hiddenButton="1"/>
    <filterColumn colId="5" hiddenButton="1"/>
  </autoFilter>
  <tableColumns count="6">
    <tableColumn id="1" xr3:uid="{A36DD2F1-3A28-4C9B-A527-94A211B8D2C8}" name="2021 rural-urban classification of Areas" dataDxfId="175"/>
    <tableColumn id="2" xr3:uid="{143EE71B-3940-478A-924E-F3E06512C6CE}" name="Community heating scheme" dataDxfId="174"/>
    <tableColumn id="3" xr3:uid="{C32C0C53-B597-4B82-A44D-64C6089CBCF4}" name="Electricity" dataDxfId="173"/>
    <tableColumn id="4" xr3:uid="{10FBFA21-A0FB-4A21-B1B8-7FF44B3BA68F}" name="Mains gas" dataDxfId="172"/>
    <tableColumn id="5" xr3:uid="{808D9A83-C817-41BB-A0E6-87B295A034BB}" name="Oil" dataDxfId="171"/>
    <tableColumn id="6" xr3:uid="{79CFE4C0-70EF-4B50-B1D8-076E3B39198A}" name="Two or more _x000a_(including renewable energy)" dataDxfId="170"/>
  </tableColumns>
  <tableStyleInfo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6D224A5F-1DDD-4691-BD1C-16898CD0DB6A}" name="TableDD2a" displayName="TableDD2a" ref="A22:F25" totalsRowShown="0" headerRowDxfId="169" dataDxfId="168">
  <autoFilter ref="A22:F25" xr:uid="{6D224A5F-1DDD-4691-BD1C-16898CD0DB6A}">
    <filterColumn colId="0" hiddenButton="1"/>
    <filterColumn colId="1" hiddenButton="1"/>
    <filterColumn colId="2" hiddenButton="1"/>
    <filterColumn colId="3" hiddenButton="1"/>
    <filterColumn colId="4" hiddenButton="1"/>
    <filterColumn colId="5" hiddenButton="1"/>
  </autoFilter>
  <tableColumns count="6">
    <tableColumn id="1" xr3:uid="{2DA796E0-1C80-497B-9DF5-30E49E5112A4}" name="Proximity to a major town or city" dataDxfId="167"/>
    <tableColumn id="2" xr3:uid="{03D4F95B-3C87-443E-899B-CFF633E28D83}" name="Community heating scheme" dataDxfId="166"/>
    <tableColumn id="3" xr3:uid="{C81066FC-FEC6-42A3-A19B-7ED34C64A26F}" name="Electricity" dataDxfId="165"/>
    <tableColumn id="4" xr3:uid="{A307A29E-D577-4479-91FD-0CA7F31EC85B}" name="Mains gas" dataDxfId="164"/>
    <tableColumn id="5" xr3:uid="{50C3047D-5FEA-4173-8821-BA23EACAD462}" name="Oil" dataDxfId="163"/>
    <tableColumn id="6" xr3:uid="{826005E8-42F1-47F4-99B4-E65B840C6969}" name="Two or more _x000a_(including renewable energy)" dataDxfId="162"/>
  </tableColumns>
  <tableStyleInfo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16E47E3-89BB-47B1-BD6C-47A96D09D380}" name="b" displayName="b" ref="A28:F31" totalsRowShown="0" headerRowDxfId="161" dataDxfId="160">
  <autoFilter ref="A28:F31" xr:uid="{016E47E3-89BB-47B1-BD6C-47A96D09D380}">
    <filterColumn colId="0" hiddenButton="1"/>
    <filterColumn colId="1" hiddenButton="1"/>
    <filterColumn colId="2" hiddenButton="1"/>
    <filterColumn colId="3" hiddenButton="1"/>
    <filterColumn colId="4" hiddenButton="1"/>
    <filterColumn colId="5" hiddenButton="1"/>
  </autoFilter>
  <tableColumns count="6">
    <tableColumn id="1" xr3:uid="{9E0AF023-A5F8-4065-B689-F050B6C8D454}" name="Proximity to a major town or city" dataDxfId="159"/>
    <tableColumn id="2" xr3:uid="{01FE5210-F9D6-4ADA-8DB5-EC01F1DD0659}" name="Community heating scheme" dataDxfId="158"/>
    <tableColumn id="3" xr3:uid="{26BC043F-EFDE-4FAA-9FCE-15F6BFCF938B}" name="Electricity" dataDxfId="157"/>
    <tableColumn id="4" xr3:uid="{FFD78E89-56AA-45F7-8AC5-BCC129166C57}" name="Mains gas" dataDxfId="156"/>
    <tableColumn id="5" xr3:uid="{9449C27E-6488-42B7-AF21-80E26DCCF360}" name="Oil" dataDxfId="155"/>
    <tableColumn id="6" xr3:uid="{F9B2B112-FE37-410C-82E3-60D4C8E8D73D}" name="Two or more _x000a_(including renewable energy)" dataDxfId="154"/>
  </tableColumns>
  <tableStyleInfo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C4C0D74E-F5B0-47D2-BBD6-D86024C70541}" name="TableDD3a" displayName="TableDD3a" ref="A34:F37" totalsRowShown="0" headerRowDxfId="153" dataDxfId="152">
  <autoFilter ref="A34:F37" xr:uid="{C4C0D74E-F5B0-47D2-BBD6-D86024C70541}">
    <filterColumn colId="0" hiddenButton="1"/>
    <filterColumn colId="1" hiddenButton="1"/>
    <filterColumn colId="2" hiddenButton="1"/>
    <filterColumn colId="3" hiddenButton="1"/>
    <filterColumn colId="4" hiddenButton="1"/>
    <filterColumn colId="5" hiddenButton="1"/>
  </autoFilter>
  <tableColumns count="6">
    <tableColumn id="1" xr3:uid="{B3865C0C-7296-4BCA-8A04-08AEBCA36965}" name="Proximity to a major town or city" dataDxfId="151"/>
    <tableColumn id="2" xr3:uid="{5CD33C72-3B43-4F9C-B019-8AABE134848B}" name="Community heating scheme" dataDxfId="150"/>
    <tableColumn id="3" xr3:uid="{10FE32C1-E6CC-4B60-A198-FBC451F4D569}" name="Electricity" dataDxfId="149"/>
    <tableColumn id="4" xr3:uid="{4B41A666-CEE8-4E66-9A6B-E7EE743AB844}" name="Mains gas" dataDxfId="148"/>
    <tableColumn id="5" xr3:uid="{B242033C-5A51-47B2-96B6-58DBA136003C}" name="Oil" dataDxfId="147"/>
    <tableColumn id="6" xr3:uid="{217C85B2-FE2E-4C42-A0DC-C1E31EB40850}" name="Two or more _x000a_(including renewable energy)" dataDxfId="146"/>
  </tableColumns>
  <tableStyleInfo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1707C304-8735-4143-AB39-63778F849456}" name="TableDD3b" displayName="TableDD3b" ref="A40:F43" totalsRowShown="0" headerRowDxfId="145" dataDxfId="144">
  <autoFilter ref="A40:F43" xr:uid="{1707C304-8735-4143-AB39-63778F849456}">
    <filterColumn colId="0" hiddenButton="1"/>
    <filterColumn colId="1" hiddenButton="1"/>
    <filterColumn colId="2" hiddenButton="1"/>
    <filterColumn colId="3" hiddenButton="1"/>
    <filterColumn colId="4" hiddenButton="1"/>
    <filterColumn colId="5" hiddenButton="1"/>
  </autoFilter>
  <tableColumns count="6">
    <tableColumn id="1" xr3:uid="{698C0673-CEB8-4DEE-BBEF-C44E89AB29F8}" name="Proximity to a major town or city" dataDxfId="143"/>
    <tableColumn id="2" xr3:uid="{6011479A-AECA-4C64-8B3D-1333CA5BE912}" name="Community heating scheme" dataDxfId="142"/>
    <tableColumn id="3" xr3:uid="{769EA2D0-9E46-451B-AB9A-6540ABD94F48}" name="Electricity" dataDxfId="141"/>
    <tableColumn id="4" xr3:uid="{458B9862-505D-4CD7-8419-8A9A5582197A}" name="Mains gas" dataDxfId="140"/>
    <tableColumn id="5" xr3:uid="{5A9FBFDB-EA00-450E-8195-7185EBAAE97C}" name="Oil" dataDxfId="139"/>
    <tableColumn id="6" xr3:uid="{0AD1D420-CCF5-4C45-9361-62DF3639DC6C}" name="Two or more _x000a_(including renewable energy)" dataDxfId="138"/>
  </tableColumns>
  <tableStyleInfo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F6E9E1DB-71F8-40EE-AD0A-E3BB2745C7CF}" name="TableDE1" displayName="TableDE1" ref="A6:H48" totalsRowShown="0">
  <tableColumns count="8">
    <tableColumn id="1" xr3:uid="{BBE0C4A7-CC48-42CD-9DD2-D75C0E7FD4AE}" name="Area Code"/>
    <tableColumn id="2" xr3:uid="{5433F912-0EB0-44DB-9C4B-B078788BE676}" name="Local Authority Name"/>
    <tableColumn id="3" xr3:uid="{7B994AFD-E538-4200-BE6E-EDE6E0875DAC}" name="Proximity to a major town or city"/>
    <tableColumn id="4" xr3:uid="{4F6F128A-D3BA-40C6-BB41-4158F54DFEF7}" name="Community heating scheme"/>
    <tableColumn id="5" xr3:uid="{5CCE1ADD-8BA6-47E4-A3AC-6D0536BED336}" name="Electricity"/>
    <tableColumn id="6" xr3:uid="{F6D1D29A-730C-41B0-83E3-1AA377501923}" name="Mains gas"/>
    <tableColumn id="7" xr3:uid="{E6EFDEDE-9ADD-45A3-89B3-5BB49ED76ED3}" name="Oil"/>
    <tableColumn id="8" xr3:uid="{A6F2530A-1FD9-4E13-AA66-636FB5811EFD}" name="Two or more_x000a_(including renewable energy)"/>
  </tableColumns>
  <tableStyleInfo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CB2401F6-335D-4F6F-9A12-A1D0EC850E14}" name="TableDE2" displayName="TableDE2" ref="A51:I132" totalsRowShown="0">
  <tableColumns count="9">
    <tableColumn id="1" xr3:uid="{1DC2BAA5-7D30-40B2-A57E-049CD00A2518}" name="Area Code"/>
    <tableColumn id="2" xr3:uid="{9DF7F1D7-A58A-4CA2-A7A8-646FD29D9E1C}" name="Local Authority Name"/>
    <tableColumn id="3" xr3:uid="{7C786E20-0770-4BDA-829F-FF845B4F934D}" name="Rural-Urban Classification 2021"/>
    <tableColumn id="4" xr3:uid="{E833A2A9-9709-4014-8997-62EE4637501C}" name="Proximity to a major town or city"/>
    <tableColumn id="5" xr3:uid="{DAC1F7AF-BE2A-4137-8645-4E870CCC79C7}" name="Community heating scheme"/>
    <tableColumn id="6" xr3:uid="{129C0993-36AE-4299-ACA6-5211E2FCDAF9}" name="Electricity"/>
    <tableColumn id="7" xr3:uid="{C0B334FC-C3D7-466C-83EF-10BB994F48DB}" name="Mains gas"/>
    <tableColumn id="8" xr3:uid="{B63FE642-5797-4580-B669-F0F6A30B72B2}" name="Oil"/>
    <tableColumn id="9" xr3:uid="{09C42281-6564-46C5-A941-426FF70D5253}" name="Two or more _x000a_(including renewable energy)"/>
  </tableColumns>
  <tableStyleInfo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19C9973E-F777-4AF7-9A94-47D5D5DB3237}" name="TableDE3" displayName="TableDE3" ref="A135:H308" totalsRowShown="0">
  <tableColumns count="8">
    <tableColumn id="1" xr3:uid="{C9F4B4B1-EB8E-4AE9-8DA9-2FA856A1F0DE}" name="Area Code"/>
    <tableColumn id="2" xr3:uid="{14B2167A-9474-451B-A576-9EC978E243F5}" name="Local Authority Name"/>
    <tableColumn id="3" xr3:uid="{F5E7286D-CAC0-4334-9110-09499C73A3AE}" name="Rural-Urban Classification 2021"/>
    <tableColumn id="4" xr3:uid="{AD34DFCE-4138-490F-A9C3-6404A63F522C}" name="Community heating scheme"/>
    <tableColumn id="5" xr3:uid="{1481D397-27D5-4AD4-85DC-0323660584F3}" name="Electricity"/>
    <tableColumn id="6" xr3:uid="{6CBBB5A8-179C-4F4C-8378-B101A40D0A46}" name="Mains gas"/>
    <tableColumn id="7" xr3:uid="{6C9C390D-7160-4C71-A56F-8C311DCB9DC5}" name="Oil"/>
    <tableColumn id="8" xr3:uid="{332E5CA9-2798-419B-BB23-DD1F153AD42B}" name="Two or more _x000a_(including renewable energy)"/>
  </tableColumns>
  <tableStyleInfo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E48A4CBA-B9FC-4C3F-91E3-22B97D347659}" name="TableEA2" displayName="TableEA2" ref="A13:I17" totalsRowShown="0">
  <tableColumns count="9">
    <tableColumn id="1" xr3:uid="{D3510CD0-8F30-4CDC-99EE-1599B24C8D2B}" name="2011 Rural-Urban Classification of Areas"/>
    <tableColumn id="2" xr3:uid="{1B7C5906-7202-4C3B-B578-B764CDA54754}" name="2015"/>
    <tableColumn id="3" xr3:uid="{B076BF81-CEF9-4703-9383-59F572B9D373}" name="2016"/>
    <tableColumn id="4" xr3:uid="{CE496F28-7C89-4031-A73F-DCCC970E9C23}" name="2017"/>
    <tableColumn id="5" xr3:uid="{FAE730E0-6C31-400F-8257-275DE3DAA87F}" name="2018"/>
    <tableColumn id="6" xr3:uid="{C0E03DA7-DD0E-4A99-A13A-BC55F1F13E61}" name="2019"/>
    <tableColumn id="7" xr3:uid="{B34CE872-DCC3-47AE-949A-AF54E47CD297}" name="2020"/>
    <tableColumn id="8" xr3:uid="{073042E6-0022-4C66-A630-77E3B3E709E9}" name="2021"/>
    <tableColumn id="9" xr3:uid="{1425D13C-4750-4C4D-878B-D36110CEFCAA}" name="2022"/>
  </tableColumns>
  <tableStyleInfo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17388334-7168-4358-AC87-8F1223EA8841}" name="TableEA1" displayName="TableEA1" ref="A6:I10" totalsRowShown="0">
  <tableColumns count="9">
    <tableColumn id="1" xr3:uid="{58EAFB49-9227-4682-83C9-900F9E258A3D}" name="2011 Rural-Urban Classification of Areas"/>
    <tableColumn id="2" xr3:uid="{54F37759-ED4C-4298-A590-FC9B45F408F4}" name="2015"/>
    <tableColumn id="3" xr3:uid="{E5D6AED6-9548-4444-9D02-45A13583D5B0}" name="2016"/>
    <tableColumn id="4" xr3:uid="{4D54CC8F-D0D4-4A2F-BA0B-CCFF0F936EF6}" name="2017"/>
    <tableColumn id="5" xr3:uid="{4DAA0D88-1FFD-48E6-B51B-D6D5EC39C5F0}" name="2018"/>
    <tableColumn id="6" xr3:uid="{82433782-3071-4EBF-AE61-D29FA1DD30B6}" name="2019"/>
    <tableColumn id="7" xr3:uid="{FBAA5B81-5513-42BD-AAE3-7DE6B01B1E15}" name="2020"/>
    <tableColumn id="8" xr3:uid="{6B1360CF-5044-4D6C-9A28-00DC0736CF54}" name="2021"/>
    <tableColumn id="9" xr3:uid="{ADC01FCE-A19C-4A41-AEAB-48F191525AAA}" name="2022"/>
  </tableColumns>
  <tableStyleInfo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0488C1C9-DB65-459F-BE4A-92C958BAA0DF}" name="TableEB1" displayName="TableEB1" ref="A6:I10" totalsRowShown="0">
  <tableColumns count="9">
    <tableColumn id="1" xr3:uid="{24CF9600-85AD-42A5-85DF-BABCF04D87E2}" name="2011 Rural-Urban Classification of Areas"/>
    <tableColumn id="2" xr3:uid="{C322B8A7-82F5-4046-94BC-D16508A0E046}" name="2015"/>
    <tableColumn id="3" xr3:uid="{8A779891-21BE-42C9-8B13-499D40C6C92C}" name="2016"/>
    <tableColumn id="4" xr3:uid="{8FD17091-91A1-4D91-BFF9-2BAC864B3C80}" name="2017"/>
    <tableColumn id="5" xr3:uid="{B90F4B82-290A-4846-AE0F-326D852AB058}" name="2018"/>
    <tableColumn id="6" xr3:uid="{020A3FA6-4FDD-4A65-A533-588E931FBA53}" name="2019"/>
    <tableColumn id="7" xr3:uid="{548C6EAB-378F-49CC-B826-BCE91CF89004}" name="2020"/>
    <tableColumn id="8" xr3:uid="{F5BC110A-3A00-4D25-A26E-3F93BD85098C}" name="2021"/>
    <tableColumn id="9" xr3:uid="{8296EF85-5043-4D0F-B489-0A42274AA940}" name="2022"/>
  </tableColumns>
  <tableStyleInfo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55455C4F-98D6-4852-ADED-733E25C8BF2C}" name="TableEB2" displayName="TableEB2" ref="A13:I17" totalsRowShown="0">
  <tableColumns count="9">
    <tableColumn id="1" xr3:uid="{4915BEAB-10EE-4C54-A4BA-9E5AF2BF014E}" name="2011 Rural-Urban Classification of Areas"/>
    <tableColumn id="2" xr3:uid="{09E1F3B2-1651-453C-A015-75481C60E001}" name="2015"/>
    <tableColumn id="3" xr3:uid="{692BC928-FC7D-418C-A416-EAF95E01BB05}" name="2016"/>
    <tableColumn id="4" xr3:uid="{1C36F59E-6440-4B8E-AB86-6DC69759D67A}" name="2017"/>
    <tableColumn id="5" xr3:uid="{CF081185-AC10-400C-86F1-6E7DDEB62D69}" name="2018"/>
    <tableColumn id="6" xr3:uid="{015F0711-0E25-4F84-872C-371CAAE37B37}" name="2019"/>
    <tableColumn id="7" xr3:uid="{14742D0A-D742-4ED1-9454-A2A6194F8A63}" name="2020"/>
    <tableColumn id="8" xr3:uid="{FCC7F85B-631B-454F-BC5B-12EDCB361A55}" name="2021"/>
    <tableColumn id="9" xr3:uid="{A559C1EF-BD57-41B0-8537-D56D16B2768B}" name="2022"/>
  </tableColumns>
  <tableStyleInfo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636B32B8-6FA3-431E-9AE4-4B0CDF8CE649}" name="TableFA2a" displayName="TableFA2a" ref="A22:E28" totalsRowShown="0">
  <tableColumns count="5">
    <tableColumn id="1" xr3:uid="{8BE2FB3B-2513-4629-9FED-F25C6501A4FA}" name="2011 Rural-Urban Classification of Areas"/>
    <tableColumn id="2" xr3:uid="{AF9565C4-F3EC-4641-8183-1EFB8668B42E}" name="Detached"/>
    <tableColumn id="3" xr3:uid="{FBCC55A0-E0AA-4ACE-BEC0-48AFB4544EF3}" name="Semi-detached"/>
    <tableColumn id="4" xr3:uid="{1F056DD4-2E1C-485A-B7AD-9D42DFEB17EF}" name="Terraced"/>
    <tableColumn id="5" xr3:uid="{EB1C09B9-D3E7-46B4-93A5-104F69BD88D2}" name="Flats and maisonettes"/>
  </tableColumns>
  <tableStyleInfo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ED31B7A2-4D87-4E6E-A199-F0411D51ABB0}" name="TableFA2b" displayName="TableFA2b" ref="A31:E35" totalsRowShown="0">
  <tableColumns count="5">
    <tableColumn id="1" xr3:uid="{102F2BB1-F31A-4F01-91BB-CF4D3EA57EBB}" name="2011 Rural-Urban Classification of Areas"/>
    <tableColumn id="2" xr3:uid="{E41D0A9C-802E-4197-ABAC-32104E549E6F}" name="Detached"/>
    <tableColumn id="3" xr3:uid="{6793C7CF-7F77-4FD5-B42A-F66B72430F9A}" name="Semi-detached"/>
    <tableColumn id="4" xr3:uid="{DDFD5B02-0B1F-4CE3-867F-B849F0FF96ED}" name="Terraced"/>
    <tableColumn id="5" xr3:uid="{70C11089-9A80-44BB-99A2-B3D90D0404F0}" name="Flats and maisonettes"/>
  </tableColumns>
  <tableStyleInfo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752D199A-AF06-47D2-92D7-1E6848E84F83}" name="TableFA3a" displayName="TableFA3a" ref="A46:D52" totalsRowShown="0">
  <tableColumns count="4">
    <tableColumn id="1" xr3:uid="{5B15AF45-ABEF-4EBB-B20B-2A4435DAC531}" name="2011 Rural-Urban Classification of Areas"/>
    <tableColumn id="2" xr3:uid="{189A83AA-6D95-4BED-A706-5D159F85635C}" name=" Owner-occupied"/>
    <tableColumn id="3" xr3:uid="{96BA29B6-DC51-450D-8FCD-A7218454370C}" name=" Private rent"/>
    <tableColumn id="4" xr3:uid="{3B480BAC-C206-4AFE-9E1A-C67E18D0A5C4}" name=" Social rent"/>
  </tableColumns>
  <tableStyleInfo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AD02C8E7-B18A-4511-8375-B30C3ED48350}" name="TableFA3b" displayName="TableFA3b" ref="A55:D59" totalsRowShown="0">
  <tableColumns count="4">
    <tableColumn id="1" xr3:uid="{B8C0DC35-5366-401B-8BE1-595FF205D151}" name="2011 Rural-Urban Classification of Areas"/>
    <tableColumn id="2" xr3:uid="{F3E372F8-5235-4CB7-88AF-FAD6E3190811}" name=" Owner-occupied"/>
    <tableColumn id="3" xr3:uid="{704224A4-C9B2-465D-A2C3-383D01F97407}" name=" Private rent"/>
    <tableColumn id="4" xr3:uid="{C35EC494-5967-4050-945E-A771C1F9DB3D}" name=" Social rent"/>
  </tableColumns>
  <tableStyleInfo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8BFA9E5C-D6D3-47EE-9370-6867E8B4D9A6}" name="TableFA1b" displayName="TableFA1b" ref="A15:B19" totalsRowShown="0">
  <tableColumns count="2">
    <tableColumn id="1" xr3:uid="{F180C7DD-64C4-4255-AD87-D92D78B03503}" name="2011 Rural-Urban Classification of Areas"/>
    <tableColumn id="2" xr3:uid="{8C4143AE-B6F8-4702-A605-7BD9B42678EA}" name="2023"/>
  </tableColumns>
  <tableStyleInfo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2A722F59-308E-4BDD-BFDF-83F0286F84B9}" name="TableFA1a" displayName="TableFA1a" ref="A6:B12" totalsRowShown="0">
  <tableColumns count="2">
    <tableColumn id="1" xr3:uid="{1E1AD9DA-6D0F-4CAC-B239-FE60244E334B}" name="2011 Rural-Urban Classification of Areas"/>
    <tableColumn id="2" xr3:uid="{249E7743-0554-4690-B4EF-13D01F4FC941}" name="2023"/>
  </tableColumns>
  <tableStyleInfo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FB9A257B-9C59-44DE-B29C-8C70E9ACCE6F}" name="TableFA4a" displayName="TableFA4a" ref="A62:C68" totalsRowShown="0">
  <tableColumns count="3">
    <tableColumn id="1" xr3:uid="{BD12085C-6503-422E-B777-DB9CB06C7680}" name="2011 Rural-Urban Classification of Areas"/>
    <tableColumn id="2" xr3:uid="{2A3160D4-0323-4DA5-913C-4FAE57298D7C}" name="Existing dwellings"/>
    <tableColumn id="3" xr3:uid="{430AA7CF-1029-49E3-8D62-003B7E082FE3}" name="New dwellings"/>
  </tableColumns>
  <tableStyleInfo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E1E35584-44C2-4CB0-8544-9062A1E84467}" name="TableFA4b" displayName="TableFA4b" ref="A71:C75" totalsRowShown="0">
  <tableColumns count="3">
    <tableColumn id="1" xr3:uid="{3F1C4D03-B986-4E26-8EC5-40AC1176DFF5}" name="2011 Rural-Urban Classification of Areas"/>
    <tableColumn id="2" xr3:uid="{9D84567D-775F-41E4-9BF8-09AE9E662450}" name="Existing dwellings"/>
    <tableColumn id="3" xr3:uid="{45C2F1D1-62FB-470A-8548-CB6878C4DDDB}" name="New dwellings"/>
  </tableColumns>
  <tableStyleInfo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4D576A71-84A7-4D89-8250-3B747A1FE86A}" name="TableFA2c" displayName="TableFA2c" ref="A38:F43" totalsRowShown="0">
  <tableColumns count="6">
    <tableColumn id="1" xr3:uid="{508BFACC-7C5F-4513-8ECE-2E50B87F5C4A}" name="2011 Rural-Urban Classification of Areas"/>
    <tableColumn id="2" xr3:uid="{0E3D6590-0B3B-4B57-AD29-AC6EDA285D63}" name="Detached"/>
    <tableColumn id="3" xr3:uid="{21C7767A-A310-4D50-BEEA-D4A0E744E5AA}" name="Semi-detached"/>
    <tableColumn id="4" xr3:uid="{0AE2C9F9-D93F-41EE-B65D-D4105ABCA542}" name="Terraced"/>
    <tableColumn id="5" xr3:uid="{F641CEF6-01F7-4630-A87B-7FB8AC20CBDD}" name="Flats and maisonettes"/>
    <tableColumn id="6" xr3:uid="{E2E299DA-5D99-44EE-AAE0-B7C993D94A8C}" name="All homes"/>
  </tableColumns>
  <tableStyleInfo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A6C4FF90-B5F6-4BE7-BA82-1EB8233D1E70}" name="TableFB1" displayName="TableFB1" ref="A6:H90" totalsRowShown="0">
  <tableColumns count="8">
    <tableColumn id="1" xr3:uid="{9F326C5F-6614-43D2-974D-82CAD0EDB9C6}" name="Area Code"/>
    <tableColumn id="2" xr3:uid="{25D75A28-347B-4066-985E-990ACD1119CE}" name="Local Authority Name"/>
    <tableColumn id="3" xr3:uid="{AE75F9FE-1777-4B9B-A2D4-0DDB9AABF8E4}" name="Rural-Urban Classification 2011"/>
    <tableColumn id="4" xr3:uid="{0D0592CF-B9B5-404E-98E6-FF922CDD74D4}" name="Detached"/>
    <tableColumn id="5" xr3:uid="{84B1754B-64BA-4E9B-972A-4DAB7C0ED5D9}" name="Semi-detached"/>
    <tableColumn id="6" xr3:uid="{32408EE3-64B1-44D6-B23A-CE23DEBC071A}" name="Terraced"/>
    <tableColumn id="7" xr3:uid="{C142BC5F-8E87-471D-A4FE-0ACA70625286}" name="Flats and maisonettes"/>
    <tableColumn id="8" xr3:uid="{E617F249-70A2-4396-842F-73B0FC5EBDB6}" name="All dwellings"/>
  </tableColumns>
  <tableStyleInfo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C0A3285C-1580-429C-BB1C-DF2F46A6DFFC}" name="TableFB2" displayName="TableFB2" ref="A93:H268" totalsRowShown="0">
  <tableColumns count="8">
    <tableColumn id="1" xr3:uid="{9F2C0C78-9F70-4D55-B07A-3A1F444B0EA2}" name="Area Code"/>
    <tableColumn id="2" xr3:uid="{0FB5FD9C-E1E1-407A-81B6-2D4240A2789E}" name="Local Authority Name"/>
    <tableColumn id="3" xr3:uid="{9217719A-70CF-4489-932F-6A9338E72709}" name="Rural-Urban Classification 2011"/>
    <tableColumn id="4" xr3:uid="{D8D308E8-CCA8-4E05-9638-700A8DCB8472}" name="Detached"/>
    <tableColumn id="5" xr3:uid="{DB3CC3F8-20A9-47E9-9F4A-F617ADE2A78E}" name="Semi-detached"/>
    <tableColumn id="6" xr3:uid="{4EA9F6D1-2B80-4011-90A2-1F14256CDCEC}" name="Terraced"/>
    <tableColumn id="7" xr3:uid="{46076273-61A9-4849-9C28-99C7B2A7C2D6}" name="Flats and maisonettes"/>
    <tableColumn id="8" xr3:uid="{2AEDAB8C-D56C-4A9A-92B0-AAB81BA72DC2}" name="All dwellings"/>
  </tableColumns>
  <tableStyleInfo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1" xr:uid="{68900B44-2D08-4DD5-A9C4-68F4FB84AFE9}" name="TableFB3" displayName="TableFB3" ref="A271:H321" totalsRowShown="0">
  <tableColumns count="8">
    <tableColumn id="1" xr3:uid="{C07C82CB-C61B-4309-9E3B-4283210EC7E8}" name="Area Code"/>
    <tableColumn id="2" xr3:uid="{E730CC35-DD1A-46C9-B9CC-AC138D56B050}" name="Local Authority Name"/>
    <tableColumn id="3" xr3:uid="{46E12310-C25A-400C-92F3-031320FB3992}" name="Rural-Urban Classification 2011"/>
    <tableColumn id="4" xr3:uid="{06BC02B3-09EC-4A66-B6E0-0E1F4A190138}" name="Detached"/>
    <tableColumn id="5" xr3:uid="{5DC64929-FEB6-4C33-A1D3-09EC1D5D9D1B}" name="Semi-detached"/>
    <tableColumn id="6" xr3:uid="{E8076FF9-4952-41C3-BE58-DAD5B5346D9F}" name="Terraced"/>
    <tableColumn id="7" xr3:uid="{850820F0-7D5B-4127-89FA-DA221C671983}" name="Flats and maisonettes"/>
    <tableColumn id="8" xr3:uid="{EC086686-4B61-4D20-A930-287838BDF2E9}" name="All dwellings"/>
  </tableColumns>
  <tableStyleInfo showFirstColumn="0" showLastColumn="0" showRowStripes="1" showColumnStripes="0"/>
</table>
</file>

<file path=xl/tables/table1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2" xr:uid="{76561303-3267-4829-8E9D-9D76F64B9873}" name="TableFC1" displayName="TableFC1" ref="A6:G90" totalsRowShown="0">
  <tableColumns count="7">
    <tableColumn id="1" xr3:uid="{A9CAB3EC-F84A-48F1-A996-680E23EA540C}" name="Area Code"/>
    <tableColumn id="2" xr3:uid="{B9A80046-9A55-49AF-AA9B-E75B861F42E3}" name="Local Authority Name"/>
    <tableColumn id="3" xr3:uid="{2E9B66E6-D047-414C-9808-C8D2AFD6E39E}" name="Rural-Urban Classification 2011"/>
    <tableColumn id="4" xr3:uid="{39A93548-9B93-4B9A-AF82-19CEACCE458A}" name="Owner-occupied"/>
    <tableColumn id="5" xr3:uid="{393166E3-4267-472D-8142-D17F900A756A}" name="Private rent"/>
    <tableColumn id="6" xr3:uid="{AD60325A-41A1-4D35-BE9C-42A89070E9FE}" name="Social rent"/>
    <tableColumn id="7" xr3:uid="{EC58E5DB-721A-4901-AD18-5C02D5F9045D}" name="All dwellings"/>
  </tableColumns>
  <tableStyleInfo showFirstColumn="0" showLastColumn="0" showRowStripes="1" showColumnStripes="0"/>
</table>
</file>

<file path=xl/tables/table1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3" xr:uid="{692EB215-801B-472B-B778-AF21E0ED39AE}" name="TableFC2" displayName="TableFC2" ref="A93:G268" totalsRowShown="0">
  <tableColumns count="7">
    <tableColumn id="1" xr3:uid="{2DEFAAC9-EE1B-4CDB-A644-C0713CA1403F}" name="Area Code"/>
    <tableColumn id="2" xr3:uid="{4A325417-914B-4943-A7A8-D5396F117257}" name="Local Authority Name"/>
    <tableColumn id="3" xr3:uid="{C7A8E20D-441A-450A-A65C-60D82A17214E}" name="Rural-Urban Classification 2011"/>
    <tableColumn id="4" xr3:uid="{6120212B-EE5D-4201-90BC-8EDCBA4A136B}" name="Owner-occupied"/>
    <tableColumn id="5" xr3:uid="{D23D3961-2257-472C-B314-E29E8C25159A}" name="Private rent"/>
    <tableColumn id="6" xr3:uid="{4AB1574A-E374-44A7-968E-E28FA068CC45}" name="Social rent"/>
    <tableColumn id="7" xr3:uid="{F8DC5976-8B7B-4FD8-A355-F3C8275BDC11}" name="All dwellings"/>
  </tableColumns>
  <tableStyleInfo showFirstColumn="0" showLastColumn="0" showRowStripes="1" showColumnStripes="0"/>
</table>
</file>

<file path=xl/tables/table1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4" xr:uid="{C2FFCF2F-7FC6-4056-B81F-B8E1C65F7CB3}" name="TableFC3" displayName="TableFC3" ref="A271:G321" totalsRowShown="0">
  <tableColumns count="7">
    <tableColumn id="1" xr3:uid="{39023448-A16F-45BE-B776-5D41D4FF8BA3}" name="Area Code"/>
    <tableColumn id="2" xr3:uid="{91E5F59F-8563-46BE-8D61-AA9EAC79B621}" name="Local Authority Name"/>
    <tableColumn id="3" xr3:uid="{1471E4BE-C091-4E53-8671-ECC757397F07}" name="Rural-Urban Classification 2011"/>
    <tableColumn id="4" xr3:uid="{5BCACC6B-5BE4-4031-AF5A-E7F2436C7C30}" name="Owner-occupied"/>
    <tableColumn id="5" xr3:uid="{CE0657E3-5D26-4AFB-AEA8-307FE566C392}" name="Private rent"/>
    <tableColumn id="6" xr3:uid="{ED889CF8-1EEC-47F5-9352-9F6F4249CC52}" name="Social rent"/>
    <tableColumn id="7" xr3:uid="{E1BDD695-9DF1-4BAB-B63D-2CD44F8FCF1D}" name="All dwellings"/>
  </tableColumns>
  <tableStyleInfo showFirstColumn="0" showLastColumn="0" showRowStripes="1" showColumnStripes="0"/>
</table>
</file>

<file path=xl/tables/table1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6A926EE7-BB85-4533-A460-A5C0C95C8413}" name="TableFD1" displayName="TableFD1" ref="A6:F90" totalsRowShown="0">
  <tableColumns count="6">
    <tableColumn id="1" xr3:uid="{49015138-AEB8-44B0-814E-56306623B182}" name="Area Code"/>
    <tableColumn id="2" xr3:uid="{F1CF7C6F-2E8D-422E-867F-B9DE374ED385}" name="Local Authority Name"/>
    <tableColumn id="3" xr3:uid="{2F64325F-1488-47BA-A5F7-63AA5593056E}" name="Rural-Urban Classification 2011"/>
    <tableColumn id="4" xr3:uid="{6BA1B6AB-9973-46F6-8B09-CC510D170A02}" name="Existing dwellings"/>
    <tableColumn id="5" xr3:uid="{FFB96F0B-D02F-4B7E-A437-8B406E98BF12}" name="New dwellings"/>
    <tableColumn id="6" xr3:uid="{5419A7B1-7F13-460B-A377-5AC6B6CA751A}" name="All dwellings"/>
  </tableColumns>
  <tableStyleInfo showFirstColumn="0" showLastColumn="0" showRowStripes="1" showColumnStripes="0"/>
</table>
</file>

<file path=xl/tables/table1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4EDEBA56-E9F5-4A8D-BF27-AFF055FBA371}" name="TableFD2" displayName="TableFD2" ref="A93:F268" totalsRowShown="0">
  <tableColumns count="6">
    <tableColumn id="1" xr3:uid="{01342BCF-62E9-43E9-8C09-2E2654769114}" name="Area Code"/>
    <tableColumn id="2" xr3:uid="{579A3EA1-3C74-4BED-8DD1-DE456D74EF40}" name="Local Authority Name"/>
    <tableColumn id="3" xr3:uid="{8CBCB223-DFB3-49A6-8890-2765C35087A0}" name="Rural-Urban Classification 2011"/>
    <tableColumn id="4" xr3:uid="{D551F325-896C-4512-9B83-1A45BC76AA06}" name="Existing dwellings"/>
    <tableColumn id="5" xr3:uid="{5E091C34-1915-406E-829C-E7C6E71A62F2}" name="New dwellings"/>
    <tableColumn id="6" xr3:uid="{755FF63A-698D-4551-91A0-9EFD8AC07DE4}" name="All dwellings"/>
  </tableColumns>
  <tableStyleInfo showFirstColumn="0" showLastColumn="0" showRowStripes="1" showColumnStripes="0"/>
</table>
</file>

<file path=xl/tables/table1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7" xr:uid="{4A15CDAE-3194-4A5B-80CF-919543FAE0C1}" name="TableFD3" displayName="TableFD3" ref="A271:F321" totalsRowShown="0">
  <tableColumns count="6">
    <tableColumn id="1" xr3:uid="{B487CDC1-9E71-4A79-8E01-BE00C1E68240}" name="Area Code"/>
    <tableColumn id="2" xr3:uid="{0B5ED027-2D61-4B04-90AC-4E5057D78F2E}" name="Local Authority Name"/>
    <tableColumn id="3" xr3:uid="{5DF2B9EF-7236-4E0D-8F0D-5E94B6140633}" name="Rural-Urban Classification 2011"/>
    <tableColumn id="4" xr3:uid="{843A040E-74BE-4995-8E7B-C10CDB4BAD0B}" name="Existing dwellings"/>
    <tableColumn id="5" xr3:uid="{4FB082B7-C07D-4E08-8519-ED6BF3BD1B4C}" name="New dwellings"/>
    <tableColumn id="6" xr3:uid="{25342A46-CAA1-4CDC-AB74-2DE627816C8A}" name="All dwellings"/>
  </tableColumns>
  <tableStyleInfo showFirstColumn="0" showLastColumn="0" showRowStripes="1" showColumnStripes="0"/>
</table>
</file>

<file path=xl/tables/table1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8" xr:uid="{79AF3CA6-58C0-47C1-B0C4-A77D883D2660}" name="TableFE1" displayName="TableFE1" ref="A6:F11" totalsRowShown="0">
  <tableColumns count="6">
    <tableColumn id="1" xr3:uid="{2BA22526-DB62-410C-BE77-41397AF3CB76}" name="Distribution estimate"/>
    <tableColumn id="2" xr3:uid="{45AC55CD-DBF9-45B4-B336-656D207A0922}" name="Detached"/>
    <tableColumn id="3" xr3:uid="{3D9DB76A-2DA3-4828-9C95-4F3A1E06607A}" name="Semi-detached"/>
    <tableColumn id="4" xr3:uid="{9B355BC9-168D-49C6-8EBC-29F7C1485F0C}" name="Terraced"/>
    <tableColumn id="5" xr3:uid="{28FBECC1-A383-4B6B-B146-08F0E44E9E12}" name="Flats and maisonettes"/>
    <tableColumn id="6" xr3:uid="{77FD9D31-0337-487F-A8DA-345BF2B2C3A8}" name="All dwellings"/>
  </tableColumns>
  <tableStyleInfo showFirstColumn="0" showLastColumn="0" showRowStripes="1" showColumnStripes="0"/>
</table>
</file>

<file path=xl/tables/table1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9" xr:uid="{0AEB900D-668D-4F54-8616-61E44A7E2C22}" name="TableFE2" displayName="TableFE2" ref="A14:F19" totalsRowShown="0">
  <tableColumns count="6">
    <tableColumn id="1" xr3:uid="{A9A649E0-1484-4F52-ACFA-EF40D7A29BB7}" name="Distribution estimate"/>
    <tableColumn id="2" xr3:uid="{F05DA139-4C14-46A8-83AF-74D676229D07}" name="Detached"/>
    <tableColumn id="3" xr3:uid="{5DE581D1-F396-4040-8C3E-791769A6F85E}" name="Semi-detached"/>
    <tableColumn id="4" xr3:uid="{3516E6E2-FD27-472C-BDA2-9F5B3679AEB7}" name="Terraced"/>
    <tableColumn id="5" xr3:uid="{B5624176-64D5-428C-9912-8BE36C1BFB92}" name="Flats and maisonettes"/>
    <tableColumn id="6" xr3:uid="{9725A1C5-62F8-4BA7-B18C-E1D19030D7A8}" name="All dwellings"/>
  </tableColumns>
  <tableStyleInfo showFirstColumn="0" showLastColumn="0" showRowStripes="1" showColumnStripes="0"/>
</table>
</file>

<file path=xl/tables/table1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7A8AA581-59FD-47F6-B8E1-CB266023A13F}" name="TableGA1" displayName="TableGA1" ref="A6:G11" totalsRowShown="0" headerRowDxfId="137" dataDxfId="136">
  <autoFilter ref="A6:G11" xr:uid="{5E858470-0713-437B-BD2C-A5F0C8E8FA3F}">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16664EBD-67A9-4A64-B410-04DA13590562}" name="2011 Rural-Urban Classification of Areas" dataDxfId="13"/>
    <tableColumn id="2" xr3:uid="{5981F27F-DCD9-4E67-919C-66228DD2F6E5}" name="Sep-24" dataDxfId="12"/>
    <tableColumn id="3" xr3:uid="{26BCC76C-37E5-4D11-806C-E1C59CC895A7}" name="Dec-24" dataDxfId="11"/>
    <tableColumn id="4" xr3:uid="{20360A6B-F206-4BDB-AD5A-C6720F5E7855}" name="Mar-25" dataDxfId="10"/>
    <tableColumn id="5" xr3:uid="{90679435-B654-462B-A465-9EF868832AE6}" name="Jun-25" dataDxfId="9"/>
    <tableColumn id="6" xr3:uid="{22545EE3-29A9-454C-85CF-64E86759A4F4}" name="Sep-25" dataDxfId="8"/>
    <tableColumn id="7" xr3:uid="{E0D30664-2B19-4252-ACE1-F3A45FEE8652}" name="Dec-25" dataDxfId="7"/>
  </tableColumns>
  <tableStyleInfo showFirstColumn="0" showLastColumn="0" showRowStripes="0" showColumnStripes="0"/>
</table>
</file>

<file path=xl/tables/table1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E9294128-F33E-42C9-9891-B6DB21E7F0EC}" name="TableGA2" displayName="TableGA2" ref="A14:G19" totalsRowShown="0" headerRowDxfId="135" dataDxfId="134">
  <autoFilter ref="A14:G19" xr:uid="{ABAE7ED2-5A76-4D98-97EB-AC8028112DBC}">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1629663A-1746-45BF-AC20-72575186C12B}" name="2011 Rural-Urban Classification of Areas" dataDxfId="6"/>
    <tableColumn id="2" xr3:uid="{31DAAF23-A157-44F6-8F05-19F924429DDD}" name="Sep-24" dataDxfId="5"/>
    <tableColumn id="3" xr3:uid="{E9057C0F-E029-43A0-91F3-CA1A699C03B0}" name="Dec-24" dataDxfId="4"/>
    <tableColumn id="4" xr3:uid="{8BA06B58-7FBD-4883-BDFF-2EF90560D7A8}" name="Mar-25" dataDxfId="3"/>
    <tableColumn id="5" xr3:uid="{019893FE-1F47-4750-A012-BCBEB2AA6876}" name="Jun-25" dataDxfId="2"/>
    <tableColumn id="6" xr3:uid="{3DE42446-404D-4705-8EA6-50587D892792}" name="Sep-25" dataDxfId="1"/>
    <tableColumn id="7" xr3:uid="{216729DA-9ADC-44BC-B4F5-C8B91517523A}" name="Dec-25" dataDxfId="0"/>
  </tableColumns>
  <tableStyleInfo showFirstColumn="0" showLastColumn="0" showRowStripes="0" showColumnStripes="0"/>
</table>
</file>

<file path=xl/tables/table1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EDBF2A77-472F-4866-9E2E-20500B8BBFBF}" name="TableGB1" displayName="TableGB1" ref="A6:D11" totalsRowShown="0" headerRowDxfId="109" dataDxfId="108">
  <autoFilter ref="A6:D11" xr:uid="{5E858470-0713-437B-BD2C-A5F0C8E8FA3F}">
    <filterColumn colId="0" hiddenButton="1"/>
    <filterColumn colId="1" hiddenButton="1"/>
    <filterColumn colId="2" hiddenButton="1"/>
    <filterColumn colId="3" hiddenButton="1"/>
  </autoFilter>
  <tableColumns count="4">
    <tableColumn id="1" xr3:uid="{D20C9737-4299-4AB1-9EAE-14370C5B3A57}" name="2021 Rural-Urban Classification of Areas" dataDxfId="107"/>
    <tableColumn id="2" xr3:uid="{BD4C005D-58A5-40EA-A4D0-B80369568AFD}" name="2022/23" dataDxfId="106"/>
    <tableColumn id="3" xr3:uid="{D51B7265-7A40-452F-847C-B7D6456E8B0F}" name="2023/24" dataDxfId="105"/>
    <tableColumn id="4" xr3:uid="{85BE566A-13D1-4C6C-82A8-2EA83A745ED8}" name="2024/25" dataDxfId="104"/>
  </tableColumns>
  <tableStyleInfo showFirstColumn="0" showLastColumn="0" showRowStripes="0" showColumnStripes="0"/>
</table>
</file>

<file path=xl/tables/table1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862AD0C9-C91C-48A1-A1D2-6D0D9DD8A306}" name="TableGB2" displayName="TableGB2" ref="A14:D19" totalsRowShown="0" headerRowDxfId="103" dataDxfId="102">
  <autoFilter ref="A14:D19" xr:uid="{ABAE7ED2-5A76-4D98-97EB-AC8028112DBC}">
    <filterColumn colId="0" hiddenButton="1"/>
    <filterColumn colId="1" hiddenButton="1"/>
    <filterColumn colId="2" hiddenButton="1"/>
    <filterColumn colId="3" hiddenButton="1"/>
  </autoFilter>
  <tableColumns count="4">
    <tableColumn id="1" xr3:uid="{D9C6F9E9-7260-4B43-A36A-6C7EABEFC6FA}" name="2021 Rural-Urban Classification of Areas" dataDxfId="101"/>
    <tableColumn id="2" xr3:uid="{B92F98FE-1616-423E-9FFD-55C8E791AB92}" name="2022/23" dataDxfId="100"/>
    <tableColumn id="3" xr3:uid="{0878B44E-663A-4582-BFC6-0657F8A07A8F}" name="2023/24" dataDxfId="99"/>
    <tableColumn id="4" xr3:uid="{76D0E9C4-F8C0-41AC-BD8A-E554A1BB9125}" name="2024/25" dataDxfId="98"/>
  </tableColumns>
  <tableStyleInfo showFirstColumn="0" showLastColumn="0" showRowStripes="0" showColumnStripes="0"/>
</table>
</file>

<file path=xl/tables/table1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51CEB789-03BF-4527-81FC-6D956E211487}" name="TableGC1" displayName="TableGC1" ref="A6:I73" totalsRowShown="0">
  <tableColumns count="9">
    <tableColumn id="1" xr3:uid="{0CE0A01C-F431-4A78-8977-FBEF278F8C66}" name="Area Code"/>
    <tableColumn id="2" xr3:uid="{5192D983-B6C2-4ABB-986D-76290779C9C1}" name="Parliamentary Constituency Name"/>
    <tableColumn id="4" xr3:uid="{4560CC0C-34CD-4AFE-BC05-C8447089E24E}" name="Estimated number of households"/>
    <tableColumn id="5" xr3:uid="{5EE4A9EC-5AC8-4DE5-AA8F-252A3F7F3B30}" name="Number of heat pump redemptions 2022/23" dataDxfId="25"/>
    <tableColumn id="6" xr3:uid="{E1994884-7015-47D4-9660-FAEB8CEFC68E}" name="Heat pump redemptions per 10 thousand households in 2022/23" dataDxfId="24"/>
    <tableColumn id="7" xr3:uid="{CC623052-43DB-40AD-8C6F-A2EC6AA1A293}" name="Number of heat pump redemptions 2023/24" dataDxfId="23"/>
    <tableColumn id="8" xr3:uid="{38A6841C-D97E-4F2B-B5E8-278C1DC0394B}" name="Heat pump redemptions per 10 thousand households in 2023/24" dataDxfId="22"/>
    <tableColumn id="9" xr3:uid="{28D7739F-AD5A-4D3B-B634-156AC464DEC6}" name="Number of heat pump redemptions 2024/25" dataDxfId="21"/>
    <tableColumn id="10" xr3:uid="{89189CBE-0347-4EB3-8048-BFAADB119690}" name="Heat pump redemptions per 10 thousand households in 2024/25" dataDxfId="20"/>
  </tableColumns>
  <tableStyleInfo showFirstColumn="0" showLastColumn="0" showRowStripes="1" showColumnStripes="0"/>
</table>
</file>

<file path=xl/tables/table1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90780F03-93F7-4B6D-BFBA-68BC5D58DE85}" name="TableGC2" displayName="TableGC2" ref="A76:I128" totalsRowShown="0">
  <tableColumns count="9">
    <tableColumn id="1" xr3:uid="{3BE6A874-3F90-481E-994E-8955B03C545E}" name="Area Code"/>
    <tableColumn id="2" xr3:uid="{1976ED21-53CF-4893-893A-950EA22E5103}" name="Parliamentary Constituency Name"/>
    <tableColumn id="4" xr3:uid="{794A9589-CA45-4869-B1CF-F88D0B929B9F}" name="Estimated number of households"/>
    <tableColumn id="5" xr3:uid="{7E8DD28D-B704-41B9-83E2-30473CE918E7}" name="Number of heat pump redemptions 2022/23" dataDxfId="19"/>
    <tableColumn id="6" xr3:uid="{F68A00BD-80E5-4B34-9A28-28AD06DF8AAB}" name="Heat pump redemptions per 10 thousand households in 2022/23" dataDxfId="18"/>
    <tableColumn id="7" xr3:uid="{45E881BF-D746-43D3-A8B5-334796498CBA}" name="Number of heat pump redemptions 2023/24" dataDxfId="17"/>
    <tableColumn id="8" xr3:uid="{B6009CCE-2AA2-4A01-96DE-F973977C0B85}" name="Heat pump redemptions per 10 thousand households in 2023/24" dataDxfId="16"/>
    <tableColumn id="9" xr3:uid="{DE7EF033-A4B9-48F7-AD82-7B499F2FA904}" name="Number of heat pump redemptions 2024/25" dataDxfId="15"/>
    <tableColumn id="10" xr3:uid="{79FFC8D2-8CC5-49E1-BB20-30BE4C479B5D}" name="Heat pump redemptions per 10 thousand households in 2024/25" dataDxfId="14"/>
  </tableColumns>
  <tableStyleInfo showFirstColumn="0" showLastColumn="0" showRowStripes="1" showColumnStripes="0"/>
</table>
</file>

<file path=xl/tables/table1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8D983BFC-8BF5-4E0F-9AA9-2F6EFBD7B506}" name="TableGD1" displayName="TableGD1" ref="A6:J9" totalsRowShown="0" headerRowDxfId="49" dataDxfId="48">
  <autoFilter ref="A6:J9" xr:uid="{8854A809-DFCA-4A35-8A5F-3328A8F9C45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454DA948-28E4-47D1-B872-9779B383A6DA}" name="Gas grid status" dataDxfId="47"/>
    <tableColumn id="2" xr3:uid="{D65BDBEA-8B0D-45DD-A7AE-5F40D25C6A82}" name="Dec-23" dataDxfId="46"/>
    <tableColumn id="3" xr3:uid="{A81C509C-DA37-458A-A943-5A1A4EBCF330}" name="Mar-24" dataDxfId="45"/>
    <tableColumn id="4" xr3:uid="{55725878-B0E8-46E2-A117-CFC3251FEEF5}" name="Jun-24" dataDxfId="44"/>
    <tableColumn id="5" xr3:uid="{9B6A753E-1878-45AB-B557-FF51B9FA60F9}" name="Sep-24" dataDxfId="43"/>
    <tableColumn id="6" xr3:uid="{314806E0-BF12-4EEA-8B5D-8973FE8E5786}" name="Dec-24" dataDxfId="42"/>
    <tableColumn id="7" xr3:uid="{3C2002E8-6CA4-42F2-BF4F-C823AB7C872B}" name="Mar-25" dataDxfId="41"/>
    <tableColumn id="8" xr3:uid="{D023FD33-6AFD-4465-B535-90F6CEEA887D}" name="Jun-25" dataDxfId="40"/>
    <tableColumn id="9" xr3:uid="{2C48D2C1-73D7-4387-9E86-D9738474528F}" name="Sep-25" dataDxfId="39"/>
    <tableColumn id="10" xr3:uid="{EFF73DC9-960C-4F16-AE62-C77B3B58710C}" name="Dec-25" dataDxfId="38"/>
  </tableColumns>
  <tableStyleInfo showFirstColumn="0" showLastColumn="0" showRowStripes="0" showColumnStripes="0"/>
</table>
</file>

<file path=xl/tables/table1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CD63FA88-AE40-49B4-8895-D7C80E3D65D5}" name="TableGD2" displayName="TableGD2" ref="A12:J15" totalsRowShown="0" headerRowDxfId="37" dataDxfId="36">
  <autoFilter ref="A12:J15" xr:uid="{023AF9BA-3C3B-49E2-834D-BAF8D57D722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2216DC30-060E-464B-8630-AE0FBCFBFF84}" name="Gas grid status" dataDxfId="35"/>
    <tableColumn id="2" xr3:uid="{59DED9CA-D8D5-43F3-A072-FB19AE12CA63}" name="Dec-23" dataDxfId="34"/>
    <tableColumn id="3" xr3:uid="{3BC37301-D642-4388-ADA5-30D9C8013CB8}" name="Mar-24" dataDxfId="33"/>
    <tableColumn id="4" xr3:uid="{94FBE9DD-735F-4382-A623-B83E03CEF75F}" name="Jun-24" dataDxfId="32"/>
    <tableColumn id="5" xr3:uid="{20B27FD2-7741-4817-9BEB-5C3E1A51CE5C}" name="Sep-24" dataDxfId="31"/>
    <tableColumn id="6" xr3:uid="{916E11E0-3D86-4B6B-87E7-A749D0C2375C}" name="Dec-24" dataDxfId="30"/>
    <tableColumn id="7" xr3:uid="{6F1C9711-2BF2-4D91-B8CC-BC6B725D2FBD}" name="Mar-25" dataDxfId="29"/>
    <tableColumn id="8" xr3:uid="{C11B3FC7-223A-41BE-B9EC-986F3597CDC2}" name="Jun-25" dataDxfId="28"/>
    <tableColumn id="9" xr3:uid="{FDD3E2E5-C04F-483F-ADBD-F1135C8CF803}" name="Sep-25" dataDxfId="27"/>
    <tableColumn id="10" xr3:uid="{5607CCF5-8B32-4A60-8499-163EFB3C016A}" name="Dec-25" dataDxfId="26"/>
  </tableColumns>
  <tableStyleInfo showFirstColumn="0" showLastColumn="0" showRowStripes="0" showColumnStripes="0"/>
</table>
</file>

<file path=xl/tables/table1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5C3A5199-1E15-4417-A60B-9F8F4C297915}" name="TableGE1" displayName="TableGE1" ref="A6:J9" totalsRowShown="0" headerRowDxfId="73" dataDxfId="72">
  <autoFilter ref="A6:J9" xr:uid="{8854A809-DFCA-4A35-8A5F-3328A8F9C45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758C96D4-DFD8-4FD1-80F5-CFA209F44191}" name="Rurality" dataDxfId="71"/>
    <tableColumn id="2" xr3:uid="{D53565D9-927C-406F-BBBB-78570F8E59E4}" name="Dec-23" dataDxfId="70"/>
    <tableColumn id="3" xr3:uid="{1A088FAB-7DDE-4711-8A13-0AA0BC11A1B5}" name="Mar-24" dataDxfId="69"/>
    <tableColumn id="4" xr3:uid="{69915DFB-E8E6-415D-AB26-762B52C5631F}" name="Jun-24" dataDxfId="68"/>
    <tableColumn id="5" xr3:uid="{57B421D5-4D42-4906-9265-9517C80435AC}" name="Sep-24" dataDxfId="67"/>
    <tableColumn id="6" xr3:uid="{835D9650-BF31-43BC-8FAE-52EEBFC7B214}" name="Dec-24" dataDxfId="66"/>
    <tableColumn id="7" xr3:uid="{8FE3D002-ACBE-4CF3-A4BD-4CADFB9D0613}" name="Mar-25" dataDxfId="65"/>
    <tableColumn id="8" xr3:uid="{80BA8C3D-FE97-48EC-9B35-D7F7CBC8AC01}" name="Jun-25" dataDxfId="64"/>
    <tableColumn id="9" xr3:uid="{6E13B88F-179C-4B66-8C1A-67365952A5E1}" name="Sep-25" dataDxfId="63"/>
    <tableColumn id="10" xr3:uid="{DEB8B7C4-8EF5-4213-9445-4EBCAEEF28EB}" name="Dec-25" dataDxfId="62"/>
  </tableColumns>
  <tableStyleInfo showFirstColumn="0" showLastColumn="0" showRowStripes="0" showColumnStripes="0"/>
</table>
</file>

<file path=xl/tables/table1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665E9C23-B236-47B5-88D5-743DB71DA238}" name="TableGE2" displayName="TableGE2" ref="A12:J15" totalsRowShown="0" headerRowDxfId="61" dataDxfId="60">
  <autoFilter ref="A12:J15" xr:uid="{023AF9BA-3C3B-49E2-834D-BAF8D57D722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ADF5123E-03A4-46C1-883B-F48CC6253216}" name="Rurality" dataDxfId="59"/>
    <tableColumn id="2" xr3:uid="{F2435736-F1F9-4BBC-9FEA-D53660635B33}" name="Dec-23" dataDxfId="58"/>
    <tableColumn id="3" xr3:uid="{2FFBE8A6-1A97-4FFA-817E-585E898BA926}" name="Mar-24" dataDxfId="57"/>
    <tableColumn id="4" xr3:uid="{55B750A6-2E80-48ED-A29E-F7D322B0E748}" name="Jun-24" dataDxfId="56"/>
    <tableColumn id="5" xr3:uid="{20D4C962-5649-4A94-ABB2-3FC389EBB606}" name="Sep-24" dataDxfId="55"/>
    <tableColumn id="6" xr3:uid="{3F9AB742-63BD-4047-BAB9-377F926A4D8B}" name="Dec-24" dataDxfId="54"/>
    <tableColumn id="7" xr3:uid="{A41F0375-7C5B-496D-8DE4-9A8AE75D9BE5}" name="Mar-25" dataDxfId="53"/>
    <tableColumn id="8" xr3:uid="{9296B6A2-09BF-43BF-881D-4F78CDA3B00A}" name="Jun-25" dataDxfId="52"/>
    <tableColumn id="9" xr3:uid="{F4C5BCEB-76D2-4A96-985C-6A3F4FAA7353}" name="Sep-25" dataDxfId="51"/>
    <tableColumn id="10" xr3:uid="{357380C2-9BBF-4EAE-8A31-A631825CBA67}" name="Dec-25" dataDxfId="50"/>
  </tableColumns>
  <tableStyleInfo showFirstColumn="0" showLastColumn="0" showRowStripes="0" showColumnStripes="0"/>
</table>
</file>

<file path=xl/tables/table1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97C75734-F5AD-43EB-9C0C-573519AEAE97}" name="TableGF1" displayName="TableGF1" ref="A6:J9" totalsRowShown="0" headerRowDxfId="133" dataDxfId="132">
  <autoFilter ref="A6:J9" xr:uid="{8854A809-DFCA-4A35-8A5F-3328A8F9C45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A7E1847C-7CAB-4FA9-AF03-DBD2A97697DF}" name="Gas grid status" dataDxfId="131"/>
    <tableColumn id="2" xr3:uid="{CFD0250E-3AC8-4C6A-A59A-771CEF630AD2}" name="Dec-23" dataDxfId="130"/>
    <tableColumn id="3" xr3:uid="{33B65C99-5B9D-499F-8E89-3914DA672E71}" name="Mar-24" dataDxfId="129"/>
    <tableColumn id="4" xr3:uid="{415DBBCF-673E-4AE5-A6C2-3D8FDC4070D4}" name="Jun-24" dataDxfId="128"/>
    <tableColumn id="5" xr3:uid="{ADA2CA63-B8E7-4F34-A127-FC5D9C15AFBB}" name="Sep-24" dataDxfId="127"/>
    <tableColumn id="6" xr3:uid="{FF0D1FC8-E67B-49CC-8442-5CAF9A4F195C}" name="Dec-24" dataDxfId="126"/>
    <tableColumn id="7" xr3:uid="{620CC0A4-92FD-4366-A192-6DFCE80D4623}" name="Mar-25" dataDxfId="125"/>
    <tableColumn id="8" xr3:uid="{0600B1AD-78D3-49B5-BBE3-627E7280E8E8}" name="Jun-25" dataDxfId="124"/>
    <tableColumn id="9" xr3:uid="{B5B44E27-DFF1-4BB9-A355-EBE6BE53FE17}" name="Sep-25" dataDxfId="123"/>
    <tableColumn id="10" xr3:uid="{5A66E9B2-AF0F-47B7-B239-34334FC608D2}" name="Dec-25" dataDxfId="122"/>
  </tableColumns>
  <tableStyleInfo showFirstColumn="0" showLastColumn="0" showRowStripes="0" showColumnStripes="0"/>
</table>
</file>

<file path=xl/tables/table1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64AD83FF-DCE5-4B38-9E73-8A501962F2F1}" name="TableGF2" displayName="TableGF2" ref="A12:J15" totalsRowShown="0" headerRowDxfId="121" dataDxfId="120">
  <autoFilter ref="A12:J15" xr:uid="{023AF9BA-3C3B-49E2-834D-BAF8D57D722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37FE157C-1964-4234-BB0A-D33314E13CF0}" name="Gas grid status" dataDxfId="119"/>
    <tableColumn id="2" xr3:uid="{48881E45-B66B-44A8-BFFA-30A87E010A03}" name="Dec-23" dataDxfId="118"/>
    <tableColumn id="3" xr3:uid="{DE815716-14CF-4E16-AD52-82B792BB6CA4}" name="Mar-24" dataDxfId="117"/>
    <tableColumn id="4" xr3:uid="{3C300571-5582-4871-B235-27F261287020}" name="Jun-24" dataDxfId="116"/>
    <tableColumn id="5" xr3:uid="{A801F283-5C03-48AE-87B2-453B82C4884E}" name="Sep-24" dataDxfId="115"/>
    <tableColumn id="6" xr3:uid="{67A57853-EA06-40E4-AAB8-BD4F0A244348}" name="Dec-24" dataDxfId="114"/>
    <tableColumn id="7" xr3:uid="{C8682247-ACF7-4F39-B715-8325056D9117}" name="Mar-25" dataDxfId="113"/>
    <tableColumn id="8" xr3:uid="{E5FE459C-4844-40E3-B188-FE04F0039762}" name="Jun-25" dataDxfId="112"/>
    <tableColumn id="9" xr3:uid="{AD691747-6E45-4AD7-B513-C95D6036AB78}" name="Sep-25" dataDxfId="111"/>
    <tableColumn id="10" xr3:uid="{7F04EE42-8D71-4C3E-9124-288C14C5512E}" name="Dec-25" dataDxfId="110"/>
  </tableColumns>
  <tableStyleInfo showFirstColumn="0" showLastColumn="0" showRowStripes="0" showColumnStripes="0"/>
</table>
</file>

<file path=xl/tables/table1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5ECAB289-F260-4DB9-8D8B-8EF77D16ECE5}" name="TableGG1" displayName="TableGG1" ref="A6:J9" totalsRowShown="0" headerRowDxfId="97" dataDxfId="96">
  <autoFilter ref="A6:J9" xr:uid="{8854A809-DFCA-4A35-8A5F-3328A8F9C45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74188512-A614-4294-BD69-2399645BEBAA}" name="Rurality" dataDxfId="95"/>
    <tableColumn id="2" xr3:uid="{5FB5DC34-E08B-41DD-9B50-9BDDD539DC0E}" name="Dec-23" dataDxfId="94"/>
    <tableColumn id="3" xr3:uid="{25B4D807-189F-46E2-BF68-3913B1C120E7}" name="Mar-24" dataDxfId="93"/>
    <tableColumn id="4" xr3:uid="{89C9C34B-D9C2-4D05-A996-74451CCBE92F}" name="Jun-24" dataDxfId="92"/>
    <tableColumn id="5" xr3:uid="{D889AD17-BEBF-426B-88DA-D7B9365CE8AE}" name="Sep-24" dataDxfId="91"/>
    <tableColumn id="6" xr3:uid="{4F7EDFDA-8836-4655-991B-B24E94970AE7}" name="Dec-24" dataDxfId="90"/>
    <tableColumn id="7" xr3:uid="{CC6D9D1F-E88E-45ED-8A2E-6EE26951A6C5}" name="Mar-25" dataDxfId="89"/>
    <tableColumn id="8" xr3:uid="{D2895568-2293-4C82-9ED7-2BA9E453D8B3}" name="Jun-25" dataDxfId="88"/>
    <tableColumn id="9" xr3:uid="{504F8618-05A0-425B-8EFE-096D1E9CEA03}" name="Sep-25" dataDxfId="87"/>
    <tableColumn id="10" xr3:uid="{E069AE08-3424-401D-A9BB-6DFCFF128347}" name="Dec-25" dataDxfId="86"/>
  </tableColumns>
  <tableStyleInfo showFirstColumn="0" showLastColumn="0" showRowStripes="0" showColumnStripes="0"/>
</table>
</file>

<file path=xl/tables/table1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78B80C5-7DA7-4549-8D55-E964DD4998C8}" name="TableGG2" displayName="TableGG2" ref="A12:J15" totalsRowShown="0" headerRowDxfId="85" dataDxfId="84">
  <autoFilter ref="A12:J15" xr:uid="{023AF9BA-3C3B-49E2-834D-BAF8D57D722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77065F38-F989-4C54-9F7E-6E08C127796F}" name="Rurality" dataDxfId="83"/>
    <tableColumn id="2" xr3:uid="{2E2DA51B-8E20-4483-8C55-A74BFBA6C3E6}" name="Dec-23" dataDxfId="82"/>
    <tableColumn id="3" xr3:uid="{B0D4C2BC-BCD2-49F2-B28E-F8EBF50CB5AC}" name="Mar-24" dataDxfId="81"/>
    <tableColumn id="4" xr3:uid="{BB068602-F77C-4D18-8951-A3751316B8F5}" name="Jun-24" dataDxfId="80"/>
    <tableColumn id="5" xr3:uid="{B6B208B6-40F4-4F7D-A5A8-4A40C946B268}" name="Sep-24" dataDxfId="79"/>
    <tableColumn id="6" xr3:uid="{5547B023-C3B8-4EC5-A7FE-09CFBD1447DC}" name="Dec-24" dataDxfId="78"/>
    <tableColumn id="7" xr3:uid="{B48CBF18-6B3F-404E-A0F2-41AA1A3D895B}" name="Mar-25" dataDxfId="77"/>
    <tableColumn id="8" xr3:uid="{8639916D-08CE-4D20-828B-A66C8CD26B4F}" name="Jun-25" dataDxfId="76"/>
    <tableColumn id="9" xr3:uid="{85885318-1FE4-463B-8383-D2CEEEA4A458}" name="Sep-25" dataDxfId="75"/>
    <tableColumn id="10" xr3:uid="{0A85BC96-CD15-473E-80B1-5F951F24A0D1}" name="Dec-25" dataDxfId="74"/>
  </tableColumns>
  <tableStyleInfo showFirstColumn="0" showLastColumn="0" showRowStripes="0" showColumnStripes="0"/>
</table>
</file>

<file path=xl/tables/table1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3E1D690C-078F-4E74-A6CA-EA9E59C3820C}" name="TableWDA1" displayName="TableWDA1" ref="A7:D11" totalsRowShown="0">
  <tableColumns count="4">
    <tableColumn id="1" xr3:uid="{457ADF81-8A50-4477-BE57-1FEA7E81118D}" name="2011 Rural-Urban Classification of Areas"/>
    <tableColumn id="2" xr3:uid="{A4FF3601-6129-4F0F-B4C3-2F7641E17ED2}" name="Existing dwellings "/>
    <tableColumn id="3" xr3:uid="{C0EC2ED4-1BAC-4215-BBF7-66E023B93647}" name="New dwellings"/>
    <tableColumn id="4" xr3:uid="{E62A7254-4DB1-48CA-902F-456FA8DD7303}" name="All dwellings"/>
  </tableColumns>
  <tableStyleInfo showFirstColumn="0" showLastColumn="0" showRowStripes="1" showColumnStripes="0"/>
</table>
</file>

<file path=xl/tables/table1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1" xr:uid="{72C28964-632F-42A6-9A02-BA82E8467FB1}" name="TableWDA2" displayName="TableWDA2" ref="A14:E18" totalsRowShown="0">
  <tableColumns count="5">
    <tableColumn id="1" xr3:uid="{EC1E670C-5189-4863-9ECB-4B98A8A69139}" name="2011 Rural-Urban Classification of Areas"/>
    <tableColumn id="2" xr3:uid="{FA530529-167F-4641-85AF-FEAF0CB41194}" name="Detached "/>
    <tableColumn id="3" xr3:uid="{0952FA21-C343-4A6B-9876-E5FE7D66D3F2}" name="Semi-detached "/>
    <tableColumn id="4" xr3:uid="{0702ADA7-748B-4061-ACF5-174ABB7D32C3}" name="Terraced "/>
    <tableColumn id="5" xr3:uid="{BFE64509-4059-431D-89E2-A8EF0B9155E1}" name="Flats and maisonettes "/>
  </tableColumns>
  <tableStyleInfo showFirstColumn="0" showLastColumn="0" showRowStripes="1" showColumnStripes="0"/>
</table>
</file>

<file path=xl/tables/table1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E8550388-DE04-4009-AF20-61DA10B01400}" name="TableWDA3" displayName="TableWDA3" ref="A21:D25" totalsRowShown="0">
  <tableColumns count="4">
    <tableColumn id="1" xr3:uid="{9D49BDBA-48F8-4F2A-B2E4-A1B37B8CD70A}" name="2011 Rural-Urban Classification of Areas"/>
    <tableColumn id="2" xr3:uid="{8509FF6B-BBDB-4EE5-92A6-49E1580394F6}" name="Owner-occupied "/>
    <tableColumn id="3" xr3:uid="{9C39E6B4-F2BD-41D5-8968-8786BB21F571}" name=" Private rent "/>
    <tableColumn id="4" xr3:uid="{349041B8-65F7-4835-B1D8-305ED8A8DC09}" name=" Social rent"/>
  </tableColumns>
  <tableStyleInfo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mailto:rural.statistics@defra.gov.uk" TargetMode="External"/><Relationship Id="rId2" Type="http://schemas.openxmlformats.org/officeDocument/2006/relationships/hyperlink" Target="https://code.statisticsauthority.gov.uk/" TargetMode="External"/><Relationship Id="rId1" Type="http://schemas.openxmlformats.org/officeDocument/2006/relationships/hyperlink" Target="https://www.gov.uk/government/statistics/statistical-digest-of-rural-england" TargetMode="External"/><Relationship Id="rId4" Type="http://schemas.openxmlformats.org/officeDocument/2006/relationships/table" Target="../tables/table1.xml"/></Relationships>
</file>

<file path=xl/worksheets/_rels/sheet2.xml.rels><?xml version="1.0" encoding="UTF-8" standalone="yes"?>
<Relationships xmlns="http://schemas.openxmlformats.org/package/2006/relationships"><Relationship Id="rId8" Type="http://schemas.openxmlformats.org/officeDocument/2006/relationships/hyperlink" Target="https://www.gov.uk/government/collections/rural-urban-classification" TargetMode="External"/><Relationship Id="rId13" Type="http://schemas.openxmlformats.org/officeDocument/2006/relationships/hyperlink" Target="https://www.ons.gov.uk/peoplepopulationandcommunity/housing/datasets/medianestimatedcarbondioxideco2emissionsenglandandwales" TargetMode="External"/><Relationship Id="rId18" Type="http://schemas.openxmlformats.org/officeDocument/2006/relationships/hyperlink" Target="https://geoportal.statistics.gov.uk/search?q=PRD_RUC_PCON%202024&amp;sort=Date%20Created|created|desc" TargetMode="External"/><Relationship Id="rId26" Type="http://schemas.openxmlformats.org/officeDocument/2006/relationships/hyperlink" Target="https://www.ons.gov.uk/file?uri=/methodology/geography/geographicalproducts/ruralurbanclassifications/2021ruralurbanclassification/rucallsupplementarytables.xlsx" TargetMode="External"/><Relationship Id="rId3" Type="http://schemas.openxmlformats.org/officeDocument/2006/relationships/hyperlink" Target="https://www.gov.uk/government/statistics/annual-fuel-poverty-statistics-report-2026" TargetMode="External"/><Relationship Id="rId21" Type="http://schemas.openxmlformats.org/officeDocument/2006/relationships/hyperlink" Target="https://www.gov.uk/government/statistics/sub-regional-fuel-poverty-2024-2022-data" TargetMode="External"/><Relationship Id="rId7" Type="http://schemas.openxmlformats.org/officeDocument/2006/relationships/hyperlink" Target="https://www.ons.gov.uk/peoplepopulationandcommunity/housing/datasets/mainfueltypeormethodofheatingusedincentralheatingenglandandwales" TargetMode="External"/><Relationship Id="rId12" Type="http://schemas.openxmlformats.org/officeDocument/2006/relationships/hyperlink" Target="https://www.ons.gov.uk/peoplepopulationandcommunity/housing/articles/energyefficiencyofhousinginenglandandwales/2023" TargetMode="External"/><Relationship Id="rId17" Type="http://schemas.openxmlformats.org/officeDocument/2006/relationships/hyperlink" Target="https://www.ipsaonline.org.uk/guidance/returned-mps" TargetMode="External"/><Relationship Id="rId25" Type="http://schemas.openxmlformats.org/officeDocument/2006/relationships/hyperlink" Target="https://www.nomisweb.co.uk/query/construct/summary.asp?mode=construct&amp;version=0&amp;dataset=2059&amp;geog=wpca2024" TargetMode="External"/><Relationship Id="rId2" Type="http://schemas.openxmlformats.org/officeDocument/2006/relationships/hyperlink" Target="https://assets.publishing.service.gov.uk/government/uploads/system/uploads/attachment_data/file/966521/Fuel_Poverty_Methodology_Handbook_2020_LIHC.pdf" TargetMode="External"/><Relationship Id="rId16" Type="http://schemas.openxmlformats.org/officeDocument/2006/relationships/hyperlink" Target="https://www.ons.gov.uk/peoplepopulationandcommunity/housing/datasets/medianenergyefficiencyscoreenglandandwales" TargetMode="External"/><Relationship Id="rId20" Type="http://schemas.openxmlformats.org/officeDocument/2006/relationships/hyperlink" Target="https://www.gov.uk/government/collections/rural-urban-classification" TargetMode="External"/><Relationship Id="rId29" Type="http://schemas.openxmlformats.org/officeDocument/2006/relationships/table" Target="../tables/table2.xml"/><Relationship Id="rId1" Type="http://schemas.openxmlformats.org/officeDocument/2006/relationships/hyperlink" Target="https://assets.publishing.service.gov.uk/government/uploads/system/uploads/attachment_data/file/332236/fpeer_methodology.pdf" TargetMode="External"/><Relationship Id="rId6" Type="http://schemas.openxmlformats.org/officeDocument/2006/relationships/hyperlink" Target="https://www.gov.uk/government/publications/fuel-poverty-statistics-methodology-handbook" TargetMode="External"/><Relationship Id="rId11" Type="http://schemas.openxmlformats.org/officeDocument/2006/relationships/hyperlink" Target="https://www.gov.uk/government/publications/regional-energy-data-guidance-note" TargetMode="External"/><Relationship Id="rId24" Type="http://schemas.openxmlformats.org/officeDocument/2006/relationships/hyperlink" Target="https://www.nomisweb.co.uk/" TargetMode="External"/><Relationship Id="rId5" Type="http://schemas.openxmlformats.org/officeDocument/2006/relationships/hyperlink" Target="https://geoportal.statistics.gov.uk/search?q=PRD_RUC_PCON%202024&amp;sort=Date%20Created|created|desc" TargetMode="External"/><Relationship Id="rId15" Type="http://schemas.openxmlformats.org/officeDocument/2006/relationships/hyperlink" Target="https://geoportal.statistics.gov.uk/search?q=PRD_RUC_PCON%202024&amp;sort=Date%20Created|created|desc" TargetMode="External"/><Relationship Id="rId23" Type="http://schemas.openxmlformats.org/officeDocument/2006/relationships/hyperlink" Target="https://energysavingtrust.org.uk/grants-and-loans/boiler-upgrade-scheme/" TargetMode="External"/><Relationship Id="rId28" Type="http://schemas.openxmlformats.org/officeDocument/2006/relationships/hyperlink" Target="https://www.gov.uk/government/collections/boiler-upgrade-scheme-statistics" TargetMode="External"/><Relationship Id="rId10" Type="http://schemas.openxmlformats.org/officeDocument/2006/relationships/hyperlink" Target="https://www.gov.uk/government/statistics/regional-and-local-authority-gas-consumption-statistics" TargetMode="External"/><Relationship Id="rId19" Type="http://schemas.openxmlformats.org/officeDocument/2006/relationships/hyperlink" Target="https://www.ons.gov.uk/peoplepopulationandcommunity/housing/datasets/energyperformancecertificateepcbandcoraboveenglandandwales" TargetMode="External"/><Relationship Id="rId4" Type="http://schemas.openxmlformats.org/officeDocument/2006/relationships/hyperlink" Target="https://www.gov.uk/government/statistics/parliamentary-constituency-estimates-of-properties-not-connected-to-the-gas-network" TargetMode="External"/><Relationship Id="rId9" Type="http://schemas.openxmlformats.org/officeDocument/2006/relationships/hyperlink" Target="https://www.gov.uk/government/publications/regional-energy-data-guidance-note" TargetMode="External"/><Relationship Id="rId14" Type="http://schemas.openxmlformats.org/officeDocument/2006/relationships/hyperlink" Target="https://www.ipsaonline.org.uk/guidance/returned-mps" TargetMode="External"/><Relationship Id="rId22" Type="http://schemas.openxmlformats.org/officeDocument/2006/relationships/hyperlink" Target="https://energysavingtrust.org.uk/advice/in-depth-guide-to-heat-pumps/?_gl=1*i52z54*_up*MQ..*_ga*NzgwMjA5ODkzLjE3NjE1NzQ2Mjc.*_ga_GPYNXFLD7G*czE3NjE1NzQ2MjUkbzEkZzEkdDE3NjE1NzY3MjAkajYwJGwwJGgw" TargetMode="External"/><Relationship Id="rId27" Type="http://schemas.openxmlformats.org/officeDocument/2006/relationships/hyperlink" Target="https://www.gov.uk/government/statistics/parliamentary-constituency-estimates-of-properties-not-connected-to-the-gas-network" TargetMode="External"/></Relationships>
</file>

<file path=xl/worksheets/_rels/sheet3.xml.rels><?xml version="1.0" encoding="UTF-8" standalone="yes"?>
<Relationships xmlns="http://schemas.openxmlformats.org/package/2006/relationships"><Relationship Id="rId3" Type="http://schemas.openxmlformats.org/officeDocument/2006/relationships/table" Target="../tables/table4.xml"/><Relationship Id="rId2" Type="http://schemas.openxmlformats.org/officeDocument/2006/relationships/table" Target="../tables/table3.xml"/><Relationship Id="rId1" Type="http://schemas.openxmlformats.org/officeDocument/2006/relationships/hyperlink" Target="https://www.gov.uk/government/collections/fuel-poverty-statistics" TargetMode="External"/><Relationship Id="rId4" Type="http://schemas.openxmlformats.org/officeDocument/2006/relationships/table" Target="../tables/table5.xml"/></Relationships>
</file>

<file path=xl/worksheets/_rels/sheet4.xml.rels><?xml version="1.0" encoding="UTF-8" standalone="yes"?>
<Relationships xmlns="http://schemas.openxmlformats.org/package/2006/relationships"><Relationship Id="rId3" Type="http://schemas.openxmlformats.org/officeDocument/2006/relationships/table" Target="../tables/table7.xml"/><Relationship Id="rId2" Type="http://schemas.openxmlformats.org/officeDocument/2006/relationships/table" Target="../tables/table6.xml"/><Relationship Id="rId1" Type="http://schemas.openxmlformats.org/officeDocument/2006/relationships/hyperlink" Target="https://www.gov.uk/government/collections/fuel-poverty-statistics" TargetMode="External"/><Relationship Id="rId4" Type="http://schemas.openxmlformats.org/officeDocument/2006/relationships/table" Target="../tables/table8.xml"/></Relationships>
</file>

<file path=xl/worksheets/_rels/sheet5.xml.rels><?xml version="1.0" encoding="UTF-8" standalone="yes"?>
<Relationships xmlns="http://schemas.openxmlformats.org/package/2006/relationships"><Relationship Id="rId3" Type="http://schemas.openxmlformats.org/officeDocument/2006/relationships/table" Target="../tables/table10.xml"/><Relationship Id="rId2" Type="http://schemas.openxmlformats.org/officeDocument/2006/relationships/table" Target="../tables/table9.xml"/><Relationship Id="rId1" Type="http://schemas.openxmlformats.org/officeDocument/2006/relationships/hyperlink" Target="https://www.gov.uk/government/collections/fuel-poverty-statistics" TargetMode="External"/><Relationship Id="rId4" Type="http://schemas.openxmlformats.org/officeDocument/2006/relationships/table" Target="../tables/table11.xml"/></Relationships>
</file>

<file path=xl/worksheets/_rels/sheet6.xml.rels><?xml version="1.0" encoding="UTF-8" standalone="yes"?>
<Relationships xmlns="http://schemas.openxmlformats.org/package/2006/relationships"><Relationship Id="rId3" Type="http://schemas.openxmlformats.org/officeDocument/2006/relationships/table" Target="../tables/table13.xml"/><Relationship Id="rId2" Type="http://schemas.openxmlformats.org/officeDocument/2006/relationships/table" Target="../tables/table12.xml"/><Relationship Id="rId1" Type="http://schemas.openxmlformats.org/officeDocument/2006/relationships/hyperlink" Target="https://www.gov.uk/government/statistics/sub-national-estimates-of-households-not-connected-to-the-gas-network" TargetMode="External"/></Relationships>
</file>

<file path=xl/worksheets/_rels/sheet7.xml.rels><?xml version="1.0" encoding="UTF-8" standalone="yes"?>
<Relationships xmlns="http://schemas.openxmlformats.org/package/2006/relationships"><Relationship Id="rId3" Type="http://schemas.openxmlformats.org/officeDocument/2006/relationships/table" Target="../tables/table15.xml"/><Relationship Id="rId2" Type="http://schemas.openxmlformats.org/officeDocument/2006/relationships/table" Target="../tables/table14.xml"/><Relationship Id="rId1" Type="http://schemas.openxmlformats.org/officeDocument/2006/relationships/hyperlink" Target="https://www.gov.uk/government/statistics/sub-national-estimates-of-households-not-connected-to-the-gas-network" TargetMode="External"/></Relationships>
</file>

<file path=xl/worksheets/_rels/sheet8.xml.rels><?xml version="1.0" encoding="UTF-8" standalone="yes"?>
<Relationships xmlns="http://schemas.openxmlformats.org/package/2006/relationships"><Relationship Id="rId3" Type="http://schemas.openxmlformats.org/officeDocument/2006/relationships/table" Target="../tables/table17.xml"/><Relationship Id="rId2" Type="http://schemas.openxmlformats.org/officeDocument/2006/relationships/table" Target="../tables/table16.xml"/><Relationship Id="rId1" Type="http://schemas.openxmlformats.org/officeDocument/2006/relationships/hyperlink" Target="https://www.gov.uk/government/statistics/sub-national-estimates-of-households-not-connected-to-the-gas-network" TargetMode="External"/></Relationships>
</file>

<file path=xl/worksheets/_rels/sheet9.xml.rels><?xml version="1.0" encoding="UTF-8" standalone="yes"?>
<Relationships xmlns="http://schemas.openxmlformats.org/package/2006/relationships"><Relationship Id="rId3" Type="http://schemas.openxmlformats.org/officeDocument/2006/relationships/table" Target="../tables/table19.xml"/><Relationship Id="rId2" Type="http://schemas.openxmlformats.org/officeDocument/2006/relationships/table" Target="../tables/table18.xml"/><Relationship Id="rId1" Type="http://schemas.openxmlformats.org/officeDocument/2006/relationships/hyperlink" Target="https://www.gov.uk/government/statistics/sub-national-estimates-of-households-not-connected-to-the-gas-network" TargetMode="External"/></Relationships>
</file>

<file path=xl/worksheets/_rels/sheet10.xml.rels><?xml version="1.0" encoding="UTF-8" standalone="yes"?>
<Relationships xmlns="http://schemas.openxmlformats.org/package/2006/relationships"><Relationship Id="rId3" Type="http://schemas.openxmlformats.org/officeDocument/2006/relationships/table" Target="../tables/table21.xml"/><Relationship Id="rId2" Type="http://schemas.openxmlformats.org/officeDocument/2006/relationships/table" Target="../tables/table20.xml"/><Relationship Id="rId1" Type="http://schemas.openxmlformats.org/officeDocument/2006/relationships/hyperlink" Target="https://www.gov.uk/government/statistics/sub-national-estimates-of-households-not-connected-to-the-gas-network" TargetMode="Externa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hyperlink" Target="https://www.gov.uk/government/statistics/sub-regional-fuel-poverty-report-2025-2023-data/sub-regional-fuel-poverty-in-england-2025-report-2023-data" TargetMode="External"/><Relationship Id="rId4" Type="http://schemas.openxmlformats.org/officeDocument/2006/relationships/table" Target="../tables/table24.xml"/></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3" Type="http://schemas.openxmlformats.org/officeDocument/2006/relationships/table" Target="../tables/table25.xml"/><Relationship Id="rId7" Type="http://schemas.openxmlformats.org/officeDocument/2006/relationships/table" Target="../tables/table29.xml"/><Relationship Id="rId2" Type="http://schemas.openxmlformats.org/officeDocument/2006/relationships/printerSettings" Target="../printerSettings/printerSettings1.bin"/><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 Id="rId6" Type="http://schemas.openxmlformats.org/officeDocument/2006/relationships/table" Target="../tables/table28.xml"/><Relationship Id="rId5" Type="http://schemas.openxmlformats.org/officeDocument/2006/relationships/table" Target="../tables/table27.xml"/><Relationship Id="rId10" Type="http://schemas.openxmlformats.org/officeDocument/2006/relationships/table" Target="../tables/table32.xml"/><Relationship Id="rId4" Type="http://schemas.openxmlformats.org/officeDocument/2006/relationships/table" Target="../tables/table26.xml"/><Relationship Id="rId9" Type="http://schemas.openxmlformats.org/officeDocument/2006/relationships/table" Target="../tables/table31.xml"/></Relationships>
</file>

<file path=xl/worksheets/_rels/sheet13.xml.rels><?xml version="1.0" encoding="UTF-8" standalone="yes"?>
<Relationships xmlns="http://schemas.openxmlformats.org/package/2006/relationships"><Relationship Id="rId3" Type="http://schemas.openxmlformats.org/officeDocument/2006/relationships/table" Target="../tables/table34.xml"/><Relationship Id="rId2" Type="http://schemas.openxmlformats.org/officeDocument/2006/relationships/table" Target="../tables/table33.xml"/><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 Id="rId4" Type="http://schemas.openxmlformats.org/officeDocument/2006/relationships/table" Target="../tables/table35.xml"/></Relationships>
</file>

<file path=xl/worksheets/_rels/sheet14.xml.rels><?xml version="1.0" encoding="UTF-8" standalone="yes"?>
<Relationships xmlns="http://schemas.openxmlformats.org/package/2006/relationships"><Relationship Id="rId3" Type="http://schemas.openxmlformats.org/officeDocument/2006/relationships/table" Target="../tables/table37.xml"/><Relationship Id="rId2" Type="http://schemas.openxmlformats.org/officeDocument/2006/relationships/table" Target="../tables/table36.xml"/><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 Id="rId4" Type="http://schemas.openxmlformats.org/officeDocument/2006/relationships/table" Target="../tables/table38.xml"/></Relationships>
</file>

<file path=xl/worksheets/_rels/sheet15.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s>
</file>

<file path=xl/worksheets/_rels/sheet16.xml.rels><?xml version="1.0" encoding="UTF-8" standalone="yes"?>
<Relationships xmlns="http://schemas.openxmlformats.org/package/2006/relationships"><Relationship Id="rId3" Type="http://schemas.openxmlformats.org/officeDocument/2006/relationships/table" Target="../tables/table40.xml"/><Relationship Id="rId2" Type="http://schemas.openxmlformats.org/officeDocument/2006/relationships/printerSettings" Target="../printerSettings/printerSettings2.bin"/><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 Id="rId5" Type="http://schemas.openxmlformats.org/officeDocument/2006/relationships/table" Target="../tables/table42.xml"/><Relationship Id="rId4" Type="http://schemas.openxmlformats.org/officeDocument/2006/relationships/table" Target="../tables/table4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48.xml"/><Relationship Id="rId3" Type="http://schemas.openxmlformats.org/officeDocument/2006/relationships/table" Target="../tables/table43.xml"/><Relationship Id="rId7" Type="http://schemas.openxmlformats.org/officeDocument/2006/relationships/table" Target="../tables/table47.xml"/><Relationship Id="rId2" Type="http://schemas.openxmlformats.org/officeDocument/2006/relationships/printerSettings" Target="../printerSettings/printerSettings3.bin"/><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 Id="rId6" Type="http://schemas.openxmlformats.org/officeDocument/2006/relationships/table" Target="../tables/table46.xml"/><Relationship Id="rId5" Type="http://schemas.openxmlformats.org/officeDocument/2006/relationships/table" Target="../tables/table45.xml"/><Relationship Id="rId10" Type="http://schemas.openxmlformats.org/officeDocument/2006/relationships/table" Target="../tables/table50.xml"/><Relationship Id="rId4" Type="http://schemas.openxmlformats.org/officeDocument/2006/relationships/table" Target="../tables/table44.xml"/><Relationship Id="rId9" Type="http://schemas.openxmlformats.org/officeDocument/2006/relationships/table" Target="../tables/table49.xml"/></Relationships>
</file>

<file path=xl/worksheets/_rels/sheet18.xml.rels><?xml version="1.0" encoding="UTF-8" standalone="yes"?>
<Relationships xmlns="http://schemas.openxmlformats.org/package/2006/relationships"><Relationship Id="rId8" Type="http://schemas.openxmlformats.org/officeDocument/2006/relationships/table" Target="../tables/table56.xml"/><Relationship Id="rId3" Type="http://schemas.openxmlformats.org/officeDocument/2006/relationships/table" Target="../tables/table51.xml"/><Relationship Id="rId7" Type="http://schemas.openxmlformats.org/officeDocument/2006/relationships/table" Target="../tables/table55.xml"/><Relationship Id="rId2" Type="http://schemas.openxmlformats.org/officeDocument/2006/relationships/printerSettings" Target="../printerSettings/printerSettings4.bin"/><Relationship Id="rId1" Type="http://schemas.openxmlformats.org/officeDocument/2006/relationships/hyperlink" Target="https://www.ons.gov.uk/peoplepopulationandcommuhttps:/www.ons.gov.uk/peoplepopulationandcommunity/housing/datasets/energyperformancecertificateepcbandcoraboveenglandandwales" TargetMode="External"/><Relationship Id="rId6" Type="http://schemas.openxmlformats.org/officeDocument/2006/relationships/table" Target="../tables/table54.xml"/><Relationship Id="rId5" Type="http://schemas.openxmlformats.org/officeDocument/2006/relationships/table" Target="../tables/table53.xml"/><Relationship Id="rId10" Type="http://schemas.openxmlformats.org/officeDocument/2006/relationships/table" Target="../tables/table58.xml"/><Relationship Id="rId4" Type="http://schemas.openxmlformats.org/officeDocument/2006/relationships/table" Target="../tables/table52.xml"/><Relationship Id="rId9" Type="http://schemas.openxmlformats.org/officeDocument/2006/relationships/table" Target="../tables/table57.xml"/></Relationships>
</file>

<file path=xl/worksheets/_rels/sheet19.xml.rels><?xml version="1.0" encoding="UTF-8" standalone="yes"?>
<Relationships xmlns="http://schemas.openxmlformats.org/package/2006/relationships"><Relationship Id="rId3" Type="http://schemas.openxmlformats.org/officeDocument/2006/relationships/table" Target="../tables/table60.xml"/><Relationship Id="rId2" Type="http://schemas.openxmlformats.org/officeDocument/2006/relationships/table" Target="../tables/table59.xml"/><Relationship Id="rId1" Type="http://schemas.openxmlformats.org/officeDocument/2006/relationships/hyperlink" Target="https://www.ons.gov.uk/peoplepopulationandcommuhttps:/www.ons.gov.uk/peoplepopulationandcommunity/housing/datasets/energyperformancecertificateepcbandcoraboveenglandandwales" TargetMode="External"/><Relationship Id="rId4" Type="http://schemas.openxmlformats.org/officeDocument/2006/relationships/table" Target="../tables/table61.xml"/></Relationships>
</file>

<file path=xl/worksheets/_rels/sheet20.xml.rels><?xml version="1.0" encoding="UTF-8" standalone="yes"?>
<Relationships xmlns="http://schemas.openxmlformats.org/package/2006/relationships"><Relationship Id="rId3" Type="http://schemas.openxmlformats.org/officeDocument/2006/relationships/table" Target="../tables/table62.xml"/><Relationship Id="rId2" Type="http://schemas.openxmlformats.org/officeDocument/2006/relationships/printerSettings" Target="../printerSettings/printerSettings5.bin"/><Relationship Id="rId1" Type="http://schemas.openxmlformats.org/officeDocument/2006/relationships/hyperlink" Target="https://www.ons.gov.uk/peoplepopulationandcommuhttps:/www.ons.gov.uk/peoplepopulationandcommunity/housing/datasets/energyperformancecertificateepcbandcoraboveenglandandwales" TargetMode="External"/><Relationship Id="rId5" Type="http://schemas.openxmlformats.org/officeDocument/2006/relationships/table" Target="../tables/table64.xml"/><Relationship Id="rId4" Type="http://schemas.openxmlformats.org/officeDocument/2006/relationships/table" Target="../tables/table63.xml"/></Relationships>
</file>

<file path=xl/worksheets/_rels/sheet21.xml.rels><?xml version="1.0" encoding="UTF-8" standalone="yes"?>
<Relationships xmlns="http://schemas.openxmlformats.org/package/2006/relationships"><Relationship Id="rId8" Type="http://schemas.openxmlformats.org/officeDocument/2006/relationships/table" Target="../tables/table71.xml"/><Relationship Id="rId3" Type="http://schemas.openxmlformats.org/officeDocument/2006/relationships/table" Target="../tables/table66.xml"/><Relationship Id="rId7" Type="http://schemas.openxmlformats.org/officeDocument/2006/relationships/table" Target="../tables/table70.xml"/><Relationship Id="rId2" Type="http://schemas.openxmlformats.org/officeDocument/2006/relationships/table" Target="../tables/table65.xml"/><Relationship Id="rId1" Type="http://schemas.openxmlformats.org/officeDocument/2006/relationships/hyperlink" Target="https://www.ons.gov.uk/peoplepopulationandcommuhttps:/www.ons.gov.uk/peoplepopulationandcommunity/housing/datasets/energyperformancecertificateepcbandcoraboveenglandandwales" TargetMode="External"/><Relationship Id="rId6" Type="http://schemas.openxmlformats.org/officeDocument/2006/relationships/table" Target="../tables/table69.xml"/><Relationship Id="rId5" Type="http://schemas.openxmlformats.org/officeDocument/2006/relationships/table" Target="../tables/table68.xml"/><Relationship Id="rId4" Type="http://schemas.openxmlformats.org/officeDocument/2006/relationships/table" Target="../tables/table67.xml"/><Relationship Id="rId9" Type="http://schemas.openxmlformats.org/officeDocument/2006/relationships/table" Target="../tables/table72.xml"/></Relationships>
</file>

<file path=xl/worksheets/_rels/sheet22.xml.rels><?xml version="1.0" encoding="UTF-8" standalone="yes"?>
<Relationships xmlns="http://schemas.openxmlformats.org/package/2006/relationships"><Relationship Id="rId3" Type="http://schemas.openxmlformats.org/officeDocument/2006/relationships/table" Target="../tables/table74.xml"/><Relationship Id="rId2" Type="http://schemas.openxmlformats.org/officeDocument/2006/relationships/table" Target="../tables/table73.xml"/><Relationship Id="rId1" Type="http://schemas.openxmlformats.org/officeDocument/2006/relationships/hyperlink" Target="https://www.ons.gov.uk/peoplepopulationandcommuhttps:/www.ons.gov.uk/peoplepopulationandcommunity/housing/datasets/energyperformancecertificateepcbandcoraboveenglandandwales" TargetMode="External"/><Relationship Id="rId4" Type="http://schemas.openxmlformats.org/officeDocument/2006/relationships/table" Target="../tables/table75.xml"/></Relationships>
</file>

<file path=xl/worksheets/_rels/sheet23.xml.rels><?xml version="1.0" encoding="UTF-8" standalone="yes"?>
<Relationships xmlns="http://schemas.openxmlformats.org/package/2006/relationships"><Relationship Id="rId2" Type="http://schemas.openxmlformats.org/officeDocument/2006/relationships/table" Target="../tables/table76.xml"/><Relationship Id="rId1" Type="http://schemas.openxmlformats.org/officeDocument/2006/relationships/hyperlink" Target="https://www.ons.gov.uk/peoplepopulationandcommunity/housing/datasets/medianenergyefficiencyscoreenglandandwalesatasets/medianenergyefficiencyscoreenglandandwales" TargetMode="External"/></Relationships>
</file>

<file path=xl/worksheets/_rels/sheet24.xml.rels><?xml version="1.0" encoding="UTF-8" standalone="yes"?>
<Relationships xmlns="http://schemas.openxmlformats.org/package/2006/relationships"><Relationship Id="rId3" Type="http://schemas.openxmlformats.org/officeDocument/2006/relationships/table" Target="../tables/table78.xml"/><Relationship Id="rId2" Type="http://schemas.openxmlformats.org/officeDocument/2006/relationships/table" Target="../tables/table77.xml"/><Relationship Id="rId1" Type="http://schemas.openxmlformats.org/officeDocument/2006/relationships/hyperlink" Target="https://www.ons.gov.uk/peoplepopulationandcommunity/housing/datasets/mainfueltypeormethodofheatingusedincentralheatingenglandandwales" TargetMode="External"/><Relationship Id="rId5" Type="http://schemas.openxmlformats.org/officeDocument/2006/relationships/table" Target="../tables/table80.xml"/><Relationship Id="rId4" Type="http://schemas.openxmlformats.org/officeDocument/2006/relationships/table" Target="../tables/table79.xml"/></Relationships>
</file>

<file path=xl/worksheets/_rels/sheet25.xml.rels><?xml version="1.0" encoding="UTF-8" standalone="yes"?>
<Relationships xmlns="http://schemas.openxmlformats.org/package/2006/relationships"><Relationship Id="rId8" Type="http://schemas.openxmlformats.org/officeDocument/2006/relationships/table" Target="../tables/table86.xml"/><Relationship Id="rId3" Type="http://schemas.openxmlformats.org/officeDocument/2006/relationships/table" Target="../tables/table81.xml"/><Relationship Id="rId7" Type="http://schemas.openxmlformats.org/officeDocument/2006/relationships/table" Target="../tables/table85.xml"/><Relationship Id="rId12" Type="http://schemas.openxmlformats.org/officeDocument/2006/relationships/table" Target="../tables/table90.xml"/><Relationship Id="rId2" Type="http://schemas.openxmlformats.org/officeDocument/2006/relationships/printerSettings" Target="../printerSettings/printerSettings6.bin"/><Relationship Id="rId1" Type="http://schemas.openxmlformats.org/officeDocument/2006/relationships/hyperlink" Target="https://www.ons.gov.uk/peoplepopulationandcommunity/housing/datasets/mainfueltypeormethodofheatingusedincentralheatingenglandandwales" TargetMode="External"/><Relationship Id="rId6" Type="http://schemas.openxmlformats.org/officeDocument/2006/relationships/table" Target="../tables/table84.xml"/><Relationship Id="rId11" Type="http://schemas.openxmlformats.org/officeDocument/2006/relationships/table" Target="../tables/table89.xml"/><Relationship Id="rId5" Type="http://schemas.openxmlformats.org/officeDocument/2006/relationships/table" Target="../tables/table83.xml"/><Relationship Id="rId10" Type="http://schemas.openxmlformats.org/officeDocument/2006/relationships/table" Target="../tables/table88.xml"/><Relationship Id="rId4" Type="http://schemas.openxmlformats.org/officeDocument/2006/relationships/table" Target="../tables/table82.xml"/><Relationship Id="rId9" Type="http://schemas.openxmlformats.org/officeDocument/2006/relationships/table" Target="../tables/table87.xml"/></Relationships>
</file>

<file path=xl/worksheets/_rels/sheet26.xml.rels><?xml version="1.0" encoding="UTF-8" standalone="yes"?>
<Relationships xmlns="http://schemas.openxmlformats.org/package/2006/relationships"><Relationship Id="rId3" Type="http://schemas.openxmlformats.org/officeDocument/2006/relationships/table" Target="../tables/table92.xml"/><Relationship Id="rId2" Type="http://schemas.openxmlformats.org/officeDocument/2006/relationships/table" Target="../tables/table91.xml"/><Relationship Id="rId1" Type="http://schemas.openxmlformats.org/officeDocument/2006/relationships/hyperlink" Target="https://www.ons.gov.uk/peoplepopulationandcommunity/housing/datasets/mainfueltypeormethodofheatingusedincentralheatingenglandandwales" TargetMode="External"/><Relationship Id="rId4" Type="http://schemas.openxmlformats.org/officeDocument/2006/relationships/table" Target="../tables/table93.xml"/></Relationships>
</file>

<file path=xl/worksheets/_rels/sheet27.xml.rels><?xml version="1.0" encoding="UTF-8" standalone="yes"?>
<Relationships xmlns="http://schemas.openxmlformats.org/package/2006/relationships"><Relationship Id="rId3" Type="http://schemas.openxmlformats.org/officeDocument/2006/relationships/table" Target="../tables/table95.xml"/><Relationship Id="rId7" Type="http://schemas.openxmlformats.org/officeDocument/2006/relationships/table" Target="../tables/table99.xml"/><Relationship Id="rId2" Type="http://schemas.openxmlformats.org/officeDocument/2006/relationships/table" Target="../tables/table94.xml"/><Relationship Id="rId1" Type="http://schemas.openxmlformats.org/officeDocument/2006/relationships/hyperlink" Target="https://www.ons.gov.uk/peoplepopulationandcommunity/housing/datasets/mainfueltypeormethodofheatingusedincentralheatingenglandandwales" TargetMode="External"/><Relationship Id="rId6" Type="http://schemas.openxmlformats.org/officeDocument/2006/relationships/table" Target="../tables/table98.xml"/><Relationship Id="rId5" Type="http://schemas.openxmlformats.org/officeDocument/2006/relationships/table" Target="../tables/table97.xml"/><Relationship Id="rId4" Type="http://schemas.openxmlformats.org/officeDocument/2006/relationships/table" Target="../tables/table96.xml"/></Relationships>
</file>

<file path=xl/worksheets/_rels/sheet28.xml.rels><?xml version="1.0" encoding="UTF-8" standalone="yes"?>
<Relationships xmlns="http://schemas.openxmlformats.org/package/2006/relationships"><Relationship Id="rId3" Type="http://schemas.openxmlformats.org/officeDocument/2006/relationships/table" Target="../tables/table101.xml"/><Relationship Id="rId2" Type="http://schemas.openxmlformats.org/officeDocument/2006/relationships/table" Target="../tables/table100.xml"/><Relationship Id="rId1" Type="http://schemas.openxmlformats.org/officeDocument/2006/relationships/hyperlink" Target="https://www.ons.gov.uk/peoplepopulationandcommunity/housing/datasets/mainfueltypeormethodofheatingusedincentralheatingenglandandwales" TargetMode="External"/><Relationship Id="rId4" Type="http://schemas.openxmlformats.org/officeDocument/2006/relationships/table" Target="../tables/table102.xml"/></Relationships>
</file>

<file path=xl/worksheets/_rels/sheet29.xml.rels><?xml version="1.0" encoding="UTF-8" standalone="yes"?>
<Relationships xmlns="http://schemas.openxmlformats.org/package/2006/relationships"><Relationship Id="rId3" Type="http://schemas.openxmlformats.org/officeDocument/2006/relationships/table" Target="../tables/table104.xml"/><Relationship Id="rId2" Type="http://schemas.openxmlformats.org/officeDocument/2006/relationships/table" Target="../tables/table103.xml"/><Relationship Id="rId1" Type="http://schemas.openxmlformats.org/officeDocument/2006/relationships/hyperlink" Target="https://www.gov.uk/government/statistics/regional-and-local-authority-electricity-consumption-statistics" TargetMode="External"/></Relationships>
</file>

<file path=xl/worksheets/_rels/sheet30.xml.rels><?xml version="1.0" encoding="UTF-8" standalone="yes"?>
<Relationships xmlns="http://schemas.openxmlformats.org/package/2006/relationships"><Relationship Id="rId3" Type="http://schemas.openxmlformats.org/officeDocument/2006/relationships/table" Target="../tables/table106.xml"/><Relationship Id="rId2" Type="http://schemas.openxmlformats.org/officeDocument/2006/relationships/table" Target="../tables/table105.xml"/><Relationship Id="rId1" Type="http://schemas.openxmlformats.org/officeDocument/2006/relationships/hyperlink" Target="https://www.gov.uk/government/statistics/regional-and-local-authority-gas-consumption-statistics" TargetMode="External"/></Relationships>
</file>

<file path=xl/worksheets/_rels/sheet31.xml.rels><?xml version="1.0" encoding="UTF-8" standalone="yes"?>
<Relationships xmlns="http://schemas.openxmlformats.org/package/2006/relationships"><Relationship Id="rId8" Type="http://schemas.openxmlformats.org/officeDocument/2006/relationships/table" Target="../tables/table113.xml"/><Relationship Id="rId3" Type="http://schemas.openxmlformats.org/officeDocument/2006/relationships/table" Target="../tables/table108.xml"/><Relationship Id="rId7" Type="http://schemas.openxmlformats.org/officeDocument/2006/relationships/table" Target="../tables/table112.xml"/><Relationship Id="rId2" Type="http://schemas.openxmlformats.org/officeDocument/2006/relationships/table" Target="../tables/table107.xml"/><Relationship Id="rId1" Type="http://schemas.openxmlformats.org/officeDocument/2006/relationships/hyperlink" Target="https://www.ons.gov.uk/peoplepopulationandcommunity/housing/datasets/medianestimatedcarbondioxideco2emissionsenglandandwales" TargetMode="External"/><Relationship Id="rId6" Type="http://schemas.openxmlformats.org/officeDocument/2006/relationships/table" Target="../tables/table111.xml"/><Relationship Id="rId5" Type="http://schemas.openxmlformats.org/officeDocument/2006/relationships/table" Target="../tables/table110.xml"/><Relationship Id="rId10" Type="http://schemas.openxmlformats.org/officeDocument/2006/relationships/table" Target="../tables/table115.xml"/><Relationship Id="rId4" Type="http://schemas.openxmlformats.org/officeDocument/2006/relationships/table" Target="../tables/table109.xml"/><Relationship Id="rId9" Type="http://schemas.openxmlformats.org/officeDocument/2006/relationships/table" Target="../tables/table114.xml"/></Relationships>
</file>

<file path=xl/worksheets/_rels/sheet32.xml.rels><?xml version="1.0" encoding="UTF-8" standalone="yes"?>
<Relationships xmlns="http://schemas.openxmlformats.org/package/2006/relationships"><Relationship Id="rId3" Type="http://schemas.openxmlformats.org/officeDocument/2006/relationships/table" Target="../tables/table117.xml"/><Relationship Id="rId2" Type="http://schemas.openxmlformats.org/officeDocument/2006/relationships/table" Target="../tables/table116.xml"/><Relationship Id="rId1" Type="http://schemas.openxmlformats.org/officeDocument/2006/relationships/hyperlink" Target="https://www.ons.gov.uk/peoplepopulationandcommunity/housing/datasets/medianestimatedcarbondioxideco2emissionsenglandandwales" TargetMode="External"/><Relationship Id="rId4" Type="http://schemas.openxmlformats.org/officeDocument/2006/relationships/table" Target="../tables/table118.xml"/></Relationships>
</file>

<file path=xl/worksheets/_rels/sheet33.xml.rels><?xml version="1.0" encoding="UTF-8" standalone="yes"?>
<Relationships xmlns="http://schemas.openxmlformats.org/package/2006/relationships"><Relationship Id="rId3" Type="http://schemas.openxmlformats.org/officeDocument/2006/relationships/table" Target="../tables/table120.xml"/><Relationship Id="rId2" Type="http://schemas.openxmlformats.org/officeDocument/2006/relationships/table" Target="../tables/table119.xml"/><Relationship Id="rId1" Type="http://schemas.openxmlformats.org/officeDocument/2006/relationships/hyperlink" Target="https://www.ons.gov.uk/peoplepopulationandcommunity/housing/datasets/medianestimatedcarbondioxideco2emissionsenglandandwales" TargetMode="External"/><Relationship Id="rId4" Type="http://schemas.openxmlformats.org/officeDocument/2006/relationships/table" Target="../tables/table121.xml"/></Relationships>
</file>

<file path=xl/worksheets/_rels/sheet34.xml.rels><?xml version="1.0" encoding="UTF-8" standalone="yes"?>
<Relationships xmlns="http://schemas.openxmlformats.org/package/2006/relationships"><Relationship Id="rId3" Type="http://schemas.openxmlformats.org/officeDocument/2006/relationships/table" Target="../tables/table123.xml"/><Relationship Id="rId2" Type="http://schemas.openxmlformats.org/officeDocument/2006/relationships/table" Target="../tables/table122.xml"/><Relationship Id="rId1" Type="http://schemas.openxmlformats.org/officeDocument/2006/relationships/hyperlink" Target="https://www.ons.gov.uk/peoplepopulationandcommunity/housing/datasets/medianestimatedcarbondioxideco2emissionsenglandandwales" TargetMode="External"/><Relationship Id="rId4" Type="http://schemas.openxmlformats.org/officeDocument/2006/relationships/table" Target="../tables/table124.xml"/></Relationships>
</file>

<file path=xl/worksheets/_rels/sheet35.xml.rels><?xml version="1.0" encoding="UTF-8" standalone="yes"?>
<Relationships xmlns="http://schemas.openxmlformats.org/package/2006/relationships"><Relationship Id="rId3" Type="http://schemas.openxmlformats.org/officeDocument/2006/relationships/table" Target="../tables/table126.xml"/><Relationship Id="rId2" Type="http://schemas.openxmlformats.org/officeDocument/2006/relationships/table" Target="../tables/table125.xml"/><Relationship Id="rId1" Type="http://schemas.openxmlformats.org/officeDocument/2006/relationships/hyperlink" Target="https://www.ons.gov.uk/peoplepopulationandcommunity/housing/datasets/medianestimatedcarbondioxideco2emissionsenglandandwales" TargetMode="External"/></Relationships>
</file>

<file path=xl/worksheets/_rels/sheet36.xml.rels><?xml version="1.0" encoding="UTF-8" standalone="yes"?>
<Relationships xmlns="http://schemas.openxmlformats.org/package/2006/relationships"><Relationship Id="rId3" Type="http://schemas.openxmlformats.org/officeDocument/2006/relationships/table" Target="../tables/table127.xml"/><Relationship Id="rId2" Type="http://schemas.openxmlformats.org/officeDocument/2006/relationships/printerSettings" Target="../printerSettings/printerSettings7.bin"/><Relationship Id="rId1" Type="http://schemas.openxmlformats.org/officeDocument/2006/relationships/hyperlink" Target="https://www.gov.uk/government/statistics/boiler-upgrade-scheme-statistics-December-2025" TargetMode="External"/><Relationship Id="rId4" Type="http://schemas.openxmlformats.org/officeDocument/2006/relationships/table" Target="../tables/table128.xml"/></Relationships>
</file>

<file path=xl/worksheets/_rels/sheet37.xml.rels><?xml version="1.0" encoding="UTF-8" standalone="yes"?>
<Relationships xmlns="http://schemas.openxmlformats.org/package/2006/relationships"><Relationship Id="rId3" Type="http://schemas.openxmlformats.org/officeDocument/2006/relationships/table" Target="../tables/table129.xml"/><Relationship Id="rId2" Type="http://schemas.openxmlformats.org/officeDocument/2006/relationships/printerSettings" Target="../printerSettings/printerSettings8.bin"/><Relationship Id="rId1" Type="http://schemas.openxmlformats.org/officeDocument/2006/relationships/hyperlink" Target="https://www.gov.uk/government/statistics/boiler-upgrade-scheme-statistics-December-2025" TargetMode="External"/><Relationship Id="rId4" Type="http://schemas.openxmlformats.org/officeDocument/2006/relationships/table" Target="../tables/table130.xml"/></Relationships>
</file>

<file path=xl/worksheets/_rels/sheet38.xml.rels><?xml version="1.0" encoding="UTF-8" standalone="yes"?>
<Relationships xmlns="http://schemas.openxmlformats.org/package/2006/relationships"><Relationship Id="rId3" Type="http://schemas.openxmlformats.org/officeDocument/2006/relationships/table" Target="../tables/table131.xml"/><Relationship Id="rId2" Type="http://schemas.openxmlformats.org/officeDocument/2006/relationships/printerSettings" Target="../printerSettings/printerSettings9.bin"/><Relationship Id="rId1" Type="http://schemas.openxmlformats.org/officeDocument/2006/relationships/hyperlink" Target="https://www.gov.uk/government/statistics/boiler-upgrade-scheme-statistics-December-2025" TargetMode="External"/><Relationship Id="rId4" Type="http://schemas.openxmlformats.org/officeDocument/2006/relationships/table" Target="../tables/table132.xml"/></Relationships>
</file>

<file path=xl/worksheets/_rels/sheet39.xml.rels><?xml version="1.0" encoding="UTF-8" standalone="yes"?>
<Relationships xmlns="http://schemas.openxmlformats.org/package/2006/relationships"><Relationship Id="rId3" Type="http://schemas.openxmlformats.org/officeDocument/2006/relationships/table" Target="../tables/table134.xml"/><Relationship Id="rId2" Type="http://schemas.openxmlformats.org/officeDocument/2006/relationships/table" Target="../tables/table133.xml"/><Relationship Id="rId1" Type="http://schemas.openxmlformats.org/officeDocument/2006/relationships/hyperlink" Target="https://www.gov.uk/government/statistics/boiler-upgrade-scheme-statistics-December-2025" TargetMode="External"/></Relationships>
</file>

<file path=xl/worksheets/_rels/sheet40.xml.rels><?xml version="1.0" encoding="UTF-8" standalone="yes"?>
<Relationships xmlns="http://schemas.openxmlformats.org/package/2006/relationships"><Relationship Id="rId3" Type="http://schemas.openxmlformats.org/officeDocument/2006/relationships/table" Target="../tables/table136.xml"/><Relationship Id="rId2" Type="http://schemas.openxmlformats.org/officeDocument/2006/relationships/table" Target="../tables/table135.xml"/><Relationship Id="rId1" Type="http://schemas.openxmlformats.org/officeDocument/2006/relationships/hyperlink" Target="https://www.gov.uk/government/statistics/boiler-upgrade-scheme-statistics-December-2025" TargetMode="External"/></Relationships>
</file>

<file path=xl/worksheets/_rels/sheet41.xml.rels><?xml version="1.0" encoding="UTF-8" standalone="yes"?>
<Relationships xmlns="http://schemas.openxmlformats.org/package/2006/relationships"><Relationship Id="rId3" Type="http://schemas.openxmlformats.org/officeDocument/2006/relationships/table" Target="../tables/table138.xml"/><Relationship Id="rId2" Type="http://schemas.openxmlformats.org/officeDocument/2006/relationships/table" Target="../tables/table137.xml"/><Relationship Id="rId1" Type="http://schemas.openxmlformats.org/officeDocument/2006/relationships/hyperlink" Target="https://www.gov.uk/government/statistics/boiler-upgrade-scheme-statistics-December-2025" TargetMode="External"/></Relationships>
</file>

<file path=xl/worksheets/_rels/sheet42.xml.rels><?xml version="1.0" encoding="UTF-8" standalone="yes"?>
<Relationships xmlns="http://schemas.openxmlformats.org/package/2006/relationships"><Relationship Id="rId3" Type="http://schemas.openxmlformats.org/officeDocument/2006/relationships/table" Target="../tables/table140.xml"/><Relationship Id="rId2" Type="http://schemas.openxmlformats.org/officeDocument/2006/relationships/table" Target="../tables/table139.xml"/><Relationship Id="rId1" Type="http://schemas.openxmlformats.org/officeDocument/2006/relationships/hyperlink" Target="https://www.gov.uk/government/statistics/boiler-upgrade-scheme-statistics-December-2025" TargetMode="External"/></Relationships>
</file>

<file path=xl/worksheets/_rels/sheet43.xml.rels><?xml version="1.0" encoding="UTF-8" standalone="yes"?>
<Relationships xmlns="http://schemas.openxmlformats.org/package/2006/relationships"><Relationship Id="rId3" Type="http://schemas.openxmlformats.org/officeDocument/2006/relationships/table" Target="../tables/table142.xml"/><Relationship Id="rId2" Type="http://schemas.openxmlformats.org/officeDocument/2006/relationships/table" Target="../tables/table141.xml"/><Relationship Id="rId1" Type="http://schemas.openxmlformats.org/officeDocument/2006/relationships/hyperlink" Target="https://www.ons.gov.uk/peoplepopulationandcommunity/housing/datasets/energyefficiencyofhousingenglandandwaleslocalauthoritydistricts" TargetMode="External"/><Relationship Id="rId4" Type="http://schemas.openxmlformats.org/officeDocument/2006/relationships/table" Target="../tables/table14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86D4B3-DFF2-4456-88FE-997DCE5CB0DB}">
  <dimension ref="A1:E52"/>
  <sheetViews>
    <sheetView tabSelected="1" workbookViewId="0"/>
  </sheetViews>
  <sheetFormatPr defaultColWidth="8.625" defaultRowHeight="15" x14ac:dyDescent="0.2"/>
  <cols>
    <col min="1" max="1" width="141.25" style="20" customWidth="1"/>
    <col min="2" max="2" width="17.625" customWidth="1"/>
    <col min="3" max="3" width="29.25" customWidth="1"/>
    <col min="4" max="4" width="27.5" customWidth="1"/>
    <col min="5" max="5" width="22.625" bestFit="1" customWidth="1"/>
    <col min="6" max="6" width="9" customWidth="1"/>
    <col min="7" max="7" width="8.625" customWidth="1"/>
  </cols>
  <sheetData>
    <row r="1" spans="1:5" ht="24" customHeight="1" x14ac:dyDescent="0.3">
      <c r="A1" s="1" t="s">
        <v>0</v>
      </c>
    </row>
    <row r="2" spans="1:5" ht="19.5" x14ac:dyDescent="0.3">
      <c r="A2" s="2" t="s">
        <v>2140</v>
      </c>
    </row>
    <row r="3" spans="1:5" ht="14.25" x14ac:dyDescent="0.2">
      <c r="A3" s="3" t="s">
        <v>1</v>
      </c>
    </row>
    <row r="4" spans="1:5" ht="14.25" x14ac:dyDescent="0.2">
      <c r="A4" s="4" t="s">
        <v>2</v>
      </c>
    </row>
    <row r="5" spans="1:5" ht="14.25" x14ac:dyDescent="0.2">
      <c r="A5" s="5" t="s">
        <v>3</v>
      </c>
    </row>
    <row r="6" spans="1:5" ht="14.25" x14ac:dyDescent="0.2">
      <c r="A6" s="6" t="s">
        <v>4</v>
      </c>
    </row>
    <row r="7" spans="1:5" x14ac:dyDescent="0.2">
      <c r="A7" s="7" t="s">
        <v>5</v>
      </c>
    </row>
    <row r="8" spans="1:5" ht="14.25" x14ac:dyDescent="0.2">
      <c r="A8" s="8"/>
    </row>
    <row r="9" spans="1:5" ht="18" x14ac:dyDescent="0.25">
      <c r="A9" s="9" t="s">
        <v>6</v>
      </c>
    </row>
    <row r="10" spans="1:5" ht="18" customHeight="1" x14ac:dyDescent="0.25">
      <c r="A10" s="10" t="s">
        <v>7</v>
      </c>
      <c r="B10" s="11" t="s">
        <v>8</v>
      </c>
      <c r="C10" s="11" t="s">
        <v>9</v>
      </c>
      <c r="D10" s="11" t="s">
        <v>10</v>
      </c>
      <c r="E10" s="12" t="s">
        <v>11</v>
      </c>
    </row>
    <row r="11" spans="1:5" ht="18" customHeight="1" x14ac:dyDescent="0.2">
      <c r="A11" s="6" t="s">
        <v>12</v>
      </c>
      <c r="B11" s="13" t="s">
        <v>13</v>
      </c>
      <c r="C11" s="14" t="s">
        <v>14</v>
      </c>
      <c r="D11" s="14" t="s">
        <v>14</v>
      </c>
      <c r="E11" s="15">
        <v>46162</v>
      </c>
    </row>
    <row r="12" spans="1:5" ht="18" customHeight="1" x14ac:dyDescent="0.2">
      <c r="A12" s="6" t="s">
        <v>15</v>
      </c>
      <c r="B12" s="16" t="s">
        <v>16</v>
      </c>
      <c r="C12" s="14" t="s">
        <v>17</v>
      </c>
      <c r="D12" s="14">
        <v>2011</v>
      </c>
      <c r="E12" s="15">
        <v>46162</v>
      </c>
    </row>
    <row r="13" spans="1:5" ht="18" customHeight="1" x14ac:dyDescent="0.2">
      <c r="A13" s="6" t="s">
        <v>18</v>
      </c>
      <c r="B13" s="16" t="s">
        <v>19</v>
      </c>
      <c r="C13" s="14" t="s">
        <v>17</v>
      </c>
      <c r="D13" s="14">
        <v>2011</v>
      </c>
      <c r="E13" s="15">
        <v>46162</v>
      </c>
    </row>
    <row r="14" spans="1:5" ht="18" customHeight="1" x14ac:dyDescent="0.2">
      <c r="A14" s="6" t="s">
        <v>20</v>
      </c>
      <c r="B14" s="16" t="s">
        <v>21</v>
      </c>
      <c r="C14" s="14" t="s">
        <v>17</v>
      </c>
      <c r="D14" s="14">
        <v>2011</v>
      </c>
      <c r="E14" s="15">
        <v>46162</v>
      </c>
    </row>
    <row r="15" spans="1:5" ht="18" customHeight="1" x14ac:dyDescent="0.2">
      <c r="A15" s="6" t="s">
        <v>2127</v>
      </c>
      <c r="B15" s="16" t="s">
        <v>22</v>
      </c>
      <c r="C15" s="14" t="s">
        <v>17</v>
      </c>
      <c r="D15" s="14">
        <v>2021</v>
      </c>
      <c r="E15" s="15">
        <v>46162</v>
      </c>
    </row>
    <row r="16" spans="1:5" ht="18" customHeight="1" x14ac:dyDescent="0.2">
      <c r="A16" s="6" t="s">
        <v>2125</v>
      </c>
      <c r="B16" s="16" t="s">
        <v>23</v>
      </c>
      <c r="C16" s="14" t="s">
        <v>17</v>
      </c>
      <c r="D16" s="14">
        <v>2021</v>
      </c>
      <c r="E16" s="15">
        <v>46162</v>
      </c>
    </row>
    <row r="17" spans="1:5" ht="18" customHeight="1" x14ac:dyDescent="0.2">
      <c r="A17" s="6" t="s">
        <v>2126</v>
      </c>
      <c r="B17" s="16" t="s">
        <v>24</v>
      </c>
      <c r="C17" s="17" t="s">
        <v>25</v>
      </c>
      <c r="D17" s="14">
        <v>2021</v>
      </c>
      <c r="E17" s="15">
        <v>46162</v>
      </c>
    </row>
    <row r="18" spans="1:5" ht="18" customHeight="1" x14ac:dyDescent="0.2">
      <c r="A18" s="6" t="s">
        <v>2268</v>
      </c>
      <c r="B18" s="13" t="s">
        <v>26</v>
      </c>
      <c r="C18" s="17" t="s">
        <v>2087</v>
      </c>
      <c r="D18" s="14">
        <v>2021</v>
      </c>
      <c r="E18" s="15">
        <v>46162</v>
      </c>
    </row>
    <row r="19" spans="1:5" ht="18" customHeight="1" x14ac:dyDescent="0.2">
      <c r="A19" s="6" t="s">
        <v>2269</v>
      </c>
      <c r="B19" s="16" t="s">
        <v>27</v>
      </c>
      <c r="C19" s="17" t="s">
        <v>2087</v>
      </c>
      <c r="D19" s="14">
        <v>2021</v>
      </c>
      <c r="E19" s="15">
        <v>46162</v>
      </c>
    </row>
    <row r="20" spans="1:5" ht="18" customHeight="1" x14ac:dyDescent="0.2">
      <c r="A20" s="6" t="s">
        <v>2128</v>
      </c>
      <c r="B20" s="16" t="s">
        <v>2129</v>
      </c>
      <c r="C20" s="17" t="s">
        <v>30</v>
      </c>
      <c r="D20" s="14">
        <v>2021</v>
      </c>
      <c r="E20" s="15">
        <v>46162</v>
      </c>
    </row>
    <row r="21" spans="1:5" ht="18" customHeight="1" x14ac:dyDescent="0.2">
      <c r="A21" s="18" t="s">
        <v>2081</v>
      </c>
      <c r="B21" s="16" t="s">
        <v>28</v>
      </c>
      <c r="C21" s="14" t="s">
        <v>17</v>
      </c>
      <c r="D21" s="14">
        <v>2021</v>
      </c>
      <c r="E21" s="15">
        <v>46092</v>
      </c>
    </row>
    <row r="22" spans="1:5" ht="18" customHeight="1" x14ac:dyDescent="0.2">
      <c r="A22" s="18" t="s">
        <v>2082</v>
      </c>
      <c r="B22" s="16" t="s">
        <v>29</v>
      </c>
      <c r="C22" s="17" t="s">
        <v>25</v>
      </c>
      <c r="D22" s="14">
        <v>2021</v>
      </c>
      <c r="E22" s="15">
        <v>46092</v>
      </c>
    </row>
    <row r="23" spans="1:5" ht="18" customHeight="1" x14ac:dyDescent="0.2">
      <c r="A23" s="18" t="s">
        <v>2083</v>
      </c>
      <c r="B23" s="16" t="s">
        <v>31</v>
      </c>
      <c r="C23" s="17" t="s">
        <v>25</v>
      </c>
      <c r="D23" s="14">
        <v>2021</v>
      </c>
      <c r="E23" s="15">
        <v>46092</v>
      </c>
    </row>
    <row r="24" spans="1:5" ht="18" customHeight="1" x14ac:dyDescent="0.2">
      <c r="A24" s="18" t="s">
        <v>2084</v>
      </c>
      <c r="B24" s="16" t="s">
        <v>32</v>
      </c>
      <c r="C24" s="17" t="s">
        <v>30</v>
      </c>
      <c r="D24" s="14">
        <v>2021</v>
      </c>
      <c r="E24" s="15">
        <v>46092</v>
      </c>
    </row>
    <row r="25" spans="1:5" ht="18" customHeight="1" x14ac:dyDescent="0.2">
      <c r="A25" s="18" t="s">
        <v>2085</v>
      </c>
      <c r="B25" s="16" t="s">
        <v>33</v>
      </c>
      <c r="C25" s="17" t="s">
        <v>25</v>
      </c>
      <c r="D25" s="14">
        <v>2021</v>
      </c>
      <c r="E25" s="15">
        <v>46092</v>
      </c>
    </row>
    <row r="26" spans="1:5" ht="18" customHeight="1" x14ac:dyDescent="0.2">
      <c r="A26" s="18" t="s">
        <v>2086</v>
      </c>
      <c r="B26" s="16" t="s">
        <v>2088</v>
      </c>
      <c r="C26" s="17" t="s">
        <v>2087</v>
      </c>
      <c r="D26" s="14">
        <v>2021</v>
      </c>
      <c r="E26" s="15">
        <v>46092</v>
      </c>
    </row>
    <row r="27" spans="1:5" ht="18" customHeight="1" x14ac:dyDescent="0.2">
      <c r="A27" s="18" t="s">
        <v>2089</v>
      </c>
      <c r="B27" s="16" t="s">
        <v>34</v>
      </c>
      <c r="C27" s="14" t="s">
        <v>17</v>
      </c>
      <c r="D27" s="14">
        <v>2021</v>
      </c>
      <c r="E27" s="15">
        <v>46092</v>
      </c>
    </row>
    <row r="28" spans="1:5" ht="18" customHeight="1" x14ac:dyDescent="0.2">
      <c r="A28" s="18" t="s">
        <v>2090</v>
      </c>
      <c r="B28" s="16" t="s">
        <v>35</v>
      </c>
      <c r="C28" s="17" t="s">
        <v>25</v>
      </c>
      <c r="D28" s="14">
        <v>2021</v>
      </c>
      <c r="E28" s="15">
        <v>46092</v>
      </c>
    </row>
    <row r="29" spans="1:5" ht="18" customHeight="1" x14ac:dyDescent="0.2">
      <c r="A29" s="18" t="s">
        <v>2091</v>
      </c>
      <c r="B29" s="16" t="s">
        <v>36</v>
      </c>
      <c r="C29" s="17" t="s">
        <v>25</v>
      </c>
      <c r="D29" s="14">
        <v>2021</v>
      </c>
      <c r="E29" s="15">
        <v>46092</v>
      </c>
    </row>
    <row r="30" spans="1:5" ht="28.5" x14ac:dyDescent="0.2">
      <c r="A30" s="18" t="s">
        <v>2092</v>
      </c>
      <c r="B30" s="16" t="s">
        <v>37</v>
      </c>
      <c r="C30" s="17" t="s">
        <v>2087</v>
      </c>
      <c r="D30" s="14">
        <v>2021</v>
      </c>
      <c r="E30" s="15">
        <v>46092</v>
      </c>
    </row>
    <row r="31" spans="1:5" ht="18" customHeight="1" x14ac:dyDescent="0.2">
      <c r="A31" s="18" t="s">
        <v>2093</v>
      </c>
      <c r="B31" s="16" t="s">
        <v>38</v>
      </c>
      <c r="C31" s="17" t="s">
        <v>25</v>
      </c>
      <c r="D31" s="14">
        <v>2021</v>
      </c>
      <c r="E31" s="15">
        <v>46092</v>
      </c>
    </row>
    <row r="32" spans="1:5" ht="18" customHeight="1" x14ac:dyDescent="0.2">
      <c r="A32" s="18" t="s">
        <v>2094</v>
      </c>
      <c r="B32" s="16" t="s">
        <v>2095</v>
      </c>
      <c r="C32" s="17" t="s">
        <v>30</v>
      </c>
      <c r="D32" s="14">
        <v>2021</v>
      </c>
      <c r="E32" s="15">
        <v>46092</v>
      </c>
    </row>
    <row r="33" spans="1:5" ht="18" customHeight="1" x14ac:dyDescent="0.2">
      <c r="A33" s="18" t="s">
        <v>2270</v>
      </c>
      <c r="B33" s="19" t="s">
        <v>39</v>
      </c>
      <c r="C33" s="14" t="s">
        <v>17</v>
      </c>
      <c r="D33" s="14">
        <v>2021</v>
      </c>
      <c r="E33" s="15">
        <v>46162</v>
      </c>
    </row>
    <row r="34" spans="1:5" ht="27.75" customHeight="1" x14ac:dyDescent="0.2">
      <c r="A34" s="18" t="s">
        <v>2271</v>
      </c>
      <c r="B34" s="16" t="s">
        <v>40</v>
      </c>
      <c r="C34" s="17" t="s">
        <v>2087</v>
      </c>
      <c r="D34" s="14">
        <v>2021</v>
      </c>
      <c r="E34" s="15">
        <v>46162</v>
      </c>
    </row>
    <row r="35" spans="1:5" ht="28.5" x14ac:dyDescent="0.2">
      <c r="A35" s="18" t="s">
        <v>2272</v>
      </c>
      <c r="B35" s="16" t="s">
        <v>41</v>
      </c>
      <c r="C35" s="17" t="s">
        <v>2087</v>
      </c>
      <c r="D35" s="14">
        <v>2021</v>
      </c>
      <c r="E35" s="15">
        <v>45910</v>
      </c>
    </row>
    <row r="36" spans="1:5" ht="28.5" x14ac:dyDescent="0.2">
      <c r="A36" s="18" t="s">
        <v>2273</v>
      </c>
      <c r="B36" s="16" t="s">
        <v>42</v>
      </c>
      <c r="C36" s="17" t="s">
        <v>2087</v>
      </c>
      <c r="D36" s="14">
        <v>2021</v>
      </c>
      <c r="E36" s="15">
        <v>46162</v>
      </c>
    </row>
    <row r="37" spans="1:5" ht="18" customHeight="1" x14ac:dyDescent="0.2">
      <c r="A37" s="18" t="s">
        <v>2179</v>
      </c>
      <c r="B37" s="16" t="s">
        <v>43</v>
      </c>
      <c r="C37" s="17" t="s">
        <v>30</v>
      </c>
      <c r="D37" s="14">
        <v>2021</v>
      </c>
      <c r="E37" s="15">
        <v>46162</v>
      </c>
    </row>
    <row r="38" spans="1:5" ht="18" customHeight="1" x14ac:dyDescent="0.2">
      <c r="A38" s="6" t="s">
        <v>44</v>
      </c>
      <c r="B38" s="16" t="s">
        <v>45</v>
      </c>
      <c r="C38" s="14" t="s">
        <v>17</v>
      </c>
      <c r="D38" s="14">
        <v>2011</v>
      </c>
      <c r="E38" s="15">
        <v>45608</v>
      </c>
    </row>
    <row r="39" spans="1:5" ht="18" customHeight="1" x14ac:dyDescent="0.2">
      <c r="A39" s="6" t="s">
        <v>46</v>
      </c>
      <c r="B39" s="16" t="s">
        <v>47</v>
      </c>
      <c r="C39" s="14" t="s">
        <v>17</v>
      </c>
      <c r="D39" s="14">
        <v>2011</v>
      </c>
      <c r="E39" s="15">
        <v>45608</v>
      </c>
    </row>
    <row r="40" spans="1:5" ht="18" customHeight="1" x14ac:dyDescent="0.2">
      <c r="A40" s="18" t="s">
        <v>48</v>
      </c>
      <c r="B40" s="16" t="s">
        <v>49</v>
      </c>
      <c r="C40" s="14" t="s">
        <v>17</v>
      </c>
      <c r="D40" s="14">
        <v>2011</v>
      </c>
      <c r="E40" s="15">
        <v>45608</v>
      </c>
    </row>
    <row r="41" spans="1:5" ht="18" customHeight="1" x14ac:dyDescent="0.2">
      <c r="A41" s="6" t="s">
        <v>50</v>
      </c>
      <c r="B41" s="16" t="s">
        <v>51</v>
      </c>
      <c r="C41" s="17" t="s">
        <v>52</v>
      </c>
      <c r="D41" s="14">
        <v>2011</v>
      </c>
      <c r="E41" s="15">
        <v>45608</v>
      </c>
    </row>
    <row r="42" spans="1:5" ht="18" customHeight="1" x14ac:dyDescent="0.2">
      <c r="A42" s="6" t="s">
        <v>53</v>
      </c>
      <c r="B42" s="16" t="s">
        <v>54</v>
      </c>
      <c r="C42" s="17" t="s">
        <v>52</v>
      </c>
      <c r="D42" s="14">
        <v>2011</v>
      </c>
      <c r="E42" s="15">
        <v>45608</v>
      </c>
    </row>
    <row r="43" spans="1:5" ht="18" customHeight="1" x14ac:dyDescent="0.2">
      <c r="A43" s="6" t="s">
        <v>55</v>
      </c>
      <c r="B43" s="16" t="s">
        <v>56</v>
      </c>
      <c r="C43" s="17" t="s">
        <v>52</v>
      </c>
      <c r="D43" s="14">
        <v>2011</v>
      </c>
      <c r="E43" s="15">
        <v>45608</v>
      </c>
    </row>
    <row r="44" spans="1:5" ht="18.75" x14ac:dyDescent="0.2">
      <c r="A44" s="6" t="s">
        <v>57</v>
      </c>
      <c r="B44" s="16" t="s">
        <v>58</v>
      </c>
      <c r="C44" s="14" t="s">
        <v>17</v>
      </c>
      <c r="D44" s="14">
        <v>2011</v>
      </c>
      <c r="E44" s="15">
        <v>45608</v>
      </c>
    </row>
    <row r="45" spans="1:5" ht="18" customHeight="1" x14ac:dyDescent="0.2">
      <c r="A45" s="6" t="s">
        <v>2224</v>
      </c>
      <c r="B45" s="16" t="s">
        <v>2227</v>
      </c>
      <c r="C45" s="17" t="s">
        <v>25</v>
      </c>
      <c r="D45" s="14">
        <v>2021</v>
      </c>
      <c r="E45" s="15">
        <v>46162</v>
      </c>
    </row>
    <row r="46" spans="1:5" ht="18" customHeight="1" x14ac:dyDescent="0.2">
      <c r="A46" s="6" t="s">
        <v>2225</v>
      </c>
      <c r="B46" s="16" t="s">
        <v>2228</v>
      </c>
      <c r="C46" s="17" t="s">
        <v>25</v>
      </c>
      <c r="D46" s="14">
        <v>2021</v>
      </c>
      <c r="E46" s="15">
        <v>46162</v>
      </c>
    </row>
    <row r="47" spans="1:5" ht="18" customHeight="1" x14ac:dyDescent="0.2">
      <c r="A47" s="6" t="s">
        <v>2226</v>
      </c>
      <c r="B47" s="16" t="s">
        <v>2229</v>
      </c>
      <c r="C47" s="17" t="s">
        <v>25</v>
      </c>
      <c r="D47" s="14">
        <v>2021</v>
      </c>
      <c r="E47" s="15">
        <v>46162</v>
      </c>
    </row>
    <row r="48" spans="1:5" ht="18" customHeight="1" x14ac:dyDescent="0.2">
      <c r="A48" s="6" t="s">
        <v>2274</v>
      </c>
      <c r="B48" s="16" t="s">
        <v>2230</v>
      </c>
      <c r="C48" s="14" t="s">
        <v>2196</v>
      </c>
      <c r="D48" s="14" t="s">
        <v>14</v>
      </c>
      <c r="E48" s="15">
        <v>46162</v>
      </c>
    </row>
    <row r="49" spans="1:5" ht="18" customHeight="1" x14ac:dyDescent="0.2">
      <c r="A49" s="6" t="s">
        <v>2275</v>
      </c>
      <c r="B49" s="16" t="s">
        <v>2231</v>
      </c>
      <c r="C49" s="14" t="s">
        <v>2196</v>
      </c>
      <c r="D49" s="14">
        <v>2021</v>
      </c>
      <c r="E49" s="15">
        <v>46162</v>
      </c>
    </row>
    <row r="50" spans="1:5" ht="18" customHeight="1" x14ac:dyDescent="0.2">
      <c r="A50" s="6" t="s">
        <v>2276</v>
      </c>
      <c r="B50" s="16" t="s">
        <v>2232</v>
      </c>
      <c r="C50" s="14" t="s">
        <v>2196</v>
      </c>
      <c r="D50" s="14" t="s">
        <v>14</v>
      </c>
      <c r="E50" s="15">
        <v>46162</v>
      </c>
    </row>
    <row r="51" spans="1:5" ht="18" customHeight="1" x14ac:dyDescent="0.2">
      <c r="A51" s="6" t="s">
        <v>2277</v>
      </c>
      <c r="B51" s="16" t="s">
        <v>2233</v>
      </c>
      <c r="C51" s="14" t="s">
        <v>2196</v>
      </c>
      <c r="D51" s="14">
        <v>2021</v>
      </c>
      <c r="E51" s="15">
        <v>46162</v>
      </c>
    </row>
    <row r="52" spans="1:5" x14ac:dyDescent="0.2">
      <c r="A52" s="6" t="s">
        <v>59</v>
      </c>
      <c r="B52" s="16" t="s">
        <v>60</v>
      </c>
      <c r="C52" s="14" t="s">
        <v>17</v>
      </c>
      <c r="D52" s="14">
        <v>2011</v>
      </c>
      <c r="E52" s="15">
        <v>45078</v>
      </c>
    </row>
  </sheetData>
  <hyperlinks>
    <hyperlink ref="A4" r:id="rId1" xr:uid="{2B65AE0B-C845-4A29-852A-50725B8076EF}"/>
    <hyperlink ref="A5" r:id="rId2" xr:uid="{FB0B7C6A-C8CC-4603-A0B3-33993E565F51}"/>
    <hyperlink ref="A7" r:id="rId3" xr:uid="{166E005C-9AED-4D8D-AA9A-C9F47BA9E9BB}"/>
    <hyperlink ref="B11" location="Notes!A1" display="Notes" xr:uid="{92A5D763-5E46-4D98-944E-3997931572AB}"/>
    <hyperlink ref="B12" location="AA!A1" display="AA" xr:uid="{E7F07DDB-9C23-4025-BE14-47CD73F14369}"/>
    <hyperlink ref="B13" location="AB!A1" display="AB" xr:uid="{522165B7-44F9-4E91-9151-60A39D644EF0}"/>
    <hyperlink ref="B14" location="AC!A1" display="AC" xr:uid="{C80135D6-E285-48EC-9F95-30E9F896CAB3}"/>
    <hyperlink ref="B15" location="AD!A1" display="AD" xr:uid="{CB89D1AC-97B6-43FD-97B5-C47D67FFC9E2}"/>
    <hyperlink ref="B16" location="AE!A1" display="AE" xr:uid="{0CF4B809-6A19-4827-AF63-27FAA375E91D}"/>
    <hyperlink ref="B17" location="AF!A1" display="AF" xr:uid="{D9778DDD-08F8-418B-8837-ABA11BA187A1}"/>
    <hyperlink ref="B18" location="AG!A1" display="AG" xr:uid="{0494B12F-E0EF-46DE-A1A3-2EE84CBF36D2}"/>
    <hyperlink ref="B19" location="AH!A1" display="AH" xr:uid="{DB7F0900-F4DB-406E-B7DE-77CFD8327577}"/>
    <hyperlink ref="B21" location="BA!A1" display="BA" xr:uid="{97C551D9-9710-46F7-8CA6-830351007895}"/>
    <hyperlink ref="B22" location="BB!A1" display="BB" xr:uid="{231E8823-5913-4FE4-8DFC-1D7B2DD44839}"/>
    <hyperlink ref="B23" location="BC!A1" display="BC" xr:uid="{AB0A57D5-2B86-4407-ACBC-87DBD464D7C3}"/>
    <hyperlink ref="B24" location="BD!A1" display="BD" xr:uid="{7FF782A3-42F4-4A8E-B9A9-896871DD2658}"/>
    <hyperlink ref="B25" location="BE!A1" display="BE" xr:uid="{CDEE9301-64C5-433F-BE31-94C2A44CB2E2}"/>
    <hyperlink ref="B27" location="CA!A1" display="CA" xr:uid="{A6F55867-5E65-4354-93B6-A35B0A87AE0D}"/>
    <hyperlink ref="B28" location="CB!A1" display="CB" xr:uid="{D06F39CF-19E9-454F-A0CF-A3B0C6A50509}"/>
    <hyperlink ref="B29" location="CC!A1" display="CC" xr:uid="{C883756B-AF11-4D0A-B2B6-B4891D3CA867}"/>
    <hyperlink ref="B30" location="CD!A1" display="CD" xr:uid="{7092569F-68FF-407A-81BE-EDFCB04D3E39}"/>
    <hyperlink ref="B31" location="CE!A1" display="CE" xr:uid="{1256A716-272D-49FB-A901-AF1601436B6E}"/>
    <hyperlink ref="B33" location="DA!A1" display="DA" xr:uid="{F3FB21AB-69A5-4C53-BE1B-F2533D1D3CD4}"/>
    <hyperlink ref="B34" location="CE!A1" display="DB" xr:uid="{E8F2BE80-BFCD-4244-835E-15805F8B1940}"/>
    <hyperlink ref="B35" location="DC!A1" display="DC" xr:uid="{8E3CC39F-5816-4E27-BB51-5FF2EE079CB4}"/>
    <hyperlink ref="B36" location="DD!A1" display="DD" xr:uid="{766643E0-AFA7-4D7F-9C72-0D91F8A622B8}"/>
    <hyperlink ref="B37" location="DE!A1" display="DE" xr:uid="{4E1F5EBC-8F56-4DA3-A43C-43D14B3E602F}"/>
    <hyperlink ref="B38" location="EA!A1" display="EA" xr:uid="{D8599DFC-E842-425A-B13B-4339BB207F80}"/>
    <hyperlink ref="B39" location="EB!A1" display="EB" xr:uid="{F420AB57-7ABA-4966-A885-3A7E8F8590DE}"/>
    <hyperlink ref="B40" location="FA!A1" display="FA" xr:uid="{D45FCA16-583B-46D0-A337-8F793D63BD72}"/>
    <hyperlink ref="B41" location="FB!A1" display="FB" xr:uid="{EED77A64-7F01-4284-892A-797B34AB2C60}"/>
    <hyperlink ref="B42" location="FC!A1" display="FC" xr:uid="{A18F2756-29FC-4DB6-AA94-F5B8EC88A304}"/>
    <hyperlink ref="B43" location="FD!A1" display="FD" xr:uid="{61A798D6-A5CD-4A8C-AAE0-EB2132282F40}"/>
    <hyperlink ref="B44" location="FE!A1" display="FE" xr:uid="{A12711F6-FDD0-4821-8ADF-C5F167059C82}"/>
    <hyperlink ref="B52" location="WDA!A1" display="WDA" xr:uid="{D160DBD9-18CB-4086-AC11-70BC9FF85CCA}"/>
    <hyperlink ref="B26" location="BF!A1" display="BF" xr:uid="{50312172-3239-45E4-A00B-599C7B1A25D5}"/>
    <hyperlink ref="B32" location="CF!A1" display="CF" xr:uid="{A7467DD3-5F30-4900-B436-4A044C38134F}"/>
    <hyperlink ref="B20" location="AI!A1" display="AI" xr:uid="{4D03E283-5D49-40DE-ABD9-D98B92E62642}"/>
    <hyperlink ref="B45:B51" location="FE!A1" display="FE" xr:uid="{84798997-D2A3-49AB-93B5-F6F2674A6FFF}"/>
    <hyperlink ref="B45" location="GA!A1" display="GA" xr:uid="{D2B00E2D-9464-4C7B-90A2-9F18422C4217}"/>
    <hyperlink ref="B46" location="GB!A1" display="GB" xr:uid="{897083FE-3BD0-4C55-BAA3-41C6B6B451C1}"/>
    <hyperlink ref="B47" location="GC!A1" display="GC" xr:uid="{613F75A0-0BA7-4FBB-957C-71E748514876}"/>
    <hyperlink ref="B48" location="GD!A1" display="GD" xr:uid="{107B881F-62E6-4F1B-87F1-C9173D19E405}"/>
    <hyperlink ref="B49" location="GE!A1" display="GE" xr:uid="{5EACBA36-21E3-4AAE-B09D-51C3057BF333}"/>
    <hyperlink ref="B50" location="GF!A1" display="GF" xr:uid="{ADCA6979-64F5-41B9-9DBD-2E7DFD456764}"/>
    <hyperlink ref="B51" location="GG!A1" display="GG" xr:uid="{776BE9D0-A027-45B7-9152-70E3596D168F}"/>
  </hyperlinks>
  <pageMargins left="0.70000000000000007" right="0.70000000000000007" top="0.75" bottom="0.75" header="0.30000000000000004" footer="0.30000000000000004"/>
  <pageSetup paperSize="0" fitToWidth="0" fitToHeight="0" orientation="portrait" horizontalDpi="0" verticalDpi="0" copies="0"/>
  <tableParts count="1">
    <tablePart r:id="rId4"/>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33C985-33EB-48FB-9877-17EC92186C98}">
  <dimension ref="A1:E120"/>
  <sheetViews>
    <sheetView workbookViewId="0"/>
  </sheetViews>
  <sheetFormatPr defaultColWidth="9" defaultRowHeight="15" x14ac:dyDescent="0.25"/>
  <cols>
    <col min="1" max="1" width="14.75" style="22" customWidth="1"/>
    <col min="2" max="2" width="122.625" style="22" customWidth="1"/>
    <col min="3" max="3" width="59.75" style="22" customWidth="1"/>
    <col min="4" max="4" width="9" style="22" customWidth="1"/>
    <col min="5" max="16384" width="9" style="22"/>
  </cols>
  <sheetData>
    <row r="1" spans="1:5" ht="19.5" x14ac:dyDescent="0.3">
      <c r="A1" s="21" t="s">
        <v>0</v>
      </c>
      <c r="B1" s="21"/>
      <c r="C1"/>
    </row>
    <row r="2" spans="1:5" customFormat="1" ht="14.25" x14ac:dyDescent="0.2">
      <c r="A2" s="23" t="s">
        <v>61</v>
      </c>
      <c r="B2" s="23"/>
    </row>
    <row r="3" spans="1:5" customFormat="1" ht="14.25" x14ac:dyDescent="0.2">
      <c r="A3" s="23"/>
      <c r="B3" s="23"/>
    </row>
    <row r="4" spans="1:5" customFormat="1" x14ac:dyDescent="0.25">
      <c r="A4" s="24" t="s">
        <v>62</v>
      </c>
      <c r="B4" s="25" t="s">
        <v>63</v>
      </c>
      <c r="C4" s="26" t="s">
        <v>64</v>
      </c>
      <c r="D4" s="26" t="s">
        <v>65</v>
      </c>
      <c r="E4" s="26" t="s">
        <v>66</v>
      </c>
    </row>
    <row r="5" spans="1:5" customFormat="1" x14ac:dyDescent="0.25">
      <c r="A5" s="23" t="s">
        <v>67</v>
      </c>
      <c r="B5" s="27" t="s">
        <v>68</v>
      </c>
      <c r="C5" s="261"/>
    </row>
    <row r="6" spans="1:5" customFormat="1" ht="25.5" x14ac:dyDescent="0.2">
      <c r="A6" s="6" t="s">
        <v>69</v>
      </c>
      <c r="B6" s="28" t="s">
        <v>70</v>
      </c>
      <c r="C6" s="262"/>
      <c r="D6" s="6"/>
      <c r="E6" s="6"/>
    </row>
    <row r="7" spans="1:5" customFormat="1" ht="63.75" x14ac:dyDescent="0.2">
      <c r="A7" s="6" t="s">
        <v>71</v>
      </c>
      <c r="B7" s="29" t="s">
        <v>72</v>
      </c>
      <c r="C7" s="262" t="s">
        <v>73</v>
      </c>
      <c r="D7" s="6"/>
      <c r="E7" s="6"/>
    </row>
    <row r="8" spans="1:5" customFormat="1" ht="25.5" x14ac:dyDescent="0.2">
      <c r="A8" s="6" t="s">
        <v>74</v>
      </c>
      <c r="B8" s="29" t="s">
        <v>75</v>
      </c>
      <c r="C8" s="293"/>
      <c r="D8" s="6"/>
      <c r="E8" s="6"/>
    </row>
    <row r="9" spans="1:5" customFormat="1" ht="25.5" x14ac:dyDescent="0.2">
      <c r="A9" s="6" t="s">
        <v>76</v>
      </c>
      <c r="B9" s="29" t="s">
        <v>77</v>
      </c>
      <c r="C9" s="293"/>
      <c r="D9" s="6"/>
      <c r="E9" s="6"/>
    </row>
    <row r="10" spans="1:5" customFormat="1" ht="63.75" x14ac:dyDescent="0.2">
      <c r="A10" s="6" t="s">
        <v>78</v>
      </c>
      <c r="B10" s="29" t="s">
        <v>79</v>
      </c>
      <c r="C10" s="293"/>
      <c r="D10" s="6"/>
      <c r="E10" s="6"/>
    </row>
    <row r="11" spans="1:5" customFormat="1" ht="25.5" x14ac:dyDescent="0.2">
      <c r="A11" s="6" t="s">
        <v>80</v>
      </c>
      <c r="B11" s="32" t="s">
        <v>81</v>
      </c>
      <c r="C11" s="293"/>
      <c r="D11" s="6"/>
      <c r="E11" s="6"/>
    </row>
    <row r="12" spans="1:5" customFormat="1" ht="25.5" x14ac:dyDescent="0.2">
      <c r="A12" s="6" t="s">
        <v>82</v>
      </c>
      <c r="B12" s="32" t="s">
        <v>83</v>
      </c>
      <c r="C12" s="262" t="s">
        <v>84</v>
      </c>
      <c r="D12" s="6"/>
      <c r="E12" s="6"/>
    </row>
    <row r="13" spans="1:5" customFormat="1" ht="63.75" x14ac:dyDescent="0.2">
      <c r="A13" s="6" t="s">
        <v>85</v>
      </c>
      <c r="B13" s="32" t="s">
        <v>2181</v>
      </c>
      <c r="C13" s="262" t="s">
        <v>2185</v>
      </c>
      <c r="D13" s="30" t="s">
        <v>86</v>
      </c>
      <c r="E13" s="30" t="s">
        <v>87</v>
      </c>
    </row>
    <row r="14" spans="1:5" customFormat="1" ht="102" x14ac:dyDescent="0.2">
      <c r="A14" s="6" t="s">
        <v>88</v>
      </c>
      <c r="B14" s="32" t="s">
        <v>89</v>
      </c>
      <c r="C14" s="262"/>
      <c r="D14" s="6"/>
      <c r="E14" s="6"/>
    </row>
    <row r="15" spans="1:5" customFormat="1" ht="25.5" x14ac:dyDescent="0.2">
      <c r="A15" s="6" t="s">
        <v>90</v>
      </c>
      <c r="B15" s="32" t="s">
        <v>91</v>
      </c>
      <c r="C15" s="263"/>
      <c r="D15" s="6"/>
      <c r="E15" s="6"/>
    </row>
    <row r="16" spans="1:5" customFormat="1" ht="25.5" x14ac:dyDescent="0.2">
      <c r="A16" s="6" t="s">
        <v>92</v>
      </c>
      <c r="B16" s="32" t="s">
        <v>2101</v>
      </c>
      <c r="C16" s="263"/>
      <c r="D16" s="6"/>
      <c r="E16" s="6"/>
    </row>
    <row r="17" spans="1:5" customFormat="1" ht="38.25" x14ac:dyDescent="0.2">
      <c r="A17" s="6" t="s">
        <v>93</v>
      </c>
      <c r="B17" s="32" t="s">
        <v>2102</v>
      </c>
      <c r="C17" s="263" t="s">
        <v>94</v>
      </c>
      <c r="D17" s="6"/>
      <c r="E17" s="6"/>
    </row>
    <row r="18" spans="1:5" customFormat="1" ht="25.5" x14ac:dyDescent="0.2">
      <c r="A18" s="6" t="s">
        <v>95</v>
      </c>
      <c r="B18" s="32" t="s">
        <v>2266</v>
      </c>
      <c r="C18" s="263"/>
      <c r="D18" s="6"/>
      <c r="E18" s="6"/>
    </row>
    <row r="19" spans="1:5" customFormat="1" ht="89.25" x14ac:dyDescent="0.2">
      <c r="A19" s="6" t="s">
        <v>96</v>
      </c>
      <c r="B19" s="32" t="s">
        <v>97</v>
      </c>
      <c r="C19" s="262" t="s">
        <v>98</v>
      </c>
      <c r="D19" s="6"/>
      <c r="E19" s="6"/>
    </row>
    <row r="20" spans="1:5" customFormat="1" ht="18" customHeight="1" x14ac:dyDescent="0.2">
      <c r="A20" s="6" t="s">
        <v>99</v>
      </c>
      <c r="B20" s="29" t="s">
        <v>100</v>
      </c>
      <c r="C20" s="263"/>
      <c r="D20" s="6"/>
      <c r="E20" s="6"/>
    </row>
    <row r="21" spans="1:5" customFormat="1" ht="25.5" x14ac:dyDescent="0.2">
      <c r="A21" s="6" t="s">
        <v>101</v>
      </c>
      <c r="B21" s="32" t="s">
        <v>2267</v>
      </c>
      <c r="C21" s="33"/>
      <c r="D21" s="6"/>
      <c r="E21" s="6"/>
    </row>
    <row r="22" spans="1:5" customFormat="1" ht="89.25" x14ac:dyDescent="0.2">
      <c r="A22" s="6" t="s">
        <v>102</v>
      </c>
      <c r="B22" s="32" t="s">
        <v>2105</v>
      </c>
      <c r="C22" s="33"/>
      <c r="D22" s="6"/>
      <c r="E22" s="6"/>
    </row>
    <row r="23" spans="1:5" customFormat="1" ht="63.75" x14ac:dyDescent="0.2">
      <c r="A23" s="6" t="s">
        <v>2106</v>
      </c>
      <c r="B23" s="32" t="s">
        <v>2107</v>
      </c>
      <c r="C23" s="33"/>
      <c r="D23" s="6"/>
      <c r="E23" s="6"/>
    </row>
    <row r="24" spans="1:5" customFormat="1" ht="76.5" x14ac:dyDescent="0.2">
      <c r="A24" s="6" t="s">
        <v>2108</v>
      </c>
      <c r="B24" s="32" t="s">
        <v>2109</v>
      </c>
      <c r="C24" s="262" t="s">
        <v>142</v>
      </c>
      <c r="D24" s="6"/>
      <c r="E24" s="6"/>
    </row>
    <row r="25" spans="1:5" customFormat="1" ht="25.5" x14ac:dyDescent="0.2">
      <c r="A25" s="6" t="s">
        <v>2110</v>
      </c>
      <c r="B25" s="32" t="s">
        <v>2111</v>
      </c>
      <c r="C25" s="30" t="s">
        <v>2112</v>
      </c>
      <c r="D25" s="6"/>
      <c r="E25" s="6"/>
    </row>
    <row r="26" spans="1:5" customFormat="1" ht="51" x14ac:dyDescent="0.2">
      <c r="A26" s="6" t="s">
        <v>2113</v>
      </c>
      <c r="B26" s="29" t="s">
        <v>2114</v>
      </c>
      <c r="C26" s="262"/>
      <c r="D26" s="6"/>
      <c r="E26" s="6"/>
    </row>
    <row r="27" spans="1:5" customFormat="1" ht="95.25" customHeight="1" x14ac:dyDescent="0.2">
      <c r="A27" s="33" t="s">
        <v>103</v>
      </c>
      <c r="B27" s="32" t="s">
        <v>104</v>
      </c>
      <c r="C27" s="294"/>
      <c r="D27" s="295"/>
      <c r="E27" s="6"/>
    </row>
    <row r="28" spans="1:5" customFormat="1" ht="38.25" x14ac:dyDescent="0.2">
      <c r="A28" s="33" t="s">
        <v>105</v>
      </c>
      <c r="B28" s="29" t="s">
        <v>106</v>
      </c>
      <c r="C28" s="294"/>
      <c r="D28" s="295"/>
      <c r="E28" s="6"/>
    </row>
    <row r="29" spans="1:5" customFormat="1" ht="25.5" x14ac:dyDescent="0.2">
      <c r="A29" s="6" t="s">
        <v>107</v>
      </c>
      <c r="B29" s="29" t="s">
        <v>2046</v>
      </c>
      <c r="C29" s="294"/>
      <c r="D29" s="295"/>
      <c r="E29" s="6"/>
    </row>
    <row r="30" spans="1:5" customFormat="1" ht="63.75" x14ac:dyDescent="0.2">
      <c r="A30" s="6" t="s">
        <v>109</v>
      </c>
      <c r="B30" s="29" t="s">
        <v>2048</v>
      </c>
      <c r="C30" s="264" t="s">
        <v>2047</v>
      </c>
      <c r="D30" s="295"/>
      <c r="E30" s="6"/>
    </row>
    <row r="31" spans="1:5" customFormat="1" ht="76.5" x14ac:dyDescent="0.2">
      <c r="A31" s="6" t="s">
        <v>110</v>
      </c>
      <c r="B31" s="32" t="s">
        <v>2049</v>
      </c>
      <c r="C31" s="262" t="s">
        <v>98</v>
      </c>
      <c r="D31" s="295"/>
      <c r="E31" s="6"/>
    </row>
    <row r="32" spans="1:5" customFormat="1" ht="114.75" x14ac:dyDescent="0.2">
      <c r="A32" s="6" t="s">
        <v>112</v>
      </c>
      <c r="B32" s="29" t="s">
        <v>2050</v>
      </c>
      <c r="C32" s="264"/>
      <c r="D32" s="295"/>
      <c r="E32" s="6"/>
    </row>
    <row r="33" spans="1:5" customFormat="1" ht="51" x14ac:dyDescent="0.2">
      <c r="A33" s="6" t="s">
        <v>2051</v>
      </c>
      <c r="B33" s="29" t="s">
        <v>111</v>
      </c>
      <c r="C33" s="294"/>
      <c r="D33" s="295"/>
      <c r="E33" s="6"/>
    </row>
    <row r="34" spans="1:5" customFormat="1" ht="25.5" x14ac:dyDescent="0.2">
      <c r="A34" s="6" t="s">
        <v>2052</v>
      </c>
      <c r="B34" s="29" t="s">
        <v>108</v>
      </c>
      <c r="C34" s="294"/>
      <c r="D34" s="295"/>
      <c r="E34" s="6"/>
    </row>
    <row r="35" spans="1:5" customFormat="1" ht="63.75" x14ac:dyDescent="0.2">
      <c r="A35" s="6" t="s">
        <v>2054</v>
      </c>
      <c r="B35" s="29" t="s">
        <v>2068</v>
      </c>
      <c r="C35" s="264" t="s">
        <v>2055</v>
      </c>
      <c r="D35" s="295"/>
      <c r="E35" s="6"/>
    </row>
    <row r="36" spans="1:5" customFormat="1" ht="96.6" customHeight="1" x14ac:dyDescent="0.2">
      <c r="A36" s="6" t="s">
        <v>113</v>
      </c>
      <c r="B36" s="32" t="s">
        <v>104</v>
      </c>
      <c r="C36" s="294"/>
      <c r="D36" s="295"/>
      <c r="E36" s="6"/>
    </row>
    <row r="37" spans="1:5" customFormat="1" ht="25.5" x14ac:dyDescent="0.2">
      <c r="A37" s="33" t="s">
        <v>116</v>
      </c>
      <c r="B37" s="29" t="s">
        <v>2046</v>
      </c>
      <c r="C37" s="262"/>
      <c r="D37" s="295"/>
      <c r="E37" s="6"/>
    </row>
    <row r="38" spans="1:5" customFormat="1" ht="51" x14ac:dyDescent="0.2">
      <c r="A38" s="33" t="s">
        <v>117</v>
      </c>
      <c r="B38" s="29" t="s">
        <v>118</v>
      </c>
      <c r="C38" s="262"/>
      <c r="D38" s="295"/>
      <c r="E38" s="6"/>
    </row>
    <row r="39" spans="1:5" customFormat="1" ht="25.5" x14ac:dyDescent="0.2">
      <c r="A39" s="33" t="s">
        <v>119</v>
      </c>
      <c r="B39" s="29" t="s">
        <v>2070</v>
      </c>
      <c r="C39" s="262"/>
      <c r="D39" s="295"/>
      <c r="E39" s="6"/>
    </row>
    <row r="40" spans="1:5" customFormat="1" ht="63.75" x14ac:dyDescent="0.2">
      <c r="A40" s="33" t="s">
        <v>2061</v>
      </c>
      <c r="B40" s="29" t="s">
        <v>2048</v>
      </c>
      <c r="C40" s="264" t="s">
        <v>2047</v>
      </c>
      <c r="D40" s="295"/>
      <c r="E40" s="6"/>
    </row>
    <row r="41" spans="1:5" customFormat="1" ht="76.5" x14ac:dyDescent="0.2">
      <c r="A41" s="33" t="s">
        <v>2062</v>
      </c>
      <c r="B41" s="32" t="s">
        <v>2049</v>
      </c>
      <c r="C41" s="262" t="s">
        <v>98</v>
      </c>
      <c r="D41" s="295"/>
      <c r="E41" s="6"/>
    </row>
    <row r="42" spans="1:5" customFormat="1" ht="114.75" x14ac:dyDescent="0.2">
      <c r="A42" s="33" t="s">
        <v>2063</v>
      </c>
      <c r="B42" s="29" t="s">
        <v>2050</v>
      </c>
      <c r="C42" s="264"/>
      <c r="D42" s="295"/>
      <c r="E42" s="6"/>
    </row>
    <row r="43" spans="1:5" customFormat="1" ht="51" x14ac:dyDescent="0.2">
      <c r="A43" s="33" t="s">
        <v>2064</v>
      </c>
      <c r="B43" s="29" t="s">
        <v>111</v>
      </c>
      <c r="C43" s="294"/>
      <c r="D43" s="295"/>
      <c r="E43" s="6"/>
    </row>
    <row r="44" spans="1:5" customFormat="1" ht="25.5" x14ac:dyDescent="0.2">
      <c r="A44" s="33" t="s">
        <v>2065</v>
      </c>
      <c r="B44" s="29" t="s">
        <v>108</v>
      </c>
      <c r="C44" s="294"/>
      <c r="D44" s="295"/>
      <c r="E44" s="6"/>
    </row>
    <row r="45" spans="1:5" customFormat="1" ht="76.5" x14ac:dyDescent="0.2">
      <c r="A45" s="33" t="s">
        <v>2066</v>
      </c>
      <c r="B45" s="29" t="s">
        <v>2067</v>
      </c>
      <c r="C45" s="264" t="s">
        <v>2069</v>
      </c>
      <c r="D45" s="295"/>
      <c r="E45" s="6"/>
    </row>
    <row r="46" spans="1:5" customFormat="1" ht="89.25" x14ac:dyDescent="0.2">
      <c r="A46" s="33" t="s">
        <v>2074</v>
      </c>
      <c r="B46" s="32" t="s">
        <v>114</v>
      </c>
      <c r="C46" s="262" t="s">
        <v>115</v>
      </c>
      <c r="D46" s="295"/>
      <c r="E46" s="6"/>
    </row>
    <row r="47" spans="1:5" customFormat="1" ht="14.25" x14ac:dyDescent="0.2">
      <c r="A47" s="6" t="s">
        <v>120</v>
      </c>
      <c r="B47" s="34" t="s">
        <v>121</v>
      </c>
      <c r="C47" s="293"/>
      <c r="D47" s="6"/>
      <c r="E47" s="6"/>
    </row>
    <row r="48" spans="1:5" customFormat="1" ht="25.5" x14ac:dyDescent="0.2">
      <c r="A48" s="6" t="s">
        <v>122</v>
      </c>
      <c r="B48" s="34" t="s">
        <v>123</v>
      </c>
      <c r="C48" s="264" t="s">
        <v>124</v>
      </c>
      <c r="D48" s="6"/>
      <c r="E48" s="6"/>
    </row>
    <row r="49" spans="1:5" customFormat="1" ht="25.5" x14ac:dyDescent="0.2">
      <c r="A49" s="6" t="s">
        <v>125</v>
      </c>
      <c r="B49" s="34" t="s">
        <v>126</v>
      </c>
      <c r="C49" s="264" t="s">
        <v>127</v>
      </c>
      <c r="D49" s="6"/>
      <c r="E49" s="6"/>
    </row>
    <row r="50" spans="1:5" customFormat="1" ht="25.5" x14ac:dyDescent="0.2">
      <c r="A50" s="6" t="s">
        <v>128</v>
      </c>
      <c r="B50" s="34" t="s">
        <v>129</v>
      </c>
      <c r="C50" s="293"/>
      <c r="D50" s="6"/>
      <c r="E50" s="6"/>
    </row>
    <row r="51" spans="1:5" customFormat="1" ht="25.5" x14ac:dyDescent="0.2">
      <c r="A51" s="6" t="s">
        <v>130</v>
      </c>
      <c r="B51" s="34" t="s">
        <v>2177</v>
      </c>
      <c r="C51" s="264" t="s">
        <v>131</v>
      </c>
      <c r="D51" s="296" t="s">
        <v>132</v>
      </c>
      <c r="E51" s="6"/>
    </row>
    <row r="52" spans="1:5" customFormat="1" ht="25.5" x14ac:dyDescent="0.2">
      <c r="A52" s="6" t="s">
        <v>133</v>
      </c>
      <c r="B52" s="32" t="s">
        <v>2182</v>
      </c>
      <c r="C52" s="262" t="s">
        <v>134</v>
      </c>
      <c r="D52" s="6"/>
      <c r="E52" s="6"/>
    </row>
    <row r="53" spans="1:5" customFormat="1" ht="51" x14ac:dyDescent="0.2">
      <c r="A53" s="6" t="s">
        <v>135</v>
      </c>
      <c r="B53" s="32" t="s">
        <v>2183</v>
      </c>
      <c r="C53" s="262"/>
      <c r="D53" s="6"/>
      <c r="E53" s="6"/>
    </row>
    <row r="54" spans="1:5" customFormat="1" ht="25.5" x14ac:dyDescent="0.2">
      <c r="A54" s="6" t="s">
        <v>136</v>
      </c>
      <c r="B54" s="32" t="s">
        <v>137</v>
      </c>
      <c r="C54" s="262"/>
      <c r="D54" s="6"/>
      <c r="E54" s="6"/>
    </row>
    <row r="55" spans="1:5" customFormat="1" ht="25.5" x14ac:dyDescent="0.2">
      <c r="A55" s="6" t="s">
        <v>138</v>
      </c>
      <c r="B55" s="32" t="s">
        <v>139</v>
      </c>
      <c r="C55" s="262"/>
      <c r="D55" s="6"/>
      <c r="E55" s="6"/>
    </row>
    <row r="56" spans="1:5" customFormat="1" ht="14.25" x14ac:dyDescent="0.2">
      <c r="A56" s="6" t="s">
        <v>140</v>
      </c>
      <c r="B56" s="29" t="s">
        <v>141</v>
      </c>
      <c r="C56" s="262" t="s">
        <v>142</v>
      </c>
      <c r="D56" s="6"/>
      <c r="E56" s="6"/>
    </row>
    <row r="57" spans="1:5" customFormat="1" ht="114.75" x14ac:dyDescent="0.2">
      <c r="A57" s="6" t="s">
        <v>143</v>
      </c>
      <c r="B57" s="29" t="s">
        <v>2180</v>
      </c>
      <c r="C57" s="262"/>
      <c r="D57" s="6"/>
      <c r="E57" s="6"/>
    </row>
    <row r="58" spans="1:5" customFormat="1" ht="25.5" x14ac:dyDescent="0.2">
      <c r="A58" s="6" t="s">
        <v>2157</v>
      </c>
      <c r="B58" s="29" t="s">
        <v>2158</v>
      </c>
      <c r="C58" s="262" t="s">
        <v>2159</v>
      </c>
      <c r="D58" s="6"/>
      <c r="E58" s="6"/>
    </row>
    <row r="59" spans="1:5" customFormat="1" ht="25.5" x14ac:dyDescent="0.2">
      <c r="A59" s="6" t="s">
        <v>144</v>
      </c>
      <c r="B59" s="34" t="s">
        <v>145</v>
      </c>
      <c r="C59" s="293"/>
      <c r="D59" s="6"/>
      <c r="E59" s="6"/>
    </row>
    <row r="60" spans="1:5" customFormat="1" ht="102" x14ac:dyDescent="0.2">
      <c r="A60" s="6" t="s">
        <v>146</v>
      </c>
      <c r="B60" s="34" t="s">
        <v>147</v>
      </c>
      <c r="C60" s="264" t="s">
        <v>148</v>
      </c>
      <c r="D60" s="6"/>
      <c r="E60" s="6"/>
    </row>
    <row r="61" spans="1:5" customFormat="1" ht="25.5" x14ac:dyDescent="0.2">
      <c r="A61" s="6" t="s">
        <v>149</v>
      </c>
      <c r="B61" s="34" t="s">
        <v>150</v>
      </c>
      <c r="C61" s="262" t="s">
        <v>151</v>
      </c>
      <c r="D61" s="6"/>
      <c r="E61" s="6"/>
    </row>
    <row r="62" spans="1:5" customFormat="1" ht="25.5" x14ac:dyDescent="0.2">
      <c r="A62" s="6" t="s">
        <v>152</v>
      </c>
      <c r="B62" s="34" t="s">
        <v>153</v>
      </c>
      <c r="C62" s="293"/>
      <c r="D62" s="6"/>
      <c r="E62" s="6"/>
    </row>
    <row r="63" spans="1:5" customFormat="1" ht="14.25" x14ac:dyDescent="0.2">
      <c r="A63" s="6" t="s">
        <v>154</v>
      </c>
      <c r="B63" s="34" t="s">
        <v>155</v>
      </c>
      <c r="C63" s="293"/>
      <c r="D63" s="6"/>
      <c r="E63" s="6"/>
    </row>
    <row r="64" spans="1:5" customFormat="1" ht="51" x14ac:dyDescent="0.2">
      <c r="A64" s="6" t="s">
        <v>156</v>
      </c>
      <c r="B64" s="34" t="s">
        <v>157</v>
      </c>
      <c r="C64" s="264" t="s">
        <v>148</v>
      </c>
      <c r="D64" s="6"/>
      <c r="E64" s="6"/>
    </row>
    <row r="65" spans="1:5" customFormat="1" ht="121.5" customHeight="1" x14ac:dyDescent="0.2">
      <c r="A65" s="6" t="s">
        <v>158</v>
      </c>
      <c r="B65" s="34" t="s">
        <v>159</v>
      </c>
      <c r="C65" s="293"/>
      <c r="D65" s="6"/>
      <c r="E65" s="6"/>
    </row>
    <row r="66" spans="1:5" customFormat="1" ht="55.5" customHeight="1" x14ac:dyDescent="0.2">
      <c r="A66" s="6" t="s">
        <v>160</v>
      </c>
      <c r="B66" s="32" t="s">
        <v>161</v>
      </c>
      <c r="C66" s="294"/>
      <c r="D66" s="295"/>
      <c r="E66" s="295"/>
    </row>
    <row r="67" spans="1:5" customFormat="1" ht="63.75" x14ac:dyDescent="0.2">
      <c r="A67" s="6" t="s">
        <v>162</v>
      </c>
      <c r="B67" s="32" t="s">
        <v>2107</v>
      </c>
      <c r="C67" s="294"/>
      <c r="D67" s="295"/>
      <c r="E67" s="295"/>
    </row>
    <row r="68" spans="1:5" customFormat="1" x14ac:dyDescent="0.25">
      <c r="A68" s="22" t="s">
        <v>163</v>
      </c>
      <c r="B68" s="29" t="s">
        <v>164</v>
      </c>
      <c r="C68" s="264" t="s">
        <v>165</v>
      </c>
      <c r="D68" s="295"/>
      <c r="E68" s="295"/>
    </row>
    <row r="69" spans="1:5" customFormat="1" ht="28.5" x14ac:dyDescent="0.25">
      <c r="A69" s="22" t="s">
        <v>166</v>
      </c>
      <c r="B69" s="29" t="s">
        <v>167</v>
      </c>
      <c r="C69" s="297" t="s">
        <v>168</v>
      </c>
      <c r="D69" s="295"/>
      <c r="E69" s="295"/>
    </row>
    <row r="70" spans="1:5" customFormat="1" ht="102" x14ac:dyDescent="0.25">
      <c r="A70" s="22" t="s">
        <v>169</v>
      </c>
      <c r="B70" s="29" t="s">
        <v>170</v>
      </c>
      <c r="C70" s="294"/>
      <c r="D70" s="295"/>
      <c r="E70" s="295"/>
    </row>
    <row r="71" spans="1:5" customFormat="1" ht="52.5" customHeight="1" x14ac:dyDescent="0.25">
      <c r="A71" s="22" t="s">
        <v>171</v>
      </c>
      <c r="B71" s="32" t="s">
        <v>172</v>
      </c>
      <c r="C71" s="294"/>
      <c r="D71" s="295"/>
      <c r="E71" s="295"/>
    </row>
    <row r="72" spans="1:5" customFormat="1" ht="25.5" x14ac:dyDescent="0.25">
      <c r="A72" s="22" t="s">
        <v>173</v>
      </c>
      <c r="B72" s="29" t="s">
        <v>137</v>
      </c>
      <c r="C72" s="294"/>
      <c r="D72" s="295"/>
      <c r="E72" s="295"/>
    </row>
    <row r="73" spans="1:5" customFormat="1" ht="25.5" x14ac:dyDescent="0.25">
      <c r="A73" s="22" t="s">
        <v>174</v>
      </c>
      <c r="B73" s="29" t="s">
        <v>175</v>
      </c>
      <c r="C73" s="294"/>
      <c r="D73" s="295"/>
      <c r="E73" s="295"/>
    </row>
    <row r="74" spans="1:5" customFormat="1" ht="38.25" x14ac:dyDescent="0.25">
      <c r="A74" s="22" t="s">
        <v>2234</v>
      </c>
      <c r="B74" s="29" t="s">
        <v>2235</v>
      </c>
      <c r="C74" s="264" t="s">
        <v>2236</v>
      </c>
      <c r="D74" s="295"/>
      <c r="E74" s="295"/>
    </row>
    <row r="75" spans="1:5" customFormat="1" ht="25.5" x14ac:dyDescent="0.25">
      <c r="A75" s="22" t="s">
        <v>2240</v>
      </c>
      <c r="B75" s="29" t="s">
        <v>2243</v>
      </c>
      <c r="C75" s="294"/>
      <c r="D75" s="295"/>
      <c r="E75" s="295"/>
    </row>
    <row r="76" spans="1:5" customFormat="1" ht="26.25" x14ac:dyDescent="0.25">
      <c r="A76" s="22" t="s">
        <v>2241</v>
      </c>
      <c r="B76" s="339" t="s">
        <v>2244</v>
      </c>
      <c r="C76" s="294"/>
      <c r="D76" s="295"/>
      <c r="E76" s="295"/>
    </row>
    <row r="77" spans="1:5" customFormat="1" x14ac:dyDescent="0.25">
      <c r="A77" s="22" t="s">
        <v>2242</v>
      </c>
      <c r="B77" s="338" t="s">
        <v>2238</v>
      </c>
      <c r="C77" s="296" t="s">
        <v>2237</v>
      </c>
      <c r="D77" s="295"/>
      <c r="E77" s="295"/>
    </row>
    <row r="78" spans="1:5" customFormat="1" ht="26.25" x14ac:dyDescent="0.25">
      <c r="A78" s="22" t="s">
        <v>2245</v>
      </c>
      <c r="B78" s="339" t="s">
        <v>2239</v>
      </c>
      <c r="C78" s="264"/>
      <c r="D78" s="295"/>
      <c r="E78" s="295"/>
    </row>
    <row r="79" spans="1:5" s="31" customFormat="1" ht="25.5" x14ac:dyDescent="0.2">
      <c r="A79" s="31" t="s">
        <v>2246</v>
      </c>
      <c r="B79" s="339" t="s">
        <v>2249</v>
      </c>
      <c r="C79" s="296" t="s">
        <v>2248</v>
      </c>
      <c r="D79" s="296" t="s">
        <v>2247</v>
      </c>
      <c r="E79" s="71"/>
    </row>
    <row r="80" spans="1:5" customFormat="1" ht="26.25" x14ac:dyDescent="0.25">
      <c r="A80" s="22" t="s">
        <v>2252</v>
      </c>
      <c r="B80" s="339" t="s">
        <v>2263</v>
      </c>
      <c r="C80" s="296" t="s">
        <v>2250</v>
      </c>
      <c r="D80" s="295"/>
      <c r="E80" s="295"/>
    </row>
    <row r="81" spans="1:5" customFormat="1" ht="38.25" x14ac:dyDescent="0.2">
      <c r="A81" s="31" t="s">
        <v>2253</v>
      </c>
      <c r="B81" s="339" t="s">
        <v>2264</v>
      </c>
      <c r="C81" s="30" t="s">
        <v>2251</v>
      </c>
      <c r="D81" s="295"/>
      <c r="E81" s="295"/>
    </row>
    <row r="82" spans="1:5" customFormat="1" ht="25.5" x14ac:dyDescent="0.2">
      <c r="A82" s="31" t="s">
        <v>2256</v>
      </c>
      <c r="B82" s="339" t="s">
        <v>2258</v>
      </c>
      <c r="C82" s="262" t="s">
        <v>2257</v>
      </c>
      <c r="D82" s="295"/>
      <c r="E82" s="295"/>
    </row>
    <row r="83" spans="1:5" customFormat="1" ht="14.25" x14ac:dyDescent="0.2">
      <c r="A83" s="71" t="s">
        <v>176</v>
      </c>
      <c r="B83" s="34" t="s">
        <v>177</v>
      </c>
      <c r="C83" s="293"/>
      <c r="D83" s="6"/>
      <c r="E83" s="6"/>
    </row>
    <row r="84" spans="1:5" customFormat="1" ht="14.25" x14ac:dyDescent="0.2">
      <c r="A84" s="71" t="s">
        <v>178</v>
      </c>
      <c r="B84" s="34" t="s">
        <v>179</v>
      </c>
      <c r="C84" s="264"/>
      <c r="D84" s="6"/>
      <c r="E84" s="6"/>
    </row>
    <row r="85" spans="1:5" customFormat="1" ht="25.5" x14ac:dyDescent="0.2">
      <c r="A85" s="71" t="s">
        <v>180</v>
      </c>
      <c r="B85" s="34" t="s">
        <v>181</v>
      </c>
      <c r="C85" s="293"/>
      <c r="D85" s="6"/>
      <c r="E85" s="6"/>
    </row>
    <row r="86" spans="1:5" customFormat="1" ht="51" x14ac:dyDescent="0.2">
      <c r="A86" s="71" t="s">
        <v>182</v>
      </c>
      <c r="B86" s="34" t="s">
        <v>183</v>
      </c>
      <c r="C86" s="293"/>
      <c r="D86" s="6"/>
      <c r="E86" s="6"/>
    </row>
    <row r="87" spans="1:5" x14ac:dyDescent="0.25">
      <c r="C87" s="295"/>
      <c r="D87" s="295"/>
      <c r="E87" s="295"/>
    </row>
    <row r="88" spans="1:5" x14ac:dyDescent="0.25">
      <c r="C88" s="295"/>
      <c r="D88" s="295"/>
      <c r="E88" s="295"/>
    </row>
    <row r="89" spans="1:5" x14ac:dyDescent="0.25">
      <c r="C89" s="295"/>
      <c r="D89" s="295"/>
      <c r="E89" s="295"/>
    </row>
    <row r="90" spans="1:5" x14ac:dyDescent="0.25">
      <c r="C90" s="295"/>
      <c r="D90" s="295"/>
      <c r="E90" s="295"/>
    </row>
    <row r="91" spans="1:5" x14ac:dyDescent="0.25">
      <c r="C91" s="295"/>
      <c r="D91" s="295"/>
      <c r="E91" s="295"/>
    </row>
    <row r="92" spans="1:5" x14ac:dyDescent="0.25">
      <c r="C92" s="295"/>
      <c r="D92" s="295"/>
      <c r="E92" s="295"/>
    </row>
    <row r="93" spans="1:5" x14ac:dyDescent="0.25">
      <c r="C93" s="295"/>
      <c r="D93" s="295"/>
      <c r="E93" s="295"/>
    </row>
    <row r="94" spans="1:5" x14ac:dyDescent="0.25">
      <c r="C94" s="295"/>
      <c r="D94" s="295"/>
      <c r="E94" s="295"/>
    </row>
    <row r="95" spans="1:5" x14ac:dyDescent="0.25">
      <c r="C95" s="295"/>
      <c r="D95" s="295"/>
      <c r="E95" s="295"/>
    </row>
    <row r="96" spans="1:5" x14ac:dyDescent="0.25">
      <c r="C96" s="295"/>
      <c r="D96" s="295"/>
      <c r="E96" s="295"/>
    </row>
    <row r="97" spans="3:5" x14ac:dyDescent="0.25">
      <c r="C97" s="295"/>
      <c r="D97" s="295"/>
      <c r="E97" s="295"/>
    </row>
    <row r="98" spans="3:5" x14ac:dyDescent="0.25">
      <c r="C98" s="295"/>
      <c r="D98" s="295"/>
      <c r="E98" s="295"/>
    </row>
    <row r="99" spans="3:5" x14ac:dyDescent="0.25">
      <c r="C99" s="295"/>
      <c r="D99" s="295"/>
      <c r="E99" s="295"/>
    </row>
    <row r="100" spans="3:5" x14ac:dyDescent="0.25">
      <c r="C100" s="295"/>
      <c r="D100" s="295"/>
      <c r="E100" s="295"/>
    </row>
    <row r="101" spans="3:5" x14ac:dyDescent="0.25">
      <c r="C101" s="295"/>
      <c r="D101" s="295"/>
      <c r="E101" s="295"/>
    </row>
    <row r="102" spans="3:5" x14ac:dyDescent="0.25">
      <c r="C102" s="295"/>
      <c r="D102" s="295"/>
      <c r="E102" s="295"/>
    </row>
    <row r="103" spans="3:5" x14ac:dyDescent="0.25">
      <c r="C103" s="295"/>
      <c r="D103" s="295"/>
      <c r="E103" s="295"/>
    </row>
    <row r="104" spans="3:5" x14ac:dyDescent="0.25">
      <c r="C104" s="295"/>
      <c r="D104" s="295"/>
      <c r="E104" s="295"/>
    </row>
    <row r="105" spans="3:5" x14ac:dyDescent="0.25">
      <c r="C105" s="295"/>
      <c r="D105" s="295"/>
      <c r="E105" s="295"/>
    </row>
    <row r="106" spans="3:5" x14ac:dyDescent="0.25">
      <c r="C106" s="295"/>
      <c r="D106" s="295"/>
      <c r="E106" s="295"/>
    </row>
    <row r="107" spans="3:5" x14ac:dyDescent="0.25">
      <c r="C107" s="295"/>
      <c r="D107" s="295"/>
      <c r="E107" s="295"/>
    </row>
    <row r="108" spans="3:5" x14ac:dyDescent="0.25">
      <c r="C108" s="295"/>
      <c r="D108" s="295"/>
      <c r="E108" s="295"/>
    </row>
    <row r="109" spans="3:5" x14ac:dyDescent="0.25">
      <c r="C109" s="295"/>
      <c r="D109" s="295"/>
      <c r="E109" s="295"/>
    </row>
    <row r="110" spans="3:5" x14ac:dyDescent="0.25">
      <c r="C110" s="295"/>
      <c r="D110" s="295"/>
      <c r="E110" s="295"/>
    </row>
    <row r="111" spans="3:5" x14ac:dyDescent="0.25">
      <c r="C111" s="295"/>
      <c r="D111" s="295"/>
      <c r="E111" s="295"/>
    </row>
    <row r="112" spans="3:5" x14ac:dyDescent="0.25">
      <c r="C112" s="295"/>
      <c r="D112" s="295"/>
      <c r="E112" s="295"/>
    </row>
    <row r="113" spans="3:5" x14ac:dyDescent="0.25">
      <c r="C113" s="295"/>
      <c r="D113" s="295"/>
      <c r="E113" s="295"/>
    </row>
    <row r="114" spans="3:5" x14ac:dyDescent="0.25">
      <c r="C114" s="295"/>
      <c r="D114" s="295"/>
      <c r="E114" s="295"/>
    </row>
    <row r="115" spans="3:5" x14ac:dyDescent="0.25">
      <c r="C115" s="295"/>
      <c r="D115" s="295"/>
      <c r="E115" s="295"/>
    </row>
    <row r="116" spans="3:5" x14ac:dyDescent="0.25">
      <c r="C116" s="295"/>
      <c r="D116" s="295"/>
      <c r="E116" s="295"/>
    </row>
    <row r="117" spans="3:5" x14ac:dyDescent="0.25">
      <c r="C117" s="295"/>
      <c r="D117" s="295"/>
      <c r="E117" s="295"/>
    </row>
    <row r="118" spans="3:5" x14ac:dyDescent="0.25">
      <c r="C118" s="295"/>
      <c r="D118" s="295"/>
      <c r="E118" s="295"/>
    </row>
    <row r="119" spans="3:5" x14ac:dyDescent="0.25">
      <c r="C119" s="295"/>
      <c r="D119" s="295"/>
      <c r="E119" s="295"/>
    </row>
    <row r="120" spans="3:5" x14ac:dyDescent="0.25">
      <c r="C120" s="295"/>
      <c r="D120" s="295"/>
      <c r="E120" s="295"/>
    </row>
  </sheetData>
  <phoneticPr fontId="59" type="noConversion"/>
  <hyperlinks>
    <hyperlink ref="C7" r:id="rId1" xr:uid="{0271FDC2-27D3-459C-B4C9-DEBE035B739A}"/>
    <hyperlink ref="C12" r:id="rId2" xr:uid="{9D682195-0F4D-42D3-AD6D-AB1035D0F810}"/>
    <hyperlink ref="C13" r:id="rId3" xr:uid="{E9FE1A61-0FCF-4EC2-8766-6792B985BE74}"/>
    <hyperlink ref="D13" location="AB!A1" display="Tab AB" xr:uid="{8D453B1D-32C0-4276-8113-EC9710BEB4F0}"/>
    <hyperlink ref="E13" location="AC!A1" display="Tab AC" xr:uid="{463FBB3C-48FD-43B9-8A5F-C5F8DFE30F1E}"/>
    <hyperlink ref="C17" r:id="rId4" xr:uid="{7010A5B5-E317-4848-87B5-0AF2DEC5CAD9}"/>
    <hyperlink ref="C19" r:id="rId5" xr:uid="{9A7AE670-DA67-4635-852C-D30CFDF7F806}"/>
    <hyperlink ref="C46" r:id="rId6" xr:uid="{98A1DCC8-F1DC-480E-9A8C-AD2B312B2561}"/>
    <hyperlink ref="C48" location="DE!A5" display="Table DE1" xr:uid="{E791FA68-B76B-4416-A832-D1FD7E95A3AF}"/>
    <hyperlink ref="C49" location="DB!A20" display="Table DB1d" xr:uid="{2B587ED3-8EA1-4632-9691-09995FD49448}"/>
    <hyperlink ref="C51" location="DD!A10" display="Table DD1b" xr:uid="{57561702-1326-423B-AA4C-DB6DC30A325D}"/>
    <hyperlink ref="D51" location="DD!A33" display="Table DD3b" xr:uid="{15DE7E78-4785-4365-A577-25005129F4DB}"/>
    <hyperlink ref="C52" r:id="rId7" xr:uid="{639D90B1-83FD-4A68-A26B-52C3059A26FB}"/>
    <hyperlink ref="C56" r:id="rId8" xr:uid="{193F3184-49A8-4E67-8803-96696204B2FC}"/>
    <hyperlink ref="C60" r:id="rId9" xr:uid="{DE6734B5-3164-458C-8335-FAEE88F9F191}"/>
    <hyperlink ref="C61" r:id="rId10" xr:uid="{04087F4C-F8EF-49BA-9323-AD91A419D2A3}"/>
    <hyperlink ref="C64" r:id="rId11" xr:uid="{1D3666EA-2732-49F4-9507-157343CC92FD}"/>
    <hyperlink ref="C68" r:id="rId12" xr:uid="{2589D393-4729-4301-88E4-CAF182584293}"/>
    <hyperlink ref="C69" r:id="rId13" xr:uid="{98AF699E-943E-4F6D-B1CF-911A939602C3}"/>
    <hyperlink ref="C30" r:id="rId14" location="london-area-constituencies-from-5-july-2024" display="https://www.ipsaonline.org.uk/guidance/returned-mps - london-area-constituencies-from-5-july-2024" xr:uid="{68BCBF27-F707-442B-AA98-9EC4421F30EC}"/>
    <hyperlink ref="C31" r:id="rId15" xr:uid="{6AFC5D37-DC80-472E-A5A4-DB681332D8E8}"/>
    <hyperlink ref="C35" r:id="rId16" display="https://www.ons.gov.uk/peoplepopulationandcommunity/housing/datasets/medianenergyefficiencyscoreenglandandwales" xr:uid="{5258BA69-B54C-438C-B2AD-1B19129EFD44}"/>
    <hyperlink ref="C40" r:id="rId17" location="london-area-constituencies-from-5-july-2024" display="https://www.ipsaonline.org.uk/guidance/returned-mps - london-area-constituencies-from-5-july-2024" xr:uid="{86EB09B9-AFA6-4439-B955-823DCC81BEC8}"/>
    <hyperlink ref="C41" r:id="rId18" xr:uid="{56979D4F-6580-4535-A78D-C78DCBB91769}"/>
    <hyperlink ref="C45" r:id="rId19" xr:uid="{515FC4E3-6447-4310-841F-3629253F1987}"/>
    <hyperlink ref="C24" r:id="rId20" xr:uid="{521D8EDF-45A1-423A-BFB3-2C3C587158AD}"/>
    <hyperlink ref="C25" r:id="rId21" xr:uid="{D4740193-666F-4AA4-A5AB-6A2C819A91EF}"/>
    <hyperlink ref="C58" location="DC!A1" display="Tab DC" xr:uid="{C614F887-A70A-4266-A506-C65816E6E790}"/>
    <hyperlink ref="C74" r:id="rId22" display="energy saving trust explain how heat pumps work" xr:uid="{26D2D339-812D-4DD9-A4F7-91DDF28FDB83}"/>
    <hyperlink ref="C77" r:id="rId23" display="https://energysavingtrust.org.uk/grants-and-loans/boiler-upgrade-scheme/" xr:uid="{C7529072-322B-49D3-B0D7-351210026CDB}"/>
    <hyperlink ref="D79" r:id="rId24" display="https://www.nomisweb.co.uk/" xr:uid="{4DFA0018-B7F3-4FF9-8C73-894CF0DB863A}"/>
    <hyperlink ref="C79" r:id="rId25" display="https://www.nomisweb.co.uk/query/construct/summary.asp?mode=construct&amp;version=0&amp;dataset=2059&amp;geog=wpca2024" xr:uid="{999B9C05-EACA-48B4-82D9-F1B6F9A51FFD}"/>
    <hyperlink ref="C80" r:id="rId26" xr:uid="{C8899F38-654F-4E43-A88B-16ABE825DC84}"/>
    <hyperlink ref="C81" r:id="rId27" display="https://www.gov.uk/government/statistics/parliamentary-constituency-estimates-of-properties-not-connected-to-the-gas-network" xr:uid="{7537E9C8-9E80-45D9-B028-9629C05E9BEC}"/>
    <hyperlink ref="C82" r:id="rId28" xr:uid="{7CCE6FE6-6D34-478E-9B93-9EBAA7D0E3EF}"/>
  </hyperlinks>
  <pageMargins left="0.70000000000000007" right="0.70000000000000007" top="0.75" bottom="0.75" header="0.30000000000000004" footer="0.30000000000000004"/>
  <pageSetup paperSize="0" fitToWidth="0" fitToHeight="0" orientation="portrait" horizontalDpi="0" verticalDpi="0" copies="0"/>
  <tableParts count="1">
    <tablePart r:id="rId29"/>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7336A9-12E4-4EE4-945D-E2BC58ABC19B}">
  <dimension ref="A1:Q27"/>
  <sheetViews>
    <sheetView workbookViewId="0"/>
  </sheetViews>
  <sheetFormatPr defaultColWidth="8.625" defaultRowHeight="14.25" x14ac:dyDescent="0.2"/>
  <cols>
    <col min="1" max="1" width="34.625" customWidth="1"/>
    <col min="2" max="14" width="7.25" customWidth="1"/>
    <col min="15" max="15" width="9" style="31" customWidth="1"/>
    <col min="16" max="16" width="8.625" customWidth="1"/>
    <col min="17" max="17" width="8.625" style="31"/>
  </cols>
  <sheetData>
    <row r="1" spans="1:17" ht="19.5" x14ac:dyDescent="0.3">
      <c r="A1" s="36" t="s">
        <v>2131</v>
      </c>
    </row>
    <row r="2" spans="1:17" x14ac:dyDescent="0.2">
      <c r="A2" t="s">
        <v>184</v>
      </c>
      <c r="O2"/>
    </row>
    <row r="3" spans="1:17" x14ac:dyDescent="0.2">
      <c r="A3" t="s">
        <v>2186</v>
      </c>
      <c r="O3"/>
    </row>
    <row r="4" spans="1:17" x14ac:dyDescent="0.2">
      <c r="A4" s="5" t="s">
        <v>185</v>
      </c>
      <c r="O4"/>
    </row>
    <row r="5" spans="1:17" x14ac:dyDescent="0.2">
      <c r="A5" s="35"/>
    </row>
    <row r="6" spans="1:17" ht="15" x14ac:dyDescent="0.25">
      <c r="A6" s="26" t="s">
        <v>2132</v>
      </c>
    </row>
    <row r="7" spans="1:17" s="6" customFormat="1" ht="27.6" customHeight="1" x14ac:dyDescent="0.2">
      <c r="A7" s="37" t="s">
        <v>186</v>
      </c>
      <c r="B7" s="38" t="s">
        <v>187</v>
      </c>
      <c r="C7" s="38" t="s">
        <v>188</v>
      </c>
      <c r="D7" s="38" t="s">
        <v>189</v>
      </c>
      <c r="E7" s="38" t="s">
        <v>190</v>
      </c>
      <c r="F7" s="38" t="s">
        <v>191</v>
      </c>
      <c r="G7" s="38" t="s">
        <v>192</v>
      </c>
      <c r="H7" s="39" t="s">
        <v>193</v>
      </c>
      <c r="I7" s="39" t="s">
        <v>194</v>
      </c>
      <c r="J7" s="39" t="s">
        <v>195</v>
      </c>
      <c r="K7" s="39" t="s">
        <v>196</v>
      </c>
      <c r="L7" s="39" t="s">
        <v>197</v>
      </c>
      <c r="M7" s="39" t="s">
        <v>198</v>
      </c>
      <c r="N7" s="39" t="s">
        <v>199</v>
      </c>
      <c r="O7" s="39" t="s">
        <v>200</v>
      </c>
      <c r="P7" s="39" t="s">
        <v>201</v>
      </c>
      <c r="Q7" s="39" t="s">
        <v>2130</v>
      </c>
    </row>
    <row r="8" spans="1:17" ht="14.25" customHeight="1" x14ac:dyDescent="0.2">
      <c r="A8" s="40" t="s">
        <v>202</v>
      </c>
      <c r="B8" s="41">
        <v>12.52</v>
      </c>
      <c r="C8" s="41">
        <v>12.290000000000001</v>
      </c>
      <c r="D8" s="41">
        <v>11.07</v>
      </c>
      <c r="E8" s="41">
        <v>11.64</v>
      </c>
      <c r="F8" s="41">
        <v>12.01</v>
      </c>
      <c r="G8" s="41">
        <v>11.27</v>
      </c>
      <c r="H8" s="41">
        <v>10.220000000000001</v>
      </c>
      <c r="I8" s="41">
        <v>9.870000000000001</v>
      </c>
      <c r="J8" s="41">
        <v>10.28</v>
      </c>
      <c r="K8" s="41">
        <v>11.61</v>
      </c>
      <c r="L8" s="42">
        <v>11.73</v>
      </c>
      <c r="M8" s="42">
        <v>13.13</v>
      </c>
      <c r="N8" s="42">
        <v>13.65</v>
      </c>
      <c r="O8" s="42">
        <v>11.9</v>
      </c>
      <c r="P8" s="281">
        <v>10.31</v>
      </c>
      <c r="Q8" s="42">
        <v>10.210000000000001</v>
      </c>
    </row>
    <row r="9" spans="1:17" ht="14.25" customHeight="1" x14ac:dyDescent="0.2">
      <c r="A9" s="40" t="s">
        <v>203</v>
      </c>
      <c r="B9" s="41">
        <v>11.200000000000001</v>
      </c>
      <c r="C9" s="41">
        <v>10</v>
      </c>
      <c r="D9" s="41">
        <v>8</v>
      </c>
      <c r="E9" s="41">
        <v>9</v>
      </c>
      <c r="F9" s="41">
        <v>10.5</v>
      </c>
      <c r="G9" s="41">
        <v>9.9</v>
      </c>
      <c r="H9" s="41">
        <v>9.6</v>
      </c>
      <c r="I9" s="41">
        <v>8.0299999999999994</v>
      </c>
      <c r="J9" s="41">
        <v>7.66</v>
      </c>
      <c r="K9" s="41">
        <v>10.23</v>
      </c>
      <c r="L9" s="42">
        <v>10.120000000000001</v>
      </c>
      <c r="M9" s="42">
        <v>10.46</v>
      </c>
      <c r="N9" s="42">
        <v>12.42</v>
      </c>
      <c r="O9" s="42">
        <v>11.09</v>
      </c>
      <c r="P9" s="281">
        <v>7.6400000000000006</v>
      </c>
      <c r="Q9" s="42">
        <v>7.22</v>
      </c>
    </row>
    <row r="10" spans="1:17" x14ac:dyDescent="0.2">
      <c r="A10" s="40" t="s">
        <v>204</v>
      </c>
      <c r="B10" s="41">
        <v>13.8</v>
      </c>
      <c r="C10" s="41">
        <v>14</v>
      </c>
      <c r="D10" s="41">
        <v>14</v>
      </c>
      <c r="E10" s="41">
        <v>14</v>
      </c>
      <c r="F10" s="41">
        <v>13.6</v>
      </c>
      <c r="G10" s="41">
        <v>12.700000000000001</v>
      </c>
      <c r="H10" s="41">
        <v>11</v>
      </c>
      <c r="I10" s="41">
        <v>12.040000000000001</v>
      </c>
      <c r="J10" s="41">
        <v>13.38</v>
      </c>
      <c r="K10" s="41">
        <v>13.200000000000001</v>
      </c>
      <c r="L10" s="42">
        <v>13.55</v>
      </c>
      <c r="M10" s="42">
        <v>16.12</v>
      </c>
      <c r="N10" s="42">
        <v>15.1</v>
      </c>
      <c r="O10" s="42">
        <v>12.85</v>
      </c>
      <c r="P10" s="281">
        <v>13.56</v>
      </c>
      <c r="Q10" s="42">
        <v>13.82</v>
      </c>
    </row>
    <row r="11" spans="1:17" x14ac:dyDescent="0.2">
      <c r="A11" s="40" t="s">
        <v>205</v>
      </c>
      <c r="B11" s="41">
        <v>10.5</v>
      </c>
      <c r="C11" s="41">
        <v>10</v>
      </c>
      <c r="D11" s="41">
        <v>10</v>
      </c>
      <c r="E11" s="41">
        <v>10</v>
      </c>
      <c r="F11" s="41">
        <v>10.8</v>
      </c>
      <c r="G11" s="41">
        <v>11.1</v>
      </c>
      <c r="H11" s="41">
        <v>11.1</v>
      </c>
      <c r="I11" s="41">
        <v>10.34</v>
      </c>
      <c r="J11" s="41">
        <v>10.38</v>
      </c>
      <c r="K11" s="41">
        <v>13.83</v>
      </c>
      <c r="L11" s="42">
        <v>13.55</v>
      </c>
      <c r="M11" s="42">
        <v>13.14</v>
      </c>
      <c r="N11" s="42">
        <v>12.93</v>
      </c>
      <c r="O11" s="42">
        <v>11.290000000000001</v>
      </c>
      <c r="P11" s="281">
        <v>9.86</v>
      </c>
      <c r="Q11" s="42">
        <v>9.23</v>
      </c>
    </row>
    <row r="12" spans="1:17" x14ac:dyDescent="0.2">
      <c r="A12" s="43" t="s">
        <v>17</v>
      </c>
      <c r="B12" s="44">
        <v>10.9</v>
      </c>
      <c r="C12" s="44">
        <v>10</v>
      </c>
      <c r="D12" s="44">
        <v>10</v>
      </c>
      <c r="E12" s="44">
        <v>11</v>
      </c>
      <c r="F12" s="44">
        <v>11</v>
      </c>
      <c r="G12" s="44">
        <v>11.1</v>
      </c>
      <c r="H12" s="44">
        <v>10.9</v>
      </c>
      <c r="I12" s="44">
        <v>10.25</v>
      </c>
      <c r="J12" s="44">
        <v>10.370000000000001</v>
      </c>
      <c r="K12" s="44">
        <v>13.42</v>
      </c>
      <c r="L12" s="45">
        <v>13.23</v>
      </c>
      <c r="M12" s="45">
        <v>13.14</v>
      </c>
      <c r="N12" s="45">
        <v>13.05</v>
      </c>
      <c r="O12" s="45">
        <v>11.4</v>
      </c>
      <c r="P12" s="282">
        <v>9.9500000000000011</v>
      </c>
      <c r="Q12" s="282">
        <v>9.42</v>
      </c>
    </row>
    <row r="13" spans="1:17" x14ac:dyDescent="0.2">
      <c r="A13" s="40"/>
      <c r="B13" s="46"/>
      <c r="C13" s="46"/>
      <c r="D13" s="46"/>
      <c r="E13" s="46"/>
      <c r="F13" s="46"/>
      <c r="G13" s="46"/>
      <c r="H13" s="46"/>
      <c r="I13" s="46"/>
      <c r="J13" s="46"/>
      <c r="K13" s="46"/>
      <c r="L13" s="47"/>
    </row>
    <row r="14" spans="1:17" ht="15" x14ac:dyDescent="0.25">
      <c r="A14" s="26" t="s">
        <v>2133</v>
      </c>
      <c r="B14" s="48"/>
      <c r="C14" s="48"/>
      <c r="D14" s="48"/>
      <c r="E14" s="48"/>
      <c r="F14" s="48"/>
      <c r="G14" s="48"/>
      <c r="H14" s="49"/>
      <c r="I14" s="49"/>
      <c r="J14" s="31"/>
      <c r="K14" s="31"/>
      <c r="L14" s="31"/>
    </row>
    <row r="15" spans="1:17" s="6" customFormat="1" ht="25.5" x14ac:dyDescent="0.2">
      <c r="A15" s="37" t="s">
        <v>186</v>
      </c>
      <c r="B15" s="38" t="s">
        <v>187</v>
      </c>
      <c r="C15" s="38" t="s">
        <v>188</v>
      </c>
      <c r="D15" s="38" t="s">
        <v>189</v>
      </c>
      <c r="E15" s="38" t="s">
        <v>190</v>
      </c>
      <c r="F15" s="38" t="s">
        <v>191</v>
      </c>
      <c r="G15" s="38" t="s">
        <v>192</v>
      </c>
      <c r="H15" s="39" t="s">
        <v>193</v>
      </c>
      <c r="I15" s="39" t="s">
        <v>194</v>
      </c>
      <c r="J15" s="39" t="s">
        <v>195</v>
      </c>
      <c r="K15" s="39" t="s">
        <v>196</v>
      </c>
      <c r="L15" s="39" t="s">
        <v>197</v>
      </c>
      <c r="M15" s="39" t="s">
        <v>198</v>
      </c>
      <c r="N15" s="39" t="s">
        <v>199</v>
      </c>
      <c r="O15" s="39" t="s">
        <v>200</v>
      </c>
      <c r="P15" s="39" t="s">
        <v>201</v>
      </c>
      <c r="Q15" s="39" t="s">
        <v>2130</v>
      </c>
    </row>
    <row r="16" spans="1:17" x14ac:dyDescent="0.2">
      <c r="A16" s="40" t="s">
        <v>202</v>
      </c>
      <c r="B16" s="50">
        <v>673</v>
      </c>
      <c r="C16" s="50">
        <v>728</v>
      </c>
      <c r="D16" s="50">
        <v>637</v>
      </c>
      <c r="E16" s="50">
        <v>662</v>
      </c>
      <c r="F16" s="50">
        <v>561</v>
      </c>
      <c r="G16" s="50">
        <v>489</v>
      </c>
      <c r="H16" s="50">
        <v>442</v>
      </c>
      <c r="I16" s="50">
        <v>520</v>
      </c>
      <c r="J16" s="50">
        <v>579</v>
      </c>
      <c r="K16" s="50">
        <v>413</v>
      </c>
      <c r="L16" s="51">
        <v>388</v>
      </c>
      <c r="M16" s="31">
        <v>346</v>
      </c>
      <c r="N16" s="31">
        <v>432</v>
      </c>
      <c r="O16" s="31">
        <v>632</v>
      </c>
      <c r="P16" s="283">
        <v>607</v>
      </c>
      <c r="Q16" s="31">
        <v>636</v>
      </c>
    </row>
    <row r="17" spans="1:17" x14ac:dyDescent="0.2">
      <c r="A17" s="40" t="s">
        <v>203</v>
      </c>
      <c r="B17" s="52">
        <v>406</v>
      </c>
      <c r="C17" s="52">
        <v>446</v>
      </c>
      <c r="D17" s="50">
        <v>346</v>
      </c>
      <c r="E17" s="50">
        <v>378</v>
      </c>
      <c r="F17" s="50">
        <v>371</v>
      </c>
      <c r="G17" s="52">
        <v>333</v>
      </c>
      <c r="H17" s="50">
        <v>308</v>
      </c>
      <c r="I17" s="50">
        <v>300</v>
      </c>
      <c r="J17" s="50">
        <v>354</v>
      </c>
      <c r="K17" s="50">
        <v>222</v>
      </c>
      <c r="L17" s="51">
        <v>249</v>
      </c>
      <c r="M17" s="31">
        <v>244</v>
      </c>
      <c r="N17" s="31">
        <v>291</v>
      </c>
      <c r="O17" s="31">
        <v>327</v>
      </c>
      <c r="P17" s="283">
        <v>337</v>
      </c>
      <c r="Q17" s="31">
        <v>331</v>
      </c>
    </row>
    <row r="18" spans="1:17" x14ac:dyDescent="0.2">
      <c r="A18" s="40" t="s">
        <v>204</v>
      </c>
      <c r="B18" s="52">
        <v>889</v>
      </c>
      <c r="C18" s="52">
        <v>943</v>
      </c>
      <c r="D18" s="50">
        <v>820</v>
      </c>
      <c r="E18" s="50">
        <v>838</v>
      </c>
      <c r="F18" s="50">
        <v>726</v>
      </c>
      <c r="G18" s="52">
        <v>625</v>
      </c>
      <c r="H18" s="50">
        <v>571</v>
      </c>
      <c r="I18" s="50">
        <v>690</v>
      </c>
      <c r="J18" s="50">
        <v>793</v>
      </c>
      <c r="K18" s="50">
        <v>585</v>
      </c>
      <c r="L18" s="51">
        <v>501</v>
      </c>
      <c r="M18" s="31">
        <v>419</v>
      </c>
      <c r="N18" s="31">
        <v>569</v>
      </c>
      <c r="O18" s="31">
        <v>940</v>
      </c>
      <c r="P18" s="283">
        <v>789</v>
      </c>
      <c r="Q18" s="31">
        <v>824</v>
      </c>
    </row>
    <row r="19" spans="1:17" x14ac:dyDescent="0.2">
      <c r="A19" s="40" t="s">
        <v>205</v>
      </c>
      <c r="B19" s="50">
        <v>371</v>
      </c>
      <c r="C19" s="50">
        <v>359</v>
      </c>
      <c r="D19" s="50">
        <v>304</v>
      </c>
      <c r="E19" s="50">
        <v>294</v>
      </c>
      <c r="F19" s="50">
        <v>303</v>
      </c>
      <c r="G19" s="50">
        <v>289</v>
      </c>
      <c r="H19" s="50">
        <v>296</v>
      </c>
      <c r="I19" s="50">
        <v>294</v>
      </c>
      <c r="J19" s="50">
        <v>279</v>
      </c>
      <c r="K19" s="50">
        <v>180</v>
      </c>
      <c r="L19" s="51">
        <v>193</v>
      </c>
      <c r="M19" s="31">
        <v>222</v>
      </c>
      <c r="N19" s="31">
        <v>302</v>
      </c>
      <c r="O19" s="31">
        <v>363</v>
      </c>
      <c r="P19" s="283">
        <v>309</v>
      </c>
      <c r="Q19" s="31">
        <v>311</v>
      </c>
    </row>
    <row r="20" spans="1:17" x14ac:dyDescent="0.2">
      <c r="A20" s="43" t="s">
        <v>17</v>
      </c>
      <c r="B20" s="53">
        <v>438</v>
      </c>
      <c r="C20" s="53">
        <v>443</v>
      </c>
      <c r="D20" s="53">
        <v>374</v>
      </c>
      <c r="E20" s="53">
        <v>371</v>
      </c>
      <c r="F20" s="53">
        <v>353</v>
      </c>
      <c r="G20" s="53">
        <v>326</v>
      </c>
      <c r="H20" s="53">
        <v>321</v>
      </c>
      <c r="I20" s="53">
        <v>334</v>
      </c>
      <c r="J20" s="53">
        <v>341</v>
      </c>
      <c r="K20" s="53">
        <v>216</v>
      </c>
      <c r="L20" s="54">
        <v>223</v>
      </c>
      <c r="M20" s="55">
        <v>243</v>
      </c>
      <c r="N20" s="55">
        <v>325</v>
      </c>
      <c r="O20" s="55">
        <v>414</v>
      </c>
      <c r="P20" s="284">
        <v>368</v>
      </c>
      <c r="Q20" s="284">
        <v>379</v>
      </c>
    </row>
    <row r="21" spans="1:17" x14ac:dyDescent="0.2">
      <c r="A21" s="40"/>
      <c r="B21" s="56"/>
      <c r="C21" s="56"/>
      <c r="D21" s="56"/>
      <c r="E21" s="56"/>
      <c r="F21" s="56"/>
      <c r="G21" s="56"/>
      <c r="H21" s="56"/>
      <c r="I21" s="56"/>
    </row>
    <row r="22" spans="1:17" ht="15" x14ac:dyDescent="0.25">
      <c r="A22" s="26" t="s">
        <v>2134</v>
      </c>
      <c r="B22" s="56"/>
      <c r="C22" s="56"/>
      <c r="D22" s="56"/>
      <c r="E22" s="56"/>
      <c r="F22" s="56"/>
      <c r="G22" s="56"/>
      <c r="H22" s="56"/>
      <c r="I22" s="56"/>
      <c r="J22" s="56"/>
      <c r="K22" s="56"/>
      <c r="L22" s="56"/>
    </row>
    <row r="23" spans="1:17" x14ac:dyDescent="0.2">
      <c r="A23" s="57" t="s">
        <v>186</v>
      </c>
      <c r="B23" s="38" t="s">
        <v>195</v>
      </c>
      <c r="C23" s="38" t="s">
        <v>206</v>
      </c>
      <c r="D23" s="38" t="s">
        <v>207</v>
      </c>
      <c r="E23" s="38" t="s">
        <v>208</v>
      </c>
      <c r="F23" s="38" t="s">
        <v>209</v>
      </c>
      <c r="G23" s="38" t="s">
        <v>210</v>
      </c>
      <c r="H23" s="38" t="s">
        <v>1225</v>
      </c>
      <c r="I23" s="56"/>
      <c r="J23" s="56"/>
      <c r="K23" s="56"/>
      <c r="L23" s="56"/>
    </row>
    <row r="24" spans="1:17" x14ac:dyDescent="0.2">
      <c r="A24" s="40" t="s">
        <v>202</v>
      </c>
      <c r="B24" s="58">
        <v>499</v>
      </c>
      <c r="C24" s="59">
        <v>495</v>
      </c>
      <c r="D24" s="59">
        <v>543</v>
      </c>
      <c r="E24" s="59">
        <v>572</v>
      </c>
      <c r="F24" s="59">
        <v>532</v>
      </c>
      <c r="G24" s="59">
        <v>515</v>
      </c>
      <c r="H24" s="31">
        <v>495</v>
      </c>
      <c r="I24" s="56"/>
      <c r="J24" s="56"/>
      <c r="K24" s="56"/>
      <c r="L24" s="56"/>
    </row>
    <row r="25" spans="1:17" x14ac:dyDescent="0.2">
      <c r="A25" s="40" t="s">
        <v>205</v>
      </c>
      <c r="B25" s="58">
        <v>2677</v>
      </c>
      <c r="C25" s="59">
        <v>2662</v>
      </c>
      <c r="D25" s="59">
        <v>2619</v>
      </c>
      <c r="E25" s="59">
        <v>2603</v>
      </c>
      <c r="F25" s="59">
        <v>2270</v>
      </c>
      <c r="G25" s="59">
        <v>2219</v>
      </c>
      <c r="H25" s="31">
        <v>1867</v>
      </c>
      <c r="I25" s="56"/>
      <c r="J25" s="56"/>
      <c r="K25" s="56"/>
      <c r="L25" s="56"/>
    </row>
    <row r="26" spans="1:17" x14ac:dyDescent="0.2">
      <c r="A26" s="43" t="s">
        <v>17</v>
      </c>
      <c r="B26" s="60">
        <v>3176</v>
      </c>
      <c r="C26" s="61">
        <v>3158</v>
      </c>
      <c r="D26" s="61">
        <v>3163</v>
      </c>
      <c r="E26" s="61">
        <v>3175</v>
      </c>
      <c r="F26" s="61">
        <v>2802</v>
      </c>
      <c r="G26" s="61">
        <v>2733</v>
      </c>
      <c r="H26" s="61">
        <v>2363</v>
      </c>
      <c r="I26" s="56"/>
      <c r="J26" s="56"/>
      <c r="K26" s="56"/>
      <c r="L26" s="56"/>
    </row>
    <row r="27" spans="1:17" x14ac:dyDescent="0.2">
      <c r="B27" s="56"/>
    </row>
  </sheetData>
  <hyperlinks>
    <hyperlink ref="A4" r:id="rId1" xr:uid="{E539E5DD-DBF1-4E2A-BB06-167EB4DD73EE}"/>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7D86CD-435F-48B9-8511-FE684284840A}">
  <dimension ref="A1:S29"/>
  <sheetViews>
    <sheetView workbookViewId="0"/>
  </sheetViews>
  <sheetFormatPr defaultColWidth="8.625" defaultRowHeight="14.25" x14ac:dyDescent="0.2"/>
  <cols>
    <col min="1" max="1" width="15.5" customWidth="1"/>
    <col min="2" max="2" width="15.75" customWidth="1"/>
    <col min="3" max="3" width="15.125" customWidth="1"/>
    <col min="4" max="4" width="15.25" customWidth="1"/>
    <col min="5" max="5" width="15.125" customWidth="1"/>
    <col min="6" max="6" width="12.625" customWidth="1"/>
    <col min="7" max="7" width="13" customWidth="1"/>
    <col min="8" max="8" width="12.75" customWidth="1"/>
    <col min="9" max="9" width="13.625" customWidth="1"/>
    <col min="10" max="11" width="8.625" customWidth="1"/>
    <col min="12" max="19" width="13" customWidth="1"/>
    <col min="20" max="20" width="8.625" customWidth="1"/>
  </cols>
  <sheetData>
    <row r="1" spans="1:9" ht="19.5" x14ac:dyDescent="0.3">
      <c r="A1" s="36" t="s">
        <v>2136</v>
      </c>
    </row>
    <row r="2" spans="1:9" x14ac:dyDescent="0.2">
      <c r="A2" t="s">
        <v>211</v>
      </c>
    </row>
    <row r="3" spans="1:9" x14ac:dyDescent="0.2">
      <c r="A3" s="5" t="s">
        <v>185</v>
      </c>
    </row>
    <row r="4" spans="1:9" ht="15" x14ac:dyDescent="0.2">
      <c r="A4" s="62"/>
    </row>
    <row r="5" spans="1:9" ht="15" x14ac:dyDescent="0.25">
      <c r="A5" s="26" t="s">
        <v>2135</v>
      </c>
      <c r="B5" s="31"/>
      <c r="C5" s="31"/>
      <c r="D5" s="31"/>
      <c r="E5" s="31"/>
      <c r="F5" s="31"/>
      <c r="G5" s="31"/>
      <c r="H5" s="31"/>
      <c r="I5" s="31"/>
    </row>
    <row r="6" spans="1:9" ht="63.75" x14ac:dyDescent="0.2">
      <c r="A6" s="57" t="s">
        <v>213</v>
      </c>
      <c r="B6" s="38" t="s">
        <v>214</v>
      </c>
      <c r="C6" s="38" t="s">
        <v>215</v>
      </c>
      <c r="D6" s="38" t="s">
        <v>216</v>
      </c>
      <c r="E6" s="38" t="s">
        <v>217</v>
      </c>
      <c r="F6" s="38" t="s">
        <v>218</v>
      </c>
      <c r="G6" s="38" t="s">
        <v>219</v>
      </c>
      <c r="H6" s="39" t="s">
        <v>220</v>
      </c>
      <c r="I6" s="39" t="s">
        <v>221</v>
      </c>
    </row>
    <row r="7" spans="1:9" x14ac:dyDescent="0.2">
      <c r="A7" s="40" t="s">
        <v>222</v>
      </c>
      <c r="B7" s="41">
        <v>100</v>
      </c>
      <c r="C7" s="41" t="s">
        <v>223</v>
      </c>
      <c r="D7" s="48">
        <v>2468</v>
      </c>
      <c r="E7" s="41" t="s">
        <v>223</v>
      </c>
      <c r="F7" s="48">
        <v>2468</v>
      </c>
      <c r="G7" s="41" t="s">
        <v>223</v>
      </c>
      <c r="H7" s="41" t="s">
        <v>223</v>
      </c>
      <c r="I7" s="41" t="s">
        <v>223</v>
      </c>
    </row>
    <row r="8" spans="1:9" x14ac:dyDescent="0.2">
      <c r="A8" s="40" t="s">
        <v>224</v>
      </c>
      <c r="B8" s="41">
        <v>78.800000000000011</v>
      </c>
      <c r="C8" s="41">
        <v>21.1</v>
      </c>
      <c r="D8" s="48">
        <v>1161</v>
      </c>
      <c r="E8" s="48">
        <v>311</v>
      </c>
      <c r="F8" s="48">
        <v>1473</v>
      </c>
      <c r="G8" s="41">
        <v>13.200000000000001</v>
      </c>
      <c r="H8" s="48">
        <v>87</v>
      </c>
      <c r="I8" s="48">
        <v>279.7</v>
      </c>
    </row>
    <row r="9" spans="1:9" x14ac:dyDescent="0.2">
      <c r="A9" s="40" t="s">
        <v>225</v>
      </c>
      <c r="B9" s="41">
        <v>79.7</v>
      </c>
      <c r="C9" s="41">
        <v>20.100000000000001</v>
      </c>
      <c r="D9" s="48">
        <v>500</v>
      </c>
      <c r="E9" s="48">
        <v>126</v>
      </c>
      <c r="F9" s="48">
        <v>627</v>
      </c>
      <c r="G9" s="41">
        <v>5.3000000000000007</v>
      </c>
      <c r="H9" s="48">
        <v>117</v>
      </c>
      <c r="I9" s="48">
        <v>928.6</v>
      </c>
    </row>
    <row r="10" spans="1:9" x14ac:dyDescent="0.2">
      <c r="A10" s="40" t="s">
        <v>226</v>
      </c>
      <c r="B10" s="41">
        <v>79.400000000000006</v>
      </c>
      <c r="C10" s="41">
        <v>20.6</v>
      </c>
      <c r="D10" s="48">
        <v>223</v>
      </c>
      <c r="E10" s="48">
        <v>58</v>
      </c>
      <c r="F10" s="48">
        <v>281</v>
      </c>
      <c r="G10" s="41">
        <v>2.5</v>
      </c>
      <c r="H10" s="48">
        <v>111</v>
      </c>
      <c r="I10" s="48">
        <v>1913.8000000000002</v>
      </c>
    </row>
    <row r="11" spans="1:9" x14ac:dyDescent="0.2">
      <c r="A11" s="43" t="s">
        <v>227</v>
      </c>
      <c r="B11" s="44">
        <v>89.800000000000011</v>
      </c>
      <c r="C11" s="44">
        <v>10.200000000000001</v>
      </c>
      <c r="D11" s="63">
        <v>4352</v>
      </c>
      <c r="E11" s="63">
        <v>495</v>
      </c>
      <c r="F11" s="63">
        <v>4848</v>
      </c>
      <c r="G11" s="44">
        <v>21</v>
      </c>
      <c r="H11" s="63">
        <v>315</v>
      </c>
      <c r="I11" s="63">
        <v>636.40000000000009</v>
      </c>
    </row>
    <row r="12" spans="1:9" ht="15" x14ac:dyDescent="0.2">
      <c r="A12" s="40"/>
      <c r="B12" s="64"/>
      <c r="C12" s="64"/>
      <c r="D12" s="65"/>
      <c r="E12" s="65"/>
      <c r="F12" s="65"/>
      <c r="G12" s="64"/>
      <c r="H12" s="65"/>
      <c r="I12" s="65"/>
    </row>
    <row r="13" spans="1:9" ht="15" x14ac:dyDescent="0.25">
      <c r="A13" s="26" t="s">
        <v>2137</v>
      </c>
      <c r="B13" s="31"/>
      <c r="C13" s="31"/>
      <c r="D13" s="31"/>
      <c r="E13" s="31"/>
      <c r="F13" s="31"/>
      <c r="G13" s="31"/>
      <c r="H13" s="31"/>
      <c r="I13" s="31"/>
    </row>
    <row r="14" spans="1:9" ht="63.75" x14ac:dyDescent="0.2">
      <c r="A14" s="57" t="s">
        <v>213</v>
      </c>
      <c r="B14" s="38" t="s">
        <v>214</v>
      </c>
      <c r="C14" s="38" t="s">
        <v>215</v>
      </c>
      <c r="D14" s="38" t="s">
        <v>216</v>
      </c>
      <c r="E14" s="38" t="s">
        <v>217</v>
      </c>
      <c r="F14" s="38" t="s">
        <v>218</v>
      </c>
      <c r="G14" s="38" t="s">
        <v>219</v>
      </c>
      <c r="H14" s="39" t="s">
        <v>220</v>
      </c>
      <c r="I14" s="39" t="s">
        <v>221</v>
      </c>
    </row>
    <row r="15" spans="1:9" x14ac:dyDescent="0.2">
      <c r="A15" s="40" t="s">
        <v>222</v>
      </c>
      <c r="B15" s="41">
        <v>100</v>
      </c>
      <c r="C15" s="41" t="s">
        <v>223</v>
      </c>
      <c r="D15" s="48">
        <v>12729</v>
      </c>
      <c r="E15" s="41" t="s">
        <v>223</v>
      </c>
      <c r="F15" s="48">
        <v>12729</v>
      </c>
      <c r="G15" s="41" t="s">
        <v>223</v>
      </c>
      <c r="H15" s="41" t="s">
        <v>223</v>
      </c>
      <c r="I15" s="41" t="s">
        <v>223</v>
      </c>
    </row>
    <row r="16" spans="1:9" x14ac:dyDescent="0.2">
      <c r="A16" s="40" t="s">
        <v>224</v>
      </c>
      <c r="B16" s="41">
        <v>75.600000000000009</v>
      </c>
      <c r="C16" s="41">
        <v>24.400000000000002</v>
      </c>
      <c r="D16" s="48">
        <v>4888</v>
      </c>
      <c r="E16" s="48">
        <v>1574</v>
      </c>
      <c r="F16" s="48">
        <v>6463</v>
      </c>
      <c r="G16" s="41">
        <v>66.600000000000009</v>
      </c>
      <c r="H16" s="48">
        <v>311</v>
      </c>
      <c r="I16" s="48">
        <v>198</v>
      </c>
    </row>
    <row r="17" spans="1:19" x14ac:dyDescent="0.2">
      <c r="A17" s="40" t="s">
        <v>225</v>
      </c>
      <c r="B17" s="41">
        <v>71.8</v>
      </c>
      <c r="C17" s="41">
        <v>28.200000000000003</v>
      </c>
      <c r="D17" s="48">
        <v>575</v>
      </c>
      <c r="E17" s="48">
        <v>225</v>
      </c>
      <c r="F17" s="48">
        <v>800</v>
      </c>
      <c r="G17" s="41">
        <v>9.5</v>
      </c>
      <c r="H17" s="48">
        <v>165</v>
      </c>
      <c r="I17" s="48">
        <v>731</v>
      </c>
    </row>
    <row r="18" spans="1:19" x14ac:dyDescent="0.2">
      <c r="A18" s="40" t="s">
        <v>226</v>
      </c>
      <c r="B18" s="41">
        <v>71.2</v>
      </c>
      <c r="C18" s="41">
        <v>28.8</v>
      </c>
      <c r="D18" s="48">
        <v>167</v>
      </c>
      <c r="E18" s="48">
        <v>67</v>
      </c>
      <c r="F18" s="48">
        <v>234</v>
      </c>
      <c r="G18" s="41">
        <v>2.8000000000000003</v>
      </c>
      <c r="H18" s="48">
        <v>105</v>
      </c>
      <c r="I18" s="48">
        <v>1563</v>
      </c>
    </row>
    <row r="19" spans="1:19" x14ac:dyDescent="0.2">
      <c r="A19" s="43" t="s">
        <v>227</v>
      </c>
      <c r="B19" s="44">
        <v>90.800000000000011</v>
      </c>
      <c r="C19" s="44">
        <v>9.2000000000000011</v>
      </c>
      <c r="D19" s="63">
        <v>18359</v>
      </c>
      <c r="E19" s="63">
        <v>1867</v>
      </c>
      <c r="F19" s="63">
        <v>20226</v>
      </c>
      <c r="G19" s="44">
        <v>79</v>
      </c>
      <c r="H19" s="63">
        <v>581</v>
      </c>
      <c r="I19" s="63">
        <v>311</v>
      </c>
    </row>
    <row r="20" spans="1:19" x14ac:dyDescent="0.2">
      <c r="A20" s="40"/>
      <c r="B20" s="66"/>
      <c r="C20" s="66"/>
      <c r="D20" s="63"/>
      <c r="E20" s="63"/>
      <c r="F20" s="63"/>
      <c r="G20" s="66"/>
      <c r="H20" s="63"/>
      <c r="I20" s="63"/>
    </row>
    <row r="21" spans="1:19" ht="15" x14ac:dyDescent="0.25">
      <c r="A21" s="26" t="s">
        <v>2138</v>
      </c>
      <c r="B21" s="31"/>
      <c r="C21" s="31"/>
      <c r="D21" s="31"/>
      <c r="E21" s="31"/>
      <c r="F21" s="31"/>
      <c r="G21" s="31"/>
      <c r="H21" s="31"/>
      <c r="I21" s="31"/>
    </row>
    <row r="22" spans="1:19" ht="63.75" x14ac:dyDescent="0.2">
      <c r="A22" s="57" t="s">
        <v>213</v>
      </c>
      <c r="B22" s="38" t="s">
        <v>214</v>
      </c>
      <c r="C22" s="38" t="s">
        <v>215</v>
      </c>
      <c r="D22" s="38" t="s">
        <v>216</v>
      </c>
      <c r="E22" s="38" t="s">
        <v>217</v>
      </c>
      <c r="F22" s="38" t="s">
        <v>218</v>
      </c>
      <c r="G22" s="38" t="s">
        <v>219</v>
      </c>
      <c r="H22" s="39" t="s">
        <v>220</v>
      </c>
      <c r="I22" s="39" t="s">
        <v>221</v>
      </c>
    </row>
    <row r="23" spans="1:19" x14ac:dyDescent="0.2">
      <c r="A23" s="31" t="s">
        <v>227</v>
      </c>
      <c r="B23" s="67">
        <v>90.600000000000009</v>
      </c>
      <c r="C23" s="67">
        <v>9.4</v>
      </c>
      <c r="D23" s="68">
        <v>22711</v>
      </c>
      <c r="E23" s="68">
        <v>2363</v>
      </c>
      <c r="F23" s="68">
        <v>25074</v>
      </c>
      <c r="G23" s="44">
        <v>100</v>
      </c>
      <c r="H23" s="68">
        <v>896</v>
      </c>
      <c r="I23" s="68">
        <v>379</v>
      </c>
    </row>
    <row r="25" spans="1:19" x14ac:dyDescent="0.2">
      <c r="A25" s="40"/>
      <c r="R25" s="69"/>
      <c r="S25" s="69"/>
    </row>
    <row r="26" spans="1:19" x14ac:dyDescent="0.2">
      <c r="A26" s="70"/>
    </row>
    <row r="27" spans="1:19" x14ac:dyDescent="0.2">
      <c r="A27" s="71"/>
    </row>
    <row r="28" spans="1:19" x14ac:dyDescent="0.2">
      <c r="A28" s="71"/>
    </row>
    <row r="29" spans="1:19" x14ac:dyDescent="0.2">
      <c r="A29" s="71"/>
    </row>
  </sheetData>
  <hyperlinks>
    <hyperlink ref="A3" r:id="rId1" xr:uid="{F63F2263-2C31-4A81-866F-3D8CCAEA36D7}"/>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5B68C4-BE7B-4946-9C20-57F6C2692D13}">
  <dimension ref="A1:S29"/>
  <sheetViews>
    <sheetView workbookViewId="0"/>
  </sheetViews>
  <sheetFormatPr defaultColWidth="8.625" defaultRowHeight="14.25" x14ac:dyDescent="0.2"/>
  <cols>
    <col min="1" max="1" width="15.5" customWidth="1"/>
    <col min="2" max="2" width="15.75" customWidth="1"/>
    <col min="3" max="3" width="15.125" customWidth="1"/>
    <col min="4" max="4" width="15.25" customWidth="1"/>
    <col min="5" max="5" width="15.125" customWidth="1"/>
    <col min="6" max="6" width="12.625" customWidth="1"/>
    <col min="7" max="7" width="13" customWidth="1"/>
    <col min="8" max="8" width="12.75" customWidth="1"/>
    <col min="9" max="9" width="13.625" customWidth="1"/>
    <col min="10" max="11" width="8.625" customWidth="1"/>
    <col min="12" max="19" width="13" customWidth="1"/>
    <col min="20" max="20" width="8.625" customWidth="1"/>
  </cols>
  <sheetData>
    <row r="1" spans="1:9" ht="19.5" x14ac:dyDescent="0.3">
      <c r="A1" s="36" t="s">
        <v>2139</v>
      </c>
    </row>
    <row r="2" spans="1:9" x14ac:dyDescent="0.2">
      <c r="A2" t="s">
        <v>230</v>
      </c>
    </row>
    <row r="3" spans="1:9" x14ac:dyDescent="0.2">
      <c r="A3" s="5" t="s">
        <v>185</v>
      </c>
    </row>
    <row r="4" spans="1:9" ht="15" x14ac:dyDescent="0.2">
      <c r="A4" s="62"/>
    </row>
    <row r="5" spans="1:9" ht="15" x14ac:dyDescent="0.25">
      <c r="A5" s="26" t="s">
        <v>212</v>
      </c>
      <c r="B5" s="31"/>
      <c r="C5" s="31"/>
      <c r="D5" s="31"/>
      <c r="E5" s="31"/>
      <c r="F5" s="31"/>
      <c r="G5" s="31"/>
      <c r="H5" s="31"/>
      <c r="I5" s="31"/>
    </row>
    <row r="6" spans="1:9" ht="63.75" x14ac:dyDescent="0.2">
      <c r="A6" s="57" t="s">
        <v>213</v>
      </c>
      <c r="B6" s="38" t="s">
        <v>214</v>
      </c>
      <c r="C6" s="38" t="s">
        <v>215</v>
      </c>
      <c r="D6" s="38" t="s">
        <v>216</v>
      </c>
      <c r="E6" s="38" t="s">
        <v>217</v>
      </c>
      <c r="F6" s="38" t="s">
        <v>218</v>
      </c>
      <c r="G6" s="38" t="s">
        <v>219</v>
      </c>
      <c r="H6" s="39" t="s">
        <v>220</v>
      </c>
      <c r="I6" s="39" t="s">
        <v>221</v>
      </c>
    </row>
    <row r="7" spans="1:9" x14ac:dyDescent="0.2">
      <c r="A7" s="40" t="s">
        <v>222</v>
      </c>
      <c r="B7" s="41">
        <v>100</v>
      </c>
      <c r="C7" s="41" t="s">
        <v>223</v>
      </c>
      <c r="D7" s="48">
        <v>2353</v>
      </c>
      <c r="E7" s="41" t="s">
        <v>223</v>
      </c>
      <c r="F7" s="48">
        <v>2353</v>
      </c>
      <c r="G7" s="41" t="s">
        <v>223</v>
      </c>
      <c r="H7" s="41" t="s">
        <v>223</v>
      </c>
      <c r="I7" s="41" t="s">
        <v>223</v>
      </c>
    </row>
    <row r="8" spans="1:9" x14ac:dyDescent="0.2">
      <c r="A8" s="40" t="s">
        <v>224</v>
      </c>
      <c r="B8" s="41">
        <v>79.5</v>
      </c>
      <c r="C8" s="41">
        <v>20.6</v>
      </c>
      <c r="D8" s="48">
        <v>1189</v>
      </c>
      <c r="E8" s="48">
        <v>308</v>
      </c>
      <c r="F8" s="48">
        <v>1496</v>
      </c>
      <c r="G8" s="41">
        <v>12.4</v>
      </c>
      <c r="H8" s="48">
        <v>78</v>
      </c>
      <c r="I8" s="48">
        <v>253.20000000000002</v>
      </c>
    </row>
    <row r="9" spans="1:9" x14ac:dyDescent="0.2">
      <c r="A9" s="40" t="s">
        <v>225</v>
      </c>
      <c r="B9" s="41">
        <v>80.7</v>
      </c>
      <c r="C9" s="41">
        <v>19.3</v>
      </c>
      <c r="D9" s="48">
        <v>509</v>
      </c>
      <c r="E9" s="48">
        <v>122</v>
      </c>
      <c r="F9" s="48">
        <v>631</v>
      </c>
      <c r="G9" s="41">
        <v>4.9000000000000004</v>
      </c>
      <c r="H9" s="48">
        <v>98</v>
      </c>
      <c r="I9" s="48">
        <v>803.30000000000007</v>
      </c>
    </row>
    <row r="10" spans="1:9" x14ac:dyDescent="0.2">
      <c r="A10" s="40" t="s">
        <v>226</v>
      </c>
      <c r="B10" s="41">
        <v>78.7</v>
      </c>
      <c r="C10" s="41">
        <v>21</v>
      </c>
      <c r="D10" s="48">
        <v>244</v>
      </c>
      <c r="E10" s="48">
        <v>65</v>
      </c>
      <c r="F10" s="48">
        <v>310</v>
      </c>
      <c r="G10" s="41">
        <v>2.6</v>
      </c>
      <c r="H10" s="48">
        <v>124</v>
      </c>
      <c r="I10" s="48">
        <v>1907.7</v>
      </c>
    </row>
    <row r="11" spans="1:9" x14ac:dyDescent="0.2">
      <c r="A11" s="43" t="s">
        <v>227</v>
      </c>
      <c r="B11" s="44">
        <v>89.7</v>
      </c>
      <c r="C11" s="44">
        <v>10.3</v>
      </c>
      <c r="D11" s="63">
        <v>4296</v>
      </c>
      <c r="E11" s="63">
        <v>494</v>
      </c>
      <c r="F11" s="63">
        <v>4790</v>
      </c>
      <c r="G11" s="44">
        <v>20</v>
      </c>
      <c r="H11" s="63">
        <v>300</v>
      </c>
      <c r="I11" s="63">
        <v>607.30000000000007</v>
      </c>
    </row>
    <row r="12" spans="1:9" ht="15" x14ac:dyDescent="0.2">
      <c r="A12" s="40"/>
      <c r="B12" s="64"/>
      <c r="C12" s="64"/>
      <c r="D12" s="65"/>
      <c r="E12" s="65"/>
      <c r="F12" s="65"/>
      <c r="G12" s="64"/>
      <c r="H12" s="65"/>
      <c r="I12" s="65"/>
    </row>
    <row r="13" spans="1:9" ht="15" x14ac:dyDescent="0.25">
      <c r="A13" s="26" t="s">
        <v>228</v>
      </c>
      <c r="B13" s="31"/>
      <c r="C13" s="31"/>
      <c r="D13" s="31"/>
      <c r="E13" s="31"/>
      <c r="F13" s="31"/>
      <c r="G13" s="31"/>
      <c r="H13" s="31"/>
      <c r="I13" s="31"/>
    </row>
    <row r="14" spans="1:9" ht="63.75" x14ac:dyDescent="0.2">
      <c r="A14" s="57" t="s">
        <v>213</v>
      </c>
      <c r="B14" s="38" t="s">
        <v>214</v>
      </c>
      <c r="C14" s="38" t="s">
        <v>215</v>
      </c>
      <c r="D14" s="38" t="s">
        <v>216</v>
      </c>
      <c r="E14" s="38" t="s">
        <v>217</v>
      </c>
      <c r="F14" s="38" t="s">
        <v>218</v>
      </c>
      <c r="G14" s="38" t="s">
        <v>219</v>
      </c>
      <c r="H14" s="39" t="s">
        <v>220</v>
      </c>
      <c r="I14" s="39" t="s">
        <v>221</v>
      </c>
    </row>
    <row r="15" spans="1:9" x14ac:dyDescent="0.2">
      <c r="A15" s="40" t="s">
        <v>222</v>
      </c>
      <c r="B15" s="41">
        <v>100</v>
      </c>
      <c r="C15" s="41" t="s">
        <v>223</v>
      </c>
      <c r="D15" s="48">
        <v>12188</v>
      </c>
      <c r="E15" s="41" t="s">
        <v>223</v>
      </c>
      <c r="F15" s="48">
        <v>12188</v>
      </c>
      <c r="G15" s="41" t="s">
        <v>223</v>
      </c>
      <c r="H15" s="41" t="s">
        <v>223</v>
      </c>
      <c r="I15" s="41" t="s">
        <v>223</v>
      </c>
    </row>
    <row r="16" spans="1:9" x14ac:dyDescent="0.2">
      <c r="A16" s="40" t="s">
        <v>224</v>
      </c>
      <c r="B16" s="41">
        <v>75.100000000000009</v>
      </c>
      <c r="C16" s="41">
        <v>24.900000000000002</v>
      </c>
      <c r="D16" s="48">
        <v>5102</v>
      </c>
      <c r="E16" s="48">
        <v>1690</v>
      </c>
      <c r="F16" s="48">
        <v>6792</v>
      </c>
      <c r="G16" s="41">
        <v>68.400000000000006</v>
      </c>
      <c r="H16" s="48">
        <v>333</v>
      </c>
      <c r="I16" s="48">
        <v>197</v>
      </c>
    </row>
    <row r="17" spans="1:19" x14ac:dyDescent="0.2">
      <c r="A17" s="40" t="s">
        <v>225</v>
      </c>
      <c r="B17" s="41">
        <v>74.100000000000009</v>
      </c>
      <c r="C17" s="41">
        <v>25.900000000000002</v>
      </c>
      <c r="D17" s="48">
        <v>618</v>
      </c>
      <c r="E17" s="48">
        <v>216</v>
      </c>
      <c r="F17" s="48">
        <v>835</v>
      </c>
      <c r="G17" s="41">
        <v>8.7000000000000011</v>
      </c>
      <c r="H17" s="48">
        <v>161</v>
      </c>
      <c r="I17" s="48">
        <v>745</v>
      </c>
    </row>
    <row r="18" spans="1:19" x14ac:dyDescent="0.2">
      <c r="A18" s="40" t="s">
        <v>226</v>
      </c>
      <c r="B18" s="41">
        <v>70.5</v>
      </c>
      <c r="C18" s="41">
        <v>29.5</v>
      </c>
      <c r="D18" s="48">
        <v>170</v>
      </c>
      <c r="E18" s="48">
        <v>71</v>
      </c>
      <c r="F18" s="48">
        <v>241</v>
      </c>
      <c r="G18" s="41">
        <v>2.9000000000000004</v>
      </c>
      <c r="H18" s="48">
        <v>116</v>
      </c>
      <c r="I18" s="48">
        <v>1636</v>
      </c>
    </row>
    <row r="19" spans="1:19" x14ac:dyDescent="0.2">
      <c r="A19" s="43" t="s">
        <v>227</v>
      </c>
      <c r="B19" s="44">
        <v>90.100000000000009</v>
      </c>
      <c r="C19" s="44">
        <v>9.9</v>
      </c>
      <c r="D19" s="63">
        <v>18078</v>
      </c>
      <c r="E19" s="63">
        <v>1977</v>
      </c>
      <c r="F19" s="63">
        <v>20056</v>
      </c>
      <c r="G19" s="44">
        <v>80</v>
      </c>
      <c r="H19" s="63">
        <v>610</v>
      </c>
      <c r="I19" s="63">
        <v>309</v>
      </c>
    </row>
    <row r="20" spans="1:19" x14ac:dyDescent="0.2">
      <c r="A20" s="40"/>
      <c r="B20" s="66"/>
      <c r="C20" s="66"/>
      <c r="D20" s="63"/>
      <c r="E20" s="63"/>
      <c r="F20" s="63"/>
      <c r="G20" s="66"/>
      <c r="H20" s="63"/>
      <c r="I20" s="63"/>
    </row>
    <row r="21" spans="1:19" ht="15" x14ac:dyDescent="0.25">
      <c r="A21" s="26" t="s">
        <v>229</v>
      </c>
      <c r="B21" s="31"/>
      <c r="C21" s="31"/>
      <c r="D21" s="31"/>
      <c r="E21" s="31"/>
      <c r="F21" s="31"/>
      <c r="G21" s="31"/>
      <c r="H21" s="31"/>
      <c r="I21" s="31"/>
    </row>
    <row r="22" spans="1:19" ht="63.75" x14ac:dyDescent="0.2">
      <c r="A22" s="57" t="s">
        <v>213</v>
      </c>
      <c r="B22" s="38" t="s">
        <v>214</v>
      </c>
      <c r="C22" s="38" t="s">
        <v>215</v>
      </c>
      <c r="D22" s="38" t="s">
        <v>216</v>
      </c>
      <c r="E22" s="38" t="s">
        <v>217</v>
      </c>
      <c r="F22" s="38" t="s">
        <v>218</v>
      </c>
      <c r="G22" s="38" t="s">
        <v>219</v>
      </c>
      <c r="H22" s="39" t="s">
        <v>220</v>
      </c>
      <c r="I22" s="39" t="s">
        <v>221</v>
      </c>
    </row>
    <row r="23" spans="1:19" x14ac:dyDescent="0.2">
      <c r="A23" s="31" t="s">
        <v>227</v>
      </c>
      <c r="B23" s="67">
        <v>90.100000000000009</v>
      </c>
      <c r="C23" s="67">
        <v>9.9</v>
      </c>
      <c r="D23" s="68">
        <v>22374</v>
      </c>
      <c r="E23" s="68">
        <v>2472</v>
      </c>
      <c r="F23" s="68">
        <v>24846</v>
      </c>
      <c r="G23" s="44">
        <v>100</v>
      </c>
      <c r="H23" s="68">
        <v>910</v>
      </c>
      <c r="I23" s="68">
        <v>368</v>
      </c>
    </row>
    <row r="25" spans="1:19" x14ac:dyDescent="0.2">
      <c r="A25" s="40"/>
      <c r="R25" s="69"/>
      <c r="S25" s="69"/>
    </row>
    <row r="26" spans="1:19" x14ac:dyDescent="0.2">
      <c r="A26" s="70"/>
    </row>
    <row r="27" spans="1:19" x14ac:dyDescent="0.2">
      <c r="A27" s="71"/>
    </row>
    <row r="28" spans="1:19" x14ac:dyDescent="0.2">
      <c r="A28" s="71"/>
    </row>
    <row r="29" spans="1:19" x14ac:dyDescent="0.2">
      <c r="A29" s="71"/>
    </row>
  </sheetData>
  <hyperlinks>
    <hyperlink ref="A3" r:id="rId1" xr:uid="{DB37A355-2B11-424B-A437-4368A971E140}"/>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E1966E-1DB9-4E0E-AC02-ADCFA2DD50D3}">
  <dimension ref="A1:O18"/>
  <sheetViews>
    <sheetView workbookViewId="0"/>
  </sheetViews>
  <sheetFormatPr defaultColWidth="9" defaultRowHeight="12.75" x14ac:dyDescent="0.2"/>
  <cols>
    <col min="1" max="1" width="48.5" style="73" customWidth="1"/>
    <col min="2" max="8" width="11.625" style="73" customWidth="1"/>
    <col min="9" max="9" width="10.625" style="73" customWidth="1"/>
    <col min="10" max="10" width="10.25" style="73" customWidth="1"/>
    <col min="11" max="11" width="9.75" style="73" customWidth="1"/>
    <col min="12" max="16384" width="9" style="73"/>
  </cols>
  <sheetData>
    <row r="1" spans="1:15" ht="19.5" x14ac:dyDescent="0.3">
      <c r="A1" s="72" t="s">
        <v>2097</v>
      </c>
    </row>
    <row r="2" spans="1:15" ht="14.25" x14ac:dyDescent="0.2">
      <c r="A2" s="265" t="s">
        <v>231</v>
      </c>
      <c r="N2" s="74"/>
    </row>
    <row r="3" spans="1:15" ht="15" x14ac:dyDescent="0.25">
      <c r="A3" s="75" t="s">
        <v>232</v>
      </c>
      <c r="O3" s="76"/>
    </row>
    <row r="5" spans="1:15" ht="15" x14ac:dyDescent="0.25">
      <c r="A5" s="77" t="s">
        <v>233</v>
      </c>
    </row>
    <row r="6" spans="1:15" ht="16.5" customHeight="1" x14ac:dyDescent="0.2">
      <c r="A6" s="78" t="s">
        <v>234</v>
      </c>
      <c r="B6" s="79" t="s">
        <v>191</v>
      </c>
      <c r="C6" s="79" t="s">
        <v>192</v>
      </c>
      <c r="D6" s="79" t="s">
        <v>193</v>
      </c>
      <c r="E6" s="79" t="s">
        <v>194</v>
      </c>
      <c r="F6" s="79" t="s">
        <v>195</v>
      </c>
      <c r="G6" s="79" t="s">
        <v>206</v>
      </c>
      <c r="H6" s="79" t="s">
        <v>207</v>
      </c>
      <c r="I6" s="79" t="s">
        <v>208</v>
      </c>
      <c r="J6" s="79" t="s">
        <v>209</v>
      </c>
      <c r="K6" s="79" t="s">
        <v>210</v>
      </c>
    </row>
    <row r="7" spans="1:15" ht="16.5" customHeight="1" x14ac:dyDescent="0.2">
      <c r="A7" s="80" t="s">
        <v>235</v>
      </c>
      <c r="B7" s="81">
        <v>941400</v>
      </c>
      <c r="C7" s="81">
        <v>921900</v>
      </c>
      <c r="D7" s="81">
        <v>919500</v>
      </c>
      <c r="E7" s="81">
        <v>902900</v>
      </c>
      <c r="F7" s="81">
        <v>906000</v>
      </c>
      <c r="G7" s="81">
        <v>923900</v>
      </c>
      <c r="H7" s="81">
        <v>921100</v>
      </c>
      <c r="I7" s="81">
        <v>923600</v>
      </c>
      <c r="J7" s="81">
        <v>941300</v>
      </c>
      <c r="K7" s="81">
        <v>961500</v>
      </c>
    </row>
    <row r="8" spans="1:15" ht="16.5" customHeight="1" x14ac:dyDescent="0.2">
      <c r="A8" s="80" t="s">
        <v>236</v>
      </c>
      <c r="B8" s="81">
        <v>464700</v>
      </c>
      <c r="C8" s="81">
        <v>449200</v>
      </c>
      <c r="D8" s="81">
        <v>448600</v>
      </c>
      <c r="E8" s="81">
        <v>439200</v>
      </c>
      <c r="F8" s="81">
        <v>440600</v>
      </c>
      <c r="G8" s="81">
        <v>452600</v>
      </c>
      <c r="H8" s="81">
        <v>453200</v>
      </c>
      <c r="I8" s="81">
        <v>455200</v>
      </c>
      <c r="J8" s="81">
        <v>469800</v>
      </c>
      <c r="K8" s="81">
        <v>482700</v>
      </c>
    </row>
    <row r="9" spans="1:15" ht="16.5" customHeight="1" x14ac:dyDescent="0.2">
      <c r="A9" s="80" t="s">
        <v>237</v>
      </c>
      <c r="B9" s="81">
        <v>383800</v>
      </c>
      <c r="C9" s="81">
        <v>367700</v>
      </c>
      <c r="D9" s="81">
        <v>365100</v>
      </c>
      <c r="E9" s="81">
        <v>354800</v>
      </c>
      <c r="F9" s="81">
        <v>358400</v>
      </c>
      <c r="G9" s="81">
        <v>369300</v>
      </c>
      <c r="H9" s="81">
        <v>369200</v>
      </c>
      <c r="I9" s="81">
        <v>373000</v>
      </c>
      <c r="J9" s="81">
        <v>385600</v>
      </c>
      <c r="K9" s="81">
        <v>399600</v>
      </c>
    </row>
    <row r="10" spans="1:15" ht="16.5" customHeight="1" x14ac:dyDescent="0.2">
      <c r="A10" s="80" t="s">
        <v>238</v>
      </c>
      <c r="B10" s="81">
        <v>1570800</v>
      </c>
      <c r="C10" s="81">
        <v>1571600</v>
      </c>
      <c r="D10" s="81">
        <v>1624300</v>
      </c>
      <c r="E10" s="81">
        <v>1662300</v>
      </c>
      <c r="F10" s="81">
        <v>1730200</v>
      </c>
      <c r="G10" s="81">
        <v>1814100</v>
      </c>
      <c r="H10" s="81">
        <v>1872700</v>
      </c>
      <c r="I10" s="81">
        <v>1942000</v>
      </c>
      <c r="J10" s="81">
        <v>2046900</v>
      </c>
      <c r="K10" s="81">
        <v>2136200</v>
      </c>
    </row>
    <row r="11" spans="1:15" ht="16.5" customHeight="1" x14ac:dyDescent="0.2">
      <c r="A11" s="82" t="s">
        <v>17</v>
      </c>
      <c r="B11" s="83">
        <v>3360800</v>
      </c>
      <c r="C11" s="83">
        <v>3310400</v>
      </c>
      <c r="D11" s="83">
        <v>3357500</v>
      </c>
      <c r="E11" s="83">
        <v>3359300</v>
      </c>
      <c r="F11" s="83">
        <v>3435200</v>
      </c>
      <c r="G11" s="83">
        <v>3559800</v>
      </c>
      <c r="H11" s="83">
        <v>3616200</v>
      </c>
      <c r="I11" s="83">
        <v>3693900</v>
      </c>
      <c r="J11" s="83">
        <v>3843700</v>
      </c>
      <c r="K11" s="83">
        <v>3980100</v>
      </c>
    </row>
    <row r="13" spans="1:15" ht="15" x14ac:dyDescent="0.25">
      <c r="A13" s="77" t="s">
        <v>239</v>
      </c>
    </row>
    <row r="14" spans="1:15" s="84" customFormat="1" ht="16.5" customHeight="1" x14ac:dyDescent="0.2">
      <c r="A14" s="78" t="s">
        <v>234</v>
      </c>
      <c r="B14" s="79" t="s">
        <v>191</v>
      </c>
      <c r="C14" s="79" t="s">
        <v>192</v>
      </c>
      <c r="D14" s="79" t="s">
        <v>193</v>
      </c>
      <c r="E14" s="79" t="s">
        <v>194</v>
      </c>
      <c r="F14" s="79" t="s">
        <v>195</v>
      </c>
      <c r="G14" s="79" t="s">
        <v>206</v>
      </c>
      <c r="H14" s="79" t="s">
        <v>207</v>
      </c>
      <c r="I14" s="79" t="s">
        <v>208</v>
      </c>
      <c r="J14" s="79" t="s">
        <v>209</v>
      </c>
      <c r="K14" s="79" t="s">
        <v>210</v>
      </c>
    </row>
    <row r="15" spans="1:15" ht="16.5" customHeight="1" x14ac:dyDescent="0.2">
      <c r="A15" s="84" t="s">
        <v>240</v>
      </c>
      <c r="B15" s="81">
        <v>941400</v>
      </c>
      <c r="C15" s="81">
        <v>921900</v>
      </c>
      <c r="D15" s="81">
        <v>919500</v>
      </c>
      <c r="E15" s="81">
        <v>902900</v>
      </c>
      <c r="F15" s="81">
        <v>906000</v>
      </c>
      <c r="G15" s="81">
        <v>923900</v>
      </c>
      <c r="H15" s="81">
        <v>921100</v>
      </c>
      <c r="I15" s="81">
        <v>923600</v>
      </c>
      <c r="J15" s="81">
        <v>941300</v>
      </c>
      <c r="K15" s="81">
        <v>961500</v>
      </c>
    </row>
    <row r="16" spans="1:15" ht="16.5" customHeight="1" x14ac:dyDescent="0.2">
      <c r="A16" s="84" t="s">
        <v>241</v>
      </c>
      <c r="B16" s="81">
        <v>848500</v>
      </c>
      <c r="C16" s="81">
        <v>816900</v>
      </c>
      <c r="D16" s="81">
        <v>813600</v>
      </c>
      <c r="E16" s="81">
        <v>794100</v>
      </c>
      <c r="F16" s="81">
        <v>799000</v>
      </c>
      <c r="G16" s="81">
        <v>821900</v>
      </c>
      <c r="H16" s="81">
        <v>822400</v>
      </c>
      <c r="I16" s="81">
        <v>828200</v>
      </c>
      <c r="J16" s="81">
        <v>855500</v>
      </c>
      <c r="K16" s="81">
        <v>882400</v>
      </c>
    </row>
    <row r="17" spans="1:11" ht="16.5" customHeight="1" x14ac:dyDescent="0.2">
      <c r="A17" s="84" t="s">
        <v>238</v>
      </c>
      <c r="B17" s="81">
        <v>1570800</v>
      </c>
      <c r="C17" s="81">
        <v>1571600</v>
      </c>
      <c r="D17" s="81">
        <v>1624300</v>
      </c>
      <c r="E17" s="81">
        <v>1662300</v>
      </c>
      <c r="F17" s="81">
        <v>1730200</v>
      </c>
      <c r="G17" s="81">
        <v>1814100</v>
      </c>
      <c r="H17" s="81">
        <v>1872700</v>
      </c>
      <c r="I17" s="81">
        <v>1942000</v>
      </c>
      <c r="J17" s="81">
        <v>2046900</v>
      </c>
      <c r="K17" s="81">
        <v>2136200</v>
      </c>
    </row>
    <row r="18" spans="1:11" ht="16.5" customHeight="1" x14ac:dyDescent="0.2">
      <c r="A18" s="85" t="s">
        <v>17</v>
      </c>
      <c r="B18" s="83">
        <v>3360800</v>
      </c>
      <c r="C18" s="83">
        <v>3310400</v>
      </c>
      <c r="D18" s="83">
        <v>3357500</v>
      </c>
      <c r="E18" s="83">
        <v>3359300</v>
      </c>
      <c r="F18" s="83">
        <v>3435200</v>
      </c>
      <c r="G18" s="83">
        <v>3559800</v>
      </c>
      <c r="H18" s="83">
        <v>3616200</v>
      </c>
      <c r="I18" s="83">
        <v>3693900</v>
      </c>
      <c r="J18" s="83">
        <v>3843700</v>
      </c>
      <c r="K18" s="83">
        <v>3980100</v>
      </c>
    </row>
  </sheetData>
  <phoneticPr fontId="59" type="noConversion"/>
  <hyperlinks>
    <hyperlink ref="A3" r:id="rId1" xr:uid="{8B0A5CD5-300D-43DD-AAF6-C52BC7F2EFA8}"/>
  </hyperlinks>
  <pageMargins left="0.70000000000000007" right="0.70000000000000007" top="0.75" bottom="0.75" header="0.30000000000000004" footer="0.30000000000000004"/>
  <tableParts count="2">
    <tablePart r:id="rId2"/>
    <tablePart r:id="rId3"/>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8FC423-45F4-4FA6-BC6B-E61CD90A069A}">
  <dimension ref="A1:O18"/>
  <sheetViews>
    <sheetView workbookViewId="0"/>
  </sheetViews>
  <sheetFormatPr defaultColWidth="9" defaultRowHeight="12.75" x14ac:dyDescent="0.2"/>
  <cols>
    <col min="1" max="1" width="34.25" style="73" customWidth="1"/>
    <col min="2" max="8" width="8.75" style="73" customWidth="1"/>
    <col min="9" max="9" width="7.625" style="73" customWidth="1"/>
    <col min="10" max="10" width="9" style="73" customWidth="1"/>
    <col min="11" max="16384" width="9" style="73"/>
  </cols>
  <sheetData>
    <row r="1" spans="1:15" ht="19.5" x14ac:dyDescent="0.3">
      <c r="A1" s="72" t="s">
        <v>2096</v>
      </c>
    </row>
    <row r="2" spans="1:15" ht="14.25" x14ac:dyDescent="0.2">
      <c r="A2" s="265" t="s">
        <v>2103</v>
      </c>
    </row>
    <row r="3" spans="1:15" ht="15" x14ac:dyDescent="0.25">
      <c r="A3" s="75" t="s">
        <v>232</v>
      </c>
      <c r="O3" s="76"/>
    </row>
    <row r="5" spans="1:15" ht="15" x14ac:dyDescent="0.25">
      <c r="A5" s="77" t="s">
        <v>242</v>
      </c>
    </row>
    <row r="6" spans="1:15" ht="25.5" x14ac:dyDescent="0.2">
      <c r="A6" s="78" t="s">
        <v>234</v>
      </c>
      <c r="B6" s="79" t="s">
        <v>191</v>
      </c>
      <c r="C6" s="79" t="s">
        <v>192</v>
      </c>
      <c r="D6" s="79" t="s">
        <v>193</v>
      </c>
      <c r="E6" s="79" t="s">
        <v>194</v>
      </c>
      <c r="F6" s="79" t="s">
        <v>195</v>
      </c>
      <c r="G6" s="79" t="s">
        <v>206</v>
      </c>
      <c r="H6" s="79" t="s">
        <v>207</v>
      </c>
      <c r="I6" s="79" t="s">
        <v>208</v>
      </c>
      <c r="J6" s="79" t="s">
        <v>209</v>
      </c>
      <c r="K6" s="79" t="s">
        <v>210</v>
      </c>
    </row>
    <row r="7" spans="1:15" ht="15.95" customHeight="1" x14ac:dyDescent="0.2">
      <c r="A7" s="80" t="s">
        <v>235</v>
      </c>
      <c r="B7" s="86">
        <v>33.700000000000003</v>
      </c>
      <c r="C7" s="86">
        <v>32.700000000000003</v>
      </c>
      <c r="D7" s="86">
        <v>32.300000000000004</v>
      </c>
      <c r="E7" s="86">
        <v>31.400000000000002</v>
      </c>
      <c r="F7" s="86">
        <v>31.200000000000003</v>
      </c>
      <c r="G7" s="86">
        <v>31.400000000000002</v>
      </c>
      <c r="H7" s="86">
        <v>31</v>
      </c>
      <c r="I7" s="86">
        <v>30.8</v>
      </c>
      <c r="J7" s="86">
        <v>31</v>
      </c>
      <c r="K7" s="86">
        <v>31.3</v>
      </c>
    </row>
    <row r="8" spans="1:15" ht="15.95" customHeight="1" x14ac:dyDescent="0.2">
      <c r="A8" s="80" t="s">
        <v>236</v>
      </c>
      <c r="B8" s="86">
        <v>21.6</v>
      </c>
      <c r="C8" s="86">
        <v>20.6</v>
      </c>
      <c r="D8" s="86">
        <v>20.400000000000002</v>
      </c>
      <c r="E8" s="86">
        <v>19.8</v>
      </c>
      <c r="F8" s="86">
        <v>19.600000000000001</v>
      </c>
      <c r="G8" s="86">
        <v>19.900000000000002</v>
      </c>
      <c r="H8" s="86">
        <v>19.700000000000003</v>
      </c>
      <c r="I8" s="86">
        <v>19.600000000000001</v>
      </c>
      <c r="J8" s="86">
        <v>20</v>
      </c>
      <c r="K8" s="86">
        <v>20.3</v>
      </c>
    </row>
    <row r="9" spans="1:15" ht="15.95" customHeight="1" x14ac:dyDescent="0.2">
      <c r="A9" s="80" t="s">
        <v>237</v>
      </c>
      <c r="B9" s="86">
        <v>13.5</v>
      </c>
      <c r="C9" s="86">
        <v>12.8</v>
      </c>
      <c r="D9" s="86">
        <v>12.600000000000001</v>
      </c>
      <c r="E9" s="86">
        <v>12.100000000000001</v>
      </c>
      <c r="F9" s="86">
        <v>12.100000000000001</v>
      </c>
      <c r="G9" s="86">
        <v>12.4</v>
      </c>
      <c r="H9" s="86">
        <v>12.200000000000001</v>
      </c>
      <c r="I9" s="86">
        <v>12.200000000000001</v>
      </c>
      <c r="J9" s="86">
        <v>12.5</v>
      </c>
      <c r="K9" s="86">
        <v>12.9</v>
      </c>
    </row>
    <row r="10" spans="1:15" ht="15.95" customHeight="1" x14ac:dyDescent="0.2">
      <c r="A10" s="80" t="s">
        <v>238</v>
      </c>
      <c r="B10" s="86">
        <v>10</v>
      </c>
      <c r="C10" s="86">
        <v>9.9</v>
      </c>
      <c r="D10" s="86">
        <v>10.100000000000001</v>
      </c>
      <c r="E10" s="86">
        <v>10.3</v>
      </c>
      <c r="F10" s="86">
        <v>10.600000000000001</v>
      </c>
      <c r="G10" s="86">
        <v>11</v>
      </c>
      <c r="H10" s="86">
        <v>11.3</v>
      </c>
      <c r="I10" s="86">
        <v>11.600000000000001</v>
      </c>
      <c r="J10" s="86">
        <v>12.100000000000001</v>
      </c>
      <c r="K10" s="86">
        <v>12.600000000000001</v>
      </c>
    </row>
    <row r="11" spans="1:15" ht="15.95" customHeight="1" x14ac:dyDescent="0.2">
      <c r="A11" s="82" t="s">
        <v>17</v>
      </c>
      <c r="B11" s="87">
        <v>14.3</v>
      </c>
      <c r="C11" s="87">
        <v>13.9</v>
      </c>
      <c r="D11" s="88">
        <v>14</v>
      </c>
      <c r="E11" s="87">
        <v>13.9</v>
      </c>
      <c r="F11" s="88">
        <v>14.100000000000001</v>
      </c>
      <c r="G11" s="88">
        <v>14.4</v>
      </c>
      <c r="H11" s="88">
        <v>14.5</v>
      </c>
      <c r="I11" s="88">
        <v>14.700000000000001</v>
      </c>
      <c r="J11" s="87">
        <v>15.200000000000001</v>
      </c>
      <c r="K11" s="87">
        <v>15.600000000000001</v>
      </c>
    </row>
    <row r="13" spans="1:15" ht="15" x14ac:dyDescent="0.25">
      <c r="A13" s="77" t="s">
        <v>243</v>
      </c>
    </row>
    <row r="14" spans="1:15" ht="25.5" x14ac:dyDescent="0.2">
      <c r="A14" s="78" t="s">
        <v>234</v>
      </c>
      <c r="B14" s="79" t="s">
        <v>191</v>
      </c>
      <c r="C14" s="79" t="s">
        <v>192</v>
      </c>
      <c r="D14" s="79" t="s">
        <v>193</v>
      </c>
      <c r="E14" s="79" t="s">
        <v>194</v>
      </c>
      <c r="F14" s="79" t="s">
        <v>195</v>
      </c>
      <c r="G14" s="79" t="s">
        <v>206</v>
      </c>
      <c r="H14" s="79" t="s">
        <v>207</v>
      </c>
      <c r="I14" s="79" t="s">
        <v>208</v>
      </c>
      <c r="J14" s="79" t="s">
        <v>209</v>
      </c>
      <c r="K14" s="79" t="s">
        <v>210</v>
      </c>
    </row>
    <row r="15" spans="1:15" ht="15.95" customHeight="1" x14ac:dyDescent="0.2">
      <c r="A15" s="84" t="s">
        <v>240</v>
      </c>
      <c r="B15" s="86">
        <v>33.700000000000003</v>
      </c>
      <c r="C15" s="86">
        <v>32.700000000000003</v>
      </c>
      <c r="D15" s="86">
        <v>32.300000000000004</v>
      </c>
      <c r="E15" s="86">
        <v>31.400000000000002</v>
      </c>
      <c r="F15" s="86">
        <v>31.200000000000003</v>
      </c>
      <c r="G15" s="86">
        <v>31.400000000000002</v>
      </c>
      <c r="H15" s="86">
        <v>31</v>
      </c>
      <c r="I15" s="86">
        <v>30.8</v>
      </c>
      <c r="J15" s="86">
        <v>31.1</v>
      </c>
      <c r="K15" s="86">
        <v>31.3</v>
      </c>
    </row>
    <row r="16" spans="1:15" ht="15.95" customHeight="1" x14ac:dyDescent="0.2">
      <c r="A16" s="84" t="s">
        <v>241</v>
      </c>
      <c r="B16" s="86">
        <v>17</v>
      </c>
      <c r="C16" s="86">
        <v>16.2</v>
      </c>
      <c r="D16" s="86">
        <v>16</v>
      </c>
      <c r="E16" s="86">
        <v>15.4</v>
      </c>
      <c r="F16" s="86">
        <v>15.4</v>
      </c>
      <c r="G16" s="86">
        <v>15.600000000000001</v>
      </c>
      <c r="H16" s="86">
        <v>15.5</v>
      </c>
      <c r="I16" s="86">
        <v>15.4</v>
      </c>
      <c r="J16" s="86">
        <v>15.9</v>
      </c>
      <c r="K16" s="86">
        <v>16.100000000000001</v>
      </c>
    </row>
    <row r="17" spans="1:11" ht="15.95" customHeight="1" x14ac:dyDescent="0.2">
      <c r="A17" s="84" t="s">
        <v>238</v>
      </c>
      <c r="B17" s="86">
        <v>10</v>
      </c>
      <c r="C17" s="86">
        <v>9.9</v>
      </c>
      <c r="D17" s="86">
        <v>10.100000000000001</v>
      </c>
      <c r="E17" s="86">
        <v>10.3</v>
      </c>
      <c r="F17" s="86">
        <v>10.600000000000001</v>
      </c>
      <c r="G17" s="86">
        <v>11</v>
      </c>
      <c r="H17" s="86">
        <v>11.3</v>
      </c>
      <c r="I17" s="86">
        <v>11.600000000000001</v>
      </c>
      <c r="J17" s="86">
        <v>12.200000000000001</v>
      </c>
      <c r="K17" s="86">
        <v>12.600000000000001</v>
      </c>
    </row>
    <row r="18" spans="1:11" ht="15.95" customHeight="1" x14ac:dyDescent="0.2">
      <c r="A18" s="85" t="s">
        <v>17</v>
      </c>
      <c r="B18" s="88">
        <v>14.3</v>
      </c>
      <c r="C18" s="88">
        <v>13.9</v>
      </c>
      <c r="D18" s="88">
        <v>14</v>
      </c>
      <c r="E18" s="88">
        <v>13.9</v>
      </c>
      <c r="F18" s="88">
        <v>14.100000000000001</v>
      </c>
      <c r="G18" s="88">
        <v>14.4</v>
      </c>
      <c r="H18" s="88">
        <v>14.5</v>
      </c>
      <c r="I18" s="88">
        <v>14.700000000000001</v>
      </c>
      <c r="J18" s="87">
        <v>15.200000000000001</v>
      </c>
      <c r="K18" s="87">
        <v>15.600000000000001</v>
      </c>
    </row>
  </sheetData>
  <phoneticPr fontId="59" type="noConversion"/>
  <hyperlinks>
    <hyperlink ref="A3" r:id="rId1" xr:uid="{3CD078BF-753C-49E9-ABF4-2B32A69B768E}"/>
  </hyperlinks>
  <pageMargins left="0.70000000000000007" right="0.70000000000000007" top="0.75" bottom="0.75" header="0.30000000000000004" footer="0.30000000000000004"/>
  <tableParts count="2">
    <tablePart r:id="rId2"/>
    <tablePart r:id="rId3"/>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747B8E-E43D-4926-954A-0793D3E1262E}">
  <dimension ref="A1:M128"/>
  <sheetViews>
    <sheetView workbookViewId="0"/>
  </sheetViews>
  <sheetFormatPr defaultColWidth="9" defaultRowHeight="12.75" x14ac:dyDescent="0.2"/>
  <cols>
    <col min="1" max="1" width="12" style="73" customWidth="1"/>
    <col min="2" max="2" width="33.5" style="73" customWidth="1"/>
    <col min="3" max="3" width="30.375" style="73" customWidth="1"/>
    <col min="4" max="4" width="27" style="73" customWidth="1"/>
    <col min="5" max="5" width="28" style="73" customWidth="1"/>
    <col min="6" max="6" width="10.625" style="73" customWidth="1"/>
    <col min="7" max="7" width="27.375" style="73" customWidth="1"/>
    <col min="8" max="8" width="28.625" style="73" customWidth="1"/>
    <col min="9" max="9" width="28.75" style="73" customWidth="1"/>
    <col min="10" max="10" width="9" style="73" customWidth="1"/>
    <col min="11" max="16384" width="9" style="73"/>
  </cols>
  <sheetData>
    <row r="1" spans="1:13" ht="19.5" x14ac:dyDescent="0.3">
      <c r="A1" s="72" t="s">
        <v>2100</v>
      </c>
    </row>
    <row r="2" spans="1:13" ht="14.25" x14ac:dyDescent="0.2">
      <c r="A2" s="265" t="s">
        <v>244</v>
      </c>
      <c r="M2" s="89"/>
    </row>
    <row r="3" spans="1:13" ht="14.25" x14ac:dyDescent="0.2">
      <c r="A3" s="75" t="s">
        <v>232</v>
      </c>
    </row>
    <row r="4" spans="1:13" x14ac:dyDescent="0.2">
      <c r="H4" s="74"/>
    </row>
    <row r="5" spans="1:13" ht="15" x14ac:dyDescent="0.25">
      <c r="A5" s="77" t="s">
        <v>2098</v>
      </c>
    </row>
    <row r="6" spans="1:13" ht="25.5" x14ac:dyDescent="0.2">
      <c r="A6" s="78" t="s">
        <v>245</v>
      </c>
      <c r="B6" s="78" t="s">
        <v>246</v>
      </c>
      <c r="C6" s="78" t="s">
        <v>247</v>
      </c>
      <c r="D6" s="266" t="s">
        <v>248</v>
      </c>
      <c r="E6" s="266" t="s">
        <v>249</v>
      </c>
      <c r="F6" s="90"/>
      <c r="G6" s="90"/>
      <c r="H6" s="90"/>
    </row>
    <row r="7" spans="1:13" ht="14.25" x14ac:dyDescent="0.2">
      <c r="A7" s="129" t="s">
        <v>250</v>
      </c>
      <c r="B7" s="129" t="s">
        <v>251</v>
      </c>
      <c r="C7" s="129" t="s">
        <v>252</v>
      </c>
      <c r="D7" s="267">
        <v>15670</v>
      </c>
      <c r="E7" s="268">
        <v>34.020000000000003</v>
      </c>
      <c r="F7" s="93"/>
      <c r="H7" s="94"/>
    </row>
    <row r="8" spans="1:13" ht="14.25" x14ac:dyDescent="0.2">
      <c r="A8" s="129" t="s">
        <v>253</v>
      </c>
      <c r="B8" s="129" t="s">
        <v>254</v>
      </c>
      <c r="C8" s="129" t="s">
        <v>252</v>
      </c>
      <c r="D8" s="267">
        <v>5240</v>
      </c>
      <c r="E8" s="268">
        <v>12.26</v>
      </c>
      <c r="F8" s="93"/>
      <c r="G8" s="92"/>
      <c r="H8" s="94"/>
    </row>
    <row r="9" spans="1:13" ht="14.25" x14ac:dyDescent="0.2">
      <c r="A9" s="129" t="s">
        <v>255</v>
      </c>
      <c r="B9" s="129" t="s">
        <v>256</v>
      </c>
      <c r="C9" s="129" t="s">
        <v>252</v>
      </c>
      <c r="D9" s="267">
        <v>8490</v>
      </c>
      <c r="E9" s="268">
        <v>18.240000000000002</v>
      </c>
      <c r="F9" s="93"/>
      <c r="G9" s="92"/>
      <c r="H9" s="94"/>
    </row>
    <row r="10" spans="1:13" ht="14.25" x14ac:dyDescent="0.2">
      <c r="A10" s="129" t="s">
        <v>257</v>
      </c>
      <c r="B10" s="129" t="s">
        <v>258</v>
      </c>
      <c r="C10" s="129" t="s">
        <v>252</v>
      </c>
      <c r="D10" s="267">
        <v>1730</v>
      </c>
      <c r="E10" s="268">
        <v>3.61</v>
      </c>
      <c r="F10" s="93"/>
      <c r="G10" s="92"/>
      <c r="H10" s="94"/>
    </row>
    <row r="11" spans="1:13" ht="14.25" x14ac:dyDescent="0.2">
      <c r="A11" s="129" t="s">
        <v>259</v>
      </c>
      <c r="B11" s="129" t="s">
        <v>260</v>
      </c>
      <c r="C11" s="129" t="s">
        <v>252</v>
      </c>
      <c r="D11" s="267">
        <v>15810</v>
      </c>
      <c r="E11" s="268">
        <v>35.870000000000005</v>
      </c>
      <c r="F11" s="93"/>
      <c r="G11" s="92"/>
      <c r="H11" s="94"/>
    </row>
    <row r="12" spans="1:13" ht="14.25" x14ac:dyDescent="0.2">
      <c r="A12" s="129" t="s">
        <v>261</v>
      </c>
      <c r="B12" s="129" t="s">
        <v>262</v>
      </c>
      <c r="C12" s="129" t="s">
        <v>252</v>
      </c>
      <c r="D12" s="267">
        <v>19730</v>
      </c>
      <c r="E12" s="268">
        <v>44.28</v>
      </c>
      <c r="F12" s="93"/>
      <c r="G12" s="92"/>
      <c r="H12" s="94"/>
    </row>
    <row r="13" spans="1:13" ht="14.25" x14ac:dyDescent="0.2">
      <c r="A13" s="129" t="s">
        <v>263</v>
      </c>
      <c r="B13" s="129" t="s">
        <v>264</v>
      </c>
      <c r="C13" s="129" t="s">
        <v>252</v>
      </c>
      <c r="D13" s="267">
        <v>13470</v>
      </c>
      <c r="E13" s="268">
        <v>31.480000000000004</v>
      </c>
      <c r="F13" s="93"/>
      <c r="G13" s="92"/>
      <c r="H13" s="94"/>
    </row>
    <row r="14" spans="1:13" ht="14.25" x14ac:dyDescent="0.2">
      <c r="A14" s="129" t="s">
        <v>265</v>
      </c>
      <c r="B14" s="129" t="s">
        <v>266</v>
      </c>
      <c r="C14" s="129" t="s">
        <v>252</v>
      </c>
      <c r="D14" s="267">
        <v>9970</v>
      </c>
      <c r="E14" s="268">
        <v>21.25</v>
      </c>
      <c r="F14" s="93"/>
      <c r="G14" s="92"/>
      <c r="H14" s="94"/>
    </row>
    <row r="15" spans="1:13" ht="14.25" x14ac:dyDescent="0.2">
      <c r="A15" s="129" t="s">
        <v>267</v>
      </c>
      <c r="B15" s="129" t="s">
        <v>268</v>
      </c>
      <c r="C15" s="129" t="s">
        <v>252</v>
      </c>
      <c r="D15" s="267">
        <v>9440</v>
      </c>
      <c r="E15" s="268">
        <v>21.45</v>
      </c>
      <c r="F15" s="93"/>
      <c r="G15" s="92"/>
      <c r="H15" s="94"/>
    </row>
    <row r="16" spans="1:13" ht="14.25" x14ac:dyDescent="0.2">
      <c r="A16" s="129" t="s">
        <v>269</v>
      </c>
      <c r="B16" s="129" t="s">
        <v>270</v>
      </c>
      <c r="C16" s="129" t="s">
        <v>271</v>
      </c>
      <c r="D16" s="267">
        <v>17680</v>
      </c>
      <c r="E16" s="268">
        <v>40.32</v>
      </c>
      <c r="F16" s="93"/>
      <c r="G16" s="92"/>
      <c r="H16" s="94"/>
    </row>
    <row r="17" spans="1:8" ht="14.25" x14ac:dyDescent="0.2">
      <c r="A17" s="129" t="s">
        <v>272</v>
      </c>
      <c r="B17" s="129" t="s">
        <v>273</v>
      </c>
      <c r="C17" s="129" t="s">
        <v>271</v>
      </c>
      <c r="D17" s="267">
        <v>13000</v>
      </c>
      <c r="E17" s="268">
        <v>26.52</v>
      </c>
      <c r="F17" s="93"/>
      <c r="G17" s="92"/>
      <c r="H17" s="94"/>
    </row>
    <row r="18" spans="1:8" ht="14.25" x14ac:dyDescent="0.2">
      <c r="A18" s="129" t="s">
        <v>274</v>
      </c>
      <c r="B18" s="129" t="s">
        <v>275</v>
      </c>
      <c r="C18" s="129" t="s">
        <v>271</v>
      </c>
      <c r="D18" s="267">
        <v>17130</v>
      </c>
      <c r="E18" s="268">
        <v>40.07</v>
      </c>
      <c r="F18" s="93"/>
      <c r="G18" s="92"/>
      <c r="H18" s="94"/>
    </row>
    <row r="19" spans="1:8" ht="14.25" x14ac:dyDescent="0.2">
      <c r="A19" s="129" t="s">
        <v>276</v>
      </c>
      <c r="B19" s="129" t="s">
        <v>277</v>
      </c>
      <c r="C19" s="129" t="s">
        <v>252</v>
      </c>
      <c r="D19" s="267">
        <v>10670</v>
      </c>
      <c r="E19" s="268">
        <v>23.07</v>
      </c>
      <c r="F19" s="93"/>
      <c r="G19" s="92"/>
      <c r="H19" s="94"/>
    </row>
    <row r="20" spans="1:8" ht="14.25" x14ac:dyDescent="0.2">
      <c r="A20" s="129" t="s">
        <v>278</v>
      </c>
      <c r="B20" s="129" t="s">
        <v>279</v>
      </c>
      <c r="C20" s="129" t="s">
        <v>271</v>
      </c>
      <c r="D20" s="267">
        <v>17320</v>
      </c>
      <c r="E20" s="268">
        <v>39.81</v>
      </c>
      <c r="F20" s="93"/>
      <c r="G20" s="92"/>
      <c r="H20" s="94"/>
    </row>
    <row r="21" spans="1:8" ht="14.25" x14ac:dyDescent="0.2">
      <c r="A21" s="129" t="s">
        <v>280</v>
      </c>
      <c r="B21" s="129" t="s">
        <v>281</v>
      </c>
      <c r="C21" s="129" t="s">
        <v>252</v>
      </c>
      <c r="D21" s="267">
        <v>7030</v>
      </c>
      <c r="E21" s="268">
        <v>14.74</v>
      </c>
      <c r="F21" s="93"/>
      <c r="G21" s="92"/>
      <c r="H21" s="94"/>
    </row>
    <row r="22" spans="1:8" ht="14.25" x14ac:dyDescent="0.2">
      <c r="A22" s="129" t="s">
        <v>282</v>
      </c>
      <c r="B22" s="129" t="s">
        <v>283</v>
      </c>
      <c r="C22" s="129" t="s">
        <v>252</v>
      </c>
      <c r="D22" s="267">
        <v>10700</v>
      </c>
      <c r="E22" s="268">
        <v>23.25</v>
      </c>
      <c r="F22" s="93"/>
      <c r="G22" s="92"/>
      <c r="H22" s="94"/>
    </row>
    <row r="23" spans="1:8" ht="14.25" x14ac:dyDescent="0.2">
      <c r="A23" s="129" t="s">
        <v>284</v>
      </c>
      <c r="B23" s="129" t="s">
        <v>285</v>
      </c>
      <c r="C23" s="129" t="s">
        <v>252</v>
      </c>
      <c r="D23" s="267">
        <v>9130</v>
      </c>
      <c r="E23" s="268">
        <v>21.45</v>
      </c>
      <c r="F23" s="93"/>
      <c r="G23" s="92"/>
      <c r="H23" s="94"/>
    </row>
    <row r="24" spans="1:8" ht="14.25" x14ac:dyDescent="0.2">
      <c r="A24" s="129" t="s">
        <v>286</v>
      </c>
      <c r="B24" s="129" t="s">
        <v>287</v>
      </c>
      <c r="C24" s="129" t="s">
        <v>252</v>
      </c>
      <c r="D24" s="267">
        <v>14080</v>
      </c>
      <c r="E24" s="268">
        <v>31.22</v>
      </c>
      <c r="F24" s="93"/>
      <c r="G24" s="92"/>
      <c r="H24" s="94"/>
    </row>
    <row r="25" spans="1:8" ht="14.25" x14ac:dyDescent="0.2">
      <c r="A25" s="129" t="s">
        <v>288</v>
      </c>
      <c r="B25" s="129" t="s">
        <v>289</v>
      </c>
      <c r="C25" s="129" t="s">
        <v>271</v>
      </c>
      <c r="D25" s="267">
        <v>13630</v>
      </c>
      <c r="E25" s="268">
        <v>30.080000000000002</v>
      </c>
      <c r="F25" s="93"/>
      <c r="G25" s="92"/>
      <c r="H25" s="94"/>
    </row>
    <row r="26" spans="1:8" ht="14.25" x14ac:dyDescent="0.2">
      <c r="A26" s="129" t="s">
        <v>290</v>
      </c>
      <c r="B26" s="129" t="s">
        <v>291</v>
      </c>
      <c r="C26" s="129" t="s">
        <v>252</v>
      </c>
      <c r="D26" s="267">
        <v>11670</v>
      </c>
      <c r="E26" s="268">
        <v>26.810000000000002</v>
      </c>
      <c r="F26" s="93"/>
      <c r="G26" s="92"/>
      <c r="H26" s="94"/>
    </row>
    <row r="27" spans="1:8" ht="14.25" x14ac:dyDescent="0.2">
      <c r="A27" s="129" t="s">
        <v>292</v>
      </c>
      <c r="B27" s="129" t="s">
        <v>293</v>
      </c>
      <c r="C27" s="129" t="s">
        <v>271</v>
      </c>
      <c r="D27" s="267">
        <v>16630</v>
      </c>
      <c r="E27" s="268">
        <v>34.119999999999997</v>
      </c>
      <c r="F27" s="93"/>
      <c r="G27" s="92"/>
      <c r="H27" s="94"/>
    </row>
    <row r="28" spans="1:8" ht="14.25" x14ac:dyDescent="0.2">
      <c r="A28" s="129" t="s">
        <v>294</v>
      </c>
      <c r="B28" s="129" t="s">
        <v>295</v>
      </c>
      <c r="C28" s="129" t="s">
        <v>252</v>
      </c>
      <c r="D28" s="267">
        <v>6080</v>
      </c>
      <c r="E28" s="268">
        <v>13.96</v>
      </c>
      <c r="F28" s="93"/>
      <c r="G28" s="92"/>
      <c r="H28" s="94"/>
    </row>
    <row r="29" spans="1:8" ht="14.25" x14ac:dyDescent="0.2">
      <c r="A29" s="129" t="s">
        <v>296</v>
      </c>
      <c r="B29" s="129" t="s">
        <v>297</v>
      </c>
      <c r="C29" s="129" t="s">
        <v>252</v>
      </c>
      <c r="D29" s="267">
        <v>11190</v>
      </c>
      <c r="E29" s="268">
        <v>26.46</v>
      </c>
      <c r="F29" s="93"/>
      <c r="G29" s="92"/>
      <c r="H29" s="94"/>
    </row>
    <row r="30" spans="1:8" ht="14.25" x14ac:dyDescent="0.2">
      <c r="A30" s="129" t="s">
        <v>298</v>
      </c>
      <c r="B30" s="129" t="s">
        <v>299</v>
      </c>
      <c r="C30" s="129" t="s">
        <v>252</v>
      </c>
      <c r="D30" s="267">
        <v>23390</v>
      </c>
      <c r="E30" s="268">
        <v>52.99</v>
      </c>
      <c r="F30" s="93"/>
      <c r="G30" s="92"/>
      <c r="H30" s="94"/>
    </row>
    <row r="31" spans="1:8" ht="14.25" x14ac:dyDescent="0.2">
      <c r="A31" s="129" t="s">
        <v>300</v>
      </c>
      <c r="B31" s="129" t="s">
        <v>301</v>
      </c>
      <c r="C31" s="129" t="s">
        <v>271</v>
      </c>
      <c r="D31" s="267">
        <v>6540</v>
      </c>
      <c r="E31" s="268">
        <v>13.5</v>
      </c>
      <c r="F31" s="93"/>
      <c r="G31" s="92"/>
      <c r="H31" s="94"/>
    </row>
    <row r="32" spans="1:8" ht="14.25" x14ac:dyDescent="0.2">
      <c r="A32" s="129" t="s">
        <v>302</v>
      </c>
      <c r="B32" s="129" t="s">
        <v>303</v>
      </c>
      <c r="C32" s="129" t="s">
        <v>252</v>
      </c>
      <c r="D32" s="267">
        <v>700</v>
      </c>
      <c r="E32" s="268">
        <v>1.49</v>
      </c>
      <c r="F32" s="93"/>
      <c r="G32" s="92"/>
      <c r="H32" s="94"/>
    </row>
    <row r="33" spans="1:8" ht="14.25" x14ac:dyDescent="0.2">
      <c r="A33" s="129" t="s">
        <v>304</v>
      </c>
      <c r="B33" s="129" t="s">
        <v>305</v>
      </c>
      <c r="C33" s="129" t="s">
        <v>252</v>
      </c>
      <c r="D33" s="267">
        <v>2060</v>
      </c>
      <c r="E33" s="268">
        <v>4.3</v>
      </c>
      <c r="F33" s="93"/>
      <c r="G33" s="92"/>
      <c r="H33" s="94"/>
    </row>
    <row r="34" spans="1:8" ht="14.25" x14ac:dyDescent="0.2">
      <c r="A34" s="129" t="s">
        <v>306</v>
      </c>
      <c r="B34" s="129" t="s">
        <v>307</v>
      </c>
      <c r="C34" s="129" t="s">
        <v>252</v>
      </c>
      <c r="D34" s="267">
        <v>9050</v>
      </c>
      <c r="E34" s="268">
        <v>19.68</v>
      </c>
      <c r="F34" s="93"/>
      <c r="G34" s="92"/>
      <c r="H34" s="94"/>
    </row>
    <row r="35" spans="1:8" ht="14.25" x14ac:dyDescent="0.2">
      <c r="A35" s="129" t="s">
        <v>308</v>
      </c>
      <c r="B35" s="129" t="s">
        <v>309</v>
      </c>
      <c r="C35" s="129" t="s">
        <v>271</v>
      </c>
      <c r="D35" s="267">
        <v>27750</v>
      </c>
      <c r="E35" s="268">
        <v>53.99</v>
      </c>
      <c r="F35" s="93"/>
      <c r="G35" s="92"/>
      <c r="H35" s="94"/>
    </row>
    <row r="36" spans="1:8" ht="14.25" x14ac:dyDescent="0.2">
      <c r="A36" s="129" t="s">
        <v>310</v>
      </c>
      <c r="B36" s="129" t="s">
        <v>311</v>
      </c>
      <c r="C36" s="129" t="s">
        <v>252</v>
      </c>
      <c r="D36" s="267">
        <v>14370</v>
      </c>
      <c r="E36" s="268">
        <v>31.55</v>
      </c>
      <c r="F36" s="93"/>
      <c r="G36" s="92"/>
      <c r="H36" s="94"/>
    </row>
    <row r="37" spans="1:8" ht="14.25" x14ac:dyDescent="0.2">
      <c r="A37" s="129" t="s">
        <v>312</v>
      </c>
      <c r="B37" s="129" t="s">
        <v>313</v>
      </c>
      <c r="C37" s="129" t="s">
        <v>271</v>
      </c>
      <c r="D37" s="267">
        <v>14310</v>
      </c>
      <c r="E37" s="268">
        <v>29.32</v>
      </c>
      <c r="F37" s="93"/>
      <c r="G37" s="92"/>
      <c r="H37" s="94"/>
    </row>
    <row r="38" spans="1:8" ht="14.25" x14ac:dyDescent="0.2">
      <c r="A38" s="129" t="s">
        <v>314</v>
      </c>
      <c r="B38" s="129" t="s">
        <v>315</v>
      </c>
      <c r="C38" s="129" t="s">
        <v>271</v>
      </c>
      <c r="D38" s="267">
        <v>13280</v>
      </c>
      <c r="E38" s="268">
        <v>30.5</v>
      </c>
      <c r="F38" s="93"/>
      <c r="G38" s="92"/>
      <c r="H38" s="94"/>
    </row>
    <row r="39" spans="1:8" ht="14.25" x14ac:dyDescent="0.2">
      <c r="A39" s="129" t="s">
        <v>316</v>
      </c>
      <c r="B39" s="129" t="s">
        <v>317</v>
      </c>
      <c r="C39" s="129" t="s">
        <v>271</v>
      </c>
      <c r="D39" s="267">
        <v>19790</v>
      </c>
      <c r="E39" s="268">
        <v>45.519999999999996</v>
      </c>
      <c r="F39" s="93"/>
      <c r="G39" s="92"/>
      <c r="H39" s="94"/>
    </row>
    <row r="40" spans="1:8" ht="14.25" x14ac:dyDescent="0.2">
      <c r="A40" s="129" t="s">
        <v>318</v>
      </c>
      <c r="B40" s="129" t="s">
        <v>319</v>
      </c>
      <c r="C40" s="129" t="s">
        <v>271</v>
      </c>
      <c r="D40" s="267">
        <v>23820</v>
      </c>
      <c r="E40" s="268">
        <v>49.46</v>
      </c>
      <c r="F40" s="93"/>
      <c r="G40" s="92"/>
      <c r="H40" s="94"/>
    </row>
    <row r="41" spans="1:8" ht="14.25" x14ac:dyDescent="0.2">
      <c r="A41" s="129" t="s">
        <v>320</v>
      </c>
      <c r="B41" s="129" t="s">
        <v>321</v>
      </c>
      <c r="C41" s="129" t="s">
        <v>271</v>
      </c>
      <c r="D41" s="267">
        <v>13430</v>
      </c>
      <c r="E41" s="268">
        <v>27.72</v>
      </c>
      <c r="F41" s="93"/>
      <c r="G41" s="92"/>
      <c r="H41" s="94"/>
    </row>
    <row r="42" spans="1:8" ht="14.25" x14ac:dyDescent="0.2">
      <c r="A42" s="129" t="s">
        <v>322</v>
      </c>
      <c r="B42" s="129" t="s">
        <v>323</v>
      </c>
      <c r="C42" s="129" t="s">
        <v>271</v>
      </c>
      <c r="D42" s="267">
        <v>15180</v>
      </c>
      <c r="E42" s="268">
        <v>32.39</v>
      </c>
      <c r="F42" s="93"/>
      <c r="G42" s="92"/>
      <c r="H42" s="94"/>
    </row>
    <row r="43" spans="1:8" ht="14.25" x14ac:dyDescent="0.2">
      <c r="A43" s="129" t="s">
        <v>324</v>
      </c>
      <c r="B43" s="129" t="s">
        <v>325</v>
      </c>
      <c r="C43" s="129" t="s">
        <v>252</v>
      </c>
      <c r="D43" s="267">
        <v>12390</v>
      </c>
      <c r="E43" s="268">
        <v>26.650000000000002</v>
      </c>
      <c r="F43" s="93"/>
      <c r="G43" s="92"/>
      <c r="H43" s="94"/>
    </row>
    <row r="44" spans="1:8" ht="14.25" x14ac:dyDescent="0.2">
      <c r="A44" s="129" t="s">
        <v>326</v>
      </c>
      <c r="B44" s="129" t="s">
        <v>327</v>
      </c>
      <c r="C44" s="129" t="s">
        <v>271</v>
      </c>
      <c r="D44" s="267">
        <v>21940</v>
      </c>
      <c r="E44" s="268">
        <v>42.17</v>
      </c>
      <c r="F44" s="93"/>
      <c r="G44" s="92"/>
      <c r="H44" s="94"/>
    </row>
    <row r="45" spans="1:8" ht="14.25" x14ac:dyDescent="0.2">
      <c r="A45" s="129" t="s">
        <v>328</v>
      </c>
      <c r="B45" s="129" t="s">
        <v>329</v>
      </c>
      <c r="C45" s="129" t="s">
        <v>252</v>
      </c>
      <c r="D45" s="267">
        <v>15000</v>
      </c>
      <c r="E45" s="268">
        <v>30.61</v>
      </c>
      <c r="F45" s="93"/>
      <c r="G45" s="92"/>
      <c r="H45" s="94"/>
    </row>
    <row r="46" spans="1:8" ht="14.25" x14ac:dyDescent="0.2">
      <c r="A46" s="129" t="s">
        <v>330</v>
      </c>
      <c r="B46" s="129" t="s">
        <v>331</v>
      </c>
      <c r="C46" s="129" t="s">
        <v>252</v>
      </c>
      <c r="D46" s="267">
        <v>17330</v>
      </c>
      <c r="E46" s="268">
        <v>38.019999999999996</v>
      </c>
      <c r="F46" s="93"/>
      <c r="G46" s="92"/>
      <c r="H46" s="94"/>
    </row>
    <row r="47" spans="1:8" ht="14.25" x14ac:dyDescent="0.2">
      <c r="A47" s="129" t="s">
        <v>332</v>
      </c>
      <c r="B47" s="129" t="s">
        <v>333</v>
      </c>
      <c r="C47" s="129" t="s">
        <v>252</v>
      </c>
      <c r="D47" s="267">
        <v>9390</v>
      </c>
      <c r="E47" s="268">
        <v>21.82</v>
      </c>
      <c r="F47" s="93"/>
      <c r="G47" s="92"/>
      <c r="H47" s="94"/>
    </row>
    <row r="48" spans="1:8" ht="14.25" x14ac:dyDescent="0.2">
      <c r="A48" s="129" t="s">
        <v>334</v>
      </c>
      <c r="B48" s="129" t="s">
        <v>335</v>
      </c>
      <c r="C48" s="129" t="s">
        <v>252</v>
      </c>
      <c r="D48" s="267">
        <v>8600</v>
      </c>
      <c r="E48" s="268">
        <v>18.54</v>
      </c>
      <c r="F48" s="93"/>
      <c r="G48" s="92"/>
      <c r="H48" s="94"/>
    </row>
    <row r="49" spans="1:8" ht="14.25" x14ac:dyDescent="0.2">
      <c r="A49" s="73" t="s">
        <v>336</v>
      </c>
      <c r="B49" s="73" t="s">
        <v>337</v>
      </c>
      <c r="C49" s="73" t="s">
        <v>271</v>
      </c>
      <c r="D49" s="267">
        <v>13190</v>
      </c>
      <c r="E49" s="268">
        <v>27.48</v>
      </c>
      <c r="G49" s="92"/>
      <c r="H49" s="94"/>
    </row>
    <row r="50" spans="1:8" ht="14.25" x14ac:dyDescent="0.2">
      <c r="A50" s="73" t="s">
        <v>338</v>
      </c>
      <c r="B50" s="73" t="s">
        <v>339</v>
      </c>
      <c r="C50" s="73" t="s">
        <v>252</v>
      </c>
      <c r="D50" s="267">
        <v>10320</v>
      </c>
      <c r="E50" s="268">
        <v>23.24</v>
      </c>
      <c r="G50" s="92"/>
    </row>
    <row r="51" spans="1:8" ht="14.25" x14ac:dyDescent="0.2">
      <c r="A51" s="73" t="s">
        <v>340</v>
      </c>
      <c r="B51" s="73" t="s">
        <v>341</v>
      </c>
      <c r="C51" s="73" t="s">
        <v>252</v>
      </c>
      <c r="D51" s="267">
        <v>16280</v>
      </c>
      <c r="E51" s="268">
        <v>35.28</v>
      </c>
      <c r="G51" s="92"/>
    </row>
    <row r="52" spans="1:8" ht="14.25" x14ac:dyDescent="0.2">
      <c r="A52" s="73" t="s">
        <v>342</v>
      </c>
      <c r="B52" s="73" t="s">
        <v>343</v>
      </c>
      <c r="C52" s="73" t="s">
        <v>252</v>
      </c>
      <c r="D52" s="267">
        <v>17340</v>
      </c>
      <c r="E52" s="268">
        <v>38.940000000000005</v>
      </c>
      <c r="G52" s="92"/>
    </row>
    <row r="53" spans="1:8" ht="14.25" x14ac:dyDescent="0.2">
      <c r="A53" s="73" t="s">
        <v>344</v>
      </c>
      <c r="B53" s="73" t="s">
        <v>345</v>
      </c>
      <c r="C53" s="73" t="s">
        <v>271</v>
      </c>
      <c r="D53" s="267">
        <v>16770</v>
      </c>
      <c r="E53" s="268">
        <v>34.61</v>
      </c>
      <c r="G53" s="92"/>
    </row>
    <row r="54" spans="1:8" ht="14.25" x14ac:dyDescent="0.2">
      <c r="A54" s="73" t="s">
        <v>346</v>
      </c>
      <c r="B54" s="73" t="s">
        <v>347</v>
      </c>
      <c r="C54" s="73" t="s">
        <v>252</v>
      </c>
      <c r="D54" s="267">
        <v>19460</v>
      </c>
      <c r="E54" s="268">
        <v>42.75</v>
      </c>
      <c r="G54" s="92"/>
    </row>
    <row r="55" spans="1:8" ht="14.25" x14ac:dyDescent="0.2">
      <c r="A55" s="73" t="s">
        <v>348</v>
      </c>
      <c r="B55" s="73" t="s">
        <v>349</v>
      </c>
      <c r="C55" s="73" t="s">
        <v>252</v>
      </c>
      <c r="D55" s="267">
        <v>11820</v>
      </c>
      <c r="E55" s="268">
        <v>23.25</v>
      </c>
      <c r="G55" s="92"/>
    </row>
    <row r="56" spans="1:8" ht="14.25" x14ac:dyDescent="0.2">
      <c r="A56" s="73" t="s">
        <v>350</v>
      </c>
      <c r="B56" s="73" t="s">
        <v>351</v>
      </c>
      <c r="C56" s="73" t="s">
        <v>252</v>
      </c>
      <c r="D56" s="267">
        <v>14340</v>
      </c>
      <c r="E56" s="268">
        <v>33.160000000000004</v>
      </c>
      <c r="G56" s="92"/>
    </row>
    <row r="57" spans="1:8" ht="14.25" x14ac:dyDescent="0.2">
      <c r="A57" s="73" t="s">
        <v>352</v>
      </c>
      <c r="B57" s="73" t="s">
        <v>353</v>
      </c>
      <c r="C57" s="73" t="s">
        <v>252</v>
      </c>
      <c r="D57" s="267">
        <v>8060</v>
      </c>
      <c r="E57" s="268">
        <v>18.029999999999998</v>
      </c>
      <c r="G57" s="92"/>
    </row>
    <row r="58" spans="1:8" ht="14.25" x14ac:dyDescent="0.2">
      <c r="A58" s="73" t="s">
        <v>354</v>
      </c>
      <c r="B58" s="73" t="s">
        <v>355</v>
      </c>
      <c r="C58" s="73" t="s">
        <v>271</v>
      </c>
      <c r="D58" s="267">
        <v>24450</v>
      </c>
      <c r="E58" s="268">
        <v>53.32</v>
      </c>
      <c r="G58" s="92"/>
    </row>
    <row r="59" spans="1:8" ht="14.25" x14ac:dyDescent="0.2">
      <c r="A59" s="73" t="s">
        <v>356</v>
      </c>
      <c r="B59" s="73" t="s">
        <v>357</v>
      </c>
      <c r="C59" s="73" t="s">
        <v>252</v>
      </c>
      <c r="D59" s="267">
        <v>15830</v>
      </c>
      <c r="E59" s="268">
        <v>36.19</v>
      </c>
      <c r="G59" s="92"/>
    </row>
    <row r="60" spans="1:8" ht="14.25" x14ac:dyDescent="0.2">
      <c r="A60" s="73" t="s">
        <v>358</v>
      </c>
      <c r="B60" s="73" t="s">
        <v>359</v>
      </c>
      <c r="C60" s="73" t="s">
        <v>271</v>
      </c>
      <c r="D60" s="267">
        <v>22880</v>
      </c>
      <c r="E60" s="268">
        <v>48.18</v>
      </c>
      <c r="G60" s="92"/>
    </row>
    <row r="61" spans="1:8" ht="14.25" x14ac:dyDescent="0.2">
      <c r="A61" s="73" t="s">
        <v>360</v>
      </c>
      <c r="B61" s="73" t="s">
        <v>361</v>
      </c>
      <c r="C61" s="73" t="s">
        <v>271</v>
      </c>
      <c r="D61" s="267">
        <v>25350</v>
      </c>
      <c r="E61" s="268">
        <v>54.31</v>
      </c>
      <c r="G61" s="92"/>
    </row>
    <row r="62" spans="1:8" ht="14.25" x14ac:dyDescent="0.2">
      <c r="A62" s="73" t="s">
        <v>362</v>
      </c>
      <c r="B62" s="73" t="s">
        <v>363</v>
      </c>
      <c r="C62" s="73" t="s">
        <v>252</v>
      </c>
      <c r="D62" s="267">
        <v>12960</v>
      </c>
      <c r="E62" s="268">
        <v>27.51</v>
      </c>
      <c r="G62" s="92"/>
    </row>
    <row r="63" spans="1:8" ht="14.25" x14ac:dyDescent="0.2">
      <c r="A63" s="73" t="s">
        <v>364</v>
      </c>
      <c r="B63" s="73" t="s">
        <v>365</v>
      </c>
      <c r="C63" s="73" t="s">
        <v>271</v>
      </c>
      <c r="D63" s="267">
        <v>18030</v>
      </c>
      <c r="E63" s="268">
        <v>36.58</v>
      </c>
      <c r="G63" s="92"/>
    </row>
    <row r="64" spans="1:8" ht="14.25" x14ac:dyDescent="0.2">
      <c r="A64" s="73" t="s">
        <v>366</v>
      </c>
      <c r="B64" s="73" t="s">
        <v>367</v>
      </c>
      <c r="C64" s="73" t="s">
        <v>271</v>
      </c>
      <c r="D64" s="267">
        <v>18970</v>
      </c>
      <c r="E64" s="268">
        <v>42.559999999999995</v>
      </c>
      <c r="G64" s="92"/>
    </row>
    <row r="65" spans="1:8" ht="14.25" x14ac:dyDescent="0.2">
      <c r="A65" s="73" t="s">
        <v>368</v>
      </c>
      <c r="B65" s="73" t="s">
        <v>369</v>
      </c>
      <c r="C65" s="73" t="s">
        <v>271</v>
      </c>
      <c r="D65" s="267">
        <v>21950</v>
      </c>
      <c r="E65" s="268">
        <v>46.760000000000005</v>
      </c>
      <c r="G65" s="92"/>
    </row>
    <row r="66" spans="1:8" ht="14.25" x14ac:dyDescent="0.2">
      <c r="A66" s="73" t="s">
        <v>370</v>
      </c>
      <c r="B66" s="73" t="s">
        <v>371</v>
      </c>
      <c r="C66" s="73" t="s">
        <v>271</v>
      </c>
      <c r="D66" s="267">
        <v>27470</v>
      </c>
      <c r="E66" s="268">
        <v>64.12</v>
      </c>
      <c r="G66" s="92"/>
    </row>
    <row r="67" spans="1:8" ht="14.25" x14ac:dyDescent="0.2">
      <c r="A67" s="73" t="s">
        <v>372</v>
      </c>
      <c r="B67" s="73" t="s">
        <v>373</v>
      </c>
      <c r="C67" s="73" t="s">
        <v>252</v>
      </c>
      <c r="D67" s="267">
        <v>15510</v>
      </c>
      <c r="E67" s="268">
        <v>35.94</v>
      </c>
      <c r="G67" s="92"/>
    </row>
    <row r="68" spans="1:8" ht="14.25" x14ac:dyDescent="0.2">
      <c r="A68" s="73" t="s">
        <v>374</v>
      </c>
      <c r="B68" s="73" t="s">
        <v>375</v>
      </c>
      <c r="C68" s="73" t="s">
        <v>252</v>
      </c>
      <c r="D68" s="267">
        <v>11700</v>
      </c>
      <c r="E68" s="268">
        <v>28.09</v>
      </c>
      <c r="G68" s="92"/>
    </row>
    <row r="69" spans="1:8" ht="14.25" x14ac:dyDescent="0.2">
      <c r="A69" s="73" t="s">
        <v>376</v>
      </c>
      <c r="B69" s="73" t="s">
        <v>377</v>
      </c>
      <c r="C69" s="73" t="s">
        <v>271</v>
      </c>
      <c r="D69" s="267">
        <v>18380</v>
      </c>
      <c r="E69" s="268">
        <v>37.980000000000004</v>
      </c>
      <c r="G69" s="92"/>
    </row>
    <row r="70" spans="1:8" ht="14.25" x14ac:dyDescent="0.2">
      <c r="A70" s="73" t="s">
        <v>378</v>
      </c>
      <c r="B70" s="73" t="s">
        <v>379</v>
      </c>
      <c r="C70" s="73" t="s">
        <v>252</v>
      </c>
      <c r="D70" s="267">
        <v>16320</v>
      </c>
      <c r="E70" s="268">
        <v>34.28</v>
      </c>
      <c r="G70" s="92"/>
    </row>
    <row r="71" spans="1:8" ht="14.25" x14ac:dyDescent="0.2">
      <c r="A71" s="73" t="s">
        <v>380</v>
      </c>
      <c r="B71" s="73" t="s">
        <v>381</v>
      </c>
      <c r="C71" s="73" t="s">
        <v>271</v>
      </c>
      <c r="D71" s="267">
        <v>17230</v>
      </c>
      <c r="E71" s="268">
        <v>35.79</v>
      </c>
      <c r="G71" s="92"/>
    </row>
    <row r="72" spans="1:8" ht="14.25" x14ac:dyDescent="0.2">
      <c r="A72" s="73" t="s">
        <v>382</v>
      </c>
      <c r="B72" s="73" t="s">
        <v>383</v>
      </c>
      <c r="C72" s="73" t="s">
        <v>252</v>
      </c>
      <c r="D72" s="267">
        <v>10880</v>
      </c>
      <c r="E72" s="268">
        <v>25.650000000000002</v>
      </c>
      <c r="G72" s="92"/>
    </row>
    <row r="73" spans="1:8" ht="14.25" x14ac:dyDescent="0.2">
      <c r="A73" s="73" t="s">
        <v>384</v>
      </c>
      <c r="B73" s="73" t="s">
        <v>385</v>
      </c>
      <c r="C73" s="73" t="s">
        <v>252</v>
      </c>
      <c r="D73" s="267">
        <v>12240</v>
      </c>
      <c r="E73" s="268">
        <v>26.21</v>
      </c>
      <c r="G73" s="92"/>
    </row>
    <row r="75" spans="1:8" ht="15" x14ac:dyDescent="0.25">
      <c r="A75" s="77" t="s">
        <v>2099</v>
      </c>
    </row>
    <row r="76" spans="1:8" ht="25.5" x14ac:dyDescent="0.2">
      <c r="A76" s="78" t="s">
        <v>245</v>
      </c>
      <c r="B76" s="78" t="s">
        <v>246</v>
      </c>
      <c r="C76" s="78" t="s">
        <v>247</v>
      </c>
      <c r="D76" s="266" t="s">
        <v>248</v>
      </c>
      <c r="E76" s="266" t="s">
        <v>249</v>
      </c>
      <c r="F76" s="90"/>
      <c r="G76" s="90"/>
      <c r="H76" s="90"/>
    </row>
    <row r="77" spans="1:8" ht="14.25" x14ac:dyDescent="0.2">
      <c r="A77" s="129" t="s">
        <v>386</v>
      </c>
      <c r="B77" s="129" t="s">
        <v>387</v>
      </c>
      <c r="C77" s="129" t="s">
        <v>271</v>
      </c>
      <c r="D77" s="267">
        <v>12850</v>
      </c>
      <c r="E77" s="268">
        <v>27.74</v>
      </c>
      <c r="F77" s="93"/>
      <c r="H77" s="94"/>
    </row>
    <row r="78" spans="1:8" ht="14.25" x14ac:dyDescent="0.2">
      <c r="A78" s="129" t="s">
        <v>388</v>
      </c>
      <c r="B78" s="129" t="s">
        <v>389</v>
      </c>
      <c r="C78" s="129" t="s">
        <v>252</v>
      </c>
      <c r="D78" s="267">
        <v>11400</v>
      </c>
      <c r="E78" s="268">
        <v>25.929999999999996</v>
      </c>
      <c r="F78" s="93"/>
      <c r="G78" s="92"/>
      <c r="H78" s="94"/>
    </row>
    <row r="79" spans="1:8" ht="14.25" x14ac:dyDescent="0.2">
      <c r="A79" s="129" t="s">
        <v>390</v>
      </c>
      <c r="B79" s="129" t="s">
        <v>391</v>
      </c>
      <c r="C79" s="129" t="s">
        <v>252</v>
      </c>
      <c r="D79" s="267">
        <v>9020</v>
      </c>
      <c r="E79" s="268">
        <v>19.91</v>
      </c>
      <c r="F79" s="93"/>
      <c r="G79" s="92"/>
      <c r="H79" s="94"/>
    </row>
    <row r="80" spans="1:8" ht="14.25" x14ac:dyDescent="0.2">
      <c r="A80" s="129" t="s">
        <v>392</v>
      </c>
      <c r="B80" s="129" t="s">
        <v>393</v>
      </c>
      <c r="C80" s="129" t="s">
        <v>271</v>
      </c>
      <c r="D80" s="267">
        <v>18860</v>
      </c>
      <c r="E80" s="268">
        <v>34.25</v>
      </c>
      <c r="F80" s="93"/>
      <c r="G80" s="92"/>
      <c r="H80" s="94"/>
    </row>
    <row r="81" spans="1:8" ht="14.25" x14ac:dyDescent="0.2">
      <c r="A81" s="129" t="s">
        <v>394</v>
      </c>
      <c r="B81" s="129" t="s">
        <v>395</v>
      </c>
      <c r="C81" s="129" t="s">
        <v>252</v>
      </c>
      <c r="D81" s="267">
        <v>7130</v>
      </c>
      <c r="E81" s="268">
        <v>16.04</v>
      </c>
      <c r="F81" s="93"/>
      <c r="G81" s="92"/>
      <c r="H81" s="94"/>
    </row>
    <row r="82" spans="1:8" ht="14.25" x14ac:dyDescent="0.2">
      <c r="A82" s="129" t="s">
        <v>396</v>
      </c>
      <c r="B82" s="129" t="s">
        <v>397</v>
      </c>
      <c r="C82" s="129" t="s">
        <v>271</v>
      </c>
      <c r="D82" s="267">
        <v>8350</v>
      </c>
      <c r="E82" s="268">
        <v>17.86</v>
      </c>
      <c r="F82" s="93"/>
      <c r="G82" s="92"/>
      <c r="H82" s="94"/>
    </row>
    <row r="83" spans="1:8" ht="14.25" x14ac:dyDescent="0.2">
      <c r="A83" s="129" t="s">
        <v>398</v>
      </c>
      <c r="B83" s="129" t="s">
        <v>399</v>
      </c>
      <c r="C83" s="129" t="s">
        <v>252</v>
      </c>
      <c r="D83" s="267">
        <v>2850</v>
      </c>
      <c r="E83" s="268">
        <v>6.660000000000001</v>
      </c>
      <c r="F83" s="93"/>
      <c r="G83" s="92"/>
      <c r="H83" s="94"/>
    </row>
    <row r="84" spans="1:8" ht="14.25" x14ac:dyDescent="0.2">
      <c r="A84" s="129" t="s">
        <v>400</v>
      </c>
      <c r="B84" s="129" t="s">
        <v>401</v>
      </c>
      <c r="C84" s="129" t="s">
        <v>271</v>
      </c>
      <c r="D84" s="267">
        <v>11200</v>
      </c>
      <c r="E84" s="268">
        <v>22.68</v>
      </c>
      <c r="F84" s="93"/>
      <c r="G84" s="92"/>
      <c r="H84" s="94"/>
    </row>
    <row r="85" spans="1:8" ht="14.25" x14ac:dyDescent="0.2">
      <c r="A85" s="129" t="s">
        <v>402</v>
      </c>
      <c r="B85" s="129" t="s">
        <v>403</v>
      </c>
      <c r="C85" s="129" t="s">
        <v>252</v>
      </c>
      <c r="D85" s="267">
        <v>4050</v>
      </c>
      <c r="E85" s="268">
        <v>8.49</v>
      </c>
      <c r="F85" s="93"/>
      <c r="G85" s="92"/>
      <c r="H85" s="94"/>
    </row>
    <row r="86" spans="1:8" ht="14.25" x14ac:dyDescent="0.2">
      <c r="A86" s="129" t="s">
        <v>404</v>
      </c>
      <c r="B86" s="129" t="s">
        <v>405</v>
      </c>
      <c r="C86" s="129" t="s">
        <v>271</v>
      </c>
      <c r="D86" s="267">
        <v>22500</v>
      </c>
      <c r="E86" s="268">
        <v>48.27</v>
      </c>
      <c r="F86" s="93"/>
      <c r="G86" s="92"/>
      <c r="H86" s="94"/>
    </row>
    <row r="87" spans="1:8" ht="14.25" x14ac:dyDescent="0.2">
      <c r="A87" s="129" t="s">
        <v>406</v>
      </c>
      <c r="B87" s="129" t="s">
        <v>407</v>
      </c>
      <c r="C87" s="129" t="s">
        <v>252</v>
      </c>
      <c r="D87" s="267">
        <v>12850</v>
      </c>
      <c r="E87" s="268">
        <v>30.59</v>
      </c>
      <c r="F87" s="93"/>
      <c r="G87" s="92"/>
      <c r="H87" s="94"/>
    </row>
    <row r="88" spans="1:8" ht="14.25" x14ac:dyDescent="0.2">
      <c r="A88" s="129" t="s">
        <v>408</v>
      </c>
      <c r="B88" s="129" t="s">
        <v>409</v>
      </c>
      <c r="C88" s="129" t="s">
        <v>252</v>
      </c>
      <c r="D88" s="267">
        <v>4590</v>
      </c>
      <c r="E88" s="268">
        <v>9.99</v>
      </c>
      <c r="F88" s="93"/>
      <c r="G88" s="92"/>
      <c r="H88" s="94"/>
    </row>
    <row r="89" spans="1:8" ht="14.25" x14ac:dyDescent="0.2">
      <c r="A89" s="129" t="s">
        <v>410</v>
      </c>
      <c r="B89" s="129" t="s">
        <v>411</v>
      </c>
      <c r="C89" s="129" t="s">
        <v>252</v>
      </c>
      <c r="D89" s="267">
        <v>6610</v>
      </c>
      <c r="E89" s="268">
        <v>13.669999999999998</v>
      </c>
      <c r="F89" s="93"/>
      <c r="G89" s="92"/>
      <c r="H89" s="94"/>
    </row>
    <row r="90" spans="1:8" ht="14.25" x14ac:dyDescent="0.2">
      <c r="A90" s="129" t="s">
        <v>412</v>
      </c>
      <c r="B90" s="129" t="s">
        <v>413</v>
      </c>
      <c r="C90" s="129" t="s">
        <v>252</v>
      </c>
      <c r="D90" s="267">
        <v>3850</v>
      </c>
      <c r="E90" s="268">
        <v>9.1</v>
      </c>
      <c r="F90" s="93"/>
      <c r="G90" s="92"/>
      <c r="H90" s="94"/>
    </row>
    <row r="91" spans="1:8" ht="14.25" x14ac:dyDescent="0.2">
      <c r="A91" s="129" t="s">
        <v>414</v>
      </c>
      <c r="B91" s="129" t="s">
        <v>415</v>
      </c>
      <c r="C91" s="129" t="s">
        <v>252</v>
      </c>
      <c r="D91" s="267">
        <v>10390</v>
      </c>
      <c r="E91" s="268">
        <v>21.959999999999997</v>
      </c>
      <c r="F91" s="93"/>
      <c r="G91" s="92"/>
      <c r="H91" s="94"/>
    </row>
    <row r="92" spans="1:8" ht="14.25" x14ac:dyDescent="0.2">
      <c r="A92" s="129" t="s">
        <v>416</v>
      </c>
      <c r="B92" s="129" t="s">
        <v>417</v>
      </c>
      <c r="C92" s="129" t="s">
        <v>252</v>
      </c>
      <c r="D92" s="267">
        <v>1140</v>
      </c>
      <c r="E92" s="268">
        <v>2.48</v>
      </c>
      <c r="F92" s="93"/>
      <c r="G92" s="92"/>
      <c r="H92" s="94"/>
    </row>
    <row r="93" spans="1:8" ht="14.25" x14ac:dyDescent="0.2">
      <c r="A93" s="129" t="s">
        <v>418</v>
      </c>
      <c r="B93" s="129" t="s">
        <v>419</v>
      </c>
      <c r="C93" s="129" t="s">
        <v>252</v>
      </c>
      <c r="D93" s="267">
        <v>11200</v>
      </c>
      <c r="E93" s="268">
        <v>25.55</v>
      </c>
      <c r="F93" s="93"/>
      <c r="G93" s="92"/>
      <c r="H93" s="94"/>
    </row>
    <row r="94" spans="1:8" ht="14.25" x14ac:dyDescent="0.2">
      <c r="A94" s="129" t="s">
        <v>420</v>
      </c>
      <c r="B94" s="129" t="s">
        <v>421</v>
      </c>
      <c r="C94" s="129" t="s">
        <v>252</v>
      </c>
      <c r="D94" s="267">
        <v>9560</v>
      </c>
      <c r="E94" s="268">
        <v>23.380000000000003</v>
      </c>
      <c r="F94" s="93"/>
      <c r="G94" s="92"/>
      <c r="H94" s="94"/>
    </row>
    <row r="95" spans="1:8" ht="14.25" x14ac:dyDescent="0.2">
      <c r="A95" s="129" t="s">
        <v>422</v>
      </c>
      <c r="B95" s="129" t="s">
        <v>423</v>
      </c>
      <c r="C95" s="129" t="s">
        <v>271</v>
      </c>
      <c r="D95" s="267">
        <v>10900</v>
      </c>
      <c r="E95" s="268">
        <v>23.669999999999998</v>
      </c>
      <c r="F95" s="93"/>
      <c r="G95" s="92"/>
      <c r="H95" s="94"/>
    </row>
    <row r="96" spans="1:8" ht="14.25" x14ac:dyDescent="0.2">
      <c r="A96" s="129" t="s">
        <v>424</v>
      </c>
      <c r="B96" s="129" t="s">
        <v>425</v>
      </c>
      <c r="C96" s="129" t="s">
        <v>252</v>
      </c>
      <c r="D96" s="267">
        <v>8250</v>
      </c>
      <c r="E96" s="268">
        <v>16.72</v>
      </c>
      <c r="F96" s="93"/>
      <c r="G96" s="92"/>
      <c r="H96" s="94"/>
    </row>
    <row r="97" spans="1:8" ht="14.25" x14ac:dyDescent="0.2">
      <c r="A97" s="129" t="s">
        <v>426</v>
      </c>
      <c r="B97" s="129" t="s">
        <v>427</v>
      </c>
      <c r="C97" s="129" t="s">
        <v>271</v>
      </c>
      <c r="D97" s="267">
        <v>9040</v>
      </c>
      <c r="E97" s="268">
        <v>25.44</v>
      </c>
      <c r="F97" s="93"/>
      <c r="G97" s="92"/>
      <c r="H97" s="94"/>
    </row>
    <row r="98" spans="1:8" ht="14.25" x14ac:dyDescent="0.2">
      <c r="A98" s="129" t="s">
        <v>428</v>
      </c>
      <c r="B98" s="129" t="s">
        <v>429</v>
      </c>
      <c r="C98" s="129" t="s">
        <v>271</v>
      </c>
      <c r="D98" s="267">
        <v>8800</v>
      </c>
      <c r="E98" s="268">
        <v>19.86</v>
      </c>
      <c r="F98" s="93"/>
      <c r="G98" s="92"/>
      <c r="H98" s="94"/>
    </row>
    <row r="99" spans="1:8" ht="14.25" x14ac:dyDescent="0.2">
      <c r="A99" s="129" t="s">
        <v>430</v>
      </c>
      <c r="B99" s="129" t="s">
        <v>431</v>
      </c>
      <c r="C99" s="129" t="s">
        <v>252</v>
      </c>
      <c r="D99" s="267">
        <v>10930</v>
      </c>
      <c r="E99" s="268">
        <v>24.33</v>
      </c>
      <c r="F99" s="93"/>
      <c r="G99" s="92"/>
      <c r="H99" s="94"/>
    </row>
    <row r="100" spans="1:8" ht="14.25" x14ac:dyDescent="0.2">
      <c r="A100" s="129" t="s">
        <v>432</v>
      </c>
      <c r="B100" s="129" t="s">
        <v>433</v>
      </c>
      <c r="C100" s="129" t="s">
        <v>271</v>
      </c>
      <c r="D100" s="267">
        <v>12420</v>
      </c>
      <c r="E100" s="268">
        <v>28.849999999999998</v>
      </c>
      <c r="F100" s="93"/>
      <c r="G100" s="92"/>
      <c r="H100" s="94"/>
    </row>
    <row r="101" spans="1:8" ht="14.25" x14ac:dyDescent="0.2">
      <c r="A101" s="129" t="s">
        <v>434</v>
      </c>
      <c r="B101" s="129" t="s">
        <v>435</v>
      </c>
      <c r="C101" s="129" t="s">
        <v>252</v>
      </c>
      <c r="D101" s="267">
        <v>4010</v>
      </c>
      <c r="E101" s="268">
        <v>9.25</v>
      </c>
      <c r="F101" s="93"/>
      <c r="G101" s="92"/>
      <c r="H101" s="94"/>
    </row>
    <row r="102" spans="1:8" ht="14.25" x14ac:dyDescent="0.2">
      <c r="A102" s="129" t="s">
        <v>436</v>
      </c>
      <c r="B102" s="129" t="s">
        <v>437</v>
      </c>
      <c r="C102" s="129" t="s">
        <v>252</v>
      </c>
      <c r="D102" s="267">
        <v>12300</v>
      </c>
      <c r="E102" s="268">
        <v>24.84</v>
      </c>
      <c r="F102" s="93"/>
      <c r="G102" s="92"/>
      <c r="H102" s="94"/>
    </row>
    <row r="103" spans="1:8" ht="14.25" x14ac:dyDescent="0.2">
      <c r="A103" s="129" t="s">
        <v>438</v>
      </c>
      <c r="B103" s="129" t="s">
        <v>439</v>
      </c>
      <c r="C103" s="129" t="s">
        <v>252</v>
      </c>
      <c r="D103" s="267">
        <v>5620</v>
      </c>
      <c r="E103" s="268">
        <v>12.790000000000001</v>
      </c>
      <c r="F103" s="93"/>
      <c r="G103" s="92"/>
      <c r="H103" s="94"/>
    </row>
    <row r="104" spans="1:8" ht="14.25" x14ac:dyDescent="0.2">
      <c r="A104" s="129" t="s">
        <v>440</v>
      </c>
      <c r="B104" s="129" t="s">
        <v>441</v>
      </c>
      <c r="C104" s="129" t="s">
        <v>252</v>
      </c>
      <c r="D104" s="267">
        <v>11000</v>
      </c>
      <c r="E104" s="268">
        <v>24.11</v>
      </c>
      <c r="F104" s="93"/>
      <c r="G104" s="92"/>
      <c r="H104" s="94"/>
    </row>
    <row r="105" spans="1:8" ht="14.25" x14ac:dyDescent="0.2">
      <c r="A105" s="129" t="s">
        <v>442</v>
      </c>
      <c r="B105" s="129" t="s">
        <v>443</v>
      </c>
      <c r="C105" s="129" t="s">
        <v>252</v>
      </c>
      <c r="D105" s="267">
        <v>3780</v>
      </c>
      <c r="E105" s="268">
        <v>8.9499999999999993</v>
      </c>
      <c r="F105" s="93"/>
      <c r="G105" s="92"/>
      <c r="H105" s="94"/>
    </row>
    <row r="106" spans="1:8" ht="14.25" x14ac:dyDescent="0.2">
      <c r="A106" s="129" t="s">
        <v>444</v>
      </c>
      <c r="B106" s="129" t="s">
        <v>445</v>
      </c>
      <c r="C106" s="129" t="s">
        <v>252</v>
      </c>
      <c r="D106" s="267">
        <v>3360</v>
      </c>
      <c r="E106" s="268">
        <v>7.26</v>
      </c>
      <c r="F106" s="93"/>
      <c r="G106" s="92"/>
      <c r="H106" s="94"/>
    </row>
    <row r="107" spans="1:8" ht="14.25" x14ac:dyDescent="0.2">
      <c r="A107" s="129" t="s">
        <v>446</v>
      </c>
      <c r="B107" s="129" t="s">
        <v>447</v>
      </c>
      <c r="C107" s="129" t="s">
        <v>252</v>
      </c>
      <c r="D107" s="267">
        <v>10460</v>
      </c>
      <c r="E107" s="268">
        <v>26.14</v>
      </c>
      <c r="F107" s="93"/>
      <c r="G107" s="92"/>
      <c r="H107" s="94"/>
    </row>
    <row r="108" spans="1:8" ht="14.25" x14ac:dyDescent="0.2">
      <c r="A108" s="129" t="s">
        <v>448</v>
      </c>
      <c r="B108" s="129" t="s">
        <v>449</v>
      </c>
      <c r="C108" s="129" t="s">
        <v>252</v>
      </c>
      <c r="D108" s="267">
        <v>5270</v>
      </c>
      <c r="E108" s="268">
        <v>11.23</v>
      </c>
      <c r="F108" s="93"/>
      <c r="G108" s="92"/>
      <c r="H108" s="94"/>
    </row>
    <row r="109" spans="1:8" ht="14.25" x14ac:dyDescent="0.2">
      <c r="A109" s="129" t="s">
        <v>450</v>
      </c>
      <c r="B109" s="129" t="s">
        <v>451</v>
      </c>
      <c r="C109" s="129" t="s">
        <v>252</v>
      </c>
      <c r="D109" s="267">
        <v>15220</v>
      </c>
      <c r="E109" s="268">
        <v>35.130000000000003</v>
      </c>
      <c r="F109" s="93"/>
      <c r="G109" s="92"/>
      <c r="H109" s="94"/>
    </row>
    <row r="110" spans="1:8" ht="14.25" x14ac:dyDescent="0.2">
      <c r="A110" s="129" t="s">
        <v>452</v>
      </c>
      <c r="B110" s="129" t="s">
        <v>453</v>
      </c>
      <c r="C110" s="129" t="s">
        <v>252</v>
      </c>
      <c r="D110" s="267">
        <v>2690</v>
      </c>
      <c r="E110" s="268">
        <v>5.84</v>
      </c>
      <c r="F110" s="93"/>
      <c r="G110" s="92"/>
      <c r="H110" s="94"/>
    </row>
    <row r="111" spans="1:8" ht="14.25" x14ac:dyDescent="0.2">
      <c r="A111" s="129" t="s">
        <v>454</v>
      </c>
      <c r="B111" s="129" t="s">
        <v>455</v>
      </c>
      <c r="C111" s="129" t="s">
        <v>271</v>
      </c>
      <c r="D111" s="267">
        <v>13760</v>
      </c>
      <c r="E111" s="268">
        <v>31.7</v>
      </c>
      <c r="F111" s="93"/>
      <c r="G111" s="92"/>
      <c r="H111" s="94"/>
    </row>
    <row r="112" spans="1:8" ht="14.25" x14ac:dyDescent="0.2">
      <c r="A112" s="129" t="s">
        <v>456</v>
      </c>
      <c r="B112" s="129" t="s">
        <v>457</v>
      </c>
      <c r="C112" s="129" t="s">
        <v>252</v>
      </c>
      <c r="D112" s="267">
        <v>6700</v>
      </c>
      <c r="E112" s="268">
        <v>15.559999999999999</v>
      </c>
      <c r="F112" s="93"/>
      <c r="G112" s="92"/>
      <c r="H112" s="94"/>
    </row>
    <row r="113" spans="1:8" ht="14.25" x14ac:dyDescent="0.2">
      <c r="A113" s="129" t="s">
        <v>458</v>
      </c>
      <c r="B113" s="129" t="s">
        <v>459</v>
      </c>
      <c r="C113" s="129" t="s">
        <v>252</v>
      </c>
      <c r="D113" s="267">
        <v>2740</v>
      </c>
      <c r="E113" s="268">
        <v>5.7799999999999994</v>
      </c>
      <c r="F113" s="93"/>
      <c r="G113" s="92"/>
      <c r="H113" s="94"/>
    </row>
    <row r="114" spans="1:8" ht="14.25" x14ac:dyDescent="0.2">
      <c r="A114" s="129" t="s">
        <v>460</v>
      </c>
      <c r="B114" s="129" t="s">
        <v>461</v>
      </c>
      <c r="C114" s="129" t="s">
        <v>271</v>
      </c>
      <c r="D114" s="267">
        <v>6070</v>
      </c>
      <c r="E114" s="268">
        <v>12.25</v>
      </c>
      <c r="F114" s="93"/>
      <c r="G114" s="92"/>
      <c r="H114" s="94"/>
    </row>
    <row r="115" spans="1:8" ht="14.25" x14ac:dyDescent="0.2">
      <c r="A115" s="129" t="s">
        <v>462</v>
      </c>
      <c r="B115" s="129" t="s">
        <v>463</v>
      </c>
      <c r="C115" s="129" t="s">
        <v>252</v>
      </c>
      <c r="D115" s="267">
        <v>4230</v>
      </c>
      <c r="E115" s="268">
        <v>9.39</v>
      </c>
      <c r="F115" s="93"/>
      <c r="G115" s="92"/>
      <c r="H115" s="94"/>
    </row>
    <row r="116" spans="1:8" ht="14.25" x14ac:dyDescent="0.2">
      <c r="A116" s="129" t="s">
        <v>464</v>
      </c>
      <c r="B116" s="129" t="s">
        <v>465</v>
      </c>
      <c r="C116" s="129" t="s">
        <v>271</v>
      </c>
      <c r="D116" s="267">
        <v>20760</v>
      </c>
      <c r="E116" s="268">
        <v>42.55</v>
      </c>
      <c r="F116" s="93"/>
      <c r="G116" s="92"/>
      <c r="H116" s="94"/>
    </row>
    <row r="117" spans="1:8" ht="14.25" x14ac:dyDescent="0.2">
      <c r="A117" s="129" t="s">
        <v>466</v>
      </c>
      <c r="B117" s="129" t="s">
        <v>467</v>
      </c>
      <c r="C117" s="129" t="s">
        <v>252</v>
      </c>
      <c r="D117" s="267">
        <v>5150</v>
      </c>
      <c r="E117" s="268">
        <v>10.879999999999999</v>
      </c>
      <c r="F117" s="93"/>
      <c r="G117" s="92"/>
      <c r="H117" s="94"/>
    </row>
    <row r="118" spans="1:8" ht="14.25" x14ac:dyDescent="0.2">
      <c r="A118" s="129" t="s">
        <v>468</v>
      </c>
      <c r="B118" s="129" t="s">
        <v>469</v>
      </c>
      <c r="C118" s="129" t="s">
        <v>252</v>
      </c>
      <c r="D118" s="267">
        <v>5420</v>
      </c>
      <c r="E118" s="268">
        <v>13.16</v>
      </c>
      <c r="F118" s="93"/>
      <c r="G118" s="92"/>
      <c r="H118" s="94"/>
    </row>
    <row r="119" spans="1:8" ht="14.25" x14ac:dyDescent="0.2">
      <c r="A119" s="73" t="s">
        <v>470</v>
      </c>
      <c r="B119" s="73" t="s">
        <v>471</v>
      </c>
      <c r="C119" s="73" t="s">
        <v>252</v>
      </c>
      <c r="D119" s="267">
        <v>13260</v>
      </c>
      <c r="E119" s="268">
        <v>27.07</v>
      </c>
      <c r="G119" s="92"/>
      <c r="H119" s="94"/>
    </row>
    <row r="120" spans="1:8" ht="14.25" x14ac:dyDescent="0.2">
      <c r="A120" s="73" t="s">
        <v>472</v>
      </c>
      <c r="B120" s="73" t="s">
        <v>473</v>
      </c>
      <c r="C120" s="73" t="s">
        <v>252</v>
      </c>
      <c r="D120" s="267">
        <v>6480</v>
      </c>
      <c r="E120" s="268">
        <v>13.59</v>
      </c>
      <c r="G120" s="92"/>
    </row>
    <row r="121" spans="1:8" ht="14.25" x14ac:dyDescent="0.2">
      <c r="A121" s="73" t="s">
        <v>474</v>
      </c>
      <c r="B121" s="73" t="s">
        <v>475</v>
      </c>
      <c r="C121" s="73" t="s">
        <v>252</v>
      </c>
      <c r="D121" s="267">
        <v>8210</v>
      </c>
      <c r="E121" s="268">
        <v>19.600000000000001</v>
      </c>
      <c r="G121" s="92"/>
    </row>
    <row r="122" spans="1:8" ht="14.25" x14ac:dyDescent="0.2">
      <c r="A122" s="73" t="s">
        <v>476</v>
      </c>
      <c r="B122" s="73" t="s">
        <v>477</v>
      </c>
      <c r="C122" s="73" t="s">
        <v>271</v>
      </c>
      <c r="D122" s="267">
        <v>19080</v>
      </c>
      <c r="E122" s="268">
        <v>41.14</v>
      </c>
      <c r="G122" s="92"/>
    </row>
    <row r="123" spans="1:8" ht="14.25" x14ac:dyDescent="0.2">
      <c r="A123" s="73" t="s">
        <v>478</v>
      </c>
      <c r="B123" s="73" t="s">
        <v>479</v>
      </c>
      <c r="C123" s="73" t="s">
        <v>271</v>
      </c>
      <c r="D123" s="267">
        <v>10450</v>
      </c>
      <c r="E123" s="268">
        <v>21.67</v>
      </c>
      <c r="G123" s="92"/>
    </row>
    <row r="124" spans="1:8" ht="14.25" x14ac:dyDescent="0.2">
      <c r="A124" s="73" t="s">
        <v>480</v>
      </c>
      <c r="B124" s="73" t="s">
        <v>481</v>
      </c>
      <c r="C124" s="73" t="s">
        <v>271</v>
      </c>
      <c r="D124" s="267">
        <v>20410</v>
      </c>
      <c r="E124" s="268">
        <v>38.019999999999996</v>
      </c>
      <c r="G124" s="92"/>
    </row>
    <row r="125" spans="1:8" ht="14.25" x14ac:dyDescent="0.2">
      <c r="A125" s="73" t="s">
        <v>482</v>
      </c>
      <c r="B125" s="73" t="s">
        <v>483</v>
      </c>
      <c r="C125" s="73" t="s">
        <v>271</v>
      </c>
      <c r="D125" s="267">
        <v>3210</v>
      </c>
      <c r="E125" s="268">
        <v>6.8199999999999994</v>
      </c>
      <c r="G125" s="92"/>
    </row>
    <row r="126" spans="1:8" ht="14.25" x14ac:dyDescent="0.2">
      <c r="A126" s="73" t="s">
        <v>484</v>
      </c>
      <c r="B126" s="73" t="s">
        <v>485</v>
      </c>
      <c r="C126" s="73" t="s">
        <v>252</v>
      </c>
      <c r="D126" s="267">
        <v>11010</v>
      </c>
      <c r="E126" s="268">
        <v>23.65</v>
      </c>
      <c r="G126" s="92"/>
    </row>
    <row r="127" spans="1:8" ht="14.25" x14ac:dyDescent="0.2">
      <c r="A127" s="73" t="s">
        <v>486</v>
      </c>
      <c r="B127" s="73" t="s">
        <v>487</v>
      </c>
      <c r="C127" s="73" t="s">
        <v>271</v>
      </c>
      <c r="D127" s="267">
        <v>10700</v>
      </c>
      <c r="E127" s="268">
        <v>23.66</v>
      </c>
      <c r="G127" s="92"/>
    </row>
    <row r="128" spans="1:8" ht="14.25" x14ac:dyDescent="0.2">
      <c r="A128" s="73" t="s">
        <v>488</v>
      </c>
      <c r="B128" s="73" t="s">
        <v>489</v>
      </c>
      <c r="C128" s="73" t="s">
        <v>271</v>
      </c>
      <c r="D128" s="267">
        <v>12630</v>
      </c>
      <c r="E128" s="268">
        <v>25.52</v>
      </c>
      <c r="G128" s="92"/>
    </row>
  </sheetData>
  <hyperlinks>
    <hyperlink ref="A3" r:id="rId1" xr:uid="{68D691D5-2FF0-45E2-ABF8-E64F2739AD19}"/>
  </hyperlinks>
  <pageMargins left="0.70000000000000007" right="0.70000000000000007" top="0.75" bottom="0.75" header="0.30000000000000004" footer="0.30000000000000004"/>
  <tableParts count="2">
    <tablePart r:id="rId2"/>
    <tablePart r:id="rId3"/>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FA43EC-686B-4DF6-A3C0-139CA193AEE5}">
  <dimension ref="A1:O15"/>
  <sheetViews>
    <sheetView workbookViewId="0"/>
  </sheetViews>
  <sheetFormatPr defaultColWidth="9" defaultRowHeight="12.75" x14ac:dyDescent="0.2"/>
  <cols>
    <col min="1" max="1" width="34.25" style="73" customWidth="1"/>
    <col min="2" max="8" width="8.75" style="73" customWidth="1"/>
    <col min="9" max="9" width="7.625" style="73" customWidth="1"/>
    <col min="10" max="10" width="9" style="73" customWidth="1"/>
    <col min="11" max="16384" width="9" style="73"/>
  </cols>
  <sheetData>
    <row r="1" spans="1:15" ht="19.5" x14ac:dyDescent="0.3">
      <c r="A1" s="72" t="s">
        <v>2279</v>
      </c>
    </row>
    <row r="2" spans="1:15" ht="14.25" x14ac:dyDescent="0.2">
      <c r="A2" s="265" t="s">
        <v>490</v>
      </c>
    </row>
    <row r="3" spans="1:15" ht="15" x14ac:dyDescent="0.25">
      <c r="A3" s="75" t="s">
        <v>232</v>
      </c>
      <c r="O3" s="76"/>
    </row>
    <row r="5" spans="1:15" ht="15" x14ac:dyDescent="0.25">
      <c r="A5" s="77" t="s">
        <v>491</v>
      </c>
    </row>
    <row r="6" spans="1:15" ht="15.95" customHeight="1" x14ac:dyDescent="0.2">
      <c r="A6" s="78" t="s">
        <v>247</v>
      </c>
      <c r="B6" s="79" t="s">
        <v>191</v>
      </c>
      <c r="C6" s="79" t="s">
        <v>192</v>
      </c>
      <c r="D6" s="79" t="s">
        <v>193</v>
      </c>
      <c r="E6" s="79" t="s">
        <v>194</v>
      </c>
      <c r="F6" s="79" t="s">
        <v>195</v>
      </c>
      <c r="G6" s="79" t="s">
        <v>206</v>
      </c>
      <c r="H6" s="79" t="s">
        <v>207</v>
      </c>
      <c r="I6" s="79" t="s">
        <v>208</v>
      </c>
      <c r="J6" s="79" t="s">
        <v>209</v>
      </c>
      <c r="K6" s="79" t="s">
        <v>210</v>
      </c>
    </row>
    <row r="7" spans="1:15" ht="15.95" customHeight="1" x14ac:dyDescent="0.2">
      <c r="A7" s="80" t="s">
        <v>492</v>
      </c>
      <c r="B7" s="81">
        <v>464500</v>
      </c>
      <c r="C7" s="81">
        <v>459900</v>
      </c>
      <c r="D7" s="81">
        <v>460000</v>
      </c>
      <c r="E7" s="81">
        <v>456100</v>
      </c>
      <c r="F7" s="81">
        <v>456800</v>
      </c>
      <c r="G7" s="81">
        <v>461600</v>
      </c>
      <c r="H7" s="81">
        <v>460100</v>
      </c>
      <c r="I7" s="81">
        <v>460800</v>
      </c>
      <c r="J7" s="81">
        <v>466700</v>
      </c>
      <c r="K7" s="81">
        <v>476100</v>
      </c>
    </row>
    <row r="8" spans="1:15" ht="15.95" customHeight="1" x14ac:dyDescent="0.2">
      <c r="A8" s="80" t="s">
        <v>493</v>
      </c>
      <c r="B8" s="81">
        <v>477000</v>
      </c>
      <c r="C8" s="81">
        <v>462000</v>
      </c>
      <c r="D8" s="81">
        <v>459400</v>
      </c>
      <c r="E8" s="81">
        <v>446700</v>
      </c>
      <c r="F8" s="81">
        <v>449200</v>
      </c>
      <c r="G8" s="81">
        <v>462300</v>
      </c>
      <c r="H8" s="81">
        <v>461000</v>
      </c>
      <c r="I8" s="81">
        <v>462900</v>
      </c>
      <c r="J8" s="81">
        <v>474600</v>
      </c>
      <c r="K8" s="81">
        <v>485400</v>
      </c>
    </row>
    <row r="9" spans="1:15" ht="15.95" customHeight="1" x14ac:dyDescent="0.2">
      <c r="A9" s="82" t="s">
        <v>235</v>
      </c>
      <c r="B9" s="83">
        <v>941400</v>
      </c>
      <c r="C9" s="83">
        <v>921900</v>
      </c>
      <c r="D9" s="83">
        <v>919500</v>
      </c>
      <c r="E9" s="83">
        <v>902900</v>
      </c>
      <c r="F9" s="83">
        <v>906000</v>
      </c>
      <c r="G9" s="83">
        <v>923900</v>
      </c>
      <c r="H9" s="83">
        <v>921100</v>
      </c>
      <c r="I9" s="83">
        <v>923600</v>
      </c>
      <c r="J9" s="83">
        <v>941300</v>
      </c>
      <c r="K9" s="83">
        <v>961500</v>
      </c>
    </row>
    <row r="11" spans="1:15" ht="15" x14ac:dyDescent="0.25">
      <c r="A11" s="77" t="s">
        <v>494</v>
      </c>
    </row>
    <row r="12" spans="1:15" ht="15.95" customHeight="1" x14ac:dyDescent="0.2">
      <c r="A12" s="78" t="s">
        <v>247</v>
      </c>
      <c r="B12" s="79" t="s">
        <v>191</v>
      </c>
      <c r="C12" s="79" t="s">
        <v>192</v>
      </c>
      <c r="D12" s="79" t="s">
        <v>193</v>
      </c>
      <c r="E12" s="79" t="s">
        <v>194</v>
      </c>
      <c r="F12" s="79" t="s">
        <v>195</v>
      </c>
      <c r="G12" s="79" t="s">
        <v>206</v>
      </c>
      <c r="H12" s="79" t="s">
        <v>207</v>
      </c>
      <c r="I12" s="79" t="s">
        <v>208</v>
      </c>
      <c r="J12" s="79" t="s">
        <v>210</v>
      </c>
      <c r="K12" s="79" t="s">
        <v>1225</v>
      </c>
    </row>
    <row r="13" spans="1:15" ht="15.95" customHeight="1" x14ac:dyDescent="0.2">
      <c r="A13" s="84" t="s">
        <v>492</v>
      </c>
      <c r="B13" s="81">
        <v>223600</v>
      </c>
      <c r="C13" s="81">
        <v>219100</v>
      </c>
      <c r="D13" s="81">
        <v>218300</v>
      </c>
      <c r="E13" s="81">
        <v>215500</v>
      </c>
      <c r="F13" s="81">
        <v>215200</v>
      </c>
      <c r="G13" s="81">
        <v>219300</v>
      </c>
      <c r="H13" s="81">
        <v>220500</v>
      </c>
      <c r="I13" s="81">
        <v>222200</v>
      </c>
      <c r="J13" s="81">
        <v>227200</v>
      </c>
      <c r="K13" s="81">
        <v>232000</v>
      </c>
    </row>
    <row r="14" spans="1:15" ht="15.95" customHeight="1" x14ac:dyDescent="0.2">
      <c r="A14" s="84" t="s">
        <v>493</v>
      </c>
      <c r="B14" s="81">
        <v>241200</v>
      </c>
      <c r="C14" s="81">
        <v>230100</v>
      </c>
      <c r="D14" s="81">
        <v>230200</v>
      </c>
      <c r="E14" s="81">
        <v>223800</v>
      </c>
      <c r="F14" s="81">
        <v>225400</v>
      </c>
      <c r="G14" s="81">
        <v>233300</v>
      </c>
      <c r="H14" s="81">
        <v>232700</v>
      </c>
      <c r="I14" s="81">
        <v>233000</v>
      </c>
      <c r="J14" s="81">
        <v>242600</v>
      </c>
      <c r="K14" s="81">
        <v>250700</v>
      </c>
    </row>
    <row r="15" spans="1:15" ht="15.95" customHeight="1" x14ac:dyDescent="0.2">
      <c r="A15" s="85" t="s">
        <v>236</v>
      </c>
      <c r="B15" s="83">
        <v>464700</v>
      </c>
      <c r="C15" s="83">
        <v>449200</v>
      </c>
      <c r="D15" s="83">
        <v>448600</v>
      </c>
      <c r="E15" s="83">
        <v>439200</v>
      </c>
      <c r="F15" s="83">
        <v>440600</v>
      </c>
      <c r="G15" s="83">
        <v>452600</v>
      </c>
      <c r="H15" s="83">
        <v>453200</v>
      </c>
      <c r="I15" s="83">
        <v>455200</v>
      </c>
      <c r="J15" s="83">
        <v>469800</v>
      </c>
      <c r="K15" s="83">
        <v>482700</v>
      </c>
    </row>
  </sheetData>
  <phoneticPr fontId="59" type="noConversion"/>
  <hyperlinks>
    <hyperlink ref="A3" r:id="rId1" xr:uid="{BA214A65-B60C-43E6-B745-88DE55B4CC40}"/>
  </hyperlinks>
  <pageMargins left="0.70000000000000007" right="0.70000000000000007" top="0.75" bottom="0.75" header="0.30000000000000004" footer="0.30000000000000004"/>
  <tableParts count="2">
    <tablePart r:id="rId2"/>
    <tablePart r:id="rId3"/>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F818FE-DCDF-48F6-9222-D7BA5770953B}">
  <dimension ref="A1:O15"/>
  <sheetViews>
    <sheetView workbookViewId="0"/>
  </sheetViews>
  <sheetFormatPr defaultColWidth="9" defaultRowHeight="12.75" x14ac:dyDescent="0.2"/>
  <cols>
    <col min="1" max="1" width="34.25" style="73" customWidth="1"/>
    <col min="2" max="8" width="8.75" style="73" customWidth="1"/>
    <col min="9" max="9" width="7.625" style="73" customWidth="1"/>
    <col min="10" max="10" width="9" style="73" customWidth="1"/>
    <col min="11" max="16384" width="9" style="73"/>
  </cols>
  <sheetData>
    <row r="1" spans="1:15" ht="19.5" x14ac:dyDescent="0.3">
      <c r="A1" s="72" t="s">
        <v>2278</v>
      </c>
    </row>
    <row r="2" spans="1:15" ht="14.25" x14ac:dyDescent="0.2">
      <c r="A2" s="265" t="s">
        <v>2104</v>
      </c>
    </row>
    <row r="3" spans="1:15" ht="15" x14ac:dyDescent="0.25">
      <c r="A3" s="75" t="s">
        <v>232</v>
      </c>
      <c r="O3" s="76"/>
    </row>
    <row r="5" spans="1:15" ht="15" x14ac:dyDescent="0.25">
      <c r="A5" s="77" t="s">
        <v>495</v>
      </c>
    </row>
    <row r="6" spans="1:15" ht="15.95" customHeight="1" x14ac:dyDescent="0.2">
      <c r="A6" s="78" t="s">
        <v>247</v>
      </c>
      <c r="B6" s="79" t="s">
        <v>191</v>
      </c>
      <c r="C6" s="79" t="s">
        <v>192</v>
      </c>
      <c r="D6" s="79" t="s">
        <v>193</v>
      </c>
      <c r="E6" s="79" t="s">
        <v>194</v>
      </c>
      <c r="F6" s="79" t="s">
        <v>195</v>
      </c>
      <c r="G6" s="79" t="s">
        <v>206</v>
      </c>
      <c r="H6" s="79" t="s">
        <v>207</v>
      </c>
      <c r="I6" s="79" t="s">
        <v>208</v>
      </c>
      <c r="J6" s="79" t="s">
        <v>209</v>
      </c>
      <c r="K6" s="79" t="s">
        <v>210</v>
      </c>
    </row>
    <row r="7" spans="1:15" ht="15.95" customHeight="1" x14ac:dyDescent="0.2">
      <c r="A7" s="80" t="s">
        <v>492</v>
      </c>
      <c r="B7" s="86">
        <v>41</v>
      </c>
      <c r="C7" s="86">
        <v>40.300000000000004</v>
      </c>
      <c r="D7" s="86">
        <v>40</v>
      </c>
      <c r="E7" s="86">
        <v>39.300000000000004</v>
      </c>
      <c r="F7" s="86">
        <v>39.1</v>
      </c>
      <c r="G7" s="86">
        <v>39.1</v>
      </c>
      <c r="H7" s="86">
        <v>38.800000000000004</v>
      </c>
      <c r="I7" s="86">
        <v>38.5</v>
      </c>
      <c r="J7" s="86">
        <v>38.700000000000003</v>
      </c>
      <c r="K7" s="86">
        <v>39</v>
      </c>
    </row>
    <row r="8" spans="1:15" ht="15.95" customHeight="1" x14ac:dyDescent="0.2">
      <c r="A8" s="80" t="s">
        <v>493</v>
      </c>
      <c r="B8" s="86">
        <v>28.8</v>
      </c>
      <c r="C8" s="86">
        <v>27.6</v>
      </c>
      <c r="D8" s="86">
        <v>27.1</v>
      </c>
      <c r="E8" s="86">
        <v>26.1</v>
      </c>
      <c r="F8" s="86">
        <v>25.900000000000002</v>
      </c>
      <c r="G8" s="86">
        <v>26.200000000000003</v>
      </c>
      <c r="H8" s="86">
        <v>25.900000000000002</v>
      </c>
      <c r="I8" s="86">
        <v>25.6</v>
      </c>
      <c r="J8" s="86">
        <v>25.900000000000002</v>
      </c>
      <c r="K8" s="86">
        <v>26.200000000000003</v>
      </c>
    </row>
    <row r="9" spans="1:15" ht="15.95" customHeight="1" x14ac:dyDescent="0.2">
      <c r="A9" s="82" t="s">
        <v>235</v>
      </c>
      <c r="B9" s="88">
        <v>33.700000000000003</v>
      </c>
      <c r="C9" s="88">
        <v>32.700000000000003</v>
      </c>
      <c r="D9" s="88">
        <v>32.300000000000004</v>
      </c>
      <c r="E9" s="88">
        <v>31.400000000000002</v>
      </c>
      <c r="F9" s="88">
        <v>31.200000000000003</v>
      </c>
      <c r="G9" s="88">
        <v>31.400000000000002</v>
      </c>
      <c r="H9" s="88">
        <v>31</v>
      </c>
      <c r="I9" s="88">
        <v>30.8</v>
      </c>
      <c r="J9" s="88">
        <v>31</v>
      </c>
      <c r="K9" s="88">
        <v>31.3</v>
      </c>
    </row>
    <row r="11" spans="1:15" ht="15" x14ac:dyDescent="0.25">
      <c r="A11" s="77" t="s">
        <v>496</v>
      </c>
    </row>
    <row r="12" spans="1:15" ht="15.95" customHeight="1" x14ac:dyDescent="0.2">
      <c r="A12" s="78" t="s">
        <v>247</v>
      </c>
      <c r="B12" s="79" t="s">
        <v>191</v>
      </c>
      <c r="C12" s="79" t="s">
        <v>192</v>
      </c>
      <c r="D12" s="79" t="s">
        <v>193</v>
      </c>
      <c r="E12" s="79" t="s">
        <v>194</v>
      </c>
      <c r="F12" s="79" t="s">
        <v>195</v>
      </c>
      <c r="G12" s="79" t="s">
        <v>206</v>
      </c>
      <c r="H12" s="79" t="s">
        <v>207</v>
      </c>
      <c r="I12" s="79" t="s">
        <v>208</v>
      </c>
      <c r="J12" s="79" t="s">
        <v>209</v>
      </c>
      <c r="K12" s="79" t="s">
        <v>210</v>
      </c>
    </row>
    <row r="13" spans="1:15" ht="15.95" customHeight="1" x14ac:dyDescent="0.2">
      <c r="A13" s="84" t="s">
        <v>492</v>
      </c>
      <c r="B13" s="86">
        <v>29</v>
      </c>
      <c r="C13" s="86">
        <v>28.1</v>
      </c>
      <c r="D13" s="86">
        <v>27.8</v>
      </c>
      <c r="E13" s="86">
        <v>27.1</v>
      </c>
      <c r="F13" s="86">
        <v>26.8</v>
      </c>
      <c r="G13" s="86">
        <v>27.1</v>
      </c>
      <c r="H13" s="86">
        <v>26.900000000000002</v>
      </c>
      <c r="I13" s="86">
        <v>26.8</v>
      </c>
      <c r="J13" s="86">
        <v>27.200000000000003</v>
      </c>
      <c r="K13" s="86">
        <v>27.5</v>
      </c>
    </row>
    <row r="14" spans="1:15" ht="15.95" customHeight="1" x14ac:dyDescent="0.2">
      <c r="A14" s="84" t="s">
        <v>493</v>
      </c>
      <c r="B14" s="86">
        <v>17.400000000000002</v>
      </c>
      <c r="C14" s="86">
        <v>16.5</v>
      </c>
      <c r="D14" s="86">
        <v>16.3</v>
      </c>
      <c r="E14" s="86">
        <v>15.700000000000001</v>
      </c>
      <c r="F14" s="86">
        <v>15.600000000000001</v>
      </c>
      <c r="G14" s="86">
        <v>15.9</v>
      </c>
      <c r="H14" s="86">
        <v>15.700000000000001</v>
      </c>
      <c r="I14" s="86">
        <v>15.600000000000001</v>
      </c>
      <c r="J14" s="86">
        <v>16</v>
      </c>
      <c r="K14" s="86">
        <v>16.400000000000002</v>
      </c>
    </row>
    <row r="15" spans="1:15" ht="15.95" customHeight="1" x14ac:dyDescent="0.2">
      <c r="A15" s="85" t="s">
        <v>236</v>
      </c>
      <c r="B15" s="88">
        <v>21.6</v>
      </c>
      <c r="C15" s="88">
        <v>20.6</v>
      </c>
      <c r="D15" s="88">
        <v>20.400000000000002</v>
      </c>
      <c r="E15" s="88">
        <v>19.8</v>
      </c>
      <c r="F15" s="88">
        <v>19.600000000000001</v>
      </c>
      <c r="G15" s="88">
        <v>19.900000000000002</v>
      </c>
      <c r="H15" s="88">
        <v>19.700000000000003</v>
      </c>
      <c r="I15" s="88">
        <v>19.600000000000001</v>
      </c>
      <c r="J15" s="88">
        <v>20</v>
      </c>
      <c r="K15" s="88">
        <v>20.3</v>
      </c>
    </row>
  </sheetData>
  <hyperlinks>
    <hyperlink ref="A3" r:id="rId1" xr:uid="{7802C447-8C85-478F-8D42-92FB13995539}"/>
  </hyperlinks>
  <pageMargins left="0.70000000000000007" right="0.70000000000000007" top="0.75" bottom="0.75" header="0.30000000000000004" footer="0.30000000000000004"/>
  <tableParts count="2">
    <tablePart r:id="rId2"/>
    <tablePart r:id="rId3"/>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FD5C2D-CBB9-4768-9E77-C5BF31C7625D}">
  <dimension ref="A1:O308"/>
  <sheetViews>
    <sheetView workbookViewId="0"/>
  </sheetViews>
  <sheetFormatPr defaultColWidth="9" defaultRowHeight="12.75" x14ac:dyDescent="0.2"/>
  <cols>
    <col min="1" max="1" width="10.125" style="273" customWidth="1"/>
    <col min="2" max="2" width="29.625" style="273" customWidth="1"/>
    <col min="3" max="3" width="17.25" style="273" customWidth="1"/>
    <col min="4" max="4" width="18" style="273" customWidth="1"/>
    <col min="5" max="5" width="18.75" style="273" customWidth="1"/>
    <col min="6" max="8" width="8.75" style="273" customWidth="1"/>
    <col min="9" max="9" width="7.625" style="273" customWidth="1"/>
    <col min="10" max="10" width="9" style="273" customWidth="1"/>
    <col min="11" max="16384" width="9" style="273"/>
  </cols>
  <sheetData>
    <row r="1" spans="1:15" s="270" customFormat="1" ht="19.5" x14ac:dyDescent="0.3">
      <c r="A1" s="269" t="s">
        <v>2116</v>
      </c>
    </row>
    <row r="2" spans="1:15" s="270" customFormat="1" ht="14.25" x14ac:dyDescent="0.2">
      <c r="A2" s="271" t="s">
        <v>2117</v>
      </c>
    </row>
    <row r="3" spans="1:15" ht="14.25" x14ac:dyDescent="0.2">
      <c r="A3" s="272" t="s">
        <v>2115</v>
      </c>
      <c r="O3" s="274"/>
    </row>
    <row r="5" spans="1:15" ht="15" x14ac:dyDescent="0.25">
      <c r="A5" s="26" t="s">
        <v>2122</v>
      </c>
      <c r="B5" s="31"/>
      <c r="C5" s="31"/>
      <c r="D5" s="31"/>
      <c r="E5" s="31"/>
    </row>
    <row r="6" spans="1:15" ht="51" x14ac:dyDescent="0.2">
      <c r="A6" s="37" t="s">
        <v>245</v>
      </c>
      <c r="B6" s="37" t="s">
        <v>2121</v>
      </c>
      <c r="C6" s="37" t="s">
        <v>247</v>
      </c>
      <c r="D6" s="38" t="s">
        <v>2118</v>
      </c>
      <c r="E6" s="38"/>
    </row>
    <row r="7" spans="1:15" x14ac:dyDescent="0.2">
      <c r="A7" s="275" t="s">
        <v>533</v>
      </c>
      <c r="B7" s="275" t="s">
        <v>534</v>
      </c>
      <c r="C7" s="276" t="s">
        <v>252</v>
      </c>
      <c r="D7" s="277">
        <v>17.690000000000001</v>
      </c>
      <c r="E7" s="278"/>
    </row>
    <row r="8" spans="1:15" x14ac:dyDescent="0.2">
      <c r="A8" s="275" t="s">
        <v>535</v>
      </c>
      <c r="B8" s="275" t="s">
        <v>536</v>
      </c>
      <c r="C8" s="276" t="s">
        <v>271</v>
      </c>
      <c r="D8" s="277">
        <v>12.18</v>
      </c>
      <c r="E8" s="278"/>
    </row>
    <row r="9" spans="1:15" x14ac:dyDescent="0.2">
      <c r="A9" s="275" t="s">
        <v>537</v>
      </c>
      <c r="B9" s="275" t="s">
        <v>538</v>
      </c>
      <c r="C9" s="276" t="s">
        <v>271</v>
      </c>
      <c r="D9" s="277">
        <v>17.09</v>
      </c>
      <c r="E9" s="278"/>
    </row>
    <row r="10" spans="1:15" x14ac:dyDescent="0.2">
      <c r="A10" s="275" t="s">
        <v>525</v>
      </c>
      <c r="B10" s="275" t="s">
        <v>526</v>
      </c>
      <c r="C10" s="276" t="s">
        <v>271</v>
      </c>
      <c r="D10" s="277">
        <v>11.78</v>
      </c>
      <c r="E10" s="278"/>
    </row>
    <row r="11" spans="1:15" x14ac:dyDescent="0.2">
      <c r="A11" s="275" t="s">
        <v>527</v>
      </c>
      <c r="B11" s="275" t="s">
        <v>528</v>
      </c>
      <c r="C11" s="276" t="s">
        <v>271</v>
      </c>
      <c r="D11" s="277">
        <v>18.32</v>
      </c>
      <c r="E11" s="278"/>
    </row>
    <row r="12" spans="1:15" x14ac:dyDescent="0.2">
      <c r="A12" s="275" t="s">
        <v>547</v>
      </c>
      <c r="B12" s="275" t="s">
        <v>548</v>
      </c>
      <c r="C12" s="276" t="s">
        <v>271</v>
      </c>
      <c r="D12" s="277">
        <v>12.99</v>
      </c>
      <c r="E12" s="278"/>
    </row>
    <row r="13" spans="1:15" x14ac:dyDescent="0.2">
      <c r="A13" s="275" t="s">
        <v>551</v>
      </c>
      <c r="B13" s="275" t="s">
        <v>552</v>
      </c>
      <c r="C13" s="276" t="s">
        <v>252</v>
      </c>
      <c r="D13" s="277">
        <v>14.16</v>
      </c>
      <c r="E13" s="278"/>
    </row>
    <row r="14" spans="1:15" x14ac:dyDescent="0.2">
      <c r="A14" s="275" t="s">
        <v>555</v>
      </c>
      <c r="B14" s="275" t="s">
        <v>556</v>
      </c>
      <c r="C14" s="276" t="s">
        <v>271</v>
      </c>
      <c r="D14" s="277">
        <v>10.07</v>
      </c>
      <c r="E14" s="278"/>
    </row>
    <row r="15" spans="1:15" x14ac:dyDescent="0.2">
      <c r="A15" s="275" t="s">
        <v>559</v>
      </c>
      <c r="B15" s="275" t="s">
        <v>560</v>
      </c>
      <c r="C15" s="276" t="s">
        <v>252</v>
      </c>
      <c r="D15" s="277">
        <v>8.42</v>
      </c>
      <c r="E15" s="278"/>
    </row>
    <row r="16" spans="1:15" x14ac:dyDescent="0.2">
      <c r="A16" s="275" t="s">
        <v>561</v>
      </c>
      <c r="B16" s="275" t="s">
        <v>341</v>
      </c>
      <c r="C16" s="276" t="s">
        <v>252</v>
      </c>
      <c r="D16" s="277">
        <v>8.4</v>
      </c>
      <c r="E16" s="278"/>
    </row>
    <row r="17" spans="1:5" x14ac:dyDescent="0.2">
      <c r="A17" s="275" t="s">
        <v>562</v>
      </c>
      <c r="B17" s="275" t="s">
        <v>268</v>
      </c>
      <c r="C17" s="276" t="s">
        <v>252</v>
      </c>
      <c r="D17" s="277">
        <v>13.75</v>
      </c>
      <c r="E17" s="278"/>
    </row>
    <row r="18" spans="1:5" x14ac:dyDescent="0.2">
      <c r="A18" s="275" t="s">
        <v>565</v>
      </c>
      <c r="B18" s="275" t="s">
        <v>566</v>
      </c>
      <c r="C18" s="276" t="s">
        <v>252</v>
      </c>
      <c r="D18" s="277">
        <v>10.29</v>
      </c>
      <c r="E18" s="278"/>
    </row>
    <row r="19" spans="1:5" x14ac:dyDescent="0.2">
      <c r="A19" s="275" t="s">
        <v>567</v>
      </c>
      <c r="B19" s="275" t="s">
        <v>568</v>
      </c>
      <c r="C19" s="276" t="s">
        <v>252</v>
      </c>
      <c r="D19" s="277">
        <v>11.58</v>
      </c>
      <c r="E19" s="278"/>
    </row>
    <row r="20" spans="1:5" x14ac:dyDescent="0.2">
      <c r="A20" s="275" t="s">
        <v>569</v>
      </c>
      <c r="B20" s="275" t="s">
        <v>313</v>
      </c>
      <c r="C20" s="276" t="s">
        <v>271</v>
      </c>
      <c r="D20" s="277">
        <v>12.13</v>
      </c>
      <c r="E20" s="278"/>
    </row>
    <row r="21" spans="1:5" x14ac:dyDescent="0.2">
      <c r="A21" s="275" t="s">
        <v>570</v>
      </c>
      <c r="B21" s="275" t="s">
        <v>571</v>
      </c>
      <c r="C21" s="276" t="s">
        <v>271</v>
      </c>
      <c r="D21" s="277">
        <v>11.43</v>
      </c>
      <c r="E21" s="278"/>
    </row>
    <row r="22" spans="1:5" x14ac:dyDescent="0.2">
      <c r="A22" s="275" t="s">
        <v>574</v>
      </c>
      <c r="B22" s="275" t="s">
        <v>575</v>
      </c>
      <c r="C22" s="276" t="s">
        <v>271</v>
      </c>
      <c r="D22" s="277">
        <v>12.3</v>
      </c>
      <c r="E22" s="278"/>
    </row>
    <row r="23" spans="1:5" x14ac:dyDescent="0.2">
      <c r="A23" s="275" t="s">
        <v>576</v>
      </c>
      <c r="B23" s="275" t="s">
        <v>577</v>
      </c>
      <c r="C23" s="276" t="s">
        <v>271</v>
      </c>
      <c r="D23" s="277">
        <v>12.31</v>
      </c>
      <c r="E23" s="278"/>
    </row>
    <row r="24" spans="1:5" x14ac:dyDescent="0.2">
      <c r="A24" s="275" t="s">
        <v>578</v>
      </c>
      <c r="B24" s="275" t="s">
        <v>579</v>
      </c>
      <c r="C24" s="276" t="s">
        <v>252</v>
      </c>
      <c r="D24" s="277">
        <v>12.51</v>
      </c>
      <c r="E24" s="278"/>
    </row>
    <row r="25" spans="1:5" x14ac:dyDescent="0.2">
      <c r="A25" s="275" t="s">
        <v>584</v>
      </c>
      <c r="B25" s="275" t="s">
        <v>431</v>
      </c>
      <c r="C25" s="276" t="s">
        <v>252</v>
      </c>
      <c r="D25" s="277">
        <v>9.91</v>
      </c>
      <c r="E25" s="278"/>
    </row>
    <row r="26" spans="1:5" x14ac:dyDescent="0.2">
      <c r="A26" s="275" t="s">
        <v>587</v>
      </c>
      <c r="B26" s="275" t="s">
        <v>588</v>
      </c>
      <c r="C26" s="276" t="s">
        <v>252</v>
      </c>
      <c r="D26" s="277">
        <v>9.43</v>
      </c>
      <c r="E26" s="278"/>
    </row>
    <row r="27" spans="1:5" x14ac:dyDescent="0.2">
      <c r="A27" s="275" t="s">
        <v>589</v>
      </c>
      <c r="B27" s="275" t="s">
        <v>590</v>
      </c>
      <c r="C27" s="276" t="s">
        <v>252</v>
      </c>
      <c r="D27" s="277">
        <v>11.65</v>
      </c>
      <c r="E27" s="278"/>
    </row>
    <row r="28" spans="1:5" x14ac:dyDescent="0.2">
      <c r="A28" s="275" t="s">
        <v>591</v>
      </c>
      <c r="B28" s="275" t="s">
        <v>275</v>
      </c>
      <c r="C28" s="276" t="s">
        <v>271</v>
      </c>
      <c r="D28" s="277">
        <v>12.3</v>
      </c>
      <c r="E28" s="278"/>
    </row>
    <row r="29" spans="1:5" x14ac:dyDescent="0.2">
      <c r="A29" s="275" t="s">
        <v>600</v>
      </c>
      <c r="B29" s="275" t="s">
        <v>449</v>
      </c>
      <c r="C29" s="276" t="s">
        <v>252</v>
      </c>
      <c r="D29" s="277">
        <v>11.29</v>
      </c>
      <c r="E29" s="278"/>
    </row>
    <row r="30" spans="1:5" x14ac:dyDescent="0.2">
      <c r="A30" s="275" t="s">
        <v>603</v>
      </c>
      <c r="B30" s="275" t="s">
        <v>604</v>
      </c>
      <c r="C30" s="276" t="s">
        <v>252</v>
      </c>
      <c r="D30" s="277">
        <v>8.74</v>
      </c>
      <c r="E30" s="278"/>
    </row>
    <row r="31" spans="1:5" x14ac:dyDescent="0.2">
      <c r="A31" s="275" t="s">
        <v>610</v>
      </c>
      <c r="B31" s="275" t="s">
        <v>611</v>
      </c>
      <c r="C31" s="276" t="s">
        <v>271</v>
      </c>
      <c r="D31" s="277">
        <v>14.27</v>
      </c>
      <c r="E31" s="278"/>
    </row>
    <row r="32" spans="1:5" x14ac:dyDescent="0.2">
      <c r="A32" s="275" t="s">
        <v>612</v>
      </c>
      <c r="B32" s="275" t="s">
        <v>613</v>
      </c>
      <c r="C32" s="276" t="s">
        <v>252</v>
      </c>
      <c r="D32" s="277">
        <v>10.17</v>
      </c>
      <c r="E32" s="278"/>
    </row>
    <row r="33" spans="1:5" x14ac:dyDescent="0.2">
      <c r="A33" s="275" t="s">
        <v>614</v>
      </c>
      <c r="B33" s="275" t="s">
        <v>615</v>
      </c>
      <c r="C33" s="276" t="s">
        <v>271</v>
      </c>
      <c r="D33" s="277">
        <v>11.25</v>
      </c>
      <c r="E33" s="278"/>
    </row>
    <row r="34" spans="1:5" x14ac:dyDescent="0.2">
      <c r="A34" s="275" t="s">
        <v>618</v>
      </c>
      <c r="B34" s="275" t="s">
        <v>619</v>
      </c>
      <c r="C34" s="276" t="s">
        <v>252</v>
      </c>
      <c r="D34" s="277">
        <v>12.97</v>
      </c>
      <c r="E34" s="278"/>
    </row>
    <row r="35" spans="1:5" x14ac:dyDescent="0.2">
      <c r="A35" s="275" t="s">
        <v>1075</v>
      </c>
      <c r="B35" s="275" t="s">
        <v>1076</v>
      </c>
      <c r="C35" s="276" t="s">
        <v>252</v>
      </c>
      <c r="D35" s="277">
        <v>9.4</v>
      </c>
      <c r="E35" s="278"/>
    </row>
    <row r="36" spans="1:5" x14ac:dyDescent="0.2">
      <c r="A36" s="275" t="s">
        <v>622</v>
      </c>
      <c r="B36" s="275" t="s">
        <v>623</v>
      </c>
      <c r="C36" s="276" t="s">
        <v>271</v>
      </c>
      <c r="D36" s="277">
        <v>12.59</v>
      </c>
      <c r="E36" s="278"/>
    </row>
    <row r="37" spans="1:5" x14ac:dyDescent="0.2">
      <c r="A37" s="275" t="s">
        <v>624</v>
      </c>
      <c r="B37" s="275" t="s">
        <v>319</v>
      </c>
      <c r="C37" s="276" t="s">
        <v>271</v>
      </c>
      <c r="D37" s="277">
        <v>13.5</v>
      </c>
      <c r="E37" s="278"/>
    </row>
    <row r="38" spans="1:5" x14ac:dyDescent="0.2">
      <c r="A38" s="275" t="s">
        <v>625</v>
      </c>
      <c r="B38" s="275" t="s">
        <v>351</v>
      </c>
      <c r="C38" s="276" t="s">
        <v>252</v>
      </c>
      <c r="D38" s="277">
        <v>10.63</v>
      </c>
      <c r="E38" s="278"/>
    </row>
    <row r="39" spans="1:5" x14ac:dyDescent="0.2">
      <c r="A39" s="275" t="s">
        <v>631</v>
      </c>
      <c r="B39" s="275" t="s">
        <v>632</v>
      </c>
      <c r="C39" s="276" t="s">
        <v>252</v>
      </c>
      <c r="D39" s="277">
        <v>9.32</v>
      </c>
      <c r="E39" s="278"/>
    </row>
    <row r="40" spans="1:5" x14ac:dyDescent="0.2">
      <c r="A40" s="275" t="s">
        <v>635</v>
      </c>
      <c r="B40" s="275" t="s">
        <v>636</v>
      </c>
      <c r="C40" s="276" t="s">
        <v>271</v>
      </c>
      <c r="D40" s="277">
        <v>9.84</v>
      </c>
      <c r="E40" s="278"/>
    </row>
    <row r="41" spans="1:5" x14ac:dyDescent="0.2">
      <c r="A41" s="275" t="s">
        <v>639</v>
      </c>
      <c r="B41" s="275" t="s">
        <v>640</v>
      </c>
      <c r="C41" s="276" t="s">
        <v>252</v>
      </c>
      <c r="D41" s="277">
        <v>11.41</v>
      </c>
      <c r="E41" s="278"/>
    </row>
    <row r="42" spans="1:5" x14ac:dyDescent="0.2">
      <c r="A42" s="275" t="s">
        <v>641</v>
      </c>
      <c r="B42" s="275" t="s">
        <v>642</v>
      </c>
      <c r="C42" s="276" t="s">
        <v>252</v>
      </c>
      <c r="D42" s="277">
        <v>10.46</v>
      </c>
      <c r="E42" s="278"/>
    </row>
    <row r="43" spans="1:5" x14ac:dyDescent="0.2">
      <c r="A43" s="275" t="s">
        <v>645</v>
      </c>
      <c r="B43" s="275" t="s">
        <v>646</v>
      </c>
      <c r="C43" s="276" t="s">
        <v>252</v>
      </c>
      <c r="D43" s="277">
        <v>15.9</v>
      </c>
      <c r="E43" s="278"/>
    </row>
    <row r="44" spans="1:5" x14ac:dyDescent="0.2">
      <c r="A44" s="275" t="s">
        <v>647</v>
      </c>
      <c r="B44" s="275" t="s">
        <v>363</v>
      </c>
      <c r="C44" s="276" t="s">
        <v>252</v>
      </c>
      <c r="D44" s="277">
        <v>14.91</v>
      </c>
      <c r="E44" s="278"/>
    </row>
    <row r="45" spans="1:5" x14ac:dyDescent="0.2">
      <c r="A45" s="275" t="s">
        <v>648</v>
      </c>
      <c r="B45" s="275" t="s">
        <v>649</v>
      </c>
      <c r="C45" s="276" t="s">
        <v>252</v>
      </c>
      <c r="D45" s="277">
        <v>11.45</v>
      </c>
      <c r="E45" s="278"/>
    </row>
    <row r="46" spans="1:5" x14ac:dyDescent="0.2">
      <c r="A46" s="275" t="s">
        <v>650</v>
      </c>
      <c r="B46" s="275" t="s">
        <v>651</v>
      </c>
      <c r="C46" s="276" t="s">
        <v>252</v>
      </c>
      <c r="D46" s="277">
        <v>8.61</v>
      </c>
      <c r="E46" s="278"/>
    </row>
    <row r="47" spans="1:5" x14ac:dyDescent="0.2">
      <c r="A47" s="275" t="s">
        <v>652</v>
      </c>
      <c r="B47" s="275" t="s">
        <v>653</v>
      </c>
      <c r="C47" s="276" t="s">
        <v>252</v>
      </c>
      <c r="D47" s="277">
        <v>17.309999999999999</v>
      </c>
      <c r="E47" s="278"/>
    </row>
    <row r="48" spans="1:5" x14ac:dyDescent="0.2">
      <c r="A48" s="275" t="s">
        <v>654</v>
      </c>
      <c r="B48" s="275" t="s">
        <v>655</v>
      </c>
      <c r="C48" s="276" t="s">
        <v>252</v>
      </c>
      <c r="D48" s="277">
        <v>15.01</v>
      </c>
      <c r="E48" s="278"/>
    </row>
    <row r="49" spans="1:5" x14ac:dyDescent="0.2">
      <c r="A49" s="31"/>
      <c r="B49" s="31"/>
      <c r="C49" s="31"/>
      <c r="D49" s="31"/>
      <c r="E49" s="31"/>
    </row>
    <row r="50" spans="1:5" ht="15" x14ac:dyDescent="0.25">
      <c r="A50" s="26" t="s">
        <v>2123</v>
      </c>
      <c r="B50" s="31"/>
      <c r="C50" s="31"/>
      <c r="D50" s="31"/>
      <c r="E50" s="31"/>
    </row>
    <row r="51" spans="1:5" ht="38.25" x14ac:dyDescent="0.2">
      <c r="A51" s="37" t="s">
        <v>245</v>
      </c>
      <c r="B51" s="37" t="s">
        <v>2121</v>
      </c>
      <c r="C51" s="37" t="s">
        <v>2119</v>
      </c>
      <c r="D51" s="37" t="s">
        <v>247</v>
      </c>
      <c r="E51" s="38" t="s">
        <v>2118</v>
      </c>
    </row>
    <row r="52" spans="1:5" x14ac:dyDescent="0.2">
      <c r="A52" s="279" t="s">
        <v>1021</v>
      </c>
      <c r="B52" s="279" t="s">
        <v>1022</v>
      </c>
      <c r="C52" s="279" t="s">
        <v>2120</v>
      </c>
      <c r="D52" s="279" t="s">
        <v>252</v>
      </c>
      <c r="E52" s="280">
        <v>10.15</v>
      </c>
    </row>
    <row r="53" spans="1:5" x14ac:dyDescent="0.2">
      <c r="A53" s="279" t="s">
        <v>539</v>
      </c>
      <c r="B53" s="279" t="s">
        <v>540</v>
      </c>
      <c r="C53" s="279" t="s">
        <v>236</v>
      </c>
      <c r="D53" s="279" t="s">
        <v>271</v>
      </c>
      <c r="E53" s="280">
        <v>9.49</v>
      </c>
    </row>
    <row r="54" spans="1:5" x14ac:dyDescent="0.2">
      <c r="A54" s="279" t="s">
        <v>1023</v>
      </c>
      <c r="B54" s="279" t="s">
        <v>1024</v>
      </c>
      <c r="C54" s="279" t="s">
        <v>2120</v>
      </c>
      <c r="D54" s="279" t="s">
        <v>252</v>
      </c>
      <c r="E54" s="280">
        <v>9.4600000000000009</v>
      </c>
    </row>
    <row r="55" spans="1:5" x14ac:dyDescent="0.2">
      <c r="A55" s="279" t="s">
        <v>541</v>
      </c>
      <c r="B55" s="279" t="s">
        <v>542</v>
      </c>
      <c r="C55" s="279" t="s">
        <v>236</v>
      </c>
      <c r="D55" s="279" t="s">
        <v>252</v>
      </c>
      <c r="E55" s="280">
        <v>8.2899999999999991</v>
      </c>
    </row>
    <row r="56" spans="1:5" x14ac:dyDescent="0.2">
      <c r="A56" s="279" t="s">
        <v>543</v>
      </c>
      <c r="B56" s="279" t="s">
        <v>544</v>
      </c>
      <c r="C56" s="279" t="s">
        <v>236</v>
      </c>
      <c r="D56" s="279" t="s">
        <v>252</v>
      </c>
      <c r="E56" s="280">
        <v>10.65</v>
      </c>
    </row>
    <row r="57" spans="1:5" x14ac:dyDescent="0.2">
      <c r="A57" s="279" t="s">
        <v>1009</v>
      </c>
      <c r="B57" s="279" t="s">
        <v>1010</v>
      </c>
      <c r="C57" s="279" t="s">
        <v>2120</v>
      </c>
      <c r="D57" s="279" t="s">
        <v>252</v>
      </c>
      <c r="E57" s="280">
        <v>10.93</v>
      </c>
    </row>
    <row r="58" spans="1:5" x14ac:dyDescent="0.2">
      <c r="A58" s="279" t="s">
        <v>523</v>
      </c>
      <c r="B58" s="279" t="s">
        <v>524</v>
      </c>
      <c r="C58" s="279" t="s">
        <v>236</v>
      </c>
      <c r="D58" s="279" t="s">
        <v>252</v>
      </c>
      <c r="E58" s="280">
        <v>13.02</v>
      </c>
    </row>
    <row r="59" spans="1:5" x14ac:dyDescent="0.2">
      <c r="A59" s="279" t="s">
        <v>1011</v>
      </c>
      <c r="B59" s="279" t="s">
        <v>1012</v>
      </c>
      <c r="C59" s="279" t="s">
        <v>236</v>
      </c>
      <c r="D59" s="279" t="s">
        <v>252</v>
      </c>
      <c r="E59" s="280">
        <v>14.34</v>
      </c>
    </row>
    <row r="60" spans="1:5" x14ac:dyDescent="0.2">
      <c r="A60" s="279" t="s">
        <v>1013</v>
      </c>
      <c r="B60" s="279" t="s">
        <v>1014</v>
      </c>
      <c r="C60" s="279" t="s">
        <v>2120</v>
      </c>
      <c r="D60" s="279" t="s">
        <v>252</v>
      </c>
      <c r="E60" s="280">
        <v>10.45</v>
      </c>
    </row>
    <row r="61" spans="1:5" x14ac:dyDescent="0.2">
      <c r="A61" s="279" t="s">
        <v>1015</v>
      </c>
      <c r="B61" s="279" t="s">
        <v>1016</v>
      </c>
      <c r="C61" s="279" t="s">
        <v>2120</v>
      </c>
      <c r="D61" s="279" t="s">
        <v>252</v>
      </c>
      <c r="E61" s="280">
        <v>8.83</v>
      </c>
    </row>
    <row r="62" spans="1:5" x14ac:dyDescent="0.2">
      <c r="A62" s="279" t="s">
        <v>1017</v>
      </c>
      <c r="B62" s="279" t="s">
        <v>1018</v>
      </c>
      <c r="C62" s="279" t="s">
        <v>236</v>
      </c>
      <c r="D62" s="279" t="s">
        <v>252</v>
      </c>
      <c r="E62" s="280">
        <v>8.52</v>
      </c>
    </row>
    <row r="63" spans="1:5" x14ac:dyDescent="0.2">
      <c r="A63" s="279" t="s">
        <v>529</v>
      </c>
      <c r="B63" s="279" t="s">
        <v>530</v>
      </c>
      <c r="C63" s="279" t="s">
        <v>236</v>
      </c>
      <c r="D63" s="279" t="s">
        <v>271</v>
      </c>
      <c r="E63" s="280">
        <v>12.91</v>
      </c>
    </row>
    <row r="64" spans="1:5" x14ac:dyDescent="0.2">
      <c r="A64" s="279" t="s">
        <v>531</v>
      </c>
      <c r="B64" s="279" t="s">
        <v>532</v>
      </c>
      <c r="C64" s="279" t="s">
        <v>236</v>
      </c>
      <c r="D64" s="279" t="s">
        <v>252</v>
      </c>
      <c r="E64" s="280">
        <v>11.4</v>
      </c>
    </row>
    <row r="65" spans="1:5" x14ac:dyDescent="0.2">
      <c r="A65" s="279" t="s">
        <v>545</v>
      </c>
      <c r="B65" s="279" t="s">
        <v>546</v>
      </c>
      <c r="C65" s="279" t="s">
        <v>236</v>
      </c>
      <c r="D65" s="279" t="s">
        <v>271</v>
      </c>
      <c r="E65" s="280">
        <v>9.8800000000000008</v>
      </c>
    </row>
    <row r="66" spans="1:5" x14ac:dyDescent="0.2">
      <c r="A66" s="279" t="s">
        <v>1025</v>
      </c>
      <c r="B66" s="279" t="s">
        <v>1026</v>
      </c>
      <c r="C66" s="279" t="s">
        <v>2120</v>
      </c>
      <c r="D66" s="279" t="s">
        <v>252</v>
      </c>
      <c r="E66" s="280">
        <v>8.67</v>
      </c>
    </row>
    <row r="67" spans="1:5" x14ac:dyDescent="0.2">
      <c r="A67" s="279" t="s">
        <v>1027</v>
      </c>
      <c r="B67" s="279" t="s">
        <v>1028</v>
      </c>
      <c r="C67" s="279" t="s">
        <v>2120</v>
      </c>
      <c r="D67" s="279" t="s">
        <v>252</v>
      </c>
      <c r="E67" s="280">
        <v>10.3</v>
      </c>
    </row>
    <row r="68" spans="1:5" x14ac:dyDescent="0.2">
      <c r="A68" s="279" t="s">
        <v>1029</v>
      </c>
      <c r="B68" s="279" t="s">
        <v>1030</v>
      </c>
      <c r="C68" s="279" t="s">
        <v>2120</v>
      </c>
      <c r="D68" s="279" t="s">
        <v>252</v>
      </c>
      <c r="E68" s="280">
        <v>10.050000000000001</v>
      </c>
    </row>
    <row r="69" spans="1:5" x14ac:dyDescent="0.2">
      <c r="A69" s="279" t="s">
        <v>549</v>
      </c>
      <c r="B69" s="279" t="s">
        <v>550</v>
      </c>
      <c r="C69" s="279" t="s">
        <v>236</v>
      </c>
      <c r="D69" s="279" t="s">
        <v>271</v>
      </c>
      <c r="E69" s="280">
        <v>12.87</v>
      </c>
    </row>
    <row r="70" spans="1:5" x14ac:dyDescent="0.2">
      <c r="A70" s="279" t="s">
        <v>553</v>
      </c>
      <c r="B70" s="279" t="s">
        <v>554</v>
      </c>
      <c r="C70" s="279" t="s">
        <v>236</v>
      </c>
      <c r="D70" s="279" t="s">
        <v>271</v>
      </c>
      <c r="E70" s="280">
        <v>10.49</v>
      </c>
    </row>
    <row r="71" spans="1:5" x14ac:dyDescent="0.2">
      <c r="A71" s="279" t="s">
        <v>557</v>
      </c>
      <c r="B71" s="279" t="s">
        <v>558</v>
      </c>
      <c r="C71" s="279" t="s">
        <v>2120</v>
      </c>
      <c r="D71" s="279" t="s">
        <v>271</v>
      </c>
      <c r="E71" s="280">
        <v>10.42</v>
      </c>
    </row>
    <row r="72" spans="1:5" x14ac:dyDescent="0.2">
      <c r="A72" s="279" t="s">
        <v>733</v>
      </c>
      <c r="B72" s="279" t="s">
        <v>734</v>
      </c>
      <c r="C72" s="279" t="s">
        <v>2120</v>
      </c>
      <c r="D72" s="279" t="s">
        <v>252</v>
      </c>
      <c r="E72" s="280">
        <v>11.94</v>
      </c>
    </row>
    <row r="73" spans="1:5" x14ac:dyDescent="0.2">
      <c r="A73" s="279" t="s">
        <v>1031</v>
      </c>
      <c r="B73" s="279" t="s">
        <v>258</v>
      </c>
      <c r="C73" s="279" t="s">
        <v>236</v>
      </c>
      <c r="D73" s="279" t="s">
        <v>252</v>
      </c>
      <c r="E73" s="280">
        <v>13.78</v>
      </c>
    </row>
    <row r="74" spans="1:5" x14ac:dyDescent="0.2">
      <c r="A74" s="279" t="s">
        <v>563</v>
      </c>
      <c r="B74" s="279" t="s">
        <v>564</v>
      </c>
      <c r="C74" s="279" t="s">
        <v>2120</v>
      </c>
      <c r="D74" s="279" t="s">
        <v>252</v>
      </c>
      <c r="E74" s="280">
        <v>12.2</v>
      </c>
    </row>
    <row r="75" spans="1:5" x14ac:dyDescent="0.2">
      <c r="A75" s="279" t="s">
        <v>739</v>
      </c>
      <c r="B75" s="279" t="s">
        <v>740</v>
      </c>
      <c r="C75" s="279" t="s">
        <v>236</v>
      </c>
      <c r="D75" s="279" t="s">
        <v>252</v>
      </c>
      <c r="E75" s="280">
        <v>11.79</v>
      </c>
    </row>
    <row r="76" spans="1:5" x14ac:dyDescent="0.2">
      <c r="A76" s="279" t="s">
        <v>1032</v>
      </c>
      <c r="B76" s="279" t="s">
        <v>1033</v>
      </c>
      <c r="C76" s="279" t="s">
        <v>236</v>
      </c>
      <c r="D76" s="279" t="s">
        <v>252</v>
      </c>
      <c r="E76" s="280">
        <v>9.9700000000000006</v>
      </c>
    </row>
    <row r="77" spans="1:5" x14ac:dyDescent="0.2">
      <c r="A77" s="279" t="s">
        <v>572</v>
      </c>
      <c r="B77" s="279" t="s">
        <v>573</v>
      </c>
      <c r="C77" s="279" t="s">
        <v>236</v>
      </c>
      <c r="D77" s="279" t="s">
        <v>252</v>
      </c>
      <c r="E77" s="280">
        <v>10.09</v>
      </c>
    </row>
    <row r="78" spans="1:5" x14ac:dyDescent="0.2">
      <c r="A78" s="279" t="s">
        <v>1034</v>
      </c>
      <c r="B78" s="279" t="s">
        <v>1035</v>
      </c>
      <c r="C78" s="279" t="s">
        <v>2120</v>
      </c>
      <c r="D78" s="279" t="s">
        <v>252</v>
      </c>
      <c r="E78" s="280">
        <v>10.56</v>
      </c>
    </row>
    <row r="79" spans="1:5" x14ac:dyDescent="0.2">
      <c r="A79" s="279" t="s">
        <v>580</v>
      </c>
      <c r="B79" s="279" t="s">
        <v>581</v>
      </c>
      <c r="C79" s="279" t="s">
        <v>236</v>
      </c>
      <c r="D79" s="279" t="s">
        <v>252</v>
      </c>
      <c r="E79" s="280">
        <v>10.58</v>
      </c>
    </row>
    <row r="80" spans="1:5" x14ac:dyDescent="0.2">
      <c r="A80" s="279" t="s">
        <v>582</v>
      </c>
      <c r="B80" s="279" t="s">
        <v>583</v>
      </c>
      <c r="C80" s="279" t="s">
        <v>236</v>
      </c>
      <c r="D80" s="279" t="s">
        <v>252</v>
      </c>
      <c r="E80" s="280">
        <v>10.050000000000001</v>
      </c>
    </row>
    <row r="81" spans="1:5" x14ac:dyDescent="0.2">
      <c r="A81" s="279" t="s">
        <v>1036</v>
      </c>
      <c r="B81" s="279" t="s">
        <v>1037</v>
      </c>
      <c r="C81" s="279" t="s">
        <v>2120</v>
      </c>
      <c r="D81" s="279" t="s">
        <v>252</v>
      </c>
      <c r="E81" s="280">
        <v>7.71</v>
      </c>
    </row>
    <row r="82" spans="1:5" x14ac:dyDescent="0.2">
      <c r="A82" s="279" t="s">
        <v>1038</v>
      </c>
      <c r="B82" s="279" t="s">
        <v>1039</v>
      </c>
      <c r="C82" s="279" t="s">
        <v>2120</v>
      </c>
      <c r="D82" s="279" t="s">
        <v>252</v>
      </c>
      <c r="E82" s="280">
        <v>9.1</v>
      </c>
    </row>
    <row r="83" spans="1:5" x14ac:dyDescent="0.2">
      <c r="A83" s="279" t="s">
        <v>1040</v>
      </c>
      <c r="B83" s="279" t="s">
        <v>1041</v>
      </c>
      <c r="C83" s="279" t="s">
        <v>2120</v>
      </c>
      <c r="D83" s="279" t="s">
        <v>252</v>
      </c>
      <c r="E83" s="280">
        <v>8.5</v>
      </c>
    </row>
    <row r="84" spans="1:5" x14ac:dyDescent="0.2">
      <c r="A84" s="279" t="s">
        <v>585</v>
      </c>
      <c r="B84" s="279" t="s">
        <v>586</v>
      </c>
      <c r="C84" s="279" t="s">
        <v>2120</v>
      </c>
      <c r="D84" s="279" t="s">
        <v>252</v>
      </c>
      <c r="E84" s="280">
        <v>12.64</v>
      </c>
    </row>
    <row r="85" spans="1:5" x14ac:dyDescent="0.2">
      <c r="A85" s="279" t="s">
        <v>1042</v>
      </c>
      <c r="B85" s="279" t="s">
        <v>1043</v>
      </c>
      <c r="C85" s="279" t="s">
        <v>2120</v>
      </c>
      <c r="D85" s="279" t="s">
        <v>252</v>
      </c>
      <c r="E85" s="280">
        <v>10.08</v>
      </c>
    </row>
    <row r="86" spans="1:5" x14ac:dyDescent="0.2">
      <c r="A86" s="279" t="s">
        <v>592</v>
      </c>
      <c r="B86" s="279" t="s">
        <v>593</v>
      </c>
      <c r="C86" s="279" t="s">
        <v>2120</v>
      </c>
      <c r="D86" s="279" t="s">
        <v>252</v>
      </c>
      <c r="E86" s="280">
        <v>7.78</v>
      </c>
    </row>
    <row r="87" spans="1:5" x14ac:dyDescent="0.2">
      <c r="A87" s="279" t="s">
        <v>1044</v>
      </c>
      <c r="B87" s="279" t="s">
        <v>1045</v>
      </c>
      <c r="C87" s="279" t="s">
        <v>2120</v>
      </c>
      <c r="D87" s="279" t="s">
        <v>252</v>
      </c>
      <c r="E87" s="280">
        <v>7.66</v>
      </c>
    </row>
    <row r="88" spans="1:5" x14ac:dyDescent="0.2">
      <c r="A88" s="279" t="s">
        <v>594</v>
      </c>
      <c r="B88" s="279" t="s">
        <v>595</v>
      </c>
      <c r="C88" s="279" t="s">
        <v>236</v>
      </c>
      <c r="D88" s="279" t="s">
        <v>252</v>
      </c>
      <c r="E88" s="280">
        <v>8.73</v>
      </c>
    </row>
    <row r="89" spans="1:5" x14ac:dyDescent="0.2">
      <c r="A89" s="279" t="s">
        <v>1046</v>
      </c>
      <c r="B89" s="279" t="s">
        <v>1047</v>
      </c>
      <c r="C89" s="279" t="s">
        <v>2120</v>
      </c>
      <c r="D89" s="279" t="s">
        <v>252</v>
      </c>
      <c r="E89" s="280">
        <v>6.97</v>
      </c>
    </row>
    <row r="90" spans="1:5" x14ac:dyDescent="0.2">
      <c r="A90" s="279" t="s">
        <v>1048</v>
      </c>
      <c r="B90" s="279" t="s">
        <v>1049</v>
      </c>
      <c r="C90" s="279" t="s">
        <v>2120</v>
      </c>
      <c r="D90" s="279" t="s">
        <v>252</v>
      </c>
      <c r="E90" s="280">
        <v>9.57</v>
      </c>
    </row>
    <row r="91" spans="1:5" x14ac:dyDescent="0.2">
      <c r="A91" s="279" t="s">
        <v>1050</v>
      </c>
      <c r="B91" s="279" t="s">
        <v>1051</v>
      </c>
      <c r="C91" s="279" t="s">
        <v>2120</v>
      </c>
      <c r="D91" s="279" t="s">
        <v>252</v>
      </c>
      <c r="E91" s="280">
        <v>8.76</v>
      </c>
    </row>
    <row r="92" spans="1:5" x14ac:dyDescent="0.2">
      <c r="A92" s="279" t="s">
        <v>596</v>
      </c>
      <c r="B92" s="279" t="s">
        <v>485</v>
      </c>
      <c r="C92" s="279" t="s">
        <v>236</v>
      </c>
      <c r="D92" s="279" t="s">
        <v>252</v>
      </c>
      <c r="E92" s="280">
        <v>9.59</v>
      </c>
    </row>
    <row r="93" spans="1:5" x14ac:dyDescent="0.2">
      <c r="A93" s="279" t="s">
        <v>1056</v>
      </c>
      <c r="B93" s="279" t="s">
        <v>1057</v>
      </c>
      <c r="C93" s="279" t="s">
        <v>236</v>
      </c>
      <c r="D93" s="279" t="s">
        <v>252</v>
      </c>
      <c r="E93" s="280">
        <v>9.86</v>
      </c>
    </row>
    <row r="94" spans="1:5" x14ac:dyDescent="0.2">
      <c r="A94" s="279" t="s">
        <v>1058</v>
      </c>
      <c r="B94" s="279" t="s">
        <v>1059</v>
      </c>
      <c r="C94" s="279" t="s">
        <v>2120</v>
      </c>
      <c r="D94" s="279" t="s">
        <v>271</v>
      </c>
      <c r="E94" s="280">
        <v>12.92</v>
      </c>
    </row>
    <row r="95" spans="1:5" x14ac:dyDescent="0.2">
      <c r="A95" s="279" t="s">
        <v>1060</v>
      </c>
      <c r="B95" s="279" t="s">
        <v>1061</v>
      </c>
      <c r="C95" s="279" t="s">
        <v>2120</v>
      </c>
      <c r="D95" s="279" t="s">
        <v>252</v>
      </c>
      <c r="E95" s="280">
        <v>9.26</v>
      </c>
    </row>
    <row r="96" spans="1:5" x14ac:dyDescent="0.2">
      <c r="A96" s="279" t="s">
        <v>597</v>
      </c>
      <c r="B96" s="279" t="s">
        <v>457</v>
      </c>
      <c r="C96" s="279" t="s">
        <v>236</v>
      </c>
      <c r="D96" s="279" t="s">
        <v>252</v>
      </c>
      <c r="E96" s="280">
        <v>9.6300000000000008</v>
      </c>
    </row>
    <row r="97" spans="1:5" x14ac:dyDescent="0.2">
      <c r="A97" s="279" t="s">
        <v>1062</v>
      </c>
      <c r="B97" s="279" t="s">
        <v>1063</v>
      </c>
      <c r="C97" s="279" t="s">
        <v>236</v>
      </c>
      <c r="D97" s="279" t="s">
        <v>252</v>
      </c>
      <c r="E97" s="280">
        <v>12.78</v>
      </c>
    </row>
    <row r="98" spans="1:5" x14ac:dyDescent="0.2">
      <c r="A98" s="279" t="s">
        <v>598</v>
      </c>
      <c r="B98" s="279" t="s">
        <v>599</v>
      </c>
      <c r="C98" s="279" t="s">
        <v>2120</v>
      </c>
      <c r="D98" s="279" t="s">
        <v>252</v>
      </c>
      <c r="E98" s="280">
        <v>11.32</v>
      </c>
    </row>
    <row r="99" spans="1:5" x14ac:dyDescent="0.2">
      <c r="A99" s="279" t="s">
        <v>1064</v>
      </c>
      <c r="B99" s="279" t="s">
        <v>1065</v>
      </c>
      <c r="C99" s="279" t="s">
        <v>236</v>
      </c>
      <c r="D99" s="279" t="s">
        <v>252</v>
      </c>
      <c r="E99" s="280">
        <v>8.6300000000000008</v>
      </c>
    </row>
    <row r="100" spans="1:5" x14ac:dyDescent="0.2">
      <c r="A100" s="279" t="s">
        <v>1066</v>
      </c>
      <c r="B100" s="279" t="s">
        <v>479</v>
      </c>
      <c r="C100" s="279" t="s">
        <v>236</v>
      </c>
      <c r="D100" s="279" t="s">
        <v>271</v>
      </c>
      <c r="E100" s="280">
        <v>10.77</v>
      </c>
    </row>
    <row r="101" spans="1:5" x14ac:dyDescent="0.2">
      <c r="A101" s="279" t="s">
        <v>1067</v>
      </c>
      <c r="B101" s="279" t="s">
        <v>1068</v>
      </c>
      <c r="C101" s="279" t="s">
        <v>236</v>
      </c>
      <c r="D101" s="279" t="s">
        <v>252</v>
      </c>
      <c r="E101" s="280">
        <v>9.6999999999999993</v>
      </c>
    </row>
    <row r="102" spans="1:5" x14ac:dyDescent="0.2">
      <c r="A102" s="279" t="s">
        <v>789</v>
      </c>
      <c r="B102" s="279" t="s">
        <v>790</v>
      </c>
      <c r="C102" s="279" t="s">
        <v>2120</v>
      </c>
      <c r="D102" s="279" t="s">
        <v>252</v>
      </c>
      <c r="E102" s="280">
        <v>10.92</v>
      </c>
    </row>
    <row r="103" spans="1:5" x14ac:dyDescent="0.2">
      <c r="A103" s="279" t="s">
        <v>1069</v>
      </c>
      <c r="B103" s="279" t="s">
        <v>1070</v>
      </c>
      <c r="C103" s="279" t="s">
        <v>2120</v>
      </c>
      <c r="D103" s="279" t="s">
        <v>271</v>
      </c>
      <c r="E103" s="280">
        <v>13.18</v>
      </c>
    </row>
    <row r="104" spans="1:5" x14ac:dyDescent="0.2">
      <c r="A104" s="279" t="s">
        <v>1071</v>
      </c>
      <c r="B104" s="279" t="s">
        <v>1072</v>
      </c>
      <c r="C104" s="279" t="s">
        <v>236</v>
      </c>
      <c r="D104" s="279" t="s">
        <v>252</v>
      </c>
      <c r="E104" s="280">
        <v>11.42</v>
      </c>
    </row>
    <row r="105" spans="1:5" x14ac:dyDescent="0.2">
      <c r="A105" s="279" t="s">
        <v>601</v>
      </c>
      <c r="B105" s="279" t="s">
        <v>602</v>
      </c>
      <c r="C105" s="279" t="s">
        <v>2120</v>
      </c>
      <c r="D105" s="279" t="s">
        <v>252</v>
      </c>
      <c r="E105" s="280">
        <v>11.5</v>
      </c>
    </row>
    <row r="106" spans="1:5" x14ac:dyDescent="0.2">
      <c r="A106" s="279" t="s">
        <v>801</v>
      </c>
      <c r="B106" s="279" t="s">
        <v>802</v>
      </c>
      <c r="C106" s="279" t="s">
        <v>2120</v>
      </c>
      <c r="D106" s="279" t="s">
        <v>252</v>
      </c>
      <c r="E106" s="280">
        <v>8.09</v>
      </c>
    </row>
    <row r="107" spans="1:5" x14ac:dyDescent="0.2">
      <c r="A107" s="279" t="s">
        <v>803</v>
      </c>
      <c r="B107" s="279" t="s">
        <v>804</v>
      </c>
      <c r="C107" s="279" t="s">
        <v>2120</v>
      </c>
      <c r="D107" s="279" t="s">
        <v>252</v>
      </c>
      <c r="E107" s="280">
        <v>9.7899999999999991</v>
      </c>
    </row>
    <row r="108" spans="1:5" x14ac:dyDescent="0.2">
      <c r="A108" s="279" t="s">
        <v>605</v>
      </c>
      <c r="B108" s="279" t="s">
        <v>606</v>
      </c>
      <c r="C108" s="279" t="s">
        <v>236</v>
      </c>
      <c r="D108" s="279" t="s">
        <v>252</v>
      </c>
      <c r="E108" s="280">
        <v>9.42</v>
      </c>
    </row>
    <row r="109" spans="1:5" x14ac:dyDescent="0.2">
      <c r="A109" s="279" t="s">
        <v>607</v>
      </c>
      <c r="B109" s="279" t="s">
        <v>608</v>
      </c>
      <c r="C109" s="279" t="s">
        <v>236</v>
      </c>
      <c r="D109" s="279" t="s">
        <v>271</v>
      </c>
      <c r="E109" s="280">
        <v>11.48</v>
      </c>
    </row>
    <row r="110" spans="1:5" x14ac:dyDescent="0.2">
      <c r="A110" s="279" t="s">
        <v>609</v>
      </c>
      <c r="B110" s="279" t="s">
        <v>445</v>
      </c>
      <c r="C110" s="279" t="s">
        <v>236</v>
      </c>
      <c r="D110" s="279" t="s">
        <v>252</v>
      </c>
      <c r="E110" s="280">
        <v>10.78</v>
      </c>
    </row>
    <row r="111" spans="1:5" x14ac:dyDescent="0.2">
      <c r="A111" s="279" t="s">
        <v>1073</v>
      </c>
      <c r="B111" s="279" t="s">
        <v>1074</v>
      </c>
      <c r="C111" s="279" t="s">
        <v>2120</v>
      </c>
      <c r="D111" s="279" t="s">
        <v>271</v>
      </c>
      <c r="E111" s="280">
        <v>12.35</v>
      </c>
    </row>
    <row r="112" spans="1:5" x14ac:dyDescent="0.2">
      <c r="A112" s="279" t="s">
        <v>616</v>
      </c>
      <c r="B112" s="279" t="s">
        <v>617</v>
      </c>
      <c r="C112" s="279" t="s">
        <v>2120</v>
      </c>
      <c r="D112" s="279" t="s">
        <v>271</v>
      </c>
      <c r="E112" s="280">
        <v>10.49</v>
      </c>
    </row>
    <row r="113" spans="1:5" x14ac:dyDescent="0.2">
      <c r="A113" s="279" t="s">
        <v>620</v>
      </c>
      <c r="B113" s="279" t="s">
        <v>621</v>
      </c>
      <c r="C113" s="279" t="s">
        <v>236</v>
      </c>
      <c r="D113" s="279" t="s">
        <v>271</v>
      </c>
      <c r="E113" s="280">
        <v>11.26</v>
      </c>
    </row>
    <row r="114" spans="1:5" x14ac:dyDescent="0.2">
      <c r="A114" s="279" t="s">
        <v>1077</v>
      </c>
      <c r="B114" s="279" t="s">
        <v>1078</v>
      </c>
      <c r="C114" s="279" t="s">
        <v>2120</v>
      </c>
      <c r="D114" s="279" t="s">
        <v>271</v>
      </c>
      <c r="E114" s="280">
        <v>13.08</v>
      </c>
    </row>
    <row r="115" spans="1:5" x14ac:dyDescent="0.2">
      <c r="A115" s="279" t="s">
        <v>626</v>
      </c>
      <c r="B115" s="279" t="s">
        <v>627</v>
      </c>
      <c r="C115" s="279" t="s">
        <v>236</v>
      </c>
      <c r="D115" s="279" t="s">
        <v>252</v>
      </c>
      <c r="E115" s="280">
        <v>12.9</v>
      </c>
    </row>
    <row r="116" spans="1:5" x14ac:dyDescent="0.2">
      <c r="A116" s="279" t="s">
        <v>628</v>
      </c>
      <c r="B116" s="279" t="s">
        <v>629</v>
      </c>
      <c r="C116" s="279" t="s">
        <v>236</v>
      </c>
      <c r="D116" s="279" t="s">
        <v>252</v>
      </c>
      <c r="E116" s="280">
        <v>11.98</v>
      </c>
    </row>
    <row r="117" spans="1:5" x14ac:dyDescent="0.2">
      <c r="A117" s="279" t="s">
        <v>630</v>
      </c>
      <c r="B117" s="279" t="s">
        <v>453</v>
      </c>
      <c r="C117" s="279" t="s">
        <v>236</v>
      </c>
      <c r="D117" s="279" t="s">
        <v>252</v>
      </c>
      <c r="E117" s="280">
        <v>9.26</v>
      </c>
    </row>
    <row r="118" spans="1:5" x14ac:dyDescent="0.2">
      <c r="A118" s="279" t="s">
        <v>1079</v>
      </c>
      <c r="B118" s="279" t="s">
        <v>1080</v>
      </c>
      <c r="C118" s="279" t="s">
        <v>2120</v>
      </c>
      <c r="D118" s="279" t="s">
        <v>271</v>
      </c>
      <c r="E118" s="280">
        <v>8.9700000000000006</v>
      </c>
    </row>
    <row r="119" spans="1:5" x14ac:dyDescent="0.2">
      <c r="A119" s="279" t="s">
        <v>633</v>
      </c>
      <c r="B119" s="279" t="s">
        <v>634</v>
      </c>
      <c r="C119" s="279" t="s">
        <v>236</v>
      </c>
      <c r="D119" s="279" t="s">
        <v>252</v>
      </c>
      <c r="E119" s="280">
        <v>8.67</v>
      </c>
    </row>
    <row r="120" spans="1:5" x14ac:dyDescent="0.2">
      <c r="A120" s="279" t="s">
        <v>1083</v>
      </c>
      <c r="B120" s="279" t="s">
        <v>1084</v>
      </c>
      <c r="C120" s="279" t="s">
        <v>2120</v>
      </c>
      <c r="D120" s="279" t="s">
        <v>252</v>
      </c>
      <c r="E120" s="280">
        <v>15.93</v>
      </c>
    </row>
    <row r="121" spans="1:5" x14ac:dyDescent="0.2">
      <c r="A121" s="279" t="s">
        <v>1085</v>
      </c>
      <c r="B121" s="279" t="s">
        <v>1086</v>
      </c>
      <c r="C121" s="279" t="s">
        <v>2120</v>
      </c>
      <c r="D121" s="279" t="s">
        <v>252</v>
      </c>
      <c r="E121" s="280">
        <v>12.67</v>
      </c>
    </row>
    <row r="122" spans="1:5" x14ac:dyDescent="0.2">
      <c r="A122" s="279" t="s">
        <v>1087</v>
      </c>
      <c r="B122" s="279" t="s">
        <v>1088</v>
      </c>
      <c r="C122" s="279" t="s">
        <v>236</v>
      </c>
      <c r="D122" s="279" t="s">
        <v>252</v>
      </c>
      <c r="E122" s="280">
        <v>13.22</v>
      </c>
    </row>
    <row r="123" spans="1:5" x14ac:dyDescent="0.2">
      <c r="A123" s="279" t="s">
        <v>1089</v>
      </c>
      <c r="B123" s="279" t="s">
        <v>1090</v>
      </c>
      <c r="C123" s="279" t="s">
        <v>2120</v>
      </c>
      <c r="D123" s="279" t="s">
        <v>252</v>
      </c>
      <c r="E123" s="280">
        <v>14.66</v>
      </c>
    </row>
    <row r="124" spans="1:5" x14ac:dyDescent="0.2">
      <c r="A124" s="279" t="s">
        <v>637</v>
      </c>
      <c r="B124" s="279" t="s">
        <v>638</v>
      </c>
      <c r="C124" s="279" t="s">
        <v>2120</v>
      </c>
      <c r="D124" s="279" t="s">
        <v>252</v>
      </c>
      <c r="E124" s="280">
        <v>17.170000000000002</v>
      </c>
    </row>
    <row r="125" spans="1:5" x14ac:dyDescent="0.2">
      <c r="A125" s="279" t="s">
        <v>1091</v>
      </c>
      <c r="B125" s="279" t="s">
        <v>1092</v>
      </c>
      <c r="C125" s="279" t="s">
        <v>2120</v>
      </c>
      <c r="D125" s="279" t="s">
        <v>252</v>
      </c>
      <c r="E125" s="280">
        <v>8.7899999999999991</v>
      </c>
    </row>
    <row r="126" spans="1:5" x14ac:dyDescent="0.2">
      <c r="A126" s="279" t="s">
        <v>1093</v>
      </c>
      <c r="B126" s="279" t="s">
        <v>1094</v>
      </c>
      <c r="C126" s="279" t="s">
        <v>2120</v>
      </c>
      <c r="D126" s="279" t="s">
        <v>252</v>
      </c>
      <c r="E126" s="280">
        <v>8.66</v>
      </c>
    </row>
    <row r="127" spans="1:5" x14ac:dyDescent="0.2">
      <c r="A127" s="279" t="s">
        <v>845</v>
      </c>
      <c r="B127" s="279" t="s">
        <v>846</v>
      </c>
      <c r="C127" s="279" t="s">
        <v>2120</v>
      </c>
      <c r="D127" s="279" t="s">
        <v>252</v>
      </c>
      <c r="E127" s="280">
        <v>13.43</v>
      </c>
    </row>
    <row r="128" spans="1:5" x14ac:dyDescent="0.2">
      <c r="A128" s="279" t="s">
        <v>859</v>
      </c>
      <c r="B128" s="279" t="s">
        <v>860</v>
      </c>
      <c r="C128" s="279" t="s">
        <v>2120</v>
      </c>
      <c r="D128" s="279" t="s">
        <v>252</v>
      </c>
      <c r="E128" s="280">
        <v>11.9</v>
      </c>
    </row>
    <row r="129" spans="1:5" x14ac:dyDescent="0.2">
      <c r="A129" s="279" t="s">
        <v>1095</v>
      </c>
      <c r="B129" s="279" t="s">
        <v>1096</v>
      </c>
      <c r="C129" s="279" t="s">
        <v>2120</v>
      </c>
      <c r="D129" s="279" t="s">
        <v>252</v>
      </c>
      <c r="E129" s="280">
        <v>15.82</v>
      </c>
    </row>
    <row r="130" spans="1:5" x14ac:dyDescent="0.2">
      <c r="A130" s="279" t="s">
        <v>1097</v>
      </c>
      <c r="B130" s="279" t="s">
        <v>1098</v>
      </c>
      <c r="C130" s="279" t="s">
        <v>2120</v>
      </c>
      <c r="D130" s="279" t="s">
        <v>252</v>
      </c>
      <c r="E130" s="280">
        <v>7.81</v>
      </c>
    </row>
    <row r="131" spans="1:5" x14ac:dyDescent="0.2">
      <c r="A131" s="279" t="s">
        <v>656</v>
      </c>
      <c r="B131" s="279" t="s">
        <v>657</v>
      </c>
      <c r="C131" s="279" t="s">
        <v>236</v>
      </c>
      <c r="D131" s="279" t="s">
        <v>271</v>
      </c>
      <c r="E131" s="280">
        <v>11.79</v>
      </c>
    </row>
    <row r="132" spans="1:5" x14ac:dyDescent="0.2">
      <c r="A132" s="279" t="s">
        <v>658</v>
      </c>
      <c r="B132" s="279" t="s">
        <v>481</v>
      </c>
      <c r="C132" s="279" t="s">
        <v>236</v>
      </c>
      <c r="D132" s="279" t="s">
        <v>271</v>
      </c>
      <c r="E132" s="280">
        <v>10.220000000000001</v>
      </c>
    </row>
    <row r="133" spans="1:5" x14ac:dyDescent="0.2">
      <c r="A133" s="31"/>
      <c r="B133" s="31"/>
      <c r="C133" s="31"/>
      <c r="D133" s="31"/>
      <c r="E133" s="31"/>
    </row>
    <row r="134" spans="1:5" ht="15" x14ac:dyDescent="0.25">
      <c r="A134" s="26" t="s">
        <v>2124</v>
      </c>
      <c r="B134" s="31"/>
      <c r="C134" s="31"/>
      <c r="D134" s="31"/>
      <c r="E134" s="31"/>
    </row>
    <row r="135" spans="1:5" ht="51" x14ac:dyDescent="0.2">
      <c r="A135" s="37" t="s">
        <v>245</v>
      </c>
      <c r="B135" s="37" t="s">
        <v>2121</v>
      </c>
      <c r="C135" s="37" t="s">
        <v>2119</v>
      </c>
      <c r="D135" s="38" t="s">
        <v>2118</v>
      </c>
    </row>
    <row r="136" spans="1:5" x14ac:dyDescent="0.2">
      <c r="A136" s="279" t="s">
        <v>1019</v>
      </c>
      <c r="B136" s="279" t="s">
        <v>1020</v>
      </c>
      <c r="C136" s="279" t="s">
        <v>238</v>
      </c>
      <c r="D136" s="280">
        <v>9.7200000000000006</v>
      </c>
    </row>
    <row r="137" spans="1:5" x14ac:dyDescent="0.2">
      <c r="A137" s="279" t="s">
        <v>729</v>
      </c>
      <c r="B137" s="279" t="s">
        <v>730</v>
      </c>
      <c r="C137" s="279" t="s">
        <v>238</v>
      </c>
      <c r="D137" s="280">
        <v>9.23</v>
      </c>
    </row>
    <row r="138" spans="1:5" x14ac:dyDescent="0.2">
      <c r="A138" s="279" t="s">
        <v>659</v>
      </c>
      <c r="B138" s="279" t="s">
        <v>660</v>
      </c>
      <c r="C138" s="279" t="s">
        <v>238</v>
      </c>
      <c r="D138" s="280">
        <v>10.6</v>
      </c>
    </row>
    <row r="139" spans="1:5" x14ac:dyDescent="0.2">
      <c r="A139" s="279" t="s">
        <v>661</v>
      </c>
      <c r="B139" s="279" t="s">
        <v>662</v>
      </c>
      <c r="C139" s="279" t="s">
        <v>238</v>
      </c>
      <c r="D139" s="280">
        <v>11.92</v>
      </c>
    </row>
    <row r="140" spans="1:5" x14ac:dyDescent="0.2">
      <c r="A140" s="279" t="s">
        <v>663</v>
      </c>
      <c r="B140" s="279" t="s">
        <v>664</v>
      </c>
      <c r="C140" s="279" t="s">
        <v>238</v>
      </c>
      <c r="D140" s="280">
        <v>9.19</v>
      </c>
    </row>
    <row r="141" spans="1:5" x14ac:dyDescent="0.2">
      <c r="A141" s="279" t="s">
        <v>665</v>
      </c>
      <c r="B141" s="279" t="s">
        <v>666</v>
      </c>
      <c r="C141" s="279" t="s">
        <v>238</v>
      </c>
      <c r="D141" s="280">
        <v>10.83</v>
      </c>
    </row>
    <row r="142" spans="1:5" x14ac:dyDescent="0.2">
      <c r="A142" s="279" t="s">
        <v>667</v>
      </c>
      <c r="B142" s="279" t="s">
        <v>668</v>
      </c>
      <c r="C142" s="279" t="s">
        <v>238</v>
      </c>
      <c r="D142" s="280">
        <v>10.66</v>
      </c>
    </row>
    <row r="143" spans="1:5" x14ac:dyDescent="0.2">
      <c r="A143" s="279" t="s">
        <v>669</v>
      </c>
      <c r="B143" s="279" t="s">
        <v>670</v>
      </c>
      <c r="C143" s="279" t="s">
        <v>238</v>
      </c>
      <c r="D143" s="280">
        <v>8.98</v>
      </c>
    </row>
    <row r="144" spans="1:5" x14ac:dyDescent="0.2">
      <c r="A144" s="279" t="s">
        <v>671</v>
      </c>
      <c r="B144" s="279" t="s">
        <v>672</v>
      </c>
      <c r="C144" s="279" t="s">
        <v>238</v>
      </c>
      <c r="D144" s="280">
        <v>14.58</v>
      </c>
    </row>
    <row r="145" spans="1:4" x14ac:dyDescent="0.2">
      <c r="A145" s="279" t="s">
        <v>673</v>
      </c>
      <c r="B145" s="279" t="s">
        <v>674</v>
      </c>
      <c r="C145" s="279" t="s">
        <v>238</v>
      </c>
      <c r="D145" s="280">
        <v>17.079999999999998</v>
      </c>
    </row>
    <row r="146" spans="1:4" x14ac:dyDescent="0.2">
      <c r="A146" s="279" t="s">
        <v>675</v>
      </c>
      <c r="B146" s="279" t="s">
        <v>676</v>
      </c>
      <c r="C146" s="279" t="s">
        <v>238</v>
      </c>
      <c r="D146" s="280">
        <v>17.89</v>
      </c>
    </row>
    <row r="147" spans="1:4" x14ac:dyDescent="0.2">
      <c r="A147" s="279" t="s">
        <v>677</v>
      </c>
      <c r="B147" s="279" t="s">
        <v>678</v>
      </c>
      <c r="C147" s="279" t="s">
        <v>238</v>
      </c>
      <c r="D147" s="280">
        <v>16.239999999999998</v>
      </c>
    </row>
    <row r="148" spans="1:4" x14ac:dyDescent="0.2">
      <c r="A148" s="279" t="s">
        <v>679</v>
      </c>
      <c r="B148" s="279" t="s">
        <v>680</v>
      </c>
      <c r="C148" s="279" t="s">
        <v>238</v>
      </c>
      <c r="D148" s="280">
        <v>12.27</v>
      </c>
    </row>
    <row r="149" spans="1:4" x14ac:dyDescent="0.2">
      <c r="A149" s="279" t="s">
        <v>681</v>
      </c>
      <c r="B149" s="279" t="s">
        <v>682</v>
      </c>
      <c r="C149" s="279" t="s">
        <v>238</v>
      </c>
      <c r="D149" s="280">
        <v>12.79</v>
      </c>
    </row>
    <row r="150" spans="1:4" x14ac:dyDescent="0.2">
      <c r="A150" s="279" t="s">
        <v>683</v>
      </c>
      <c r="B150" s="279" t="s">
        <v>684</v>
      </c>
      <c r="C150" s="279" t="s">
        <v>238</v>
      </c>
      <c r="D150" s="280">
        <v>14.45</v>
      </c>
    </row>
    <row r="151" spans="1:4" x14ac:dyDescent="0.2">
      <c r="A151" s="279" t="s">
        <v>685</v>
      </c>
      <c r="B151" s="279" t="s">
        <v>686</v>
      </c>
      <c r="C151" s="279" t="s">
        <v>238</v>
      </c>
      <c r="D151" s="280">
        <v>15.17</v>
      </c>
    </row>
    <row r="152" spans="1:4" x14ac:dyDescent="0.2">
      <c r="A152" s="279" t="s">
        <v>687</v>
      </c>
      <c r="B152" s="279" t="s">
        <v>688</v>
      </c>
      <c r="C152" s="279" t="s">
        <v>238</v>
      </c>
      <c r="D152" s="280">
        <v>14.58</v>
      </c>
    </row>
    <row r="153" spans="1:4" x14ac:dyDescent="0.2">
      <c r="A153" s="279" t="s">
        <v>689</v>
      </c>
      <c r="B153" s="279" t="s">
        <v>690</v>
      </c>
      <c r="C153" s="279" t="s">
        <v>238</v>
      </c>
      <c r="D153" s="280">
        <v>21.33</v>
      </c>
    </row>
    <row r="154" spans="1:4" x14ac:dyDescent="0.2">
      <c r="A154" s="279" t="s">
        <v>691</v>
      </c>
      <c r="B154" s="279" t="s">
        <v>692</v>
      </c>
      <c r="C154" s="279" t="s">
        <v>238</v>
      </c>
      <c r="D154" s="280">
        <v>10.29</v>
      </c>
    </row>
    <row r="155" spans="1:4" x14ac:dyDescent="0.2">
      <c r="A155" s="279" t="s">
        <v>693</v>
      </c>
      <c r="B155" s="279" t="s">
        <v>694</v>
      </c>
      <c r="C155" s="279" t="s">
        <v>238</v>
      </c>
      <c r="D155" s="280">
        <v>7.4</v>
      </c>
    </row>
    <row r="156" spans="1:4" x14ac:dyDescent="0.2">
      <c r="A156" s="279" t="s">
        <v>695</v>
      </c>
      <c r="B156" s="279" t="s">
        <v>696</v>
      </c>
      <c r="C156" s="279" t="s">
        <v>238</v>
      </c>
      <c r="D156" s="280">
        <v>11.26</v>
      </c>
    </row>
    <row r="157" spans="1:4" x14ac:dyDescent="0.2">
      <c r="A157" s="279" t="s">
        <v>697</v>
      </c>
      <c r="B157" s="279" t="s">
        <v>698</v>
      </c>
      <c r="C157" s="279" t="s">
        <v>238</v>
      </c>
      <c r="D157" s="280">
        <v>11.37</v>
      </c>
    </row>
    <row r="158" spans="1:4" x14ac:dyDescent="0.2">
      <c r="A158" s="279" t="s">
        <v>699</v>
      </c>
      <c r="B158" s="279" t="s">
        <v>700</v>
      </c>
      <c r="C158" s="279" t="s">
        <v>238</v>
      </c>
      <c r="D158" s="280">
        <v>7.8</v>
      </c>
    </row>
    <row r="159" spans="1:4" x14ac:dyDescent="0.2">
      <c r="A159" s="279" t="s">
        <v>701</v>
      </c>
      <c r="B159" s="279" t="s">
        <v>702</v>
      </c>
      <c r="C159" s="279" t="s">
        <v>238</v>
      </c>
      <c r="D159" s="280">
        <v>9.6199999999999992</v>
      </c>
    </row>
    <row r="160" spans="1:4" x14ac:dyDescent="0.2">
      <c r="A160" s="279" t="s">
        <v>703</v>
      </c>
      <c r="B160" s="279" t="s">
        <v>704</v>
      </c>
      <c r="C160" s="279" t="s">
        <v>238</v>
      </c>
      <c r="D160" s="280">
        <v>12.2</v>
      </c>
    </row>
    <row r="161" spans="1:4" x14ac:dyDescent="0.2">
      <c r="A161" s="279" t="s">
        <v>705</v>
      </c>
      <c r="B161" s="279" t="s">
        <v>706</v>
      </c>
      <c r="C161" s="279" t="s">
        <v>238</v>
      </c>
      <c r="D161" s="280">
        <v>10.89</v>
      </c>
    </row>
    <row r="162" spans="1:4" x14ac:dyDescent="0.2">
      <c r="A162" s="279" t="s">
        <v>707</v>
      </c>
      <c r="B162" s="279" t="s">
        <v>708</v>
      </c>
      <c r="C162" s="279" t="s">
        <v>238</v>
      </c>
      <c r="D162" s="280">
        <v>8.42</v>
      </c>
    </row>
    <row r="163" spans="1:4" x14ac:dyDescent="0.2">
      <c r="A163" s="279" t="s">
        <v>709</v>
      </c>
      <c r="B163" s="279" t="s">
        <v>710</v>
      </c>
      <c r="C163" s="279" t="s">
        <v>238</v>
      </c>
      <c r="D163" s="280">
        <v>11.06</v>
      </c>
    </row>
    <row r="164" spans="1:4" x14ac:dyDescent="0.2">
      <c r="A164" s="279" t="s">
        <v>711</v>
      </c>
      <c r="B164" s="279" t="s">
        <v>712</v>
      </c>
      <c r="C164" s="279" t="s">
        <v>238</v>
      </c>
      <c r="D164" s="280">
        <v>6.5</v>
      </c>
    </row>
    <row r="165" spans="1:4" x14ac:dyDescent="0.2">
      <c r="A165" s="279" t="s">
        <v>713</v>
      </c>
      <c r="B165" s="279" t="s">
        <v>714</v>
      </c>
      <c r="C165" s="279" t="s">
        <v>238</v>
      </c>
      <c r="D165" s="280">
        <v>10.43</v>
      </c>
    </row>
    <row r="166" spans="1:4" x14ac:dyDescent="0.2">
      <c r="A166" s="279" t="s">
        <v>715</v>
      </c>
      <c r="B166" s="279" t="s">
        <v>716</v>
      </c>
      <c r="C166" s="279" t="s">
        <v>238</v>
      </c>
      <c r="D166" s="280">
        <v>9.8000000000000007</v>
      </c>
    </row>
    <row r="167" spans="1:4" x14ac:dyDescent="0.2">
      <c r="A167" s="279" t="s">
        <v>717</v>
      </c>
      <c r="B167" s="279" t="s">
        <v>718</v>
      </c>
      <c r="C167" s="279" t="s">
        <v>238</v>
      </c>
      <c r="D167" s="280">
        <v>8.17</v>
      </c>
    </row>
    <row r="168" spans="1:4" x14ac:dyDescent="0.2">
      <c r="A168" s="279" t="s">
        <v>719</v>
      </c>
      <c r="B168" s="279" t="s">
        <v>720</v>
      </c>
      <c r="C168" s="279" t="s">
        <v>238</v>
      </c>
      <c r="D168" s="280">
        <v>6.2</v>
      </c>
    </row>
    <row r="169" spans="1:4" x14ac:dyDescent="0.2">
      <c r="A169" s="279" t="s">
        <v>721</v>
      </c>
      <c r="B169" s="279" t="s">
        <v>722</v>
      </c>
      <c r="C169" s="279" t="s">
        <v>238</v>
      </c>
      <c r="D169" s="280">
        <v>7.2</v>
      </c>
    </row>
    <row r="170" spans="1:4" x14ac:dyDescent="0.2">
      <c r="A170" s="279" t="s">
        <v>723</v>
      </c>
      <c r="B170" s="279" t="s">
        <v>724</v>
      </c>
      <c r="C170" s="279" t="s">
        <v>238</v>
      </c>
      <c r="D170" s="280">
        <v>12.1</v>
      </c>
    </row>
    <row r="171" spans="1:4" x14ac:dyDescent="0.2">
      <c r="A171" s="279" t="s">
        <v>725</v>
      </c>
      <c r="B171" s="279" t="s">
        <v>726</v>
      </c>
      <c r="C171" s="279" t="s">
        <v>238</v>
      </c>
      <c r="D171" s="280">
        <v>13.22</v>
      </c>
    </row>
    <row r="172" spans="1:4" x14ac:dyDescent="0.2">
      <c r="A172" s="279" t="s">
        <v>727</v>
      </c>
      <c r="B172" s="279" t="s">
        <v>728</v>
      </c>
      <c r="C172" s="279" t="s">
        <v>238</v>
      </c>
      <c r="D172" s="280">
        <v>11.71</v>
      </c>
    </row>
    <row r="173" spans="1:4" x14ac:dyDescent="0.2">
      <c r="A173" s="279" t="s">
        <v>731</v>
      </c>
      <c r="B173" s="279" t="s">
        <v>732</v>
      </c>
      <c r="C173" s="279" t="s">
        <v>238</v>
      </c>
      <c r="D173" s="280">
        <v>9.24</v>
      </c>
    </row>
    <row r="174" spans="1:4" x14ac:dyDescent="0.2">
      <c r="A174" s="279" t="s">
        <v>735</v>
      </c>
      <c r="B174" s="279" t="s">
        <v>736</v>
      </c>
      <c r="C174" s="279" t="s">
        <v>238</v>
      </c>
      <c r="D174" s="280">
        <v>12.67</v>
      </c>
    </row>
    <row r="175" spans="1:4" x14ac:dyDescent="0.2">
      <c r="A175" s="279" t="s">
        <v>737</v>
      </c>
      <c r="B175" s="279" t="s">
        <v>738</v>
      </c>
      <c r="C175" s="279" t="s">
        <v>238</v>
      </c>
      <c r="D175" s="280">
        <v>11.68</v>
      </c>
    </row>
    <row r="176" spans="1:4" x14ac:dyDescent="0.2">
      <c r="A176" s="279" t="s">
        <v>741</v>
      </c>
      <c r="B176" s="279" t="s">
        <v>742</v>
      </c>
      <c r="C176" s="279" t="s">
        <v>238</v>
      </c>
      <c r="D176" s="280">
        <v>9.7200000000000006</v>
      </c>
    </row>
    <row r="177" spans="1:4" x14ac:dyDescent="0.2">
      <c r="A177" s="279" t="s">
        <v>743</v>
      </c>
      <c r="B177" s="279" t="s">
        <v>744</v>
      </c>
      <c r="C177" s="279" t="s">
        <v>238</v>
      </c>
      <c r="D177" s="280">
        <v>11.46</v>
      </c>
    </row>
    <row r="178" spans="1:4" x14ac:dyDescent="0.2">
      <c r="A178" s="279" t="s">
        <v>745</v>
      </c>
      <c r="B178" s="279" t="s">
        <v>746</v>
      </c>
      <c r="C178" s="279" t="s">
        <v>238</v>
      </c>
      <c r="D178" s="280">
        <v>14.92</v>
      </c>
    </row>
    <row r="179" spans="1:4" x14ac:dyDescent="0.2">
      <c r="A179" s="279" t="s">
        <v>747</v>
      </c>
      <c r="B179" s="279" t="s">
        <v>748</v>
      </c>
      <c r="C179" s="279" t="s">
        <v>238</v>
      </c>
      <c r="D179" s="280">
        <v>7.55</v>
      </c>
    </row>
    <row r="180" spans="1:4" x14ac:dyDescent="0.2">
      <c r="A180" s="279" t="s">
        <v>749</v>
      </c>
      <c r="B180" s="279" t="s">
        <v>750</v>
      </c>
      <c r="C180" s="279" t="s">
        <v>238</v>
      </c>
      <c r="D180" s="280">
        <v>8.51</v>
      </c>
    </row>
    <row r="181" spans="1:4" x14ac:dyDescent="0.2">
      <c r="A181" s="279" t="s">
        <v>751</v>
      </c>
      <c r="B181" s="279" t="s">
        <v>752</v>
      </c>
      <c r="C181" s="279" t="s">
        <v>238</v>
      </c>
      <c r="D181" s="280">
        <v>7.53</v>
      </c>
    </row>
    <row r="182" spans="1:4" x14ac:dyDescent="0.2">
      <c r="A182" s="279" t="s">
        <v>753</v>
      </c>
      <c r="B182" s="279" t="s">
        <v>754</v>
      </c>
      <c r="C182" s="279" t="s">
        <v>238</v>
      </c>
      <c r="D182" s="280">
        <v>8.2100000000000009</v>
      </c>
    </row>
    <row r="183" spans="1:4" x14ac:dyDescent="0.2">
      <c r="A183" s="279" t="s">
        <v>755</v>
      </c>
      <c r="B183" s="279" t="s">
        <v>756</v>
      </c>
      <c r="C183" s="279" t="s">
        <v>238</v>
      </c>
      <c r="D183" s="280">
        <v>7.53</v>
      </c>
    </row>
    <row r="184" spans="1:4" x14ac:dyDescent="0.2">
      <c r="A184" s="279" t="s">
        <v>757</v>
      </c>
      <c r="B184" s="279" t="s">
        <v>758</v>
      </c>
      <c r="C184" s="279" t="s">
        <v>238</v>
      </c>
      <c r="D184" s="280">
        <v>8.98</v>
      </c>
    </row>
    <row r="185" spans="1:4" x14ac:dyDescent="0.2">
      <c r="A185" s="279" t="s">
        <v>759</v>
      </c>
      <c r="B185" s="279" t="s">
        <v>760</v>
      </c>
      <c r="C185" s="279" t="s">
        <v>238</v>
      </c>
      <c r="D185" s="280">
        <v>8.74</v>
      </c>
    </row>
    <row r="186" spans="1:4" x14ac:dyDescent="0.2">
      <c r="A186" s="279" t="s">
        <v>761</v>
      </c>
      <c r="B186" s="279" t="s">
        <v>762</v>
      </c>
      <c r="C186" s="279" t="s">
        <v>238</v>
      </c>
      <c r="D186" s="280">
        <v>7.11</v>
      </c>
    </row>
    <row r="187" spans="1:4" x14ac:dyDescent="0.2">
      <c r="A187" s="279" t="s">
        <v>763</v>
      </c>
      <c r="B187" s="279" t="s">
        <v>764</v>
      </c>
      <c r="C187" s="279" t="s">
        <v>238</v>
      </c>
      <c r="D187" s="280">
        <v>7.16</v>
      </c>
    </row>
    <row r="188" spans="1:4" x14ac:dyDescent="0.2">
      <c r="A188" s="279" t="s">
        <v>765</v>
      </c>
      <c r="B188" s="279" t="s">
        <v>766</v>
      </c>
      <c r="C188" s="279" t="s">
        <v>238</v>
      </c>
      <c r="D188" s="280">
        <v>9.68</v>
      </c>
    </row>
    <row r="189" spans="1:4" x14ac:dyDescent="0.2">
      <c r="A189" s="279" t="s">
        <v>767</v>
      </c>
      <c r="B189" s="279" t="s">
        <v>768</v>
      </c>
      <c r="C189" s="279" t="s">
        <v>238</v>
      </c>
      <c r="D189" s="280">
        <v>8.9600000000000009</v>
      </c>
    </row>
    <row r="190" spans="1:4" x14ac:dyDescent="0.2">
      <c r="A190" s="279" t="s">
        <v>769</v>
      </c>
      <c r="B190" s="279" t="s">
        <v>770</v>
      </c>
      <c r="C190" s="279" t="s">
        <v>238</v>
      </c>
      <c r="D190" s="280">
        <v>7.95</v>
      </c>
    </row>
    <row r="191" spans="1:4" x14ac:dyDescent="0.2">
      <c r="A191" s="279" t="s">
        <v>771</v>
      </c>
      <c r="B191" s="279" t="s">
        <v>772</v>
      </c>
      <c r="C191" s="279" t="s">
        <v>238</v>
      </c>
      <c r="D191" s="280">
        <v>7.51</v>
      </c>
    </row>
    <row r="192" spans="1:4" x14ac:dyDescent="0.2">
      <c r="A192" s="279" t="s">
        <v>1052</v>
      </c>
      <c r="B192" s="279" t="s">
        <v>1053</v>
      </c>
      <c r="C192" s="279" t="s">
        <v>238</v>
      </c>
      <c r="D192" s="280">
        <v>8.1999999999999993</v>
      </c>
    </row>
    <row r="193" spans="1:4" x14ac:dyDescent="0.2">
      <c r="A193" s="279" t="s">
        <v>773</v>
      </c>
      <c r="B193" s="279" t="s">
        <v>774</v>
      </c>
      <c r="C193" s="279" t="s">
        <v>238</v>
      </c>
      <c r="D193" s="280">
        <v>8.0299999999999994</v>
      </c>
    </row>
    <row r="194" spans="1:4" x14ac:dyDescent="0.2">
      <c r="A194" s="279" t="s">
        <v>1054</v>
      </c>
      <c r="B194" s="279" t="s">
        <v>1055</v>
      </c>
      <c r="C194" s="279" t="s">
        <v>238</v>
      </c>
      <c r="D194" s="280">
        <v>8.5</v>
      </c>
    </row>
    <row r="195" spans="1:4" x14ac:dyDescent="0.2">
      <c r="A195" s="279" t="s">
        <v>775</v>
      </c>
      <c r="B195" s="279" t="s">
        <v>776</v>
      </c>
      <c r="C195" s="279" t="s">
        <v>238</v>
      </c>
      <c r="D195" s="280">
        <v>7.85</v>
      </c>
    </row>
    <row r="196" spans="1:4" x14ac:dyDescent="0.2">
      <c r="A196" s="279" t="s">
        <v>777</v>
      </c>
      <c r="B196" s="279" t="s">
        <v>778</v>
      </c>
      <c r="C196" s="279" t="s">
        <v>238</v>
      </c>
      <c r="D196" s="280">
        <v>9.1199999999999992</v>
      </c>
    </row>
    <row r="197" spans="1:4" x14ac:dyDescent="0.2">
      <c r="A197" s="279" t="s">
        <v>779</v>
      </c>
      <c r="B197" s="279" t="s">
        <v>780</v>
      </c>
      <c r="C197" s="279" t="s">
        <v>238</v>
      </c>
      <c r="D197" s="280">
        <v>11.98</v>
      </c>
    </row>
    <row r="198" spans="1:4" x14ac:dyDescent="0.2">
      <c r="A198" s="279" t="s">
        <v>781</v>
      </c>
      <c r="B198" s="279" t="s">
        <v>782</v>
      </c>
      <c r="C198" s="279" t="s">
        <v>238</v>
      </c>
      <c r="D198" s="280">
        <v>8.6199999999999992</v>
      </c>
    </row>
    <row r="199" spans="1:4" x14ac:dyDescent="0.2">
      <c r="A199" s="279" t="s">
        <v>783</v>
      </c>
      <c r="B199" s="279" t="s">
        <v>784</v>
      </c>
      <c r="C199" s="279" t="s">
        <v>238</v>
      </c>
      <c r="D199" s="280">
        <v>11.37</v>
      </c>
    </row>
    <row r="200" spans="1:4" x14ac:dyDescent="0.2">
      <c r="A200" s="279" t="s">
        <v>785</v>
      </c>
      <c r="B200" s="279" t="s">
        <v>786</v>
      </c>
      <c r="C200" s="279" t="s">
        <v>238</v>
      </c>
      <c r="D200" s="280">
        <v>14.02</v>
      </c>
    </row>
    <row r="201" spans="1:4" x14ac:dyDescent="0.2">
      <c r="A201" s="279" t="s">
        <v>787</v>
      </c>
      <c r="B201" s="279" t="s">
        <v>788</v>
      </c>
      <c r="C201" s="279" t="s">
        <v>238</v>
      </c>
      <c r="D201" s="280">
        <v>16.16</v>
      </c>
    </row>
    <row r="202" spans="1:4" x14ac:dyDescent="0.2">
      <c r="A202" s="279" t="s">
        <v>791</v>
      </c>
      <c r="B202" s="279" t="s">
        <v>792</v>
      </c>
      <c r="C202" s="279" t="s">
        <v>238</v>
      </c>
      <c r="D202" s="280">
        <v>15.19</v>
      </c>
    </row>
    <row r="203" spans="1:4" x14ac:dyDescent="0.2">
      <c r="A203" s="279" t="s">
        <v>793</v>
      </c>
      <c r="B203" s="279" t="s">
        <v>794</v>
      </c>
      <c r="C203" s="279" t="s">
        <v>238</v>
      </c>
      <c r="D203" s="280">
        <v>15.99</v>
      </c>
    </row>
    <row r="204" spans="1:4" x14ac:dyDescent="0.2">
      <c r="A204" s="279" t="s">
        <v>795</v>
      </c>
      <c r="B204" s="279" t="s">
        <v>796</v>
      </c>
      <c r="C204" s="279" t="s">
        <v>238</v>
      </c>
      <c r="D204" s="280">
        <v>12.62</v>
      </c>
    </row>
    <row r="205" spans="1:4" x14ac:dyDescent="0.2">
      <c r="A205" s="279" t="s">
        <v>797</v>
      </c>
      <c r="B205" s="279" t="s">
        <v>798</v>
      </c>
      <c r="C205" s="279" t="s">
        <v>238</v>
      </c>
      <c r="D205" s="280">
        <v>13.13</v>
      </c>
    </row>
    <row r="206" spans="1:4" x14ac:dyDescent="0.2">
      <c r="A206" s="279" t="s">
        <v>799</v>
      </c>
      <c r="B206" s="279" t="s">
        <v>800</v>
      </c>
      <c r="C206" s="279" t="s">
        <v>238</v>
      </c>
      <c r="D206" s="280">
        <v>8.6999999999999993</v>
      </c>
    </row>
    <row r="207" spans="1:4" x14ac:dyDescent="0.2">
      <c r="A207" s="279" t="s">
        <v>805</v>
      </c>
      <c r="B207" s="279" t="s">
        <v>806</v>
      </c>
      <c r="C207" s="279" t="s">
        <v>238</v>
      </c>
      <c r="D207" s="280">
        <v>9.1</v>
      </c>
    </row>
    <row r="208" spans="1:4" x14ac:dyDescent="0.2">
      <c r="A208" s="279" t="s">
        <v>807</v>
      </c>
      <c r="B208" s="279" t="s">
        <v>808</v>
      </c>
      <c r="C208" s="279" t="s">
        <v>238</v>
      </c>
      <c r="D208" s="280">
        <v>13.17</v>
      </c>
    </row>
    <row r="209" spans="1:4" x14ac:dyDescent="0.2">
      <c r="A209" s="279" t="s">
        <v>809</v>
      </c>
      <c r="B209" s="279" t="s">
        <v>810</v>
      </c>
      <c r="C209" s="279" t="s">
        <v>238</v>
      </c>
      <c r="D209" s="280">
        <v>12.14</v>
      </c>
    </row>
    <row r="210" spans="1:4" x14ac:dyDescent="0.2">
      <c r="A210" s="279" t="s">
        <v>811</v>
      </c>
      <c r="B210" s="279" t="s">
        <v>812</v>
      </c>
      <c r="C210" s="279" t="s">
        <v>238</v>
      </c>
      <c r="D210" s="280">
        <v>12.27</v>
      </c>
    </row>
    <row r="211" spans="1:4" x14ac:dyDescent="0.2">
      <c r="A211" s="279" t="s">
        <v>813</v>
      </c>
      <c r="B211" s="279" t="s">
        <v>814</v>
      </c>
      <c r="C211" s="279" t="s">
        <v>238</v>
      </c>
      <c r="D211" s="280">
        <v>10.86</v>
      </c>
    </row>
    <row r="212" spans="1:4" x14ac:dyDescent="0.2">
      <c r="A212" s="279" t="s">
        <v>815</v>
      </c>
      <c r="B212" s="279" t="s">
        <v>816</v>
      </c>
      <c r="C212" s="279" t="s">
        <v>238</v>
      </c>
      <c r="D212" s="280">
        <v>10.27</v>
      </c>
    </row>
    <row r="213" spans="1:4" x14ac:dyDescent="0.2">
      <c r="A213" s="279" t="s">
        <v>817</v>
      </c>
      <c r="B213" s="279" t="s">
        <v>818</v>
      </c>
      <c r="C213" s="279" t="s">
        <v>238</v>
      </c>
      <c r="D213" s="280">
        <v>12.38</v>
      </c>
    </row>
    <row r="214" spans="1:4" x14ac:dyDescent="0.2">
      <c r="A214" s="279" t="s">
        <v>819</v>
      </c>
      <c r="B214" s="279" t="s">
        <v>820</v>
      </c>
      <c r="C214" s="279" t="s">
        <v>238</v>
      </c>
      <c r="D214" s="280">
        <v>11.39</v>
      </c>
    </row>
    <row r="215" spans="1:4" x14ac:dyDescent="0.2">
      <c r="A215" s="279" t="s">
        <v>1081</v>
      </c>
      <c r="B215" s="279" t="s">
        <v>1082</v>
      </c>
      <c r="C215" s="279" t="s">
        <v>238</v>
      </c>
      <c r="D215" s="280">
        <v>14.65</v>
      </c>
    </row>
    <row r="216" spans="1:4" x14ac:dyDescent="0.2">
      <c r="A216" s="279" t="s">
        <v>821</v>
      </c>
      <c r="B216" s="279" t="s">
        <v>822</v>
      </c>
      <c r="C216" s="279" t="s">
        <v>238</v>
      </c>
      <c r="D216" s="280">
        <v>17.079999999999998</v>
      </c>
    </row>
    <row r="217" spans="1:4" x14ac:dyDescent="0.2">
      <c r="A217" s="279" t="s">
        <v>823</v>
      </c>
      <c r="B217" s="279" t="s">
        <v>824</v>
      </c>
      <c r="C217" s="279" t="s">
        <v>238</v>
      </c>
      <c r="D217" s="280">
        <v>12.67</v>
      </c>
    </row>
    <row r="218" spans="1:4" x14ac:dyDescent="0.2">
      <c r="A218" s="279" t="s">
        <v>825</v>
      </c>
      <c r="B218" s="279" t="s">
        <v>826</v>
      </c>
      <c r="C218" s="279" t="s">
        <v>238</v>
      </c>
      <c r="D218" s="280">
        <v>11.47</v>
      </c>
    </row>
    <row r="219" spans="1:4" x14ac:dyDescent="0.2">
      <c r="A219" s="279" t="s">
        <v>827</v>
      </c>
      <c r="B219" s="279" t="s">
        <v>828</v>
      </c>
      <c r="C219" s="279" t="s">
        <v>238</v>
      </c>
      <c r="D219" s="280">
        <v>7.78</v>
      </c>
    </row>
    <row r="220" spans="1:4" x14ac:dyDescent="0.2">
      <c r="A220" s="279" t="s">
        <v>829</v>
      </c>
      <c r="B220" s="279" t="s">
        <v>830</v>
      </c>
      <c r="C220" s="279" t="s">
        <v>238</v>
      </c>
      <c r="D220" s="280">
        <v>8.18</v>
      </c>
    </row>
    <row r="221" spans="1:4" x14ac:dyDescent="0.2">
      <c r="A221" s="279" t="s">
        <v>831</v>
      </c>
      <c r="B221" s="279" t="s">
        <v>832</v>
      </c>
      <c r="C221" s="279" t="s">
        <v>238</v>
      </c>
      <c r="D221" s="280">
        <v>9.39</v>
      </c>
    </row>
    <row r="222" spans="1:4" x14ac:dyDescent="0.2">
      <c r="A222" s="279" t="s">
        <v>833</v>
      </c>
      <c r="B222" s="279" t="s">
        <v>834</v>
      </c>
      <c r="C222" s="279" t="s">
        <v>238</v>
      </c>
      <c r="D222" s="280">
        <v>7.49</v>
      </c>
    </row>
    <row r="223" spans="1:4" x14ac:dyDescent="0.2">
      <c r="A223" s="279" t="s">
        <v>835</v>
      </c>
      <c r="B223" s="279" t="s">
        <v>836</v>
      </c>
      <c r="C223" s="279" t="s">
        <v>238</v>
      </c>
      <c r="D223" s="280">
        <v>8.4600000000000009</v>
      </c>
    </row>
    <row r="224" spans="1:4" x14ac:dyDescent="0.2">
      <c r="A224" s="279" t="s">
        <v>837</v>
      </c>
      <c r="B224" s="279" t="s">
        <v>838</v>
      </c>
      <c r="C224" s="279" t="s">
        <v>238</v>
      </c>
      <c r="D224" s="280">
        <v>7.69</v>
      </c>
    </row>
    <row r="225" spans="1:4" x14ac:dyDescent="0.2">
      <c r="A225" s="279" t="s">
        <v>839</v>
      </c>
      <c r="B225" s="279" t="s">
        <v>840</v>
      </c>
      <c r="C225" s="279" t="s">
        <v>238</v>
      </c>
      <c r="D225" s="280">
        <v>6.75</v>
      </c>
    </row>
    <row r="226" spans="1:4" x14ac:dyDescent="0.2">
      <c r="A226" s="279" t="s">
        <v>643</v>
      </c>
      <c r="B226" s="279" t="s">
        <v>644</v>
      </c>
      <c r="C226" s="279" t="s">
        <v>238</v>
      </c>
      <c r="D226" s="280">
        <v>9.34</v>
      </c>
    </row>
    <row r="227" spans="1:4" x14ac:dyDescent="0.2">
      <c r="A227" s="279" t="s">
        <v>841</v>
      </c>
      <c r="B227" s="279" t="s">
        <v>842</v>
      </c>
      <c r="C227" s="279" t="s">
        <v>238</v>
      </c>
      <c r="D227" s="280">
        <v>7.56</v>
      </c>
    </row>
    <row r="228" spans="1:4" x14ac:dyDescent="0.2">
      <c r="A228" s="279" t="s">
        <v>843</v>
      </c>
      <c r="B228" s="279" t="s">
        <v>844</v>
      </c>
      <c r="C228" s="279" t="s">
        <v>238</v>
      </c>
      <c r="D228" s="280">
        <v>14.41</v>
      </c>
    </row>
    <row r="229" spans="1:4" x14ac:dyDescent="0.2">
      <c r="A229" s="279" t="s">
        <v>847</v>
      </c>
      <c r="B229" s="279" t="s">
        <v>848</v>
      </c>
      <c r="C229" s="279" t="s">
        <v>238</v>
      </c>
      <c r="D229" s="280">
        <v>12.96</v>
      </c>
    </row>
    <row r="230" spans="1:4" x14ac:dyDescent="0.2">
      <c r="A230" s="279" t="s">
        <v>849</v>
      </c>
      <c r="B230" s="279" t="s">
        <v>850</v>
      </c>
      <c r="C230" s="279" t="s">
        <v>238</v>
      </c>
      <c r="D230" s="280">
        <v>9.69</v>
      </c>
    </row>
    <row r="231" spans="1:4" x14ac:dyDescent="0.2">
      <c r="A231" s="279" t="s">
        <v>851</v>
      </c>
      <c r="B231" s="279" t="s">
        <v>852</v>
      </c>
      <c r="C231" s="279" t="s">
        <v>238</v>
      </c>
      <c r="D231" s="280">
        <v>9.52</v>
      </c>
    </row>
    <row r="232" spans="1:4" x14ac:dyDescent="0.2">
      <c r="A232" s="279" t="s">
        <v>853</v>
      </c>
      <c r="B232" s="279" t="s">
        <v>854</v>
      </c>
      <c r="C232" s="279" t="s">
        <v>238</v>
      </c>
      <c r="D232" s="280">
        <v>7.72</v>
      </c>
    </row>
    <row r="233" spans="1:4" x14ac:dyDescent="0.2">
      <c r="A233" s="279" t="s">
        <v>855</v>
      </c>
      <c r="B233" s="279" t="s">
        <v>856</v>
      </c>
      <c r="C233" s="279" t="s">
        <v>238</v>
      </c>
      <c r="D233" s="280">
        <v>8.3000000000000007</v>
      </c>
    </row>
    <row r="234" spans="1:4" x14ac:dyDescent="0.2">
      <c r="A234" s="279" t="s">
        <v>857</v>
      </c>
      <c r="B234" s="279" t="s">
        <v>858</v>
      </c>
      <c r="C234" s="279" t="s">
        <v>238</v>
      </c>
      <c r="D234" s="280">
        <v>10.27</v>
      </c>
    </row>
    <row r="235" spans="1:4" x14ac:dyDescent="0.2">
      <c r="A235" s="279" t="s">
        <v>861</v>
      </c>
      <c r="B235" s="279" t="s">
        <v>862</v>
      </c>
      <c r="C235" s="279" t="s">
        <v>238</v>
      </c>
      <c r="D235" s="280">
        <v>12.52</v>
      </c>
    </row>
    <row r="236" spans="1:4" x14ac:dyDescent="0.2">
      <c r="A236" s="279" t="s">
        <v>863</v>
      </c>
      <c r="B236" s="279" t="s">
        <v>864</v>
      </c>
      <c r="C236" s="279" t="s">
        <v>238</v>
      </c>
      <c r="D236" s="280">
        <v>13.95</v>
      </c>
    </row>
    <row r="237" spans="1:4" x14ac:dyDescent="0.2">
      <c r="A237" s="279" t="s">
        <v>865</v>
      </c>
      <c r="B237" s="279" t="s">
        <v>866</v>
      </c>
      <c r="C237" s="279" t="s">
        <v>238</v>
      </c>
      <c r="D237" s="280">
        <v>7.24</v>
      </c>
    </row>
    <row r="238" spans="1:4" x14ac:dyDescent="0.2">
      <c r="A238" s="279" t="s">
        <v>867</v>
      </c>
      <c r="B238" s="279" t="s">
        <v>868</v>
      </c>
      <c r="C238" s="279" t="s">
        <v>238</v>
      </c>
      <c r="D238" s="280">
        <v>8.5500000000000007</v>
      </c>
    </row>
    <row r="239" spans="1:4" x14ac:dyDescent="0.2">
      <c r="A239" s="279" t="s">
        <v>869</v>
      </c>
      <c r="B239" s="279" t="s">
        <v>870</v>
      </c>
      <c r="C239" s="279" t="s">
        <v>238</v>
      </c>
      <c r="D239" s="280">
        <v>7.76</v>
      </c>
    </row>
    <row r="240" spans="1:4" x14ac:dyDescent="0.2">
      <c r="A240" s="279" t="s">
        <v>871</v>
      </c>
      <c r="B240" s="279" t="s">
        <v>872</v>
      </c>
      <c r="C240" s="279" t="s">
        <v>238</v>
      </c>
      <c r="D240" s="280">
        <v>12.36</v>
      </c>
    </row>
    <row r="241" spans="1:4" x14ac:dyDescent="0.2">
      <c r="A241" s="279" t="s">
        <v>873</v>
      </c>
      <c r="B241" s="279" t="s">
        <v>874</v>
      </c>
      <c r="C241" s="279" t="s">
        <v>238</v>
      </c>
      <c r="D241" s="280">
        <v>11.19</v>
      </c>
    </row>
    <row r="242" spans="1:4" x14ac:dyDescent="0.2">
      <c r="A242" s="279" t="s">
        <v>875</v>
      </c>
      <c r="B242" s="279" t="s">
        <v>876</v>
      </c>
      <c r="C242" s="279" t="s">
        <v>238</v>
      </c>
      <c r="D242" s="280">
        <v>13.96</v>
      </c>
    </row>
    <row r="243" spans="1:4" x14ac:dyDescent="0.2">
      <c r="A243" s="279" t="s">
        <v>877</v>
      </c>
      <c r="B243" s="279" t="s">
        <v>878</v>
      </c>
      <c r="C243" s="279" t="s">
        <v>238</v>
      </c>
      <c r="D243" s="280">
        <v>12.76</v>
      </c>
    </row>
    <row r="244" spans="1:4" x14ac:dyDescent="0.2">
      <c r="A244" s="279" t="s">
        <v>879</v>
      </c>
      <c r="B244" s="279" t="s">
        <v>880</v>
      </c>
      <c r="C244" s="279" t="s">
        <v>238</v>
      </c>
      <c r="D244" s="280">
        <v>12.77</v>
      </c>
    </row>
    <row r="245" spans="1:4" x14ac:dyDescent="0.2">
      <c r="A245" s="279" t="s">
        <v>881</v>
      </c>
      <c r="B245" s="279" t="s">
        <v>882</v>
      </c>
      <c r="C245" s="279" t="s">
        <v>238</v>
      </c>
      <c r="D245" s="280">
        <v>11.24</v>
      </c>
    </row>
    <row r="246" spans="1:4" x14ac:dyDescent="0.2">
      <c r="A246" s="279" t="s">
        <v>883</v>
      </c>
      <c r="B246" s="279" t="s">
        <v>884</v>
      </c>
      <c r="C246" s="279" t="s">
        <v>238</v>
      </c>
      <c r="D246" s="280">
        <v>10.17</v>
      </c>
    </row>
    <row r="247" spans="1:4" x14ac:dyDescent="0.2">
      <c r="A247" s="279" t="s">
        <v>885</v>
      </c>
      <c r="B247" s="279" t="s">
        <v>886</v>
      </c>
      <c r="C247" s="279" t="s">
        <v>238</v>
      </c>
      <c r="D247" s="280">
        <v>11.97</v>
      </c>
    </row>
    <row r="248" spans="1:4" x14ac:dyDescent="0.2">
      <c r="A248" s="279" t="s">
        <v>887</v>
      </c>
      <c r="B248" s="279" t="s">
        <v>888</v>
      </c>
      <c r="C248" s="279" t="s">
        <v>238</v>
      </c>
      <c r="D248" s="280">
        <v>9.77</v>
      </c>
    </row>
    <row r="249" spans="1:4" x14ac:dyDescent="0.2">
      <c r="A249" s="279" t="s">
        <v>889</v>
      </c>
      <c r="B249" s="279" t="s">
        <v>890</v>
      </c>
      <c r="C249" s="279" t="s">
        <v>238</v>
      </c>
      <c r="D249" s="280">
        <v>11.57</v>
      </c>
    </row>
    <row r="250" spans="1:4" x14ac:dyDescent="0.2">
      <c r="A250" s="279" t="s">
        <v>891</v>
      </c>
      <c r="B250" s="279" t="s">
        <v>892</v>
      </c>
      <c r="C250" s="279" t="s">
        <v>238</v>
      </c>
      <c r="D250" s="280">
        <v>10.94</v>
      </c>
    </row>
    <row r="251" spans="1:4" x14ac:dyDescent="0.2">
      <c r="A251" s="279" t="s">
        <v>893</v>
      </c>
      <c r="B251" s="279" t="s">
        <v>894</v>
      </c>
      <c r="C251" s="279" t="s">
        <v>238</v>
      </c>
      <c r="D251" s="280">
        <v>14.87</v>
      </c>
    </row>
    <row r="252" spans="1:4" x14ac:dyDescent="0.2">
      <c r="A252" s="279" t="s">
        <v>895</v>
      </c>
      <c r="B252" s="279" t="s">
        <v>896</v>
      </c>
      <c r="C252" s="279" t="s">
        <v>238</v>
      </c>
      <c r="D252" s="280">
        <v>11.99</v>
      </c>
    </row>
    <row r="253" spans="1:4" x14ac:dyDescent="0.2">
      <c r="A253" s="279" t="s">
        <v>897</v>
      </c>
      <c r="B253" s="279" t="s">
        <v>898</v>
      </c>
      <c r="C253" s="279" t="s">
        <v>238</v>
      </c>
      <c r="D253" s="280">
        <v>11.33</v>
      </c>
    </row>
    <row r="254" spans="1:4" x14ac:dyDescent="0.2">
      <c r="A254" s="279" t="s">
        <v>899</v>
      </c>
      <c r="B254" s="279" t="s">
        <v>900</v>
      </c>
      <c r="C254" s="279" t="s">
        <v>238</v>
      </c>
      <c r="D254" s="280">
        <v>12.59</v>
      </c>
    </row>
    <row r="255" spans="1:4" x14ac:dyDescent="0.2">
      <c r="A255" s="279" t="s">
        <v>901</v>
      </c>
      <c r="B255" s="279" t="s">
        <v>902</v>
      </c>
      <c r="C255" s="279" t="s">
        <v>238</v>
      </c>
      <c r="D255" s="280">
        <v>15.77</v>
      </c>
    </row>
    <row r="256" spans="1:4" x14ac:dyDescent="0.2">
      <c r="A256" s="279" t="s">
        <v>903</v>
      </c>
      <c r="B256" s="279" t="s">
        <v>904</v>
      </c>
      <c r="C256" s="279" t="s">
        <v>238</v>
      </c>
      <c r="D256" s="280">
        <v>16.12</v>
      </c>
    </row>
    <row r="257" spans="1:4" x14ac:dyDescent="0.2">
      <c r="A257" s="279" t="s">
        <v>905</v>
      </c>
      <c r="B257" s="279" t="s">
        <v>906</v>
      </c>
      <c r="C257" s="279" t="s">
        <v>238</v>
      </c>
      <c r="D257" s="280">
        <v>14.47</v>
      </c>
    </row>
    <row r="258" spans="1:4" x14ac:dyDescent="0.2">
      <c r="A258" s="279" t="s">
        <v>907</v>
      </c>
      <c r="B258" s="279" t="s">
        <v>908</v>
      </c>
      <c r="C258" s="279" t="s">
        <v>238</v>
      </c>
      <c r="D258" s="280">
        <v>14.3</v>
      </c>
    </row>
    <row r="259" spans="1:4" x14ac:dyDescent="0.2">
      <c r="A259" s="279" t="s">
        <v>909</v>
      </c>
      <c r="B259" s="279" t="s">
        <v>910</v>
      </c>
      <c r="C259" s="279" t="s">
        <v>238</v>
      </c>
      <c r="D259" s="280">
        <v>11.05</v>
      </c>
    </row>
    <row r="260" spans="1:4" x14ac:dyDescent="0.2">
      <c r="A260" s="279" t="s">
        <v>911</v>
      </c>
      <c r="B260" s="279" t="s">
        <v>912</v>
      </c>
      <c r="C260" s="279" t="s">
        <v>238</v>
      </c>
      <c r="D260" s="280">
        <v>8.5</v>
      </c>
    </row>
    <row r="261" spans="1:4" x14ac:dyDescent="0.2">
      <c r="A261" s="279" t="s">
        <v>913</v>
      </c>
      <c r="B261" s="279" t="s">
        <v>914</v>
      </c>
      <c r="C261" s="279" t="s">
        <v>238</v>
      </c>
      <c r="D261" s="280">
        <v>10.210000000000001</v>
      </c>
    </row>
    <row r="262" spans="1:4" x14ac:dyDescent="0.2">
      <c r="A262" s="279" t="s">
        <v>915</v>
      </c>
      <c r="B262" s="279" t="s">
        <v>916</v>
      </c>
      <c r="C262" s="279" t="s">
        <v>238</v>
      </c>
      <c r="D262" s="280">
        <v>10.91</v>
      </c>
    </row>
    <row r="263" spans="1:4" x14ac:dyDescent="0.2">
      <c r="A263" s="279" t="s">
        <v>917</v>
      </c>
      <c r="B263" s="279" t="s">
        <v>918</v>
      </c>
      <c r="C263" s="279" t="s">
        <v>238</v>
      </c>
      <c r="D263" s="280">
        <v>19.309999999999999</v>
      </c>
    </row>
    <row r="264" spans="1:4" x14ac:dyDescent="0.2">
      <c r="A264" s="279" t="s">
        <v>919</v>
      </c>
      <c r="B264" s="279" t="s">
        <v>920</v>
      </c>
      <c r="C264" s="279" t="s">
        <v>238</v>
      </c>
      <c r="D264" s="280">
        <v>18.88</v>
      </c>
    </row>
    <row r="265" spans="1:4" x14ac:dyDescent="0.2">
      <c r="A265" s="279" t="s">
        <v>921</v>
      </c>
      <c r="B265" s="279" t="s">
        <v>922</v>
      </c>
      <c r="C265" s="279" t="s">
        <v>238</v>
      </c>
      <c r="D265" s="280">
        <v>15.84</v>
      </c>
    </row>
    <row r="266" spans="1:4" x14ac:dyDescent="0.2">
      <c r="A266" s="279" t="s">
        <v>923</v>
      </c>
      <c r="B266" s="279" t="s">
        <v>924</v>
      </c>
      <c r="C266" s="279" t="s">
        <v>238</v>
      </c>
      <c r="D266" s="280">
        <v>18.489999999999998</v>
      </c>
    </row>
    <row r="267" spans="1:4" x14ac:dyDescent="0.2">
      <c r="A267" s="279" t="s">
        <v>925</v>
      </c>
      <c r="B267" s="279" t="s">
        <v>926</v>
      </c>
      <c r="C267" s="279" t="s">
        <v>238</v>
      </c>
      <c r="D267" s="280">
        <v>11.77</v>
      </c>
    </row>
    <row r="268" spans="1:4" x14ac:dyDescent="0.2">
      <c r="A268" s="279" t="s">
        <v>927</v>
      </c>
      <c r="B268" s="279" t="s">
        <v>928</v>
      </c>
      <c r="C268" s="279" t="s">
        <v>238</v>
      </c>
      <c r="D268" s="280">
        <v>17.149999999999999</v>
      </c>
    </row>
    <row r="269" spans="1:4" x14ac:dyDescent="0.2">
      <c r="A269" s="279" t="s">
        <v>929</v>
      </c>
      <c r="B269" s="279" t="s">
        <v>930</v>
      </c>
      <c r="C269" s="279" t="s">
        <v>238</v>
      </c>
      <c r="D269" s="280">
        <v>18.7</v>
      </c>
    </row>
    <row r="270" spans="1:4" x14ac:dyDescent="0.2">
      <c r="A270" s="279" t="s">
        <v>931</v>
      </c>
      <c r="B270" s="279" t="s">
        <v>932</v>
      </c>
      <c r="C270" s="279" t="s">
        <v>238</v>
      </c>
      <c r="D270" s="280">
        <v>15.94</v>
      </c>
    </row>
    <row r="271" spans="1:4" x14ac:dyDescent="0.2">
      <c r="A271" s="279" t="s">
        <v>933</v>
      </c>
      <c r="B271" s="279" t="s">
        <v>934</v>
      </c>
      <c r="C271" s="279" t="s">
        <v>238</v>
      </c>
      <c r="D271" s="280">
        <v>15.15</v>
      </c>
    </row>
    <row r="272" spans="1:4" x14ac:dyDescent="0.2">
      <c r="A272" s="279" t="s">
        <v>935</v>
      </c>
      <c r="B272" s="279" t="s">
        <v>936</v>
      </c>
      <c r="C272" s="279" t="s">
        <v>238</v>
      </c>
      <c r="D272" s="280">
        <v>15</v>
      </c>
    </row>
    <row r="273" spans="1:4" x14ac:dyDescent="0.2">
      <c r="A273" s="279" t="s">
        <v>937</v>
      </c>
      <c r="B273" s="279" t="s">
        <v>938</v>
      </c>
      <c r="C273" s="279" t="s">
        <v>238</v>
      </c>
      <c r="D273" s="280">
        <v>13.82</v>
      </c>
    </row>
    <row r="274" spans="1:4" x14ac:dyDescent="0.2">
      <c r="A274" s="279" t="s">
        <v>939</v>
      </c>
      <c r="B274" s="279" t="s">
        <v>940</v>
      </c>
      <c r="C274" s="279" t="s">
        <v>238</v>
      </c>
      <c r="D274" s="280">
        <v>13.69</v>
      </c>
    </row>
    <row r="275" spans="1:4" x14ac:dyDescent="0.2">
      <c r="A275" s="279" t="s">
        <v>941</v>
      </c>
      <c r="B275" s="279" t="s">
        <v>942</v>
      </c>
      <c r="C275" s="279" t="s">
        <v>238</v>
      </c>
      <c r="D275" s="280">
        <v>10.039999999999999</v>
      </c>
    </row>
    <row r="276" spans="1:4" x14ac:dyDescent="0.2">
      <c r="A276" s="279" t="s">
        <v>943</v>
      </c>
      <c r="B276" s="279" t="s">
        <v>944</v>
      </c>
      <c r="C276" s="279" t="s">
        <v>505</v>
      </c>
      <c r="D276" s="280">
        <v>4.58</v>
      </c>
    </row>
    <row r="277" spans="1:4" x14ac:dyDescent="0.2">
      <c r="A277" s="279" t="s">
        <v>945</v>
      </c>
      <c r="B277" s="279" t="s">
        <v>946</v>
      </c>
      <c r="C277" s="279" t="s">
        <v>505</v>
      </c>
      <c r="D277" s="280">
        <v>12.76</v>
      </c>
    </row>
    <row r="278" spans="1:4" x14ac:dyDescent="0.2">
      <c r="A278" s="279" t="s">
        <v>947</v>
      </c>
      <c r="B278" s="279" t="s">
        <v>948</v>
      </c>
      <c r="C278" s="279" t="s">
        <v>505</v>
      </c>
      <c r="D278" s="280">
        <v>9.32</v>
      </c>
    </row>
    <row r="279" spans="1:4" x14ac:dyDescent="0.2">
      <c r="A279" s="279" t="s">
        <v>949</v>
      </c>
      <c r="B279" s="279" t="s">
        <v>950</v>
      </c>
      <c r="C279" s="279" t="s">
        <v>505</v>
      </c>
      <c r="D279" s="280">
        <v>8.5</v>
      </c>
    </row>
    <row r="280" spans="1:4" x14ac:dyDescent="0.2">
      <c r="A280" s="279" t="s">
        <v>951</v>
      </c>
      <c r="B280" s="279" t="s">
        <v>952</v>
      </c>
      <c r="C280" s="279" t="s">
        <v>505</v>
      </c>
      <c r="D280" s="280">
        <v>10.99</v>
      </c>
    </row>
    <row r="281" spans="1:4" x14ac:dyDescent="0.2">
      <c r="A281" s="279" t="s">
        <v>953</v>
      </c>
      <c r="B281" s="279" t="s">
        <v>954</v>
      </c>
      <c r="C281" s="279" t="s">
        <v>505</v>
      </c>
      <c r="D281" s="280">
        <v>8.18</v>
      </c>
    </row>
    <row r="282" spans="1:4" x14ac:dyDescent="0.2">
      <c r="A282" s="279" t="s">
        <v>955</v>
      </c>
      <c r="B282" s="279" t="s">
        <v>956</v>
      </c>
      <c r="C282" s="279" t="s">
        <v>505</v>
      </c>
      <c r="D282" s="280">
        <v>8.6300000000000008</v>
      </c>
    </row>
    <row r="283" spans="1:4" x14ac:dyDescent="0.2">
      <c r="A283" s="279" t="s">
        <v>957</v>
      </c>
      <c r="B283" s="279" t="s">
        <v>958</v>
      </c>
      <c r="C283" s="279" t="s">
        <v>505</v>
      </c>
      <c r="D283" s="280">
        <v>10.210000000000001</v>
      </c>
    </row>
    <row r="284" spans="1:4" x14ac:dyDescent="0.2">
      <c r="A284" s="279" t="s">
        <v>959</v>
      </c>
      <c r="B284" s="279" t="s">
        <v>960</v>
      </c>
      <c r="C284" s="279" t="s">
        <v>505</v>
      </c>
      <c r="D284" s="280">
        <v>9.99</v>
      </c>
    </row>
    <row r="285" spans="1:4" x14ac:dyDescent="0.2">
      <c r="A285" s="279" t="s">
        <v>961</v>
      </c>
      <c r="B285" s="279" t="s">
        <v>962</v>
      </c>
      <c r="C285" s="279" t="s">
        <v>505</v>
      </c>
      <c r="D285" s="280">
        <v>11.1</v>
      </c>
    </row>
    <row r="286" spans="1:4" x14ac:dyDescent="0.2">
      <c r="A286" s="279" t="s">
        <v>963</v>
      </c>
      <c r="B286" s="279" t="s">
        <v>964</v>
      </c>
      <c r="C286" s="279" t="s">
        <v>505</v>
      </c>
      <c r="D286" s="280">
        <v>9.25</v>
      </c>
    </row>
    <row r="287" spans="1:4" x14ac:dyDescent="0.2">
      <c r="A287" s="279" t="s">
        <v>965</v>
      </c>
      <c r="B287" s="279" t="s">
        <v>966</v>
      </c>
      <c r="C287" s="279" t="s">
        <v>505</v>
      </c>
      <c r="D287" s="280">
        <v>8.8699999999999992</v>
      </c>
    </row>
    <row r="288" spans="1:4" x14ac:dyDescent="0.2">
      <c r="A288" s="279" t="s">
        <v>967</v>
      </c>
      <c r="B288" s="279" t="s">
        <v>968</v>
      </c>
      <c r="C288" s="279" t="s">
        <v>505</v>
      </c>
      <c r="D288" s="280">
        <v>8.18</v>
      </c>
    </row>
    <row r="289" spans="1:4" x14ac:dyDescent="0.2">
      <c r="A289" s="279" t="s">
        <v>969</v>
      </c>
      <c r="B289" s="279" t="s">
        <v>970</v>
      </c>
      <c r="C289" s="279" t="s">
        <v>505</v>
      </c>
      <c r="D289" s="280">
        <v>11.43</v>
      </c>
    </row>
    <row r="290" spans="1:4" x14ac:dyDescent="0.2">
      <c r="A290" s="279" t="s">
        <v>971</v>
      </c>
      <c r="B290" s="279" t="s">
        <v>972</v>
      </c>
      <c r="C290" s="279" t="s">
        <v>505</v>
      </c>
      <c r="D290" s="280">
        <v>10.09</v>
      </c>
    </row>
    <row r="291" spans="1:4" x14ac:dyDescent="0.2">
      <c r="A291" s="279" t="s">
        <v>973</v>
      </c>
      <c r="B291" s="279" t="s">
        <v>974</v>
      </c>
      <c r="C291" s="279" t="s">
        <v>505</v>
      </c>
      <c r="D291" s="280">
        <v>8.3699999999999992</v>
      </c>
    </row>
    <row r="292" spans="1:4" x14ac:dyDescent="0.2">
      <c r="A292" s="279" t="s">
        <v>975</v>
      </c>
      <c r="B292" s="279" t="s">
        <v>976</v>
      </c>
      <c r="C292" s="279" t="s">
        <v>505</v>
      </c>
      <c r="D292" s="280">
        <v>9.07</v>
      </c>
    </row>
    <row r="293" spans="1:4" x14ac:dyDescent="0.2">
      <c r="A293" s="279" t="s">
        <v>977</v>
      </c>
      <c r="B293" s="279" t="s">
        <v>978</v>
      </c>
      <c r="C293" s="279" t="s">
        <v>505</v>
      </c>
      <c r="D293" s="280">
        <v>9.17</v>
      </c>
    </row>
    <row r="294" spans="1:4" x14ac:dyDescent="0.2">
      <c r="A294" s="279" t="s">
        <v>979</v>
      </c>
      <c r="B294" s="279" t="s">
        <v>980</v>
      </c>
      <c r="C294" s="279" t="s">
        <v>505</v>
      </c>
      <c r="D294" s="280">
        <v>7.66</v>
      </c>
    </row>
    <row r="295" spans="1:4" x14ac:dyDescent="0.2">
      <c r="A295" s="279" t="s">
        <v>981</v>
      </c>
      <c r="B295" s="279" t="s">
        <v>982</v>
      </c>
      <c r="C295" s="279" t="s">
        <v>505</v>
      </c>
      <c r="D295" s="280">
        <v>9.26</v>
      </c>
    </row>
    <row r="296" spans="1:4" x14ac:dyDescent="0.2">
      <c r="A296" s="279" t="s">
        <v>983</v>
      </c>
      <c r="B296" s="279" t="s">
        <v>984</v>
      </c>
      <c r="C296" s="279" t="s">
        <v>505</v>
      </c>
      <c r="D296" s="280">
        <v>8.41</v>
      </c>
    </row>
    <row r="297" spans="1:4" x14ac:dyDescent="0.2">
      <c r="A297" s="279" t="s">
        <v>985</v>
      </c>
      <c r="B297" s="279" t="s">
        <v>986</v>
      </c>
      <c r="C297" s="279" t="s">
        <v>505</v>
      </c>
      <c r="D297" s="280">
        <v>8.07</v>
      </c>
    </row>
    <row r="298" spans="1:4" x14ac:dyDescent="0.2">
      <c r="A298" s="279" t="s">
        <v>987</v>
      </c>
      <c r="B298" s="279" t="s">
        <v>988</v>
      </c>
      <c r="C298" s="279" t="s">
        <v>505</v>
      </c>
      <c r="D298" s="280">
        <v>9.6199999999999992</v>
      </c>
    </row>
    <row r="299" spans="1:4" x14ac:dyDescent="0.2">
      <c r="A299" s="279" t="s">
        <v>989</v>
      </c>
      <c r="B299" s="279" t="s">
        <v>990</v>
      </c>
      <c r="C299" s="279" t="s">
        <v>505</v>
      </c>
      <c r="D299" s="280">
        <v>9.11</v>
      </c>
    </row>
    <row r="300" spans="1:4" x14ac:dyDescent="0.2">
      <c r="A300" s="279" t="s">
        <v>991</v>
      </c>
      <c r="B300" s="279" t="s">
        <v>992</v>
      </c>
      <c r="C300" s="279" t="s">
        <v>505</v>
      </c>
      <c r="D300" s="280">
        <v>13.26</v>
      </c>
    </row>
    <row r="301" spans="1:4" x14ac:dyDescent="0.2">
      <c r="A301" s="279" t="s">
        <v>993</v>
      </c>
      <c r="B301" s="279" t="s">
        <v>994</v>
      </c>
      <c r="C301" s="279" t="s">
        <v>505</v>
      </c>
      <c r="D301" s="280">
        <v>10.76</v>
      </c>
    </row>
    <row r="302" spans="1:4" x14ac:dyDescent="0.2">
      <c r="A302" s="279" t="s">
        <v>995</v>
      </c>
      <c r="B302" s="279" t="s">
        <v>996</v>
      </c>
      <c r="C302" s="279" t="s">
        <v>505</v>
      </c>
      <c r="D302" s="280">
        <v>7.53</v>
      </c>
    </row>
    <row r="303" spans="1:4" x14ac:dyDescent="0.2">
      <c r="A303" s="279" t="s">
        <v>997</v>
      </c>
      <c r="B303" s="279" t="s">
        <v>998</v>
      </c>
      <c r="C303" s="279" t="s">
        <v>505</v>
      </c>
      <c r="D303" s="280">
        <v>7.66</v>
      </c>
    </row>
    <row r="304" spans="1:4" x14ac:dyDescent="0.2">
      <c r="A304" s="279" t="s">
        <v>999</v>
      </c>
      <c r="B304" s="279" t="s">
        <v>1000</v>
      </c>
      <c r="C304" s="279" t="s">
        <v>505</v>
      </c>
      <c r="D304" s="280">
        <v>7.95</v>
      </c>
    </row>
    <row r="305" spans="1:4" x14ac:dyDescent="0.2">
      <c r="A305" s="279" t="s">
        <v>1001</v>
      </c>
      <c r="B305" s="279" t="s">
        <v>1002</v>
      </c>
      <c r="C305" s="279" t="s">
        <v>505</v>
      </c>
      <c r="D305" s="280">
        <v>6.86</v>
      </c>
    </row>
    <row r="306" spans="1:4" x14ac:dyDescent="0.2">
      <c r="A306" s="279" t="s">
        <v>1003</v>
      </c>
      <c r="B306" s="279" t="s">
        <v>1004</v>
      </c>
      <c r="C306" s="279" t="s">
        <v>505</v>
      </c>
      <c r="D306" s="280">
        <v>12.23</v>
      </c>
    </row>
    <row r="307" spans="1:4" x14ac:dyDescent="0.2">
      <c r="A307" s="279" t="s">
        <v>1005</v>
      </c>
      <c r="B307" s="279" t="s">
        <v>1006</v>
      </c>
      <c r="C307" s="279" t="s">
        <v>505</v>
      </c>
      <c r="D307" s="280">
        <v>6.95</v>
      </c>
    </row>
    <row r="308" spans="1:4" x14ac:dyDescent="0.2">
      <c r="A308" s="279" t="s">
        <v>1007</v>
      </c>
      <c r="B308" s="279" t="s">
        <v>1008</v>
      </c>
      <c r="C308" s="279" t="s">
        <v>505</v>
      </c>
      <c r="D308" s="280">
        <v>8.75</v>
      </c>
    </row>
  </sheetData>
  <hyperlinks>
    <hyperlink ref="A3" r:id="rId1" xr:uid="{0C56F080-C90E-4D23-A495-B395173396D7}"/>
  </hyperlinks>
  <pageMargins left="0.70000000000000007" right="0.70000000000000007" top="0.75" bottom="0.75" header="0.30000000000000004" footer="0.30000000000000004"/>
  <tableParts count="3">
    <tablePart r:id="rId2"/>
    <tablePart r:id="rId3"/>
    <tablePart r:id="rId4"/>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D5F6D1-4DB9-4D0F-8AFE-A4ADB55BFF3D}">
  <dimension ref="A1:M67"/>
  <sheetViews>
    <sheetView workbookViewId="0"/>
  </sheetViews>
  <sheetFormatPr defaultColWidth="9" defaultRowHeight="15" x14ac:dyDescent="0.25"/>
  <cols>
    <col min="1" max="1" width="35.125" style="175" customWidth="1"/>
    <col min="2" max="2" width="16.625" style="175" customWidth="1"/>
    <col min="3" max="3" width="14.75" style="175" customWidth="1"/>
    <col min="4" max="4" width="12.25" style="175" customWidth="1"/>
    <col min="5" max="5" width="20" style="175" customWidth="1"/>
    <col min="6" max="11" width="10.25" style="175" bestFit="1" customWidth="1"/>
    <col min="12" max="12" width="9" style="175" customWidth="1"/>
    <col min="13" max="16384" width="9" style="175"/>
  </cols>
  <sheetData>
    <row r="1" spans="1:13" ht="19.5" x14ac:dyDescent="0.3">
      <c r="A1" s="205" t="s">
        <v>2023</v>
      </c>
    </row>
    <row r="2" spans="1:13" x14ac:dyDescent="0.25">
      <c r="A2" s="204" t="s">
        <v>2056</v>
      </c>
      <c r="M2" s="203"/>
    </row>
    <row r="3" spans="1:13" x14ac:dyDescent="0.25">
      <c r="A3" s="201" t="s">
        <v>2014</v>
      </c>
    </row>
    <row r="4" spans="1:13" x14ac:dyDescent="0.25">
      <c r="A4" s="201"/>
    </row>
    <row r="5" spans="1:13" x14ac:dyDescent="0.25">
      <c r="A5" s="182" t="s">
        <v>2022</v>
      </c>
    </row>
    <row r="6" spans="1:13" ht="38.25" x14ac:dyDescent="0.25">
      <c r="A6" s="211" t="s">
        <v>1218</v>
      </c>
      <c r="B6" s="159" t="s">
        <v>1226</v>
      </c>
      <c r="C6" s="159" t="s">
        <v>1225</v>
      </c>
      <c r="D6" s="159"/>
      <c r="E6" s="159"/>
      <c r="F6" s="159"/>
    </row>
    <row r="7" spans="1:13" x14ac:dyDescent="0.25">
      <c r="A7" s="226" t="s">
        <v>235</v>
      </c>
      <c r="B7" s="226">
        <v>67</v>
      </c>
      <c r="C7" s="199">
        <v>68.400000000000006</v>
      </c>
      <c r="D7" s="199"/>
      <c r="E7" s="199"/>
      <c r="F7" s="198"/>
      <c r="G7" s="188"/>
      <c r="H7" s="188"/>
      <c r="I7" s="188"/>
      <c r="J7" s="188"/>
      <c r="K7" s="188"/>
      <c r="L7" s="188"/>
    </row>
    <row r="8" spans="1:13" x14ac:dyDescent="0.25">
      <c r="A8" s="226" t="s">
        <v>236</v>
      </c>
      <c r="B8" s="226">
        <v>52</v>
      </c>
      <c r="C8" s="199">
        <v>69.2</v>
      </c>
      <c r="D8" s="199"/>
      <c r="E8" s="199"/>
      <c r="F8" s="198"/>
      <c r="G8" s="181"/>
      <c r="H8" s="181"/>
      <c r="I8" s="181"/>
      <c r="J8" s="181"/>
      <c r="K8" s="181"/>
      <c r="L8" s="181"/>
    </row>
    <row r="9" spans="1:13" x14ac:dyDescent="0.25">
      <c r="A9" s="226" t="s">
        <v>237</v>
      </c>
      <c r="B9" s="226">
        <v>69</v>
      </c>
      <c r="C9" s="199">
        <v>69.3</v>
      </c>
      <c r="D9" s="199"/>
      <c r="E9" s="199"/>
      <c r="F9" s="198"/>
      <c r="G9" s="181"/>
      <c r="H9" s="181"/>
      <c r="I9" s="181"/>
      <c r="J9" s="181"/>
      <c r="K9" s="181"/>
      <c r="L9" s="181"/>
    </row>
    <row r="10" spans="1:13" x14ac:dyDescent="0.25">
      <c r="A10" s="226" t="s">
        <v>238</v>
      </c>
      <c r="B10" s="226">
        <v>280</v>
      </c>
      <c r="C10" s="199">
        <v>68.8</v>
      </c>
      <c r="D10" s="199"/>
      <c r="E10" s="199"/>
      <c r="F10" s="198"/>
      <c r="G10" s="181"/>
      <c r="H10" s="181"/>
      <c r="I10" s="181"/>
      <c r="J10" s="181"/>
      <c r="K10" s="181"/>
      <c r="L10" s="181"/>
    </row>
    <row r="11" spans="1:13" x14ac:dyDescent="0.25">
      <c r="A11" s="226" t="s">
        <v>1228</v>
      </c>
      <c r="B11" s="226">
        <v>75</v>
      </c>
      <c r="C11" s="199">
        <v>70.3</v>
      </c>
      <c r="D11" s="199"/>
      <c r="E11" s="199"/>
      <c r="F11" s="198"/>
      <c r="G11" s="181"/>
      <c r="H11" s="181"/>
      <c r="I11" s="181"/>
      <c r="J11" s="181"/>
      <c r="K11" s="181"/>
      <c r="L11" s="181"/>
    </row>
    <row r="12" spans="1:13" x14ac:dyDescent="0.25">
      <c r="A12" s="230" t="s">
        <v>17</v>
      </c>
      <c r="B12" s="230">
        <v>543</v>
      </c>
      <c r="C12" s="193">
        <v>69</v>
      </c>
      <c r="D12" s="193"/>
      <c r="E12" s="193"/>
      <c r="F12" s="196"/>
      <c r="G12" s="181"/>
      <c r="H12" s="181"/>
      <c r="I12" s="181"/>
      <c r="J12" s="181"/>
      <c r="K12" s="181"/>
      <c r="L12" s="181"/>
    </row>
    <row r="13" spans="1:13" x14ac:dyDescent="0.25">
      <c r="A13" s="182"/>
      <c r="B13" s="181"/>
      <c r="C13" s="181"/>
      <c r="D13" s="181"/>
      <c r="E13" s="181"/>
      <c r="F13" s="181"/>
      <c r="G13" s="181"/>
      <c r="H13" s="181"/>
      <c r="I13" s="181"/>
      <c r="J13" s="181"/>
      <c r="K13" s="181"/>
    </row>
    <row r="14" spans="1:13" x14ac:dyDescent="0.25">
      <c r="A14" s="182" t="s">
        <v>2021</v>
      </c>
      <c r="B14" s="181"/>
      <c r="C14" s="181"/>
      <c r="D14" s="181"/>
      <c r="E14" s="181"/>
      <c r="F14" s="181"/>
      <c r="G14" s="181"/>
      <c r="H14" s="181"/>
      <c r="I14" s="181"/>
      <c r="J14" s="181"/>
      <c r="K14" s="181"/>
    </row>
    <row r="15" spans="1:13" ht="38.25" x14ac:dyDescent="0.25">
      <c r="A15" s="211" t="s">
        <v>1218</v>
      </c>
      <c r="B15" s="159" t="s">
        <v>1226</v>
      </c>
      <c r="C15" s="159" t="s">
        <v>1225</v>
      </c>
      <c r="D15" s="159"/>
      <c r="E15" s="188"/>
      <c r="F15" s="188"/>
      <c r="G15" s="188"/>
      <c r="H15" s="188"/>
      <c r="I15" s="188"/>
      <c r="J15" s="188"/>
      <c r="K15" s="188"/>
      <c r="L15" s="188"/>
    </row>
    <row r="16" spans="1:13" x14ac:dyDescent="0.25">
      <c r="A16" s="183" t="s">
        <v>235</v>
      </c>
      <c r="B16" s="229">
        <v>67</v>
      </c>
      <c r="C16" s="178">
        <v>68.400000000000006</v>
      </c>
      <c r="D16" s="178"/>
      <c r="E16" s="178"/>
      <c r="F16" s="178"/>
      <c r="G16" s="181"/>
      <c r="H16" s="181"/>
      <c r="I16" s="181"/>
      <c r="J16" s="181"/>
      <c r="K16" s="181"/>
      <c r="L16" s="181"/>
    </row>
    <row r="17" spans="1:12" x14ac:dyDescent="0.25">
      <c r="A17" s="183" t="s">
        <v>241</v>
      </c>
      <c r="B17" s="229">
        <v>121</v>
      </c>
      <c r="C17" s="178">
        <v>69.2</v>
      </c>
      <c r="D17" s="178"/>
      <c r="E17" s="178"/>
      <c r="F17" s="178"/>
      <c r="G17" s="181"/>
      <c r="H17" s="181"/>
      <c r="I17" s="181"/>
      <c r="J17" s="181"/>
      <c r="K17" s="181"/>
      <c r="L17" s="181"/>
    </row>
    <row r="18" spans="1:12" x14ac:dyDescent="0.25">
      <c r="A18" s="183" t="s">
        <v>238</v>
      </c>
      <c r="B18" s="229">
        <v>355</v>
      </c>
      <c r="C18" s="178">
        <v>69.100000000000009</v>
      </c>
      <c r="D18" s="178"/>
      <c r="E18" s="178"/>
      <c r="F18" s="178"/>
      <c r="G18" s="181"/>
      <c r="H18" s="181"/>
      <c r="I18" s="181"/>
      <c r="J18" s="181"/>
      <c r="K18" s="181"/>
      <c r="L18" s="181"/>
    </row>
    <row r="19" spans="1:12" x14ac:dyDescent="0.25">
      <c r="A19" s="192" t="s">
        <v>17</v>
      </c>
      <c r="B19" s="228">
        <v>543</v>
      </c>
      <c r="C19" s="193">
        <v>69</v>
      </c>
      <c r="D19" s="189"/>
      <c r="E19" s="189"/>
      <c r="F19" s="189"/>
      <c r="G19" s="181"/>
      <c r="H19" s="181"/>
      <c r="I19" s="181"/>
      <c r="J19" s="181"/>
      <c r="K19" s="181"/>
      <c r="L19" s="181"/>
    </row>
    <row r="20" spans="1:12" x14ac:dyDescent="0.25">
      <c r="A20" s="192"/>
      <c r="B20" s="189"/>
      <c r="C20" s="189"/>
      <c r="D20" s="189"/>
      <c r="E20" s="189"/>
      <c r="F20" s="190"/>
      <c r="G20" s="190"/>
      <c r="H20" s="190"/>
      <c r="I20" s="190"/>
      <c r="J20" s="190"/>
      <c r="K20" s="190"/>
    </row>
    <row r="21" spans="1:12" x14ac:dyDescent="0.25">
      <c r="A21" s="182" t="s">
        <v>2020</v>
      </c>
      <c r="B21" s="187"/>
      <c r="C21" s="187"/>
      <c r="D21" s="187"/>
      <c r="E21" s="187"/>
      <c r="F21" s="187"/>
      <c r="G21" s="187"/>
      <c r="H21" s="187"/>
      <c r="I21" s="187"/>
      <c r="J21" s="187"/>
      <c r="K21" s="187"/>
    </row>
    <row r="22" spans="1:12" x14ac:dyDescent="0.25">
      <c r="A22" s="211" t="s">
        <v>1218</v>
      </c>
      <c r="B22" s="159" t="s">
        <v>506</v>
      </c>
      <c r="C22" s="159" t="s">
        <v>507</v>
      </c>
      <c r="D22" s="188" t="s">
        <v>508</v>
      </c>
      <c r="E22" s="188" t="s">
        <v>509</v>
      </c>
    </row>
    <row r="23" spans="1:12" x14ac:dyDescent="0.25">
      <c r="A23" s="213" t="s">
        <v>235</v>
      </c>
      <c r="B23" s="178">
        <v>54.1</v>
      </c>
      <c r="C23" s="178">
        <v>64.900000000000006</v>
      </c>
      <c r="D23" s="178">
        <v>70.400000000000006</v>
      </c>
      <c r="E23" s="178">
        <v>83.7</v>
      </c>
    </row>
    <row r="24" spans="1:12" x14ac:dyDescent="0.25">
      <c r="A24" s="213" t="s">
        <v>236</v>
      </c>
      <c r="B24" s="178">
        <v>57.400000000000006</v>
      </c>
      <c r="C24" s="178">
        <v>66</v>
      </c>
      <c r="D24" s="178">
        <v>71.400000000000006</v>
      </c>
      <c r="E24" s="178">
        <v>83.800000000000011</v>
      </c>
    </row>
    <row r="25" spans="1:12" x14ac:dyDescent="0.25">
      <c r="A25" s="213" t="s">
        <v>237</v>
      </c>
      <c r="B25" s="178">
        <v>58.7</v>
      </c>
      <c r="C25" s="178">
        <v>66.400000000000006</v>
      </c>
      <c r="D25" s="178">
        <v>71.5</v>
      </c>
      <c r="E25" s="178">
        <v>83.9</v>
      </c>
    </row>
    <row r="26" spans="1:12" x14ac:dyDescent="0.25">
      <c r="A26" s="213" t="s">
        <v>238</v>
      </c>
      <c r="B26" s="178">
        <v>61.2</v>
      </c>
      <c r="C26" s="178">
        <v>67.100000000000009</v>
      </c>
      <c r="D26" s="178">
        <v>72.8</v>
      </c>
      <c r="E26" s="178">
        <v>83.5</v>
      </c>
    </row>
    <row r="27" spans="1:12" x14ac:dyDescent="0.25">
      <c r="A27" s="226" t="s">
        <v>1228</v>
      </c>
      <c r="B27" s="178">
        <v>63.6</v>
      </c>
      <c r="C27" s="178">
        <v>67.7</v>
      </c>
      <c r="D27" s="178">
        <v>75.5</v>
      </c>
      <c r="E27" s="178">
        <v>84.100000000000009</v>
      </c>
    </row>
    <row r="28" spans="1:12" x14ac:dyDescent="0.25">
      <c r="A28" s="227" t="s">
        <v>17</v>
      </c>
      <c r="B28" s="189">
        <v>60</v>
      </c>
      <c r="C28" s="189">
        <v>66.7</v>
      </c>
      <c r="D28" s="189">
        <v>72.600000000000009</v>
      </c>
      <c r="E28" s="189">
        <v>83.7</v>
      </c>
    </row>
    <row r="29" spans="1:12" x14ac:dyDescent="0.25">
      <c r="A29" s="183"/>
      <c r="B29" s="181"/>
      <c r="C29" s="181"/>
      <c r="D29" s="181"/>
      <c r="E29" s="181"/>
    </row>
    <row r="30" spans="1:12" x14ac:dyDescent="0.25">
      <c r="A30" s="182" t="s">
        <v>2019</v>
      </c>
      <c r="B30" s="181"/>
      <c r="C30" s="181"/>
      <c r="D30" s="181"/>
      <c r="E30" s="181"/>
    </row>
    <row r="31" spans="1:12" x14ac:dyDescent="0.25">
      <c r="A31" s="211" t="s">
        <v>1218</v>
      </c>
      <c r="B31" s="159" t="s">
        <v>506</v>
      </c>
      <c r="C31" s="159" t="s">
        <v>507</v>
      </c>
      <c r="D31" s="188" t="s">
        <v>508</v>
      </c>
      <c r="E31" s="188" t="s">
        <v>509</v>
      </c>
    </row>
    <row r="32" spans="1:12" x14ac:dyDescent="0.25">
      <c r="A32" s="225" t="s">
        <v>235</v>
      </c>
      <c r="B32" s="178">
        <v>54.1</v>
      </c>
      <c r="C32" s="178">
        <v>64.900000000000006</v>
      </c>
      <c r="D32" s="178">
        <v>70.400000000000006</v>
      </c>
      <c r="E32" s="178">
        <v>83.7</v>
      </c>
    </row>
    <row r="33" spans="1:11" x14ac:dyDescent="0.25">
      <c r="A33" s="225" t="s">
        <v>241</v>
      </c>
      <c r="B33" s="178">
        <v>58.1</v>
      </c>
      <c r="C33" s="178">
        <v>66.2</v>
      </c>
      <c r="D33" s="178">
        <v>71.5</v>
      </c>
      <c r="E33" s="178">
        <v>83.800000000000011</v>
      </c>
    </row>
    <row r="34" spans="1:11" x14ac:dyDescent="0.25">
      <c r="A34" s="225" t="s">
        <v>238</v>
      </c>
      <c r="B34" s="178">
        <v>61.7</v>
      </c>
      <c r="C34" s="178">
        <v>67.2</v>
      </c>
      <c r="D34" s="178">
        <v>73.400000000000006</v>
      </c>
      <c r="E34" s="178">
        <v>83.600000000000009</v>
      </c>
    </row>
    <row r="35" spans="1:11" x14ac:dyDescent="0.25">
      <c r="A35" s="192" t="s">
        <v>17</v>
      </c>
      <c r="B35" s="191">
        <v>60</v>
      </c>
      <c r="C35" s="191">
        <v>66.7</v>
      </c>
      <c r="D35" s="191">
        <v>72.600000000000009</v>
      </c>
      <c r="E35" s="191">
        <v>83.7</v>
      </c>
    </row>
    <row r="36" spans="1:11" x14ac:dyDescent="0.25">
      <c r="A36" s="183"/>
      <c r="B36" s="190"/>
      <c r="C36" s="190"/>
      <c r="D36" s="190"/>
      <c r="E36" s="190"/>
    </row>
    <row r="37" spans="1:11" x14ac:dyDescent="0.25">
      <c r="A37" s="182" t="s">
        <v>2018</v>
      </c>
      <c r="B37" s="187"/>
      <c r="C37" s="187"/>
      <c r="D37" s="187"/>
      <c r="E37" s="187"/>
      <c r="F37" s="187"/>
      <c r="G37" s="187"/>
      <c r="H37" s="187"/>
      <c r="I37" s="187"/>
      <c r="J37" s="187"/>
      <c r="K37" s="187"/>
    </row>
    <row r="38" spans="1:11" x14ac:dyDescent="0.25">
      <c r="A38" s="211" t="s">
        <v>1218</v>
      </c>
      <c r="B38" s="159" t="s">
        <v>510</v>
      </c>
      <c r="C38" s="159" t="s">
        <v>511</v>
      </c>
      <c r="D38" s="188" t="s">
        <v>512</v>
      </c>
      <c r="E38" s="188" t="s">
        <v>513</v>
      </c>
    </row>
    <row r="39" spans="1:11" x14ac:dyDescent="0.25">
      <c r="A39" s="183" t="s">
        <v>235</v>
      </c>
      <c r="B39" s="178">
        <v>66.7</v>
      </c>
      <c r="C39" s="178">
        <v>67.600000000000009</v>
      </c>
      <c r="D39" s="178">
        <v>68.400000000000006</v>
      </c>
      <c r="E39" s="178">
        <v>74.100000000000009</v>
      </c>
    </row>
    <row r="40" spans="1:11" x14ac:dyDescent="0.25">
      <c r="A40" s="183" t="s">
        <v>236</v>
      </c>
      <c r="B40" s="178">
        <v>68.100000000000009</v>
      </c>
      <c r="C40" s="178">
        <v>67.900000000000006</v>
      </c>
      <c r="D40" s="178">
        <v>68.8</v>
      </c>
      <c r="E40" s="178">
        <v>74.2</v>
      </c>
    </row>
    <row r="41" spans="1:11" x14ac:dyDescent="0.25">
      <c r="A41" s="183" t="s">
        <v>237</v>
      </c>
      <c r="B41" s="178">
        <v>68.3</v>
      </c>
      <c r="C41" s="178">
        <v>67.8</v>
      </c>
      <c r="D41" s="178">
        <v>69</v>
      </c>
      <c r="E41" s="178">
        <v>74.100000000000009</v>
      </c>
    </row>
    <row r="42" spans="1:11" x14ac:dyDescent="0.25">
      <c r="A42" s="183" t="s">
        <v>238</v>
      </c>
      <c r="B42" s="178">
        <v>68.3</v>
      </c>
      <c r="C42" s="178">
        <v>66.7</v>
      </c>
      <c r="D42" s="178">
        <v>67.100000000000009</v>
      </c>
      <c r="E42" s="178">
        <v>73.400000000000006</v>
      </c>
    </row>
    <row r="43" spans="1:11" x14ac:dyDescent="0.25">
      <c r="A43" s="226" t="s">
        <v>1228</v>
      </c>
      <c r="B43" s="178">
        <v>62.300000000000004</v>
      </c>
      <c r="C43" s="178">
        <v>61.5</v>
      </c>
      <c r="D43" s="178">
        <v>65.7</v>
      </c>
      <c r="E43" s="178">
        <v>73.600000000000009</v>
      </c>
    </row>
    <row r="44" spans="1:11" x14ac:dyDescent="0.25">
      <c r="A44" s="192" t="s">
        <v>17</v>
      </c>
      <c r="B44" s="189">
        <v>67.2</v>
      </c>
      <c r="C44" s="189">
        <v>66.3</v>
      </c>
      <c r="D44" s="189">
        <v>67.5</v>
      </c>
      <c r="E44" s="189">
        <v>73.7</v>
      </c>
    </row>
    <row r="45" spans="1:11" x14ac:dyDescent="0.25">
      <c r="A45" s="183"/>
      <c r="B45" s="181"/>
      <c r="C45" s="181"/>
      <c r="D45" s="181"/>
      <c r="E45" s="181"/>
    </row>
    <row r="46" spans="1:11" x14ac:dyDescent="0.25">
      <c r="A46" s="182" t="s">
        <v>2017</v>
      </c>
      <c r="B46" s="181"/>
      <c r="C46" s="181"/>
      <c r="D46" s="181"/>
      <c r="E46" s="181"/>
    </row>
    <row r="47" spans="1:11" x14ac:dyDescent="0.25">
      <c r="A47" s="211" t="s">
        <v>1218</v>
      </c>
      <c r="B47" s="159" t="s">
        <v>510</v>
      </c>
      <c r="C47" s="159" t="s">
        <v>511</v>
      </c>
      <c r="D47" s="188" t="s">
        <v>512</v>
      </c>
      <c r="E47" s="188" t="s">
        <v>513</v>
      </c>
    </row>
    <row r="48" spans="1:11" x14ac:dyDescent="0.25">
      <c r="A48" s="225" t="s">
        <v>235</v>
      </c>
      <c r="B48" s="178">
        <v>66.7</v>
      </c>
      <c r="C48" s="178">
        <v>67.600000000000009</v>
      </c>
      <c r="D48" s="178">
        <v>68.400000000000006</v>
      </c>
      <c r="E48" s="178">
        <v>74.100000000000009</v>
      </c>
    </row>
    <row r="49" spans="1:5" x14ac:dyDescent="0.25">
      <c r="A49" s="225" t="s">
        <v>241</v>
      </c>
      <c r="B49" s="178">
        <v>68.2</v>
      </c>
      <c r="C49" s="178">
        <v>67.8</v>
      </c>
      <c r="D49" s="178">
        <v>68.900000000000006</v>
      </c>
      <c r="E49" s="178">
        <v>74.100000000000009</v>
      </c>
    </row>
    <row r="50" spans="1:5" x14ac:dyDescent="0.25">
      <c r="A50" s="225" t="s">
        <v>238</v>
      </c>
      <c r="B50" s="178">
        <v>67</v>
      </c>
      <c r="C50" s="178">
        <v>65.600000000000009</v>
      </c>
      <c r="D50" s="178">
        <v>66.8</v>
      </c>
      <c r="E50" s="178">
        <v>73.5</v>
      </c>
    </row>
    <row r="51" spans="1:5" x14ac:dyDescent="0.25">
      <c r="A51" s="192" t="s">
        <v>17</v>
      </c>
      <c r="B51" s="176">
        <v>67.2</v>
      </c>
      <c r="C51" s="176">
        <v>66.3</v>
      </c>
      <c r="D51" s="176">
        <v>67.5</v>
      </c>
      <c r="E51" s="176">
        <v>73.7</v>
      </c>
    </row>
    <row r="53" spans="1:5" x14ac:dyDescent="0.25">
      <c r="A53" s="182" t="s">
        <v>2016</v>
      </c>
      <c r="B53" s="187"/>
      <c r="C53" s="187"/>
      <c r="D53" s="187"/>
    </row>
    <row r="54" spans="1:5" x14ac:dyDescent="0.25">
      <c r="A54" s="211" t="s">
        <v>1218</v>
      </c>
      <c r="B54" s="159" t="s">
        <v>518</v>
      </c>
      <c r="C54" s="159" t="s">
        <v>519</v>
      </c>
      <c r="D54" s="159"/>
    </row>
    <row r="55" spans="1:5" x14ac:dyDescent="0.25">
      <c r="A55" s="183" t="s">
        <v>497</v>
      </c>
      <c r="B55" s="185">
        <v>64.900000000000006</v>
      </c>
      <c r="C55" s="185">
        <v>83.800000000000011</v>
      </c>
      <c r="D55" s="185"/>
    </row>
    <row r="56" spans="1:5" x14ac:dyDescent="0.25">
      <c r="A56" s="183" t="s">
        <v>498</v>
      </c>
      <c r="B56" s="185">
        <v>66.5</v>
      </c>
      <c r="C56" s="185">
        <v>83.9</v>
      </c>
      <c r="D56" s="185"/>
    </row>
    <row r="57" spans="1:5" x14ac:dyDescent="0.25">
      <c r="A57" s="183" t="s">
        <v>499</v>
      </c>
      <c r="B57" s="185">
        <v>67</v>
      </c>
      <c r="C57" s="185">
        <v>83.9</v>
      </c>
      <c r="D57" s="185"/>
    </row>
    <row r="58" spans="1:5" x14ac:dyDescent="0.25">
      <c r="A58" s="183" t="s">
        <v>500</v>
      </c>
      <c r="B58" s="185">
        <v>67.3</v>
      </c>
      <c r="C58" s="185">
        <v>83.4</v>
      </c>
      <c r="D58" s="185"/>
    </row>
    <row r="59" spans="1:5" x14ac:dyDescent="0.25">
      <c r="A59" s="226" t="s">
        <v>501</v>
      </c>
      <c r="B59" s="185">
        <v>67.900000000000006</v>
      </c>
      <c r="C59" s="185">
        <v>84.100000000000009</v>
      </c>
      <c r="D59" s="185"/>
    </row>
    <row r="60" spans="1:5" x14ac:dyDescent="0.25">
      <c r="A60" s="192" t="s">
        <v>17</v>
      </c>
      <c r="B60" s="176">
        <v>67</v>
      </c>
      <c r="C60" s="176">
        <v>83.7</v>
      </c>
      <c r="D60" s="176"/>
    </row>
    <row r="61" spans="1:5" x14ac:dyDescent="0.25">
      <c r="A61" s="183"/>
      <c r="B61" s="178"/>
      <c r="C61" s="178"/>
      <c r="D61" s="178"/>
    </row>
    <row r="62" spans="1:5" x14ac:dyDescent="0.25">
      <c r="A62" s="182" t="s">
        <v>2015</v>
      </c>
      <c r="B62" s="181"/>
      <c r="C62" s="181"/>
      <c r="D62" s="181"/>
    </row>
    <row r="63" spans="1:5" x14ac:dyDescent="0.25">
      <c r="A63" s="211" t="s">
        <v>1218</v>
      </c>
      <c r="B63" s="159" t="s">
        <v>518</v>
      </c>
      <c r="C63" s="159" t="s">
        <v>519</v>
      </c>
      <c r="D63" s="159"/>
    </row>
    <row r="64" spans="1:5" x14ac:dyDescent="0.25">
      <c r="A64" s="225" t="s">
        <v>235</v>
      </c>
      <c r="B64" s="178">
        <v>64.900000000000006</v>
      </c>
      <c r="C64" s="178">
        <v>83.800000000000011</v>
      </c>
      <c r="D64" s="178"/>
    </row>
    <row r="65" spans="1:4" x14ac:dyDescent="0.25">
      <c r="A65" s="225" t="s">
        <v>241</v>
      </c>
      <c r="B65" s="178">
        <v>66.8</v>
      </c>
      <c r="C65" s="178">
        <v>83.9</v>
      </c>
      <c r="D65" s="178"/>
    </row>
    <row r="66" spans="1:4" x14ac:dyDescent="0.25">
      <c r="A66" s="225" t="s">
        <v>238</v>
      </c>
      <c r="B66" s="178">
        <v>67.400000000000006</v>
      </c>
      <c r="C66" s="178">
        <v>83.600000000000009</v>
      </c>
      <c r="D66" s="178"/>
    </row>
    <row r="67" spans="1:4" x14ac:dyDescent="0.25">
      <c r="A67" s="192" t="s">
        <v>17</v>
      </c>
      <c r="B67" s="176">
        <v>67</v>
      </c>
      <c r="C67" s="176">
        <v>83.7</v>
      </c>
      <c r="D67" s="176"/>
    </row>
  </sheetData>
  <hyperlinks>
    <hyperlink ref="A3" r:id="rId1" xr:uid="{20AE34DA-8448-48FA-9297-85F8410A04A1}"/>
  </hyperlinks>
  <pageMargins left="0.70000000000000007" right="0.70000000000000007" top="0.75" bottom="0.75" header="0.30000000000000004" footer="0.30000000000000004"/>
  <pageSetup paperSize="9" fitToWidth="0" fitToHeight="0" orientation="portrait" horizontalDpi="1200" verticalDpi="1200" r:id="rId2"/>
  <tableParts count="8">
    <tablePart r:id="rId3"/>
    <tablePart r:id="rId4"/>
    <tablePart r:id="rId5"/>
    <tablePart r:id="rId6"/>
    <tablePart r:id="rId7"/>
    <tablePart r:id="rId8"/>
    <tablePart r:id="rId9"/>
    <tablePart r:id="rId1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EA5C69-412E-41F2-A807-1DE79CF3FC76}">
  <dimension ref="A1:R787"/>
  <sheetViews>
    <sheetView workbookViewId="0"/>
  </sheetViews>
  <sheetFormatPr defaultColWidth="8.25" defaultRowHeight="14.25" x14ac:dyDescent="0.2"/>
  <cols>
    <col min="1" max="1" width="12.625" style="231" customWidth="1"/>
    <col min="2" max="2" width="35.125" style="231" customWidth="1"/>
    <col min="3" max="3" width="27.625" style="231" customWidth="1"/>
    <col min="4" max="4" width="9.125" style="231" customWidth="1"/>
    <col min="5" max="5" width="14.25" style="231" customWidth="1"/>
    <col min="6" max="6" width="9.125" style="231" customWidth="1"/>
    <col min="7" max="7" width="20.5" style="231" customWidth="1"/>
    <col min="8" max="8" width="11.5" style="231" customWidth="1"/>
    <col min="9" max="10" width="10.25" style="231" bestFit="1" customWidth="1"/>
    <col min="11" max="11" width="13" style="231" bestFit="1" customWidth="1"/>
    <col min="12" max="12" width="14.5" style="231" customWidth="1"/>
    <col min="13" max="13" width="10.75" style="231" customWidth="1"/>
    <col min="14" max="14" width="10.125" style="231" customWidth="1"/>
    <col min="15" max="15" width="15.625" style="231" customWidth="1"/>
    <col min="16" max="16" width="14.625" style="231" customWidth="1"/>
    <col min="17" max="17" width="12.625" style="231" customWidth="1"/>
    <col min="18" max="18" width="9.25" style="231" customWidth="1"/>
    <col min="19" max="19" width="8.25" style="231" customWidth="1"/>
    <col min="20" max="16384" width="8.25" style="231"/>
  </cols>
  <sheetData>
    <row r="1" spans="1:12" ht="19.149999999999999" customHeight="1" thickBot="1" x14ac:dyDescent="0.35">
      <c r="A1" s="252" t="s">
        <v>2027</v>
      </c>
    </row>
    <row r="2" spans="1:12" ht="15" thickTop="1" x14ac:dyDescent="0.2">
      <c r="A2" s="251" t="s">
        <v>2057</v>
      </c>
      <c r="L2" s="224"/>
    </row>
    <row r="3" spans="1:12" x14ac:dyDescent="0.2">
      <c r="A3" s="201" t="s">
        <v>2014</v>
      </c>
    </row>
    <row r="4" spans="1:12" x14ac:dyDescent="0.2">
      <c r="A4" s="95"/>
    </row>
    <row r="5" spans="1:12" ht="15" x14ac:dyDescent="0.25">
      <c r="A5" s="232" t="s">
        <v>2026</v>
      </c>
    </row>
    <row r="6" spans="1:12" s="232" customFormat="1" ht="15" x14ac:dyDescent="0.25">
      <c r="A6" s="239" t="s">
        <v>245</v>
      </c>
      <c r="B6" s="239" t="s">
        <v>520</v>
      </c>
      <c r="C6" s="239" t="s">
        <v>1117</v>
      </c>
      <c r="D6" s="250" t="s">
        <v>510</v>
      </c>
      <c r="E6" s="250" t="s">
        <v>511</v>
      </c>
      <c r="F6" s="250" t="s">
        <v>512</v>
      </c>
      <c r="G6" s="250" t="s">
        <v>513</v>
      </c>
      <c r="H6" s="237"/>
    </row>
    <row r="7" spans="1:12" s="233" customFormat="1" ht="14.25" customHeight="1" x14ac:dyDescent="0.2">
      <c r="A7" s="249" t="s">
        <v>250</v>
      </c>
      <c r="B7" s="249" t="s">
        <v>251</v>
      </c>
      <c r="C7" s="249" t="s">
        <v>235</v>
      </c>
      <c r="D7" s="248">
        <v>64</v>
      </c>
      <c r="E7" s="248">
        <v>66</v>
      </c>
      <c r="F7" s="248">
        <v>69</v>
      </c>
      <c r="G7" s="248">
        <v>72</v>
      </c>
      <c r="H7" s="247"/>
    </row>
    <row r="8" spans="1:12" s="233" customFormat="1" ht="14.25" customHeight="1" x14ac:dyDescent="0.2">
      <c r="A8" s="249" t="s">
        <v>253</v>
      </c>
      <c r="B8" s="249" t="s">
        <v>254</v>
      </c>
      <c r="C8" s="249" t="s">
        <v>235</v>
      </c>
      <c r="D8" s="248">
        <v>68</v>
      </c>
      <c r="E8" s="248">
        <v>67</v>
      </c>
      <c r="F8" s="248">
        <v>68</v>
      </c>
      <c r="G8" s="248">
        <v>73</v>
      </c>
      <c r="H8" s="247"/>
    </row>
    <row r="9" spans="1:12" s="233" customFormat="1" ht="14.25" customHeight="1" x14ac:dyDescent="0.2">
      <c r="A9" s="249" t="s">
        <v>255</v>
      </c>
      <c r="B9" s="249" t="s">
        <v>256</v>
      </c>
      <c r="C9" s="249" t="s">
        <v>235</v>
      </c>
      <c r="D9" s="248">
        <v>68</v>
      </c>
      <c r="E9" s="248">
        <v>68</v>
      </c>
      <c r="F9" s="248">
        <v>66</v>
      </c>
      <c r="G9" s="248">
        <v>74</v>
      </c>
      <c r="H9" s="247"/>
    </row>
    <row r="10" spans="1:12" s="233" customFormat="1" ht="14.25" customHeight="1" x14ac:dyDescent="0.2">
      <c r="A10" s="249" t="s">
        <v>257</v>
      </c>
      <c r="B10" s="249" t="s">
        <v>258</v>
      </c>
      <c r="C10" s="249" t="s">
        <v>235</v>
      </c>
      <c r="D10" s="248">
        <v>71</v>
      </c>
      <c r="E10" s="248">
        <v>69</v>
      </c>
      <c r="F10" s="248">
        <v>64</v>
      </c>
      <c r="G10" s="248">
        <v>73</v>
      </c>
      <c r="H10" s="247"/>
    </row>
    <row r="11" spans="1:12" s="233" customFormat="1" ht="14.25" customHeight="1" x14ac:dyDescent="0.2">
      <c r="A11" s="249" t="s">
        <v>259</v>
      </c>
      <c r="B11" s="249" t="s">
        <v>260</v>
      </c>
      <c r="C11" s="249" t="s">
        <v>235</v>
      </c>
      <c r="D11" s="248">
        <v>67</v>
      </c>
      <c r="E11" s="248">
        <v>68</v>
      </c>
      <c r="F11" s="248">
        <v>69</v>
      </c>
      <c r="G11" s="248">
        <v>76</v>
      </c>
      <c r="H11" s="247"/>
    </row>
    <row r="12" spans="1:12" s="233" customFormat="1" ht="14.25" customHeight="1" x14ac:dyDescent="0.2">
      <c r="A12" s="249" t="s">
        <v>261</v>
      </c>
      <c r="B12" s="249" t="s">
        <v>262</v>
      </c>
      <c r="C12" s="249" t="s">
        <v>235</v>
      </c>
      <c r="D12" s="248">
        <v>64</v>
      </c>
      <c r="E12" s="248">
        <v>68</v>
      </c>
      <c r="F12" s="248">
        <v>68</v>
      </c>
      <c r="G12" s="248">
        <v>73</v>
      </c>
      <c r="H12" s="247"/>
    </row>
    <row r="13" spans="1:12" s="233" customFormat="1" ht="14.25" customHeight="1" x14ac:dyDescent="0.2">
      <c r="A13" s="249" t="s">
        <v>263</v>
      </c>
      <c r="B13" s="249" t="s">
        <v>264</v>
      </c>
      <c r="C13" s="249" t="s">
        <v>235</v>
      </c>
      <c r="D13" s="248">
        <v>69</v>
      </c>
      <c r="E13" s="248">
        <v>67</v>
      </c>
      <c r="F13" s="248">
        <v>69</v>
      </c>
      <c r="G13" s="248">
        <v>75</v>
      </c>
      <c r="H13" s="247"/>
    </row>
    <row r="14" spans="1:12" s="233" customFormat="1" ht="14.25" customHeight="1" x14ac:dyDescent="0.2">
      <c r="A14" s="249" t="s">
        <v>265</v>
      </c>
      <c r="B14" s="249" t="s">
        <v>266</v>
      </c>
      <c r="C14" s="249" t="s">
        <v>235</v>
      </c>
      <c r="D14" s="248">
        <v>71</v>
      </c>
      <c r="E14" s="248">
        <v>70</v>
      </c>
      <c r="F14" s="248">
        <v>70</v>
      </c>
      <c r="G14" s="248">
        <v>76</v>
      </c>
      <c r="H14" s="247"/>
    </row>
    <row r="15" spans="1:12" s="233" customFormat="1" ht="14.25" customHeight="1" x14ac:dyDescent="0.2">
      <c r="A15" s="249" t="s">
        <v>267</v>
      </c>
      <c r="B15" s="249" t="s">
        <v>268</v>
      </c>
      <c r="C15" s="249" t="s">
        <v>235</v>
      </c>
      <c r="D15" s="248">
        <v>66</v>
      </c>
      <c r="E15" s="248">
        <v>67</v>
      </c>
      <c r="F15" s="248">
        <v>67</v>
      </c>
      <c r="G15" s="248">
        <v>75</v>
      </c>
      <c r="H15" s="247"/>
    </row>
    <row r="16" spans="1:12" s="233" customFormat="1" ht="14.25" customHeight="1" x14ac:dyDescent="0.2">
      <c r="A16" s="249" t="s">
        <v>269</v>
      </c>
      <c r="B16" s="249" t="s">
        <v>270</v>
      </c>
      <c r="C16" s="249" t="s">
        <v>235</v>
      </c>
      <c r="D16" s="248">
        <v>68</v>
      </c>
      <c r="E16" s="248">
        <v>70</v>
      </c>
      <c r="F16" s="248">
        <v>69</v>
      </c>
      <c r="G16" s="248">
        <v>75</v>
      </c>
      <c r="H16" s="247"/>
    </row>
    <row r="17" spans="1:8" s="233" customFormat="1" ht="14.25" customHeight="1" x14ac:dyDescent="0.2">
      <c r="A17" s="249" t="s">
        <v>272</v>
      </c>
      <c r="B17" s="249" t="s">
        <v>273</v>
      </c>
      <c r="C17" s="249" t="s">
        <v>235</v>
      </c>
      <c r="D17" s="248">
        <v>69</v>
      </c>
      <c r="E17" s="248">
        <v>69</v>
      </c>
      <c r="F17" s="248">
        <v>71</v>
      </c>
      <c r="G17" s="248">
        <v>75</v>
      </c>
      <c r="H17" s="247"/>
    </row>
    <row r="18" spans="1:8" s="233" customFormat="1" ht="14.25" customHeight="1" x14ac:dyDescent="0.2">
      <c r="A18" s="249" t="s">
        <v>274</v>
      </c>
      <c r="B18" s="249" t="s">
        <v>275</v>
      </c>
      <c r="C18" s="249" t="s">
        <v>235</v>
      </c>
      <c r="D18" s="248">
        <v>64</v>
      </c>
      <c r="E18" s="248">
        <v>67</v>
      </c>
      <c r="F18" s="248">
        <v>70</v>
      </c>
      <c r="G18" s="248">
        <v>74</v>
      </c>
      <c r="H18" s="247"/>
    </row>
    <row r="19" spans="1:8" s="233" customFormat="1" ht="14.25" customHeight="1" x14ac:dyDescent="0.2">
      <c r="A19" s="249" t="s">
        <v>276</v>
      </c>
      <c r="B19" s="249" t="s">
        <v>277</v>
      </c>
      <c r="C19" s="249" t="s">
        <v>235</v>
      </c>
      <c r="D19" s="248">
        <v>68</v>
      </c>
      <c r="E19" s="248">
        <v>68</v>
      </c>
      <c r="F19" s="248">
        <v>70</v>
      </c>
      <c r="G19" s="248">
        <v>74</v>
      </c>
      <c r="H19" s="247"/>
    </row>
    <row r="20" spans="1:8" s="233" customFormat="1" ht="14.25" customHeight="1" x14ac:dyDescent="0.2">
      <c r="A20" s="249" t="s">
        <v>278</v>
      </c>
      <c r="B20" s="249" t="s">
        <v>279</v>
      </c>
      <c r="C20" s="249" t="s">
        <v>235</v>
      </c>
      <c r="D20" s="248">
        <v>67</v>
      </c>
      <c r="E20" s="248">
        <v>68</v>
      </c>
      <c r="F20" s="248">
        <v>69</v>
      </c>
      <c r="G20" s="248">
        <v>74</v>
      </c>
      <c r="H20" s="247"/>
    </row>
    <row r="21" spans="1:8" s="233" customFormat="1" ht="14.25" customHeight="1" x14ac:dyDescent="0.2">
      <c r="A21" s="249" t="s">
        <v>280</v>
      </c>
      <c r="B21" s="249" t="s">
        <v>281</v>
      </c>
      <c r="C21" s="249" t="s">
        <v>235</v>
      </c>
      <c r="D21" s="248">
        <v>70</v>
      </c>
      <c r="E21" s="248">
        <v>68</v>
      </c>
      <c r="F21" s="248">
        <v>69</v>
      </c>
      <c r="G21" s="248">
        <v>74</v>
      </c>
      <c r="H21" s="247"/>
    </row>
    <row r="22" spans="1:8" s="233" customFormat="1" ht="14.25" customHeight="1" x14ac:dyDescent="0.2">
      <c r="A22" s="249" t="s">
        <v>282</v>
      </c>
      <c r="B22" s="249" t="s">
        <v>283</v>
      </c>
      <c r="C22" s="249" t="s">
        <v>235</v>
      </c>
      <c r="D22" s="248">
        <v>67</v>
      </c>
      <c r="E22" s="248">
        <v>66</v>
      </c>
      <c r="F22" s="248">
        <v>68</v>
      </c>
      <c r="G22" s="248">
        <v>73</v>
      </c>
      <c r="H22" s="247"/>
    </row>
    <row r="23" spans="1:8" s="233" customFormat="1" ht="14.25" customHeight="1" x14ac:dyDescent="0.2">
      <c r="A23" s="249" t="s">
        <v>284</v>
      </c>
      <c r="B23" s="249" t="s">
        <v>285</v>
      </c>
      <c r="C23" s="249" t="s">
        <v>235</v>
      </c>
      <c r="D23" s="248">
        <v>67</v>
      </c>
      <c r="E23" s="248">
        <v>69</v>
      </c>
      <c r="F23" s="248">
        <v>69</v>
      </c>
      <c r="G23" s="248">
        <v>74</v>
      </c>
      <c r="H23" s="247"/>
    </row>
    <row r="24" spans="1:8" s="233" customFormat="1" ht="14.25" customHeight="1" x14ac:dyDescent="0.2">
      <c r="A24" s="249" t="s">
        <v>286</v>
      </c>
      <c r="B24" s="249" t="s">
        <v>287</v>
      </c>
      <c r="C24" s="249" t="s">
        <v>235</v>
      </c>
      <c r="D24" s="248">
        <v>69</v>
      </c>
      <c r="E24" s="248">
        <v>67</v>
      </c>
      <c r="F24" s="248">
        <v>64</v>
      </c>
      <c r="G24" s="248">
        <v>74</v>
      </c>
      <c r="H24" s="247"/>
    </row>
    <row r="25" spans="1:8" s="233" customFormat="1" ht="14.25" customHeight="1" x14ac:dyDescent="0.2">
      <c r="A25" s="249" t="s">
        <v>288</v>
      </c>
      <c r="B25" s="249" t="s">
        <v>289</v>
      </c>
      <c r="C25" s="249" t="s">
        <v>235</v>
      </c>
      <c r="D25" s="248">
        <v>65</v>
      </c>
      <c r="E25" s="248">
        <v>68</v>
      </c>
      <c r="F25" s="248">
        <v>70</v>
      </c>
      <c r="G25" s="248">
        <v>73</v>
      </c>
      <c r="H25" s="247"/>
    </row>
    <row r="26" spans="1:8" s="233" customFormat="1" ht="14.25" customHeight="1" x14ac:dyDescent="0.2">
      <c r="A26" s="249" t="s">
        <v>290</v>
      </c>
      <c r="B26" s="249" t="s">
        <v>291</v>
      </c>
      <c r="C26" s="249" t="s">
        <v>235</v>
      </c>
      <c r="D26" s="248">
        <v>70</v>
      </c>
      <c r="E26" s="248">
        <v>70</v>
      </c>
      <c r="F26" s="248">
        <v>69</v>
      </c>
      <c r="G26" s="248">
        <v>74</v>
      </c>
      <c r="H26" s="247"/>
    </row>
    <row r="27" spans="1:8" s="233" customFormat="1" ht="14.25" customHeight="1" x14ac:dyDescent="0.2">
      <c r="A27" s="249" t="s">
        <v>292</v>
      </c>
      <c r="B27" s="249" t="s">
        <v>293</v>
      </c>
      <c r="C27" s="249" t="s">
        <v>235</v>
      </c>
      <c r="D27" s="248">
        <v>65</v>
      </c>
      <c r="E27" s="248">
        <v>68</v>
      </c>
      <c r="F27" s="248">
        <v>68</v>
      </c>
      <c r="G27" s="248">
        <v>72</v>
      </c>
      <c r="H27" s="247"/>
    </row>
    <row r="28" spans="1:8" s="233" customFormat="1" ht="14.25" customHeight="1" x14ac:dyDescent="0.2">
      <c r="A28" s="249" t="s">
        <v>294</v>
      </c>
      <c r="B28" s="249" t="s">
        <v>295</v>
      </c>
      <c r="C28" s="249" t="s">
        <v>235</v>
      </c>
      <c r="D28" s="248">
        <v>75</v>
      </c>
      <c r="E28" s="248">
        <v>71</v>
      </c>
      <c r="F28" s="248">
        <v>71</v>
      </c>
      <c r="G28" s="248">
        <v>78</v>
      </c>
      <c r="H28" s="247"/>
    </row>
    <row r="29" spans="1:8" s="233" customFormat="1" ht="14.25" customHeight="1" x14ac:dyDescent="0.2">
      <c r="A29" s="249" t="s">
        <v>296</v>
      </c>
      <c r="B29" s="249" t="s">
        <v>297</v>
      </c>
      <c r="C29" s="249" t="s">
        <v>235</v>
      </c>
      <c r="D29" s="248">
        <v>67</v>
      </c>
      <c r="E29" s="248">
        <v>69</v>
      </c>
      <c r="F29" s="248">
        <v>71</v>
      </c>
      <c r="G29" s="248">
        <v>76</v>
      </c>
      <c r="H29" s="247"/>
    </row>
    <row r="30" spans="1:8" s="233" customFormat="1" ht="14.25" customHeight="1" x14ac:dyDescent="0.2">
      <c r="A30" s="249" t="s">
        <v>298</v>
      </c>
      <c r="B30" s="249" t="s">
        <v>299</v>
      </c>
      <c r="C30" s="249" t="s">
        <v>235</v>
      </c>
      <c r="D30" s="248">
        <v>66</v>
      </c>
      <c r="E30" s="248">
        <v>66</v>
      </c>
      <c r="F30" s="248">
        <v>70</v>
      </c>
      <c r="G30" s="248">
        <v>75</v>
      </c>
      <c r="H30" s="247"/>
    </row>
    <row r="31" spans="1:8" s="233" customFormat="1" ht="14.25" customHeight="1" x14ac:dyDescent="0.2">
      <c r="A31" s="249" t="s">
        <v>300</v>
      </c>
      <c r="B31" s="249" t="s">
        <v>301</v>
      </c>
      <c r="C31" s="249" t="s">
        <v>235</v>
      </c>
      <c r="D31" s="248">
        <v>65</v>
      </c>
      <c r="E31" s="248">
        <v>64</v>
      </c>
      <c r="F31" s="248">
        <v>63</v>
      </c>
      <c r="G31" s="248">
        <v>70</v>
      </c>
      <c r="H31" s="247"/>
    </row>
    <row r="32" spans="1:8" s="233" customFormat="1" ht="14.25" customHeight="1" x14ac:dyDescent="0.2">
      <c r="A32" s="249" t="s">
        <v>302</v>
      </c>
      <c r="B32" s="249" t="s">
        <v>303</v>
      </c>
      <c r="C32" s="249" t="s">
        <v>235</v>
      </c>
      <c r="D32" s="248">
        <v>76</v>
      </c>
      <c r="E32" s="248">
        <v>69</v>
      </c>
      <c r="F32" s="248">
        <v>69</v>
      </c>
      <c r="G32" s="248">
        <v>73</v>
      </c>
      <c r="H32" s="247"/>
    </row>
    <row r="33" spans="1:8" s="233" customFormat="1" ht="14.25" customHeight="1" x14ac:dyDescent="0.2">
      <c r="A33" s="249" t="s">
        <v>304</v>
      </c>
      <c r="B33" s="249" t="s">
        <v>305</v>
      </c>
      <c r="C33" s="249" t="s">
        <v>235</v>
      </c>
      <c r="D33" s="248">
        <v>69</v>
      </c>
      <c r="E33" s="248">
        <v>67</v>
      </c>
      <c r="F33" s="248">
        <v>67</v>
      </c>
      <c r="G33" s="248">
        <v>73</v>
      </c>
      <c r="H33" s="247"/>
    </row>
    <row r="34" spans="1:8" s="233" customFormat="1" ht="14.25" customHeight="1" x14ac:dyDescent="0.2">
      <c r="A34" s="249" t="s">
        <v>306</v>
      </c>
      <c r="B34" s="249" t="s">
        <v>307</v>
      </c>
      <c r="C34" s="249" t="s">
        <v>235</v>
      </c>
      <c r="D34" s="248">
        <v>71</v>
      </c>
      <c r="E34" s="248">
        <v>71</v>
      </c>
      <c r="F34" s="248">
        <v>71</v>
      </c>
      <c r="G34" s="248">
        <v>80</v>
      </c>
      <c r="H34" s="247"/>
    </row>
    <row r="35" spans="1:8" s="233" customFormat="1" ht="14.25" customHeight="1" x14ac:dyDescent="0.2">
      <c r="A35" s="249" t="s">
        <v>308</v>
      </c>
      <c r="B35" s="249" t="s">
        <v>309</v>
      </c>
      <c r="C35" s="249" t="s">
        <v>235</v>
      </c>
      <c r="D35" s="248">
        <v>63</v>
      </c>
      <c r="E35" s="248">
        <v>69</v>
      </c>
      <c r="F35" s="248">
        <v>68</v>
      </c>
      <c r="G35" s="248">
        <v>73</v>
      </c>
      <c r="H35" s="247"/>
    </row>
    <row r="36" spans="1:8" s="233" customFormat="1" ht="14.25" customHeight="1" x14ac:dyDescent="0.2">
      <c r="A36" s="249" t="s">
        <v>310</v>
      </c>
      <c r="B36" s="249" t="s">
        <v>311</v>
      </c>
      <c r="C36" s="249" t="s">
        <v>235</v>
      </c>
      <c r="D36" s="248">
        <v>67</v>
      </c>
      <c r="E36" s="248">
        <v>67</v>
      </c>
      <c r="F36" s="248">
        <v>71</v>
      </c>
      <c r="G36" s="248">
        <v>76</v>
      </c>
      <c r="H36" s="247"/>
    </row>
    <row r="37" spans="1:8" s="233" customFormat="1" ht="14.25" customHeight="1" x14ac:dyDescent="0.2">
      <c r="A37" s="249" t="s">
        <v>312</v>
      </c>
      <c r="B37" s="249" t="s">
        <v>313</v>
      </c>
      <c r="C37" s="249" t="s">
        <v>235</v>
      </c>
      <c r="D37" s="248">
        <v>67</v>
      </c>
      <c r="E37" s="248">
        <v>69</v>
      </c>
      <c r="F37" s="248">
        <v>67</v>
      </c>
      <c r="G37" s="248">
        <v>71</v>
      </c>
      <c r="H37" s="247"/>
    </row>
    <row r="38" spans="1:8" s="233" customFormat="1" ht="14.25" customHeight="1" x14ac:dyDescent="0.2">
      <c r="A38" s="249" t="s">
        <v>314</v>
      </c>
      <c r="B38" s="249" t="s">
        <v>315</v>
      </c>
      <c r="C38" s="249" t="s">
        <v>235</v>
      </c>
      <c r="D38" s="248">
        <v>66</v>
      </c>
      <c r="E38" s="248">
        <v>67</v>
      </c>
      <c r="F38" s="248">
        <v>71</v>
      </c>
      <c r="G38" s="248">
        <v>75</v>
      </c>
      <c r="H38" s="247"/>
    </row>
    <row r="39" spans="1:8" s="233" customFormat="1" ht="14.25" customHeight="1" x14ac:dyDescent="0.2">
      <c r="A39" s="249" t="s">
        <v>316</v>
      </c>
      <c r="B39" s="249" t="s">
        <v>317</v>
      </c>
      <c r="C39" s="249" t="s">
        <v>235</v>
      </c>
      <c r="D39" s="248">
        <v>63</v>
      </c>
      <c r="E39" s="248">
        <v>67</v>
      </c>
      <c r="F39" s="248">
        <v>69</v>
      </c>
      <c r="G39" s="248">
        <v>71</v>
      </c>
      <c r="H39" s="247"/>
    </row>
    <row r="40" spans="1:8" s="233" customFormat="1" ht="14.25" customHeight="1" x14ac:dyDescent="0.2">
      <c r="A40" s="249" t="s">
        <v>318</v>
      </c>
      <c r="B40" s="249" t="s">
        <v>319</v>
      </c>
      <c r="C40" s="249" t="s">
        <v>235</v>
      </c>
      <c r="D40" s="248">
        <v>62</v>
      </c>
      <c r="E40" s="248">
        <v>63</v>
      </c>
      <c r="F40" s="248">
        <v>66</v>
      </c>
      <c r="G40" s="248">
        <v>72</v>
      </c>
      <c r="H40" s="247"/>
    </row>
    <row r="41" spans="1:8" s="233" customFormat="1" ht="14.25" customHeight="1" x14ac:dyDescent="0.2">
      <c r="A41" s="249" t="s">
        <v>320</v>
      </c>
      <c r="B41" s="249" t="s">
        <v>321</v>
      </c>
      <c r="C41" s="249" t="s">
        <v>235</v>
      </c>
      <c r="D41" s="248">
        <v>71</v>
      </c>
      <c r="E41" s="248">
        <v>67</v>
      </c>
      <c r="F41" s="248">
        <v>66</v>
      </c>
      <c r="G41" s="248">
        <v>73</v>
      </c>
      <c r="H41" s="247"/>
    </row>
    <row r="42" spans="1:8" s="233" customFormat="1" ht="14.25" customHeight="1" x14ac:dyDescent="0.2">
      <c r="A42" s="249" t="s">
        <v>322</v>
      </c>
      <c r="B42" s="249" t="s">
        <v>323</v>
      </c>
      <c r="C42" s="249" t="s">
        <v>235</v>
      </c>
      <c r="D42" s="248">
        <v>67</v>
      </c>
      <c r="E42" s="248">
        <v>67</v>
      </c>
      <c r="F42" s="248">
        <v>68</v>
      </c>
      <c r="G42" s="248">
        <v>73</v>
      </c>
      <c r="H42" s="247"/>
    </row>
    <row r="43" spans="1:8" s="233" customFormat="1" ht="14.25" customHeight="1" x14ac:dyDescent="0.2">
      <c r="A43" s="249" t="s">
        <v>324</v>
      </c>
      <c r="B43" s="249" t="s">
        <v>325</v>
      </c>
      <c r="C43" s="249" t="s">
        <v>235</v>
      </c>
      <c r="D43" s="248">
        <v>74</v>
      </c>
      <c r="E43" s="248">
        <v>70</v>
      </c>
      <c r="F43" s="248">
        <v>71</v>
      </c>
      <c r="G43" s="248">
        <v>77</v>
      </c>
      <c r="H43" s="247"/>
    </row>
    <row r="44" spans="1:8" s="233" customFormat="1" ht="14.25" customHeight="1" x14ac:dyDescent="0.2">
      <c r="A44" s="249" t="s">
        <v>326</v>
      </c>
      <c r="B44" s="249" t="s">
        <v>327</v>
      </c>
      <c r="C44" s="249" t="s">
        <v>235</v>
      </c>
      <c r="D44" s="248">
        <v>64</v>
      </c>
      <c r="E44" s="248">
        <v>64</v>
      </c>
      <c r="F44" s="248">
        <v>67</v>
      </c>
      <c r="G44" s="248">
        <v>73</v>
      </c>
      <c r="H44" s="247"/>
    </row>
    <row r="45" spans="1:8" s="233" customFormat="1" ht="14.25" customHeight="1" x14ac:dyDescent="0.2">
      <c r="A45" s="249" t="s">
        <v>328</v>
      </c>
      <c r="B45" s="249" t="s">
        <v>329</v>
      </c>
      <c r="C45" s="249" t="s">
        <v>235</v>
      </c>
      <c r="D45" s="248">
        <v>67</v>
      </c>
      <c r="E45" s="248">
        <v>67</v>
      </c>
      <c r="F45" s="248">
        <v>65</v>
      </c>
      <c r="G45" s="248">
        <v>74</v>
      </c>
      <c r="H45" s="247"/>
    </row>
    <row r="46" spans="1:8" s="233" customFormat="1" ht="14.25" customHeight="1" x14ac:dyDescent="0.2">
      <c r="A46" s="249" t="s">
        <v>330</v>
      </c>
      <c r="B46" s="249" t="s">
        <v>331</v>
      </c>
      <c r="C46" s="249" t="s">
        <v>235</v>
      </c>
      <c r="D46" s="248">
        <v>64</v>
      </c>
      <c r="E46" s="248">
        <v>67</v>
      </c>
      <c r="F46" s="248">
        <v>68</v>
      </c>
      <c r="G46" s="248">
        <v>74</v>
      </c>
      <c r="H46" s="247"/>
    </row>
    <row r="47" spans="1:8" s="233" customFormat="1" ht="14.25" customHeight="1" x14ac:dyDescent="0.2">
      <c r="A47" s="249" t="s">
        <v>332</v>
      </c>
      <c r="B47" s="249" t="s">
        <v>333</v>
      </c>
      <c r="C47" s="249" t="s">
        <v>235</v>
      </c>
      <c r="D47" s="248">
        <v>67</v>
      </c>
      <c r="E47" s="248">
        <v>68</v>
      </c>
      <c r="F47" s="248">
        <v>70</v>
      </c>
      <c r="G47" s="248">
        <v>75</v>
      </c>
      <c r="H47" s="247"/>
    </row>
    <row r="48" spans="1:8" s="233" customFormat="1" ht="14.25" customHeight="1" x14ac:dyDescent="0.2">
      <c r="A48" s="249" t="s">
        <v>334</v>
      </c>
      <c r="B48" s="249" t="s">
        <v>335</v>
      </c>
      <c r="C48" s="249" t="s">
        <v>235</v>
      </c>
      <c r="D48" s="248">
        <v>71</v>
      </c>
      <c r="E48" s="248">
        <v>68</v>
      </c>
      <c r="F48" s="248">
        <v>69</v>
      </c>
      <c r="G48" s="248">
        <v>75</v>
      </c>
      <c r="H48" s="247"/>
    </row>
    <row r="49" spans="1:8" s="233" customFormat="1" ht="14.25" customHeight="1" x14ac:dyDescent="0.2">
      <c r="A49" s="249" t="s">
        <v>336</v>
      </c>
      <c r="B49" s="249" t="s">
        <v>337</v>
      </c>
      <c r="C49" s="249" t="s">
        <v>235</v>
      </c>
      <c r="D49" s="248">
        <v>65</v>
      </c>
      <c r="E49" s="248">
        <v>66</v>
      </c>
      <c r="F49" s="248">
        <v>65</v>
      </c>
      <c r="G49" s="248">
        <v>73</v>
      </c>
      <c r="H49" s="247"/>
    </row>
    <row r="50" spans="1:8" s="233" customFormat="1" ht="14.25" customHeight="1" x14ac:dyDescent="0.2">
      <c r="A50" s="249" t="s">
        <v>338</v>
      </c>
      <c r="B50" s="249" t="s">
        <v>339</v>
      </c>
      <c r="C50" s="249" t="s">
        <v>235</v>
      </c>
      <c r="D50" s="248">
        <v>68</v>
      </c>
      <c r="E50" s="248">
        <v>70</v>
      </c>
      <c r="F50" s="248">
        <v>74</v>
      </c>
      <c r="G50" s="248">
        <v>75</v>
      </c>
      <c r="H50" s="247"/>
    </row>
    <row r="51" spans="1:8" s="233" customFormat="1" ht="14.25" customHeight="1" x14ac:dyDescent="0.2">
      <c r="A51" s="249" t="s">
        <v>340</v>
      </c>
      <c r="B51" s="249" t="s">
        <v>341</v>
      </c>
      <c r="C51" s="249" t="s">
        <v>235</v>
      </c>
      <c r="D51" s="248">
        <v>66</v>
      </c>
      <c r="E51" s="248">
        <v>68</v>
      </c>
      <c r="F51" s="248">
        <v>70</v>
      </c>
      <c r="G51" s="248">
        <v>80</v>
      </c>
      <c r="H51" s="247"/>
    </row>
    <row r="52" spans="1:8" s="233" customFormat="1" ht="14.25" customHeight="1" x14ac:dyDescent="0.2">
      <c r="A52" s="249" t="s">
        <v>342</v>
      </c>
      <c r="B52" s="249" t="s">
        <v>343</v>
      </c>
      <c r="C52" s="249" t="s">
        <v>235</v>
      </c>
      <c r="D52" s="248">
        <v>65</v>
      </c>
      <c r="E52" s="248">
        <v>67</v>
      </c>
      <c r="F52" s="248">
        <v>68</v>
      </c>
      <c r="G52" s="248">
        <v>76</v>
      </c>
      <c r="H52" s="247"/>
    </row>
    <row r="53" spans="1:8" s="233" customFormat="1" ht="14.25" customHeight="1" x14ac:dyDescent="0.2">
      <c r="A53" s="249" t="s">
        <v>344</v>
      </c>
      <c r="B53" s="249" t="s">
        <v>345</v>
      </c>
      <c r="C53" s="249" t="s">
        <v>235</v>
      </c>
      <c r="D53" s="248">
        <v>64</v>
      </c>
      <c r="E53" s="248">
        <v>67</v>
      </c>
      <c r="F53" s="248">
        <v>65</v>
      </c>
      <c r="G53" s="248">
        <v>70</v>
      </c>
      <c r="H53" s="247"/>
    </row>
    <row r="54" spans="1:8" s="233" customFormat="1" ht="14.25" customHeight="1" x14ac:dyDescent="0.2">
      <c r="A54" s="249" t="s">
        <v>346</v>
      </c>
      <c r="B54" s="249" t="s">
        <v>347</v>
      </c>
      <c r="C54" s="249" t="s">
        <v>235</v>
      </c>
      <c r="D54" s="248">
        <v>62</v>
      </c>
      <c r="E54" s="248">
        <v>68</v>
      </c>
      <c r="F54" s="248">
        <v>67</v>
      </c>
      <c r="G54" s="248">
        <v>73</v>
      </c>
      <c r="H54" s="247"/>
    </row>
    <row r="55" spans="1:8" s="233" customFormat="1" ht="14.25" customHeight="1" x14ac:dyDescent="0.2">
      <c r="A55" s="249" t="s">
        <v>348</v>
      </c>
      <c r="B55" s="249" t="s">
        <v>349</v>
      </c>
      <c r="C55" s="249" t="s">
        <v>235</v>
      </c>
      <c r="D55" s="248">
        <v>67</v>
      </c>
      <c r="E55" s="248">
        <v>69</v>
      </c>
      <c r="F55" s="248">
        <v>70</v>
      </c>
      <c r="G55" s="248">
        <v>73</v>
      </c>
      <c r="H55" s="247"/>
    </row>
    <row r="56" spans="1:8" s="233" customFormat="1" ht="14.25" customHeight="1" x14ac:dyDescent="0.2">
      <c r="A56" s="249" t="s">
        <v>350</v>
      </c>
      <c r="B56" s="249" t="s">
        <v>351</v>
      </c>
      <c r="C56" s="249" t="s">
        <v>235</v>
      </c>
      <c r="D56" s="248">
        <v>71</v>
      </c>
      <c r="E56" s="248">
        <v>72</v>
      </c>
      <c r="F56" s="248">
        <v>76</v>
      </c>
      <c r="G56" s="248">
        <v>78</v>
      </c>
      <c r="H56" s="247"/>
    </row>
    <row r="57" spans="1:8" s="233" customFormat="1" ht="14.25" customHeight="1" x14ac:dyDescent="0.2">
      <c r="A57" s="249" t="s">
        <v>352</v>
      </c>
      <c r="B57" s="249" t="s">
        <v>353</v>
      </c>
      <c r="C57" s="249" t="s">
        <v>235</v>
      </c>
      <c r="D57" s="248">
        <v>70</v>
      </c>
      <c r="E57" s="248">
        <v>69</v>
      </c>
      <c r="F57" s="248">
        <v>71</v>
      </c>
      <c r="G57" s="248">
        <v>77</v>
      </c>
      <c r="H57" s="247"/>
    </row>
    <row r="58" spans="1:8" s="233" customFormat="1" ht="14.25" customHeight="1" x14ac:dyDescent="0.2">
      <c r="A58" s="249" t="s">
        <v>354</v>
      </c>
      <c r="B58" s="249" t="s">
        <v>355</v>
      </c>
      <c r="C58" s="249" t="s">
        <v>235</v>
      </c>
      <c r="D58" s="248">
        <v>58</v>
      </c>
      <c r="E58" s="248">
        <v>64</v>
      </c>
      <c r="F58" s="248">
        <v>67</v>
      </c>
      <c r="G58" s="248">
        <v>73</v>
      </c>
      <c r="H58" s="247"/>
    </row>
    <row r="59" spans="1:8" s="233" customFormat="1" ht="14.25" customHeight="1" x14ac:dyDescent="0.2">
      <c r="A59" s="249" t="s">
        <v>356</v>
      </c>
      <c r="B59" s="249" t="s">
        <v>357</v>
      </c>
      <c r="C59" s="249" t="s">
        <v>235</v>
      </c>
      <c r="D59" s="248">
        <v>67</v>
      </c>
      <c r="E59" s="248">
        <v>68</v>
      </c>
      <c r="F59" s="248">
        <v>69</v>
      </c>
      <c r="G59" s="248">
        <v>75</v>
      </c>
      <c r="H59" s="247"/>
    </row>
    <row r="60" spans="1:8" s="233" customFormat="1" ht="14.25" customHeight="1" x14ac:dyDescent="0.2">
      <c r="A60" s="249" t="s">
        <v>358</v>
      </c>
      <c r="B60" s="249" t="s">
        <v>359</v>
      </c>
      <c r="C60" s="249" t="s">
        <v>235</v>
      </c>
      <c r="D60" s="248">
        <v>65</v>
      </c>
      <c r="E60" s="248">
        <v>65</v>
      </c>
      <c r="F60" s="248">
        <v>70</v>
      </c>
      <c r="G60" s="248">
        <v>73</v>
      </c>
      <c r="H60" s="247"/>
    </row>
    <row r="61" spans="1:8" s="233" customFormat="1" ht="14.25" customHeight="1" x14ac:dyDescent="0.2">
      <c r="A61" s="249" t="s">
        <v>360</v>
      </c>
      <c r="B61" s="249" t="s">
        <v>361</v>
      </c>
      <c r="C61" s="249" t="s">
        <v>235</v>
      </c>
      <c r="D61" s="248">
        <v>58</v>
      </c>
      <c r="E61" s="248">
        <v>64</v>
      </c>
      <c r="F61" s="248">
        <v>61</v>
      </c>
      <c r="G61" s="248">
        <v>70</v>
      </c>
      <c r="H61" s="247"/>
    </row>
    <row r="62" spans="1:8" s="233" customFormat="1" ht="14.25" customHeight="1" x14ac:dyDescent="0.2">
      <c r="A62" s="249" t="s">
        <v>362</v>
      </c>
      <c r="B62" s="249" t="s">
        <v>363</v>
      </c>
      <c r="C62" s="249" t="s">
        <v>235</v>
      </c>
      <c r="D62" s="248">
        <v>70</v>
      </c>
      <c r="E62" s="248">
        <v>70</v>
      </c>
      <c r="F62" s="248">
        <v>70</v>
      </c>
      <c r="G62" s="248">
        <v>75</v>
      </c>
      <c r="H62" s="247"/>
    </row>
    <row r="63" spans="1:8" s="233" customFormat="1" ht="14.25" customHeight="1" x14ac:dyDescent="0.2">
      <c r="A63" s="249" t="s">
        <v>364</v>
      </c>
      <c r="B63" s="249" t="s">
        <v>365</v>
      </c>
      <c r="C63" s="249" t="s">
        <v>235</v>
      </c>
      <c r="D63" s="248">
        <v>65</v>
      </c>
      <c r="E63" s="248">
        <v>68</v>
      </c>
      <c r="F63" s="248">
        <v>66</v>
      </c>
      <c r="G63" s="248">
        <v>75</v>
      </c>
      <c r="H63" s="247"/>
    </row>
    <row r="64" spans="1:8" s="233" customFormat="1" ht="14.25" customHeight="1" x14ac:dyDescent="0.2">
      <c r="A64" s="249" t="s">
        <v>366</v>
      </c>
      <c r="B64" s="249" t="s">
        <v>367</v>
      </c>
      <c r="C64" s="249" t="s">
        <v>235</v>
      </c>
      <c r="D64" s="248">
        <v>63</v>
      </c>
      <c r="E64" s="248">
        <v>66</v>
      </c>
      <c r="F64" s="248">
        <v>67</v>
      </c>
      <c r="G64" s="248">
        <v>72</v>
      </c>
      <c r="H64" s="247"/>
    </row>
    <row r="65" spans="1:18" s="233" customFormat="1" ht="14.25" customHeight="1" x14ac:dyDescent="0.2">
      <c r="A65" s="249" t="s">
        <v>368</v>
      </c>
      <c r="B65" s="249" t="s">
        <v>369</v>
      </c>
      <c r="C65" s="249" t="s">
        <v>235</v>
      </c>
      <c r="D65" s="248">
        <v>64</v>
      </c>
      <c r="E65" s="248">
        <v>66</v>
      </c>
      <c r="F65" s="248">
        <v>66</v>
      </c>
      <c r="G65" s="248">
        <v>72</v>
      </c>
      <c r="H65" s="247"/>
    </row>
    <row r="66" spans="1:18" s="233" customFormat="1" ht="14.25" customHeight="1" x14ac:dyDescent="0.2">
      <c r="A66" s="249" t="s">
        <v>370</v>
      </c>
      <c r="B66" s="249" t="s">
        <v>371</v>
      </c>
      <c r="C66" s="249" t="s">
        <v>235</v>
      </c>
      <c r="D66" s="248">
        <v>63</v>
      </c>
      <c r="E66" s="248">
        <v>65</v>
      </c>
      <c r="F66" s="248">
        <v>68</v>
      </c>
      <c r="G66" s="248">
        <v>72</v>
      </c>
      <c r="H66" s="247"/>
    </row>
    <row r="67" spans="1:18" s="233" customFormat="1" ht="14.25" customHeight="1" x14ac:dyDescent="0.2">
      <c r="A67" s="249" t="s">
        <v>372</v>
      </c>
      <c r="B67" s="249" t="s">
        <v>373</v>
      </c>
      <c r="C67" s="249" t="s">
        <v>235</v>
      </c>
      <c r="D67" s="248">
        <v>69</v>
      </c>
      <c r="E67" s="248">
        <v>67</v>
      </c>
      <c r="F67" s="248">
        <v>70</v>
      </c>
      <c r="G67" s="248">
        <v>77</v>
      </c>
      <c r="H67" s="247"/>
    </row>
    <row r="68" spans="1:18" s="233" customFormat="1" ht="14.25" customHeight="1" x14ac:dyDescent="0.2">
      <c r="A68" s="249" t="s">
        <v>374</v>
      </c>
      <c r="B68" s="249" t="s">
        <v>375</v>
      </c>
      <c r="C68" s="249" t="s">
        <v>235</v>
      </c>
      <c r="D68" s="248">
        <v>66</v>
      </c>
      <c r="E68" s="248">
        <v>69</v>
      </c>
      <c r="F68" s="248">
        <v>70</v>
      </c>
      <c r="G68" s="248">
        <v>74</v>
      </c>
      <c r="H68" s="247"/>
    </row>
    <row r="69" spans="1:18" s="233" customFormat="1" ht="14.25" customHeight="1" x14ac:dyDescent="0.2">
      <c r="A69" s="249" t="s">
        <v>376</v>
      </c>
      <c r="B69" s="249" t="s">
        <v>377</v>
      </c>
      <c r="C69" s="249" t="s">
        <v>235</v>
      </c>
      <c r="D69" s="248">
        <v>62</v>
      </c>
      <c r="E69" s="248">
        <v>65</v>
      </c>
      <c r="F69" s="248">
        <v>69</v>
      </c>
      <c r="G69" s="248">
        <v>76</v>
      </c>
      <c r="H69" s="247"/>
    </row>
    <row r="70" spans="1:18" s="233" customFormat="1" ht="14.25" customHeight="1" x14ac:dyDescent="0.2">
      <c r="A70" s="249" t="s">
        <v>378</v>
      </c>
      <c r="B70" s="249" t="s">
        <v>379</v>
      </c>
      <c r="C70" s="249" t="s">
        <v>235</v>
      </c>
      <c r="D70" s="248">
        <v>65</v>
      </c>
      <c r="E70" s="248">
        <v>67</v>
      </c>
      <c r="F70" s="248">
        <v>70</v>
      </c>
      <c r="G70" s="248">
        <v>73</v>
      </c>
      <c r="H70" s="247"/>
    </row>
    <row r="71" spans="1:18" s="233" customFormat="1" ht="14.25" customHeight="1" x14ac:dyDescent="0.2">
      <c r="A71" s="249" t="s">
        <v>380</v>
      </c>
      <c r="B71" s="249" t="s">
        <v>381</v>
      </c>
      <c r="C71" s="249" t="s">
        <v>235</v>
      </c>
      <c r="D71" s="248">
        <v>61</v>
      </c>
      <c r="E71" s="248">
        <v>64</v>
      </c>
      <c r="F71" s="248">
        <v>64</v>
      </c>
      <c r="G71" s="248">
        <v>71</v>
      </c>
      <c r="H71" s="247"/>
    </row>
    <row r="72" spans="1:18" s="233" customFormat="1" ht="14.25" customHeight="1" x14ac:dyDescent="0.2">
      <c r="A72" s="249" t="s">
        <v>382</v>
      </c>
      <c r="B72" s="249" t="s">
        <v>383</v>
      </c>
      <c r="C72" s="249" t="s">
        <v>235</v>
      </c>
      <c r="D72" s="248">
        <v>67</v>
      </c>
      <c r="E72" s="248">
        <v>69</v>
      </c>
      <c r="F72" s="248">
        <v>67</v>
      </c>
      <c r="G72" s="248">
        <v>76</v>
      </c>
      <c r="H72" s="247"/>
    </row>
    <row r="73" spans="1:18" s="233" customFormat="1" ht="14.25" customHeight="1" x14ac:dyDescent="0.2">
      <c r="A73" s="249" t="s">
        <v>384</v>
      </c>
      <c r="B73" s="249" t="s">
        <v>385</v>
      </c>
      <c r="C73" s="249" t="s">
        <v>235</v>
      </c>
      <c r="D73" s="248">
        <v>70</v>
      </c>
      <c r="E73" s="248">
        <v>70</v>
      </c>
      <c r="F73" s="248">
        <v>71</v>
      </c>
      <c r="G73" s="248">
        <v>76</v>
      </c>
      <c r="H73" s="247"/>
    </row>
    <row r="74" spans="1:18" ht="14.25" customHeight="1" x14ac:dyDescent="0.25">
      <c r="A74" s="232"/>
      <c r="B74" s="96"/>
      <c r="C74" s="96"/>
      <c r="D74" s="96"/>
      <c r="E74" s="96"/>
      <c r="F74" s="96"/>
      <c r="G74" s="96"/>
      <c r="H74" s="97"/>
      <c r="I74" s="246"/>
      <c r="J74" s="96"/>
      <c r="K74" s="96"/>
      <c r="L74" s="96"/>
      <c r="M74" s="96"/>
      <c r="N74" s="96"/>
      <c r="O74" s="96"/>
      <c r="P74" s="96"/>
      <c r="Q74" s="96"/>
      <c r="R74" s="244"/>
    </row>
    <row r="75" spans="1:18" ht="14.25" customHeight="1" x14ac:dyDescent="0.25">
      <c r="A75" s="232" t="s">
        <v>2025</v>
      </c>
      <c r="B75" s="96"/>
      <c r="C75" s="96"/>
      <c r="D75" s="96"/>
      <c r="E75" s="96"/>
      <c r="F75" s="96"/>
      <c r="G75" s="96"/>
      <c r="H75" s="97"/>
      <c r="I75" s="96"/>
      <c r="J75" s="96"/>
      <c r="K75" s="96"/>
      <c r="L75" s="96"/>
      <c r="M75" s="96"/>
      <c r="N75" s="96"/>
      <c r="O75" s="96"/>
      <c r="P75" s="96"/>
      <c r="Q75" s="96"/>
      <c r="R75" s="244"/>
    </row>
    <row r="76" spans="1:18" s="232" customFormat="1" ht="15" x14ac:dyDescent="0.25">
      <c r="A76" s="239" t="s">
        <v>245</v>
      </c>
      <c r="B76" s="239" t="s">
        <v>520</v>
      </c>
      <c r="C76" s="239" t="s">
        <v>1117</v>
      </c>
      <c r="D76" s="245" t="s">
        <v>510</v>
      </c>
      <c r="E76" s="245" t="s">
        <v>511</v>
      </c>
      <c r="F76" s="245" t="s">
        <v>512</v>
      </c>
      <c r="G76" s="245" t="s">
        <v>513</v>
      </c>
      <c r="H76" s="237"/>
    </row>
    <row r="77" spans="1:18" ht="14.25" customHeight="1" x14ac:dyDescent="0.2">
      <c r="A77" s="242" t="s">
        <v>1994</v>
      </c>
      <c r="B77" s="242" t="s">
        <v>1993</v>
      </c>
      <c r="C77" s="242" t="s">
        <v>238</v>
      </c>
      <c r="D77" s="241">
        <v>67</v>
      </c>
      <c r="E77" s="241">
        <v>68</v>
      </c>
      <c r="F77" s="241">
        <v>69</v>
      </c>
      <c r="G77" s="241">
        <v>76</v>
      </c>
      <c r="H77" s="240"/>
      <c r="I77" s="244"/>
    </row>
    <row r="78" spans="1:18" ht="14.25" customHeight="1" x14ac:dyDescent="0.2">
      <c r="A78" s="242" t="s">
        <v>1992</v>
      </c>
      <c r="B78" s="242" t="s">
        <v>1991</v>
      </c>
      <c r="C78" s="242" t="s">
        <v>238</v>
      </c>
      <c r="D78" s="241">
        <v>66</v>
      </c>
      <c r="E78" s="241">
        <v>65</v>
      </c>
      <c r="F78" s="241">
        <v>67</v>
      </c>
      <c r="G78" s="241">
        <v>74</v>
      </c>
      <c r="H78" s="240"/>
      <c r="I78" s="244"/>
    </row>
    <row r="79" spans="1:18" ht="14.25" customHeight="1" x14ac:dyDescent="0.2">
      <c r="A79" s="242" t="s">
        <v>1990</v>
      </c>
      <c r="B79" s="242" t="s">
        <v>1989</v>
      </c>
      <c r="C79" s="242" t="s">
        <v>238</v>
      </c>
      <c r="D79" s="241">
        <v>65</v>
      </c>
      <c r="E79" s="241">
        <v>64</v>
      </c>
      <c r="F79" s="241">
        <v>65</v>
      </c>
      <c r="G79" s="241">
        <v>74</v>
      </c>
      <c r="H79" s="240"/>
      <c r="I79" s="97"/>
    </row>
    <row r="80" spans="1:18" ht="14.25" customHeight="1" x14ac:dyDescent="0.2">
      <c r="A80" s="242" t="s">
        <v>1988</v>
      </c>
      <c r="B80" s="242" t="s">
        <v>734</v>
      </c>
      <c r="C80" s="242" t="s">
        <v>238</v>
      </c>
      <c r="D80" s="241">
        <v>69</v>
      </c>
      <c r="E80" s="241">
        <v>68</v>
      </c>
      <c r="F80" s="241">
        <v>65</v>
      </c>
      <c r="G80" s="241">
        <v>72</v>
      </c>
      <c r="H80" s="240"/>
      <c r="I80" s="97"/>
    </row>
    <row r="81" spans="1:9" ht="14.25" customHeight="1" x14ac:dyDescent="0.2">
      <c r="A81" s="242" t="s">
        <v>1987</v>
      </c>
      <c r="B81" s="242" t="s">
        <v>812</v>
      </c>
      <c r="C81" s="242" t="s">
        <v>238</v>
      </c>
      <c r="D81" s="241">
        <v>69</v>
      </c>
      <c r="E81" s="241">
        <v>69</v>
      </c>
      <c r="F81" s="241">
        <v>63</v>
      </c>
      <c r="G81" s="241">
        <v>72</v>
      </c>
      <c r="H81" s="240"/>
      <c r="I81" s="97"/>
    </row>
    <row r="82" spans="1:9" ht="14.25" customHeight="1" x14ac:dyDescent="0.2">
      <c r="A82" s="242" t="s">
        <v>1986</v>
      </c>
      <c r="B82" s="242" t="s">
        <v>1985</v>
      </c>
      <c r="C82" s="242" t="s">
        <v>238</v>
      </c>
      <c r="D82" s="241">
        <v>69</v>
      </c>
      <c r="E82" s="241">
        <v>68</v>
      </c>
      <c r="F82" s="241">
        <v>66</v>
      </c>
      <c r="G82" s="241">
        <v>74</v>
      </c>
      <c r="H82" s="240"/>
      <c r="I82" s="97"/>
    </row>
    <row r="83" spans="1:9" ht="14.25" customHeight="1" x14ac:dyDescent="0.2">
      <c r="A83" s="242" t="s">
        <v>1984</v>
      </c>
      <c r="B83" s="242" t="s">
        <v>1983</v>
      </c>
      <c r="C83" s="242" t="s">
        <v>1228</v>
      </c>
      <c r="D83" s="241">
        <v>66</v>
      </c>
      <c r="E83" s="241">
        <v>64</v>
      </c>
      <c r="F83" s="241">
        <v>67</v>
      </c>
      <c r="G83" s="241">
        <v>82</v>
      </c>
      <c r="H83" s="240"/>
      <c r="I83" s="97"/>
    </row>
    <row r="84" spans="1:9" ht="14.25" customHeight="1" x14ac:dyDescent="0.2">
      <c r="A84" s="242" t="s">
        <v>1982</v>
      </c>
      <c r="B84" s="242" t="s">
        <v>1981</v>
      </c>
      <c r="C84" s="242" t="s">
        <v>238</v>
      </c>
      <c r="D84" s="241">
        <v>71</v>
      </c>
      <c r="E84" s="241">
        <v>67</v>
      </c>
      <c r="F84" s="241">
        <v>64</v>
      </c>
      <c r="G84" s="241">
        <v>74</v>
      </c>
      <c r="H84" s="240"/>
    </row>
    <row r="85" spans="1:9" ht="14.25" customHeight="1" x14ac:dyDescent="0.2">
      <c r="A85" s="242" t="s">
        <v>1980</v>
      </c>
      <c r="B85" s="242" t="s">
        <v>1979</v>
      </c>
      <c r="C85" s="242" t="s">
        <v>238</v>
      </c>
      <c r="D85" s="241">
        <v>70</v>
      </c>
      <c r="E85" s="241">
        <v>68</v>
      </c>
      <c r="F85" s="241">
        <v>64</v>
      </c>
      <c r="G85" s="241">
        <v>74</v>
      </c>
      <c r="H85" s="240"/>
    </row>
    <row r="86" spans="1:9" ht="14.25" customHeight="1" x14ac:dyDescent="0.2">
      <c r="A86" s="242" t="s">
        <v>1978</v>
      </c>
      <c r="B86" s="242" t="s">
        <v>1977</v>
      </c>
      <c r="C86" s="242" t="s">
        <v>238</v>
      </c>
      <c r="D86" s="241">
        <v>67</v>
      </c>
      <c r="E86" s="241">
        <v>66</v>
      </c>
      <c r="F86" s="241">
        <v>69</v>
      </c>
      <c r="G86" s="241">
        <v>74</v>
      </c>
      <c r="H86" s="240"/>
    </row>
    <row r="87" spans="1:9" ht="14.25" customHeight="1" x14ac:dyDescent="0.2">
      <c r="A87" s="242" t="s">
        <v>1976</v>
      </c>
      <c r="B87" s="242" t="s">
        <v>1975</v>
      </c>
      <c r="C87" s="242" t="s">
        <v>238</v>
      </c>
      <c r="D87" s="241">
        <v>68</v>
      </c>
      <c r="E87" s="241">
        <v>70</v>
      </c>
      <c r="F87" s="241">
        <v>71</v>
      </c>
      <c r="G87" s="241">
        <v>75</v>
      </c>
      <c r="H87" s="240"/>
    </row>
    <row r="88" spans="1:9" ht="14.25" customHeight="1" x14ac:dyDescent="0.2">
      <c r="A88" s="242" t="s">
        <v>1974</v>
      </c>
      <c r="B88" s="242" t="s">
        <v>1973</v>
      </c>
      <c r="C88" s="242" t="s">
        <v>238</v>
      </c>
      <c r="D88" s="241">
        <v>67</v>
      </c>
      <c r="E88" s="241">
        <v>66</v>
      </c>
      <c r="F88" s="241">
        <v>67</v>
      </c>
      <c r="G88" s="241">
        <v>70</v>
      </c>
      <c r="H88" s="240"/>
    </row>
    <row r="89" spans="1:9" ht="14.25" customHeight="1" x14ac:dyDescent="0.2">
      <c r="A89" s="242" t="s">
        <v>1972</v>
      </c>
      <c r="B89" s="242" t="s">
        <v>1971</v>
      </c>
      <c r="C89" s="242" t="s">
        <v>1228</v>
      </c>
      <c r="D89" s="241">
        <v>63</v>
      </c>
      <c r="E89" s="241">
        <v>60</v>
      </c>
      <c r="F89" s="241">
        <v>64</v>
      </c>
      <c r="G89" s="241">
        <v>78</v>
      </c>
      <c r="H89" s="240"/>
    </row>
    <row r="90" spans="1:9" ht="14.25" customHeight="1" x14ac:dyDescent="0.2">
      <c r="A90" s="242" t="s">
        <v>1970</v>
      </c>
      <c r="B90" s="242" t="s">
        <v>1969</v>
      </c>
      <c r="C90" s="242" t="s">
        <v>238</v>
      </c>
      <c r="D90" s="241">
        <v>65</v>
      </c>
      <c r="E90" s="241">
        <v>66</v>
      </c>
      <c r="F90" s="241">
        <v>69</v>
      </c>
      <c r="G90" s="241">
        <v>75</v>
      </c>
      <c r="H90" s="240"/>
    </row>
    <row r="91" spans="1:9" ht="14.25" customHeight="1" x14ac:dyDescent="0.2">
      <c r="A91" s="242" t="s">
        <v>1968</v>
      </c>
      <c r="B91" s="242" t="s">
        <v>1967</v>
      </c>
      <c r="C91" s="242" t="s">
        <v>1228</v>
      </c>
      <c r="D91" s="241">
        <v>59</v>
      </c>
      <c r="E91" s="241">
        <v>59</v>
      </c>
      <c r="F91" s="241">
        <v>65</v>
      </c>
      <c r="G91" s="241">
        <v>71</v>
      </c>
      <c r="H91" s="240"/>
    </row>
    <row r="92" spans="1:9" ht="14.25" customHeight="1" x14ac:dyDescent="0.2">
      <c r="A92" s="242" t="s">
        <v>1966</v>
      </c>
      <c r="B92" s="242" t="s">
        <v>1024</v>
      </c>
      <c r="C92" s="242" t="s">
        <v>238</v>
      </c>
      <c r="D92" s="241">
        <v>66</v>
      </c>
      <c r="E92" s="241">
        <v>66</v>
      </c>
      <c r="F92" s="241">
        <v>69</v>
      </c>
      <c r="G92" s="241">
        <v>73</v>
      </c>
      <c r="H92" s="240"/>
    </row>
    <row r="93" spans="1:9" ht="14.25" customHeight="1" x14ac:dyDescent="0.2">
      <c r="A93" s="242" t="s">
        <v>1965</v>
      </c>
      <c r="B93" s="242" t="s">
        <v>1964</v>
      </c>
      <c r="C93" s="242" t="s">
        <v>1228</v>
      </c>
      <c r="D93" s="241">
        <v>68</v>
      </c>
      <c r="E93" s="241">
        <v>70</v>
      </c>
      <c r="F93" s="241">
        <v>70</v>
      </c>
      <c r="G93" s="241">
        <v>77</v>
      </c>
      <c r="H93" s="240"/>
    </row>
    <row r="94" spans="1:9" ht="14.25" customHeight="1" x14ac:dyDescent="0.2">
      <c r="A94" s="242" t="s">
        <v>1963</v>
      </c>
      <c r="B94" s="242" t="s">
        <v>1962</v>
      </c>
      <c r="C94" s="242" t="s">
        <v>1228</v>
      </c>
      <c r="D94" s="241">
        <v>63</v>
      </c>
      <c r="E94" s="241">
        <v>69</v>
      </c>
      <c r="F94" s="241">
        <v>66</v>
      </c>
      <c r="G94" s="241">
        <v>75</v>
      </c>
      <c r="H94" s="240"/>
    </row>
    <row r="95" spans="1:9" ht="14.25" customHeight="1" x14ac:dyDescent="0.2">
      <c r="A95" s="242" t="s">
        <v>1961</v>
      </c>
      <c r="B95" s="242" t="s">
        <v>1960</v>
      </c>
      <c r="C95" s="242" t="s">
        <v>1228</v>
      </c>
      <c r="D95" s="241">
        <v>60</v>
      </c>
      <c r="E95" s="241">
        <v>62</v>
      </c>
      <c r="F95" s="241">
        <v>67</v>
      </c>
      <c r="G95" s="241">
        <v>74</v>
      </c>
      <c r="H95" s="240"/>
    </row>
    <row r="96" spans="1:9" ht="14.25" customHeight="1" x14ac:dyDescent="0.2">
      <c r="A96" s="242" t="s">
        <v>1959</v>
      </c>
      <c r="B96" s="242" t="s">
        <v>1958</v>
      </c>
      <c r="C96" s="242" t="s">
        <v>238</v>
      </c>
      <c r="D96" s="241">
        <v>68</v>
      </c>
      <c r="E96" s="241">
        <v>64</v>
      </c>
      <c r="F96" s="241">
        <v>67</v>
      </c>
      <c r="G96" s="241">
        <v>71</v>
      </c>
      <c r="H96" s="240"/>
    </row>
    <row r="97" spans="1:8" ht="14.25" customHeight="1" x14ac:dyDescent="0.2">
      <c r="A97" s="242" t="s">
        <v>1957</v>
      </c>
      <c r="B97" s="242" t="s">
        <v>1956</v>
      </c>
      <c r="C97" s="242" t="s">
        <v>238</v>
      </c>
      <c r="D97" s="241">
        <v>65</v>
      </c>
      <c r="E97" s="241">
        <v>64</v>
      </c>
      <c r="F97" s="241">
        <v>66</v>
      </c>
      <c r="G97" s="241">
        <v>71</v>
      </c>
      <c r="H97" s="240"/>
    </row>
    <row r="98" spans="1:8" ht="14.25" customHeight="1" x14ac:dyDescent="0.2">
      <c r="A98" s="242" t="s">
        <v>1955</v>
      </c>
      <c r="B98" s="242" t="s">
        <v>1954</v>
      </c>
      <c r="C98" s="242" t="s">
        <v>238</v>
      </c>
      <c r="D98" s="241">
        <v>67</v>
      </c>
      <c r="E98" s="241">
        <v>63</v>
      </c>
      <c r="F98" s="241">
        <v>65</v>
      </c>
      <c r="G98" s="241">
        <v>71</v>
      </c>
      <c r="H98" s="240"/>
    </row>
    <row r="99" spans="1:8" ht="14.25" customHeight="1" x14ac:dyDescent="0.2">
      <c r="A99" s="242" t="s">
        <v>1953</v>
      </c>
      <c r="B99" s="242" t="s">
        <v>1952</v>
      </c>
      <c r="C99" s="242" t="s">
        <v>238</v>
      </c>
      <c r="D99" s="241">
        <v>62</v>
      </c>
      <c r="E99" s="241">
        <v>61</v>
      </c>
      <c r="F99" s="241">
        <v>60</v>
      </c>
      <c r="G99" s="241">
        <v>70</v>
      </c>
      <c r="H99" s="240"/>
    </row>
    <row r="100" spans="1:8" ht="14.25" customHeight="1" x14ac:dyDescent="0.2">
      <c r="A100" s="242" t="s">
        <v>1951</v>
      </c>
      <c r="B100" s="242" t="s">
        <v>1950</v>
      </c>
      <c r="C100" s="242" t="s">
        <v>238</v>
      </c>
      <c r="D100" s="241">
        <v>67</v>
      </c>
      <c r="E100" s="241">
        <v>64</v>
      </c>
      <c r="F100" s="241">
        <v>67</v>
      </c>
      <c r="G100" s="241">
        <v>71</v>
      </c>
      <c r="H100" s="240"/>
    </row>
    <row r="101" spans="1:8" ht="14.25" customHeight="1" x14ac:dyDescent="0.2">
      <c r="A101" s="242" t="s">
        <v>1949</v>
      </c>
      <c r="B101" s="242" t="s">
        <v>1948</v>
      </c>
      <c r="C101" s="242" t="s">
        <v>238</v>
      </c>
      <c r="D101" s="241">
        <v>68</v>
      </c>
      <c r="E101" s="241">
        <v>69</v>
      </c>
      <c r="F101" s="241">
        <v>66</v>
      </c>
      <c r="G101" s="241">
        <v>78</v>
      </c>
      <c r="H101" s="240"/>
    </row>
    <row r="102" spans="1:8" ht="14.25" customHeight="1" x14ac:dyDescent="0.2">
      <c r="A102" s="242" t="s">
        <v>1947</v>
      </c>
      <c r="B102" s="242" t="s">
        <v>1946</v>
      </c>
      <c r="C102" s="242" t="s">
        <v>238</v>
      </c>
      <c r="D102" s="241">
        <v>69</v>
      </c>
      <c r="E102" s="241">
        <v>65</v>
      </c>
      <c r="F102" s="241">
        <v>69</v>
      </c>
      <c r="G102" s="241">
        <v>72</v>
      </c>
      <c r="H102" s="240"/>
    </row>
    <row r="103" spans="1:8" ht="14.25" customHeight="1" x14ac:dyDescent="0.2">
      <c r="A103" s="242" t="s">
        <v>1945</v>
      </c>
      <c r="B103" s="242" t="s">
        <v>1944</v>
      </c>
      <c r="C103" s="242" t="s">
        <v>238</v>
      </c>
      <c r="D103" s="241">
        <v>63</v>
      </c>
      <c r="E103" s="241">
        <v>62</v>
      </c>
      <c r="F103" s="241">
        <v>62</v>
      </c>
      <c r="G103" s="241">
        <v>72</v>
      </c>
      <c r="H103" s="240"/>
    </row>
    <row r="104" spans="1:8" ht="14.25" customHeight="1" x14ac:dyDescent="0.2">
      <c r="A104" s="242" t="s">
        <v>1943</v>
      </c>
      <c r="B104" s="242" t="s">
        <v>1942</v>
      </c>
      <c r="C104" s="242" t="s">
        <v>238</v>
      </c>
      <c r="D104" s="241">
        <v>64</v>
      </c>
      <c r="E104" s="241">
        <v>63</v>
      </c>
      <c r="F104" s="241">
        <v>65</v>
      </c>
      <c r="G104" s="241">
        <v>72</v>
      </c>
      <c r="H104" s="240"/>
    </row>
    <row r="105" spans="1:8" ht="14.25" customHeight="1" x14ac:dyDescent="0.2">
      <c r="A105" s="242" t="s">
        <v>1941</v>
      </c>
      <c r="B105" s="242" t="s">
        <v>1940</v>
      </c>
      <c r="C105" s="242" t="s">
        <v>238</v>
      </c>
      <c r="D105" s="241">
        <v>62</v>
      </c>
      <c r="E105" s="241">
        <v>61</v>
      </c>
      <c r="F105" s="241">
        <v>61</v>
      </c>
      <c r="G105" s="241">
        <v>70</v>
      </c>
      <c r="H105" s="240"/>
    </row>
    <row r="106" spans="1:8" ht="14.25" customHeight="1" x14ac:dyDescent="0.2">
      <c r="A106" s="242" t="s">
        <v>1939</v>
      </c>
      <c r="B106" s="242" t="s">
        <v>1938</v>
      </c>
      <c r="C106" s="242" t="s">
        <v>238</v>
      </c>
      <c r="D106" s="241">
        <v>82</v>
      </c>
      <c r="E106" s="241">
        <v>67</v>
      </c>
      <c r="F106" s="241">
        <v>64</v>
      </c>
      <c r="G106" s="241">
        <v>73</v>
      </c>
      <c r="H106" s="240"/>
    </row>
    <row r="107" spans="1:8" ht="14.25" customHeight="1" x14ac:dyDescent="0.2">
      <c r="A107" s="242" t="s">
        <v>1937</v>
      </c>
      <c r="B107" s="242" t="s">
        <v>1936</v>
      </c>
      <c r="C107" s="242" t="s">
        <v>238</v>
      </c>
      <c r="D107" s="241">
        <v>69</v>
      </c>
      <c r="E107" s="241">
        <v>67</v>
      </c>
      <c r="F107" s="241">
        <v>68</v>
      </c>
      <c r="G107" s="241">
        <v>73</v>
      </c>
      <c r="H107" s="240"/>
    </row>
    <row r="108" spans="1:8" ht="14.25" customHeight="1" x14ac:dyDescent="0.2">
      <c r="A108" s="242" t="s">
        <v>1935</v>
      </c>
      <c r="B108" s="242" t="s">
        <v>1934</v>
      </c>
      <c r="C108" s="242" t="s">
        <v>238</v>
      </c>
      <c r="D108" s="241">
        <v>66</v>
      </c>
      <c r="E108" s="241">
        <v>64</v>
      </c>
      <c r="F108" s="241">
        <v>67</v>
      </c>
      <c r="G108" s="241">
        <v>71</v>
      </c>
      <c r="H108" s="240"/>
    </row>
    <row r="109" spans="1:8" ht="14.25" customHeight="1" x14ac:dyDescent="0.2">
      <c r="A109" s="242" t="s">
        <v>1933</v>
      </c>
      <c r="B109" s="242" t="s">
        <v>1932</v>
      </c>
      <c r="C109" s="242" t="s">
        <v>238</v>
      </c>
      <c r="D109" s="241">
        <v>66</v>
      </c>
      <c r="E109" s="241">
        <v>64</v>
      </c>
      <c r="F109" s="241">
        <v>65</v>
      </c>
      <c r="G109" s="241">
        <v>68</v>
      </c>
      <c r="H109" s="240"/>
    </row>
    <row r="110" spans="1:8" ht="14.25" customHeight="1" x14ac:dyDescent="0.2">
      <c r="A110" s="242" t="s">
        <v>1931</v>
      </c>
      <c r="B110" s="242" t="s">
        <v>1930</v>
      </c>
      <c r="C110" s="242" t="s">
        <v>238</v>
      </c>
      <c r="D110" s="241">
        <v>75</v>
      </c>
      <c r="E110" s="241">
        <v>69</v>
      </c>
      <c r="F110" s="241">
        <v>69</v>
      </c>
      <c r="G110" s="241">
        <v>72</v>
      </c>
      <c r="H110" s="240"/>
    </row>
    <row r="111" spans="1:8" ht="14.25" customHeight="1" x14ac:dyDescent="0.2">
      <c r="A111" s="242" t="s">
        <v>1929</v>
      </c>
      <c r="B111" s="242" t="s">
        <v>1928</v>
      </c>
      <c r="C111" s="242" t="s">
        <v>238</v>
      </c>
      <c r="D111" s="241">
        <v>65</v>
      </c>
      <c r="E111" s="241">
        <v>68</v>
      </c>
      <c r="F111" s="241">
        <v>69</v>
      </c>
      <c r="G111" s="241">
        <v>70</v>
      </c>
      <c r="H111" s="240"/>
    </row>
    <row r="112" spans="1:8" ht="14.25" customHeight="1" x14ac:dyDescent="0.2">
      <c r="A112" s="242" t="s">
        <v>1927</v>
      </c>
      <c r="B112" s="242" t="s">
        <v>1926</v>
      </c>
      <c r="C112" s="242" t="s">
        <v>238</v>
      </c>
      <c r="D112" s="241">
        <v>67</v>
      </c>
      <c r="E112" s="241">
        <v>67</v>
      </c>
      <c r="F112" s="241">
        <v>67</v>
      </c>
      <c r="G112" s="241">
        <v>73</v>
      </c>
      <c r="H112" s="240"/>
    </row>
    <row r="113" spans="1:8" ht="14.25" customHeight="1" x14ac:dyDescent="0.2">
      <c r="A113" s="242" t="s">
        <v>1925</v>
      </c>
      <c r="B113" s="242" t="s">
        <v>1924</v>
      </c>
      <c r="C113" s="242" t="s">
        <v>238</v>
      </c>
      <c r="D113" s="241">
        <v>73</v>
      </c>
      <c r="E113" s="241">
        <v>69</v>
      </c>
      <c r="F113" s="241">
        <v>68</v>
      </c>
      <c r="G113" s="241">
        <v>74</v>
      </c>
      <c r="H113" s="240"/>
    </row>
    <row r="114" spans="1:8" ht="14.25" customHeight="1" x14ac:dyDescent="0.2">
      <c r="A114" s="242" t="s">
        <v>1923</v>
      </c>
      <c r="B114" s="242" t="s">
        <v>1922</v>
      </c>
      <c r="C114" s="242" t="s">
        <v>238</v>
      </c>
      <c r="D114" s="241">
        <v>69</v>
      </c>
      <c r="E114" s="241">
        <v>68</v>
      </c>
      <c r="F114" s="241">
        <v>68</v>
      </c>
      <c r="G114" s="241">
        <v>74</v>
      </c>
      <c r="H114" s="240"/>
    </row>
    <row r="115" spans="1:8" ht="14.25" customHeight="1" x14ac:dyDescent="0.2">
      <c r="A115" s="242" t="s">
        <v>1921</v>
      </c>
      <c r="B115" s="242" t="s">
        <v>1920</v>
      </c>
      <c r="C115" s="242" t="s">
        <v>238</v>
      </c>
      <c r="D115" s="241">
        <v>77</v>
      </c>
      <c r="E115" s="241">
        <v>67</v>
      </c>
      <c r="F115" s="241">
        <v>68</v>
      </c>
      <c r="G115" s="241">
        <v>72</v>
      </c>
      <c r="H115" s="240"/>
    </row>
    <row r="116" spans="1:8" ht="14.25" customHeight="1" x14ac:dyDescent="0.2">
      <c r="A116" s="242" t="s">
        <v>1919</v>
      </c>
      <c r="B116" s="242" t="s">
        <v>1918</v>
      </c>
      <c r="C116" s="242" t="s">
        <v>238</v>
      </c>
      <c r="D116" s="241">
        <v>63</v>
      </c>
      <c r="E116" s="241">
        <v>67</v>
      </c>
      <c r="F116" s="241">
        <v>70</v>
      </c>
      <c r="G116" s="241">
        <v>73</v>
      </c>
      <c r="H116" s="240"/>
    </row>
    <row r="117" spans="1:8" ht="14.25" customHeight="1" x14ac:dyDescent="0.2">
      <c r="A117" s="242" t="s">
        <v>1917</v>
      </c>
      <c r="B117" s="242" t="s">
        <v>1916</v>
      </c>
      <c r="C117" s="242" t="s">
        <v>238</v>
      </c>
      <c r="D117" s="241">
        <v>63</v>
      </c>
      <c r="E117" s="241">
        <v>68</v>
      </c>
      <c r="F117" s="241">
        <v>71</v>
      </c>
      <c r="G117" s="241">
        <v>72</v>
      </c>
      <c r="H117" s="240"/>
    </row>
    <row r="118" spans="1:8" ht="14.25" customHeight="1" x14ac:dyDescent="0.2">
      <c r="A118" s="242" t="s">
        <v>1915</v>
      </c>
      <c r="B118" s="242" t="s">
        <v>1914</v>
      </c>
      <c r="C118" s="242" t="s">
        <v>238</v>
      </c>
      <c r="D118" s="241">
        <v>67</v>
      </c>
      <c r="E118" s="241">
        <v>69</v>
      </c>
      <c r="F118" s="241">
        <v>70</v>
      </c>
      <c r="G118" s="241">
        <v>75</v>
      </c>
      <c r="H118" s="240"/>
    </row>
    <row r="119" spans="1:8" ht="14.25" customHeight="1" x14ac:dyDescent="0.2">
      <c r="A119" s="242" t="s">
        <v>1913</v>
      </c>
      <c r="B119" s="242" t="s">
        <v>1912</v>
      </c>
      <c r="C119" s="242" t="s">
        <v>238</v>
      </c>
      <c r="D119" s="241">
        <v>73</v>
      </c>
      <c r="E119" s="241">
        <v>68</v>
      </c>
      <c r="F119" s="241">
        <v>56</v>
      </c>
      <c r="G119" s="241">
        <v>73</v>
      </c>
      <c r="H119" s="240"/>
    </row>
    <row r="120" spans="1:8" ht="14.25" customHeight="1" x14ac:dyDescent="0.2">
      <c r="A120" s="242" t="s">
        <v>1911</v>
      </c>
      <c r="B120" s="242" t="s">
        <v>1910</v>
      </c>
      <c r="C120" s="242" t="s">
        <v>238</v>
      </c>
      <c r="D120" s="241">
        <v>68</v>
      </c>
      <c r="E120" s="241">
        <v>66</v>
      </c>
      <c r="F120" s="241">
        <v>61</v>
      </c>
      <c r="G120" s="241">
        <v>73</v>
      </c>
      <c r="H120" s="240"/>
    </row>
    <row r="121" spans="1:8" ht="14.25" customHeight="1" x14ac:dyDescent="0.2">
      <c r="A121" s="242" t="s">
        <v>1909</v>
      </c>
      <c r="B121" s="242" t="s">
        <v>1908</v>
      </c>
      <c r="C121" s="242" t="s">
        <v>238</v>
      </c>
      <c r="D121" s="241">
        <v>65</v>
      </c>
      <c r="E121" s="241">
        <v>64</v>
      </c>
      <c r="F121" s="241">
        <v>56</v>
      </c>
      <c r="G121" s="241">
        <v>72</v>
      </c>
      <c r="H121" s="240"/>
    </row>
    <row r="122" spans="1:8" ht="14.25" customHeight="1" x14ac:dyDescent="0.2">
      <c r="A122" s="242" t="s">
        <v>1907</v>
      </c>
      <c r="B122" s="242" t="s">
        <v>1906</v>
      </c>
      <c r="C122" s="242" t="s">
        <v>1228</v>
      </c>
      <c r="D122" s="241">
        <v>59</v>
      </c>
      <c r="E122" s="241">
        <v>62</v>
      </c>
      <c r="F122" s="241">
        <v>67</v>
      </c>
      <c r="G122" s="241">
        <v>73</v>
      </c>
      <c r="H122" s="240"/>
    </row>
    <row r="123" spans="1:8" ht="14.25" customHeight="1" x14ac:dyDescent="0.2">
      <c r="A123" s="242" t="s">
        <v>1905</v>
      </c>
      <c r="B123" s="242" t="s">
        <v>1904</v>
      </c>
      <c r="C123" s="242" t="s">
        <v>1228</v>
      </c>
      <c r="D123" s="241">
        <v>60</v>
      </c>
      <c r="E123" s="241">
        <v>62</v>
      </c>
      <c r="F123" s="241">
        <v>66</v>
      </c>
      <c r="G123" s="241">
        <v>82</v>
      </c>
      <c r="H123" s="240"/>
    </row>
    <row r="124" spans="1:8" ht="14.25" customHeight="1" x14ac:dyDescent="0.2">
      <c r="A124" s="242" t="s">
        <v>1903</v>
      </c>
      <c r="B124" s="242" t="s">
        <v>1902</v>
      </c>
      <c r="C124" s="242" t="s">
        <v>1228</v>
      </c>
      <c r="D124" s="241">
        <v>60</v>
      </c>
      <c r="E124" s="241">
        <v>62</v>
      </c>
      <c r="F124" s="241">
        <v>67</v>
      </c>
      <c r="G124" s="241">
        <v>77</v>
      </c>
      <c r="H124" s="240"/>
    </row>
    <row r="125" spans="1:8" ht="14.25" customHeight="1" x14ac:dyDescent="0.2">
      <c r="A125" s="242" t="s">
        <v>1901</v>
      </c>
      <c r="B125" s="242" t="s">
        <v>1900</v>
      </c>
      <c r="C125" s="242" t="s">
        <v>238</v>
      </c>
      <c r="D125" s="241">
        <v>65</v>
      </c>
      <c r="E125" s="241">
        <v>68</v>
      </c>
      <c r="F125" s="241">
        <v>69</v>
      </c>
      <c r="G125" s="241">
        <v>73</v>
      </c>
      <c r="H125" s="240"/>
    </row>
    <row r="126" spans="1:8" ht="14.25" customHeight="1" x14ac:dyDescent="0.2">
      <c r="A126" s="242" t="s">
        <v>1899</v>
      </c>
      <c r="B126" s="242" t="s">
        <v>1898</v>
      </c>
      <c r="C126" s="242" t="s">
        <v>238</v>
      </c>
      <c r="D126" s="241">
        <v>64</v>
      </c>
      <c r="E126" s="241">
        <v>65</v>
      </c>
      <c r="F126" s="241">
        <v>65</v>
      </c>
      <c r="G126" s="241">
        <v>70</v>
      </c>
      <c r="H126" s="240"/>
    </row>
    <row r="127" spans="1:8" ht="14.25" customHeight="1" x14ac:dyDescent="0.2">
      <c r="A127" s="242" t="s">
        <v>1897</v>
      </c>
      <c r="B127" s="242" t="s">
        <v>1896</v>
      </c>
      <c r="C127" s="242" t="s">
        <v>238</v>
      </c>
      <c r="D127" s="241">
        <v>63</v>
      </c>
      <c r="E127" s="241">
        <v>57</v>
      </c>
      <c r="F127" s="241">
        <v>64</v>
      </c>
      <c r="G127" s="241">
        <v>70</v>
      </c>
      <c r="H127" s="240"/>
    </row>
    <row r="128" spans="1:8" ht="14.25" customHeight="1" x14ac:dyDescent="0.2">
      <c r="A128" s="242" t="s">
        <v>1895</v>
      </c>
      <c r="B128" s="242" t="s">
        <v>1894</v>
      </c>
      <c r="C128" s="242" t="s">
        <v>238</v>
      </c>
      <c r="D128" s="241">
        <v>67</v>
      </c>
      <c r="E128" s="241">
        <v>65</v>
      </c>
      <c r="F128" s="241">
        <v>65</v>
      </c>
      <c r="G128" s="241">
        <v>73</v>
      </c>
      <c r="H128" s="240"/>
    </row>
    <row r="129" spans="1:8" ht="14.25" customHeight="1" x14ac:dyDescent="0.2">
      <c r="A129" s="242" t="s">
        <v>1893</v>
      </c>
      <c r="B129" s="242" t="s">
        <v>1892</v>
      </c>
      <c r="C129" s="242" t="s">
        <v>238</v>
      </c>
      <c r="D129" s="241">
        <v>68</v>
      </c>
      <c r="E129" s="241">
        <v>65</v>
      </c>
      <c r="F129" s="241">
        <v>67</v>
      </c>
      <c r="G129" s="241">
        <v>75</v>
      </c>
      <c r="H129" s="240"/>
    </row>
    <row r="130" spans="1:8" ht="14.25" customHeight="1" x14ac:dyDescent="0.2">
      <c r="A130" s="242" t="s">
        <v>1891</v>
      </c>
      <c r="B130" s="242" t="s">
        <v>1890</v>
      </c>
      <c r="C130" s="242" t="s">
        <v>238</v>
      </c>
      <c r="D130" s="241">
        <v>65</v>
      </c>
      <c r="E130" s="241">
        <v>65</v>
      </c>
      <c r="F130" s="241">
        <v>67</v>
      </c>
      <c r="G130" s="241">
        <v>72</v>
      </c>
      <c r="H130" s="240"/>
    </row>
    <row r="131" spans="1:8" ht="14.25" customHeight="1" x14ac:dyDescent="0.2">
      <c r="A131" s="242" t="s">
        <v>1889</v>
      </c>
      <c r="B131" s="242" t="s">
        <v>1888</v>
      </c>
      <c r="C131" s="242" t="s">
        <v>238</v>
      </c>
      <c r="D131" s="241">
        <v>70</v>
      </c>
      <c r="E131" s="241">
        <v>66</v>
      </c>
      <c r="F131" s="241">
        <v>67</v>
      </c>
      <c r="G131" s="241">
        <v>74</v>
      </c>
      <c r="H131" s="240"/>
    </row>
    <row r="132" spans="1:8" ht="14.25" customHeight="1" x14ac:dyDescent="0.2">
      <c r="A132" s="242" t="s">
        <v>1887</v>
      </c>
      <c r="B132" s="242" t="s">
        <v>1886</v>
      </c>
      <c r="C132" s="242" t="s">
        <v>1228</v>
      </c>
      <c r="D132" s="241">
        <v>63</v>
      </c>
      <c r="E132" s="241">
        <v>61</v>
      </c>
      <c r="F132" s="241">
        <v>66</v>
      </c>
      <c r="G132" s="241">
        <v>73</v>
      </c>
      <c r="H132" s="240"/>
    </row>
    <row r="133" spans="1:8" ht="14.25" customHeight="1" x14ac:dyDescent="0.2">
      <c r="A133" s="242" t="s">
        <v>1885</v>
      </c>
      <c r="B133" s="242" t="s">
        <v>772</v>
      </c>
      <c r="C133" s="242" t="s">
        <v>238</v>
      </c>
      <c r="D133" s="241">
        <v>69</v>
      </c>
      <c r="E133" s="241">
        <v>65</v>
      </c>
      <c r="F133" s="241">
        <v>68</v>
      </c>
      <c r="G133" s="241">
        <v>74</v>
      </c>
      <c r="H133" s="240"/>
    </row>
    <row r="134" spans="1:8" ht="14.25" customHeight="1" x14ac:dyDescent="0.2">
      <c r="A134" s="242" t="s">
        <v>1884</v>
      </c>
      <c r="B134" s="242" t="s">
        <v>814</v>
      </c>
      <c r="C134" s="242" t="s">
        <v>238</v>
      </c>
      <c r="D134" s="241">
        <v>65</v>
      </c>
      <c r="E134" s="241">
        <v>65</v>
      </c>
      <c r="F134" s="241">
        <v>67</v>
      </c>
      <c r="G134" s="241">
        <v>73</v>
      </c>
      <c r="H134" s="240"/>
    </row>
    <row r="135" spans="1:8" ht="14.25" customHeight="1" x14ac:dyDescent="0.2">
      <c r="A135" s="242" t="s">
        <v>1883</v>
      </c>
      <c r="B135" s="242" t="s">
        <v>788</v>
      </c>
      <c r="C135" s="242" t="s">
        <v>238</v>
      </c>
      <c r="D135" s="241">
        <v>69</v>
      </c>
      <c r="E135" s="241">
        <v>67</v>
      </c>
      <c r="F135" s="241">
        <v>63</v>
      </c>
      <c r="G135" s="241">
        <v>73</v>
      </c>
      <c r="H135" s="240"/>
    </row>
    <row r="136" spans="1:8" ht="14.25" customHeight="1" x14ac:dyDescent="0.2">
      <c r="A136" s="242" t="s">
        <v>1882</v>
      </c>
      <c r="B136" s="242" t="s">
        <v>1881</v>
      </c>
      <c r="C136" s="242" t="s">
        <v>238</v>
      </c>
      <c r="D136" s="241">
        <v>71</v>
      </c>
      <c r="E136" s="241">
        <v>69</v>
      </c>
      <c r="F136" s="241">
        <v>66</v>
      </c>
      <c r="G136" s="241">
        <v>74</v>
      </c>
      <c r="H136" s="240"/>
    </row>
    <row r="137" spans="1:8" ht="14.25" customHeight="1" x14ac:dyDescent="0.2">
      <c r="A137" s="242" t="s">
        <v>1880</v>
      </c>
      <c r="B137" s="242" t="s">
        <v>1879</v>
      </c>
      <c r="C137" s="242" t="s">
        <v>238</v>
      </c>
      <c r="D137" s="241">
        <v>67</v>
      </c>
      <c r="E137" s="241">
        <v>66</v>
      </c>
      <c r="F137" s="241">
        <v>64</v>
      </c>
      <c r="G137" s="241">
        <v>73</v>
      </c>
      <c r="H137" s="240"/>
    </row>
    <row r="138" spans="1:8" ht="14.25" customHeight="1" x14ac:dyDescent="0.2">
      <c r="A138" s="242" t="s">
        <v>1878</v>
      </c>
      <c r="B138" s="242" t="s">
        <v>1877</v>
      </c>
      <c r="C138" s="242" t="s">
        <v>238</v>
      </c>
      <c r="D138" s="241">
        <v>67</v>
      </c>
      <c r="E138" s="241">
        <v>65</v>
      </c>
      <c r="F138" s="241">
        <v>67</v>
      </c>
      <c r="G138" s="241">
        <v>72</v>
      </c>
      <c r="H138" s="240"/>
    </row>
    <row r="139" spans="1:8" ht="14.25" customHeight="1" x14ac:dyDescent="0.2">
      <c r="A139" s="242" t="s">
        <v>1876</v>
      </c>
      <c r="B139" s="242" t="s">
        <v>732</v>
      </c>
      <c r="C139" s="242" t="s">
        <v>238</v>
      </c>
      <c r="D139" s="241">
        <v>69</v>
      </c>
      <c r="E139" s="241">
        <v>67</v>
      </c>
      <c r="F139" s="241">
        <v>68</v>
      </c>
      <c r="G139" s="241">
        <v>78</v>
      </c>
      <c r="H139" s="240"/>
    </row>
    <row r="140" spans="1:8" ht="14.25" customHeight="1" x14ac:dyDescent="0.2">
      <c r="A140" s="242" t="s">
        <v>1875</v>
      </c>
      <c r="B140" s="242" t="s">
        <v>1082</v>
      </c>
      <c r="C140" s="242" t="s">
        <v>238</v>
      </c>
      <c r="D140" s="241">
        <v>69</v>
      </c>
      <c r="E140" s="241">
        <v>68</v>
      </c>
      <c r="F140" s="241">
        <v>70</v>
      </c>
      <c r="G140" s="241">
        <v>72</v>
      </c>
      <c r="H140" s="240"/>
    </row>
    <row r="141" spans="1:8" ht="14.25" customHeight="1" x14ac:dyDescent="0.2">
      <c r="A141" s="242" t="s">
        <v>1874</v>
      </c>
      <c r="B141" s="242" t="s">
        <v>780</v>
      </c>
      <c r="C141" s="242" t="s">
        <v>238</v>
      </c>
      <c r="D141" s="241">
        <v>67</v>
      </c>
      <c r="E141" s="241">
        <v>67</v>
      </c>
      <c r="F141" s="241">
        <v>68</v>
      </c>
      <c r="G141" s="241">
        <v>74</v>
      </c>
      <c r="H141" s="240"/>
    </row>
    <row r="142" spans="1:8" ht="14.25" customHeight="1" x14ac:dyDescent="0.2">
      <c r="A142" s="242" t="s">
        <v>1873</v>
      </c>
      <c r="B142" s="242" t="s">
        <v>1872</v>
      </c>
      <c r="C142" s="242" t="s">
        <v>1228</v>
      </c>
      <c r="D142" s="241">
        <v>60</v>
      </c>
      <c r="E142" s="241">
        <v>61</v>
      </c>
      <c r="F142" s="241">
        <v>69</v>
      </c>
      <c r="G142" s="241">
        <v>73</v>
      </c>
      <c r="H142" s="240"/>
    </row>
    <row r="143" spans="1:8" ht="14.25" customHeight="1" x14ac:dyDescent="0.2">
      <c r="A143" s="242" t="s">
        <v>1871</v>
      </c>
      <c r="B143" s="242" t="s">
        <v>750</v>
      </c>
      <c r="C143" s="242" t="s">
        <v>238</v>
      </c>
      <c r="D143" s="241">
        <v>63</v>
      </c>
      <c r="E143" s="241">
        <v>62</v>
      </c>
      <c r="F143" s="241">
        <v>68</v>
      </c>
      <c r="G143" s="241">
        <v>73</v>
      </c>
      <c r="H143" s="240"/>
    </row>
    <row r="144" spans="1:8" ht="14.25" customHeight="1" x14ac:dyDescent="0.2">
      <c r="A144" s="242" t="s">
        <v>1870</v>
      </c>
      <c r="B144" s="242" t="s">
        <v>1869</v>
      </c>
      <c r="C144" s="242" t="s">
        <v>238</v>
      </c>
      <c r="D144" s="241">
        <v>68</v>
      </c>
      <c r="E144" s="241">
        <v>67</v>
      </c>
      <c r="F144" s="241">
        <v>68</v>
      </c>
      <c r="G144" s="241">
        <v>74</v>
      </c>
      <c r="H144" s="240"/>
    </row>
    <row r="145" spans="1:8" ht="14.25" customHeight="1" x14ac:dyDescent="0.2">
      <c r="A145" s="242" t="s">
        <v>1868</v>
      </c>
      <c r="B145" s="242" t="s">
        <v>1867</v>
      </c>
      <c r="C145" s="242" t="s">
        <v>238</v>
      </c>
      <c r="D145" s="241">
        <v>65</v>
      </c>
      <c r="E145" s="241">
        <v>65</v>
      </c>
      <c r="F145" s="241">
        <v>69</v>
      </c>
      <c r="G145" s="241">
        <v>72</v>
      </c>
      <c r="H145" s="240"/>
    </row>
    <row r="146" spans="1:8" ht="14.25" customHeight="1" x14ac:dyDescent="0.2">
      <c r="A146" s="242" t="s">
        <v>1866</v>
      </c>
      <c r="B146" s="242" t="s">
        <v>752</v>
      </c>
      <c r="C146" s="242" t="s">
        <v>238</v>
      </c>
      <c r="D146" s="241">
        <v>67</v>
      </c>
      <c r="E146" s="241">
        <v>66</v>
      </c>
      <c r="F146" s="241">
        <v>69</v>
      </c>
      <c r="G146" s="241">
        <v>76</v>
      </c>
      <c r="H146" s="240"/>
    </row>
    <row r="147" spans="1:8" ht="14.25" customHeight="1" x14ac:dyDescent="0.2">
      <c r="A147" s="242" t="s">
        <v>1865</v>
      </c>
      <c r="B147" s="242" t="s">
        <v>1864</v>
      </c>
      <c r="C147" s="242" t="s">
        <v>1228</v>
      </c>
      <c r="D147" s="241">
        <v>59</v>
      </c>
      <c r="E147" s="241">
        <v>62</v>
      </c>
      <c r="F147" s="241">
        <v>64</v>
      </c>
      <c r="G147" s="241">
        <v>71</v>
      </c>
      <c r="H147" s="240"/>
    </row>
    <row r="148" spans="1:8" ht="14.25" customHeight="1" x14ac:dyDescent="0.2">
      <c r="A148" s="242" t="s">
        <v>1863</v>
      </c>
      <c r="B148" s="242" t="s">
        <v>758</v>
      </c>
      <c r="C148" s="242" t="s">
        <v>238</v>
      </c>
      <c r="D148" s="241">
        <v>67</v>
      </c>
      <c r="E148" s="241">
        <v>66</v>
      </c>
      <c r="F148" s="241">
        <v>68</v>
      </c>
      <c r="G148" s="241">
        <v>71</v>
      </c>
      <c r="H148" s="240"/>
    </row>
    <row r="149" spans="1:8" ht="14.25" customHeight="1" x14ac:dyDescent="0.2">
      <c r="A149" s="242" t="s">
        <v>1862</v>
      </c>
      <c r="B149" s="242" t="s">
        <v>1861</v>
      </c>
      <c r="C149" s="242" t="s">
        <v>238</v>
      </c>
      <c r="D149" s="241">
        <v>65</v>
      </c>
      <c r="E149" s="241">
        <v>66</v>
      </c>
      <c r="F149" s="241">
        <v>68</v>
      </c>
      <c r="G149" s="241">
        <v>74</v>
      </c>
      <c r="H149" s="240"/>
    </row>
    <row r="150" spans="1:8" ht="14.25" customHeight="1" x14ac:dyDescent="0.2">
      <c r="A150" s="242" t="s">
        <v>1860</v>
      </c>
      <c r="B150" s="242" t="s">
        <v>1859</v>
      </c>
      <c r="C150" s="242" t="s">
        <v>238</v>
      </c>
      <c r="D150" s="241">
        <v>66</v>
      </c>
      <c r="E150" s="241">
        <v>66</v>
      </c>
      <c r="F150" s="241">
        <v>68</v>
      </c>
      <c r="G150" s="241">
        <v>75</v>
      </c>
      <c r="H150" s="240"/>
    </row>
    <row r="151" spans="1:8" ht="14.25" customHeight="1" x14ac:dyDescent="0.2">
      <c r="A151" s="242" t="s">
        <v>1858</v>
      </c>
      <c r="B151" s="242" t="s">
        <v>736</v>
      </c>
      <c r="C151" s="242" t="s">
        <v>238</v>
      </c>
      <c r="D151" s="241">
        <v>68</v>
      </c>
      <c r="E151" s="241">
        <v>66</v>
      </c>
      <c r="F151" s="241">
        <v>66</v>
      </c>
      <c r="G151" s="241">
        <v>73</v>
      </c>
      <c r="H151" s="240"/>
    </row>
    <row r="152" spans="1:8" ht="14.25" customHeight="1" x14ac:dyDescent="0.2">
      <c r="A152" s="242" t="s">
        <v>1857</v>
      </c>
      <c r="B152" s="242" t="s">
        <v>1856</v>
      </c>
      <c r="C152" s="242" t="s">
        <v>1228</v>
      </c>
      <c r="D152" s="241">
        <v>60</v>
      </c>
      <c r="E152" s="241">
        <v>61</v>
      </c>
      <c r="F152" s="241">
        <v>65</v>
      </c>
      <c r="G152" s="241">
        <v>72</v>
      </c>
      <c r="H152" s="240"/>
    </row>
    <row r="153" spans="1:8" ht="14.25" customHeight="1" x14ac:dyDescent="0.2">
      <c r="A153" s="242" t="s">
        <v>1855</v>
      </c>
      <c r="B153" s="242" t="s">
        <v>1854</v>
      </c>
      <c r="C153" s="242" t="s">
        <v>238</v>
      </c>
      <c r="D153" s="241">
        <v>69</v>
      </c>
      <c r="E153" s="241">
        <v>68</v>
      </c>
      <c r="F153" s="241">
        <v>69</v>
      </c>
      <c r="G153" s="241">
        <v>75</v>
      </c>
      <c r="H153" s="240"/>
    </row>
    <row r="154" spans="1:8" ht="14.25" customHeight="1" x14ac:dyDescent="0.2">
      <c r="A154" s="242" t="s">
        <v>1853</v>
      </c>
      <c r="B154" s="242" t="s">
        <v>1852</v>
      </c>
      <c r="C154" s="242" t="s">
        <v>1228</v>
      </c>
      <c r="D154" s="241">
        <v>62</v>
      </c>
      <c r="E154" s="241">
        <v>62</v>
      </c>
      <c r="F154" s="241">
        <v>67</v>
      </c>
      <c r="G154" s="241">
        <v>74</v>
      </c>
      <c r="H154" s="240"/>
    </row>
    <row r="155" spans="1:8" ht="14.25" customHeight="1" x14ac:dyDescent="0.2">
      <c r="A155" s="242" t="s">
        <v>1851</v>
      </c>
      <c r="B155" s="242" t="s">
        <v>1850</v>
      </c>
      <c r="C155" s="242" t="s">
        <v>238</v>
      </c>
      <c r="D155" s="241">
        <v>66</v>
      </c>
      <c r="E155" s="241">
        <v>68</v>
      </c>
      <c r="F155" s="241">
        <v>70</v>
      </c>
      <c r="G155" s="241">
        <v>74</v>
      </c>
      <c r="H155" s="240"/>
    </row>
    <row r="156" spans="1:8" ht="14.25" customHeight="1" x14ac:dyDescent="0.2">
      <c r="A156" s="242" t="s">
        <v>1849</v>
      </c>
      <c r="B156" s="242" t="s">
        <v>1848</v>
      </c>
      <c r="C156" s="242" t="s">
        <v>1228</v>
      </c>
      <c r="D156" s="241">
        <v>57</v>
      </c>
      <c r="E156" s="241">
        <v>60</v>
      </c>
      <c r="F156" s="241">
        <v>63</v>
      </c>
      <c r="G156" s="241">
        <v>73</v>
      </c>
      <c r="H156" s="240"/>
    </row>
    <row r="157" spans="1:8" ht="14.25" customHeight="1" x14ac:dyDescent="0.2">
      <c r="A157" s="242" t="s">
        <v>1847</v>
      </c>
      <c r="B157" s="242" t="s">
        <v>1846</v>
      </c>
      <c r="C157" s="242" t="s">
        <v>238</v>
      </c>
      <c r="D157" s="241">
        <v>65</v>
      </c>
      <c r="E157" s="241">
        <v>66</v>
      </c>
      <c r="F157" s="241">
        <v>67</v>
      </c>
      <c r="G157" s="241">
        <v>70</v>
      </c>
      <c r="H157" s="240"/>
    </row>
    <row r="158" spans="1:8" ht="14.25" customHeight="1" x14ac:dyDescent="0.2">
      <c r="A158" s="242" t="s">
        <v>1845</v>
      </c>
      <c r="B158" s="242" t="s">
        <v>1844</v>
      </c>
      <c r="C158" s="242" t="s">
        <v>1228</v>
      </c>
      <c r="D158" s="241">
        <v>58</v>
      </c>
      <c r="E158" s="241">
        <v>61</v>
      </c>
      <c r="F158" s="241">
        <v>65</v>
      </c>
      <c r="G158" s="241">
        <v>70</v>
      </c>
      <c r="H158" s="240"/>
    </row>
    <row r="159" spans="1:8" ht="14.25" customHeight="1" x14ac:dyDescent="0.2">
      <c r="A159" s="242" t="s">
        <v>1843</v>
      </c>
      <c r="B159" s="242" t="s">
        <v>1039</v>
      </c>
      <c r="C159" s="242" t="s">
        <v>238</v>
      </c>
      <c r="D159" s="241">
        <v>68</v>
      </c>
      <c r="E159" s="241">
        <v>68</v>
      </c>
      <c r="F159" s="241">
        <v>71</v>
      </c>
      <c r="G159" s="241">
        <v>75</v>
      </c>
      <c r="H159" s="240"/>
    </row>
    <row r="160" spans="1:8" ht="14.25" customHeight="1" x14ac:dyDescent="0.2">
      <c r="A160" s="242" t="s">
        <v>1842</v>
      </c>
      <c r="B160" s="242" t="s">
        <v>1841</v>
      </c>
      <c r="C160" s="242" t="s">
        <v>238</v>
      </c>
      <c r="D160" s="241">
        <v>71</v>
      </c>
      <c r="E160" s="241">
        <v>67</v>
      </c>
      <c r="F160" s="241">
        <v>64</v>
      </c>
      <c r="G160" s="241">
        <v>73</v>
      </c>
      <c r="H160" s="240"/>
    </row>
    <row r="161" spans="1:8" ht="14.25" customHeight="1" x14ac:dyDescent="0.2">
      <c r="A161" s="242" t="s">
        <v>1840</v>
      </c>
      <c r="B161" s="242" t="s">
        <v>1839</v>
      </c>
      <c r="C161" s="242" t="s">
        <v>238</v>
      </c>
      <c r="D161" s="241">
        <v>70</v>
      </c>
      <c r="E161" s="241">
        <v>70</v>
      </c>
      <c r="F161" s="241">
        <v>67</v>
      </c>
      <c r="G161" s="241">
        <v>73</v>
      </c>
      <c r="H161" s="240"/>
    </row>
    <row r="162" spans="1:8" ht="14.25" customHeight="1" x14ac:dyDescent="0.2">
      <c r="A162" s="242" t="s">
        <v>1838</v>
      </c>
      <c r="B162" s="242" t="s">
        <v>1837</v>
      </c>
      <c r="C162" s="242" t="s">
        <v>238</v>
      </c>
      <c r="D162" s="241">
        <v>71</v>
      </c>
      <c r="E162" s="241">
        <v>67</v>
      </c>
      <c r="F162" s="241">
        <v>65</v>
      </c>
      <c r="G162" s="241">
        <v>73</v>
      </c>
      <c r="H162" s="240"/>
    </row>
    <row r="163" spans="1:8" ht="14.25" customHeight="1" x14ac:dyDescent="0.2">
      <c r="A163" s="242" t="s">
        <v>1836</v>
      </c>
      <c r="B163" s="242" t="s">
        <v>1835</v>
      </c>
      <c r="C163" s="242" t="s">
        <v>238</v>
      </c>
      <c r="D163" s="241">
        <v>67</v>
      </c>
      <c r="E163" s="241">
        <v>65</v>
      </c>
      <c r="F163" s="241">
        <v>66</v>
      </c>
      <c r="G163" s="241">
        <v>75</v>
      </c>
      <c r="H163" s="240"/>
    </row>
    <row r="164" spans="1:8" ht="14.25" customHeight="1" x14ac:dyDescent="0.2">
      <c r="A164" s="242" t="s">
        <v>1834</v>
      </c>
      <c r="B164" s="242" t="s">
        <v>1833</v>
      </c>
      <c r="C164" s="242" t="s">
        <v>238</v>
      </c>
      <c r="D164" s="241">
        <v>82</v>
      </c>
      <c r="E164" s="241">
        <v>70</v>
      </c>
      <c r="F164" s="241">
        <v>71</v>
      </c>
      <c r="G164" s="241">
        <v>72</v>
      </c>
      <c r="H164" s="240"/>
    </row>
    <row r="165" spans="1:8" ht="14.25" customHeight="1" x14ac:dyDescent="0.2">
      <c r="A165" s="242" t="s">
        <v>1832</v>
      </c>
      <c r="B165" s="242" t="s">
        <v>854</v>
      </c>
      <c r="C165" s="242" t="s">
        <v>238</v>
      </c>
      <c r="D165" s="241">
        <v>67</v>
      </c>
      <c r="E165" s="241">
        <v>69</v>
      </c>
      <c r="F165" s="241">
        <v>70</v>
      </c>
      <c r="G165" s="241">
        <v>76</v>
      </c>
      <c r="H165" s="240"/>
    </row>
    <row r="166" spans="1:8" ht="14.25" customHeight="1" x14ac:dyDescent="0.2">
      <c r="A166" s="242" t="s">
        <v>1831</v>
      </c>
      <c r="B166" s="242" t="s">
        <v>1830</v>
      </c>
      <c r="C166" s="242" t="s">
        <v>238</v>
      </c>
      <c r="D166" s="241">
        <v>72</v>
      </c>
      <c r="E166" s="241">
        <v>68</v>
      </c>
      <c r="F166" s="241">
        <v>68</v>
      </c>
      <c r="G166" s="241">
        <v>74</v>
      </c>
      <c r="H166" s="240"/>
    </row>
    <row r="167" spans="1:8" ht="14.25" customHeight="1" x14ac:dyDescent="0.2">
      <c r="A167" s="242" t="s">
        <v>1829</v>
      </c>
      <c r="B167" s="242" t="s">
        <v>1828</v>
      </c>
      <c r="C167" s="242" t="s">
        <v>1228</v>
      </c>
      <c r="D167" s="241">
        <v>62</v>
      </c>
      <c r="E167" s="241">
        <v>63</v>
      </c>
      <c r="F167" s="241">
        <v>66</v>
      </c>
      <c r="G167" s="241">
        <v>72</v>
      </c>
      <c r="H167" s="240"/>
    </row>
    <row r="168" spans="1:8" ht="14.25" customHeight="1" x14ac:dyDescent="0.2">
      <c r="A168" s="242" t="s">
        <v>1827</v>
      </c>
      <c r="B168" s="242" t="s">
        <v>1826</v>
      </c>
      <c r="C168" s="242" t="s">
        <v>1228</v>
      </c>
      <c r="D168" s="241">
        <v>62</v>
      </c>
      <c r="E168" s="241">
        <v>63</v>
      </c>
      <c r="F168" s="241">
        <v>66</v>
      </c>
      <c r="G168" s="241">
        <v>77</v>
      </c>
      <c r="H168" s="240"/>
    </row>
    <row r="169" spans="1:8" ht="14.25" customHeight="1" x14ac:dyDescent="0.2">
      <c r="A169" s="242" t="s">
        <v>1825</v>
      </c>
      <c r="B169" s="242" t="s">
        <v>1824</v>
      </c>
      <c r="C169" s="242" t="s">
        <v>1228</v>
      </c>
      <c r="D169" s="241">
        <v>61</v>
      </c>
      <c r="E169" s="241">
        <v>59</v>
      </c>
      <c r="F169" s="241">
        <v>64</v>
      </c>
      <c r="G169" s="241">
        <v>75</v>
      </c>
      <c r="H169" s="240"/>
    </row>
    <row r="170" spans="1:8" ht="14.25" customHeight="1" x14ac:dyDescent="0.2">
      <c r="A170" s="242" t="s">
        <v>1823</v>
      </c>
      <c r="B170" s="242" t="s">
        <v>1822</v>
      </c>
      <c r="C170" s="242" t="s">
        <v>1228</v>
      </c>
      <c r="D170" s="241">
        <v>62</v>
      </c>
      <c r="E170" s="241">
        <v>63</v>
      </c>
      <c r="F170" s="241">
        <v>66</v>
      </c>
      <c r="G170" s="241">
        <v>74</v>
      </c>
      <c r="H170" s="240"/>
    </row>
    <row r="171" spans="1:8" ht="14.25" customHeight="1" x14ac:dyDescent="0.2">
      <c r="A171" s="242" t="s">
        <v>1821</v>
      </c>
      <c r="B171" s="242" t="s">
        <v>666</v>
      </c>
      <c r="C171" s="242" t="s">
        <v>238</v>
      </c>
      <c r="D171" s="241">
        <v>72</v>
      </c>
      <c r="E171" s="241">
        <v>67</v>
      </c>
      <c r="F171" s="241">
        <v>64</v>
      </c>
      <c r="G171" s="241">
        <v>74</v>
      </c>
      <c r="H171" s="240"/>
    </row>
    <row r="172" spans="1:8" ht="14.25" customHeight="1" x14ac:dyDescent="0.2">
      <c r="A172" s="242" t="s">
        <v>1820</v>
      </c>
      <c r="B172" s="242" t="s">
        <v>782</v>
      </c>
      <c r="C172" s="242" t="s">
        <v>238</v>
      </c>
      <c r="D172" s="241">
        <v>72</v>
      </c>
      <c r="E172" s="241">
        <v>69</v>
      </c>
      <c r="F172" s="241">
        <v>70</v>
      </c>
      <c r="G172" s="241">
        <v>80</v>
      </c>
      <c r="H172" s="240"/>
    </row>
    <row r="173" spans="1:8" ht="14.25" customHeight="1" x14ac:dyDescent="0.2">
      <c r="A173" s="242" t="s">
        <v>1819</v>
      </c>
      <c r="B173" s="242" t="s">
        <v>1818</v>
      </c>
      <c r="C173" s="242" t="s">
        <v>238</v>
      </c>
      <c r="D173" s="241">
        <v>68</v>
      </c>
      <c r="E173" s="241">
        <v>66</v>
      </c>
      <c r="F173" s="241">
        <v>65</v>
      </c>
      <c r="G173" s="241">
        <v>75</v>
      </c>
      <c r="H173" s="240"/>
    </row>
    <row r="174" spans="1:8" ht="14.25" customHeight="1" x14ac:dyDescent="0.2">
      <c r="A174" s="242" t="s">
        <v>1817</v>
      </c>
      <c r="B174" s="242" t="s">
        <v>1816</v>
      </c>
      <c r="C174" s="242" t="s">
        <v>238</v>
      </c>
      <c r="D174" s="241">
        <v>67</v>
      </c>
      <c r="E174" s="241">
        <v>65</v>
      </c>
      <c r="F174" s="241">
        <v>64</v>
      </c>
      <c r="G174" s="241">
        <v>74</v>
      </c>
      <c r="H174" s="240"/>
    </row>
    <row r="175" spans="1:8" ht="14.25" customHeight="1" x14ac:dyDescent="0.2">
      <c r="A175" s="242" t="s">
        <v>1815</v>
      </c>
      <c r="B175" s="242" t="s">
        <v>1814</v>
      </c>
      <c r="C175" s="242" t="s">
        <v>238</v>
      </c>
      <c r="D175" s="241">
        <v>68</v>
      </c>
      <c r="E175" s="241">
        <v>67</v>
      </c>
      <c r="F175" s="241">
        <v>63</v>
      </c>
      <c r="G175" s="241">
        <v>73</v>
      </c>
      <c r="H175" s="240"/>
    </row>
    <row r="176" spans="1:8" ht="14.25" customHeight="1" x14ac:dyDescent="0.2">
      <c r="A176" s="242" t="s">
        <v>1813</v>
      </c>
      <c r="B176" s="242" t="s">
        <v>1812</v>
      </c>
      <c r="C176" s="242" t="s">
        <v>238</v>
      </c>
      <c r="D176" s="241">
        <v>68</v>
      </c>
      <c r="E176" s="241">
        <v>68</v>
      </c>
      <c r="F176" s="241">
        <v>66</v>
      </c>
      <c r="G176" s="241">
        <v>73</v>
      </c>
      <c r="H176" s="240"/>
    </row>
    <row r="177" spans="1:8" ht="14.25" customHeight="1" x14ac:dyDescent="0.2">
      <c r="A177" s="242" t="s">
        <v>1811</v>
      </c>
      <c r="B177" s="242" t="s">
        <v>1810</v>
      </c>
      <c r="C177" s="242" t="s">
        <v>238</v>
      </c>
      <c r="D177" s="241">
        <v>67</v>
      </c>
      <c r="E177" s="241">
        <v>67</v>
      </c>
      <c r="F177" s="241">
        <v>65</v>
      </c>
      <c r="G177" s="241">
        <v>73</v>
      </c>
      <c r="H177" s="240"/>
    </row>
    <row r="178" spans="1:8" ht="14.25" customHeight="1" x14ac:dyDescent="0.2">
      <c r="A178" s="242" t="s">
        <v>1809</v>
      </c>
      <c r="B178" s="242" t="s">
        <v>922</v>
      </c>
      <c r="C178" s="242" t="s">
        <v>238</v>
      </c>
      <c r="D178" s="241">
        <v>67</v>
      </c>
      <c r="E178" s="241">
        <v>67</v>
      </c>
      <c r="F178" s="241">
        <v>69</v>
      </c>
      <c r="G178" s="241">
        <v>72</v>
      </c>
      <c r="H178" s="240"/>
    </row>
    <row r="179" spans="1:8" ht="14.25" customHeight="1" x14ac:dyDescent="0.2">
      <c r="A179" s="242" t="s">
        <v>1808</v>
      </c>
      <c r="B179" s="242" t="s">
        <v>1807</v>
      </c>
      <c r="C179" s="242" t="s">
        <v>1228</v>
      </c>
      <c r="D179" s="241">
        <v>58</v>
      </c>
      <c r="E179" s="241">
        <v>57</v>
      </c>
      <c r="F179" s="241">
        <v>65</v>
      </c>
      <c r="G179" s="241">
        <v>70</v>
      </c>
      <c r="H179" s="240"/>
    </row>
    <row r="180" spans="1:8" ht="14.25" customHeight="1" x14ac:dyDescent="0.2">
      <c r="A180" s="242" t="s">
        <v>1806</v>
      </c>
      <c r="B180" s="242" t="s">
        <v>1805</v>
      </c>
      <c r="C180" s="242" t="s">
        <v>238</v>
      </c>
      <c r="D180" s="241">
        <v>70</v>
      </c>
      <c r="E180" s="241">
        <v>70</v>
      </c>
      <c r="F180" s="241">
        <v>70</v>
      </c>
      <c r="G180" s="241">
        <v>75</v>
      </c>
      <c r="H180" s="240"/>
    </row>
    <row r="181" spans="1:8" ht="14.25" customHeight="1" x14ac:dyDescent="0.2">
      <c r="A181" s="242" t="s">
        <v>1804</v>
      </c>
      <c r="B181" s="242" t="s">
        <v>1803</v>
      </c>
      <c r="C181" s="242" t="s">
        <v>1228</v>
      </c>
      <c r="D181" s="241">
        <v>58</v>
      </c>
      <c r="E181" s="241">
        <v>60</v>
      </c>
      <c r="F181" s="241">
        <v>64</v>
      </c>
      <c r="G181" s="241">
        <v>76</v>
      </c>
      <c r="H181" s="240"/>
    </row>
    <row r="182" spans="1:8" ht="14.25" customHeight="1" x14ac:dyDescent="0.2">
      <c r="A182" s="242" t="s">
        <v>1802</v>
      </c>
      <c r="B182" s="242" t="s">
        <v>1801</v>
      </c>
      <c r="C182" s="242" t="s">
        <v>1228</v>
      </c>
      <c r="D182" s="241">
        <v>62</v>
      </c>
      <c r="E182" s="241">
        <v>63</v>
      </c>
      <c r="F182" s="241">
        <v>67</v>
      </c>
      <c r="G182" s="241">
        <v>74</v>
      </c>
      <c r="H182" s="240"/>
    </row>
    <row r="183" spans="1:8" ht="14.25" customHeight="1" x14ac:dyDescent="0.2">
      <c r="A183" s="242" t="s">
        <v>1800</v>
      </c>
      <c r="B183" s="242" t="s">
        <v>1799</v>
      </c>
      <c r="C183" s="242" t="s">
        <v>1228</v>
      </c>
      <c r="D183" s="241">
        <v>60</v>
      </c>
      <c r="E183" s="241">
        <v>62</v>
      </c>
      <c r="F183" s="241">
        <v>65</v>
      </c>
      <c r="G183" s="241">
        <v>75</v>
      </c>
      <c r="H183" s="240"/>
    </row>
    <row r="184" spans="1:8" ht="14.25" customHeight="1" x14ac:dyDescent="0.2">
      <c r="A184" s="242" t="s">
        <v>1798</v>
      </c>
      <c r="B184" s="242" t="s">
        <v>1797</v>
      </c>
      <c r="C184" s="242" t="s">
        <v>238</v>
      </c>
      <c r="D184" s="241">
        <v>69</v>
      </c>
      <c r="E184" s="241">
        <v>69</v>
      </c>
      <c r="F184" s="241">
        <v>72</v>
      </c>
      <c r="G184" s="241">
        <v>79</v>
      </c>
      <c r="H184" s="240"/>
    </row>
    <row r="185" spans="1:8" ht="14.25" customHeight="1" x14ac:dyDescent="0.2">
      <c r="A185" s="242" t="s">
        <v>1796</v>
      </c>
      <c r="B185" s="242" t="s">
        <v>1795</v>
      </c>
      <c r="C185" s="242" t="s">
        <v>1228</v>
      </c>
      <c r="D185" s="241">
        <v>77</v>
      </c>
      <c r="E185" s="241">
        <v>59</v>
      </c>
      <c r="F185" s="241">
        <v>63</v>
      </c>
      <c r="G185" s="241">
        <v>73</v>
      </c>
      <c r="H185" s="240"/>
    </row>
    <row r="186" spans="1:8" ht="14.25" customHeight="1" x14ac:dyDescent="0.2">
      <c r="A186" s="242" t="s">
        <v>1794</v>
      </c>
      <c r="B186" s="242" t="s">
        <v>1793</v>
      </c>
      <c r="C186" s="242" t="s">
        <v>238</v>
      </c>
      <c r="D186" s="241">
        <v>66</v>
      </c>
      <c r="E186" s="241">
        <v>66</v>
      </c>
      <c r="F186" s="241">
        <v>66</v>
      </c>
      <c r="G186" s="241">
        <v>71</v>
      </c>
      <c r="H186" s="240"/>
    </row>
    <row r="187" spans="1:8" ht="14.25" customHeight="1" x14ac:dyDescent="0.2">
      <c r="A187" s="242" t="s">
        <v>1792</v>
      </c>
      <c r="B187" s="242" t="s">
        <v>1791</v>
      </c>
      <c r="C187" s="242" t="s">
        <v>238</v>
      </c>
      <c r="D187" s="241">
        <v>63</v>
      </c>
      <c r="E187" s="241">
        <v>65</v>
      </c>
      <c r="F187" s="241">
        <v>67</v>
      </c>
      <c r="G187" s="241">
        <v>70</v>
      </c>
      <c r="H187" s="240"/>
    </row>
    <row r="188" spans="1:8" ht="14.25" customHeight="1" x14ac:dyDescent="0.2">
      <c r="A188" s="242" t="s">
        <v>1790</v>
      </c>
      <c r="B188" s="242" t="s">
        <v>744</v>
      </c>
      <c r="C188" s="242" t="s">
        <v>238</v>
      </c>
      <c r="D188" s="241">
        <v>66</v>
      </c>
      <c r="E188" s="241">
        <v>67</v>
      </c>
      <c r="F188" s="241">
        <v>69</v>
      </c>
      <c r="G188" s="241">
        <v>71</v>
      </c>
      <c r="H188" s="240"/>
    </row>
    <row r="189" spans="1:8" ht="14.25" customHeight="1" x14ac:dyDescent="0.2">
      <c r="A189" s="242" t="s">
        <v>1789</v>
      </c>
      <c r="B189" s="242" t="s">
        <v>762</v>
      </c>
      <c r="C189" s="242" t="s">
        <v>238</v>
      </c>
      <c r="D189" s="241">
        <v>68</v>
      </c>
      <c r="E189" s="241">
        <v>70</v>
      </c>
      <c r="F189" s="241">
        <v>71</v>
      </c>
      <c r="G189" s="241">
        <v>78</v>
      </c>
      <c r="H189" s="240"/>
    </row>
    <row r="190" spans="1:8" ht="14.25" customHeight="1" x14ac:dyDescent="0.2">
      <c r="A190" s="242" t="s">
        <v>1788</v>
      </c>
      <c r="B190" s="242" t="s">
        <v>1787</v>
      </c>
      <c r="C190" s="242" t="s">
        <v>1228</v>
      </c>
      <c r="D190" s="241">
        <v>61</v>
      </c>
      <c r="E190" s="241">
        <v>60</v>
      </c>
      <c r="F190" s="241">
        <v>64</v>
      </c>
      <c r="G190" s="241">
        <v>70</v>
      </c>
      <c r="H190" s="240"/>
    </row>
    <row r="191" spans="1:8" ht="14.25" customHeight="1" x14ac:dyDescent="0.2">
      <c r="A191" s="242" t="s">
        <v>1786</v>
      </c>
      <c r="B191" s="242" t="s">
        <v>1785</v>
      </c>
      <c r="C191" s="242" t="s">
        <v>238</v>
      </c>
      <c r="D191" s="241">
        <v>72</v>
      </c>
      <c r="E191" s="241">
        <v>67</v>
      </c>
      <c r="F191" s="241">
        <v>69</v>
      </c>
      <c r="G191" s="241">
        <v>75</v>
      </c>
      <c r="H191" s="240"/>
    </row>
    <row r="192" spans="1:8" ht="14.25" customHeight="1" x14ac:dyDescent="0.2">
      <c r="A192" s="242" t="s">
        <v>1784</v>
      </c>
      <c r="B192" s="242" t="s">
        <v>1783</v>
      </c>
      <c r="C192" s="242" t="s">
        <v>1228</v>
      </c>
      <c r="D192" s="241">
        <v>61</v>
      </c>
      <c r="E192" s="241">
        <v>61</v>
      </c>
      <c r="F192" s="241">
        <v>66</v>
      </c>
      <c r="G192" s="241">
        <v>75</v>
      </c>
      <c r="H192" s="240"/>
    </row>
    <row r="193" spans="1:8" ht="14.25" customHeight="1" x14ac:dyDescent="0.2">
      <c r="A193" s="242" t="s">
        <v>1782</v>
      </c>
      <c r="B193" s="242" t="s">
        <v>1781</v>
      </c>
      <c r="C193" s="242" t="s">
        <v>1228</v>
      </c>
      <c r="D193" s="241">
        <v>62</v>
      </c>
      <c r="E193" s="241">
        <v>61</v>
      </c>
      <c r="F193" s="241">
        <v>65</v>
      </c>
      <c r="G193" s="241">
        <v>72</v>
      </c>
      <c r="H193" s="240"/>
    </row>
    <row r="194" spans="1:8" ht="14.25" customHeight="1" x14ac:dyDescent="0.2">
      <c r="A194" s="242" t="s">
        <v>1780</v>
      </c>
      <c r="B194" s="242" t="s">
        <v>1041</v>
      </c>
      <c r="C194" s="242" t="s">
        <v>238</v>
      </c>
      <c r="D194" s="241">
        <v>64</v>
      </c>
      <c r="E194" s="241">
        <v>64</v>
      </c>
      <c r="F194" s="241">
        <v>67</v>
      </c>
      <c r="G194" s="241">
        <v>72</v>
      </c>
      <c r="H194" s="240"/>
    </row>
    <row r="195" spans="1:8" ht="14.25" customHeight="1" x14ac:dyDescent="0.2">
      <c r="A195" s="242" t="s">
        <v>1779</v>
      </c>
      <c r="B195" s="242" t="s">
        <v>830</v>
      </c>
      <c r="C195" s="242" t="s">
        <v>238</v>
      </c>
      <c r="D195" s="241">
        <v>63</v>
      </c>
      <c r="E195" s="241">
        <v>62</v>
      </c>
      <c r="F195" s="241">
        <v>68</v>
      </c>
      <c r="G195" s="241">
        <v>74</v>
      </c>
      <c r="H195" s="240"/>
    </row>
    <row r="196" spans="1:8" ht="14.25" customHeight="1" x14ac:dyDescent="0.2">
      <c r="A196" s="242" t="s">
        <v>1778</v>
      </c>
      <c r="B196" s="242" t="s">
        <v>738</v>
      </c>
      <c r="C196" s="242" t="s">
        <v>238</v>
      </c>
      <c r="D196" s="241">
        <v>65</v>
      </c>
      <c r="E196" s="241">
        <v>65</v>
      </c>
      <c r="F196" s="241">
        <v>67</v>
      </c>
      <c r="G196" s="241">
        <v>72</v>
      </c>
      <c r="H196" s="240"/>
    </row>
    <row r="197" spans="1:8" ht="14.25" customHeight="1" x14ac:dyDescent="0.2">
      <c r="A197" s="242" t="s">
        <v>1777</v>
      </c>
      <c r="B197" s="242" t="s">
        <v>1776</v>
      </c>
      <c r="C197" s="242" t="s">
        <v>1228</v>
      </c>
      <c r="D197" s="241">
        <v>64</v>
      </c>
      <c r="E197" s="241">
        <v>63</v>
      </c>
      <c r="F197" s="241">
        <v>67</v>
      </c>
      <c r="G197" s="241">
        <v>74</v>
      </c>
      <c r="H197" s="240"/>
    </row>
    <row r="198" spans="1:8" ht="14.25" customHeight="1" x14ac:dyDescent="0.2">
      <c r="A198" s="242" t="s">
        <v>1775</v>
      </c>
      <c r="B198" s="242" t="s">
        <v>1774</v>
      </c>
      <c r="C198" s="242" t="s">
        <v>238</v>
      </c>
      <c r="D198" s="241">
        <v>64</v>
      </c>
      <c r="E198" s="241">
        <v>64</v>
      </c>
      <c r="F198" s="241">
        <v>69</v>
      </c>
      <c r="G198" s="241">
        <v>74</v>
      </c>
      <c r="H198" s="240"/>
    </row>
    <row r="199" spans="1:8" ht="14.25" customHeight="1" x14ac:dyDescent="0.2">
      <c r="A199" s="242" t="s">
        <v>1773</v>
      </c>
      <c r="B199" s="242" t="s">
        <v>742</v>
      </c>
      <c r="C199" s="242" t="s">
        <v>238</v>
      </c>
      <c r="D199" s="241">
        <v>66</v>
      </c>
      <c r="E199" s="241">
        <v>68</v>
      </c>
      <c r="F199" s="241">
        <v>67</v>
      </c>
      <c r="G199" s="241">
        <v>73</v>
      </c>
      <c r="H199" s="240"/>
    </row>
    <row r="200" spans="1:8" ht="14.25" customHeight="1" x14ac:dyDescent="0.2">
      <c r="A200" s="242" t="s">
        <v>1772</v>
      </c>
      <c r="B200" s="242" t="s">
        <v>1771</v>
      </c>
      <c r="C200" s="242" t="s">
        <v>238</v>
      </c>
      <c r="D200" s="241">
        <v>67</v>
      </c>
      <c r="E200" s="241">
        <v>68</v>
      </c>
      <c r="F200" s="241">
        <v>70</v>
      </c>
      <c r="G200" s="241">
        <v>75</v>
      </c>
      <c r="H200" s="240"/>
    </row>
    <row r="201" spans="1:8" ht="14.25" customHeight="1" x14ac:dyDescent="0.2">
      <c r="A201" s="242" t="s">
        <v>1770</v>
      </c>
      <c r="B201" s="242" t="s">
        <v>1769</v>
      </c>
      <c r="C201" s="242" t="s">
        <v>1228</v>
      </c>
      <c r="D201" s="241">
        <v>61</v>
      </c>
      <c r="E201" s="241">
        <v>64</v>
      </c>
      <c r="F201" s="241">
        <v>68</v>
      </c>
      <c r="G201" s="241">
        <v>74</v>
      </c>
      <c r="H201" s="240"/>
    </row>
    <row r="202" spans="1:8" ht="14.25" customHeight="1" x14ac:dyDescent="0.2">
      <c r="A202" s="242" t="s">
        <v>1768</v>
      </c>
      <c r="B202" s="242" t="s">
        <v>1767</v>
      </c>
      <c r="C202" s="242" t="s">
        <v>238</v>
      </c>
      <c r="D202" s="241">
        <v>71</v>
      </c>
      <c r="E202" s="241">
        <v>71</v>
      </c>
      <c r="F202" s="241">
        <v>72</v>
      </c>
      <c r="G202" s="241">
        <v>79</v>
      </c>
      <c r="H202" s="240"/>
    </row>
    <row r="203" spans="1:8" ht="14.25" customHeight="1" x14ac:dyDescent="0.2">
      <c r="A203" s="242" t="s">
        <v>1766</v>
      </c>
      <c r="B203" s="242" t="s">
        <v>1765</v>
      </c>
      <c r="C203" s="242" t="s">
        <v>1228</v>
      </c>
      <c r="D203" s="241">
        <v>60</v>
      </c>
      <c r="E203" s="241">
        <v>60</v>
      </c>
      <c r="F203" s="241">
        <v>63</v>
      </c>
      <c r="G203" s="241">
        <v>72</v>
      </c>
      <c r="H203" s="240"/>
    </row>
    <row r="204" spans="1:8" ht="14.25" customHeight="1" x14ac:dyDescent="0.2">
      <c r="A204" s="242" t="s">
        <v>1764</v>
      </c>
      <c r="B204" s="242" t="s">
        <v>790</v>
      </c>
      <c r="C204" s="242" t="s">
        <v>238</v>
      </c>
      <c r="D204" s="241">
        <v>70</v>
      </c>
      <c r="E204" s="241">
        <v>65</v>
      </c>
      <c r="F204" s="241">
        <v>69</v>
      </c>
      <c r="G204" s="241">
        <v>71</v>
      </c>
      <c r="H204" s="240"/>
    </row>
    <row r="205" spans="1:8" ht="14.25" customHeight="1" x14ac:dyDescent="0.2">
      <c r="A205" s="242" t="s">
        <v>1763</v>
      </c>
      <c r="B205" s="242" t="s">
        <v>1762</v>
      </c>
      <c r="C205" s="242" t="s">
        <v>238</v>
      </c>
      <c r="D205" s="241">
        <v>69</v>
      </c>
      <c r="E205" s="241">
        <v>67</v>
      </c>
      <c r="F205" s="241">
        <v>68</v>
      </c>
      <c r="G205" s="241">
        <v>71</v>
      </c>
      <c r="H205" s="240"/>
    </row>
    <row r="206" spans="1:8" ht="14.25" customHeight="1" x14ac:dyDescent="0.2">
      <c r="A206" s="242" t="s">
        <v>1761</v>
      </c>
      <c r="B206" s="242" t="s">
        <v>816</v>
      </c>
      <c r="C206" s="242" t="s">
        <v>238</v>
      </c>
      <c r="D206" s="241">
        <v>65</v>
      </c>
      <c r="E206" s="241">
        <v>65</v>
      </c>
      <c r="F206" s="241">
        <v>68</v>
      </c>
      <c r="G206" s="241">
        <v>73</v>
      </c>
      <c r="H206" s="240"/>
    </row>
    <row r="207" spans="1:8" ht="14.25" customHeight="1" x14ac:dyDescent="0.2">
      <c r="A207" s="242" t="s">
        <v>1760</v>
      </c>
      <c r="B207" s="242" t="s">
        <v>1759</v>
      </c>
      <c r="C207" s="242" t="s">
        <v>238</v>
      </c>
      <c r="D207" s="241">
        <v>67</v>
      </c>
      <c r="E207" s="241">
        <v>66</v>
      </c>
      <c r="F207" s="241">
        <v>66</v>
      </c>
      <c r="G207" s="241">
        <v>74</v>
      </c>
      <c r="H207" s="240"/>
    </row>
    <row r="208" spans="1:8" ht="14.25" customHeight="1" x14ac:dyDescent="0.2">
      <c r="A208" s="242" t="s">
        <v>1758</v>
      </c>
      <c r="B208" s="242" t="s">
        <v>760</v>
      </c>
      <c r="C208" s="242" t="s">
        <v>238</v>
      </c>
      <c r="D208" s="241">
        <v>69</v>
      </c>
      <c r="E208" s="241">
        <v>67</v>
      </c>
      <c r="F208" s="241">
        <v>69</v>
      </c>
      <c r="G208" s="241">
        <v>73</v>
      </c>
      <c r="H208" s="240"/>
    </row>
    <row r="209" spans="1:8" ht="14.25" customHeight="1" x14ac:dyDescent="0.2">
      <c r="A209" s="242" t="s">
        <v>1757</v>
      </c>
      <c r="B209" s="242" t="s">
        <v>1756</v>
      </c>
      <c r="C209" s="242" t="s">
        <v>238</v>
      </c>
      <c r="D209" s="241">
        <v>68</v>
      </c>
      <c r="E209" s="241">
        <v>67</v>
      </c>
      <c r="F209" s="241">
        <v>65</v>
      </c>
      <c r="G209" s="241">
        <v>73</v>
      </c>
      <c r="H209" s="240"/>
    </row>
    <row r="210" spans="1:8" ht="14.25" customHeight="1" x14ac:dyDescent="0.2">
      <c r="A210" s="242" t="s">
        <v>1755</v>
      </c>
      <c r="B210" s="242" t="s">
        <v>766</v>
      </c>
      <c r="C210" s="242" t="s">
        <v>238</v>
      </c>
      <c r="D210" s="241">
        <v>68</v>
      </c>
      <c r="E210" s="241">
        <v>67</v>
      </c>
      <c r="F210" s="241">
        <v>69</v>
      </c>
      <c r="G210" s="241">
        <v>73</v>
      </c>
      <c r="H210" s="240"/>
    </row>
    <row r="211" spans="1:8" ht="14.25" customHeight="1" x14ac:dyDescent="0.2">
      <c r="A211" s="242" t="s">
        <v>1754</v>
      </c>
      <c r="B211" s="242" t="s">
        <v>784</v>
      </c>
      <c r="C211" s="242" t="s">
        <v>238</v>
      </c>
      <c r="D211" s="241">
        <v>64</v>
      </c>
      <c r="E211" s="241">
        <v>66</v>
      </c>
      <c r="F211" s="241">
        <v>67</v>
      </c>
      <c r="G211" s="241">
        <v>75</v>
      </c>
      <c r="H211" s="240"/>
    </row>
    <row r="212" spans="1:8" ht="14.25" customHeight="1" x14ac:dyDescent="0.2">
      <c r="A212" s="242" t="s">
        <v>1753</v>
      </c>
      <c r="B212" s="242" t="s">
        <v>1752</v>
      </c>
      <c r="C212" s="242" t="s">
        <v>238</v>
      </c>
      <c r="D212" s="241">
        <v>66</v>
      </c>
      <c r="E212" s="241">
        <v>65</v>
      </c>
      <c r="F212" s="241">
        <v>65</v>
      </c>
      <c r="G212" s="241">
        <v>70</v>
      </c>
      <c r="H212" s="240"/>
    </row>
    <row r="213" spans="1:8" ht="14.25" customHeight="1" x14ac:dyDescent="0.2">
      <c r="A213" s="242" t="s">
        <v>1751</v>
      </c>
      <c r="B213" s="242" t="s">
        <v>1750</v>
      </c>
      <c r="C213" s="242" t="s">
        <v>1228</v>
      </c>
      <c r="D213" s="241">
        <v>65</v>
      </c>
      <c r="E213" s="241">
        <v>61</v>
      </c>
      <c r="F213" s="241">
        <v>66</v>
      </c>
      <c r="G213" s="241">
        <v>82</v>
      </c>
      <c r="H213" s="240"/>
    </row>
    <row r="214" spans="1:8" ht="14.25" customHeight="1" x14ac:dyDescent="0.2">
      <c r="A214" s="242" t="s">
        <v>1749</v>
      </c>
      <c r="B214" s="242" t="s">
        <v>832</v>
      </c>
      <c r="C214" s="242" t="s">
        <v>238</v>
      </c>
      <c r="D214" s="241">
        <v>65</v>
      </c>
      <c r="E214" s="241">
        <v>65</v>
      </c>
      <c r="F214" s="241">
        <v>69</v>
      </c>
      <c r="G214" s="241">
        <v>73</v>
      </c>
      <c r="H214" s="240"/>
    </row>
    <row r="215" spans="1:8" ht="14.25" customHeight="1" x14ac:dyDescent="0.2">
      <c r="A215" s="242" t="s">
        <v>1748</v>
      </c>
      <c r="B215" s="242" t="s">
        <v>1747</v>
      </c>
      <c r="C215" s="242" t="s">
        <v>1228</v>
      </c>
      <c r="D215" s="241">
        <v>76</v>
      </c>
      <c r="E215" s="241">
        <v>62</v>
      </c>
      <c r="F215" s="241">
        <v>65</v>
      </c>
      <c r="G215" s="241">
        <v>71</v>
      </c>
      <c r="H215" s="240"/>
    </row>
    <row r="216" spans="1:8" ht="14.25" customHeight="1" x14ac:dyDescent="0.2">
      <c r="A216" s="242" t="s">
        <v>1746</v>
      </c>
      <c r="B216" s="242" t="s">
        <v>1745</v>
      </c>
      <c r="C216" s="242" t="s">
        <v>1228</v>
      </c>
      <c r="D216" s="241">
        <v>70</v>
      </c>
      <c r="E216" s="241">
        <v>62</v>
      </c>
      <c r="F216" s="241">
        <v>68</v>
      </c>
      <c r="G216" s="241">
        <v>76</v>
      </c>
      <c r="H216" s="240"/>
    </row>
    <row r="217" spans="1:8" ht="14.25" customHeight="1" x14ac:dyDescent="0.2">
      <c r="A217" s="242" t="s">
        <v>1744</v>
      </c>
      <c r="B217" s="242" t="s">
        <v>1743</v>
      </c>
      <c r="C217" s="242" t="s">
        <v>238</v>
      </c>
      <c r="D217" s="241">
        <v>66</v>
      </c>
      <c r="E217" s="241">
        <v>65</v>
      </c>
      <c r="F217" s="241">
        <v>66</v>
      </c>
      <c r="G217" s="241">
        <v>72</v>
      </c>
      <c r="H217" s="240"/>
    </row>
    <row r="218" spans="1:8" ht="14.25" customHeight="1" x14ac:dyDescent="0.2">
      <c r="A218" s="242" t="s">
        <v>1742</v>
      </c>
      <c r="B218" s="242" t="s">
        <v>1741</v>
      </c>
      <c r="C218" s="242" t="s">
        <v>238</v>
      </c>
      <c r="D218" s="241">
        <v>67</v>
      </c>
      <c r="E218" s="241">
        <v>65</v>
      </c>
      <c r="F218" s="241">
        <v>60</v>
      </c>
      <c r="G218" s="241">
        <v>72</v>
      </c>
      <c r="H218" s="240"/>
    </row>
    <row r="219" spans="1:8" ht="14.25" customHeight="1" x14ac:dyDescent="0.2">
      <c r="A219" s="242" t="s">
        <v>1740</v>
      </c>
      <c r="B219" s="242" t="s">
        <v>1739</v>
      </c>
      <c r="C219" s="242" t="s">
        <v>238</v>
      </c>
      <c r="D219" s="243">
        <v>70</v>
      </c>
      <c r="E219" s="243">
        <v>72</v>
      </c>
      <c r="F219" s="241">
        <v>72</v>
      </c>
      <c r="G219" s="241">
        <v>79</v>
      </c>
      <c r="H219" s="240"/>
    </row>
    <row r="220" spans="1:8" ht="14.25" customHeight="1" x14ac:dyDescent="0.2">
      <c r="A220" s="242" t="s">
        <v>1738</v>
      </c>
      <c r="B220" s="242" t="s">
        <v>1737</v>
      </c>
      <c r="C220" s="242" t="s">
        <v>1228</v>
      </c>
      <c r="D220" s="241">
        <v>56</v>
      </c>
      <c r="E220" s="241">
        <v>59</v>
      </c>
      <c r="F220" s="241">
        <v>64</v>
      </c>
      <c r="G220" s="241">
        <v>72</v>
      </c>
      <c r="H220" s="240"/>
    </row>
    <row r="221" spans="1:8" ht="14.25" customHeight="1" x14ac:dyDescent="0.2">
      <c r="A221" s="242" t="s">
        <v>1736</v>
      </c>
      <c r="B221" s="242" t="s">
        <v>1735</v>
      </c>
      <c r="C221" s="242" t="s">
        <v>1228</v>
      </c>
      <c r="D221" s="241">
        <v>62</v>
      </c>
      <c r="E221" s="241">
        <v>58</v>
      </c>
      <c r="F221" s="241">
        <v>63</v>
      </c>
      <c r="G221" s="241">
        <v>69</v>
      </c>
      <c r="H221" s="240"/>
    </row>
    <row r="222" spans="1:8" ht="14.25" customHeight="1" x14ac:dyDescent="0.2">
      <c r="A222" s="242" t="s">
        <v>1734</v>
      </c>
      <c r="B222" s="242" t="s">
        <v>1733</v>
      </c>
      <c r="C222" s="242" t="s">
        <v>238</v>
      </c>
      <c r="D222" s="241">
        <v>71</v>
      </c>
      <c r="E222" s="241">
        <v>68</v>
      </c>
      <c r="F222" s="241">
        <v>68</v>
      </c>
      <c r="G222" s="241">
        <v>75</v>
      </c>
      <c r="H222" s="240"/>
    </row>
    <row r="223" spans="1:8" ht="14.25" customHeight="1" x14ac:dyDescent="0.2">
      <c r="A223" s="242" t="s">
        <v>1732</v>
      </c>
      <c r="B223" s="242" t="s">
        <v>754</v>
      </c>
      <c r="C223" s="242" t="s">
        <v>238</v>
      </c>
      <c r="D223" s="241">
        <v>69</v>
      </c>
      <c r="E223" s="241">
        <v>70</v>
      </c>
      <c r="F223" s="241">
        <v>69</v>
      </c>
      <c r="G223" s="241">
        <v>74</v>
      </c>
      <c r="H223" s="240"/>
    </row>
    <row r="224" spans="1:8" ht="14.25" customHeight="1" x14ac:dyDescent="0.2">
      <c r="A224" s="242" t="s">
        <v>1731</v>
      </c>
      <c r="B224" s="242" t="s">
        <v>1730</v>
      </c>
      <c r="C224" s="242" t="s">
        <v>238</v>
      </c>
      <c r="D224" s="241">
        <v>69</v>
      </c>
      <c r="E224" s="241">
        <v>67</v>
      </c>
      <c r="F224" s="241">
        <v>66</v>
      </c>
      <c r="G224" s="241">
        <v>70</v>
      </c>
      <c r="H224" s="240"/>
    </row>
    <row r="225" spans="1:8" ht="14.25" customHeight="1" x14ac:dyDescent="0.2">
      <c r="A225" s="242" t="s">
        <v>1729</v>
      </c>
      <c r="B225" s="242" t="s">
        <v>1728</v>
      </c>
      <c r="C225" s="242" t="s">
        <v>1228</v>
      </c>
      <c r="D225" s="241">
        <v>63</v>
      </c>
      <c r="E225" s="241">
        <v>62</v>
      </c>
      <c r="F225" s="241">
        <v>66</v>
      </c>
      <c r="G225" s="241">
        <v>73</v>
      </c>
      <c r="H225" s="240"/>
    </row>
    <row r="226" spans="1:8" ht="14.25" customHeight="1" x14ac:dyDescent="0.2">
      <c r="A226" s="242" t="s">
        <v>1727</v>
      </c>
      <c r="B226" s="242" t="s">
        <v>1726</v>
      </c>
      <c r="C226" s="242" t="s">
        <v>1228</v>
      </c>
      <c r="D226" s="241">
        <v>58</v>
      </c>
      <c r="E226" s="241">
        <v>62</v>
      </c>
      <c r="F226" s="241">
        <v>66</v>
      </c>
      <c r="G226" s="241">
        <v>76</v>
      </c>
      <c r="H226" s="240"/>
    </row>
    <row r="227" spans="1:8" ht="14.25" customHeight="1" x14ac:dyDescent="0.2">
      <c r="A227" s="242" t="s">
        <v>1725</v>
      </c>
      <c r="B227" s="242" t="s">
        <v>660</v>
      </c>
      <c r="C227" s="242" t="s">
        <v>238</v>
      </c>
      <c r="D227" s="241">
        <v>77</v>
      </c>
      <c r="E227" s="241">
        <v>68</v>
      </c>
      <c r="F227" s="241">
        <v>66</v>
      </c>
      <c r="G227" s="241">
        <v>74</v>
      </c>
      <c r="H227" s="240"/>
    </row>
    <row r="228" spans="1:8" ht="14.25" customHeight="1" x14ac:dyDescent="0.2">
      <c r="A228" s="242" t="s">
        <v>1724</v>
      </c>
      <c r="B228" s="242" t="s">
        <v>1723</v>
      </c>
      <c r="C228" s="242" t="s">
        <v>238</v>
      </c>
      <c r="D228" s="241">
        <v>65</v>
      </c>
      <c r="E228" s="241">
        <v>67</v>
      </c>
      <c r="F228" s="241">
        <v>68</v>
      </c>
      <c r="G228" s="241">
        <v>70</v>
      </c>
      <c r="H228" s="240"/>
    </row>
    <row r="229" spans="1:8" ht="14.25" customHeight="1" x14ac:dyDescent="0.2">
      <c r="A229" s="242" t="s">
        <v>1722</v>
      </c>
      <c r="B229" s="242" t="s">
        <v>768</v>
      </c>
      <c r="C229" s="242" t="s">
        <v>238</v>
      </c>
      <c r="D229" s="241">
        <v>66</v>
      </c>
      <c r="E229" s="241">
        <v>68</v>
      </c>
      <c r="F229" s="241">
        <v>70</v>
      </c>
      <c r="G229" s="241">
        <v>73</v>
      </c>
      <c r="H229" s="240"/>
    </row>
    <row r="230" spans="1:8" ht="14.25" customHeight="1" x14ac:dyDescent="0.2">
      <c r="A230" s="242" t="s">
        <v>1721</v>
      </c>
      <c r="B230" s="242" t="s">
        <v>1720</v>
      </c>
      <c r="C230" s="242" t="s">
        <v>1228</v>
      </c>
      <c r="D230" s="241">
        <v>64</v>
      </c>
      <c r="E230" s="241">
        <v>63</v>
      </c>
      <c r="F230" s="241">
        <v>68</v>
      </c>
      <c r="G230" s="241">
        <v>75</v>
      </c>
      <c r="H230" s="240"/>
    </row>
    <row r="231" spans="1:8" ht="14.25" customHeight="1" x14ac:dyDescent="0.2">
      <c r="A231" s="242" t="s">
        <v>1719</v>
      </c>
      <c r="B231" s="242" t="s">
        <v>1718</v>
      </c>
      <c r="C231" s="242" t="s">
        <v>238</v>
      </c>
      <c r="D231" s="241">
        <v>64</v>
      </c>
      <c r="E231" s="241">
        <v>65</v>
      </c>
      <c r="F231" s="241">
        <v>67</v>
      </c>
      <c r="G231" s="241">
        <v>74</v>
      </c>
      <c r="H231" s="240"/>
    </row>
    <row r="232" spans="1:8" ht="14.25" customHeight="1" x14ac:dyDescent="0.2">
      <c r="A232" s="242" t="s">
        <v>1717</v>
      </c>
      <c r="B232" s="242" t="s">
        <v>1716</v>
      </c>
      <c r="C232" s="242" t="s">
        <v>238</v>
      </c>
      <c r="D232" s="241">
        <v>66</v>
      </c>
      <c r="E232" s="241">
        <v>67</v>
      </c>
      <c r="F232" s="241">
        <v>70</v>
      </c>
      <c r="G232" s="241">
        <v>75</v>
      </c>
      <c r="H232" s="240"/>
    </row>
    <row r="233" spans="1:8" ht="14.25" customHeight="1" x14ac:dyDescent="0.2">
      <c r="A233" s="242" t="s">
        <v>1715</v>
      </c>
      <c r="B233" s="242" t="s">
        <v>1714</v>
      </c>
      <c r="C233" s="242" t="s">
        <v>1228</v>
      </c>
      <c r="D233" s="241">
        <v>62</v>
      </c>
      <c r="E233" s="241">
        <v>63</v>
      </c>
      <c r="F233" s="241">
        <v>68</v>
      </c>
      <c r="G233" s="241">
        <v>80</v>
      </c>
      <c r="H233" s="240"/>
    </row>
    <row r="234" spans="1:8" ht="14.25" customHeight="1" x14ac:dyDescent="0.2">
      <c r="A234" s="242" t="s">
        <v>1713</v>
      </c>
      <c r="B234" s="242" t="s">
        <v>1712</v>
      </c>
      <c r="C234" s="242" t="s">
        <v>238</v>
      </c>
      <c r="D234" s="241">
        <v>67</v>
      </c>
      <c r="E234" s="241">
        <v>67</v>
      </c>
      <c r="F234" s="241">
        <v>69</v>
      </c>
      <c r="G234" s="241">
        <v>71</v>
      </c>
      <c r="H234" s="240"/>
    </row>
    <row r="235" spans="1:8" ht="14.25" customHeight="1" x14ac:dyDescent="0.2">
      <c r="A235" s="242" t="s">
        <v>1711</v>
      </c>
      <c r="B235" s="242" t="s">
        <v>1710</v>
      </c>
      <c r="C235" s="242" t="s">
        <v>238</v>
      </c>
      <c r="D235" s="241">
        <v>69</v>
      </c>
      <c r="E235" s="241">
        <v>68</v>
      </c>
      <c r="F235" s="241">
        <v>69</v>
      </c>
      <c r="G235" s="241">
        <v>77</v>
      </c>
      <c r="H235" s="240"/>
    </row>
    <row r="236" spans="1:8" ht="14.25" customHeight="1" x14ac:dyDescent="0.2">
      <c r="A236" s="242" t="s">
        <v>1709</v>
      </c>
      <c r="B236" s="242" t="s">
        <v>774</v>
      </c>
      <c r="C236" s="242" t="s">
        <v>238</v>
      </c>
      <c r="D236" s="241">
        <v>65</v>
      </c>
      <c r="E236" s="241">
        <v>65</v>
      </c>
      <c r="F236" s="241">
        <v>69</v>
      </c>
      <c r="G236" s="241">
        <v>74</v>
      </c>
      <c r="H236" s="240"/>
    </row>
    <row r="237" spans="1:8" ht="14.25" customHeight="1" x14ac:dyDescent="0.2">
      <c r="A237" s="242" t="s">
        <v>1708</v>
      </c>
      <c r="B237" s="242" t="s">
        <v>1707</v>
      </c>
      <c r="C237" s="242" t="s">
        <v>238</v>
      </c>
      <c r="D237" s="241">
        <v>69</v>
      </c>
      <c r="E237" s="241">
        <v>70</v>
      </c>
      <c r="F237" s="241">
        <v>68</v>
      </c>
      <c r="G237" s="241">
        <v>74</v>
      </c>
      <c r="H237" s="240"/>
    </row>
    <row r="238" spans="1:8" ht="14.25" customHeight="1" x14ac:dyDescent="0.2">
      <c r="A238" s="242" t="s">
        <v>1706</v>
      </c>
      <c r="B238" s="242" t="s">
        <v>1705</v>
      </c>
      <c r="C238" s="242" t="s">
        <v>1228</v>
      </c>
      <c r="D238" s="241">
        <v>57</v>
      </c>
      <c r="E238" s="241">
        <v>57</v>
      </c>
      <c r="F238" s="241">
        <v>65</v>
      </c>
      <c r="G238" s="241">
        <v>73</v>
      </c>
      <c r="H238" s="240"/>
    </row>
    <row r="239" spans="1:8" ht="14.25" customHeight="1" x14ac:dyDescent="0.2">
      <c r="A239" s="242" t="s">
        <v>1704</v>
      </c>
      <c r="B239" s="242" t="s">
        <v>1703</v>
      </c>
      <c r="C239" s="242" t="s">
        <v>1228</v>
      </c>
      <c r="D239" s="241">
        <v>63</v>
      </c>
      <c r="E239" s="241">
        <v>62</v>
      </c>
      <c r="F239" s="241">
        <v>67</v>
      </c>
      <c r="G239" s="241">
        <v>73</v>
      </c>
      <c r="H239" s="240"/>
    </row>
    <row r="240" spans="1:8" ht="14.25" customHeight="1" x14ac:dyDescent="0.2">
      <c r="A240" s="242" t="s">
        <v>1702</v>
      </c>
      <c r="B240" s="242" t="s">
        <v>1701</v>
      </c>
      <c r="C240" s="242" t="s">
        <v>1228</v>
      </c>
      <c r="D240" s="241">
        <v>67</v>
      </c>
      <c r="E240" s="241">
        <v>60</v>
      </c>
      <c r="F240" s="241">
        <v>62</v>
      </c>
      <c r="G240" s="241">
        <v>70</v>
      </c>
      <c r="H240" s="240"/>
    </row>
    <row r="241" spans="1:8" ht="14.25" customHeight="1" x14ac:dyDescent="0.2">
      <c r="A241" s="242" t="s">
        <v>1700</v>
      </c>
      <c r="B241" s="242" t="s">
        <v>1699</v>
      </c>
      <c r="C241" s="242" t="s">
        <v>238</v>
      </c>
      <c r="D241" s="241">
        <v>82</v>
      </c>
      <c r="E241" s="241">
        <v>69</v>
      </c>
      <c r="F241" s="241">
        <v>68</v>
      </c>
      <c r="G241" s="241">
        <v>74</v>
      </c>
      <c r="H241" s="240"/>
    </row>
    <row r="242" spans="1:8" ht="14.25" customHeight="1" x14ac:dyDescent="0.2">
      <c r="A242" s="242" t="s">
        <v>1698</v>
      </c>
      <c r="B242" s="242" t="s">
        <v>1697</v>
      </c>
      <c r="C242" s="242" t="s">
        <v>238</v>
      </c>
      <c r="D242" s="241">
        <v>64</v>
      </c>
      <c r="E242" s="241">
        <v>64</v>
      </c>
      <c r="F242" s="241">
        <v>66</v>
      </c>
      <c r="G242" s="241">
        <v>69</v>
      </c>
      <c r="H242" s="240"/>
    </row>
    <row r="243" spans="1:8" ht="14.25" customHeight="1" x14ac:dyDescent="0.2">
      <c r="A243" s="242" t="s">
        <v>1696</v>
      </c>
      <c r="B243" s="242" t="s">
        <v>1695</v>
      </c>
      <c r="C243" s="242" t="s">
        <v>238</v>
      </c>
      <c r="D243" s="241">
        <v>66</v>
      </c>
      <c r="E243" s="241">
        <v>65</v>
      </c>
      <c r="F243" s="241">
        <v>61</v>
      </c>
      <c r="G243" s="241">
        <v>73</v>
      </c>
      <c r="H243" s="240"/>
    </row>
    <row r="244" spans="1:8" ht="14.25" customHeight="1" x14ac:dyDescent="0.2">
      <c r="A244" s="242" t="s">
        <v>1694</v>
      </c>
      <c r="B244" s="242" t="s">
        <v>792</v>
      </c>
      <c r="C244" s="242" t="s">
        <v>238</v>
      </c>
      <c r="D244" s="241">
        <v>68</v>
      </c>
      <c r="E244" s="241">
        <v>66</v>
      </c>
      <c r="F244" s="241">
        <v>62</v>
      </c>
      <c r="G244" s="241">
        <v>73</v>
      </c>
      <c r="H244" s="240"/>
    </row>
    <row r="245" spans="1:8" ht="14.25" customHeight="1" x14ac:dyDescent="0.2">
      <c r="A245" s="242" t="s">
        <v>1693</v>
      </c>
      <c r="B245" s="242" t="s">
        <v>1692</v>
      </c>
      <c r="C245" s="242" t="s">
        <v>1228</v>
      </c>
      <c r="D245" s="241">
        <v>68</v>
      </c>
      <c r="E245" s="241">
        <v>62</v>
      </c>
      <c r="F245" s="241">
        <v>66</v>
      </c>
      <c r="G245" s="241">
        <v>71</v>
      </c>
      <c r="H245" s="240"/>
    </row>
    <row r="246" spans="1:8" ht="14.25" customHeight="1" x14ac:dyDescent="0.2">
      <c r="A246" s="242" t="s">
        <v>1691</v>
      </c>
      <c r="B246" s="242" t="s">
        <v>1690</v>
      </c>
      <c r="C246" s="242" t="s">
        <v>1228</v>
      </c>
      <c r="D246" s="241">
        <v>61</v>
      </c>
      <c r="E246" s="241">
        <v>62</v>
      </c>
      <c r="F246" s="241">
        <v>65</v>
      </c>
      <c r="G246" s="241">
        <v>74</v>
      </c>
      <c r="H246" s="240"/>
    </row>
    <row r="247" spans="1:8" ht="14.25" customHeight="1" x14ac:dyDescent="0.2">
      <c r="A247" s="242" t="s">
        <v>1689</v>
      </c>
      <c r="B247" s="242" t="s">
        <v>826</v>
      </c>
      <c r="C247" s="242" t="s">
        <v>238</v>
      </c>
      <c r="D247" s="241">
        <v>65</v>
      </c>
      <c r="E247" s="241">
        <v>66</v>
      </c>
      <c r="F247" s="241">
        <v>67</v>
      </c>
      <c r="G247" s="241">
        <v>74</v>
      </c>
      <c r="H247" s="240"/>
    </row>
    <row r="248" spans="1:8" ht="14.25" customHeight="1" x14ac:dyDescent="0.2">
      <c r="A248" s="242" t="s">
        <v>1688</v>
      </c>
      <c r="B248" s="242" t="s">
        <v>1687</v>
      </c>
      <c r="C248" s="242" t="s">
        <v>1228</v>
      </c>
      <c r="D248" s="241">
        <v>61</v>
      </c>
      <c r="E248" s="241">
        <v>57</v>
      </c>
      <c r="F248" s="241">
        <v>63</v>
      </c>
      <c r="G248" s="241">
        <v>71</v>
      </c>
      <c r="H248" s="240"/>
    </row>
    <row r="249" spans="1:8" ht="14.25" customHeight="1" x14ac:dyDescent="0.2">
      <c r="A249" s="242" t="s">
        <v>1686</v>
      </c>
      <c r="B249" s="242" t="s">
        <v>1685</v>
      </c>
      <c r="C249" s="242" t="s">
        <v>1228</v>
      </c>
      <c r="D249" s="241">
        <v>75</v>
      </c>
      <c r="E249" s="241">
        <v>61</v>
      </c>
      <c r="F249" s="241">
        <v>66</v>
      </c>
      <c r="G249" s="241">
        <v>74</v>
      </c>
      <c r="H249" s="240"/>
    </row>
    <row r="250" spans="1:8" ht="14.25" customHeight="1" x14ac:dyDescent="0.2">
      <c r="A250" s="242" t="s">
        <v>1684</v>
      </c>
      <c r="B250" s="242" t="s">
        <v>1683</v>
      </c>
      <c r="C250" s="242" t="s">
        <v>238</v>
      </c>
      <c r="D250" s="241">
        <v>81</v>
      </c>
      <c r="E250" s="241">
        <v>67</v>
      </c>
      <c r="F250" s="241">
        <v>68</v>
      </c>
      <c r="G250" s="241">
        <v>71</v>
      </c>
      <c r="H250" s="240"/>
    </row>
    <row r="251" spans="1:8" ht="14.25" customHeight="1" x14ac:dyDescent="0.2">
      <c r="A251" s="242" t="s">
        <v>1682</v>
      </c>
      <c r="B251" s="242" t="s">
        <v>1681</v>
      </c>
      <c r="C251" s="242" t="s">
        <v>238</v>
      </c>
      <c r="D251" s="241">
        <v>67</v>
      </c>
      <c r="E251" s="241">
        <v>66</v>
      </c>
      <c r="F251" s="241">
        <v>60</v>
      </c>
      <c r="G251" s="241">
        <v>72</v>
      </c>
      <c r="H251" s="240"/>
    </row>
    <row r="252" spans="1:8" s="233" customFormat="1" ht="12.75" x14ac:dyDescent="0.2">
      <c r="A252" s="233" t="s">
        <v>1680</v>
      </c>
      <c r="B252" s="233" t="s">
        <v>1679</v>
      </c>
      <c r="C252" s="233" t="s">
        <v>1228</v>
      </c>
      <c r="D252" s="233">
        <v>59</v>
      </c>
      <c r="E252" s="233">
        <v>60</v>
      </c>
      <c r="F252" s="233">
        <v>62</v>
      </c>
      <c r="G252" s="233">
        <v>70</v>
      </c>
      <c r="H252" s="238"/>
    </row>
    <row r="253" spans="1:8" s="233" customFormat="1" ht="12.75" x14ac:dyDescent="0.2">
      <c r="A253" s="233" t="s">
        <v>1678</v>
      </c>
      <c r="B253" s="233" t="s">
        <v>1677</v>
      </c>
      <c r="C253" s="233" t="s">
        <v>1228</v>
      </c>
      <c r="D253" s="233">
        <v>60</v>
      </c>
      <c r="E253" s="233">
        <v>62</v>
      </c>
      <c r="F253" s="233">
        <v>67</v>
      </c>
      <c r="G253" s="233">
        <v>71</v>
      </c>
    </row>
    <row r="254" spans="1:8" s="233" customFormat="1" ht="12.75" x14ac:dyDescent="0.2">
      <c r="A254" s="233" t="s">
        <v>1676</v>
      </c>
      <c r="B254" s="233" t="s">
        <v>1675</v>
      </c>
      <c r="C254" s="233" t="s">
        <v>238</v>
      </c>
      <c r="D254" s="233">
        <v>71</v>
      </c>
      <c r="E254" s="233">
        <v>70</v>
      </c>
      <c r="F254" s="233">
        <v>68</v>
      </c>
      <c r="G254" s="233">
        <v>74</v>
      </c>
    </row>
    <row r="255" spans="1:8" s="233" customFormat="1" ht="15" customHeight="1" x14ac:dyDescent="0.2">
      <c r="A255" s="233" t="s">
        <v>1674</v>
      </c>
      <c r="B255" s="233" t="s">
        <v>1673</v>
      </c>
      <c r="C255" s="233" t="s">
        <v>238</v>
      </c>
      <c r="D255" s="233">
        <v>76</v>
      </c>
      <c r="E255" s="233">
        <v>67</v>
      </c>
      <c r="F255" s="233">
        <v>67</v>
      </c>
      <c r="G255" s="233">
        <v>71</v>
      </c>
    </row>
    <row r="256" spans="1:8" s="233" customFormat="1" ht="15" customHeight="1" x14ac:dyDescent="0.2">
      <c r="A256" s="233" t="s">
        <v>1672</v>
      </c>
      <c r="B256" s="233" t="s">
        <v>1671</v>
      </c>
      <c r="C256" s="233" t="s">
        <v>238</v>
      </c>
      <c r="D256" s="233">
        <v>72</v>
      </c>
      <c r="E256" s="233">
        <v>68</v>
      </c>
      <c r="F256" s="233">
        <v>67</v>
      </c>
      <c r="G256" s="233">
        <v>73</v>
      </c>
    </row>
    <row r="257" spans="1:7" s="233" customFormat="1" ht="15" customHeight="1" x14ac:dyDescent="0.2">
      <c r="A257" s="233" t="s">
        <v>1670</v>
      </c>
      <c r="B257" s="233" t="s">
        <v>1669</v>
      </c>
      <c r="C257" s="233" t="s">
        <v>238</v>
      </c>
      <c r="D257" s="233">
        <v>65</v>
      </c>
      <c r="E257" s="233">
        <v>66</v>
      </c>
      <c r="F257" s="233">
        <v>70</v>
      </c>
      <c r="G257" s="233">
        <v>74</v>
      </c>
    </row>
    <row r="258" spans="1:7" s="233" customFormat="1" ht="15" customHeight="1" x14ac:dyDescent="0.2">
      <c r="A258" s="233" t="s">
        <v>1668</v>
      </c>
      <c r="B258" s="233" t="s">
        <v>892</v>
      </c>
      <c r="C258" s="233" t="s">
        <v>238</v>
      </c>
      <c r="D258" s="233">
        <v>82</v>
      </c>
      <c r="E258" s="233">
        <v>72</v>
      </c>
      <c r="F258" s="233">
        <v>72</v>
      </c>
      <c r="G258" s="233">
        <v>74</v>
      </c>
    </row>
    <row r="259" spans="1:7" s="233" customFormat="1" ht="15" customHeight="1" x14ac:dyDescent="0.2">
      <c r="A259" s="233" t="s">
        <v>1667</v>
      </c>
      <c r="B259" s="233" t="s">
        <v>1666</v>
      </c>
      <c r="C259" s="233" t="s">
        <v>238</v>
      </c>
      <c r="D259" s="233">
        <v>66</v>
      </c>
      <c r="E259" s="233">
        <v>65</v>
      </c>
      <c r="F259" s="233">
        <v>61</v>
      </c>
      <c r="G259" s="233">
        <v>75</v>
      </c>
    </row>
    <row r="260" spans="1:7" s="233" customFormat="1" ht="15" customHeight="1" x14ac:dyDescent="0.2">
      <c r="A260" s="233" t="s">
        <v>1665</v>
      </c>
      <c r="B260" s="233" t="s">
        <v>1664</v>
      </c>
      <c r="C260" s="233" t="s">
        <v>238</v>
      </c>
      <c r="D260" s="233">
        <v>72</v>
      </c>
      <c r="E260" s="233">
        <v>68</v>
      </c>
      <c r="F260" s="233">
        <v>61</v>
      </c>
      <c r="G260" s="233">
        <v>73</v>
      </c>
    </row>
    <row r="261" spans="1:7" s="233" customFormat="1" ht="15" customHeight="1" x14ac:dyDescent="0.2">
      <c r="A261" s="233" t="s">
        <v>1663</v>
      </c>
      <c r="B261" s="233" t="s">
        <v>1662</v>
      </c>
      <c r="C261" s="233" t="s">
        <v>238</v>
      </c>
      <c r="D261" s="233">
        <v>65</v>
      </c>
      <c r="E261" s="233">
        <v>65</v>
      </c>
      <c r="F261" s="233">
        <v>64</v>
      </c>
      <c r="G261" s="233">
        <v>71</v>
      </c>
    </row>
    <row r="262" spans="1:7" s="233" customFormat="1" ht="15" customHeight="1" x14ac:dyDescent="0.2">
      <c r="A262" s="233" t="s">
        <v>1661</v>
      </c>
      <c r="B262" s="233" t="s">
        <v>1660</v>
      </c>
      <c r="C262" s="233" t="s">
        <v>238</v>
      </c>
      <c r="D262" s="233">
        <v>67</v>
      </c>
      <c r="E262" s="233">
        <v>65</v>
      </c>
      <c r="F262" s="233">
        <v>65</v>
      </c>
      <c r="G262" s="233">
        <v>73</v>
      </c>
    </row>
    <row r="263" spans="1:7" s="233" customFormat="1" ht="15" customHeight="1" x14ac:dyDescent="0.2">
      <c r="A263" s="233" t="s">
        <v>1659</v>
      </c>
      <c r="B263" s="233" t="s">
        <v>1658</v>
      </c>
      <c r="C263" s="233" t="s">
        <v>238</v>
      </c>
      <c r="D263" s="233">
        <v>68</v>
      </c>
      <c r="E263" s="233">
        <v>68</v>
      </c>
      <c r="F263" s="233">
        <v>61</v>
      </c>
      <c r="G263" s="233">
        <v>76</v>
      </c>
    </row>
    <row r="264" spans="1:7" s="233" customFormat="1" ht="15" customHeight="1" x14ac:dyDescent="0.2">
      <c r="A264" s="233" t="s">
        <v>1657</v>
      </c>
      <c r="B264" s="233" t="s">
        <v>1656</v>
      </c>
      <c r="C264" s="233" t="s">
        <v>238</v>
      </c>
      <c r="D264" s="233">
        <v>70</v>
      </c>
      <c r="E264" s="233">
        <v>67</v>
      </c>
      <c r="F264" s="233">
        <v>65</v>
      </c>
      <c r="G264" s="233">
        <v>73</v>
      </c>
    </row>
    <row r="265" spans="1:7" s="233" customFormat="1" ht="15" customHeight="1" x14ac:dyDescent="0.2">
      <c r="A265" s="233" t="s">
        <v>1655</v>
      </c>
      <c r="B265" s="233" t="s">
        <v>1654</v>
      </c>
      <c r="C265" s="233" t="s">
        <v>238</v>
      </c>
      <c r="D265" s="233">
        <v>68</v>
      </c>
      <c r="E265" s="233">
        <v>66</v>
      </c>
      <c r="F265" s="233">
        <v>62</v>
      </c>
      <c r="G265" s="233">
        <v>71</v>
      </c>
    </row>
    <row r="266" spans="1:7" s="233" customFormat="1" ht="15" customHeight="1" x14ac:dyDescent="0.2">
      <c r="A266" s="233" t="s">
        <v>1653</v>
      </c>
      <c r="B266" s="233" t="s">
        <v>1652</v>
      </c>
      <c r="C266" s="233" t="s">
        <v>238</v>
      </c>
      <c r="D266" s="233">
        <v>69</v>
      </c>
      <c r="E266" s="233">
        <v>67</v>
      </c>
      <c r="F266" s="233">
        <v>65</v>
      </c>
      <c r="G266" s="233">
        <v>71</v>
      </c>
    </row>
    <row r="267" spans="1:7" s="233" customFormat="1" ht="15" customHeight="1" x14ac:dyDescent="0.2">
      <c r="A267" s="233" t="s">
        <v>1651</v>
      </c>
      <c r="B267" s="233" t="s">
        <v>1650</v>
      </c>
      <c r="C267" s="233" t="s">
        <v>238</v>
      </c>
      <c r="D267" s="233">
        <v>62</v>
      </c>
      <c r="E267" s="233">
        <v>64</v>
      </c>
      <c r="F267" s="233">
        <v>62</v>
      </c>
      <c r="G267" s="233">
        <v>71</v>
      </c>
    </row>
    <row r="268" spans="1:7" s="233" customFormat="1" ht="15" customHeight="1" x14ac:dyDescent="0.2">
      <c r="A268" s="233" t="s">
        <v>1649</v>
      </c>
      <c r="B268" s="233" t="s">
        <v>1648</v>
      </c>
      <c r="C268" s="233" t="s">
        <v>238</v>
      </c>
      <c r="D268" s="233">
        <v>69</v>
      </c>
      <c r="E268" s="233">
        <v>66</v>
      </c>
      <c r="F268" s="233">
        <v>64</v>
      </c>
      <c r="G268" s="233">
        <v>74</v>
      </c>
    </row>
    <row r="269" spans="1:7" s="233" customFormat="1" ht="15" customHeight="1" x14ac:dyDescent="0.2">
      <c r="A269" s="233" t="s">
        <v>1647</v>
      </c>
      <c r="B269" s="233" t="s">
        <v>1646</v>
      </c>
      <c r="C269" s="233" t="s">
        <v>238</v>
      </c>
      <c r="D269" s="233">
        <v>74</v>
      </c>
      <c r="E269" s="233">
        <v>69</v>
      </c>
      <c r="F269" s="233">
        <v>68</v>
      </c>
      <c r="G269" s="233">
        <v>74</v>
      </c>
    </row>
    <row r="270" spans="1:7" s="233" customFormat="1" ht="15" customHeight="1" x14ac:dyDescent="0.2">
      <c r="A270" s="233" t="s">
        <v>1645</v>
      </c>
      <c r="B270" s="233" t="s">
        <v>1035</v>
      </c>
      <c r="C270" s="233" t="s">
        <v>238</v>
      </c>
      <c r="D270" s="233">
        <v>66</v>
      </c>
      <c r="E270" s="233">
        <v>67</v>
      </c>
      <c r="F270" s="233">
        <v>68</v>
      </c>
      <c r="G270" s="233">
        <v>73</v>
      </c>
    </row>
    <row r="271" spans="1:7" s="233" customFormat="1" ht="15" customHeight="1" x14ac:dyDescent="0.2">
      <c r="A271" s="233" t="s">
        <v>1644</v>
      </c>
      <c r="B271" s="233" t="s">
        <v>1643</v>
      </c>
      <c r="C271" s="233" t="s">
        <v>1228</v>
      </c>
      <c r="D271" s="233">
        <v>59</v>
      </c>
      <c r="E271" s="233">
        <v>59</v>
      </c>
      <c r="F271" s="233">
        <v>65</v>
      </c>
      <c r="G271" s="233">
        <v>70</v>
      </c>
    </row>
    <row r="272" spans="1:7" s="233" customFormat="1" ht="15" customHeight="1" x14ac:dyDescent="0.2">
      <c r="A272" s="233" t="s">
        <v>1642</v>
      </c>
      <c r="B272" s="233" t="s">
        <v>1641</v>
      </c>
      <c r="C272" s="233" t="s">
        <v>1228</v>
      </c>
      <c r="D272" s="233">
        <v>56</v>
      </c>
      <c r="E272" s="233">
        <v>58</v>
      </c>
      <c r="F272" s="233">
        <v>66</v>
      </c>
      <c r="G272" s="233">
        <v>76</v>
      </c>
    </row>
    <row r="273" spans="1:7" s="233" customFormat="1" ht="15" customHeight="1" x14ac:dyDescent="0.2">
      <c r="A273" s="233" t="s">
        <v>1640</v>
      </c>
      <c r="B273" s="233" t="s">
        <v>1639</v>
      </c>
      <c r="C273" s="233" t="s">
        <v>1228</v>
      </c>
      <c r="D273" s="233">
        <v>60</v>
      </c>
      <c r="E273" s="233">
        <v>60</v>
      </c>
      <c r="F273" s="233">
        <v>65</v>
      </c>
      <c r="G273" s="233">
        <v>69</v>
      </c>
    </row>
    <row r="274" spans="1:7" s="233" customFormat="1" ht="15" customHeight="1" x14ac:dyDescent="0.2">
      <c r="A274" s="233" t="s">
        <v>1638</v>
      </c>
      <c r="B274" s="233" t="s">
        <v>1637</v>
      </c>
      <c r="C274" s="233" t="s">
        <v>1228</v>
      </c>
      <c r="D274" s="233">
        <v>59</v>
      </c>
      <c r="E274" s="233">
        <v>59</v>
      </c>
      <c r="F274" s="233">
        <v>64</v>
      </c>
      <c r="G274" s="233">
        <v>70</v>
      </c>
    </row>
    <row r="275" spans="1:7" s="233" customFormat="1" ht="15" customHeight="1" x14ac:dyDescent="0.2">
      <c r="A275" s="233" t="s">
        <v>1636</v>
      </c>
      <c r="B275" s="233" t="s">
        <v>808</v>
      </c>
      <c r="C275" s="233" t="s">
        <v>238</v>
      </c>
      <c r="D275" s="233">
        <v>67</v>
      </c>
      <c r="E275" s="233">
        <v>69</v>
      </c>
      <c r="F275" s="233">
        <v>65</v>
      </c>
      <c r="G275" s="233">
        <v>73</v>
      </c>
    </row>
    <row r="276" spans="1:7" s="233" customFormat="1" ht="15" customHeight="1" x14ac:dyDescent="0.2">
      <c r="A276" s="233" t="s">
        <v>1635</v>
      </c>
      <c r="B276" s="233" t="s">
        <v>1634</v>
      </c>
      <c r="C276" s="233" t="s">
        <v>238</v>
      </c>
      <c r="D276" s="233">
        <v>71</v>
      </c>
      <c r="E276" s="233">
        <v>69</v>
      </c>
      <c r="F276" s="233">
        <v>69</v>
      </c>
      <c r="G276" s="233">
        <v>73</v>
      </c>
    </row>
    <row r="277" spans="1:7" s="233" customFormat="1" ht="15" customHeight="1" x14ac:dyDescent="0.2">
      <c r="A277" s="233" t="s">
        <v>1633</v>
      </c>
      <c r="B277" s="233" t="s">
        <v>1632</v>
      </c>
      <c r="C277" s="233" t="s">
        <v>238</v>
      </c>
      <c r="D277" s="233">
        <v>72</v>
      </c>
      <c r="E277" s="233">
        <v>71</v>
      </c>
      <c r="F277" s="233">
        <v>69</v>
      </c>
      <c r="G277" s="233">
        <v>77</v>
      </c>
    </row>
    <row r="278" spans="1:7" s="233" customFormat="1" ht="15" customHeight="1" x14ac:dyDescent="0.2">
      <c r="A278" s="233" t="s">
        <v>1631</v>
      </c>
      <c r="B278" s="233" t="s">
        <v>1630</v>
      </c>
      <c r="C278" s="233" t="s">
        <v>238</v>
      </c>
      <c r="D278" s="233">
        <v>71</v>
      </c>
      <c r="E278" s="233">
        <v>70</v>
      </c>
      <c r="F278" s="233">
        <v>67</v>
      </c>
      <c r="G278" s="233">
        <v>73</v>
      </c>
    </row>
    <row r="279" spans="1:7" s="233" customFormat="1" ht="15" customHeight="1" x14ac:dyDescent="0.2">
      <c r="A279" s="233" t="s">
        <v>1629</v>
      </c>
      <c r="B279" s="233" t="s">
        <v>1628</v>
      </c>
      <c r="C279" s="233" t="s">
        <v>238</v>
      </c>
      <c r="D279" s="233">
        <v>70</v>
      </c>
      <c r="E279" s="233">
        <v>66</v>
      </c>
      <c r="F279" s="233">
        <v>67</v>
      </c>
      <c r="G279" s="233">
        <v>72</v>
      </c>
    </row>
    <row r="280" spans="1:7" s="233" customFormat="1" ht="15" customHeight="1" x14ac:dyDescent="0.2">
      <c r="A280" s="233" t="s">
        <v>1627</v>
      </c>
      <c r="B280" s="233" t="s">
        <v>1626</v>
      </c>
      <c r="C280" s="233" t="s">
        <v>238</v>
      </c>
      <c r="D280" s="233">
        <v>77</v>
      </c>
      <c r="E280" s="233">
        <v>66</v>
      </c>
      <c r="F280" s="233">
        <v>69</v>
      </c>
      <c r="G280" s="233">
        <v>72</v>
      </c>
    </row>
    <row r="281" spans="1:7" s="233" customFormat="1" ht="15" customHeight="1" x14ac:dyDescent="0.2">
      <c r="A281" s="233" t="s">
        <v>1625</v>
      </c>
      <c r="B281" s="233" t="s">
        <v>1624</v>
      </c>
      <c r="C281" s="233" t="s">
        <v>238</v>
      </c>
      <c r="D281" s="233">
        <v>69</v>
      </c>
      <c r="E281" s="233">
        <v>68</v>
      </c>
      <c r="F281" s="233">
        <v>68</v>
      </c>
      <c r="G281" s="233">
        <v>74</v>
      </c>
    </row>
    <row r="282" spans="1:7" s="233" customFormat="1" ht="15" customHeight="1" x14ac:dyDescent="0.2">
      <c r="A282" s="233" t="s">
        <v>1623</v>
      </c>
      <c r="B282" s="233" t="s">
        <v>1622</v>
      </c>
      <c r="C282" s="233" t="s">
        <v>238</v>
      </c>
      <c r="D282" s="233">
        <v>67</v>
      </c>
      <c r="E282" s="233">
        <v>68</v>
      </c>
      <c r="F282" s="233">
        <v>68</v>
      </c>
      <c r="G282" s="233">
        <v>73</v>
      </c>
    </row>
    <row r="283" spans="1:7" s="233" customFormat="1" ht="15" customHeight="1" x14ac:dyDescent="0.2">
      <c r="A283" s="233" t="s">
        <v>1621</v>
      </c>
      <c r="B283" s="233" t="s">
        <v>1620</v>
      </c>
      <c r="C283" s="233" t="s">
        <v>238</v>
      </c>
      <c r="D283" s="233">
        <v>66</v>
      </c>
      <c r="E283" s="233">
        <v>65</v>
      </c>
      <c r="F283" s="233">
        <v>69</v>
      </c>
      <c r="G283" s="233">
        <v>76</v>
      </c>
    </row>
    <row r="284" spans="1:7" s="233" customFormat="1" ht="15" customHeight="1" x14ac:dyDescent="0.2">
      <c r="A284" s="233" t="s">
        <v>1619</v>
      </c>
      <c r="B284" s="233" t="s">
        <v>1618</v>
      </c>
      <c r="C284" s="233" t="s">
        <v>238</v>
      </c>
      <c r="D284" s="233">
        <v>68</v>
      </c>
      <c r="E284" s="233">
        <v>65</v>
      </c>
      <c r="F284" s="233">
        <v>64</v>
      </c>
      <c r="G284" s="233">
        <v>74</v>
      </c>
    </row>
    <row r="285" spans="1:7" s="233" customFormat="1" ht="15" customHeight="1" x14ac:dyDescent="0.2">
      <c r="A285" s="233" t="s">
        <v>1617</v>
      </c>
      <c r="B285" s="233" t="s">
        <v>1616</v>
      </c>
      <c r="C285" s="233" t="s">
        <v>238</v>
      </c>
      <c r="D285" s="233">
        <v>66</v>
      </c>
      <c r="E285" s="233">
        <v>67</v>
      </c>
      <c r="F285" s="233">
        <v>67</v>
      </c>
      <c r="G285" s="233">
        <v>74</v>
      </c>
    </row>
    <row r="286" spans="1:7" s="233" customFormat="1" ht="15" customHeight="1" x14ac:dyDescent="0.2">
      <c r="A286" s="233" t="s">
        <v>1615</v>
      </c>
      <c r="B286" s="233" t="s">
        <v>1614</v>
      </c>
      <c r="C286" s="233" t="s">
        <v>238</v>
      </c>
      <c r="D286" s="233">
        <v>66</v>
      </c>
      <c r="E286" s="233">
        <v>67</v>
      </c>
      <c r="F286" s="233">
        <v>69</v>
      </c>
      <c r="G286" s="233">
        <v>77</v>
      </c>
    </row>
    <row r="287" spans="1:7" s="233" customFormat="1" ht="15" customHeight="1" x14ac:dyDescent="0.2">
      <c r="A287" s="233" t="s">
        <v>1613</v>
      </c>
      <c r="B287" s="233" t="s">
        <v>1612</v>
      </c>
      <c r="C287" s="233" t="s">
        <v>238</v>
      </c>
      <c r="D287" s="233">
        <v>71</v>
      </c>
      <c r="E287" s="233">
        <v>67</v>
      </c>
      <c r="F287" s="233">
        <v>69</v>
      </c>
      <c r="G287" s="233">
        <v>77</v>
      </c>
    </row>
    <row r="288" spans="1:7" s="233" customFormat="1" ht="15" customHeight="1" x14ac:dyDescent="0.2">
      <c r="A288" s="233" t="s">
        <v>1611</v>
      </c>
      <c r="B288" s="233" t="s">
        <v>1610</v>
      </c>
      <c r="C288" s="233" t="s">
        <v>238</v>
      </c>
      <c r="D288" s="233">
        <v>70</v>
      </c>
      <c r="E288" s="233">
        <v>67</v>
      </c>
      <c r="F288" s="233">
        <v>67</v>
      </c>
      <c r="G288" s="233">
        <v>74</v>
      </c>
    </row>
    <row r="289" spans="1:8" s="233" customFormat="1" ht="15" customHeight="1" x14ac:dyDescent="0.2">
      <c r="A289" s="233" t="s">
        <v>1609</v>
      </c>
      <c r="B289" s="233" t="s">
        <v>1608</v>
      </c>
      <c r="C289" s="233" t="s">
        <v>238</v>
      </c>
      <c r="D289" s="233">
        <v>75</v>
      </c>
      <c r="E289" s="233">
        <v>70</v>
      </c>
      <c r="F289" s="233">
        <v>69</v>
      </c>
      <c r="G289" s="233">
        <v>80</v>
      </c>
    </row>
    <row r="290" spans="1:8" s="233" customFormat="1" ht="15" customHeight="1" x14ac:dyDescent="0.2">
      <c r="A290" s="233" t="s">
        <v>1607</v>
      </c>
      <c r="B290" s="233" t="s">
        <v>1606</v>
      </c>
      <c r="C290" s="233" t="s">
        <v>238</v>
      </c>
      <c r="D290" s="233">
        <v>72</v>
      </c>
      <c r="E290" s="233">
        <v>68</v>
      </c>
      <c r="F290" s="233">
        <v>69</v>
      </c>
      <c r="G290" s="233">
        <v>75</v>
      </c>
    </row>
    <row r="291" spans="1:8" s="233" customFormat="1" ht="15" customHeight="1" x14ac:dyDescent="0.2">
      <c r="A291" s="233" t="s">
        <v>1605</v>
      </c>
      <c r="B291" s="233" t="s">
        <v>1604</v>
      </c>
      <c r="C291" s="233" t="s">
        <v>238</v>
      </c>
      <c r="D291" s="233">
        <v>68</v>
      </c>
      <c r="E291" s="233">
        <v>64</v>
      </c>
      <c r="F291" s="233">
        <v>65</v>
      </c>
      <c r="G291" s="233">
        <v>70</v>
      </c>
    </row>
    <row r="292" spans="1:8" s="233" customFormat="1" ht="15" customHeight="1" x14ac:dyDescent="0.2">
      <c r="A292" s="233" t="s">
        <v>1603</v>
      </c>
      <c r="B292" s="233" t="s">
        <v>818</v>
      </c>
      <c r="C292" s="233" t="s">
        <v>238</v>
      </c>
      <c r="D292" s="233">
        <v>68</v>
      </c>
      <c r="E292" s="233">
        <v>68</v>
      </c>
      <c r="F292" s="233">
        <v>65</v>
      </c>
      <c r="G292" s="233">
        <v>74</v>
      </c>
    </row>
    <row r="293" spans="1:8" s="233" customFormat="1" ht="15" customHeight="1" x14ac:dyDescent="0.2">
      <c r="A293" s="233" t="s">
        <v>1602</v>
      </c>
      <c r="B293" s="233" t="s">
        <v>1601</v>
      </c>
      <c r="C293" s="233" t="s">
        <v>238</v>
      </c>
      <c r="D293" s="233">
        <v>67</v>
      </c>
      <c r="E293" s="233">
        <v>66</v>
      </c>
      <c r="F293" s="233">
        <v>70</v>
      </c>
      <c r="G293" s="233">
        <v>74</v>
      </c>
    </row>
    <row r="294" spans="1:8" s="233" customFormat="1" ht="15" customHeight="1" x14ac:dyDescent="0.2">
      <c r="A294" s="233" t="s">
        <v>1600</v>
      </c>
      <c r="B294" s="233" t="s">
        <v>1599</v>
      </c>
      <c r="C294" s="233" t="s">
        <v>238</v>
      </c>
      <c r="D294" s="233">
        <v>71</v>
      </c>
      <c r="E294" s="233">
        <v>68</v>
      </c>
      <c r="F294" s="233">
        <v>69</v>
      </c>
      <c r="G294" s="233">
        <v>77</v>
      </c>
    </row>
    <row r="295" spans="1:8" s="233" customFormat="1" ht="15" customHeight="1" x14ac:dyDescent="0.2">
      <c r="A295" s="233" t="s">
        <v>1598</v>
      </c>
      <c r="B295" s="233" t="s">
        <v>856</v>
      </c>
      <c r="C295" s="233" t="s">
        <v>238</v>
      </c>
      <c r="D295" s="233">
        <v>69</v>
      </c>
      <c r="E295" s="233">
        <v>69</v>
      </c>
      <c r="F295" s="233">
        <v>71</v>
      </c>
      <c r="G295" s="233">
        <v>75</v>
      </c>
    </row>
    <row r="296" spans="1:8" s="233" customFormat="1" ht="15" customHeight="1" x14ac:dyDescent="0.2">
      <c r="A296" s="233" t="s">
        <v>1597</v>
      </c>
      <c r="B296" s="233" t="s">
        <v>1596</v>
      </c>
      <c r="C296" s="233" t="s">
        <v>238</v>
      </c>
      <c r="D296" s="233">
        <v>83</v>
      </c>
      <c r="E296" s="233">
        <v>67</v>
      </c>
      <c r="F296" s="233">
        <v>65</v>
      </c>
      <c r="G296" s="233">
        <v>74</v>
      </c>
    </row>
    <row r="297" spans="1:8" s="233" customFormat="1" ht="15" customHeight="1" x14ac:dyDescent="0.2">
      <c r="A297" s="233" t="s">
        <v>1595</v>
      </c>
      <c r="B297" s="233" t="s">
        <v>1594</v>
      </c>
      <c r="C297" s="233" t="s">
        <v>238</v>
      </c>
      <c r="D297" s="233">
        <v>72</v>
      </c>
      <c r="E297" s="233">
        <v>72</v>
      </c>
      <c r="F297" s="233">
        <v>72</v>
      </c>
      <c r="G297" s="233">
        <v>80</v>
      </c>
    </row>
    <row r="298" spans="1:8" s="233" customFormat="1" ht="15" customHeight="1" x14ac:dyDescent="0.2">
      <c r="A298" s="233" t="s">
        <v>1593</v>
      </c>
      <c r="B298" s="233" t="s">
        <v>1592</v>
      </c>
      <c r="C298" s="233" t="s">
        <v>238</v>
      </c>
      <c r="D298" s="233">
        <v>71</v>
      </c>
      <c r="E298" s="233">
        <v>69</v>
      </c>
      <c r="F298" s="233">
        <v>68</v>
      </c>
      <c r="G298" s="233">
        <v>77</v>
      </c>
    </row>
    <row r="299" spans="1:8" s="233" customFormat="1" ht="15" customHeight="1" x14ac:dyDescent="0.2">
      <c r="A299" s="233" t="s">
        <v>1591</v>
      </c>
      <c r="B299" s="233" t="s">
        <v>1590</v>
      </c>
      <c r="C299" s="233" t="s">
        <v>1228</v>
      </c>
      <c r="D299" s="233">
        <v>63</v>
      </c>
      <c r="E299" s="233">
        <v>62</v>
      </c>
      <c r="F299" s="233">
        <v>66</v>
      </c>
      <c r="G299" s="233">
        <v>71</v>
      </c>
    </row>
    <row r="300" spans="1:8" s="233" customFormat="1" ht="15" customHeight="1" x14ac:dyDescent="0.2">
      <c r="A300" s="233" t="s">
        <v>1589</v>
      </c>
      <c r="B300" s="233" t="s">
        <v>1588</v>
      </c>
      <c r="C300" s="233" t="s">
        <v>238</v>
      </c>
      <c r="D300" s="233">
        <v>80</v>
      </c>
      <c r="E300" s="233">
        <v>68</v>
      </c>
      <c r="F300" s="233">
        <v>69</v>
      </c>
      <c r="G300" s="233">
        <v>71</v>
      </c>
    </row>
    <row r="301" spans="1:8" s="233" customFormat="1" ht="12.75" x14ac:dyDescent="0.2">
      <c r="A301" s="236" t="s">
        <v>1587</v>
      </c>
      <c r="B301" s="236" t="s">
        <v>1586</v>
      </c>
      <c r="C301" s="236" t="s">
        <v>238</v>
      </c>
      <c r="D301" s="235">
        <v>78</v>
      </c>
      <c r="E301" s="235">
        <v>68</v>
      </c>
      <c r="F301" s="235">
        <v>69</v>
      </c>
      <c r="G301" s="235">
        <v>71</v>
      </c>
      <c r="H301" s="234"/>
    </row>
    <row r="302" spans="1:8" s="233" customFormat="1" ht="12.75" x14ac:dyDescent="0.2">
      <c r="A302" s="236" t="s">
        <v>1585</v>
      </c>
      <c r="B302" s="236" t="s">
        <v>1584</v>
      </c>
      <c r="C302" s="236" t="s">
        <v>238</v>
      </c>
      <c r="D302" s="235">
        <v>82</v>
      </c>
      <c r="E302" s="235">
        <v>68</v>
      </c>
      <c r="F302" s="235">
        <v>67</v>
      </c>
      <c r="G302" s="235">
        <v>70</v>
      </c>
      <c r="H302" s="234"/>
    </row>
    <row r="303" spans="1:8" s="233" customFormat="1" ht="12.75" x14ac:dyDescent="0.2">
      <c r="A303" s="236" t="s">
        <v>1583</v>
      </c>
      <c r="B303" s="236" t="s">
        <v>822</v>
      </c>
      <c r="C303" s="236" t="s">
        <v>238</v>
      </c>
      <c r="D303" s="235">
        <v>67</v>
      </c>
      <c r="E303" s="235">
        <v>67</v>
      </c>
      <c r="F303" s="235">
        <v>66</v>
      </c>
      <c r="G303" s="235">
        <v>74</v>
      </c>
      <c r="H303" s="234"/>
    </row>
    <row r="304" spans="1:8" s="233" customFormat="1" ht="12.75" x14ac:dyDescent="0.2">
      <c r="A304" s="236" t="s">
        <v>1582</v>
      </c>
      <c r="B304" s="236" t="s">
        <v>1581</v>
      </c>
      <c r="C304" s="236" t="s">
        <v>238</v>
      </c>
      <c r="D304" s="235">
        <v>67</v>
      </c>
      <c r="E304" s="235">
        <v>68</v>
      </c>
      <c r="F304" s="235">
        <v>67</v>
      </c>
      <c r="G304" s="235">
        <v>71</v>
      </c>
      <c r="H304" s="234"/>
    </row>
    <row r="305" spans="1:8" s="233" customFormat="1" ht="12.75" x14ac:dyDescent="0.2">
      <c r="A305" s="233" t="s">
        <v>1580</v>
      </c>
      <c r="B305" s="233" t="s">
        <v>1579</v>
      </c>
      <c r="C305" s="233" t="s">
        <v>238</v>
      </c>
      <c r="D305" s="233">
        <v>68</v>
      </c>
      <c r="E305" s="233">
        <v>66</v>
      </c>
      <c r="F305" s="233">
        <v>67</v>
      </c>
      <c r="G305" s="233">
        <v>74</v>
      </c>
      <c r="H305" s="238"/>
    </row>
    <row r="306" spans="1:8" s="233" customFormat="1" ht="12.75" x14ac:dyDescent="0.2">
      <c r="A306" s="233" t="s">
        <v>1578</v>
      </c>
      <c r="B306" s="233" t="s">
        <v>1577</v>
      </c>
      <c r="C306" s="233" t="s">
        <v>238</v>
      </c>
      <c r="D306" s="233">
        <v>69</v>
      </c>
      <c r="E306" s="233">
        <v>69</v>
      </c>
      <c r="F306" s="233">
        <v>72</v>
      </c>
      <c r="G306" s="233">
        <v>77</v>
      </c>
      <c r="H306" s="238"/>
    </row>
    <row r="307" spans="1:8" s="233" customFormat="1" ht="12.75" x14ac:dyDescent="0.2">
      <c r="A307" s="233" t="s">
        <v>1576</v>
      </c>
      <c r="B307" s="233" t="s">
        <v>1575</v>
      </c>
      <c r="C307" s="233" t="s">
        <v>238</v>
      </c>
      <c r="D307" s="233">
        <v>68</v>
      </c>
      <c r="E307" s="233">
        <v>68</v>
      </c>
      <c r="F307" s="233">
        <v>68</v>
      </c>
      <c r="G307" s="233">
        <v>73</v>
      </c>
      <c r="H307" s="238"/>
    </row>
    <row r="308" spans="1:8" s="233" customFormat="1" ht="12.75" x14ac:dyDescent="0.2">
      <c r="A308" s="233" t="s">
        <v>1574</v>
      </c>
      <c r="B308" s="233" t="s">
        <v>1573</v>
      </c>
      <c r="C308" s="233" t="s">
        <v>238</v>
      </c>
      <c r="D308" s="233">
        <v>67</v>
      </c>
      <c r="E308" s="233">
        <v>69</v>
      </c>
      <c r="F308" s="233">
        <v>66</v>
      </c>
      <c r="G308" s="233">
        <v>73</v>
      </c>
      <c r="H308" s="238"/>
    </row>
    <row r="309" spans="1:8" s="233" customFormat="1" ht="12.75" x14ac:dyDescent="0.2">
      <c r="A309" s="233" t="s">
        <v>1572</v>
      </c>
      <c r="B309" s="233" t="s">
        <v>1571</v>
      </c>
      <c r="C309" s="233" t="s">
        <v>238</v>
      </c>
      <c r="D309" s="233">
        <v>61</v>
      </c>
      <c r="E309" s="233">
        <v>61</v>
      </c>
      <c r="F309" s="233">
        <v>64</v>
      </c>
      <c r="G309" s="233">
        <v>74</v>
      </c>
      <c r="H309" s="238"/>
    </row>
    <row r="310" spans="1:8" s="233" customFormat="1" ht="12.75" x14ac:dyDescent="0.2">
      <c r="A310" s="233" t="s">
        <v>1570</v>
      </c>
      <c r="B310" s="233" t="s">
        <v>1569</v>
      </c>
      <c r="C310" s="233" t="s">
        <v>238</v>
      </c>
      <c r="D310" s="233">
        <v>65</v>
      </c>
      <c r="E310" s="233">
        <v>67</v>
      </c>
      <c r="F310" s="233">
        <v>68</v>
      </c>
      <c r="G310" s="233">
        <v>72</v>
      </c>
      <c r="H310" s="238"/>
    </row>
    <row r="311" spans="1:8" s="233" customFormat="1" ht="12.75" x14ac:dyDescent="0.2">
      <c r="A311" s="233" t="s">
        <v>1568</v>
      </c>
      <c r="B311" s="233" t="s">
        <v>1567</v>
      </c>
      <c r="C311" s="233" t="s">
        <v>238</v>
      </c>
      <c r="D311" s="233">
        <v>64</v>
      </c>
      <c r="E311" s="233">
        <v>66</v>
      </c>
      <c r="F311" s="233">
        <v>68</v>
      </c>
      <c r="G311" s="233">
        <v>76</v>
      </c>
      <c r="H311" s="238"/>
    </row>
    <row r="312" spans="1:8" s="233" customFormat="1" ht="12.75" x14ac:dyDescent="0.2">
      <c r="A312" s="233" t="s">
        <v>1566</v>
      </c>
      <c r="B312" s="233" t="s">
        <v>1565</v>
      </c>
      <c r="C312" s="233" t="s">
        <v>238</v>
      </c>
      <c r="D312" s="233">
        <v>71</v>
      </c>
      <c r="E312" s="233">
        <v>69</v>
      </c>
      <c r="F312" s="233">
        <v>67</v>
      </c>
      <c r="G312" s="233">
        <v>74</v>
      </c>
      <c r="H312" s="238"/>
    </row>
    <row r="313" spans="1:8" s="233" customFormat="1" ht="12.75" x14ac:dyDescent="0.2">
      <c r="A313" s="233" t="s">
        <v>1564</v>
      </c>
      <c r="B313" s="233" t="s">
        <v>1563</v>
      </c>
      <c r="C313" s="233" t="s">
        <v>1228</v>
      </c>
      <c r="D313" s="233">
        <v>62</v>
      </c>
      <c r="E313" s="233">
        <v>61</v>
      </c>
      <c r="F313" s="233">
        <v>65</v>
      </c>
      <c r="G313" s="233">
        <v>71</v>
      </c>
      <c r="H313" s="238"/>
    </row>
    <row r="314" spans="1:8" s="233" customFormat="1" ht="12.75" x14ac:dyDescent="0.2">
      <c r="A314" s="233" t="s">
        <v>1562</v>
      </c>
      <c r="B314" s="233" t="s">
        <v>1561</v>
      </c>
      <c r="C314" s="233" t="s">
        <v>238</v>
      </c>
      <c r="D314" s="233">
        <v>68</v>
      </c>
      <c r="E314" s="233">
        <v>67</v>
      </c>
      <c r="F314" s="233">
        <v>65</v>
      </c>
      <c r="G314" s="233">
        <v>74</v>
      </c>
      <c r="H314" s="238"/>
    </row>
    <row r="315" spans="1:8" s="233" customFormat="1" ht="12.75" x14ac:dyDescent="0.2">
      <c r="A315" s="233" t="s">
        <v>1560</v>
      </c>
      <c r="B315" s="233" t="s">
        <v>1559</v>
      </c>
      <c r="C315" s="233" t="s">
        <v>238</v>
      </c>
      <c r="D315" s="233">
        <v>69</v>
      </c>
      <c r="E315" s="233">
        <v>67</v>
      </c>
      <c r="F315" s="233">
        <v>66</v>
      </c>
      <c r="G315" s="233">
        <v>74</v>
      </c>
      <c r="H315" s="238"/>
    </row>
    <row r="316" spans="1:8" s="233" customFormat="1" ht="12.75" x14ac:dyDescent="0.2">
      <c r="A316" s="233" t="s">
        <v>1558</v>
      </c>
      <c r="B316" s="233" t="s">
        <v>1557</v>
      </c>
      <c r="C316" s="233" t="s">
        <v>1228</v>
      </c>
      <c r="D316" s="233">
        <v>62</v>
      </c>
      <c r="E316" s="233">
        <v>63</v>
      </c>
      <c r="F316" s="233">
        <v>68</v>
      </c>
      <c r="G316" s="233">
        <v>72</v>
      </c>
      <c r="H316" s="238"/>
    </row>
    <row r="317" spans="1:8" s="233" customFormat="1" ht="12.75" x14ac:dyDescent="0.2">
      <c r="A317" s="233" t="s">
        <v>1556</v>
      </c>
      <c r="B317" s="233" t="s">
        <v>1555</v>
      </c>
      <c r="C317" s="233" t="s">
        <v>238</v>
      </c>
      <c r="D317" s="233">
        <v>67</v>
      </c>
      <c r="E317" s="233">
        <v>66</v>
      </c>
      <c r="F317" s="233">
        <v>69</v>
      </c>
      <c r="G317" s="233">
        <v>73</v>
      </c>
      <c r="H317" s="238"/>
    </row>
    <row r="318" spans="1:8" s="233" customFormat="1" ht="12.75" x14ac:dyDescent="0.2">
      <c r="A318" s="233" t="s">
        <v>1554</v>
      </c>
      <c r="B318" s="233" t="s">
        <v>1553</v>
      </c>
      <c r="C318" s="233" t="s">
        <v>238</v>
      </c>
      <c r="D318" s="233">
        <v>67</v>
      </c>
      <c r="E318" s="233">
        <v>67</v>
      </c>
      <c r="F318" s="233">
        <v>69</v>
      </c>
      <c r="G318" s="233">
        <v>75</v>
      </c>
      <c r="H318" s="238"/>
    </row>
    <row r="319" spans="1:8" s="233" customFormat="1" ht="12.75" x14ac:dyDescent="0.2">
      <c r="A319" s="233" t="s">
        <v>1552</v>
      </c>
      <c r="B319" s="233" t="s">
        <v>1551</v>
      </c>
      <c r="C319" s="233" t="s">
        <v>1228</v>
      </c>
      <c r="D319" s="233">
        <v>69</v>
      </c>
      <c r="E319" s="233">
        <v>61</v>
      </c>
      <c r="F319" s="233">
        <v>67</v>
      </c>
      <c r="G319" s="233">
        <v>78</v>
      </c>
      <c r="H319" s="238"/>
    </row>
    <row r="320" spans="1:8" s="233" customFormat="1" ht="12.75" x14ac:dyDescent="0.2">
      <c r="A320" s="233" t="s">
        <v>1550</v>
      </c>
      <c r="B320" s="233" t="s">
        <v>1549</v>
      </c>
      <c r="C320" s="233" t="s">
        <v>238</v>
      </c>
      <c r="D320" s="233">
        <v>75</v>
      </c>
      <c r="E320" s="233">
        <v>69</v>
      </c>
      <c r="F320" s="233">
        <v>61</v>
      </c>
      <c r="G320" s="233">
        <v>73</v>
      </c>
      <c r="H320" s="238"/>
    </row>
    <row r="321" spans="1:8" s="233" customFormat="1" ht="12.75" x14ac:dyDescent="0.2">
      <c r="A321" s="233" t="s">
        <v>1548</v>
      </c>
      <c r="B321" s="233" t="s">
        <v>702</v>
      </c>
      <c r="C321" s="233" t="s">
        <v>238</v>
      </c>
      <c r="D321" s="233">
        <v>66</v>
      </c>
      <c r="E321" s="233">
        <v>69</v>
      </c>
      <c r="F321" s="233">
        <v>70</v>
      </c>
      <c r="G321" s="233">
        <v>74</v>
      </c>
      <c r="H321" s="238"/>
    </row>
    <row r="322" spans="1:8" s="233" customFormat="1" ht="12.75" x14ac:dyDescent="0.2">
      <c r="A322" s="233" t="s">
        <v>1547</v>
      </c>
      <c r="B322" s="233" t="s">
        <v>1546</v>
      </c>
      <c r="C322" s="233" t="s">
        <v>238</v>
      </c>
      <c r="D322" s="233">
        <v>67</v>
      </c>
      <c r="E322" s="233">
        <v>68</v>
      </c>
      <c r="F322" s="233">
        <v>70</v>
      </c>
      <c r="G322" s="233">
        <v>73</v>
      </c>
      <c r="H322" s="238"/>
    </row>
    <row r="323" spans="1:8" s="233" customFormat="1" ht="12.75" x14ac:dyDescent="0.2">
      <c r="A323" s="233" t="s">
        <v>1545</v>
      </c>
      <c r="B323" s="233" t="s">
        <v>1544</v>
      </c>
      <c r="C323" s="233" t="s">
        <v>238</v>
      </c>
      <c r="D323" s="233">
        <v>64</v>
      </c>
      <c r="E323" s="233">
        <v>64</v>
      </c>
      <c r="F323" s="233">
        <v>65</v>
      </c>
      <c r="G323" s="233">
        <v>71</v>
      </c>
      <c r="H323" s="238"/>
    </row>
    <row r="324" spans="1:8" s="233" customFormat="1" ht="12.75" x14ac:dyDescent="0.2">
      <c r="A324" s="233" t="s">
        <v>1543</v>
      </c>
      <c r="B324" s="233" t="s">
        <v>1542</v>
      </c>
      <c r="C324" s="233" t="s">
        <v>238</v>
      </c>
      <c r="D324" s="233">
        <v>79</v>
      </c>
      <c r="E324" s="233">
        <v>68</v>
      </c>
      <c r="F324" s="233">
        <v>68</v>
      </c>
      <c r="G324" s="233">
        <v>73</v>
      </c>
      <c r="H324" s="238"/>
    </row>
    <row r="325" spans="1:8" s="233" customFormat="1" ht="12.75" x14ac:dyDescent="0.2">
      <c r="A325" s="233" t="s">
        <v>1541</v>
      </c>
      <c r="B325" s="233" t="s">
        <v>1540</v>
      </c>
      <c r="C325" s="233" t="s">
        <v>238</v>
      </c>
      <c r="D325" s="233">
        <v>65</v>
      </c>
      <c r="E325" s="233">
        <v>68</v>
      </c>
      <c r="F325" s="233">
        <v>70</v>
      </c>
      <c r="G325" s="233">
        <v>76</v>
      </c>
      <c r="H325" s="238"/>
    </row>
    <row r="326" spans="1:8" s="233" customFormat="1" ht="12.75" x14ac:dyDescent="0.2">
      <c r="A326" s="233" t="s">
        <v>1539</v>
      </c>
      <c r="B326" s="233" t="s">
        <v>1538</v>
      </c>
      <c r="C326" s="233" t="s">
        <v>1228</v>
      </c>
      <c r="D326" s="233">
        <v>66</v>
      </c>
      <c r="E326" s="233">
        <v>70</v>
      </c>
      <c r="F326" s="233">
        <v>70</v>
      </c>
      <c r="G326" s="233">
        <v>82</v>
      </c>
      <c r="H326" s="238"/>
    </row>
    <row r="327" spans="1:8" s="233" customFormat="1" ht="12.75" x14ac:dyDescent="0.2">
      <c r="A327" s="233" t="s">
        <v>1537</v>
      </c>
      <c r="B327" s="233" t="s">
        <v>1536</v>
      </c>
      <c r="C327" s="233" t="s">
        <v>238</v>
      </c>
      <c r="D327" s="233">
        <v>67</v>
      </c>
      <c r="E327" s="233">
        <v>66</v>
      </c>
      <c r="F327" s="233">
        <v>66</v>
      </c>
      <c r="G327" s="233">
        <v>73</v>
      </c>
      <c r="H327" s="238"/>
    </row>
    <row r="328" spans="1:8" s="233" customFormat="1" ht="12.75" x14ac:dyDescent="0.2">
      <c r="A328" s="233" t="s">
        <v>1535</v>
      </c>
      <c r="B328" s="233" t="s">
        <v>1534</v>
      </c>
      <c r="C328" s="233" t="s">
        <v>238</v>
      </c>
      <c r="D328" s="233">
        <v>63</v>
      </c>
      <c r="E328" s="233">
        <v>62</v>
      </c>
      <c r="F328" s="233">
        <v>66</v>
      </c>
      <c r="G328" s="233">
        <v>72</v>
      </c>
      <c r="H328" s="238"/>
    </row>
    <row r="329" spans="1:8" s="233" customFormat="1" ht="12.75" x14ac:dyDescent="0.2">
      <c r="A329" s="233" t="s">
        <v>1533</v>
      </c>
      <c r="B329" s="233" t="s">
        <v>796</v>
      </c>
      <c r="C329" s="233" t="s">
        <v>238</v>
      </c>
      <c r="D329" s="233">
        <v>71</v>
      </c>
      <c r="E329" s="233">
        <v>68</v>
      </c>
      <c r="F329" s="233">
        <v>66</v>
      </c>
      <c r="G329" s="233">
        <v>74</v>
      </c>
      <c r="H329" s="238"/>
    </row>
    <row r="330" spans="1:8" s="233" customFormat="1" ht="12.75" x14ac:dyDescent="0.2">
      <c r="A330" s="233" t="s">
        <v>1532</v>
      </c>
      <c r="B330" s="233" t="s">
        <v>1531</v>
      </c>
      <c r="C330" s="233" t="s">
        <v>1228</v>
      </c>
      <c r="D330" s="233">
        <v>60</v>
      </c>
      <c r="E330" s="233">
        <v>61</v>
      </c>
      <c r="F330" s="233">
        <v>66</v>
      </c>
      <c r="G330" s="233">
        <v>73</v>
      </c>
      <c r="H330" s="238"/>
    </row>
    <row r="331" spans="1:8" s="233" customFormat="1" ht="12.75" x14ac:dyDescent="0.2">
      <c r="A331" s="233" t="s">
        <v>1530</v>
      </c>
      <c r="B331" s="233" t="s">
        <v>1529</v>
      </c>
      <c r="C331" s="233" t="s">
        <v>1228</v>
      </c>
      <c r="D331" s="233">
        <v>71</v>
      </c>
      <c r="E331" s="233">
        <v>59</v>
      </c>
      <c r="F331" s="233">
        <v>65</v>
      </c>
      <c r="G331" s="233">
        <v>71</v>
      </c>
      <c r="H331" s="238"/>
    </row>
    <row r="332" spans="1:8" s="233" customFormat="1" ht="12.75" x14ac:dyDescent="0.2">
      <c r="A332" s="233" t="s">
        <v>1528</v>
      </c>
      <c r="B332" s="233" t="s">
        <v>1527</v>
      </c>
      <c r="C332" s="233" t="s">
        <v>238</v>
      </c>
      <c r="D332" s="233">
        <v>67</v>
      </c>
      <c r="E332" s="233">
        <v>67</v>
      </c>
      <c r="F332" s="233">
        <v>65</v>
      </c>
      <c r="G332" s="233">
        <v>72</v>
      </c>
      <c r="H332" s="238"/>
    </row>
    <row r="333" spans="1:8" s="233" customFormat="1" ht="12.75" x14ac:dyDescent="0.2">
      <c r="A333" s="233" t="s">
        <v>1526</v>
      </c>
      <c r="B333" s="233" t="s">
        <v>1525</v>
      </c>
      <c r="C333" s="233" t="s">
        <v>238</v>
      </c>
      <c r="D333" s="233">
        <v>67</v>
      </c>
      <c r="E333" s="233">
        <v>64</v>
      </c>
      <c r="F333" s="233">
        <v>71</v>
      </c>
      <c r="G333" s="233">
        <v>75</v>
      </c>
      <c r="H333" s="238"/>
    </row>
    <row r="334" spans="1:8" s="233" customFormat="1" ht="12.75" x14ac:dyDescent="0.2">
      <c r="A334" s="233" t="s">
        <v>1524</v>
      </c>
      <c r="B334" s="233" t="s">
        <v>1523</v>
      </c>
      <c r="C334" s="233" t="s">
        <v>238</v>
      </c>
      <c r="D334" s="233">
        <v>65</v>
      </c>
      <c r="E334" s="233">
        <v>65</v>
      </c>
      <c r="F334" s="233">
        <v>65</v>
      </c>
      <c r="G334" s="233">
        <v>75</v>
      </c>
      <c r="H334" s="238"/>
    </row>
    <row r="335" spans="1:8" s="233" customFormat="1" ht="12.75" x14ac:dyDescent="0.2">
      <c r="A335" s="233" t="s">
        <v>1522</v>
      </c>
      <c r="B335" s="233" t="s">
        <v>1521</v>
      </c>
      <c r="C335" s="233" t="s">
        <v>238</v>
      </c>
      <c r="D335" s="233">
        <v>70</v>
      </c>
      <c r="E335" s="233">
        <v>67</v>
      </c>
      <c r="F335" s="233">
        <v>68</v>
      </c>
      <c r="G335" s="233">
        <v>73</v>
      </c>
      <c r="H335" s="238"/>
    </row>
    <row r="336" spans="1:8" s="233" customFormat="1" ht="12.75" x14ac:dyDescent="0.2">
      <c r="A336" s="233" t="s">
        <v>1520</v>
      </c>
      <c r="B336" s="233" t="s">
        <v>862</v>
      </c>
      <c r="C336" s="233" t="s">
        <v>238</v>
      </c>
      <c r="D336" s="233">
        <v>68</v>
      </c>
      <c r="E336" s="233">
        <v>68</v>
      </c>
      <c r="F336" s="233">
        <v>70</v>
      </c>
      <c r="G336" s="233">
        <v>74</v>
      </c>
      <c r="H336" s="238"/>
    </row>
    <row r="337" spans="1:8" s="233" customFormat="1" ht="12.75" x14ac:dyDescent="0.2">
      <c r="A337" s="233" t="s">
        <v>1519</v>
      </c>
      <c r="B337" s="233" t="s">
        <v>1518</v>
      </c>
      <c r="C337" s="233" t="s">
        <v>238</v>
      </c>
      <c r="D337" s="233">
        <v>64</v>
      </c>
      <c r="E337" s="233">
        <v>65</v>
      </c>
      <c r="F337" s="233">
        <v>70</v>
      </c>
      <c r="G337" s="233">
        <v>74</v>
      </c>
      <c r="H337" s="238"/>
    </row>
    <row r="338" spans="1:8" s="233" customFormat="1" ht="12.75" x14ac:dyDescent="0.2">
      <c r="A338" s="233" t="s">
        <v>1517</v>
      </c>
      <c r="B338" s="233" t="s">
        <v>1516</v>
      </c>
      <c r="C338" s="233" t="s">
        <v>1228</v>
      </c>
      <c r="D338" s="233">
        <v>61</v>
      </c>
      <c r="E338" s="233">
        <v>61</v>
      </c>
      <c r="F338" s="233">
        <v>65</v>
      </c>
      <c r="G338" s="233">
        <v>71</v>
      </c>
      <c r="H338" s="238"/>
    </row>
    <row r="339" spans="1:8" s="233" customFormat="1" ht="12.75" x14ac:dyDescent="0.2">
      <c r="A339" s="233" t="s">
        <v>1515</v>
      </c>
      <c r="B339" s="233" t="s">
        <v>880</v>
      </c>
      <c r="C339" s="233" t="s">
        <v>238</v>
      </c>
      <c r="D339" s="233">
        <v>70</v>
      </c>
      <c r="E339" s="233">
        <v>69</v>
      </c>
      <c r="F339" s="233">
        <v>67</v>
      </c>
      <c r="G339" s="233">
        <v>74</v>
      </c>
      <c r="H339" s="238"/>
    </row>
    <row r="340" spans="1:8" s="233" customFormat="1" ht="12.75" x14ac:dyDescent="0.2">
      <c r="A340" s="233" t="s">
        <v>1514</v>
      </c>
      <c r="B340" s="233" t="s">
        <v>1513</v>
      </c>
      <c r="C340" s="233" t="s">
        <v>1228</v>
      </c>
      <c r="D340" s="233">
        <v>59</v>
      </c>
      <c r="E340" s="233">
        <v>60</v>
      </c>
      <c r="F340" s="233">
        <v>64</v>
      </c>
      <c r="G340" s="233">
        <v>74</v>
      </c>
      <c r="H340" s="238"/>
    </row>
    <row r="341" spans="1:8" s="233" customFormat="1" ht="12.75" x14ac:dyDescent="0.2">
      <c r="A341" s="233" t="s">
        <v>1512</v>
      </c>
      <c r="B341" s="233" t="s">
        <v>1511</v>
      </c>
      <c r="C341" s="233" t="s">
        <v>238</v>
      </c>
      <c r="D341" s="233">
        <v>70</v>
      </c>
      <c r="E341" s="233">
        <v>67</v>
      </c>
      <c r="F341" s="233">
        <v>63</v>
      </c>
      <c r="G341" s="233">
        <v>73</v>
      </c>
      <c r="H341" s="238"/>
    </row>
    <row r="342" spans="1:8" s="233" customFormat="1" ht="12.75" x14ac:dyDescent="0.2">
      <c r="A342" s="233" t="s">
        <v>1510</v>
      </c>
      <c r="B342" s="233" t="s">
        <v>906</v>
      </c>
      <c r="C342" s="233" t="s">
        <v>238</v>
      </c>
      <c r="D342" s="233">
        <v>70</v>
      </c>
      <c r="E342" s="233">
        <v>68</v>
      </c>
      <c r="F342" s="233">
        <v>66</v>
      </c>
      <c r="G342" s="233">
        <v>74</v>
      </c>
      <c r="H342" s="238"/>
    </row>
    <row r="343" spans="1:8" s="233" customFormat="1" ht="12.75" x14ac:dyDescent="0.2">
      <c r="A343" s="233" t="s">
        <v>1509</v>
      </c>
      <c r="B343" s="233" t="s">
        <v>846</v>
      </c>
      <c r="C343" s="233" t="s">
        <v>238</v>
      </c>
      <c r="D343" s="233">
        <v>75</v>
      </c>
      <c r="E343" s="233">
        <v>69</v>
      </c>
      <c r="F343" s="233">
        <v>69</v>
      </c>
      <c r="G343" s="233">
        <v>76</v>
      </c>
      <c r="H343" s="238"/>
    </row>
    <row r="344" spans="1:8" s="233" customFormat="1" ht="12.75" x14ac:dyDescent="0.2">
      <c r="A344" s="233" t="s">
        <v>1508</v>
      </c>
      <c r="B344" s="233" t="s">
        <v>1507</v>
      </c>
      <c r="C344" s="233" t="s">
        <v>1228</v>
      </c>
      <c r="D344" s="233">
        <v>61</v>
      </c>
      <c r="E344" s="233">
        <v>62</v>
      </c>
      <c r="F344" s="233">
        <v>69</v>
      </c>
      <c r="G344" s="233">
        <v>71</v>
      </c>
      <c r="H344" s="238"/>
    </row>
    <row r="345" spans="1:8" s="233" customFormat="1" ht="12.75" x14ac:dyDescent="0.2">
      <c r="A345" s="233" t="s">
        <v>1506</v>
      </c>
      <c r="B345" s="233" t="s">
        <v>1505</v>
      </c>
      <c r="C345" s="233" t="s">
        <v>238</v>
      </c>
      <c r="D345" s="233">
        <v>66</v>
      </c>
      <c r="E345" s="233">
        <v>64</v>
      </c>
      <c r="F345" s="233">
        <v>69</v>
      </c>
      <c r="G345" s="233">
        <v>76</v>
      </c>
      <c r="H345" s="238"/>
    </row>
    <row r="346" spans="1:8" s="233" customFormat="1" ht="12.75" x14ac:dyDescent="0.2">
      <c r="A346" s="233" t="s">
        <v>1504</v>
      </c>
      <c r="B346" s="233" t="s">
        <v>882</v>
      </c>
      <c r="C346" s="233" t="s">
        <v>238</v>
      </c>
      <c r="D346" s="233">
        <v>77</v>
      </c>
      <c r="E346" s="233">
        <v>69</v>
      </c>
      <c r="F346" s="233">
        <v>71</v>
      </c>
      <c r="G346" s="233">
        <v>80</v>
      </c>
      <c r="H346" s="238"/>
    </row>
    <row r="347" spans="1:8" s="233" customFormat="1" ht="12.75" x14ac:dyDescent="0.2">
      <c r="A347" s="233" t="s">
        <v>1503</v>
      </c>
      <c r="B347" s="233" t="s">
        <v>1502</v>
      </c>
      <c r="C347" s="233" t="s">
        <v>238</v>
      </c>
      <c r="D347" s="233">
        <v>68</v>
      </c>
      <c r="E347" s="233">
        <v>66</v>
      </c>
      <c r="F347" s="233">
        <v>70</v>
      </c>
      <c r="G347" s="233">
        <v>73</v>
      </c>
      <c r="H347" s="238"/>
    </row>
    <row r="348" spans="1:8" s="233" customFormat="1" ht="12.75" x14ac:dyDescent="0.2">
      <c r="A348" s="233" t="s">
        <v>1501</v>
      </c>
      <c r="B348" s="233" t="s">
        <v>1500</v>
      </c>
      <c r="C348" s="233" t="s">
        <v>238</v>
      </c>
      <c r="D348" s="233">
        <v>65</v>
      </c>
      <c r="E348" s="233">
        <v>67</v>
      </c>
      <c r="F348" s="233">
        <v>62</v>
      </c>
      <c r="G348" s="233">
        <v>74</v>
      </c>
      <c r="H348" s="238"/>
    </row>
    <row r="349" spans="1:8" s="233" customFormat="1" ht="12.75" x14ac:dyDescent="0.2">
      <c r="A349" s="233" t="s">
        <v>1499</v>
      </c>
      <c r="B349" s="233" t="s">
        <v>1498</v>
      </c>
      <c r="C349" s="233" t="s">
        <v>238</v>
      </c>
      <c r="D349" s="233">
        <v>59</v>
      </c>
      <c r="E349" s="233">
        <v>64</v>
      </c>
      <c r="F349" s="233">
        <v>58</v>
      </c>
      <c r="G349" s="233">
        <v>77</v>
      </c>
      <c r="H349" s="238"/>
    </row>
    <row r="350" spans="1:8" s="233" customFormat="1" ht="12.75" x14ac:dyDescent="0.2">
      <c r="A350" s="233" t="s">
        <v>1497</v>
      </c>
      <c r="B350" s="233" t="s">
        <v>1496</v>
      </c>
      <c r="C350" s="233" t="s">
        <v>238</v>
      </c>
      <c r="D350" s="233">
        <v>66</v>
      </c>
      <c r="E350" s="233">
        <v>65</v>
      </c>
      <c r="F350" s="233">
        <v>60</v>
      </c>
      <c r="G350" s="233">
        <v>73</v>
      </c>
      <c r="H350" s="238"/>
    </row>
    <row r="351" spans="1:8" s="233" customFormat="1" ht="12.75" x14ac:dyDescent="0.2">
      <c r="A351" s="233" t="s">
        <v>1495</v>
      </c>
      <c r="B351" s="233" t="s">
        <v>1494</v>
      </c>
      <c r="C351" s="233" t="s">
        <v>238</v>
      </c>
      <c r="D351" s="233">
        <v>67</v>
      </c>
      <c r="E351" s="233">
        <v>68</v>
      </c>
      <c r="F351" s="233">
        <v>66</v>
      </c>
      <c r="G351" s="233">
        <v>74</v>
      </c>
      <c r="H351" s="238"/>
    </row>
    <row r="352" spans="1:8" s="233" customFormat="1" ht="12.75" x14ac:dyDescent="0.2">
      <c r="A352" s="233" t="s">
        <v>1493</v>
      </c>
      <c r="B352" s="233" t="s">
        <v>1492</v>
      </c>
      <c r="C352" s="233" t="s">
        <v>238</v>
      </c>
      <c r="D352" s="233">
        <v>68</v>
      </c>
      <c r="E352" s="233">
        <v>67</v>
      </c>
      <c r="F352" s="233">
        <v>67</v>
      </c>
      <c r="G352" s="233">
        <v>73</v>
      </c>
      <c r="H352" s="238"/>
    </row>
    <row r="353" spans="1:8" s="233" customFormat="1" ht="12.75" x14ac:dyDescent="0.2">
      <c r="A353" s="233" t="s">
        <v>1491</v>
      </c>
      <c r="B353" s="233" t="s">
        <v>1490</v>
      </c>
      <c r="C353" s="233" t="s">
        <v>238</v>
      </c>
      <c r="D353" s="233">
        <v>69</v>
      </c>
      <c r="E353" s="233">
        <v>69</v>
      </c>
      <c r="F353" s="233">
        <v>69</v>
      </c>
      <c r="G353" s="233">
        <v>73</v>
      </c>
      <c r="H353" s="238"/>
    </row>
    <row r="354" spans="1:8" s="233" customFormat="1" ht="12.75" x14ac:dyDescent="0.2">
      <c r="A354" s="233" t="s">
        <v>1489</v>
      </c>
      <c r="B354" s="233" t="s">
        <v>716</v>
      </c>
      <c r="C354" s="233" t="s">
        <v>238</v>
      </c>
      <c r="D354" s="233">
        <v>66</v>
      </c>
      <c r="E354" s="233">
        <v>66</v>
      </c>
      <c r="F354" s="233">
        <v>69</v>
      </c>
      <c r="G354" s="233">
        <v>74</v>
      </c>
      <c r="H354" s="238"/>
    </row>
    <row r="355" spans="1:8" s="233" customFormat="1" ht="12.75" x14ac:dyDescent="0.2">
      <c r="A355" s="233" t="s">
        <v>1488</v>
      </c>
      <c r="B355" s="233" t="s">
        <v>1487</v>
      </c>
      <c r="C355" s="233" t="s">
        <v>238</v>
      </c>
      <c r="D355" s="233">
        <v>69</v>
      </c>
      <c r="E355" s="233">
        <v>65</v>
      </c>
      <c r="F355" s="233">
        <v>63</v>
      </c>
      <c r="G355" s="233">
        <v>72</v>
      </c>
      <c r="H355" s="238"/>
    </row>
    <row r="356" spans="1:8" s="233" customFormat="1" ht="12.75" x14ac:dyDescent="0.2">
      <c r="A356" s="233" t="s">
        <v>1486</v>
      </c>
      <c r="B356" s="233" t="s">
        <v>1485</v>
      </c>
      <c r="C356" s="233" t="s">
        <v>238</v>
      </c>
      <c r="D356" s="233">
        <v>67</v>
      </c>
      <c r="E356" s="233">
        <v>64</v>
      </c>
      <c r="F356" s="233">
        <v>71</v>
      </c>
      <c r="G356" s="233">
        <v>76</v>
      </c>
      <c r="H356" s="238"/>
    </row>
    <row r="357" spans="1:8" s="233" customFormat="1" ht="12.75" x14ac:dyDescent="0.2">
      <c r="A357" s="233" t="s">
        <v>1484</v>
      </c>
      <c r="B357" s="233" t="s">
        <v>1483</v>
      </c>
      <c r="C357" s="233" t="s">
        <v>238</v>
      </c>
      <c r="D357" s="233">
        <v>69</v>
      </c>
      <c r="E357" s="233">
        <v>66</v>
      </c>
      <c r="F357" s="233">
        <v>68</v>
      </c>
      <c r="G357" s="233">
        <v>73</v>
      </c>
      <c r="H357" s="238"/>
    </row>
    <row r="358" spans="1:8" s="233" customFormat="1" ht="12.75" x14ac:dyDescent="0.2">
      <c r="A358" s="233" t="s">
        <v>1482</v>
      </c>
      <c r="B358" s="233" t="s">
        <v>800</v>
      </c>
      <c r="C358" s="233" t="s">
        <v>238</v>
      </c>
      <c r="D358" s="233">
        <v>70</v>
      </c>
      <c r="E358" s="233">
        <v>66</v>
      </c>
      <c r="F358" s="233">
        <v>69</v>
      </c>
      <c r="G358" s="233">
        <v>74</v>
      </c>
      <c r="H358" s="238"/>
    </row>
    <row r="359" spans="1:8" s="233" customFormat="1" ht="12.75" x14ac:dyDescent="0.2">
      <c r="A359" s="233" t="s">
        <v>1481</v>
      </c>
      <c r="B359" s="233" t="s">
        <v>1480</v>
      </c>
      <c r="C359" s="233" t="s">
        <v>238</v>
      </c>
      <c r="D359" s="233">
        <v>68</v>
      </c>
      <c r="E359" s="233">
        <v>67</v>
      </c>
      <c r="F359" s="233">
        <v>69</v>
      </c>
      <c r="G359" s="233">
        <v>70</v>
      </c>
      <c r="H359" s="238"/>
    </row>
    <row r="360" spans="1:8" s="233" customFormat="1" ht="12.75" x14ac:dyDescent="0.2">
      <c r="A360" s="233" t="s">
        <v>1479</v>
      </c>
      <c r="B360" s="233" t="s">
        <v>1478</v>
      </c>
      <c r="C360" s="233" t="s">
        <v>238</v>
      </c>
      <c r="D360" s="233">
        <v>64</v>
      </c>
      <c r="E360" s="233">
        <v>64</v>
      </c>
      <c r="F360" s="233">
        <v>69</v>
      </c>
      <c r="G360" s="233">
        <v>75</v>
      </c>
      <c r="H360" s="238"/>
    </row>
    <row r="361" spans="1:8" s="233" customFormat="1" ht="12.75" x14ac:dyDescent="0.2">
      <c r="A361" s="233" t="s">
        <v>1477</v>
      </c>
      <c r="B361" s="233" t="s">
        <v>1476</v>
      </c>
      <c r="C361" s="233" t="s">
        <v>238</v>
      </c>
      <c r="D361" s="233">
        <v>67</v>
      </c>
      <c r="E361" s="233">
        <v>69</v>
      </c>
      <c r="F361" s="233">
        <v>70</v>
      </c>
      <c r="G361" s="233">
        <v>73</v>
      </c>
      <c r="H361" s="238"/>
    </row>
    <row r="362" spans="1:8" s="233" customFormat="1" ht="12.75" x14ac:dyDescent="0.2">
      <c r="A362" s="233" t="s">
        <v>1475</v>
      </c>
      <c r="B362" s="233" t="s">
        <v>1474</v>
      </c>
      <c r="C362" s="233" t="s">
        <v>238</v>
      </c>
      <c r="D362" s="233">
        <v>63</v>
      </c>
      <c r="E362" s="233">
        <v>66</v>
      </c>
      <c r="F362" s="233">
        <v>69</v>
      </c>
      <c r="G362" s="233">
        <v>73</v>
      </c>
      <c r="H362" s="238"/>
    </row>
    <row r="363" spans="1:8" s="233" customFormat="1" ht="12.75" x14ac:dyDescent="0.2">
      <c r="A363" s="233" t="s">
        <v>1473</v>
      </c>
      <c r="B363" s="233" t="s">
        <v>1472</v>
      </c>
      <c r="C363" s="233" t="s">
        <v>238</v>
      </c>
      <c r="D363" s="233">
        <v>64</v>
      </c>
      <c r="E363" s="233">
        <v>66</v>
      </c>
      <c r="F363" s="233">
        <v>69</v>
      </c>
      <c r="G363" s="233">
        <v>71</v>
      </c>
      <c r="H363" s="238"/>
    </row>
    <row r="364" spans="1:8" s="233" customFormat="1" ht="12.75" x14ac:dyDescent="0.2">
      <c r="A364" s="233" t="s">
        <v>1471</v>
      </c>
      <c r="B364" s="233" t="s">
        <v>1470</v>
      </c>
      <c r="C364" s="233" t="s">
        <v>238</v>
      </c>
      <c r="D364" s="233">
        <v>64</v>
      </c>
      <c r="E364" s="233">
        <v>64</v>
      </c>
      <c r="F364" s="233">
        <v>66</v>
      </c>
      <c r="G364" s="233">
        <v>69</v>
      </c>
      <c r="H364" s="238"/>
    </row>
    <row r="365" spans="1:8" s="233" customFormat="1" ht="12.75" x14ac:dyDescent="0.2">
      <c r="A365" s="233" t="s">
        <v>1469</v>
      </c>
      <c r="B365" s="233" t="s">
        <v>1468</v>
      </c>
      <c r="C365" s="233" t="s">
        <v>238</v>
      </c>
      <c r="D365" s="233">
        <v>60</v>
      </c>
      <c r="E365" s="233">
        <v>61</v>
      </c>
      <c r="F365" s="233">
        <v>64</v>
      </c>
      <c r="G365" s="233">
        <v>68</v>
      </c>
      <c r="H365" s="238"/>
    </row>
    <row r="366" spans="1:8" s="233" customFormat="1" ht="12.75" x14ac:dyDescent="0.2">
      <c r="A366" s="233" t="s">
        <v>1467</v>
      </c>
      <c r="B366" s="233" t="s">
        <v>1466</v>
      </c>
      <c r="C366" s="233" t="s">
        <v>1228</v>
      </c>
      <c r="D366" s="233">
        <v>64</v>
      </c>
      <c r="E366" s="233">
        <v>60</v>
      </c>
      <c r="F366" s="233">
        <v>65</v>
      </c>
      <c r="G366" s="233">
        <v>71</v>
      </c>
      <c r="H366" s="238"/>
    </row>
    <row r="367" spans="1:8" s="233" customFormat="1" ht="12.75" x14ac:dyDescent="0.2">
      <c r="A367" s="233" t="s">
        <v>1465</v>
      </c>
      <c r="B367" s="233" t="s">
        <v>1464</v>
      </c>
      <c r="C367" s="233" t="s">
        <v>238</v>
      </c>
      <c r="D367" s="233">
        <v>67</v>
      </c>
      <c r="E367" s="233">
        <v>64</v>
      </c>
      <c r="F367" s="233">
        <v>70</v>
      </c>
      <c r="G367" s="233">
        <v>72</v>
      </c>
      <c r="H367" s="238"/>
    </row>
    <row r="368" spans="1:8" s="233" customFormat="1" ht="12.75" x14ac:dyDescent="0.2">
      <c r="A368" s="233" t="s">
        <v>1463</v>
      </c>
      <c r="B368" s="233" t="s">
        <v>838</v>
      </c>
      <c r="C368" s="233" t="s">
        <v>238</v>
      </c>
      <c r="D368" s="233">
        <v>62</v>
      </c>
      <c r="E368" s="233">
        <v>64</v>
      </c>
      <c r="F368" s="233">
        <v>68</v>
      </c>
      <c r="G368" s="233">
        <v>73</v>
      </c>
      <c r="H368" s="238"/>
    </row>
    <row r="369" spans="1:8" s="233" customFormat="1" ht="12.75" x14ac:dyDescent="0.2">
      <c r="A369" s="233" t="s">
        <v>1462</v>
      </c>
      <c r="B369" s="233" t="s">
        <v>1461</v>
      </c>
      <c r="C369" s="233" t="s">
        <v>238</v>
      </c>
      <c r="D369" s="233">
        <v>68</v>
      </c>
      <c r="E369" s="233">
        <v>66</v>
      </c>
      <c r="F369" s="233">
        <v>65</v>
      </c>
      <c r="G369" s="233">
        <v>73</v>
      </c>
      <c r="H369" s="238"/>
    </row>
    <row r="370" spans="1:8" s="233" customFormat="1" ht="12.75" x14ac:dyDescent="0.2">
      <c r="A370" s="233" t="s">
        <v>1460</v>
      </c>
      <c r="B370" s="233" t="s">
        <v>866</v>
      </c>
      <c r="C370" s="233" t="s">
        <v>238</v>
      </c>
      <c r="D370" s="233">
        <v>67</v>
      </c>
      <c r="E370" s="233">
        <v>67</v>
      </c>
      <c r="F370" s="233">
        <v>68</v>
      </c>
      <c r="G370" s="233">
        <v>74</v>
      </c>
      <c r="H370" s="238"/>
    </row>
    <row r="371" spans="1:8" s="233" customFormat="1" ht="12.75" x14ac:dyDescent="0.2">
      <c r="A371" s="233" t="s">
        <v>1459</v>
      </c>
      <c r="B371" s="233" t="s">
        <v>1458</v>
      </c>
      <c r="C371" s="233" t="s">
        <v>238</v>
      </c>
      <c r="D371" s="233">
        <v>69</v>
      </c>
      <c r="E371" s="233">
        <v>67</v>
      </c>
      <c r="F371" s="233">
        <v>67</v>
      </c>
      <c r="G371" s="233">
        <v>74</v>
      </c>
      <c r="H371" s="238"/>
    </row>
    <row r="372" spans="1:8" s="233" customFormat="1" ht="12.75" x14ac:dyDescent="0.2">
      <c r="A372" s="233" t="s">
        <v>1457</v>
      </c>
      <c r="B372" s="233" t="s">
        <v>1456</v>
      </c>
      <c r="C372" s="233" t="s">
        <v>238</v>
      </c>
      <c r="D372" s="233">
        <v>73</v>
      </c>
      <c r="E372" s="233">
        <v>68</v>
      </c>
      <c r="F372" s="233">
        <v>69</v>
      </c>
      <c r="G372" s="233">
        <v>75</v>
      </c>
      <c r="H372" s="238"/>
    </row>
    <row r="373" spans="1:8" s="233" customFormat="1" ht="12.75" x14ac:dyDescent="0.2">
      <c r="A373" s="233" t="s">
        <v>1455</v>
      </c>
      <c r="B373" s="233" t="s">
        <v>1454</v>
      </c>
      <c r="C373" s="233" t="s">
        <v>238</v>
      </c>
      <c r="D373" s="233">
        <v>69</v>
      </c>
      <c r="E373" s="233">
        <v>68</v>
      </c>
      <c r="F373" s="233">
        <v>67</v>
      </c>
      <c r="G373" s="233">
        <v>74</v>
      </c>
      <c r="H373" s="238"/>
    </row>
    <row r="374" spans="1:8" s="233" customFormat="1" ht="12.75" x14ac:dyDescent="0.2">
      <c r="A374" s="233" t="s">
        <v>1453</v>
      </c>
      <c r="B374" s="233" t="s">
        <v>870</v>
      </c>
      <c r="C374" s="233" t="s">
        <v>238</v>
      </c>
      <c r="D374" s="233">
        <v>67</v>
      </c>
      <c r="E374" s="233">
        <v>69</v>
      </c>
      <c r="F374" s="233">
        <v>69</v>
      </c>
      <c r="G374" s="233">
        <v>74</v>
      </c>
      <c r="H374" s="238"/>
    </row>
    <row r="375" spans="1:8" s="233" customFormat="1" ht="12.75" x14ac:dyDescent="0.2">
      <c r="A375" s="233" t="s">
        <v>1452</v>
      </c>
      <c r="B375" s="233" t="s">
        <v>884</v>
      </c>
      <c r="C375" s="233" t="s">
        <v>238</v>
      </c>
      <c r="D375" s="233">
        <v>67</v>
      </c>
      <c r="E375" s="233">
        <v>65</v>
      </c>
      <c r="F375" s="233">
        <v>65</v>
      </c>
      <c r="G375" s="233">
        <v>72</v>
      </c>
      <c r="H375" s="238"/>
    </row>
    <row r="376" spans="1:8" s="233" customFormat="1" ht="12.75" x14ac:dyDescent="0.2">
      <c r="A376" s="233" t="s">
        <v>1451</v>
      </c>
      <c r="B376" s="233" t="s">
        <v>1450</v>
      </c>
      <c r="C376" s="233" t="s">
        <v>238</v>
      </c>
      <c r="D376" s="233">
        <v>76</v>
      </c>
      <c r="E376" s="233">
        <v>68</v>
      </c>
      <c r="F376" s="233">
        <v>69</v>
      </c>
      <c r="G376" s="233">
        <v>73</v>
      </c>
      <c r="H376" s="238"/>
    </row>
    <row r="377" spans="1:8" s="233" customFormat="1" ht="12.75" x14ac:dyDescent="0.2">
      <c r="A377" s="233" t="s">
        <v>1449</v>
      </c>
      <c r="B377" s="233" t="s">
        <v>1448</v>
      </c>
      <c r="C377" s="233" t="s">
        <v>238</v>
      </c>
      <c r="D377" s="233">
        <v>72</v>
      </c>
      <c r="E377" s="233">
        <v>68</v>
      </c>
      <c r="F377" s="233">
        <v>70</v>
      </c>
      <c r="G377" s="233">
        <v>75</v>
      </c>
      <c r="H377" s="238"/>
    </row>
    <row r="378" spans="1:8" s="233" customFormat="1" ht="12.75" x14ac:dyDescent="0.2">
      <c r="A378" s="233" t="s">
        <v>1447</v>
      </c>
      <c r="B378" s="233" t="s">
        <v>1446</v>
      </c>
      <c r="C378" s="233" t="s">
        <v>238</v>
      </c>
      <c r="D378" s="233">
        <v>68</v>
      </c>
      <c r="E378" s="233">
        <v>68</v>
      </c>
      <c r="F378" s="233">
        <v>65</v>
      </c>
      <c r="G378" s="233">
        <v>74</v>
      </c>
      <c r="H378" s="238"/>
    </row>
    <row r="379" spans="1:8" s="233" customFormat="1" ht="12.75" x14ac:dyDescent="0.2">
      <c r="A379" s="233" t="s">
        <v>1445</v>
      </c>
      <c r="B379" s="233" t="s">
        <v>1444</v>
      </c>
      <c r="C379" s="233" t="s">
        <v>238</v>
      </c>
      <c r="D379" s="233">
        <v>67</v>
      </c>
      <c r="E379" s="233">
        <v>68</v>
      </c>
      <c r="F379" s="233">
        <v>66</v>
      </c>
      <c r="G379" s="233">
        <v>73</v>
      </c>
      <c r="H379" s="238"/>
    </row>
    <row r="380" spans="1:8" s="233" customFormat="1" ht="12.75" x14ac:dyDescent="0.2">
      <c r="A380" s="233" t="s">
        <v>1443</v>
      </c>
      <c r="B380" s="233" t="s">
        <v>1442</v>
      </c>
      <c r="C380" s="233" t="s">
        <v>238</v>
      </c>
      <c r="D380" s="233">
        <v>67</v>
      </c>
      <c r="E380" s="233">
        <v>67</v>
      </c>
      <c r="F380" s="233">
        <v>67</v>
      </c>
      <c r="G380" s="233">
        <v>73</v>
      </c>
      <c r="H380" s="238"/>
    </row>
    <row r="381" spans="1:8" s="233" customFormat="1" ht="12.75" x14ac:dyDescent="0.2">
      <c r="A381" s="233" t="s">
        <v>1441</v>
      </c>
      <c r="B381" s="233" t="s">
        <v>1440</v>
      </c>
      <c r="C381" s="233" t="s">
        <v>238</v>
      </c>
      <c r="D381" s="233">
        <v>65</v>
      </c>
      <c r="E381" s="233">
        <v>66</v>
      </c>
      <c r="F381" s="233">
        <v>66</v>
      </c>
      <c r="G381" s="233">
        <v>72</v>
      </c>
      <c r="H381" s="238"/>
    </row>
    <row r="382" spans="1:8" s="233" customFormat="1" ht="12.75" x14ac:dyDescent="0.2">
      <c r="A382" s="233" t="s">
        <v>1439</v>
      </c>
      <c r="B382" s="233" t="s">
        <v>1438</v>
      </c>
      <c r="C382" s="233" t="s">
        <v>1228</v>
      </c>
      <c r="D382" s="233">
        <v>65</v>
      </c>
      <c r="E382" s="233">
        <v>61</v>
      </c>
      <c r="F382" s="233">
        <v>64</v>
      </c>
      <c r="G382" s="233">
        <v>81</v>
      </c>
      <c r="H382" s="238"/>
    </row>
    <row r="383" spans="1:8" s="233" customFormat="1" ht="12.75" x14ac:dyDescent="0.2">
      <c r="A383" s="233" t="s">
        <v>1437</v>
      </c>
      <c r="B383" s="233" t="s">
        <v>1436</v>
      </c>
      <c r="C383" s="233" t="s">
        <v>1228</v>
      </c>
      <c r="D383" s="233">
        <v>59</v>
      </c>
      <c r="E383" s="233">
        <v>60</v>
      </c>
      <c r="F383" s="233">
        <v>64</v>
      </c>
      <c r="G383" s="233">
        <v>69</v>
      </c>
      <c r="H383" s="238"/>
    </row>
    <row r="384" spans="1:8" s="233" customFormat="1" ht="12.75" x14ac:dyDescent="0.2">
      <c r="A384" s="233" t="s">
        <v>1435</v>
      </c>
      <c r="B384" s="233" t="s">
        <v>1434</v>
      </c>
      <c r="C384" s="233" t="s">
        <v>238</v>
      </c>
      <c r="D384" s="233">
        <v>65</v>
      </c>
      <c r="E384" s="233">
        <v>64</v>
      </c>
      <c r="F384" s="233">
        <v>65</v>
      </c>
      <c r="G384" s="233">
        <v>75</v>
      </c>
      <c r="H384" s="238"/>
    </row>
    <row r="385" spans="1:8" s="233" customFormat="1" ht="12.75" x14ac:dyDescent="0.2">
      <c r="A385" s="233" t="s">
        <v>1433</v>
      </c>
      <c r="B385" s="233" t="s">
        <v>1432</v>
      </c>
      <c r="C385" s="233" t="s">
        <v>238</v>
      </c>
      <c r="D385" s="233">
        <v>80</v>
      </c>
      <c r="E385" s="233">
        <v>66</v>
      </c>
      <c r="F385" s="233">
        <v>63</v>
      </c>
      <c r="G385" s="233">
        <v>72</v>
      </c>
      <c r="H385" s="238"/>
    </row>
    <row r="386" spans="1:8" s="233" customFormat="1" ht="12.75" x14ac:dyDescent="0.2">
      <c r="A386" s="233" t="s">
        <v>1431</v>
      </c>
      <c r="B386" s="233" t="s">
        <v>840</v>
      </c>
      <c r="C386" s="233" t="s">
        <v>238</v>
      </c>
      <c r="D386" s="233">
        <v>66</v>
      </c>
      <c r="E386" s="233">
        <v>67</v>
      </c>
      <c r="F386" s="233">
        <v>70</v>
      </c>
      <c r="G386" s="233">
        <v>75</v>
      </c>
      <c r="H386" s="238"/>
    </row>
    <row r="387" spans="1:8" s="233" customFormat="1" ht="12.75" x14ac:dyDescent="0.2">
      <c r="A387" s="233" t="s">
        <v>1430</v>
      </c>
      <c r="B387" s="233" t="s">
        <v>1429</v>
      </c>
      <c r="C387" s="233" t="s">
        <v>1228</v>
      </c>
      <c r="D387" s="233">
        <v>61</v>
      </c>
      <c r="E387" s="233">
        <v>61</v>
      </c>
      <c r="F387" s="233">
        <v>66</v>
      </c>
      <c r="G387" s="233">
        <v>73</v>
      </c>
      <c r="H387" s="238"/>
    </row>
    <row r="388" spans="1:8" s="233" customFormat="1" ht="12.75" x14ac:dyDescent="0.2">
      <c r="A388" s="233" t="s">
        <v>1428</v>
      </c>
      <c r="B388" s="233" t="s">
        <v>1427</v>
      </c>
      <c r="C388" s="233" t="s">
        <v>238</v>
      </c>
      <c r="D388" s="233">
        <v>65</v>
      </c>
      <c r="E388" s="233">
        <v>64</v>
      </c>
      <c r="F388" s="233">
        <v>67</v>
      </c>
      <c r="G388" s="233">
        <v>71</v>
      </c>
      <c r="H388" s="238"/>
    </row>
    <row r="389" spans="1:8" s="233" customFormat="1" ht="12.75" x14ac:dyDescent="0.2">
      <c r="A389" s="233" t="s">
        <v>1426</v>
      </c>
      <c r="B389" s="233" t="s">
        <v>1425</v>
      </c>
      <c r="C389" s="233" t="s">
        <v>238</v>
      </c>
      <c r="D389" s="233">
        <v>73</v>
      </c>
      <c r="E389" s="233">
        <v>70</v>
      </c>
      <c r="F389" s="233">
        <v>71</v>
      </c>
      <c r="G389" s="233">
        <v>77</v>
      </c>
      <c r="H389" s="238"/>
    </row>
    <row r="390" spans="1:8" s="233" customFormat="1" ht="12.75" x14ac:dyDescent="0.2">
      <c r="A390" s="233" t="s">
        <v>1424</v>
      </c>
      <c r="B390" s="233" t="s">
        <v>1423</v>
      </c>
      <c r="C390" s="233" t="s">
        <v>238</v>
      </c>
      <c r="D390" s="233">
        <v>68</v>
      </c>
      <c r="E390" s="233">
        <v>69</v>
      </c>
      <c r="F390" s="233">
        <v>68</v>
      </c>
      <c r="G390" s="233">
        <v>74</v>
      </c>
      <c r="H390" s="238"/>
    </row>
    <row r="391" spans="1:8" s="233" customFormat="1" ht="12.75" x14ac:dyDescent="0.2">
      <c r="A391" s="233" t="s">
        <v>1422</v>
      </c>
      <c r="B391" s="233" t="s">
        <v>824</v>
      </c>
      <c r="C391" s="233" t="s">
        <v>238</v>
      </c>
      <c r="D391" s="233">
        <v>69</v>
      </c>
      <c r="E391" s="233">
        <v>67</v>
      </c>
      <c r="F391" s="233">
        <v>69</v>
      </c>
      <c r="G391" s="233">
        <v>73</v>
      </c>
      <c r="H391" s="238"/>
    </row>
    <row r="392" spans="1:8" s="233" customFormat="1" ht="12.75" x14ac:dyDescent="0.2">
      <c r="A392" s="233" t="s">
        <v>1421</v>
      </c>
      <c r="B392" s="233" t="s">
        <v>1420</v>
      </c>
      <c r="C392" s="233" t="s">
        <v>238</v>
      </c>
      <c r="D392" s="233">
        <v>69</v>
      </c>
      <c r="E392" s="233">
        <v>70</v>
      </c>
      <c r="F392" s="233">
        <v>70</v>
      </c>
      <c r="G392" s="233">
        <v>74</v>
      </c>
      <c r="H392" s="238"/>
    </row>
    <row r="393" spans="1:8" s="233" customFormat="1" ht="12.75" x14ac:dyDescent="0.2">
      <c r="A393" s="233" t="s">
        <v>1419</v>
      </c>
      <c r="B393" s="233" t="s">
        <v>1418</v>
      </c>
      <c r="C393" s="233" t="s">
        <v>238</v>
      </c>
      <c r="D393" s="233">
        <v>71</v>
      </c>
      <c r="E393" s="233">
        <v>72</v>
      </c>
      <c r="F393" s="233">
        <v>71</v>
      </c>
      <c r="G393" s="233">
        <v>74</v>
      </c>
      <c r="H393" s="238"/>
    </row>
    <row r="394" spans="1:8" s="233" customFormat="1" ht="12.75" x14ac:dyDescent="0.2">
      <c r="A394" s="233" t="s">
        <v>1417</v>
      </c>
      <c r="B394" s="233" t="s">
        <v>708</v>
      </c>
      <c r="C394" s="233" t="s">
        <v>238</v>
      </c>
      <c r="D394" s="233">
        <v>69</v>
      </c>
      <c r="E394" s="233">
        <v>66</v>
      </c>
      <c r="F394" s="233">
        <v>68</v>
      </c>
      <c r="G394" s="233">
        <v>73</v>
      </c>
      <c r="H394" s="238"/>
    </row>
    <row r="395" spans="1:8" s="233" customFormat="1" ht="12.75" x14ac:dyDescent="0.2">
      <c r="A395" s="233" t="s">
        <v>1416</v>
      </c>
      <c r="B395" s="233" t="s">
        <v>1415</v>
      </c>
      <c r="C395" s="233" t="s">
        <v>238</v>
      </c>
      <c r="D395" s="233">
        <v>69</v>
      </c>
      <c r="E395" s="233">
        <v>67</v>
      </c>
      <c r="F395" s="233">
        <v>69</v>
      </c>
      <c r="G395" s="233">
        <v>73</v>
      </c>
      <c r="H395" s="238"/>
    </row>
    <row r="396" spans="1:8" s="233" customFormat="1" ht="12.75" x14ac:dyDescent="0.2">
      <c r="A396" s="233" t="s">
        <v>1414</v>
      </c>
      <c r="B396" s="233" t="s">
        <v>1413</v>
      </c>
      <c r="C396" s="233" t="s">
        <v>1228</v>
      </c>
      <c r="D396" s="233">
        <v>64</v>
      </c>
      <c r="E396" s="233">
        <v>60</v>
      </c>
      <c r="F396" s="233">
        <v>65</v>
      </c>
      <c r="G396" s="233">
        <v>70</v>
      </c>
      <c r="H396" s="238"/>
    </row>
    <row r="397" spans="1:8" s="233" customFormat="1" ht="12.75" x14ac:dyDescent="0.2">
      <c r="A397" s="233" t="s">
        <v>1412</v>
      </c>
      <c r="B397" s="233" t="s">
        <v>698</v>
      </c>
      <c r="C397" s="233" t="s">
        <v>238</v>
      </c>
      <c r="D397" s="233">
        <v>64</v>
      </c>
      <c r="E397" s="233">
        <v>66</v>
      </c>
      <c r="F397" s="233">
        <v>66</v>
      </c>
      <c r="G397" s="233">
        <v>69</v>
      </c>
      <c r="H397" s="238"/>
    </row>
    <row r="398" spans="1:8" s="233" customFormat="1" ht="12.75" x14ac:dyDescent="0.2">
      <c r="A398" s="233" t="s">
        <v>1411</v>
      </c>
      <c r="B398" s="233" t="s">
        <v>1410</v>
      </c>
      <c r="C398" s="233" t="s">
        <v>1228</v>
      </c>
      <c r="D398" s="233">
        <v>65</v>
      </c>
      <c r="E398" s="233">
        <v>64</v>
      </c>
      <c r="F398" s="233">
        <v>65</v>
      </c>
      <c r="G398" s="233">
        <v>74</v>
      </c>
      <c r="H398" s="238"/>
    </row>
    <row r="399" spans="1:8" s="233" customFormat="1" ht="12.75" x14ac:dyDescent="0.2">
      <c r="A399" s="233" t="s">
        <v>1409</v>
      </c>
      <c r="B399" s="233" t="s">
        <v>1408</v>
      </c>
      <c r="C399" s="233" t="s">
        <v>1228</v>
      </c>
      <c r="D399" s="233">
        <v>60</v>
      </c>
      <c r="E399" s="233">
        <v>62</v>
      </c>
      <c r="F399" s="233">
        <v>66</v>
      </c>
      <c r="G399" s="233">
        <v>71</v>
      </c>
      <c r="H399" s="238"/>
    </row>
    <row r="400" spans="1:8" s="233" customFormat="1" ht="12.75" x14ac:dyDescent="0.2">
      <c r="A400" s="233" t="s">
        <v>1407</v>
      </c>
      <c r="B400" s="233" t="s">
        <v>1406</v>
      </c>
      <c r="C400" s="233" t="s">
        <v>238</v>
      </c>
      <c r="D400" s="233">
        <v>70</v>
      </c>
      <c r="E400" s="233">
        <v>67</v>
      </c>
      <c r="F400" s="233">
        <v>67</v>
      </c>
      <c r="G400" s="233">
        <v>71</v>
      </c>
      <c r="H400" s="238"/>
    </row>
    <row r="401" spans="1:8" s="233" customFormat="1" ht="12.75" x14ac:dyDescent="0.2">
      <c r="A401" s="233" t="s">
        <v>1405</v>
      </c>
      <c r="B401" s="233" t="s">
        <v>1404</v>
      </c>
      <c r="C401" s="233" t="s">
        <v>1228</v>
      </c>
      <c r="D401" s="233">
        <v>63</v>
      </c>
      <c r="E401" s="233">
        <v>63</v>
      </c>
      <c r="F401" s="233">
        <v>67</v>
      </c>
      <c r="G401" s="233">
        <v>75</v>
      </c>
      <c r="H401" s="238"/>
    </row>
    <row r="402" spans="1:8" s="233" customFormat="1" ht="12.75" x14ac:dyDescent="0.2">
      <c r="A402" s="233" t="s">
        <v>1403</v>
      </c>
      <c r="B402" s="233" t="s">
        <v>1402</v>
      </c>
      <c r="C402" s="233" t="s">
        <v>1228</v>
      </c>
      <c r="D402" s="233">
        <v>54</v>
      </c>
      <c r="E402" s="233">
        <v>59</v>
      </c>
      <c r="F402" s="233">
        <v>66</v>
      </c>
      <c r="G402" s="233">
        <v>74</v>
      </c>
      <c r="H402" s="238"/>
    </row>
    <row r="403" spans="1:8" s="233" customFormat="1" ht="12.75" x14ac:dyDescent="0.2">
      <c r="A403" s="233" t="s">
        <v>1401</v>
      </c>
      <c r="B403" s="233" t="s">
        <v>1400</v>
      </c>
      <c r="C403" s="233" t="s">
        <v>238</v>
      </c>
      <c r="D403" s="233">
        <v>73</v>
      </c>
      <c r="E403" s="233">
        <v>67</v>
      </c>
      <c r="F403" s="233">
        <v>66</v>
      </c>
      <c r="G403" s="233">
        <v>73</v>
      </c>
      <c r="H403" s="238"/>
    </row>
    <row r="404" spans="1:8" s="233" customFormat="1" ht="12.75" x14ac:dyDescent="0.2">
      <c r="A404" s="233" t="s">
        <v>1399</v>
      </c>
      <c r="B404" s="233" t="s">
        <v>1398</v>
      </c>
      <c r="C404" s="233" t="s">
        <v>238</v>
      </c>
      <c r="D404" s="233">
        <v>66</v>
      </c>
      <c r="E404" s="233">
        <v>62</v>
      </c>
      <c r="F404" s="233">
        <v>67</v>
      </c>
      <c r="G404" s="233">
        <v>72</v>
      </c>
      <c r="H404" s="238"/>
    </row>
    <row r="405" spans="1:8" s="233" customFormat="1" ht="12.75" x14ac:dyDescent="0.2">
      <c r="A405" s="233" t="s">
        <v>1397</v>
      </c>
      <c r="B405" s="233" t="s">
        <v>1396</v>
      </c>
      <c r="C405" s="233" t="s">
        <v>238</v>
      </c>
      <c r="D405" s="233">
        <v>66</v>
      </c>
      <c r="E405" s="233">
        <v>67</v>
      </c>
      <c r="F405" s="233">
        <v>66</v>
      </c>
      <c r="G405" s="233">
        <v>73</v>
      </c>
      <c r="H405" s="238"/>
    </row>
    <row r="406" spans="1:8" s="233" customFormat="1" ht="12.75" x14ac:dyDescent="0.2">
      <c r="A406" s="233" t="s">
        <v>1395</v>
      </c>
      <c r="B406" s="233" t="s">
        <v>1394</v>
      </c>
      <c r="C406" s="233" t="s">
        <v>1228</v>
      </c>
      <c r="D406" s="233">
        <v>64</v>
      </c>
      <c r="E406" s="233">
        <v>63</v>
      </c>
      <c r="F406" s="233">
        <v>65</v>
      </c>
      <c r="G406" s="233">
        <v>74</v>
      </c>
      <c r="H406" s="238"/>
    </row>
    <row r="407" spans="1:8" s="233" customFormat="1" ht="12.75" x14ac:dyDescent="0.2">
      <c r="A407" s="233" t="s">
        <v>1393</v>
      </c>
      <c r="B407" s="233" t="s">
        <v>1392</v>
      </c>
      <c r="C407" s="233" t="s">
        <v>238</v>
      </c>
      <c r="D407" s="233">
        <v>68</v>
      </c>
      <c r="E407" s="233">
        <v>67</v>
      </c>
      <c r="F407" s="233">
        <v>69</v>
      </c>
      <c r="G407" s="233">
        <v>75</v>
      </c>
      <c r="H407" s="238"/>
    </row>
    <row r="408" spans="1:8" s="233" customFormat="1" ht="12.75" x14ac:dyDescent="0.2">
      <c r="A408" s="233" t="s">
        <v>1391</v>
      </c>
      <c r="B408" s="233" t="s">
        <v>1390</v>
      </c>
      <c r="C408" s="233" t="s">
        <v>238</v>
      </c>
      <c r="D408" s="233">
        <v>72</v>
      </c>
      <c r="E408" s="233">
        <v>67</v>
      </c>
      <c r="F408" s="233">
        <v>69</v>
      </c>
      <c r="G408" s="233">
        <v>77</v>
      </c>
      <c r="H408" s="238"/>
    </row>
    <row r="409" spans="1:8" s="233" customFormat="1" ht="12.75" x14ac:dyDescent="0.2">
      <c r="A409" s="233" t="s">
        <v>1389</v>
      </c>
      <c r="B409" s="233" t="s">
        <v>1388</v>
      </c>
      <c r="C409" s="233" t="s">
        <v>238</v>
      </c>
      <c r="D409" s="233">
        <v>72</v>
      </c>
      <c r="E409" s="233">
        <v>69</v>
      </c>
      <c r="F409" s="233">
        <v>69</v>
      </c>
      <c r="G409" s="233">
        <v>72</v>
      </c>
      <c r="H409" s="238"/>
    </row>
    <row r="410" spans="1:8" s="233" customFormat="1" ht="12.75" x14ac:dyDescent="0.2">
      <c r="A410" s="233" t="s">
        <v>1387</v>
      </c>
      <c r="B410" s="233" t="s">
        <v>1386</v>
      </c>
      <c r="C410" s="233" t="s">
        <v>238</v>
      </c>
      <c r="D410" s="233">
        <v>72</v>
      </c>
      <c r="E410" s="233">
        <v>69</v>
      </c>
      <c r="F410" s="233">
        <v>69</v>
      </c>
      <c r="G410" s="233">
        <v>73</v>
      </c>
      <c r="H410" s="238"/>
    </row>
    <row r="411" spans="1:8" s="233" customFormat="1" ht="12.75" x14ac:dyDescent="0.2">
      <c r="A411" s="233" t="s">
        <v>1385</v>
      </c>
      <c r="B411" s="233" t="s">
        <v>778</v>
      </c>
      <c r="C411" s="233" t="s">
        <v>238</v>
      </c>
      <c r="D411" s="233">
        <v>63</v>
      </c>
      <c r="E411" s="233">
        <v>64</v>
      </c>
      <c r="F411" s="233">
        <v>65</v>
      </c>
      <c r="G411" s="233">
        <v>77</v>
      </c>
      <c r="H411" s="238"/>
    </row>
    <row r="412" spans="1:8" s="233" customFormat="1" ht="12.75" x14ac:dyDescent="0.2">
      <c r="A412" s="233" t="s">
        <v>1384</v>
      </c>
      <c r="B412" s="233" t="s">
        <v>1383</v>
      </c>
      <c r="C412" s="233" t="s">
        <v>238</v>
      </c>
      <c r="D412" s="233">
        <v>69</v>
      </c>
      <c r="E412" s="233">
        <v>69</v>
      </c>
      <c r="F412" s="233">
        <v>69</v>
      </c>
      <c r="G412" s="233">
        <v>76</v>
      </c>
      <c r="H412" s="238"/>
    </row>
    <row r="413" spans="1:8" s="233" customFormat="1" ht="12.75" x14ac:dyDescent="0.2">
      <c r="A413" s="233" t="s">
        <v>1382</v>
      </c>
      <c r="B413" s="233" t="s">
        <v>868</v>
      </c>
      <c r="C413" s="233" t="s">
        <v>238</v>
      </c>
      <c r="D413" s="233">
        <v>66</v>
      </c>
      <c r="E413" s="233">
        <v>69</v>
      </c>
      <c r="F413" s="233">
        <v>70</v>
      </c>
      <c r="G413" s="233">
        <v>76</v>
      </c>
      <c r="H413" s="238"/>
    </row>
    <row r="414" spans="1:8" s="233" customFormat="1" ht="12.75" x14ac:dyDescent="0.2">
      <c r="A414" s="233" t="s">
        <v>1381</v>
      </c>
      <c r="B414" s="233" t="s">
        <v>1380</v>
      </c>
      <c r="C414" s="233" t="s">
        <v>238</v>
      </c>
      <c r="D414" s="233">
        <v>68</v>
      </c>
      <c r="E414" s="233">
        <v>66</v>
      </c>
      <c r="F414" s="233">
        <v>67</v>
      </c>
      <c r="G414" s="233">
        <v>73</v>
      </c>
      <c r="H414" s="238"/>
    </row>
    <row r="415" spans="1:8" s="233" customFormat="1" ht="12.75" x14ac:dyDescent="0.2">
      <c r="A415" s="233" t="s">
        <v>1379</v>
      </c>
      <c r="B415" s="233" t="s">
        <v>1378</v>
      </c>
      <c r="C415" s="233" t="s">
        <v>1228</v>
      </c>
      <c r="D415" s="233">
        <v>69</v>
      </c>
      <c r="E415" s="233">
        <v>68</v>
      </c>
      <c r="F415" s="233">
        <v>67</v>
      </c>
      <c r="G415" s="233">
        <v>81</v>
      </c>
      <c r="H415" s="238"/>
    </row>
    <row r="416" spans="1:8" s="233" customFormat="1" ht="12.75" x14ac:dyDescent="0.2">
      <c r="A416" s="233" t="s">
        <v>1377</v>
      </c>
      <c r="B416" s="233" t="s">
        <v>1376</v>
      </c>
      <c r="C416" s="233" t="s">
        <v>238</v>
      </c>
      <c r="D416" s="233">
        <v>67</v>
      </c>
      <c r="E416" s="233">
        <v>69</v>
      </c>
      <c r="F416" s="233">
        <v>71</v>
      </c>
      <c r="G416" s="233">
        <v>70</v>
      </c>
      <c r="H416" s="238"/>
    </row>
    <row r="417" spans="1:8" s="233" customFormat="1" ht="12.75" x14ac:dyDescent="0.2">
      <c r="A417" s="233" t="s">
        <v>1375</v>
      </c>
      <c r="B417" s="233" t="s">
        <v>1374</v>
      </c>
      <c r="C417" s="233" t="s">
        <v>238</v>
      </c>
      <c r="D417" s="233">
        <v>71</v>
      </c>
      <c r="E417" s="233">
        <v>69</v>
      </c>
      <c r="F417" s="233">
        <v>69</v>
      </c>
      <c r="G417" s="233">
        <v>74</v>
      </c>
      <c r="H417" s="238"/>
    </row>
    <row r="418" spans="1:8" s="233" customFormat="1" ht="12.75" x14ac:dyDescent="0.2">
      <c r="A418" s="233" t="s">
        <v>1373</v>
      </c>
      <c r="B418" s="233" t="s">
        <v>890</v>
      </c>
      <c r="C418" s="233" t="s">
        <v>238</v>
      </c>
      <c r="D418" s="233">
        <v>73</v>
      </c>
      <c r="E418" s="233">
        <v>68</v>
      </c>
      <c r="F418" s="233">
        <v>67</v>
      </c>
      <c r="G418" s="233">
        <v>74</v>
      </c>
      <c r="H418" s="238"/>
    </row>
    <row r="419" spans="1:8" s="233" customFormat="1" ht="12.75" x14ac:dyDescent="0.2">
      <c r="A419" s="233" t="s">
        <v>1372</v>
      </c>
      <c r="B419" s="233" t="s">
        <v>1371</v>
      </c>
      <c r="C419" s="233" t="s">
        <v>1228</v>
      </c>
      <c r="D419" s="233">
        <v>62</v>
      </c>
      <c r="E419" s="233">
        <v>62</v>
      </c>
      <c r="F419" s="233">
        <v>65</v>
      </c>
      <c r="G419" s="233">
        <v>72</v>
      </c>
      <c r="H419" s="238"/>
    </row>
    <row r="420" spans="1:8" s="233" customFormat="1" ht="12.75" x14ac:dyDescent="0.2">
      <c r="A420" s="233" t="s">
        <v>1370</v>
      </c>
      <c r="B420" s="233" t="s">
        <v>1369</v>
      </c>
      <c r="C420" s="233" t="s">
        <v>238</v>
      </c>
      <c r="D420" s="233">
        <v>66</v>
      </c>
      <c r="E420" s="233">
        <v>65</v>
      </c>
      <c r="F420" s="233">
        <v>68</v>
      </c>
      <c r="G420" s="233">
        <v>74</v>
      </c>
      <c r="H420" s="238"/>
    </row>
    <row r="421" spans="1:8" s="233" customFormat="1" ht="12.75" x14ac:dyDescent="0.2">
      <c r="A421" s="233" t="s">
        <v>1368</v>
      </c>
      <c r="B421" s="233" t="s">
        <v>1367</v>
      </c>
      <c r="C421" s="233" t="s">
        <v>238</v>
      </c>
      <c r="D421" s="233">
        <v>65</v>
      </c>
      <c r="E421" s="233">
        <v>64</v>
      </c>
      <c r="F421" s="233">
        <v>67</v>
      </c>
      <c r="G421" s="233">
        <v>73</v>
      </c>
      <c r="H421" s="238"/>
    </row>
    <row r="422" spans="1:8" s="233" customFormat="1" ht="12.75" x14ac:dyDescent="0.2">
      <c r="A422" s="233" t="s">
        <v>1366</v>
      </c>
      <c r="B422" s="233" t="s">
        <v>842</v>
      </c>
      <c r="C422" s="233" t="s">
        <v>238</v>
      </c>
      <c r="D422" s="233">
        <v>66</v>
      </c>
      <c r="E422" s="233">
        <v>66</v>
      </c>
      <c r="F422" s="233">
        <v>70</v>
      </c>
      <c r="G422" s="233">
        <v>74</v>
      </c>
      <c r="H422" s="238"/>
    </row>
    <row r="423" spans="1:8" s="233" customFormat="1" ht="12.75" x14ac:dyDescent="0.2">
      <c r="A423" s="233" t="s">
        <v>1365</v>
      </c>
      <c r="B423" s="233" t="s">
        <v>1364</v>
      </c>
      <c r="C423" s="233" t="s">
        <v>238</v>
      </c>
      <c r="D423" s="233">
        <v>67</v>
      </c>
      <c r="E423" s="233">
        <v>66</v>
      </c>
      <c r="F423" s="233">
        <v>69</v>
      </c>
      <c r="G423" s="233">
        <v>72</v>
      </c>
      <c r="H423" s="238"/>
    </row>
    <row r="424" spans="1:8" s="233" customFormat="1" ht="12.75" x14ac:dyDescent="0.2">
      <c r="A424" s="233" t="s">
        <v>1363</v>
      </c>
      <c r="B424" s="233" t="s">
        <v>1362</v>
      </c>
      <c r="C424" s="233" t="s">
        <v>238</v>
      </c>
      <c r="D424" s="233">
        <v>70</v>
      </c>
      <c r="E424" s="233">
        <v>68</v>
      </c>
      <c r="F424" s="233">
        <v>67</v>
      </c>
      <c r="G424" s="233">
        <v>73</v>
      </c>
      <c r="H424" s="238"/>
    </row>
    <row r="425" spans="1:8" s="233" customFormat="1" ht="12.75" x14ac:dyDescent="0.2">
      <c r="A425" s="233" t="s">
        <v>1361</v>
      </c>
      <c r="B425" s="233" t="s">
        <v>1360</v>
      </c>
      <c r="C425" s="233" t="s">
        <v>238</v>
      </c>
      <c r="D425" s="233">
        <v>63</v>
      </c>
      <c r="E425" s="233">
        <v>62</v>
      </c>
      <c r="F425" s="233">
        <v>65</v>
      </c>
      <c r="G425" s="233">
        <v>71</v>
      </c>
      <c r="H425" s="238"/>
    </row>
    <row r="426" spans="1:8" s="233" customFormat="1" ht="12.75" x14ac:dyDescent="0.2">
      <c r="A426" s="233" t="s">
        <v>1359</v>
      </c>
      <c r="B426" s="233" t="s">
        <v>864</v>
      </c>
      <c r="C426" s="233" t="s">
        <v>238</v>
      </c>
      <c r="D426" s="233">
        <v>68</v>
      </c>
      <c r="E426" s="233">
        <v>67</v>
      </c>
      <c r="F426" s="233">
        <v>67</v>
      </c>
      <c r="G426" s="233">
        <v>73</v>
      </c>
      <c r="H426" s="238"/>
    </row>
    <row r="427" spans="1:8" s="233" customFormat="1" ht="12.75" x14ac:dyDescent="0.2">
      <c r="A427" s="233" t="s">
        <v>1358</v>
      </c>
      <c r="B427" s="233" t="s">
        <v>1357</v>
      </c>
      <c r="C427" s="233" t="s">
        <v>238</v>
      </c>
      <c r="D427" s="233">
        <v>73</v>
      </c>
      <c r="E427" s="233">
        <v>67</v>
      </c>
      <c r="F427" s="233">
        <v>68</v>
      </c>
      <c r="G427" s="233">
        <v>73</v>
      </c>
      <c r="H427" s="238"/>
    </row>
    <row r="428" spans="1:8" s="233" customFormat="1" ht="12.75" x14ac:dyDescent="0.2">
      <c r="A428" s="233" t="s">
        <v>1356</v>
      </c>
      <c r="B428" s="233" t="s">
        <v>1355</v>
      </c>
      <c r="C428" s="233" t="s">
        <v>238</v>
      </c>
      <c r="D428" s="233">
        <v>64</v>
      </c>
      <c r="E428" s="233">
        <v>67</v>
      </c>
      <c r="F428" s="233">
        <v>69</v>
      </c>
      <c r="G428" s="233">
        <v>70</v>
      </c>
      <c r="H428" s="238"/>
    </row>
    <row r="429" spans="1:8" s="233" customFormat="1" ht="12.75" x14ac:dyDescent="0.2">
      <c r="A429" s="233" t="s">
        <v>1354</v>
      </c>
      <c r="B429" s="233" t="s">
        <v>1353</v>
      </c>
      <c r="C429" s="233" t="s">
        <v>238</v>
      </c>
      <c r="D429" s="233">
        <v>64</v>
      </c>
      <c r="E429" s="233">
        <v>65</v>
      </c>
      <c r="F429" s="233">
        <v>70</v>
      </c>
      <c r="G429" s="233">
        <v>75</v>
      </c>
      <c r="H429" s="238"/>
    </row>
    <row r="430" spans="1:8" s="233" customFormat="1" ht="12.75" x14ac:dyDescent="0.2">
      <c r="A430" s="233" t="s">
        <v>1352</v>
      </c>
      <c r="B430" s="233" t="s">
        <v>1351</v>
      </c>
      <c r="C430" s="233" t="s">
        <v>238</v>
      </c>
      <c r="D430" s="233">
        <v>67</v>
      </c>
      <c r="E430" s="233">
        <v>68</v>
      </c>
      <c r="F430" s="233">
        <v>69</v>
      </c>
      <c r="G430" s="233">
        <v>73</v>
      </c>
      <c r="H430" s="238"/>
    </row>
    <row r="431" spans="1:8" s="233" customFormat="1" ht="12.75" x14ac:dyDescent="0.2">
      <c r="A431" s="233" t="s">
        <v>1350</v>
      </c>
      <c r="B431" s="233" t="s">
        <v>1349</v>
      </c>
      <c r="C431" s="233" t="s">
        <v>238</v>
      </c>
      <c r="D431" s="233">
        <v>67</v>
      </c>
      <c r="E431" s="233">
        <v>67</v>
      </c>
      <c r="F431" s="233">
        <v>66</v>
      </c>
      <c r="G431" s="233">
        <v>74</v>
      </c>
      <c r="H431" s="238"/>
    </row>
    <row r="432" spans="1:8" ht="15" x14ac:dyDescent="0.25">
      <c r="H432" s="232"/>
    </row>
    <row r="433" spans="1:8" ht="15" x14ac:dyDescent="0.25">
      <c r="A433" s="232" t="s">
        <v>2024</v>
      </c>
      <c r="H433" s="232"/>
    </row>
    <row r="434" spans="1:8" x14ac:dyDescent="0.2">
      <c r="A434" s="239" t="s">
        <v>245</v>
      </c>
      <c r="B434" s="239" t="s">
        <v>520</v>
      </c>
      <c r="C434" s="239" t="s">
        <v>1117</v>
      </c>
      <c r="D434" s="238" t="s">
        <v>510</v>
      </c>
      <c r="E434" s="238" t="s">
        <v>511</v>
      </c>
      <c r="F434" s="238" t="s">
        <v>512</v>
      </c>
      <c r="G434" s="238" t="s">
        <v>513</v>
      </c>
      <c r="H434" s="237"/>
    </row>
    <row r="435" spans="1:8" x14ac:dyDescent="0.2">
      <c r="A435" s="236" t="s">
        <v>1345</v>
      </c>
      <c r="B435" s="236" t="s">
        <v>1057</v>
      </c>
      <c r="C435" s="236" t="s">
        <v>237</v>
      </c>
      <c r="D435" s="235">
        <v>70</v>
      </c>
      <c r="E435" s="235">
        <v>69</v>
      </c>
      <c r="F435" s="235">
        <v>71</v>
      </c>
      <c r="G435" s="235">
        <v>78</v>
      </c>
      <c r="H435" s="234"/>
    </row>
    <row r="436" spans="1:8" x14ac:dyDescent="0.2">
      <c r="A436" s="236" t="s">
        <v>1344</v>
      </c>
      <c r="B436" s="236" t="s">
        <v>1343</v>
      </c>
      <c r="C436" s="236" t="s">
        <v>237</v>
      </c>
      <c r="D436" s="235">
        <v>70</v>
      </c>
      <c r="E436" s="235">
        <v>70</v>
      </c>
      <c r="F436" s="235">
        <v>71</v>
      </c>
      <c r="G436" s="235">
        <v>75</v>
      </c>
      <c r="H436" s="234"/>
    </row>
    <row r="437" spans="1:8" x14ac:dyDescent="0.2">
      <c r="A437" s="236" t="s">
        <v>386</v>
      </c>
      <c r="B437" s="236" t="s">
        <v>387</v>
      </c>
      <c r="C437" s="236" t="s">
        <v>236</v>
      </c>
      <c r="D437" s="235">
        <v>69</v>
      </c>
      <c r="E437" s="235">
        <v>69</v>
      </c>
      <c r="F437" s="235">
        <v>70</v>
      </c>
      <c r="G437" s="235">
        <v>75</v>
      </c>
      <c r="H437" s="234"/>
    </row>
    <row r="438" spans="1:8" x14ac:dyDescent="0.2">
      <c r="A438" s="236" t="s">
        <v>1342</v>
      </c>
      <c r="B438" s="236" t="s">
        <v>1341</v>
      </c>
      <c r="C438" s="236" t="s">
        <v>237</v>
      </c>
      <c r="D438" s="235">
        <v>67</v>
      </c>
      <c r="E438" s="235">
        <v>64</v>
      </c>
      <c r="F438" s="235">
        <v>63</v>
      </c>
      <c r="G438" s="235">
        <v>71</v>
      </c>
      <c r="H438" s="234"/>
    </row>
    <row r="439" spans="1:8" x14ac:dyDescent="0.2">
      <c r="A439" s="236" t="s">
        <v>1340</v>
      </c>
      <c r="B439" s="236" t="s">
        <v>627</v>
      </c>
      <c r="C439" s="236" t="s">
        <v>237</v>
      </c>
      <c r="D439" s="235">
        <v>72</v>
      </c>
      <c r="E439" s="235">
        <v>68</v>
      </c>
      <c r="F439" s="235">
        <v>68</v>
      </c>
      <c r="G439" s="235">
        <v>72</v>
      </c>
      <c r="H439" s="234"/>
    </row>
    <row r="440" spans="1:8" x14ac:dyDescent="0.2">
      <c r="A440" s="236" t="s">
        <v>388</v>
      </c>
      <c r="B440" s="236" t="s">
        <v>389</v>
      </c>
      <c r="C440" s="236" t="s">
        <v>236</v>
      </c>
      <c r="D440" s="235">
        <v>63</v>
      </c>
      <c r="E440" s="235">
        <v>66</v>
      </c>
      <c r="F440" s="235">
        <v>68</v>
      </c>
      <c r="G440" s="235">
        <v>70</v>
      </c>
      <c r="H440" s="234"/>
    </row>
    <row r="441" spans="1:8" x14ac:dyDescent="0.2">
      <c r="A441" s="236" t="s">
        <v>390</v>
      </c>
      <c r="B441" s="236" t="s">
        <v>391</v>
      </c>
      <c r="C441" s="236" t="s">
        <v>236</v>
      </c>
      <c r="D441" s="235">
        <v>70</v>
      </c>
      <c r="E441" s="235">
        <v>70</v>
      </c>
      <c r="F441" s="235">
        <v>72</v>
      </c>
      <c r="G441" s="235">
        <v>78</v>
      </c>
      <c r="H441" s="234"/>
    </row>
    <row r="442" spans="1:8" x14ac:dyDescent="0.2">
      <c r="A442" s="236" t="s">
        <v>1339</v>
      </c>
      <c r="B442" s="236" t="s">
        <v>1338</v>
      </c>
      <c r="C442" s="236" t="s">
        <v>237</v>
      </c>
      <c r="D442" s="235">
        <v>72</v>
      </c>
      <c r="E442" s="235">
        <v>68</v>
      </c>
      <c r="F442" s="235">
        <v>67</v>
      </c>
      <c r="G442" s="235">
        <v>73</v>
      </c>
      <c r="H442" s="234"/>
    </row>
    <row r="443" spans="1:8" x14ac:dyDescent="0.2">
      <c r="A443" s="236" t="s">
        <v>392</v>
      </c>
      <c r="B443" s="236" t="s">
        <v>393</v>
      </c>
      <c r="C443" s="236" t="s">
        <v>236</v>
      </c>
      <c r="D443" s="235">
        <v>63</v>
      </c>
      <c r="E443" s="235">
        <v>69</v>
      </c>
      <c r="F443" s="235">
        <v>70</v>
      </c>
      <c r="G443" s="235">
        <v>71</v>
      </c>
      <c r="H443" s="234"/>
    </row>
    <row r="444" spans="1:8" x14ac:dyDescent="0.2">
      <c r="A444" s="236" t="s">
        <v>1337</v>
      </c>
      <c r="B444" s="236" t="s">
        <v>583</v>
      </c>
      <c r="C444" s="236" t="s">
        <v>237</v>
      </c>
      <c r="D444" s="235">
        <v>68</v>
      </c>
      <c r="E444" s="235">
        <v>67</v>
      </c>
      <c r="F444" s="235">
        <v>70</v>
      </c>
      <c r="G444" s="235">
        <v>75</v>
      </c>
      <c r="H444" s="234"/>
    </row>
    <row r="445" spans="1:8" x14ac:dyDescent="0.2">
      <c r="A445" s="236" t="s">
        <v>394</v>
      </c>
      <c r="B445" s="236" t="s">
        <v>395</v>
      </c>
      <c r="C445" s="236" t="s">
        <v>236</v>
      </c>
      <c r="D445" s="235">
        <v>65</v>
      </c>
      <c r="E445" s="235">
        <v>64</v>
      </c>
      <c r="F445" s="235">
        <v>68</v>
      </c>
      <c r="G445" s="235">
        <v>73</v>
      </c>
      <c r="H445" s="234"/>
    </row>
    <row r="446" spans="1:8" x14ac:dyDescent="0.2">
      <c r="A446" s="236" t="s">
        <v>1336</v>
      </c>
      <c r="B446" s="236" t="s">
        <v>1335</v>
      </c>
      <c r="C446" s="236" t="s">
        <v>237</v>
      </c>
      <c r="D446" s="235">
        <v>68</v>
      </c>
      <c r="E446" s="235">
        <v>69</v>
      </c>
      <c r="F446" s="235">
        <v>70</v>
      </c>
      <c r="G446" s="235">
        <v>74</v>
      </c>
      <c r="H446" s="234"/>
    </row>
    <row r="447" spans="1:8" x14ac:dyDescent="0.2">
      <c r="A447" s="236" t="s">
        <v>396</v>
      </c>
      <c r="B447" s="236" t="s">
        <v>397</v>
      </c>
      <c r="C447" s="236" t="s">
        <v>236</v>
      </c>
      <c r="D447" s="235">
        <v>67</v>
      </c>
      <c r="E447" s="235">
        <v>67</v>
      </c>
      <c r="F447" s="235">
        <v>67</v>
      </c>
      <c r="G447" s="235">
        <v>69</v>
      </c>
      <c r="H447" s="234"/>
    </row>
    <row r="448" spans="1:8" x14ac:dyDescent="0.2">
      <c r="A448" s="236" t="s">
        <v>398</v>
      </c>
      <c r="B448" s="236" t="s">
        <v>399</v>
      </c>
      <c r="C448" s="236" t="s">
        <v>236</v>
      </c>
      <c r="D448" s="235">
        <v>69</v>
      </c>
      <c r="E448" s="235">
        <v>67</v>
      </c>
      <c r="F448" s="235">
        <v>71</v>
      </c>
      <c r="G448" s="235">
        <v>73</v>
      </c>
      <c r="H448" s="234"/>
    </row>
    <row r="449" spans="1:8" x14ac:dyDescent="0.2">
      <c r="A449" s="236" t="s">
        <v>1334</v>
      </c>
      <c r="B449" s="236" t="s">
        <v>860</v>
      </c>
      <c r="C449" s="236" t="s">
        <v>237</v>
      </c>
      <c r="D449" s="235">
        <v>66</v>
      </c>
      <c r="E449" s="235">
        <v>66</v>
      </c>
      <c r="F449" s="235">
        <v>69</v>
      </c>
      <c r="G449" s="235">
        <v>74</v>
      </c>
      <c r="H449" s="234"/>
    </row>
    <row r="450" spans="1:8" x14ac:dyDescent="0.2">
      <c r="A450" s="236" t="s">
        <v>1333</v>
      </c>
      <c r="B450" s="236" t="s">
        <v>1332</v>
      </c>
      <c r="C450" s="236" t="s">
        <v>237</v>
      </c>
      <c r="D450" s="235">
        <v>70</v>
      </c>
      <c r="E450" s="235">
        <v>69</v>
      </c>
      <c r="F450" s="235">
        <v>70</v>
      </c>
      <c r="G450" s="235">
        <v>79</v>
      </c>
      <c r="H450" s="234"/>
    </row>
    <row r="451" spans="1:8" x14ac:dyDescent="0.2">
      <c r="A451" s="236" t="s">
        <v>400</v>
      </c>
      <c r="B451" s="236" t="s">
        <v>401</v>
      </c>
      <c r="C451" s="236" t="s">
        <v>236</v>
      </c>
      <c r="D451" s="235">
        <v>69</v>
      </c>
      <c r="E451" s="235">
        <v>71</v>
      </c>
      <c r="F451" s="235">
        <v>71</v>
      </c>
      <c r="G451" s="235">
        <v>76</v>
      </c>
      <c r="H451" s="234"/>
    </row>
    <row r="452" spans="1:8" x14ac:dyDescent="0.2">
      <c r="A452" s="236" t="s">
        <v>402</v>
      </c>
      <c r="B452" s="236" t="s">
        <v>403</v>
      </c>
      <c r="C452" s="236" t="s">
        <v>236</v>
      </c>
      <c r="D452" s="235">
        <v>67</v>
      </c>
      <c r="E452" s="235">
        <v>65</v>
      </c>
      <c r="F452" s="235">
        <v>60</v>
      </c>
      <c r="G452" s="235">
        <v>73</v>
      </c>
      <c r="H452" s="234"/>
    </row>
    <row r="453" spans="1:8" x14ac:dyDescent="0.2">
      <c r="A453" s="236" t="s">
        <v>404</v>
      </c>
      <c r="B453" s="236" t="s">
        <v>405</v>
      </c>
      <c r="C453" s="236" t="s">
        <v>236</v>
      </c>
      <c r="D453" s="235">
        <v>63</v>
      </c>
      <c r="E453" s="235">
        <v>69</v>
      </c>
      <c r="F453" s="235">
        <v>66</v>
      </c>
      <c r="G453" s="235">
        <v>74</v>
      </c>
      <c r="H453" s="234"/>
    </row>
    <row r="454" spans="1:8" x14ac:dyDescent="0.2">
      <c r="A454" s="236" t="s">
        <v>1331</v>
      </c>
      <c r="B454" s="236" t="s">
        <v>1181</v>
      </c>
      <c r="C454" s="236" t="s">
        <v>237</v>
      </c>
      <c r="D454" s="235">
        <v>71</v>
      </c>
      <c r="E454" s="235">
        <v>68</v>
      </c>
      <c r="F454" s="235">
        <v>66</v>
      </c>
      <c r="G454" s="235">
        <v>71</v>
      </c>
      <c r="H454" s="234"/>
    </row>
    <row r="455" spans="1:8" x14ac:dyDescent="0.2">
      <c r="A455" s="236" t="s">
        <v>406</v>
      </c>
      <c r="B455" s="236" t="s">
        <v>407</v>
      </c>
      <c r="C455" s="236" t="s">
        <v>236</v>
      </c>
      <c r="D455" s="235">
        <v>67</v>
      </c>
      <c r="E455" s="235">
        <v>67</v>
      </c>
      <c r="F455" s="235">
        <v>71</v>
      </c>
      <c r="G455" s="235">
        <v>76</v>
      </c>
      <c r="H455" s="234"/>
    </row>
    <row r="456" spans="1:8" x14ac:dyDescent="0.2">
      <c r="A456" s="236" t="s">
        <v>1330</v>
      </c>
      <c r="B456" s="236" t="s">
        <v>649</v>
      </c>
      <c r="C456" s="236" t="s">
        <v>237</v>
      </c>
      <c r="D456" s="235">
        <v>68</v>
      </c>
      <c r="E456" s="235">
        <v>69</v>
      </c>
      <c r="F456" s="235">
        <v>71</v>
      </c>
      <c r="G456" s="235">
        <v>75</v>
      </c>
      <c r="H456" s="234"/>
    </row>
    <row r="457" spans="1:8" x14ac:dyDescent="0.2">
      <c r="A457" s="236" t="s">
        <v>1329</v>
      </c>
      <c r="B457" s="236" t="s">
        <v>1068</v>
      </c>
      <c r="C457" s="236" t="s">
        <v>237</v>
      </c>
      <c r="D457" s="235">
        <v>72</v>
      </c>
      <c r="E457" s="235">
        <v>67</v>
      </c>
      <c r="F457" s="235">
        <v>68</v>
      </c>
      <c r="G457" s="235">
        <v>73</v>
      </c>
      <c r="H457" s="234"/>
    </row>
    <row r="458" spans="1:8" x14ac:dyDescent="0.2">
      <c r="A458" s="236" t="s">
        <v>408</v>
      </c>
      <c r="B458" s="236" t="s">
        <v>409</v>
      </c>
      <c r="C458" s="236" t="s">
        <v>236</v>
      </c>
      <c r="D458" s="235">
        <v>72</v>
      </c>
      <c r="E458" s="235">
        <v>69</v>
      </c>
      <c r="F458" s="235">
        <v>68</v>
      </c>
      <c r="G458" s="235">
        <v>75</v>
      </c>
      <c r="H458" s="234"/>
    </row>
    <row r="459" spans="1:8" x14ac:dyDescent="0.2">
      <c r="A459" s="236" t="s">
        <v>1328</v>
      </c>
      <c r="B459" s="236" t="s">
        <v>1327</v>
      </c>
      <c r="C459" s="236" t="s">
        <v>237</v>
      </c>
      <c r="D459" s="235">
        <v>73</v>
      </c>
      <c r="E459" s="235">
        <v>68</v>
      </c>
      <c r="F459" s="235">
        <v>70</v>
      </c>
      <c r="G459" s="235">
        <v>77</v>
      </c>
      <c r="H459" s="234"/>
    </row>
    <row r="460" spans="1:8" x14ac:dyDescent="0.2">
      <c r="A460" s="236" t="s">
        <v>1326</v>
      </c>
      <c r="B460" s="236" t="s">
        <v>1325</v>
      </c>
      <c r="C460" s="236" t="s">
        <v>237</v>
      </c>
      <c r="D460" s="235">
        <v>73</v>
      </c>
      <c r="E460" s="235">
        <v>71</v>
      </c>
      <c r="F460" s="235">
        <v>70</v>
      </c>
      <c r="G460" s="235">
        <v>74</v>
      </c>
      <c r="H460" s="234"/>
    </row>
    <row r="461" spans="1:8" x14ac:dyDescent="0.2">
      <c r="A461" s="236" t="s">
        <v>410</v>
      </c>
      <c r="B461" s="236" t="s">
        <v>411</v>
      </c>
      <c r="C461" s="236" t="s">
        <v>236</v>
      </c>
      <c r="D461" s="235">
        <v>78</v>
      </c>
      <c r="E461" s="235">
        <v>71</v>
      </c>
      <c r="F461" s="235">
        <v>72</v>
      </c>
      <c r="G461" s="235">
        <v>79</v>
      </c>
      <c r="H461" s="234"/>
    </row>
    <row r="462" spans="1:8" x14ac:dyDescent="0.2">
      <c r="A462" s="236" t="s">
        <v>412</v>
      </c>
      <c r="B462" s="236" t="s">
        <v>413</v>
      </c>
      <c r="C462" s="236" t="s">
        <v>236</v>
      </c>
      <c r="D462" s="235">
        <v>69</v>
      </c>
      <c r="E462" s="235">
        <v>69</v>
      </c>
      <c r="F462" s="235">
        <v>69</v>
      </c>
      <c r="G462" s="235">
        <v>73</v>
      </c>
      <c r="H462" s="234"/>
    </row>
    <row r="463" spans="1:8" x14ac:dyDescent="0.2">
      <c r="A463" s="236" t="s">
        <v>1324</v>
      </c>
      <c r="B463" s="236" t="s">
        <v>1323</v>
      </c>
      <c r="C463" s="236" t="s">
        <v>237</v>
      </c>
      <c r="D463" s="235">
        <v>66</v>
      </c>
      <c r="E463" s="235">
        <v>66</v>
      </c>
      <c r="F463" s="235">
        <v>70</v>
      </c>
      <c r="G463" s="235">
        <v>74</v>
      </c>
      <c r="H463" s="234"/>
    </row>
    <row r="464" spans="1:8" x14ac:dyDescent="0.2">
      <c r="A464" s="236" t="s">
        <v>1322</v>
      </c>
      <c r="B464" s="236" t="s">
        <v>1321</v>
      </c>
      <c r="C464" s="236" t="s">
        <v>237</v>
      </c>
      <c r="D464" s="235">
        <v>68</v>
      </c>
      <c r="E464" s="235">
        <v>68</v>
      </c>
      <c r="F464" s="235">
        <v>68</v>
      </c>
      <c r="G464" s="235">
        <v>73</v>
      </c>
      <c r="H464" s="234"/>
    </row>
    <row r="465" spans="1:8" x14ac:dyDescent="0.2">
      <c r="A465" s="236" t="s">
        <v>414</v>
      </c>
      <c r="B465" s="236" t="s">
        <v>415</v>
      </c>
      <c r="C465" s="236" t="s">
        <v>236</v>
      </c>
      <c r="D465" s="235">
        <v>69</v>
      </c>
      <c r="E465" s="235">
        <v>70</v>
      </c>
      <c r="F465" s="235">
        <v>70</v>
      </c>
      <c r="G465" s="235">
        <v>74</v>
      </c>
      <c r="H465" s="234"/>
    </row>
    <row r="466" spans="1:8" x14ac:dyDescent="0.2">
      <c r="A466" s="236" t="s">
        <v>416</v>
      </c>
      <c r="B466" s="236" t="s">
        <v>417</v>
      </c>
      <c r="C466" s="236" t="s">
        <v>236</v>
      </c>
      <c r="D466" s="235">
        <v>73</v>
      </c>
      <c r="E466" s="235">
        <v>69</v>
      </c>
      <c r="F466" s="235">
        <v>68</v>
      </c>
      <c r="G466" s="235">
        <v>73</v>
      </c>
      <c r="H466" s="234"/>
    </row>
    <row r="467" spans="1:8" x14ac:dyDescent="0.2">
      <c r="A467" s="236" t="s">
        <v>418</v>
      </c>
      <c r="B467" s="236" t="s">
        <v>419</v>
      </c>
      <c r="C467" s="236" t="s">
        <v>236</v>
      </c>
      <c r="D467" s="235">
        <v>66</v>
      </c>
      <c r="E467" s="235">
        <v>68</v>
      </c>
      <c r="F467" s="235">
        <v>70</v>
      </c>
      <c r="G467" s="235">
        <v>75</v>
      </c>
      <c r="H467" s="234"/>
    </row>
    <row r="468" spans="1:8" x14ac:dyDescent="0.2">
      <c r="A468" s="236" t="s">
        <v>1320</v>
      </c>
      <c r="B468" s="236" t="s">
        <v>595</v>
      </c>
      <c r="C468" s="236" t="s">
        <v>237</v>
      </c>
      <c r="D468" s="235">
        <v>68</v>
      </c>
      <c r="E468" s="235">
        <v>69</v>
      </c>
      <c r="F468" s="235">
        <v>70</v>
      </c>
      <c r="G468" s="235">
        <v>74</v>
      </c>
      <c r="H468" s="234"/>
    </row>
    <row r="469" spans="1:8" x14ac:dyDescent="0.2">
      <c r="A469" s="236" t="s">
        <v>1319</v>
      </c>
      <c r="B469" s="236" t="s">
        <v>1318</v>
      </c>
      <c r="C469" s="236" t="s">
        <v>237</v>
      </c>
      <c r="D469" s="235">
        <v>63</v>
      </c>
      <c r="E469" s="235">
        <v>64</v>
      </c>
      <c r="F469" s="235">
        <v>69</v>
      </c>
      <c r="G469" s="235">
        <v>75</v>
      </c>
      <c r="H469" s="234"/>
    </row>
    <row r="470" spans="1:8" x14ac:dyDescent="0.2">
      <c r="A470" s="236" t="s">
        <v>1317</v>
      </c>
      <c r="B470" s="236" t="s">
        <v>1316</v>
      </c>
      <c r="C470" s="236" t="s">
        <v>237</v>
      </c>
      <c r="D470" s="235">
        <v>73</v>
      </c>
      <c r="E470" s="235">
        <v>71</v>
      </c>
      <c r="F470" s="235">
        <v>73</v>
      </c>
      <c r="G470" s="235">
        <v>74</v>
      </c>
      <c r="H470" s="234"/>
    </row>
    <row r="471" spans="1:8" x14ac:dyDescent="0.2">
      <c r="A471" s="236" t="s">
        <v>1315</v>
      </c>
      <c r="B471" s="236" t="s">
        <v>1314</v>
      </c>
      <c r="C471" s="236" t="s">
        <v>237</v>
      </c>
      <c r="D471" s="235">
        <v>66</v>
      </c>
      <c r="E471" s="235">
        <v>68</v>
      </c>
      <c r="F471" s="235">
        <v>71</v>
      </c>
      <c r="G471" s="235">
        <v>74</v>
      </c>
      <c r="H471" s="234"/>
    </row>
    <row r="472" spans="1:8" x14ac:dyDescent="0.2">
      <c r="A472" s="236" t="s">
        <v>1313</v>
      </c>
      <c r="B472" s="236" t="s">
        <v>1312</v>
      </c>
      <c r="C472" s="236" t="s">
        <v>237</v>
      </c>
      <c r="D472" s="235">
        <v>70</v>
      </c>
      <c r="E472" s="235">
        <v>69</v>
      </c>
      <c r="F472" s="235">
        <v>70</v>
      </c>
      <c r="G472" s="235">
        <v>76</v>
      </c>
      <c r="H472" s="234"/>
    </row>
    <row r="473" spans="1:8" x14ac:dyDescent="0.2">
      <c r="A473" s="236" t="s">
        <v>1311</v>
      </c>
      <c r="B473" s="236" t="s">
        <v>1063</v>
      </c>
      <c r="C473" s="236" t="s">
        <v>237</v>
      </c>
      <c r="D473" s="235">
        <v>65</v>
      </c>
      <c r="E473" s="235">
        <v>68</v>
      </c>
      <c r="F473" s="235">
        <v>67</v>
      </c>
      <c r="G473" s="235">
        <v>71</v>
      </c>
      <c r="H473" s="234"/>
    </row>
    <row r="474" spans="1:8" x14ac:dyDescent="0.2">
      <c r="A474" s="236" t="s">
        <v>420</v>
      </c>
      <c r="B474" s="236" t="s">
        <v>421</v>
      </c>
      <c r="C474" s="236" t="s">
        <v>236</v>
      </c>
      <c r="D474" s="235">
        <v>67</v>
      </c>
      <c r="E474" s="235">
        <v>67</v>
      </c>
      <c r="F474" s="235">
        <v>68</v>
      </c>
      <c r="G474" s="235">
        <v>74</v>
      </c>
      <c r="H474" s="234"/>
    </row>
    <row r="475" spans="1:8" x14ac:dyDescent="0.2">
      <c r="A475" s="236" t="s">
        <v>1310</v>
      </c>
      <c r="B475" s="236" t="s">
        <v>1309</v>
      </c>
      <c r="C475" s="236" t="s">
        <v>237</v>
      </c>
      <c r="D475" s="235">
        <v>66</v>
      </c>
      <c r="E475" s="235">
        <v>68</v>
      </c>
      <c r="F475" s="235">
        <v>69</v>
      </c>
      <c r="G475" s="235">
        <v>74</v>
      </c>
      <c r="H475" s="234"/>
    </row>
    <row r="476" spans="1:8" x14ac:dyDescent="0.2">
      <c r="A476" s="236" t="s">
        <v>422</v>
      </c>
      <c r="B476" s="236" t="s">
        <v>423</v>
      </c>
      <c r="C476" s="236" t="s">
        <v>236</v>
      </c>
      <c r="D476" s="235">
        <v>68</v>
      </c>
      <c r="E476" s="235">
        <v>69</v>
      </c>
      <c r="F476" s="235">
        <v>68</v>
      </c>
      <c r="G476" s="235">
        <v>75</v>
      </c>
      <c r="H476" s="234"/>
    </row>
    <row r="477" spans="1:8" x14ac:dyDescent="0.2">
      <c r="A477" s="236" t="s">
        <v>1308</v>
      </c>
      <c r="B477" s="236" t="s">
        <v>1078</v>
      </c>
      <c r="C477" s="236" t="s">
        <v>237</v>
      </c>
      <c r="D477" s="235">
        <v>66</v>
      </c>
      <c r="E477" s="235">
        <v>68</v>
      </c>
      <c r="F477" s="235">
        <v>68</v>
      </c>
      <c r="G477" s="235">
        <v>72</v>
      </c>
      <c r="H477" s="234"/>
    </row>
    <row r="478" spans="1:8" x14ac:dyDescent="0.2">
      <c r="A478" s="236" t="s">
        <v>1307</v>
      </c>
      <c r="B478" s="236" t="s">
        <v>1306</v>
      </c>
      <c r="C478" s="236" t="s">
        <v>237</v>
      </c>
      <c r="D478" s="235">
        <v>67</v>
      </c>
      <c r="E478" s="235">
        <v>66</v>
      </c>
      <c r="F478" s="235">
        <v>68</v>
      </c>
      <c r="G478" s="235">
        <v>74</v>
      </c>
      <c r="H478" s="234"/>
    </row>
    <row r="479" spans="1:8" x14ac:dyDescent="0.2">
      <c r="A479" s="236" t="s">
        <v>1305</v>
      </c>
      <c r="B479" s="236" t="s">
        <v>1304</v>
      </c>
      <c r="C479" s="236" t="s">
        <v>237</v>
      </c>
      <c r="D479" s="235">
        <v>64</v>
      </c>
      <c r="E479" s="235">
        <v>67</v>
      </c>
      <c r="F479" s="235">
        <v>68</v>
      </c>
      <c r="G479" s="235">
        <v>72</v>
      </c>
      <c r="H479" s="234"/>
    </row>
    <row r="480" spans="1:8" x14ac:dyDescent="0.2">
      <c r="A480" s="236" t="s">
        <v>1303</v>
      </c>
      <c r="B480" s="236" t="s">
        <v>564</v>
      </c>
      <c r="C480" s="236" t="s">
        <v>237</v>
      </c>
      <c r="D480" s="235">
        <v>69</v>
      </c>
      <c r="E480" s="235">
        <v>68</v>
      </c>
      <c r="F480" s="235">
        <v>66</v>
      </c>
      <c r="G480" s="235">
        <v>72</v>
      </c>
      <c r="H480" s="234"/>
    </row>
    <row r="481" spans="1:8" ht="15" x14ac:dyDescent="0.25">
      <c r="A481" s="233" t="s">
        <v>1302</v>
      </c>
      <c r="B481" s="233" t="s">
        <v>606</v>
      </c>
      <c r="C481" s="233" t="s">
        <v>237</v>
      </c>
      <c r="D481" s="233">
        <v>68</v>
      </c>
      <c r="E481" s="233">
        <v>67</v>
      </c>
      <c r="F481" s="233">
        <v>68</v>
      </c>
      <c r="G481" s="233">
        <v>75</v>
      </c>
      <c r="H481" s="232"/>
    </row>
    <row r="482" spans="1:8" ht="15" x14ac:dyDescent="0.25">
      <c r="A482" s="233" t="s">
        <v>1301</v>
      </c>
      <c r="B482" s="233" t="s">
        <v>1300</v>
      </c>
      <c r="C482" s="233" t="s">
        <v>237</v>
      </c>
      <c r="D482" s="233">
        <v>73</v>
      </c>
      <c r="E482" s="233">
        <v>69</v>
      </c>
      <c r="F482" s="233">
        <v>71</v>
      </c>
      <c r="G482" s="233">
        <v>75</v>
      </c>
      <c r="H482" s="232"/>
    </row>
    <row r="483" spans="1:8" ht="15" x14ac:dyDescent="0.25">
      <c r="A483" s="233" t="s">
        <v>1299</v>
      </c>
      <c r="B483" s="233" t="s">
        <v>651</v>
      </c>
      <c r="C483" s="233" t="s">
        <v>237</v>
      </c>
      <c r="D483" s="233">
        <v>67</v>
      </c>
      <c r="E483" s="233">
        <v>68</v>
      </c>
      <c r="F483" s="233">
        <v>71</v>
      </c>
      <c r="G483" s="233">
        <v>75</v>
      </c>
      <c r="H483" s="232"/>
    </row>
    <row r="484" spans="1:8" ht="15" x14ac:dyDescent="0.25">
      <c r="A484" s="233" t="s">
        <v>424</v>
      </c>
      <c r="B484" s="233" t="s">
        <v>425</v>
      </c>
      <c r="C484" s="233" t="s">
        <v>236</v>
      </c>
      <c r="D484" s="233">
        <v>68</v>
      </c>
      <c r="E484" s="233">
        <v>69</v>
      </c>
      <c r="F484" s="233">
        <v>70</v>
      </c>
      <c r="G484" s="233">
        <v>75</v>
      </c>
      <c r="H484" s="232"/>
    </row>
    <row r="485" spans="1:8" ht="15" x14ac:dyDescent="0.25">
      <c r="A485" s="233" t="s">
        <v>1298</v>
      </c>
      <c r="B485" s="233" t="s">
        <v>1297</v>
      </c>
      <c r="C485" s="233" t="s">
        <v>237</v>
      </c>
      <c r="D485" s="233">
        <v>65</v>
      </c>
      <c r="E485" s="233">
        <v>66</v>
      </c>
      <c r="F485" s="233">
        <v>71</v>
      </c>
      <c r="G485" s="233">
        <v>70</v>
      </c>
      <c r="H485" s="232"/>
    </row>
    <row r="486" spans="1:8" ht="15" x14ac:dyDescent="0.25">
      <c r="A486" s="233" t="s">
        <v>426</v>
      </c>
      <c r="B486" s="233" t="s">
        <v>427</v>
      </c>
      <c r="C486" s="233" t="s">
        <v>236</v>
      </c>
      <c r="D486" s="233">
        <v>63</v>
      </c>
      <c r="E486" s="233">
        <v>68</v>
      </c>
      <c r="F486" s="233">
        <v>70</v>
      </c>
      <c r="G486" s="233">
        <v>73</v>
      </c>
      <c r="H486" s="232"/>
    </row>
    <row r="487" spans="1:8" ht="15" x14ac:dyDescent="0.25">
      <c r="A487" s="233" t="s">
        <v>1296</v>
      </c>
      <c r="B487" s="233" t="s">
        <v>1295</v>
      </c>
      <c r="C487" s="233" t="s">
        <v>237</v>
      </c>
      <c r="D487" s="233">
        <v>70</v>
      </c>
      <c r="E487" s="233">
        <v>69</v>
      </c>
      <c r="F487" s="233">
        <v>66</v>
      </c>
      <c r="G487" s="233">
        <v>75</v>
      </c>
      <c r="H487" s="232"/>
    </row>
    <row r="488" spans="1:8" ht="15" x14ac:dyDescent="0.25">
      <c r="A488" s="233" t="s">
        <v>428</v>
      </c>
      <c r="B488" s="233" t="s">
        <v>429</v>
      </c>
      <c r="C488" s="233" t="s">
        <v>236</v>
      </c>
      <c r="D488" s="233">
        <v>72</v>
      </c>
      <c r="E488" s="233">
        <v>66</v>
      </c>
      <c r="F488" s="233">
        <v>65</v>
      </c>
      <c r="G488" s="233">
        <v>75</v>
      </c>
      <c r="H488" s="232"/>
    </row>
    <row r="489" spans="1:8" ht="15" x14ac:dyDescent="0.25">
      <c r="A489" s="233" t="s">
        <v>1294</v>
      </c>
      <c r="B489" s="233" t="s">
        <v>1086</v>
      </c>
      <c r="C489" s="233" t="s">
        <v>237</v>
      </c>
      <c r="D489" s="233">
        <v>69</v>
      </c>
      <c r="E489" s="233">
        <v>69</v>
      </c>
      <c r="F489" s="233">
        <v>71</v>
      </c>
      <c r="G489" s="233">
        <v>76</v>
      </c>
      <c r="H489" s="232"/>
    </row>
    <row r="490" spans="1:8" ht="15" x14ac:dyDescent="0.25">
      <c r="A490" s="233" t="s">
        <v>430</v>
      </c>
      <c r="B490" s="233" t="s">
        <v>431</v>
      </c>
      <c r="C490" s="233" t="s">
        <v>236</v>
      </c>
      <c r="D490" s="233">
        <v>67</v>
      </c>
      <c r="E490" s="233">
        <v>67</v>
      </c>
      <c r="F490" s="233">
        <v>69</v>
      </c>
      <c r="G490" s="233">
        <v>74</v>
      </c>
      <c r="H490" s="232"/>
    </row>
    <row r="491" spans="1:8" ht="15" x14ac:dyDescent="0.25">
      <c r="A491" s="233" t="s">
        <v>432</v>
      </c>
      <c r="B491" s="233" t="s">
        <v>433</v>
      </c>
      <c r="C491" s="233" t="s">
        <v>236</v>
      </c>
      <c r="D491" s="233">
        <v>67</v>
      </c>
      <c r="E491" s="233">
        <v>67</v>
      </c>
      <c r="F491" s="233">
        <v>70</v>
      </c>
      <c r="G491" s="233">
        <v>75</v>
      </c>
      <c r="H491" s="232"/>
    </row>
    <row r="492" spans="1:8" ht="15" x14ac:dyDescent="0.25">
      <c r="A492" s="233" t="s">
        <v>434</v>
      </c>
      <c r="B492" s="233" t="s">
        <v>435</v>
      </c>
      <c r="C492" s="233" t="s">
        <v>236</v>
      </c>
      <c r="D492" s="233">
        <v>69</v>
      </c>
      <c r="E492" s="233">
        <v>67</v>
      </c>
      <c r="F492" s="233">
        <v>68</v>
      </c>
      <c r="G492" s="233">
        <v>74</v>
      </c>
      <c r="H492" s="232"/>
    </row>
    <row r="493" spans="1:8" ht="15" x14ac:dyDescent="0.25">
      <c r="A493" s="233" t="s">
        <v>1293</v>
      </c>
      <c r="B493" s="233" t="s">
        <v>1292</v>
      </c>
      <c r="C493" s="233" t="s">
        <v>237</v>
      </c>
      <c r="D493" s="233">
        <v>67</v>
      </c>
      <c r="E493" s="233">
        <v>67</v>
      </c>
      <c r="F493" s="233">
        <v>68</v>
      </c>
      <c r="G493" s="233">
        <v>73</v>
      </c>
      <c r="H493" s="232"/>
    </row>
    <row r="494" spans="1:8" ht="15" x14ac:dyDescent="0.25">
      <c r="A494" s="233" t="s">
        <v>1291</v>
      </c>
      <c r="B494" s="233" t="s">
        <v>1290</v>
      </c>
      <c r="C494" s="233" t="s">
        <v>237</v>
      </c>
      <c r="D494" s="233">
        <v>66</v>
      </c>
      <c r="E494" s="233">
        <v>69</v>
      </c>
      <c r="F494" s="233">
        <v>70</v>
      </c>
      <c r="G494" s="233">
        <v>74</v>
      </c>
      <c r="H494" s="232"/>
    </row>
    <row r="495" spans="1:8" ht="15" x14ac:dyDescent="0.25">
      <c r="A495" s="233" t="s">
        <v>1289</v>
      </c>
      <c r="B495" s="233" t="s">
        <v>1288</v>
      </c>
      <c r="C495" s="233" t="s">
        <v>237</v>
      </c>
      <c r="D495" s="233">
        <v>68</v>
      </c>
      <c r="E495" s="233">
        <v>67</v>
      </c>
      <c r="F495" s="233">
        <v>70</v>
      </c>
      <c r="G495" s="233">
        <v>74</v>
      </c>
      <c r="H495" s="232"/>
    </row>
    <row r="496" spans="1:8" ht="15" x14ac:dyDescent="0.25">
      <c r="A496" s="233" t="s">
        <v>1287</v>
      </c>
      <c r="B496" s="233" t="s">
        <v>1286</v>
      </c>
      <c r="C496" s="233" t="s">
        <v>237</v>
      </c>
      <c r="D496" s="233">
        <v>73</v>
      </c>
      <c r="E496" s="233">
        <v>68</v>
      </c>
      <c r="F496" s="233">
        <v>69</v>
      </c>
      <c r="G496" s="233">
        <v>74</v>
      </c>
      <c r="H496" s="232"/>
    </row>
    <row r="497" spans="1:8" ht="15" x14ac:dyDescent="0.25">
      <c r="A497" s="233" t="s">
        <v>1285</v>
      </c>
      <c r="B497" s="233" t="s">
        <v>1284</v>
      </c>
      <c r="C497" s="233" t="s">
        <v>237</v>
      </c>
      <c r="D497" s="233">
        <v>65</v>
      </c>
      <c r="E497" s="233">
        <v>67</v>
      </c>
      <c r="F497" s="233">
        <v>70</v>
      </c>
      <c r="G497" s="233">
        <v>74</v>
      </c>
      <c r="H497" s="232"/>
    </row>
    <row r="498" spans="1:8" ht="15" x14ac:dyDescent="0.25">
      <c r="A498" s="233" t="s">
        <v>1283</v>
      </c>
      <c r="B498" s="233" t="s">
        <v>1282</v>
      </c>
      <c r="C498" s="233" t="s">
        <v>237</v>
      </c>
      <c r="D498" s="233">
        <v>65</v>
      </c>
      <c r="E498" s="233">
        <v>68</v>
      </c>
      <c r="F498" s="233">
        <v>70</v>
      </c>
      <c r="G498" s="233">
        <v>74</v>
      </c>
      <c r="H498" s="232"/>
    </row>
    <row r="499" spans="1:8" ht="15" x14ac:dyDescent="0.25">
      <c r="A499" s="233" t="s">
        <v>436</v>
      </c>
      <c r="B499" s="233" t="s">
        <v>437</v>
      </c>
      <c r="C499" s="233" t="s">
        <v>236</v>
      </c>
      <c r="D499" s="233">
        <v>68</v>
      </c>
      <c r="E499" s="233">
        <v>67</v>
      </c>
      <c r="F499" s="233">
        <v>68</v>
      </c>
      <c r="G499" s="233">
        <v>73</v>
      </c>
      <c r="H499" s="232"/>
    </row>
    <row r="500" spans="1:8" ht="15" x14ac:dyDescent="0.25">
      <c r="A500" s="233" t="s">
        <v>1281</v>
      </c>
      <c r="B500" s="233" t="s">
        <v>1280</v>
      </c>
      <c r="C500" s="233" t="s">
        <v>237</v>
      </c>
      <c r="D500" s="233">
        <v>65</v>
      </c>
      <c r="E500" s="233">
        <v>67</v>
      </c>
      <c r="F500" s="233">
        <v>70</v>
      </c>
      <c r="G500" s="233">
        <v>75</v>
      </c>
      <c r="H500" s="232"/>
    </row>
    <row r="501" spans="1:8" ht="15" x14ac:dyDescent="0.25">
      <c r="A501" s="233" t="s">
        <v>1279</v>
      </c>
      <c r="B501" s="233" t="s">
        <v>1278</v>
      </c>
      <c r="C501" s="233" t="s">
        <v>237</v>
      </c>
      <c r="D501" s="233">
        <v>73</v>
      </c>
      <c r="E501" s="233">
        <v>68</v>
      </c>
      <c r="F501" s="233">
        <v>68</v>
      </c>
      <c r="G501" s="233">
        <v>73</v>
      </c>
      <c r="H501" s="232"/>
    </row>
    <row r="502" spans="1:8" ht="15" x14ac:dyDescent="0.25">
      <c r="A502" s="233" t="s">
        <v>1277</v>
      </c>
      <c r="B502" s="233" t="s">
        <v>1276</v>
      </c>
      <c r="C502" s="233" t="s">
        <v>237</v>
      </c>
      <c r="D502" s="233">
        <v>68</v>
      </c>
      <c r="E502" s="233">
        <v>69</v>
      </c>
      <c r="F502" s="233">
        <v>70</v>
      </c>
      <c r="G502" s="233">
        <v>73</v>
      </c>
      <c r="H502" s="232"/>
    </row>
    <row r="503" spans="1:8" ht="15" x14ac:dyDescent="0.25">
      <c r="A503" s="233" t="s">
        <v>1275</v>
      </c>
      <c r="B503" s="233" t="s">
        <v>740</v>
      </c>
      <c r="C503" s="233" t="s">
        <v>237</v>
      </c>
      <c r="D503" s="233">
        <v>68</v>
      </c>
      <c r="E503" s="233">
        <v>68</v>
      </c>
      <c r="F503" s="233">
        <v>66</v>
      </c>
      <c r="G503" s="233">
        <v>74</v>
      </c>
      <c r="H503" s="232"/>
    </row>
    <row r="504" spans="1:8" ht="15" x14ac:dyDescent="0.25">
      <c r="A504" s="233" t="s">
        <v>438</v>
      </c>
      <c r="B504" s="233" t="s">
        <v>439</v>
      </c>
      <c r="C504" s="233" t="s">
        <v>236</v>
      </c>
      <c r="D504" s="233">
        <v>68</v>
      </c>
      <c r="E504" s="233">
        <v>70</v>
      </c>
      <c r="F504" s="233">
        <v>72</v>
      </c>
      <c r="G504" s="233">
        <v>76</v>
      </c>
      <c r="H504" s="232"/>
    </row>
    <row r="505" spans="1:8" ht="15" x14ac:dyDescent="0.25">
      <c r="A505" s="233" t="s">
        <v>440</v>
      </c>
      <c r="B505" s="233" t="s">
        <v>441</v>
      </c>
      <c r="C505" s="233" t="s">
        <v>236</v>
      </c>
      <c r="D505" s="233">
        <v>67</v>
      </c>
      <c r="E505" s="233">
        <v>67</v>
      </c>
      <c r="F505" s="233">
        <v>68</v>
      </c>
      <c r="G505" s="233">
        <v>73</v>
      </c>
      <c r="H505" s="232"/>
    </row>
    <row r="506" spans="1:8" ht="15" x14ac:dyDescent="0.25">
      <c r="A506" s="233" t="s">
        <v>1274</v>
      </c>
      <c r="B506" s="233" t="s">
        <v>1273</v>
      </c>
      <c r="C506" s="233" t="s">
        <v>237</v>
      </c>
      <c r="D506" s="233">
        <v>68</v>
      </c>
      <c r="E506" s="233">
        <v>67</v>
      </c>
      <c r="F506" s="233">
        <v>70</v>
      </c>
      <c r="G506" s="233">
        <v>75</v>
      </c>
      <c r="H506" s="232"/>
    </row>
    <row r="507" spans="1:8" ht="15" x14ac:dyDescent="0.25">
      <c r="A507" s="233" t="s">
        <v>1272</v>
      </c>
      <c r="B507" s="233" t="s">
        <v>1016</v>
      </c>
      <c r="C507" s="233" t="s">
        <v>237</v>
      </c>
      <c r="D507" s="233">
        <v>66</v>
      </c>
      <c r="E507" s="233">
        <v>67</v>
      </c>
      <c r="F507" s="233">
        <v>71</v>
      </c>
      <c r="G507" s="233">
        <v>76</v>
      </c>
      <c r="H507" s="232"/>
    </row>
    <row r="508" spans="1:8" ht="15" x14ac:dyDescent="0.25">
      <c r="A508" s="233" t="s">
        <v>442</v>
      </c>
      <c r="B508" s="233" t="s">
        <v>443</v>
      </c>
      <c r="C508" s="233" t="s">
        <v>236</v>
      </c>
      <c r="D508" s="233">
        <v>69</v>
      </c>
      <c r="E508" s="233">
        <v>67</v>
      </c>
      <c r="F508" s="233">
        <v>67</v>
      </c>
      <c r="G508" s="233">
        <v>73</v>
      </c>
      <c r="H508" s="232"/>
    </row>
    <row r="509" spans="1:8" ht="15" x14ac:dyDescent="0.25">
      <c r="A509" s="233" t="s">
        <v>1271</v>
      </c>
      <c r="B509" s="233" t="s">
        <v>1270</v>
      </c>
      <c r="C509" s="233" t="s">
        <v>237</v>
      </c>
      <c r="D509" s="233">
        <v>70</v>
      </c>
      <c r="E509" s="233">
        <v>71</v>
      </c>
      <c r="F509" s="233">
        <v>73</v>
      </c>
      <c r="G509" s="233">
        <v>77</v>
      </c>
      <c r="H509" s="232"/>
    </row>
    <row r="510" spans="1:8" ht="15" x14ac:dyDescent="0.25">
      <c r="A510" s="233" t="s">
        <v>1269</v>
      </c>
      <c r="B510" s="233" t="s">
        <v>1268</v>
      </c>
      <c r="C510" s="233" t="s">
        <v>237</v>
      </c>
      <c r="D510" s="233">
        <v>69</v>
      </c>
      <c r="E510" s="233">
        <v>71</v>
      </c>
      <c r="F510" s="233">
        <v>72</v>
      </c>
      <c r="G510" s="233">
        <v>78</v>
      </c>
      <c r="H510" s="232"/>
    </row>
    <row r="511" spans="1:8" ht="15" x14ac:dyDescent="0.25">
      <c r="A511" s="233" t="s">
        <v>444</v>
      </c>
      <c r="B511" s="233" t="s">
        <v>445</v>
      </c>
      <c r="C511" s="233" t="s">
        <v>236</v>
      </c>
      <c r="D511" s="233">
        <v>74</v>
      </c>
      <c r="E511" s="233">
        <v>70</v>
      </c>
      <c r="F511" s="233">
        <v>68</v>
      </c>
      <c r="G511" s="233">
        <v>74</v>
      </c>
      <c r="H511" s="232"/>
    </row>
    <row r="512" spans="1:8" ht="15" x14ac:dyDescent="0.25">
      <c r="A512" s="233" t="s">
        <v>1267</v>
      </c>
      <c r="B512" s="233" t="s">
        <v>1266</v>
      </c>
      <c r="C512" s="233" t="s">
        <v>237</v>
      </c>
      <c r="D512" s="233">
        <v>68</v>
      </c>
      <c r="E512" s="233">
        <v>66</v>
      </c>
      <c r="F512" s="233">
        <v>66</v>
      </c>
      <c r="G512" s="233">
        <v>73</v>
      </c>
      <c r="H512" s="232"/>
    </row>
    <row r="513" spans="1:8" ht="15" x14ac:dyDescent="0.25">
      <c r="A513" s="233" t="s">
        <v>1265</v>
      </c>
      <c r="B513" s="233" t="s">
        <v>1264</v>
      </c>
      <c r="C513" s="233" t="s">
        <v>237</v>
      </c>
      <c r="D513" s="233">
        <v>68</v>
      </c>
      <c r="E513" s="233">
        <v>67</v>
      </c>
      <c r="F513" s="233">
        <v>66</v>
      </c>
      <c r="G513" s="233">
        <v>74</v>
      </c>
      <c r="H513" s="232"/>
    </row>
    <row r="514" spans="1:8" ht="15" x14ac:dyDescent="0.25">
      <c r="A514" s="233" t="s">
        <v>446</v>
      </c>
      <c r="B514" s="233" t="s">
        <v>447</v>
      </c>
      <c r="C514" s="233" t="s">
        <v>236</v>
      </c>
      <c r="D514" s="233">
        <v>65</v>
      </c>
      <c r="E514" s="233">
        <v>65</v>
      </c>
      <c r="F514" s="233">
        <v>68</v>
      </c>
      <c r="G514" s="233">
        <v>73</v>
      </c>
      <c r="H514" s="232"/>
    </row>
    <row r="515" spans="1:8" ht="15" x14ac:dyDescent="0.25">
      <c r="A515" s="233" t="s">
        <v>448</v>
      </c>
      <c r="B515" s="233" t="s">
        <v>449</v>
      </c>
      <c r="C515" s="233" t="s">
        <v>236</v>
      </c>
      <c r="D515" s="233">
        <v>78</v>
      </c>
      <c r="E515" s="233">
        <v>68</v>
      </c>
      <c r="F515" s="233">
        <v>68</v>
      </c>
      <c r="G515" s="233">
        <v>75</v>
      </c>
      <c r="H515" s="232"/>
    </row>
    <row r="516" spans="1:8" ht="15" x14ac:dyDescent="0.25">
      <c r="A516" s="233" t="s">
        <v>1263</v>
      </c>
      <c r="B516" s="233" t="s">
        <v>1262</v>
      </c>
      <c r="C516" s="233" t="s">
        <v>237</v>
      </c>
      <c r="D516" s="233">
        <v>72</v>
      </c>
      <c r="E516" s="233">
        <v>68</v>
      </c>
      <c r="F516" s="233">
        <v>68</v>
      </c>
      <c r="G516" s="233">
        <v>77</v>
      </c>
      <c r="H516" s="232"/>
    </row>
    <row r="517" spans="1:8" ht="15" x14ac:dyDescent="0.25">
      <c r="A517" s="233" t="s">
        <v>450</v>
      </c>
      <c r="B517" s="233" t="s">
        <v>451</v>
      </c>
      <c r="C517" s="233" t="s">
        <v>236</v>
      </c>
      <c r="D517" s="233">
        <v>66</v>
      </c>
      <c r="E517" s="233">
        <v>66</v>
      </c>
      <c r="F517" s="233">
        <v>68</v>
      </c>
      <c r="G517" s="233">
        <v>73</v>
      </c>
      <c r="H517" s="232"/>
    </row>
    <row r="518" spans="1:8" ht="15" x14ac:dyDescent="0.25">
      <c r="A518" s="233" t="s">
        <v>1261</v>
      </c>
      <c r="B518" s="233" t="s">
        <v>1260</v>
      </c>
      <c r="C518" s="233" t="s">
        <v>237</v>
      </c>
      <c r="D518" s="233">
        <v>67</v>
      </c>
      <c r="E518" s="233">
        <v>67</v>
      </c>
      <c r="F518" s="233">
        <v>67</v>
      </c>
      <c r="G518" s="233">
        <v>73</v>
      </c>
      <c r="H518" s="232"/>
    </row>
    <row r="519" spans="1:8" ht="15" x14ac:dyDescent="0.25">
      <c r="A519" s="233" t="s">
        <v>1259</v>
      </c>
      <c r="B519" s="233" t="s">
        <v>1258</v>
      </c>
      <c r="C519" s="233" t="s">
        <v>237</v>
      </c>
      <c r="D519" s="233">
        <v>68</v>
      </c>
      <c r="E519" s="233">
        <v>69</v>
      </c>
      <c r="F519" s="233">
        <v>70</v>
      </c>
      <c r="G519" s="233">
        <v>75</v>
      </c>
      <c r="H519" s="232"/>
    </row>
    <row r="520" spans="1:8" ht="15" x14ac:dyDescent="0.25">
      <c r="A520" s="233" t="s">
        <v>452</v>
      </c>
      <c r="B520" s="233" t="s">
        <v>453</v>
      </c>
      <c r="C520" s="233" t="s">
        <v>236</v>
      </c>
      <c r="D520" s="233">
        <v>69</v>
      </c>
      <c r="E520" s="233">
        <v>69</v>
      </c>
      <c r="F520" s="233">
        <v>71</v>
      </c>
      <c r="G520" s="233">
        <v>74</v>
      </c>
      <c r="H520" s="232"/>
    </row>
    <row r="521" spans="1:8" ht="15" x14ac:dyDescent="0.25">
      <c r="A521" s="233" t="s">
        <v>454</v>
      </c>
      <c r="B521" s="233" t="s">
        <v>455</v>
      </c>
      <c r="C521" s="233" t="s">
        <v>236</v>
      </c>
      <c r="D521" s="233">
        <v>66</v>
      </c>
      <c r="E521" s="233">
        <v>68</v>
      </c>
      <c r="F521" s="233">
        <v>69</v>
      </c>
      <c r="G521" s="233">
        <v>75</v>
      </c>
      <c r="H521" s="232"/>
    </row>
    <row r="522" spans="1:8" ht="15" x14ac:dyDescent="0.25">
      <c r="A522" s="233" t="s">
        <v>1257</v>
      </c>
      <c r="B522" s="233" t="s">
        <v>1256</v>
      </c>
      <c r="C522" s="233" t="s">
        <v>237</v>
      </c>
      <c r="D522" s="233">
        <v>65</v>
      </c>
      <c r="E522" s="233">
        <v>66</v>
      </c>
      <c r="F522" s="233">
        <v>64</v>
      </c>
      <c r="G522" s="233">
        <v>69</v>
      </c>
      <c r="H522" s="232"/>
    </row>
    <row r="523" spans="1:8" ht="15" x14ac:dyDescent="0.25">
      <c r="A523" s="233" t="s">
        <v>1255</v>
      </c>
      <c r="B523" s="233" t="s">
        <v>1254</v>
      </c>
      <c r="C523" s="233" t="s">
        <v>237</v>
      </c>
      <c r="D523" s="233">
        <v>67</v>
      </c>
      <c r="E523" s="233">
        <v>66</v>
      </c>
      <c r="F523" s="233">
        <v>69</v>
      </c>
      <c r="G523" s="233">
        <v>72</v>
      </c>
      <c r="H523" s="232"/>
    </row>
    <row r="524" spans="1:8" ht="15" x14ac:dyDescent="0.25">
      <c r="A524" s="233" t="s">
        <v>456</v>
      </c>
      <c r="B524" s="233" t="s">
        <v>457</v>
      </c>
      <c r="C524" s="233" t="s">
        <v>236</v>
      </c>
      <c r="D524" s="233">
        <v>65</v>
      </c>
      <c r="E524" s="233">
        <v>64</v>
      </c>
      <c r="F524" s="233">
        <v>66</v>
      </c>
      <c r="G524" s="233">
        <v>74</v>
      </c>
      <c r="H524" s="232"/>
    </row>
    <row r="525" spans="1:8" ht="15" x14ac:dyDescent="0.25">
      <c r="A525" s="233" t="s">
        <v>458</v>
      </c>
      <c r="B525" s="233" t="s">
        <v>459</v>
      </c>
      <c r="C525" s="233" t="s">
        <v>236</v>
      </c>
      <c r="D525" s="233">
        <v>71</v>
      </c>
      <c r="E525" s="233">
        <v>69</v>
      </c>
      <c r="F525" s="233">
        <v>70</v>
      </c>
      <c r="G525" s="233">
        <v>75</v>
      </c>
      <c r="H525" s="232"/>
    </row>
    <row r="526" spans="1:8" ht="15" x14ac:dyDescent="0.25">
      <c r="A526" s="233" t="s">
        <v>1253</v>
      </c>
      <c r="B526" s="233" t="s">
        <v>1252</v>
      </c>
      <c r="C526" s="233" t="s">
        <v>237</v>
      </c>
      <c r="D526" s="233">
        <v>67</v>
      </c>
      <c r="E526" s="233">
        <v>64</v>
      </c>
      <c r="F526" s="233">
        <v>63</v>
      </c>
      <c r="G526" s="233">
        <v>72</v>
      </c>
      <c r="H526" s="232"/>
    </row>
    <row r="527" spans="1:8" ht="15" x14ac:dyDescent="0.25">
      <c r="A527" s="233" t="s">
        <v>1251</v>
      </c>
      <c r="B527" s="233" t="s">
        <v>1250</v>
      </c>
      <c r="C527" s="233" t="s">
        <v>237</v>
      </c>
      <c r="D527" s="233">
        <v>70</v>
      </c>
      <c r="E527" s="233">
        <v>69</v>
      </c>
      <c r="F527" s="233">
        <v>70</v>
      </c>
      <c r="G527" s="233">
        <v>74</v>
      </c>
      <c r="H527" s="232"/>
    </row>
    <row r="528" spans="1:8" ht="15" x14ac:dyDescent="0.25">
      <c r="A528" s="233" t="s">
        <v>1249</v>
      </c>
      <c r="B528" s="233" t="s">
        <v>1033</v>
      </c>
      <c r="C528" s="233" t="s">
        <v>237</v>
      </c>
      <c r="D528" s="233">
        <v>78</v>
      </c>
      <c r="E528" s="233">
        <v>70</v>
      </c>
      <c r="F528" s="233">
        <v>71</v>
      </c>
      <c r="G528" s="233">
        <v>76</v>
      </c>
      <c r="H528" s="232"/>
    </row>
    <row r="529" spans="1:8" ht="15" x14ac:dyDescent="0.25">
      <c r="A529" s="233" t="s">
        <v>460</v>
      </c>
      <c r="B529" s="233" t="s">
        <v>461</v>
      </c>
      <c r="C529" s="233" t="s">
        <v>236</v>
      </c>
      <c r="D529" s="233">
        <v>66</v>
      </c>
      <c r="E529" s="233">
        <v>69</v>
      </c>
      <c r="F529" s="233">
        <v>68</v>
      </c>
      <c r="G529" s="233">
        <v>73</v>
      </c>
      <c r="H529" s="232"/>
    </row>
    <row r="530" spans="1:8" ht="15" x14ac:dyDescent="0.25">
      <c r="A530" s="233" t="s">
        <v>462</v>
      </c>
      <c r="B530" s="233" t="s">
        <v>463</v>
      </c>
      <c r="C530" s="233" t="s">
        <v>236</v>
      </c>
      <c r="D530" s="233">
        <v>70</v>
      </c>
      <c r="E530" s="233">
        <v>69</v>
      </c>
      <c r="F530" s="233">
        <v>70</v>
      </c>
      <c r="G530" s="233">
        <v>75</v>
      </c>
      <c r="H530" s="232"/>
    </row>
    <row r="531" spans="1:8" ht="15" x14ac:dyDescent="0.25">
      <c r="A531" s="233" t="s">
        <v>1248</v>
      </c>
      <c r="B531" s="233" t="s">
        <v>1247</v>
      </c>
      <c r="C531" s="233" t="s">
        <v>237</v>
      </c>
      <c r="D531" s="233">
        <v>67</v>
      </c>
      <c r="E531" s="233">
        <v>68</v>
      </c>
      <c r="F531" s="233">
        <v>71</v>
      </c>
      <c r="G531" s="233">
        <v>74</v>
      </c>
      <c r="H531" s="232"/>
    </row>
    <row r="532" spans="1:8" ht="15" x14ac:dyDescent="0.25">
      <c r="A532" s="233" t="s">
        <v>464</v>
      </c>
      <c r="B532" s="233" t="s">
        <v>465</v>
      </c>
      <c r="C532" s="233" t="s">
        <v>236</v>
      </c>
      <c r="D532" s="233">
        <v>66</v>
      </c>
      <c r="E532" s="233">
        <v>68</v>
      </c>
      <c r="F532" s="233">
        <v>69</v>
      </c>
      <c r="G532" s="233">
        <v>74</v>
      </c>
      <c r="H532" s="232"/>
    </row>
    <row r="533" spans="1:8" ht="15" x14ac:dyDescent="0.25">
      <c r="A533" s="233" t="s">
        <v>466</v>
      </c>
      <c r="B533" s="233" t="s">
        <v>467</v>
      </c>
      <c r="C533" s="233" t="s">
        <v>236</v>
      </c>
      <c r="D533" s="233">
        <v>72</v>
      </c>
      <c r="E533" s="233">
        <v>71</v>
      </c>
      <c r="F533" s="233">
        <v>73</v>
      </c>
      <c r="G533" s="233">
        <v>78</v>
      </c>
      <c r="H533" s="232"/>
    </row>
    <row r="534" spans="1:8" ht="15" x14ac:dyDescent="0.25">
      <c r="A534" s="233" t="s">
        <v>1246</v>
      </c>
      <c r="B534" s="233" t="s">
        <v>1090</v>
      </c>
      <c r="C534" s="233" t="s">
        <v>237</v>
      </c>
      <c r="D534" s="233">
        <v>67</v>
      </c>
      <c r="E534" s="233">
        <v>68</v>
      </c>
      <c r="F534" s="233">
        <v>68</v>
      </c>
      <c r="G534" s="233">
        <v>74</v>
      </c>
      <c r="H534" s="232"/>
    </row>
    <row r="535" spans="1:8" ht="15" x14ac:dyDescent="0.25">
      <c r="A535" s="233" t="s">
        <v>1245</v>
      </c>
      <c r="B535" s="233" t="s">
        <v>638</v>
      </c>
      <c r="C535" s="233" t="s">
        <v>237</v>
      </c>
      <c r="D535" s="233">
        <v>64</v>
      </c>
      <c r="E535" s="233">
        <v>65</v>
      </c>
      <c r="F535" s="233">
        <v>64</v>
      </c>
      <c r="G535" s="233">
        <v>72</v>
      </c>
      <c r="H535" s="232"/>
    </row>
    <row r="536" spans="1:8" ht="15" x14ac:dyDescent="0.25">
      <c r="A536" s="233" t="s">
        <v>468</v>
      </c>
      <c r="B536" s="233" t="s">
        <v>469</v>
      </c>
      <c r="C536" s="233" t="s">
        <v>236</v>
      </c>
      <c r="D536" s="233">
        <v>68</v>
      </c>
      <c r="E536" s="233">
        <v>67</v>
      </c>
      <c r="F536" s="233">
        <v>70</v>
      </c>
      <c r="G536" s="233">
        <v>76</v>
      </c>
      <c r="H536" s="232"/>
    </row>
    <row r="537" spans="1:8" ht="15" x14ac:dyDescent="0.25">
      <c r="A537" s="233" t="s">
        <v>1244</v>
      </c>
      <c r="B537" s="233" t="s">
        <v>1043</v>
      </c>
      <c r="C537" s="233" t="s">
        <v>237</v>
      </c>
      <c r="D537" s="233">
        <v>66</v>
      </c>
      <c r="E537" s="233">
        <v>67</v>
      </c>
      <c r="F537" s="233">
        <v>68</v>
      </c>
      <c r="G537" s="233">
        <v>72</v>
      </c>
      <c r="H537" s="232"/>
    </row>
    <row r="538" spans="1:8" ht="15" x14ac:dyDescent="0.25">
      <c r="A538" s="233" t="s">
        <v>470</v>
      </c>
      <c r="B538" s="233" t="s">
        <v>471</v>
      </c>
      <c r="C538" s="233" t="s">
        <v>236</v>
      </c>
      <c r="D538" s="233">
        <v>67</v>
      </c>
      <c r="E538" s="233">
        <v>67</v>
      </c>
      <c r="F538" s="233">
        <v>69</v>
      </c>
      <c r="G538" s="233">
        <v>73</v>
      </c>
      <c r="H538" s="232"/>
    </row>
    <row r="539" spans="1:8" ht="15" x14ac:dyDescent="0.25">
      <c r="A539" s="233" t="s">
        <v>1243</v>
      </c>
      <c r="B539" s="233" t="s">
        <v>1242</v>
      </c>
      <c r="C539" s="233" t="s">
        <v>237</v>
      </c>
      <c r="D539" s="233">
        <v>67</v>
      </c>
      <c r="E539" s="233">
        <v>69</v>
      </c>
      <c r="F539" s="233">
        <v>71</v>
      </c>
      <c r="G539" s="233">
        <v>75</v>
      </c>
      <c r="H539" s="232"/>
    </row>
    <row r="540" spans="1:8" ht="15" x14ac:dyDescent="0.25">
      <c r="A540" s="233" t="s">
        <v>1241</v>
      </c>
      <c r="B540" s="233" t="s">
        <v>1240</v>
      </c>
      <c r="C540" s="233" t="s">
        <v>237</v>
      </c>
      <c r="D540" s="233">
        <v>65</v>
      </c>
      <c r="E540" s="233">
        <v>66</v>
      </c>
      <c r="F540" s="233">
        <v>69</v>
      </c>
      <c r="G540" s="233">
        <v>74</v>
      </c>
      <c r="H540" s="232"/>
    </row>
    <row r="541" spans="1:8" ht="15" x14ac:dyDescent="0.25">
      <c r="A541" s="233" t="s">
        <v>1239</v>
      </c>
      <c r="B541" s="233" t="s">
        <v>593</v>
      </c>
      <c r="C541" s="233" t="s">
        <v>237</v>
      </c>
      <c r="D541" s="233">
        <v>71</v>
      </c>
      <c r="E541" s="233">
        <v>69</v>
      </c>
      <c r="F541" s="233">
        <v>71</v>
      </c>
      <c r="G541" s="233">
        <v>74</v>
      </c>
      <c r="H541" s="232"/>
    </row>
    <row r="542" spans="1:8" ht="15" x14ac:dyDescent="0.25">
      <c r="A542" s="233" t="s">
        <v>472</v>
      </c>
      <c r="B542" s="233" t="s">
        <v>473</v>
      </c>
      <c r="C542" s="233" t="s">
        <v>236</v>
      </c>
      <c r="D542" s="233">
        <v>69</v>
      </c>
      <c r="E542" s="233">
        <v>69</v>
      </c>
      <c r="F542" s="233">
        <v>71</v>
      </c>
      <c r="G542" s="233">
        <v>76</v>
      </c>
      <c r="H542" s="232"/>
    </row>
    <row r="543" spans="1:8" ht="15" x14ac:dyDescent="0.25">
      <c r="A543" s="233" t="s">
        <v>1238</v>
      </c>
      <c r="B543" s="233" t="s">
        <v>1237</v>
      </c>
      <c r="C543" s="233" t="s">
        <v>237</v>
      </c>
      <c r="D543" s="233">
        <v>70</v>
      </c>
      <c r="E543" s="233">
        <v>69</v>
      </c>
      <c r="F543" s="233">
        <v>71</v>
      </c>
      <c r="G543" s="233">
        <v>80</v>
      </c>
      <c r="H543" s="232"/>
    </row>
    <row r="544" spans="1:8" ht="15" x14ac:dyDescent="0.25">
      <c r="A544" s="233" t="s">
        <v>474</v>
      </c>
      <c r="B544" s="233" t="s">
        <v>475</v>
      </c>
      <c r="C544" s="233" t="s">
        <v>236</v>
      </c>
      <c r="D544" s="233">
        <v>65</v>
      </c>
      <c r="E544" s="233">
        <v>64</v>
      </c>
      <c r="F544" s="233">
        <v>68</v>
      </c>
      <c r="G544" s="233">
        <v>75</v>
      </c>
      <c r="H544" s="232"/>
    </row>
    <row r="545" spans="1:8" ht="15" x14ac:dyDescent="0.25">
      <c r="A545" s="233" t="s">
        <v>476</v>
      </c>
      <c r="B545" s="233" t="s">
        <v>477</v>
      </c>
      <c r="C545" s="233" t="s">
        <v>236</v>
      </c>
      <c r="D545" s="233">
        <v>65</v>
      </c>
      <c r="E545" s="233">
        <v>67</v>
      </c>
      <c r="F545" s="233">
        <v>66</v>
      </c>
      <c r="G545" s="233">
        <v>73</v>
      </c>
      <c r="H545" s="232"/>
    </row>
    <row r="546" spans="1:8" ht="15" x14ac:dyDescent="0.25">
      <c r="A546" s="233" t="s">
        <v>478</v>
      </c>
      <c r="B546" s="233" t="s">
        <v>479</v>
      </c>
      <c r="C546" s="233" t="s">
        <v>236</v>
      </c>
      <c r="D546" s="233">
        <v>66</v>
      </c>
      <c r="E546" s="233">
        <v>65</v>
      </c>
      <c r="F546" s="233">
        <v>68</v>
      </c>
      <c r="G546" s="233">
        <v>72</v>
      </c>
      <c r="H546" s="232"/>
    </row>
    <row r="547" spans="1:8" ht="15" x14ac:dyDescent="0.25">
      <c r="A547" s="233" t="s">
        <v>1236</v>
      </c>
      <c r="B547" s="233" t="s">
        <v>1072</v>
      </c>
      <c r="C547" s="233" t="s">
        <v>237</v>
      </c>
      <c r="D547" s="233">
        <v>70</v>
      </c>
      <c r="E547" s="233">
        <v>68</v>
      </c>
      <c r="F547" s="233">
        <v>69</v>
      </c>
      <c r="G547" s="233">
        <v>73</v>
      </c>
      <c r="H547" s="232"/>
    </row>
    <row r="548" spans="1:8" ht="15" x14ac:dyDescent="0.25">
      <c r="A548" s="233" t="s">
        <v>480</v>
      </c>
      <c r="B548" s="233" t="s">
        <v>481</v>
      </c>
      <c r="C548" s="233" t="s">
        <v>236</v>
      </c>
      <c r="D548" s="233">
        <v>66</v>
      </c>
      <c r="E548" s="233">
        <v>67</v>
      </c>
      <c r="F548" s="233">
        <v>70</v>
      </c>
      <c r="G548" s="233">
        <v>75</v>
      </c>
      <c r="H548" s="232"/>
    </row>
    <row r="549" spans="1:8" ht="15" x14ac:dyDescent="0.25">
      <c r="A549" s="233" t="s">
        <v>482</v>
      </c>
      <c r="B549" s="233" t="s">
        <v>483</v>
      </c>
      <c r="C549" s="233" t="s">
        <v>236</v>
      </c>
      <c r="D549" s="233">
        <v>70</v>
      </c>
      <c r="E549" s="233">
        <v>66</v>
      </c>
      <c r="F549" s="233">
        <v>65</v>
      </c>
      <c r="G549" s="233">
        <v>72</v>
      </c>
      <c r="H549" s="232"/>
    </row>
    <row r="550" spans="1:8" ht="15" x14ac:dyDescent="0.25">
      <c r="A550" s="233" t="s">
        <v>484</v>
      </c>
      <c r="B550" s="233" t="s">
        <v>485</v>
      </c>
      <c r="C550" s="233" t="s">
        <v>236</v>
      </c>
      <c r="D550" s="233">
        <v>68</v>
      </c>
      <c r="E550" s="233">
        <v>68</v>
      </c>
      <c r="F550" s="233">
        <v>69</v>
      </c>
      <c r="G550" s="233">
        <v>75</v>
      </c>
      <c r="H550" s="232"/>
    </row>
    <row r="551" spans="1:8" ht="15" x14ac:dyDescent="0.25">
      <c r="A551" s="233" t="s">
        <v>486</v>
      </c>
      <c r="B551" s="233" t="s">
        <v>487</v>
      </c>
      <c r="C551" s="233" t="s">
        <v>236</v>
      </c>
      <c r="D551" s="233">
        <v>72</v>
      </c>
      <c r="E551" s="233">
        <v>73</v>
      </c>
      <c r="F551" s="233">
        <v>72</v>
      </c>
      <c r="G551" s="233">
        <v>77</v>
      </c>
      <c r="H551" s="232"/>
    </row>
    <row r="552" spans="1:8" ht="15" x14ac:dyDescent="0.25">
      <c r="A552" s="233" t="s">
        <v>1235</v>
      </c>
      <c r="B552" s="233" t="s">
        <v>720</v>
      </c>
      <c r="C552" s="233" t="s">
        <v>237</v>
      </c>
      <c r="D552" s="233">
        <v>69</v>
      </c>
      <c r="E552" s="233">
        <v>71</v>
      </c>
      <c r="F552" s="233">
        <v>71</v>
      </c>
      <c r="G552" s="233">
        <v>77</v>
      </c>
      <c r="H552" s="232"/>
    </row>
    <row r="553" spans="1:8" ht="15" x14ac:dyDescent="0.25">
      <c r="A553" s="233" t="s">
        <v>1234</v>
      </c>
      <c r="B553" s="233" t="s">
        <v>1096</v>
      </c>
      <c r="C553" s="233" t="s">
        <v>237</v>
      </c>
      <c r="D553" s="233">
        <v>65</v>
      </c>
      <c r="E553" s="233">
        <v>66</v>
      </c>
      <c r="F553" s="233">
        <v>66</v>
      </c>
      <c r="G553" s="233">
        <v>73</v>
      </c>
      <c r="H553" s="232"/>
    </row>
    <row r="554" spans="1:8" ht="15" x14ac:dyDescent="0.25">
      <c r="A554" s="233" t="s">
        <v>488</v>
      </c>
      <c r="B554" s="233" t="s">
        <v>489</v>
      </c>
      <c r="C554" s="233" t="s">
        <v>236</v>
      </c>
      <c r="D554" s="233">
        <v>67</v>
      </c>
      <c r="E554" s="233">
        <v>69</v>
      </c>
      <c r="F554" s="233">
        <v>70</v>
      </c>
      <c r="G554" s="233">
        <v>74</v>
      </c>
      <c r="H554" s="232"/>
    </row>
    <row r="555" spans="1:8" ht="15" x14ac:dyDescent="0.25">
      <c r="A555" s="233" t="s">
        <v>1233</v>
      </c>
      <c r="B555" s="233" t="s">
        <v>1232</v>
      </c>
      <c r="C555" s="233" t="s">
        <v>237</v>
      </c>
      <c r="D555" s="233">
        <v>67</v>
      </c>
      <c r="E555" s="233">
        <v>67</v>
      </c>
      <c r="F555" s="233">
        <v>70</v>
      </c>
      <c r="G555" s="233">
        <v>75</v>
      </c>
      <c r="H555" s="232"/>
    </row>
    <row r="556" spans="1:8" ht="15" x14ac:dyDescent="0.25">
      <c r="H556" s="232"/>
    </row>
    <row r="557" spans="1:8" ht="15" x14ac:dyDescent="0.25">
      <c r="H557" s="232"/>
    </row>
    <row r="558" spans="1:8" ht="15" x14ac:dyDescent="0.25">
      <c r="H558" s="232"/>
    </row>
    <row r="559" spans="1:8" ht="15" x14ac:dyDescent="0.25">
      <c r="H559" s="232"/>
    </row>
    <row r="560" spans="1:8" ht="15" x14ac:dyDescent="0.25">
      <c r="H560" s="232"/>
    </row>
    <row r="561" spans="8:8" ht="15" x14ac:dyDescent="0.25">
      <c r="H561" s="232"/>
    </row>
    <row r="562" spans="8:8" ht="15" x14ac:dyDescent="0.25">
      <c r="H562" s="232"/>
    </row>
    <row r="563" spans="8:8" ht="15" x14ac:dyDescent="0.25">
      <c r="H563" s="232"/>
    </row>
    <row r="564" spans="8:8" ht="15" x14ac:dyDescent="0.25">
      <c r="H564" s="232"/>
    </row>
    <row r="565" spans="8:8" ht="15" x14ac:dyDescent="0.25">
      <c r="H565" s="232"/>
    </row>
    <row r="566" spans="8:8" ht="15" x14ac:dyDescent="0.25">
      <c r="H566" s="232"/>
    </row>
    <row r="567" spans="8:8" ht="15" x14ac:dyDescent="0.25">
      <c r="H567" s="232"/>
    </row>
    <row r="568" spans="8:8" ht="15" x14ac:dyDescent="0.25">
      <c r="H568" s="232"/>
    </row>
    <row r="569" spans="8:8" ht="15" x14ac:dyDescent="0.25">
      <c r="H569" s="232"/>
    </row>
    <row r="570" spans="8:8" ht="15" x14ac:dyDescent="0.25">
      <c r="H570" s="232"/>
    </row>
    <row r="571" spans="8:8" ht="15" x14ac:dyDescent="0.25">
      <c r="H571" s="232"/>
    </row>
    <row r="572" spans="8:8" ht="15" x14ac:dyDescent="0.25">
      <c r="H572" s="232"/>
    </row>
    <row r="573" spans="8:8" ht="15" x14ac:dyDescent="0.25">
      <c r="H573" s="232"/>
    </row>
    <row r="574" spans="8:8" ht="15" x14ac:dyDescent="0.25">
      <c r="H574" s="232"/>
    </row>
    <row r="575" spans="8:8" ht="15" x14ac:dyDescent="0.25">
      <c r="H575" s="232"/>
    </row>
    <row r="576" spans="8:8" ht="15" x14ac:dyDescent="0.25">
      <c r="H576" s="232"/>
    </row>
    <row r="577" spans="8:8" ht="15" x14ac:dyDescent="0.25">
      <c r="H577" s="232"/>
    </row>
    <row r="578" spans="8:8" ht="15" x14ac:dyDescent="0.25">
      <c r="H578" s="232"/>
    </row>
    <row r="579" spans="8:8" ht="15" x14ac:dyDescent="0.25">
      <c r="H579" s="232"/>
    </row>
    <row r="580" spans="8:8" ht="15" x14ac:dyDescent="0.25">
      <c r="H580" s="232"/>
    </row>
    <row r="581" spans="8:8" ht="15" x14ac:dyDescent="0.25">
      <c r="H581" s="232"/>
    </row>
    <row r="582" spans="8:8" ht="15" x14ac:dyDescent="0.25">
      <c r="H582" s="232"/>
    </row>
    <row r="583" spans="8:8" ht="15" x14ac:dyDescent="0.25">
      <c r="H583" s="232"/>
    </row>
    <row r="584" spans="8:8" ht="15" x14ac:dyDescent="0.25">
      <c r="H584" s="232"/>
    </row>
    <row r="585" spans="8:8" ht="15" x14ac:dyDescent="0.25">
      <c r="H585" s="232"/>
    </row>
    <row r="586" spans="8:8" ht="15" x14ac:dyDescent="0.25">
      <c r="H586" s="232"/>
    </row>
    <row r="587" spans="8:8" ht="15" x14ac:dyDescent="0.25">
      <c r="H587" s="232"/>
    </row>
    <row r="588" spans="8:8" ht="15" x14ac:dyDescent="0.25">
      <c r="H588" s="232"/>
    </row>
    <row r="589" spans="8:8" ht="15" x14ac:dyDescent="0.25">
      <c r="H589" s="232"/>
    </row>
    <row r="590" spans="8:8" ht="15" x14ac:dyDescent="0.25">
      <c r="H590" s="232"/>
    </row>
    <row r="591" spans="8:8" ht="15" x14ac:dyDescent="0.25">
      <c r="H591" s="232"/>
    </row>
    <row r="592" spans="8:8" ht="15" x14ac:dyDescent="0.25">
      <c r="H592" s="232"/>
    </row>
    <row r="593" spans="8:8" ht="15" x14ac:dyDescent="0.25">
      <c r="H593" s="232"/>
    </row>
    <row r="594" spans="8:8" ht="15" x14ac:dyDescent="0.25">
      <c r="H594" s="232"/>
    </row>
    <row r="595" spans="8:8" ht="15" x14ac:dyDescent="0.25">
      <c r="H595" s="232"/>
    </row>
    <row r="596" spans="8:8" ht="15" x14ac:dyDescent="0.25">
      <c r="H596" s="232"/>
    </row>
    <row r="597" spans="8:8" ht="15" x14ac:dyDescent="0.25">
      <c r="H597" s="232"/>
    </row>
    <row r="598" spans="8:8" ht="15" x14ac:dyDescent="0.25">
      <c r="H598" s="232"/>
    </row>
    <row r="599" spans="8:8" ht="15" x14ac:dyDescent="0.25">
      <c r="H599" s="232"/>
    </row>
    <row r="600" spans="8:8" ht="15" x14ac:dyDescent="0.25">
      <c r="H600" s="232"/>
    </row>
    <row r="601" spans="8:8" ht="15" x14ac:dyDescent="0.25">
      <c r="H601" s="232"/>
    </row>
    <row r="602" spans="8:8" ht="15" x14ac:dyDescent="0.25">
      <c r="H602" s="232"/>
    </row>
    <row r="603" spans="8:8" ht="15" x14ac:dyDescent="0.25">
      <c r="H603" s="232"/>
    </row>
    <row r="604" spans="8:8" ht="15" x14ac:dyDescent="0.25">
      <c r="H604" s="232"/>
    </row>
    <row r="605" spans="8:8" ht="15" x14ac:dyDescent="0.25">
      <c r="H605" s="232"/>
    </row>
    <row r="606" spans="8:8" ht="15" x14ac:dyDescent="0.25">
      <c r="H606" s="232"/>
    </row>
    <row r="607" spans="8:8" ht="15" x14ac:dyDescent="0.25">
      <c r="H607" s="232"/>
    </row>
    <row r="608" spans="8:8" ht="15" x14ac:dyDescent="0.25">
      <c r="H608" s="232"/>
    </row>
    <row r="609" spans="8:8" ht="15" x14ac:dyDescent="0.25">
      <c r="H609" s="232"/>
    </row>
    <row r="610" spans="8:8" ht="15" x14ac:dyDescent="0.25">
      <c r="H610" s="232"/>
    </row>
    <row r="611" spans="8:8" ht="15" x14ac:dyDescent="0.25">
      <c r="H611" s="232"/>
    </row>
    <row r="612" spans="8:8" ht="15" x14ac:dyDescent="0.25">
      <c r="H612" s="232"/>
    </row>
    <row r="613" spans="8:8" ht="15" x14ac:dyDescent="0.25">
      <c r="H613" s="232"/>
    </row>
    <row r="614" spans="8:8" ht="15" x14ac:dyDescent="0.25">
      <c r="H614" s="232"/>
    </row>
    <row r="615" spans="8:8" ht="15" x14ac:dyDescent="0.25">
      <c r="H615" s="232"/>
    </row>
    <row r="616" spans="8:8" ht="15" x14ac:dyDescent="0.25">
      <c r="H616" s="232"/>
    </row>
    <row r="617" spans="8:8" ht="15" x14ac:dyDescent="0.25">
      <c r="H617" s="232"/>
    </row>
    <row r="618" spans="8:8" ht="15" x14ac:dyDescent="0.25">
      <c r="H618" s="232"/>
    </row>
    <row r="619" spans="8:8" ht="15" x14ac:dyDescent="0.25">
      <c r="H619" s="232"/>
    </row>
    <row r="620" spans="8:8" ht="15" x14ac:dyDescent="0.25">
      <c r="H620" s="232"/>
    </row>
    <row r="621" spans="8:8" ht="15" x14ac:dyDescent="0.25">
      <c r="H621" s="232"/>
    </row>
    <row r="622" spans="8:8" ht="15" x14ac:dyDescent="0.25">
      <c r="H622" s="232"/>
    </row>
    <row r="623" spans="8:8" ht="15" x14ac:dyDescent="0.25">
      <c r="H623" s="232"/>
    </row>
    <row r="624" spans="8:8" ht="15" x14ac:dyDescent="0.25">
      <c r="H624" s="232"/>
    </row>
    <row r="625" spans="8:8" ht="15" x14ac:dyDescent="0.25">
      <c r="H625" s="232"/>
    </row>
    <row r="626" spans="8:8" ht="15" x14ac:dyDescent="0.25">
      <c r="H626" s="232"/>
    </row>
    <row r="627" spans="8:8" ht="15" x14ac:dyDescent="0.25">
      <c r="H627" s="232"/>
    </row>
    <row r="628" spans="8:8" ht="15" x14ac:dyDescent="0.25">
      <c r="H628" s="232"/>
    </row>
    <row r="629" spans="8:8" ht="15" x14ac:dyDescent="0.25">
      <c r="H629" s="232"/>
    </row>
    <row r="630" spans="8:8" ht="15" x14ac:dyDescent="0.25">
      <c r="H630" s="232"/>
    </row>
    <row r="631" spans="8:8" ht="15" x14ac:dyDescent="0.25">
      <c r="H631" s="232"/>
    </row>
    <row r="632" spans="8:8" ht="15" x14ac:dyDescent="0.25">
      <c r="H632" s="232"/>
    </row>
    <row r="633" spans="8:8" ht="15" x14ac:dyDescent="0.25">
      <c r="H633" s="232"/>
    </row>
    <row r="634" spans="8:8" ht="15" x14ac:dyDescent="0.25">
      <c r="H634" s="232"/>
    </row>
    <row r="635" spans="8:8" ht="15" x14ac:dyDescent="0.25">
      <c r="H635" s="232"/>
    </row>
    <row r="636" spans="8:8" ht="15" x14ac:dyDescent="0.25">
      <c r="H636" s="232"/>
    </row>
    <row r="637" spans="8:8" ht="15" x14ac:dyDescent="0.25">
      <c r="H637" s="232"/>
    </row>
    <row r="638" spans="8:8" ht="15" x14ac:dyDescent="0.25">
      <c r="H638" s="232"/>
    </row>
    <row r="639" spans="8:8" ht="15" x14ac:dyDescent="0.25">
      <c r="H639" s="232"/>
    </row>
    <row r="640" spans="8:8" ht="15" x14ac:dyDescent="0.25">
      <c r="H640" s="232"/>
    </row>
    <row r="641" spans="8:8" ht="15" x14ac:dyDescent="0.25">
      <c r="H641" s="232"/>
    </row>
    <row r="642" spans="8:8" ht="15" x14ac:dyDescent="0.25">
      <c r="H642" s="232"/>
    </row>
    <row r="643" spans="8:8" ht="15" x14ac:dyDescent="0.25">
      <c r="H643" s="232"/>
    </row>
    <row r="644" spans="8:8" ht="15" x14ac:dyDescent="0.25">
      <c r="H644" s="232"/>
    </row>
    <row r="645" spans="8:8" ht="15" x14ac:dyDescent="0.25">
      <c r="H645" s="232"/>
    </row>
    <row r="646" spans="8:8" ht="15" x14ac:dyDescent="0.25">
      <c r="H646" s="232"/>
    </row>
    <row r="647" spans="8:8" ht="15" x14ac:dyDescent="0.25">
      <c r="H647" s="232"/>
    </row>
    <row r="648" spans="8:8" ht="15" x14ac:dyDescent="0.25">
      <c r="H648" s="232"/>
    </row>
    <row r="649" spans="8:8" ht="15" x14ac:dyDescent="0.25">
      <c r="H649" s="232"/>
    </row>
    <row r="650" spans="8:8" ht="15" x14ac:dyDescent="0.25">
      <c r="H650" s="232"/>
    </row>
    <row r="651" spans="8:8" ht="15" x14ac:dyDescent="0.25">
      <c r="H651" s="232"/>
    </row>
    <row r="652" spans="8:8" ht="15" x14ac:dyDescent="0.25">
      <c r="H652" s="232"/>
    </row>
    <row r="653" spans="8:8" ht="15" x14ac:dyDescent="0.25">
      <c r="H653" s="232"/>
    </row>
    <row r="654" spans="8:8" ht="15" x14ac:dyDescent="0.25">
      <c r="H654" s="232"/>
    </row>
    <row r="655" spans="8:8" ht="15" x14ac:dyDescent="0.25">
      <c r="H655" s="232"/>
    </row>
    <row r="656" spans="8:8" ht="15" x14ac:dyDescent="0.25">
      <c r="H656" s="232"/>
    </row>
    <row r="657" spans="8:8" ht="15" x14ac:dyDescent="0.25">
      <c r="H657" s="232"/>
    </row>
    <row r="658" spans="8:8" ht="15" x14ac:dyDescent="0.25">
      <c r="H658" s="232"/>
    </row>
    <row r="659" spans="8:8" ht="15" x14ac:dyDescent="0.25">
      <c r="H659" s="232"/>
    </row>
    <row r="660" spans="8:8" ht="15" x14ac:dyDescent="0.25">
      <c r="H660" s="232"/>
    </row>
    <row r="661" spans="8:8" ht="15" x14ac:dyDescent="0.25">
      <c r="H661" s="232"/>
    </row>
    <row r="662" spans="8:8" ht="15" x14ac:dyDescent="0.25">
      <c r="H662" s="232"/>
    </row>
    <row r="663" spans="8:8" ht="15" x14ac:dyDescent="0.25">
      <c r="H663" s="232"/>
    </row>
    <row r="664" spans="8:8" ht="15" x14ac:dyDescent="0.25">
      <c r="H664" s="232"/>
    </row>
    <row r="665" spans="8:8" ht="15" x14ac:dyDescent="0.25">
      <c r="H665" s="232"/>
    </row>
    <row r="666" spans="8:8" ht="15" x14ac:dyDescent="0.25">
      <c r="H666" s="232"/>
    </row>
    <row r="667" spans="8:8" ht="15" x14ac:dyDescent="0.25">
      <c r="H667" s="232"/>
    </row>
    <row r="668" spans="8:8" ht="15" x14ac:dyDescent="0.25">
      <c r="H668" s="232"/>
    </row>
    <row r="669" spans="8:8" ht="15" x14ac:dyDescent="0.25">
      <c r="H669" s="232"/>
    </row>
    <row r="670" spans="8:8" ht="15" x14ac:dyDescent="0.25">
      <c r="H670" s="232"/>
    </row>
    <row r="671" spans="8:8" ht="15" x14ac:dyDescent="0.25">
      <c r="H671" s="232"/>
    </row>
    <row r="672" spans="8:8" ht="15" x14ac:dyDescent="0.25">
      <c r="H672" s="232"/>
    </row>
    <row r="673" spans="8:8" ht="15" x14ac:dyDescent="0.25">
      <c r="H673" s="232"/>
    </row>
    <row r="674" spans="8:8" ht="15" x14ac:dyDescent="0.25">
      <c r="H674" s="232"/>
    </row>
    <row r="675" spans="8:8" ht="15" x14ac:dyDescent="0.25">
      <c r="H675" s="232"/>
    </row>
    <row r="676" spans="8:8" ht="15" x14ac:dyDescent="0.25">
      <c r="H676" s="232"/>
    </row>
    <row r="677" spans="8:8" ht="15" x14ac:dyDescent="0.25">
      <c r="H677" s="232"/>
    </row>
    <row r="678" spans="8:8" ht="15" x14ac:dyDescent="0.25">
      <c r="H678" s="232"/>
    </row>
    <row r="679" spans="8:8" ht="15" x14ac:dyDescent="0.25">
      <c r="H679" s="232"/>
    </row>
    <row r="680" spans="8:8" ht="15" x14ac:dyDescent="0.25">
      <c r="H680" s="232"/>
    </row>
    <row r="681" spans="8:8" ht="15" x14ac:dyDescent="0.25">
      <c r="H681" s="232"/>
    </row>
    <row r="682" spans="8:8" ht="15" x14ac:dyDescent="0.25">
      <c r="H682" s="232"/>
    </row>
    <row r="683" spans="8:8" ht="15" x14ac:dyDescent="0.25">
      <c r="H683" s="232"/>
    </row>
    <row r="684" spans="8:8" ht="15" x14ac:dyDescent="0.25">
      <c r="H684" s="232"/>
    </row>
    <row r="685" spans="8:8" ht="15" x14ac:dyDescent="0.25">
      <c r="H685" s="232"/>
    </row>
    <row r="686" spans="8:8" ht="15" x14ac:dyDescent="0.25">
      <c r="H686" s="232"/>
    </row>
    <row r="687" spans="8:8" ht="15" x14ac:dyDescent="0.25">
      <c r="H687" s="232"/>
    </row>
    <row r="688" spans="8:8" ht="15" x14ac:dyDescent="0.25">
      <c r="H688" s="232"/>
    </row>
    <row r="689" spans="8:8" ht="15" x14ac:dyDescent="0.25">
      <c r="H689" s="232"/>
    </row>
    <row r="690" spans="8:8" ht="15" x14ac:dyDescent="0.25">
      <c r="H690" s="232"/>
    </row>
    <row r="691" spans="8:8" ht="15" x14ac:dyDescent="0.25">
      <c r="H691" s="232"/>
    </row>
    <row r="692" spans="8:8" ht="15" x14ac:dyDescent="0.25">
      <c r="H692" s="232"/>
    </row>
    <row r="693" spans="8:8" ht="15" x14ac:dyDescent="0.25">
      <c r="H693" s="232"/>
    </row>
    <row r="694" spans="8:8" ht="15" x14ac:dyDescent="0.25">
      <c r="H694" s="232"/>
    </row>
    <row r="695" spans="8:8" ht="15" x14ac:dyDescent="0.25">
      <c r="H695" s="232"/>
    </row>
    <row r="696" spans="8:8" ht="15" x14ac:dyDescent="0.25">
      <c r="H696" s="232"/>
    </row>
    <row r="697" spans="8:8" ht="15" x14ac:dyDescent="0.25">
      <c r="H697" s="232"/>
    </row>
    <row r="698" spans="8:8" ht="15" x14ac:dyDescent="0.25">
      <c r="H698" s="232"/>
    </row>
    <row r="699" spans="8:8" ht="15" x14ac:dyDescent="0.25">
      <c r="H699" s="232"/>
    </row>
    <row r="700" spans="8:8" ht="15" x14ac:dyDescent="0.25">
      <c r="H700" s="232"/>
    </row>
    <row r="701" spans="8:8" ht="15" x14ac:dyDescent="0.25">
      <c r="H701" s="232"/>
    </row>
    <row r="702" spans="8:8" ht="15" x14ac:dyDescent="0.25">
      <c r="H702" s="232"/>
    </row>
    <row r="703" spans="8:8" ht="15" x14ac:dyDescent="0.25">
      <c r="H703" s="232"/>
    </row>
    <row r="704" spans="8:8" ht="15" x14ac:dyDescent="0.25">
      <c r="H704" s="232"/>
    </row>
    <row r="705" spans="8:8" ht="15" x14ac:dyDescent="0.25">
      <c r="H705" s="232"/>
    </row>
    <row r="706" spans="8:8" ht="15" x14ac:dyDescent="0.25">
      <c r="H706" s="232"/>
    </row>
    <row r="707" spans="8:8" ht="15" x14ac:dyDescent="0.25">
      <c r="H707" s="232"/>
    </row>
    <row r="708" spans="8:8" ht="15" x14ac:dyDescent="0.25">
      <c r="H708" s="232"/>
    </row>
    <row r="709" spans="8:8" ht="15" x14ac:dyDescent="0.25">
      <c r="H709" s="232"/>
    </row>
    <row r="710" spans="8:8" ht="15" x14ac:dyDescent="0.25">
      <c r="H710" s="232"/>
    </row>
    <row r="711" spans="8:8" ht="15" x14ac:dyDescent="0.25">
      <c r="H711" s="232"/>
    </row>
    <row r="712" spans="8:8" ht="15" x14ac:dyDescent="0.25">
      <c r="H712" s="232"/>
    </row>
    <row r="713" spans="8:8" ht="15" x14ac:dyDescent="0.25">
      <c r="H713" s="232"/>
    </row>
    <row r="714" spans="8:8" ht="15" x14ac:dyDescent="0.25">
      <c r="H714" s="232"/>
    </row>
    <row r="715" spans="8:8" ht="15" x14ac:dyDescent="0.25">
      <c r="H715" s="232"/>
    </row>
    <row r="716" spans="8:8" ht="15" x14ac:dyDescent="0.25">
      <c r="H716" s="232"/>
    </row>
    <row r="717" spans="8:8" ht="15" x14ac:dyDescent="0.25">
      <c r="H717" s="232"/>
    </row>
    <row r="718" spans="8:8" ht="15" x14ac:dyDescent="0.25">
      <c r="H718" s="232"/>
    </row>
    <row r="719" spans="8:8" ht="15" x14ac:dyDescent="0.25">
      <c r="H719" s="232"/>
    </row>
    <row r="720" spans="8:8" ht="15" x14ac:dyDescent="0.25">
      <c r="H720" s="232"/>
    </row>
    <row r="721" spans="8:8" ht="15" x14ac:dyDescent="0.25">
      <c r="H721" s="232"/>
    </row>
    <row r="722" spans="8:8" ht="15" x14ac:dyDescent="0.25">
      <c r="H722" s="232"/>
    </row>
    <row r="723" spans="8:8" ht="15" x14ac:dyDescent="0.25">
      <c r="H723" s="232"/>
    </row>
    <row r="724" spans="8:8" ht="15" x14ac:dyDescent="0.25">
      <c r="H724" s="232"/>
    </row>
    <row r="725" spans="8:8" ht="15" x14ac:dyDescent="0.25">
      <c r="H725" s="232"/>
    </row>
    <row r="726" spans="8:8" ht="15" x14ac:dyDescent="0.25">
      <c r="H726" s="232"/>
    </row>
    <row r="727" spans="8:8" ht="15" x14ac:dyDescent="0.25">
      <c r="H727" s="232"/>
    </row>
    <row r="728" spans="8:8" ht="15" x14ac:dyDescent="0.25">
      <c r="H728" s="232"/>
    </row>
    <row r="729" spans="8:8" ht="15" x14ac:dyDescent="0.25">
      <c r="H729" s="232"/>
    </row>
    <row r="730" spans="8:8" ht="15" x14ac:dyDescent="0.25">
      <c r="H730" s="232"/>
    </row>
    <row r="731" spans="8:8" ht="15" x14ac:dyDescent="0.25">
      <c r="H731" s="232"/>
    </row>
    <row r="732" spans="8:8" ht="15" x14ac:dyDescent="0.25">
      <c r="H732" s="232"/>
    </row>
    <row r="733" spans="8:8" ht="15" x14ac:dyDescent="0.25">
      <c r="H733" s="232"/>
    </row>
    <row r="734" spans="8:8" ht="15" x14ac:dyDescent="0.25">
      <c r="H734" s="232"/>
    </row>
    <row r="735" spans="8:8" ht="15" x14ac:dyDescent="0.25">
      <c r="H735" s="232"/>
    </row>
    <row r="736" spans="8:8" ht="15" x14ac:dyDescent="0.25">
      <c r="H736" s="232"/>
    </row>
    <row r="737" spans="8:8" ht="15" x14ac:dyDescent="0.25">
      <c r="H737" s="232"/>
    </row>
    <row r="738" spans="8:8" ht="15" x14ac:dyDescent="0.25">
      <c r="H738" s="232"/>
    </row>
    <row r="739" spans="8:8" ht="15" x14ac:dyDescent="0.25">
      <c r="H739" s="232"/>
    </row>
    <row r="740" spans="8:8" ht="15" x14ac:dyDescent="0.25">
      <c r="H740" s="232"/>
    </row>
    <row r="741" spans="8:8" ht="15" x14ac:dyDescent="0.25">
      <c r="H741" s="232"/>
    </row>
    <row r="742" spans="8:8" ht="15" x14ac:dyDescent="0.25">
      <c r="H742" s="232"/>
    </row>
    <row r="743" spans="8:8" ht="15" x14ac:dyDescent="0.25">
      <c r="H743" s="232"/>
    </row>
    <row r="744" spans="8:8" ht="15" x14ac:dyDescent="0.25">
      <c r="H744" s="232"/>
    </row>
    <row r="745" spans="8:8" ht="15" x14ac:dyDescent="0.25">
      <c r="H745" s="232"/>
    </row>
    <row r="746" spans="8:8" ht="15" x14ac:dyDescent="0.25">
      <c r="H746" s="232"/>
    </row>
    <row r="747" spans="8:8" ht="15" x14ac:dyDescent="0.25">
      <c r="H747" s="232"/>
    </row>
    <row r="748" spans="8:8" ht="15" x14ac:dyDescent="0.25">
      <c r="H748" s="232"/>
    </row>
    <row r="749" spans="8:8" ht="15" x14ac:dyDescent="0.25">
      <c r="H749" s="232"/>
    </row>
    <row r="750" spans="8:8" ht="15" x14ac:dyDescent="0.25">
      <c r="H750" s="232"/>
    </row>
    <row r="751" spans="8:8" ht="15" x14ac:dyDescent="0.25">
      <c r="H751" s="232"/>
    </row>
    <row r="752" spans="8:8" ht="15" x14ac:dyDescent="0.25">
      <c r="H752" s="232"/>
    </row>
    <row r="753" spans="8:8" ht="15" x14ac:dyDescent="0.25">
      <c r="H753" s="232"/>
    </row>
    <row r="754" spans="8:8" ht="15" x14ac:dyDescent="0.25">
      <c r="H754" s="232"/>
    </row>
    <row r="755" spans="8:8" ht="15" x14ac:dyDescent="0.25">
      <c r="H755" s="232"/>
    </row>
    <row r="756" spans="8:8" ht="15" x14ac:dyDescent="0.25">
      <c r="H756" s="232"/>
    </row>
    <row r="757" spans="8:8" ht="15" x14ac:dyDescent="0.25">
      <c r="H757" s="232"/>
    </row>
    <row r="758" spans="8:8" ht="15" x14ac:dyDescent="0.25">
      <c r="H758" s="232"/>
    </row>
    <row r="759" spans="8:8" ht="15" x14ac:dyDescent="0.25">
      <c r="H759" s="232"/>
    </row>
    <row r="760" spans="8:8" ht="15" x14ac:dyDescent="0.25">
      <c r="H760" s="232"/>
    </row>
    <row r="761" spans="8:8" ht="15" x14ac:dyDescent="0.25">
      <c r="H761" s="232"/>
    </row>
    <row r="762" spans="8:8" ht="15" x14ac:dyDescent="0.25">
      <c r="H762" s="232"/>
    </row>
    <row r="763" spans="8:8" ht="15" x14ac:dyDescent="0.25">
      <c r="H763" s="232"/>
    </row>
    <row r="764" spans="8:8" ht="15" x14ac:dyDescent="0.25">
      <c r="H764" s="232"/>
    </row>
    <row r="765" spans="8:8" ht="15" x14ac:dyDescent="0.25">
      <c r="H765" s="232"/>
    </row>
    <row r="766" spans="8:8" ht="15" x14ac:dyDescent="0.25">
      <c r="H766" s="232"/>
    </row>
    <row r="767" spans="8:8" ht="15" x14ac:dyDescent="0.25">
      <c r="H767" s="232"/>
    </row>
    <row r="768" spans="8:8" ht="15" x14ac:dyDescent="0.25">
      <c r="H768" s="232"/>
    </row>
    <row r="769" spans="8:8" ht="15" x14ac:dyDescent="0.25">
      <c r="H769" s="232"/>
    </row>
    <row r="770" spans="8:8" ht="15" x14ac:dyDescent="0.25">
      <c r="H770" s="232"/>
    </row>
    <row r="771" spans="8:8" ht="15" x14ac:dyDescent="0.25">
      <c r="H771" s="232"/>
    </row>
    <row r="772" spans="8:8" ht="15" x14ac:dyDescent="0.25">
      <c r="H772" s="232"/>
    </row>
    <row r="773" spans="8:8" ht="15" x14ac:dyDescent="0.25">
      <c r="H773" s="232"/>
    </row>
    <row r="774" spans="8:8" ht="15" x14ac:dyDescent="0.25">
      <c r="H774" s="232"/>
    </row>
    <row r="775" spans="8:8" ht="15" x14ac:dyDescent="0.25">
      <c r="H775" s="232"/>
    </row>
    <row r="776" spans="8:8" ht="15" x14ac:dyDescent="0.25">
      <c r="H776" s="232"/>
    </row>
    <row r="777" spans="8:8" ht="15" x14ac:dyDescent="0.25">
      <c r="H777" s="232"/>
    </row>
    <row r="778" spans="8:8" ht="15" x14ac:dyDescent="0.25">
      <c r="H778" s="232"/>
    </row>
    <row r="779" spans="8:8" ht="15" x14ac:dyDescent="0.25">
      <c r="H779" s="232"/>
    </row>
    <row r="780" spans="8:8" ht="15" x14ac:dyDescent="0.25">
      <c r="H780" s="232"/>
    </row>
    <row r="781" spans="8:8" ht="15" x14ac:dyDescent="0.25">
      <c r="H781" s="232"/>
    </row>
    <row r="782" spans="8:8" ht="15" x14ac:dyDescent="0.25">
      <c r="H782" s="232"/>
    </row>
    <row r="783" spans="8:8" ht="15" x14ac:dyDescent="0.25">
      <c r="H783" s="232"/>
    </row>
    <row r="784" spans="8:8" ht="15" x14ac:dyDescent="0.25">
      <c r="H784" s="232"/>
    </row>
    <row r="785" spans="8:8" ht="15" x14ac:dyDescent="0.25">
      <c r="H785" s="232"/>
    </row>
    <row r="786" spans="8:8" ht="15" x14ac:dyDescent="0.25">
      <c r="H786" s="232"/>
    </row>
    <row r="787" spans="8:8" ht="15" x14ac:dyDescent="0.25">
      <c r="H787" s="232"/>
    </row>
  </sheetData>
  <hyperlinks>
    <hyperlink ref="A3" r:id="rId1" xr:uid="{C90DE963-BEB3-4138-8898-90C522EFA391}"/>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EA32B7-A959-45DC-B2B4-6EDF636D4D17}">
  <dimension ref="A1:K555"/>
  <sheetViews>
    <sheetView workbookViewId="0"/>
  </sheetViews>
  <sheetFormatPr defaultColWidth="8.25" defaultRowHeight="15" x14ac:dyDescent="0.25"/>
  <cols>
    <col min="1" max="1" width="12.625" style="253" customWidth="1"/>
    <col min="2" max="2" width="35" style="253" customWidth="1"/>
    <col min="3" max="3" width="27.625" style="253" customWidth="1"/>
    <col min="4" max="4" width="9" style="253" customWidth="1"/>
    <col min="5" max="5" width="10.75" style="253" customWidth="1"/>
    <col min="6" max="6" width="11.125" style="253" customWidth="1"/>
    <col min="7" max="7" width="12.375" style="253" customWidth="1"/>
    <col min="8" max="8" width="11.25" style="232" customWidth="1"/>
    <col min="9" max="9" width="14.625" style="253" customWidth="1"/>
    <col min="10" max="10" width="12.625" style="253" customWidth="1"/>
    <col min="11" max="11" width="9.25" style="253" customWidth="1"/>
    <col min="12" max="12" width="8.25" style="253" customWidth="1"/>
    <col min="13" max="16384" width="8.25" style="253"/>
  </cols>
  <sheetData>
    <row r="1" spans="1:8" ht="19.149999999999999" customHeight="1" thickBot="1" x14ac:dyDescent="0.35">
      <c r="A1" s="252" t="s">
        <v>2031</v>
      </c>
    </row>
    <row r="2" spans="1:8" ht="15.75" thickTop="1" x14ac:dyDescent="0.25">
      <c r="A2" s="231" t="s">
        <v>2058</v>
      </c>
    </row>
    <row r="3" spans="1:8" x14ac:dyDescent="0.25">
      <c r="A3" s="201" t="s">
        <v>2014</v>
      </c>
    </row>
    <row r="4" spans="1:8" x14ac:dyDescent="0.25">
      <c r="A4" s="95"/>
    </row>
    <row r="5" spans="1:8" x14ac:dyDescent="0.25">
      <c r="A5" s="232" t="s">
        <v>2030</v>
      </c>
    </row>
    <row r="6" spans="1:8" s="232" customFormat="1" x14ac:dyDescent="0.25">
      <c r="A6" s="239" t="s">
        <v>245</v>
      </c>
      <c r="B6" s="239" t="s">
        <v>246</v>
      </c>
      <c r="C6" s="239" t="s">
        <v>1117</v>
      </c>
      <c r="D6" s="246" t="s">
        <v>506</v>
      </c>
      <c r="E6" s="246" t="s">
        <v>507</v>
      </c>
      <c r="F6" s="246" t="s">
        <v>508</v>
      </c>
      <c r="G6" s="246" t="s">
        <v>509</v>
      </c>
      <c r="H6" s="239"/>
    </row>
    <row r="7" spans="1:8" s="233" customFormat="1" ht="14.25" customHeight="1" x14ac:dyDescent="0.2">
      <c r="A7" s="249" t="s">
        <v>250</v>
      </c>
      <c r="B7" s="249" t="s">
        <v>251</v>
      </c>
      <c r="C7" s="249" t="s">
        <v>235</v>
      </c>
      <c r="D7" s="248">
        <v>51</v>
      </c>
      <c r="E7" s="248">
        <v>63</v>
      </c>
      <c r="F7" s="248">
        <v>71</v>
      </c>
      <c r="G7" s="248">
        <v>84</v>
      </c>
      <c r="H7" s="247"/>
    </row>
    <row r="8" spans="1:8" s="233" customFormat="1" ht="14.25" customHeight="1" x14ac:dyDescent="0.2">
      <c r="A8" s="249" t="s">
        <v>253</v>
      </c>
      <c r="B8" s="249" t="s">
        <v>254</v>
      </c>
      <c r="C8" s="249" t="s">
        <v>235</v>
      </c>
      <c r="D8" s="248">
        <v>58</v>
      </c>
      <c r="E8" s="248">
        <v>66</v>
      </c>
      <c r="F8" s="248">
        <v>69</v>
      </c>
      <c r="G8" s="248">
        <v>84</v>
      </c>
      <c r="H8" s="247"/>
    </row>
    <row r="9" spans="1:8" s="233" customFormat="1" ht="14.25" customHeight="1" x14ac:dyDescent="0.2">
      <c r="A9" s="249" t="s">
        <v>255</v>
      </c>
      <c r="B9" s="249" t="s">
        <v>256</v>
      </c>
      <c r="C9" s="249" t="s">
        <v>235</v>
      </c>
      <c r="D9" s="248">
        <v>58</v>
      </c>
      <c r="E9" s="248">
        <v>69</v>
      </c>
      <c r="F9" s="248">
        <v>73</v>
      </c>
      <c r="G9" s="248">
        <v>83</v>
      </c>
      <c r="H9" s="247"/>
    </row>
    <row r="10" spans="1:8" s="233" customFormat="1" ht="14.25" customHeight="1" x14ac:dyDescent="0.2">
      <c r="A10" s="249" t="s">
        <v>257</v>
      </c>
      <c r="B10" s="249" t="s">
        <v>258</v>
      </c>
      <c r="C10" s="249" t="s">
        <v>235</v>
      </c>
      <c r="D10" s="248">
        <v>59</v>
      </c>
      <c r="E10" s="248">
        <v>66</v>
      </c>
      <c r="F10" s="248">
        <v>71</v>
      </c>
      <c r="G10" s="248">
        <v>83</v>
      </c>
      <c r="H10" s="247"/>
    </row>
    <row r="11" spans="1:8" s="233" customFormat="1" ht="14.25" customHeight="1" x14ac:dyDescent="0.2">
      <c r="A11" s="249" t="s">
        <v>259</v>
      </c>
      <c r="B11" s="249" t="s">
        <v>260</v>
      </c>
      <c r="C11" s="249" t="s">
        <v>235</v>
      </c>
      <c r="D11" s="248">
        <v>52</v>
      </c>
      <c r="E11" s="248">
        <v>63</v>
      </c>
      <c r="F11" s="248">
        <v>69</v>
      </c>
      <c r="G11" s="248">
        <v>84</v>
      </c>
      <c r="H11" s="247"/>
    </row>
    <row r="12" spans="1:8" s="233" customFormat="1" ht="14.25" customHeight="1" x14ac:dyDescent="0.2">
      <c r="A12" s="249" t="s">
        <v>261</v>
      </c>
      <c r="B12" s="249" t="s">
        <v>262</v>
      </c>
      <c r="C12" s="249" t="s">
        <v>235</v>
      </c>
      <c r="D12" s="248">
        <v>53</v>
      </c>
      <c r="E12" s="248">
        <v>63</v>
      </c>
      <c r="F12" s="248">
        <v>70</v>
      </c>
      <c r="G12" s="248">
        <v>84</v>
      </c>
      <c r="H12" s="247"/>
    </row>
    <row r="13" spans="1:8" s="233" customFormat="1" ht="14.25" customHeight="1" x14ac:dyDescent="0.2">
      <c r="A13" s="249" t="s">
        <v>263</v>
      </c>
      <c r="B13" s="249" t="s">
        <v>264</v>
      </c>
      <c r="C13" s="249" t="s">
        <v>235</v>
      </c>
      <c r="D13" s="248">
        <v>53</v>
      </c>
      <c r="E13" s="248">
        <v>65</v>
      </c>
      <c r="F13" s="248">
        <v>69</v>
      </c>
      <c r="G13" s="248">
        <v>84</v>
      </c>
      <c r="H13" s="247"/>
    </row>
    <row r="14" spans="1:8" s="233" customFormat="1" ht="14.25" customHeight="1" x14ac:dyDescent="0.2">
      <c r="A14" s="249" t="s">
        <v>265</v>
      </c>
      <c r="B14" s="249" t="s">
        <v>266</v>
      </c>
      <c r="C14" s="249" t="s">
        <v>235</v>
      </c>
      <c r="D14" s="248">
        <v>55</v>
      </c>
      <c r="E14" s="248">
        <v>66</v>
      </c>
      <c r="F14" s="248">
        <v>70</v>
      </c>
      <c r="G14" s="248">
        <v>84</v>
      </c>
      <c r="H14" s="247"/>
    </row>
    <row r="15" spans="1:8" s="233" customFormat="1" ht="14.25" customHeight="1" x14ac:dyDescent="0.2">
      <c r="A15" s="249" t="s">
        <v>267</v>
      </c>
      <c r="B15" s="249" t="s">
        <v>268</v>
      </c>
      <c r="C15" s="249" t="s">
        <v>235</v>
      </c>
      <c r="D15" s="248">
        <v>55</v>
      </c>
      <c r="E15" s="248">
        <v>66</v>
      </c>
      <c r="F15" s="248">
        <v>72</v>
      </c>
      <c r="G15" s="248">
        <v>84</v>
      </c>
      <c r="H15" s="247"/>
    </row>
    <row r="16" spans="1:8" s="233" customFormat="1" ht="14.25" customHeight="1" x14ac:dyDescent="0.2">
      <c r="A16" s="249" t="s">
        <v>269</v>
      </c>
      <c r="B16" s="249" t="s">
        <v>270</v>
      </c>
      <c r="C16" s="249" t="s">
        <v>235</v>
      </c>
      <c r="D16" s="248">
        <v>53</v>
      </c>
      <c r="E16" s="248">
        <v>66</v>
      </c>
      <c r="F16" s="248">
        <v>71</v>
      </c>
      <c r="G16" s="248">
        <v>84</v>
      </c>
      <c r="H16" s="247"/>
    </row>
    <row r="17" spans="1:8" s="233" customFormat="1" ht="14.25" customHeight="1" x14ac:dyDescent="0.2">
      <c r="A17" s="249" t="s">
        <v>272</v>
      </c>
      <c r="B17" s="249" t="s">
        <v>273</v>
      </c>
      <c r="C17" s="249" t="s">
        <v>235</v>
      </c>
      <c r="D17" s="248">
        <v>57</v>
      </c>
      <c r="E17" s="248">
        <v>64</v>
      </c>
      <c r="F17" s="248">
        <v>71</v>
      </c>
      <c r="G17" s="248">
        <v>84</v>
      </c>
      <c r="H17" s="247"/>
    </row>
    <row r="18" spans="1:8" s="233" customFormat="1" ht="14.25" customHeight="1" x14ac:dyDescent="0.2">
      <c r="A18" s="249" t="s">
        <v>274</v>
      </c>
      <c r="B18" s="249" t="s">
        <v>275</v>
      </c>
      <c r="C18" s="249" t="s">
        <v>235</v>
      </c>
      <c r="D18" s="248">
        <v>52</v>
      </c>
      <c r="E18" s="248">
        <v>63</v>
      </c>
      <c r="F18" s="248">
        <v>71</v>
      </c>
      <c r="G18" s="248">
        <v>84</v>
      </c>
      <c r="H18" s="247"/>
    </row>
    <row r="19" spans="1:8" s="233" customFormat="1" ht="14.25" customHeight="1" x14ac:dyDescent="0.2">
      <c r="A19" s="249" t="s">
        <v>276</v>
      </c>
      <c r="B19" s="249" t="s">
        <v>277</v>
      </c>
      <c r="C19" s="249" t="s">
        <v>235</v>
      </c>
      <c r="D19" s="248">
        <v>56</v>
      </c>
      <c r="E19" s="248">
        <v>66</v>
      </c>
      <c r="F19" s="248">
        <v>72</v>
      </c>
      <c r="G19" s="248">
        <v>83</v>
      </c>
      <c r="H19" s="247"/>
    </row>
    <row r="20" spans="1:8" s="233" customFormat="1" ht="14.25" customHeight="1" x14ac:dyDescent="0.2">
      <c r="A20" s="249" t="s">
        <v>278</v>
      </c>
      <c r="B20" s="249" t="s">
        <v>279</v>
      </c>
      <c r="C20" s="249" t="s">
        <v>235</v>
      </c>
      <c r="D20" s="248">
        <v>55</v>
      </c>
      <c r="E20" s="248">
        <v>66</v>
      </c>
      <c r="F20" s="248">
        <v>71</v>
      </c>
      <c r="G20" s="248">
        <v>83</v>
      </c>
      <c r="H20" s="247"/>
    </row>
    <row r="21" spans="1:8" s="233" customFormat="1" ht="14.25" customHeight="1" x14ac:dyDescent="0.2">
      <c r="A21" s="249" t="s">
        <v>280</v>
      </c>
      <c r="B21" s="249" t="s">
        <v>281</v>
      </c>
      <c r="C21" s="249" t="s">
        <v>235</v>
      </c>
      <c r="D21" s="248">
        <v>58</v>
      </c>
      <c r="E21" s="248">
        <v>66</v>
      </c>
      <c r="F21" s="248">
        <v>71</v>
      </c>
      <c r="G21" s="248">
        <v>84</v>
      </c>
      <c r="H21" s="247"/>
    </row>
    <row r="22" spans="1:8" s="233" customFormat="1" ht="14.25" customHeight="1" x14ac:dyDescent="0.2">
      <c r="A22" s="249" t="s">
        <v>282</v>
      </c>
      <c r="B22" s="249" t="s">
        <v>283</v>
      </c>
      <c r="C22" s="249" t="s">
        <v>235</v>
      </c>
      <c r="D22" s="248">
        <v>57</v>
      </c>
      <c r="E22" s="248">
        <v>65</v>
      </c>
      <c r="F22" s="248">
        <v>71</v>
      </c>
      <c r="G22" s="248">
        <v>84</v>
      </c>
      <c r="H22" s="247"/>
    </row>
    <row r="23" spans="1:8" s="233" customFormat="1" ht="14.25" customHeight="1" x14ac:dyDescent="0.2">
      <c r="A23" s="249" t="s">
        <v>284</v>
      </c>
      <c r="B23" s="249" t="s">
        <v>285</v>
      </c>
      <c r="C23" s="249" t="s">
        <v>235</v>
      </c>
      <c r="D23" s="248">
        <v>56</v>
      </c>
      <c r="E23" s="248">
        <v>66</v>
      </c>
      <c r="F23" s="248">
        <v>70</v>
      </c>
      <c r="G23" s="248">
        <v>84</v>
      </c>
      <c r="H23" s="247"/>
    </row>
    <row r="24" spans="1:8" s="233" customFormat="1" ht="14.25" customHeight="1" x14ac:dyDescent="0.2">
      <c r="A24" s="249" t="s">
        <v>286</v>
      </c>
      <c r="B24" s="249" t="s">
        <v>287</v>
      </c>
      <c r="C24" s="249" t="s">
        <v>235</v>
      </c>
      <c r="D24" s="248">
        <v>52</v>
      </c>
      <c r="E24" s="248">
        <v>66</v>
      </c>
      <c r="F24" s="248">
        <v>71</v>
      </c>
      <c r="G24" s="248">
        <v>84</v>
      </c>
      <c r="H24" s="247"/>
    </row>
    <row r="25" spans="1:8" s="233" customFormat="1" ht="14.25" customHeight="1" x14ac:dyDescent="0.2">
      <c r="A25" s="249" t="s">
        <v>288</v>
      </c>
      <c r="B25" s="249" t="s">
        <v>289</v>
      </c>
      <c r="C25" s="249" t="s">
        <v>235</v>
      </c>
      <c r="D25" s="248">
        <v>56</v>
      </c>
      <c r="E25" s="248">
        <v>65</v>
      </c>
      <c r="F25" s="248">
        <v>70</v>
      </c>
      <c r="G25" s="248">
        <v>84</v>
      </c>
      <c r="H25" s="247"/>
    </row>
    <row r="26" spans="1:8" s="233" customFormat="1" ht="14.25" customHeight="1" x14ac:dyDescent="0.2">
      <c r="A26" s="249" t="s">
        <v>290</v>
      </c>
      <c r="B26" s="249" t="s">
        <v>291</v>
      </c>
      <c r="C26" s="249" t="s">
        <v>235</v>
      </c>
      <c r="D26" s="248">
        <v>55</v>
      </c>
      <c r="E26" s="248">
        <v>66</v>
      </c>
      <c r="F26" s="248">
        <v>70</v>
      </c>
      <c r="G26" s="248">
        <v>84</v>
      </c>
      <c r="H26" s="247"/>
    </row>
    <row r="27" spans="1:8" s="233" customFormat="1" ht="14.25" customHeight="1" x14ac:dyDescent="0.2">
      <c r="A27" s="249" t="s">
        <v>292</v>
      </c>
      <c r="B27" s="249" t="s">
        <v>293</v>
      </c>
      <c r="C27" s="249" t="s">
        <v>235</v>
      </c>
      <c r="D27" s="248">
        <v>55</v>
      </c>
      <c r="E27" s="248">
        <v>64</v>
      </c>
      <c r="F27" s="248">
        <v>69</v>
      </c>
      <c r="G27" s="248">
        <v>83</v>
      </c>
      <c r="H27" s="247"/>
    </row>
    <row r="28" spans="1:8" s="233" customFormat="1" ht="14.25" customHeight="1" x14ac:dyDescent="0.2">
      <c r="A28" s="249" t="s">
        <v>294</v>
      </c>
      <c r="B28" s="249" t="s">
        <v>295</v>
      </c>
      <c r="C28" s="249" t="s">
        <v>235</v>
      </c>
      <c r="D28" s="248">
        <v>59</v>
      </c>
      <c r="E28" s="248">
        <v>67</v>
      </c>
      <c r="F28" s="248">
        <v>70</v>
      </c>
      <c r="G28" s="248">
        <v>84</v>
      </c>
      <c r="H28" s="247"/>
    </row>
    <row r="29" spans="1:8" s="233" customFormat="1" ht="14.25" customHeight="1" x14ac:dyDescent="0.2">
      <c r="A29" s="249" t="s">
        <v>296</v>
      </c>
      <c r="B29" s="249" t="s">
        <v>297</v>
      </c>
      <c r="C29" s="249" t="s">
        <v>235</v>
      </c>
      <c r="D29" s="248">
        <v>53</v>
      </c>
      <c r="E29" s="248">
        <v>66</v>
      </c>
      <c r="F29" s="248">
        <v>70</v>
      </c>
      <c r="G29" s="248">
        <v>84</v>
      </c>
      <c r="H29" s="247"/>
    </row>
    <row r="30" spans="1:8" s="233" customFormat="1" ht="14.25" customHeight="1" x14ac:dyDescent="0.2">
      <c r="A30" s="249" t="s">
        <v>298</v>
      </c>
      <c r="B30" s="249" t="s">
        <v>299</v>
      </c>
      <c r="C30" s="249" t="s">
        <v>235</v>
      </c>
      <c r="D30" s="248">
        <v>51</v>
      </c>
      <c r="E30" s="248">
        <v>62</v>
      </c>
      <c r="F30" s="248">
        <v>69</v>
      </c>
      <c r="G30" s="248">
        <v>84</v>
      </c>
      <c r="H30" s="247"/>
    </row>
    <row r="31" spans="1:8" s="233" customFormat="1" ht="14.25" customHeight="1" x14ac:dyDescent="0.2">
      <c r="A31" s="249" t="s">
        <v>300</v>
      </c>
      <c r="B31" s="249" t="s">
        <v>301</v>
      </c>
      <c r="C31" s="249" t="s">
        <v>235</v>
      </c>
      <c r="D31" s="248">
        <v>58</v>
      </c>
      <c r="E31" s="248">
        <v>64</v>
      </c>
      <c r="F31" s="248">
        <v>70</v>
      </c>
      <c r="G31" s="248">
        <v>83</v>
      </c>
      <c r="H31" s="247"/>
    </row>
    <row r="32" spans="1:8" s="233" customFormat="1" ht="14.25" customHeight="1" x14ac:dyDescent="0.2">
      <c r="A32" s="249" t="s">
        <v>302</v>
      </c>
      <c r="B32" s="249" t="s">
        <v>303</v>
      </c>
      <c r="C32" s="249" t="s">
        <v>235</v>
      </c>
      <c r="D32" s="248">
        <v>63</v>
      </c>
      <c r="E32" s="248">
        <v>68</v>
      </c>
      <c r="F32" s="248">
        <v>71</v>
      </c>
      <c r="G32" s="248">
        <v>83</v>
      </c>
      <c r="H32" s="247"/>
    </row>
    <row r="33" spans="1:8" s="233" customFormat="1" ht="14.25" customHeight="1" x14ac:dyDescent="0.2">
      <c r="A33" s="249" t="s">
        <v>304</v>
      </c>
      <c r="B33" s="249" t="s">
        <v>305</v>
      </c>
      <c r="C33" s="249" t="s">
        <v>235</v>
      </c>
      <c r="D33" s="248">
        <v>61</v>
      </c>
      <c r="E33" s="248">
        <v>67</v>
      </c>
      <c r="F33" s="248">
        <v>72</v>
      </c>
      <c r="G33" s="248">
        <v>84</v>
      </c>
      <c r="H33" s="247"/>
    </row>
    <row r="34" spans="1:8" s="233" customFormat="1" ht="14.25" customHeight="1" x14ac:dyDescent="0.2">
      <c r="A34" s="249" t="s">
        <v>306</v>
      </c>
      <c r="B34" s="249" t="s">
        <v>307</v>
      </c>
      <c r="C34" s="249" t="s">
        <v>235</v>
      </c>
      <c r="D34" s="248">
        <v>57</v>
      </c>
      <c r="E34" s="248">
        <v>66</v>
      </c>
      <c r="F34" s="248">
        <v>71</v>
      </c>
      <c r="G34" s="248">
        <v>84</v>
      </c>
      <c r="H34" s="247"/>
    </row>
    <row r="35" spans="1:8" s="233" customFormat="1" ht="14.25" customHeight="1" x14ac:dyDescent="0.2">
      <c r="A35" s="249" t="s">
        <v>308</v>
      </c>
      <c r="B35" s="249" t="s">
        <v>309</v>
      </c>
      <c r="C35" s="249" t="s">
        <v>235</v>
      </c>
      <c r="D35" s="248">
        <v>49</v>
      </c>
      <c r="E35" s="248">
        <v>62</v>
      </c>
      <c r="F35" s="248">
        <v>71</v>
      </c>
      <c r="G35" s="248">
        <v>84</v>
      </c>
      <c r="H35" s="247"/>
    </row>
    <row r="36" spans="1:8" s="233" customFormat="1" ht="14.25" customHeight="1" x14ac:dyDescent="0.2">
      <c r="A36" s="249" t="s">
        <v>310</v>
      </c>
      <c r="B36" s="249" t="s">
        <v>311</v>
      </c>
      <c r="C36" s="249" t="s">
        <v>235</v>
      </c>
      <c r="D36" s="248">
        <v>48</v>
      </c>
      <c r="E36" s="248">
        <v>63</v>
      </c>
      <c r="F36" s="248">
        <v>70</v>
      </c>
      <c r="G36" s="248">
        <v>84</v>
      </c>
      <c r="H36" s="247"/>
    </row>
    <row r="37" spans="1:8" s="233" customFormat="1" ht="14.25" customHeight="1" x14ac:dyDescent="0.2">
      <c r="A37" s="249" t="s">
        <v>312</v>
      </c>
      <c r="B37" s="249" t="s">
        <v>313</v>
      </c>
      <c r="C37" s="249" t="s">
        <v>235</v>
      </c>
      <c r="D37" s="248">
        <v>56</v>
      </c>
      <c r="E37" s="248">
        <v>65</v>
      </c>
      <c r="F37" s="248">
        <v>71</v>
      </c>
      <c r="G37" s="248">
        <v>84</v>
      </c>
      <c r="H37" s="247"/>
    </row>
    <row r="38" spans="1:8" s="233" customFormat="1" ht="14.25" customHeight="1" x14ac:dyDescent="0.2">
      <c r="A38" s="249" t="s">
        <v>314</v>
      </c>
      <c r="B38" s="249" t="s">
        <v>315</v>
      </c>
      <c r="C38" s="249" t="s">
        <v>235</v>
      </c>
      <c r="D38" s="248">
        <v>53</v>
      </c>
      <c r="E38" s="248">
        <v>65</v>
      </c>
      <c r="F38" s="248">
        <v>71</v>
      </c>
      <c r="G38" s="248">
        <v>84</v>
      </c>
      <c r="H38" s="247"/>
    </row>
    <row r="39" spans="1:8" s="233" customFormat="1" ht="14.25" customHeight="1" x14ac:dyDescent="0.2">
      <c r="A39" s="249" t="s">
        <v>316</v>
      </c>
      <c r="B39" s="249" t="s">
        <v>317</v>
      </c>
      <c r="C39" s="249" t="s">
        <v>235</v>
      </c>
      <c r="D39" s="248">
        <v>48</v>
      </c>
      <c r="E39" s="248">
        <v>64</v>
      </c>
      <c r="F39" s="248">
        <v>69</v>
      </c>
      <c r="G39" s="248">
        <v>84</v>
      </c>
      <c r="H39" s="247"/>
    </row>
    <row r="40" spans="1:8" s="233" customFormat="1" ht="14.25" customHeight="1" x14ac:dyDescent="0.2">
      <c r="A40" s="249" t="s">
        <v>318</v>
      </c>
      <c r="B40" s="249" t="s">
        <v>319</v>
      </c>
      <c r="C40" s="249" t="s">
        <v>235</v>
      </c>
      <c r="D40" s="248">
        <v>53</v>
      </c>
      <c r="E40" s="248">
        <v>62</v>
      </c>
      <c r="F40" s="248">
        <v>69</v>
      </c>
      <c r="G40" s="248">
        <v>83</v>
      </c>
      <c r="H40" s="247"/>
    </row>
    <row r="41" spans="1:8" s="233" customFormat="1" ht="14.25" customHeight="1" x14ac:dyDescent="0.2">
      <c r="A41" s="249" t="s">
        <v>320</v>
      </c>
      <c r="B41" s="249" t="s">
        <v>321</v>
      </c>
      <c r="C41" s="249" t="s">
        <v>235</v>
      </c>
      <c r="D41" s="248">
        <v>55</v>
      </c>
      <c r="E41" s="248">
        <v>66</v>
      </c>
      <c r="F41" s="248">
        <v>71</v>
      </c>
      <c r="G41" s="248">
        <v>83</v>
      </c>
      <c r="H41" s="247"/>
    </row>
    <row r="42" spans="1:8" s="233" customFormat="1" ht="14.25" customHeight="1" x14ac:dyDescent="0.2">
      <c r="A42" s="249" t="s">
        <v>322</v>
      </c>
      <c r="B42" s="249" t="s">
        <v>323</v>
      </c>
      <c r="C42" s="249" t="s">
        <v>235</v>
      </c>
      <c r="D42" s="248">
        <v>56</v>
      </c>
      <c r="E42" s="248">
        <v>66</v>
      </c>
      <c r="F42" s="248">
        <v>70</v>
      </c>
      <c r="G42" s="248">
        <v>83</v>
      </c>
      <c r="H42" s="247"/>
    </row>
    <row r="43" spans="1:8" s="233" customFormat="1" ht="14.25" customHeight="1" x14ac:dyDescent="0.2">
      <c r="A43" s="249" t="s">
        <v>324</v>
      </c>
      <c r="B43" s="249" t="s">
        <v>325</v>
      </c>
      <c r="C43" s="249" t="s">
        <v>235</v>
      </c>
      <c r="D43" s="248">
        <v>55</v>
      </c>
      <c r="E43" s="248">
        <v>65</v>
      </c>
      <c r="F43" s="248">
        <v>73</v>
      </c>
      <c r="G43" s="248">
        <v>84</v>
      </c>
      <c r="H43" s="247"/>
    </row>
    <row r="44" spans="1:8" s="233" customFormat="1" ht="14.25" customHeight="1" x14ac:dyDescent="0.2">
      <c r="A44" s="249" t="s">
        <v>326</v>
      </c>
      <c r="B44" s="249" t="s">
        <v>327</v>
      </c>
      <c r="C44" s="249" t="s">
        <v>235</v>
      </c>
      <c r="D44" s="248">
        <v>55</v>
      </c>
      <c r="E44" s="248">
        <v>64</v>
      </c>
      <c r="F44" s="248">
        <v>70</v>
      </c>
      <c r="G44" s="248">
        <v>84</v>
      </c>
      <c r="H44" s="247"/>
    </row>
    <row r="45" spans="1:8" s="233" customFormat="1" ht="14.25" customHeight="1" x14ac:dyDescent="0.2">
      <c r="A45" s="249" t="s">
        <v>328</v>
      </c>
      <c r="B45" s="249" t="s">
        <v>329</v>
      </c>
      <c r="C45" s="249" t="s">
        <v>235</v>
      </c>
      <c r="D45" s="248">
        <v>53</v>
      </c>
      <c r="E45" s="248">
        <v>65</v>
      </c>
      <c r="F45" s="248">
        <v>70</v>
      </c>
      <c r="G45" s="248">
        <v>83</v>
      </c>
      <c r="H45" s="247"/>
    </row>
    <row r="46" spans="1:8" s="233" customFormat="1" ht="14.25" customHeight="1" x14ac:dyDescent="0.2">
      <c r="A46" s="249" t="s">
        <v>330</v>
      </c>
      <c r="B46" s="249" t="s">
        <v>331</v>
      </c>
      <c r="C46" s="249" t="s">
        <v>235</v>
      </c>
      <c r="D46" s="248">
        <v>51</v>
      </c>
      <c r="E46" s="248">
        <v>66</v>
      </c>
      <c r="F46" s="248">
        <v>70</v>
      </c>
      <c r="G46" s="248">
        <v>83</v>
      </c>
      <c r="H46" s="247"/>
    </row>
    <row r="47" spans="1:8" s="233" customFormat="1" ht="14.25" customHeight="1" x14ac:dyDescent="0.2">
      <c r="A47" s="249" t="s">
        <v>332</v>
      </c>
      <c r="B47" s="249" t="s">
        <v>333</v>
      </c>
      <c r="C47" s="249" t="s">
        <v>235</v>
      </c>
      <c r="D47" s="248">
        <v>56</v>
      </c>
      <c r="E47" s="248">
        <v>67</v>
      </c>
      <c r="F47" s="248">
        <v>70</v>
      </c>
      <c r="G47" s="248">
        <v>84</v>
      </c>
      <c r="H47" s="247"/>
    </row>
    <row r="48" spans="1:8" s="233" customFormat="1" ht="14.25" customHeight="1" x14ac:dyDescent="0.2">
      <c r="A48" s="249" t="s">
        <v>334</v>
      </c>
      <c r="B48" s="249" t="s">
        <v>335</v>
      </c>
      <c r="C48" s="249" t="s">
        <v>235</v>
      </c>
      <c r="D48" s="248">
        <v>58</v>
      </c>
      <c r="E48" s="248">
        <v>65</v>
      </c>
      <c r="F48" s="248">
        <v>71</v>
      </c>
      <c r="G48" s="248">
        <v>84</v>
      </c>
      <c r="H48" s="247"/>
    </row>
    <row r="49" spans="1:8" s="233" customFormat="1" ht="14.25" customHeight="1" x14ac:dyDescent="0.2">
      <c r="A49" s="249" t="s">
        <v>336</v>
      </c>
      <c r="B49" s="249" t="s">
        <v>337</v>
      </c>
      <c r="C49" s="249" t="s">
        <v>235</v>
      </c>
      <c r="D49" s="248">
        <v>57</v>
      </c>
      <c r="E49" s="248">
        <v>65</v>
      </c>
      <c r="F49" s="248">
        <v>71</v>
      </c>
      <c r="G49" s="248">
        <v>84</v>
      </c>
      <c r="H49" s="247"/>
    </row>
    <row r="50" spans="1:8" s="233" customFormat="1" ht="14.25" customHeight="1" x14ac:dyDescent="0.2">
      <c r="A50" s="249" t="s">
        <v>338</v>
      </c>
      <c r="B50" s="249" t="s">
        <v>339</v>
      </c>
      <c r="C50" s="249" t="s">
        <v>235</v>
      </c>
      <c r="D50" s="248">
        <v>54</v>
      </c>
      <c r="E50" s="248">
        <v>65</v>
      </c>
      <c r="F50" s="248">
        <v>70</v>
      </c>
      <c r="G50" s="248">
        <v>83</v>
      </c>
      <c r="H50" s="247"/>
    </row>
    <row r="51" spans="1:8" s="233" customFormat="1" ht="14.25" customHeight="1" x14ac:dyDescent="0.2">
      <c r="A51" s="249" t="s">
        <v>340</v>
      </c>
      <c r="B51" s="249" t="s">
        <v>341</v>
      </c>
      <c r="C51" s="249" t="s">
        <v>235</v>
      </c>
      <c r="D51" s="248">
        <v>55</v>
      </c>
      <c r="E51" s="248">
        <v>65</v>
      </c>
      <c r="F51" s="248">
        <v>71</v>
      </c>
      <c r="G51" s="248">
        <v>84</v>
      </c>
      <c r="H51" s="247"/>
    </row>
    <row r="52" spans="1:8" s="233" customFormat="1" ht="14.25" customHeight="1" x14ac:dyDescent="0.2">
      <c r="A52" s="249" t="s">
        <v>342</v>
      </c>
      <c r="B52" s="249" t="s">
        <v>343</v>
      </c>
      <c r="C52" s="249" t="s">
        <v>235</v>
      </c>
      <c r="D52" s="248">
        <v>52</v>
      </c>
      <c r="E52" s="248">
        <v>65</v>
      </c>
      <c r="F52" s="248">
        <v>70</v>
      </c>
      <c r="G52" s="248">
        <v>84</v>
      </c>
      <c r="H52" s="247"/>
    </row>
    <row r="53" spans="1:8" s="233" customFormat="1" ht="14.25" customHeight="1" x14ac:dyDescent="0.2">
      <c r="A53" s="249" t="s">
        <v>344</v>
      </c>
      <c r="B53" s="249" t="s">
        <v>345</v>
      </c>
      <c r="C53" s="249" t="s">
        <v>235</v>
      </c>
      <c r="D53" s="248">
        <v>53</v>
      </c>
      <c r="E53" s="248">
        <v>64</v>
      </c>
      <c r="F53" s="248">
        <v>70</v>
      </c>
      <c r="G53" s="248">
        <v>84</v>
      </c>
      <c r="H53" s="247"/>
    </row>
    <row r="54" spans="1:8" s="233" customFormat="1" ht="14.25" customHeight="1" x14ac:dyDescent="0.2">
      <c r="A54" s="249" t="s">
        <v>346</v>
      </c>
      <c r="B54" s="249" t="s">
        <v>347</v>
      </c>
      <c r="C54" s="249" t="s">
        <v>235</v>
      </c>
      <c r="D54" s="248">
        <v>52</v>
      </c>
      <c r="E54" s="248">
        <v>64</v>
      </c>
      <c r="F54" s="248">
        <v>71</v>
      </c>
      <c r="G54" s="248">
        <v>84</v>
      </c>
      <c r="H54" s="247"/>
    </row>
    <row r="55" spans="1:8" s="233" customFormat="1" ht="14.25" customHeight="1" x14ac:dyDescent="0.2">
      <c r="A55" s="249" t="s">
        <v>348</v>
      </c>
      <c r="B55" s="249" t="s">
        <v>349</v>
      </c>
      <c r="C55" s="249" t="s">
        <v>235</v>
      </c>
      <c r="D55" s="248">
        <v>58</v>
      </c>
      <c r="E55" s="248">
        <v>66</v>
      </c>
      <c r="F55" s="248">
        <v>70</v>
      </c>
      <c r="G55" s="248">
        <v>84</v>
      </c>
      <c r="H55" s="247"/>
    </row>
    <row r="56" spans="1:8" s="233" customFormat="1" ht="14.25" customHeight="1" x14ac:dyDescent="0.2">
      <c r="A56" s="249" t="s">
        <v>350</v>
      </c>
      <c r="B56" s="249" t="s">
        <v>351</v>
      </c>
      <c r="C56" s="249" t="s">
        <v>235</v>
      </c>
      <c r="D56" s="248">
        <v>52</v>
      </c>
      <c r="E56" s="248">
        <v>62</v>
      </c>
      <c r="F56" s="248">
        <v>72</v>
      </c>
      <c r="G56" s="248">
        <v>84</v>
      </c>
      <c r="H56" s="247"/>
    </row>
    <row r="57" spans="1:8" s="233" customFormat="1" ht="14.25" customHeight="1" x14ac:dyDescent="0.2">
      <c r="A57" s="249" t="s">
        <v>352</v>
      </c>
      <c r="B57" s="249" t="s">
        <v>353</v>
      </c>
      <c r="C57" s="249" t="s">
        <v>235</v>
      </c>
      <c r="D57" s="248">
        <v>55</v>
      </c>
      <c r="E57" s="248">
        <v>66</v>
      </c>
      <c r="F57" s="248">
        <v>71</v>
      </c>
      <c r="G57" s="248">
        <v>84</v>
      </c>
      <c r="H57" s="247"/>
    </row>
    <row r="58" spans="1:8" s="233" customFormat="1" ht="14.25" customHeight="1" x14ac:dyDescent="0.2">
      <c r="A58" s="249" t="s">
        <v>354</v>
      </c>
      <c r="B58" s="249" t="s">
        <v>355</v>
      </c>
      <c r="C58" s="249" t="s">
        <v>235</v>
      </c>
      <c r="D58" s="248">
        <v>47</v>
      </c>
      <c r="E58" s="248">
        <v>64</v>
      </c>
      <c r="F58" s="248">
        <v>68</v>
      </c>
      <c r="G58" s="248">
        <v>83</v>
      </c>
      <c r="H58" s="247"/>
    </row>
    <row r="59" spans="1:8" s="233" customFormat="1" ht="14.25" customHeight="1" x14ac:dyDescent="0.2">
      <c r="A59" s="249" t="s">
        <v>356</v>
      </c>
      <c r="B59" s="249" t="s">
        <v>357</v>
      </c>
      <c r="C59" s="249" t="s">
        <v>235</v>
      </c>
      <c r="D59" s="248">
        <v>53</v>
      </c>
      <c r="E59" s="248">
        <v>65</v>
      </c>
      <c r="F59" s="248">
        <v>70</v>
      </c>
      <c r="G59" s="248">
        <v>84</v>
      </c>
      <c r="H59" s="247"/>
    </row>
    <row r="60" spans="1:8" s="233" customFormat="1" ht="14.25" customHeight="1" x14ac:dyDescent="0.2">
      <c r="A60" s="249" t="s">
        <v>358</v>
      </c>
      <c r="B60" s="249" t="s">
        <v>359</v>
      </c>
      <c r="C60" s="249" t="s">
        <v>235</v>
      </c>
      <c r="D60" s="248">
        <v>49</v>
      </c>
      <c r="E60" s="248">
        <v>64</v>
      </c>
      <c r="F60" s="248">
        <v>70</v>
      </c>
      <c r="G60" s="248">
        <v>84</v>
      </c>
      <c r="H60" s="247"/>
    </row>
    <row r="61" spans="1:8" s="233" customFormat="1" ht="14.25" customHeight="1" x14ac:dyDescent="0.2">
      <c r="A61" s="249" t="s">
        <v>360</v>
      </c>
      <c r="B61" s="249" t="s">
        <v>361</v>
      </c>
      <c r="C61" s="249" t="s">
        <v>235</v>
      </c>
      <c r="D61" s="248">
        <v>49</v>
      </c>
      <c r="E61" s="248">
        <v>62</v>
      </c>
      <c r="F61" s="248">
        <v>70</v>
      </c>
      <c r="G61" s="248">
        <v>83</v>
      </c>
      <c r="H61" s="247"/>
    </row>
    <row r="62" spans="1:8" s="233" customFormat="1" ht="14.25" customHeight="1" x14ac:dyDescent="0.2">
      <c r="A62" s="249" t="s">
        <v>362</v>
      </c>
      <c r="B62" s="249" t="s">
        <v>363</v>
      </c>
      <c r="C62" s="249" t="s">
        <v>235</v>
      </c>
      <c r="D62" s="248">
        <v>55</v>
      </c>
      <c r="E62" s="248">
        <v>67</v>
      </c>
      <c r="F62" s="248">
        <v>72</v>
      </c>
      <c r="G62" s="248">
        <v>84</v>
      </c>
      <c r="H62" s="247"/>
    </row>
    <row r="63" spans="1:8" s="233" customFormat="1" ht="14.25" customHeight="1" x14ac:dyDescent="0.2">
      <c r="A63" s="249" t="s">
        <v>364</v>
      </c>
      <c r="B63" s="249" t="s">
        <v>365</v>
      </c>
      <c r="C63" s="249" t="s">
        <v>235</v>
      </c>
      <c r="D63" s="248">
        <v>52</v>
      </c>
      <c r="E63" s="248">
        <v>64</v>
      </c>
      <c r="F63" s="248">
        <v>69</v>
      </c>
      <c r="G63" s="248">
        <v>84</v>
      </c>
      <c r="H63" s="247"/>
    </row>
    <row r="64" spans="1:8" s="233" customFormat="1" ht="14.25" customHeight="1" x14ac:dyDescent="0.2">
      <c r="A64" s="249" t="s">
        <v>366</v>
      </c>
      <c r="B64" s="249" t="s">
        <v>367</v>
      </c>
      <c r="C64" s="249" t="s">
        <v>235</v>
      </c>
      <c r="D64" s="248">
        <v>50</v>
      </c>
      <c r="E64" s="248">
        <v>64</v>
      </c>
      <c r="F64" s="248">
        <v>71</v>
      </c>
      <c r="G64" s="248">
        <v>84</v>
      </c>
      <c r="H64" s="247"/>
    </row>
    <row r="65" spans="1:11" s="233" customFormat="1" ht="14.25" customHeight="1" x14ac:dyDescent="0.2">
      <c r="A65" s="249" t="s">
        <v>368</v>
      </c>
      <c r="B65" s="249" t="s">
        <v>369</v>
      </c>
      <c r="C65" s="249" t="s">
        <v>235</v>
      </c>
      <c r="D65" s="248">
        <v>53</v>
      </c>
      <c r="E65" s="248">
        <v>64</v>
      </c>
      <c r="F65" s="248">
        <v>71</v>
      </c>
      <c r="G65" s="248">
        <v>84</v>
      </c>
      <c r="H65" s="247"/>
    </row>
    <row r="66" spans="1:11" s="233" customFormat="1" ht="14.25" customHeight="1" x14ac:dyDescent="0.2">
      <c r="A66" s="249" t="s">
        <v>370</v>
      </c>
      <c r="B66" s="249" t="s">
        <v>371</v>
      </c>
      <c r="C66" s="249" t="s">
        <v>235</v>
      </c>
      <c r="D66" s="248">
        <v>49</v>
      </c>
      <c r="E66" s="248">
        <v>62</v>
      </c>
      <c r="F66" s="248">
        <v>68</v>
      </c>
      <c r="G66" s="248">
        <v>84</v>
      </c>
      <c r="H66" s="247"/>
    </row>
    <row r="67" spans="1:11" s="233" customFormat="1" ht="14.25" customHeight="1" x14ac:dyDescent="0.2">
      <c r="A67" s="249" t="s">
        <v>372</v>
      </c>
      <c r="B67" s="249" t="s">
        <v>373</v>
      </c>
      <c r="C67" s="249" t="s">
        <v>235</v>
      </c>
      <c r="D67" s="248">
        <v>53</v>
      </c>
      <c r="E67" s="248">
        <v>65</v>
      </c>
      <c r="F67" s="248">
        <v>70</v>
      </c>
      <c r="G67" s="248">
        <v>84</v>
      </c>
      <c r="H67" s="247"/>
    </row>
    <row r="68" spans="1:11" s="233" customFormat="1" ht="14.25" customHeight="1" x14ac:dyDescent="0.2">
      <c r="A68" s="249" t="s">
        <v>374</v>
      </c>
      <c r="B68" s="249" t="s">
        <v>375</v>
      </c>
      <c r="C68" s="249" t="s">
        <v>235</v>
      </c>
      <c r="D68" s="248">
        <v>55</v>
      </c>
      <c r="E68" s="248">
        <v>65</v>
      </c>
      <c r="F68" s="248">
        <v>71</v>
      </c>
      <c r="G68" s="248">
        <v>84</v>
      </c>
      <c r="H68" s="247"/>
    </row>
    <row r="69" spans="1:11" s="233" customFormat="1" ht="14.25" customHeight="1" x14ac:dyDescent="0.2">
      <c r="A69" s="249" t="s">
        <v>376</v>
      </c>
      <c r="B69" s="249" t="s">
        <v>377</v>
      </c>
      <c r="C69" s="249" t="s">
        <v>235</v>
      </c>
      <c r="D69" s="248">
        <v>54</v>
      </c>
      <c r="E69" s="248">
        <v>64</v>
      </c>
      <c r="F69" s="248">
        <v>72</v>
      </c>
      <c r="G69" s="248">
        <v>83</v>
      </c>
      <c r="H69" s="247"/>
    </row>
    <row r="70" spans="1:11" s="233" customFormat="1" ht="14.25" customHeight="1" x14ac:dyDescent="0.2">
      <c r="A70" s="249" t="s">
        <v>378</v>
      </c>
      <c r="B70" s="249" t="s">
        <v>379</v>
      </c>
      <c r="C70" s="249" t="s">
        <v>235</v>
      </c>
      <c r="D70" s="248">
        <v>53</v>
      </c>
      <c r="E70" s="248">
        <v>66</v>
      </c>
      <c r="F70" s="248">
        <v>70</v>
      </c>
      <c r="G70" s="248">
        <v>84</v>
      </c>
      <c r="H70" s="247"/>
    </row>
    <row r="71" spans="1:11" s="233" customFormat="1" ht="14.25" customHeight="1" x14ac:dyDescent="0.2">
      <c r="A71" s="249" t="s">
        <v>380</v>
      </c>
      <c r="B71" s="249" t="s">
        <v>381</v>
      </c>
      <c r="C71" s="249" t="s">
        <v>235</v>
      </c>
      <c r="D71" s="248">
        <v>52</v>
      </c>
      <c r="E71" s="248">
        <v>65</v>
      </c>
      <c r="F71" s="248">
        <v>70</v>
      </c>
      <c r="G71" s="248">
        <v>83</v>
      </c>
      <c r="H71" s="247"/>
    </row>
    <row r="72" spans="1:11" s="233" customFormat="1" ht="14.25" customHeight="1" x14ac:dyDescent="0.2">
      <c r="A72" s="249" t="s">
        <v>382</v>
      </c>
      <c r="B72" s="249" t="s">
        <v>383</v>
      </c>
      <c r="C72" s="249" t="s">
        <v>235</v>
      </c>
      <c r="D72" s="248">
        <v>55</v>
      </c>
      <c r="E72" s="248">
        <v>65</v>
      </c>
      <c r="F72" s="248">
        <v>69</v>
      </c>
      <c r="G72" s="248">
        <v>84</v>
      </c>
      <c r="H72" s="247"/>
    </row>
    <row r="73" spans="1:11" s="233" customFormat="1" ht="14.25" customHeight="1" x14ac:dyDescent="0.2">
      <c r="A73" s="249" t="s">
        <v>384</v>
      </c>
      <c r="B73" s="249" t="s">
        <v>385</v>
      </c>
      <c r="C73" s="249" t="s">
        <v>235</v>
      </c>
      <c r="D73" s="248">
        <v>53</v>
      </c>
      <c r="E73" s="248">
        <v>65</v>
      </c>
      <c r="F73" s="248">
        <v>71</v>
      </c>
      <c r="G73" s="248">
        <v>84</v>
      </c>
      <c r="H73" s="247"/>
    </row>
    <row r="74" spans="1:11" ht="14.25" customHeight="1" x14ac:dyDescent="0.25">
      <c r="A74" s="232"/>
      <c r="B74" s="96"/>
      <c r="C74" s="96"/>
      <c r="D74" s="96"/>
      <c r="E74" s="96"/>
      <c r="F74" s="96"/>
      <c r="G74" s="96"/>
      <c r="H74" s="97"/>
      <c r="I74" s="96"/>
      <c r="J74" s="96"/>
      <c r="K74" s="244"/>
    </row>
    <row r="75" spans="1:11" ht="14.25" customHeight="1" x14ac:dyDescent="0.25">
      <c r="A75" s="232" t="s">
        <v>2029</v>
      </c>
      <c r="B75" s="96"/>
      <c r="C75" s="96"/>
      <c r="D75" s="96"/>
      <c r="E75" s="96"/>
      <c r="F75" s="96"/>
      <c r="G75" s="96"/>
      <c r="H75" s="97"/>
      <c r="I75" s="96"/>
      <c r="J75" s="96"/>
      <c r="K75" s="244"/>
    </row>
    <row r="76" spans="1:11" s="232" customFormat="1" x14ac:dyDescent="0.25">
      <c r="A76" s="239" t="s">
        <v>245</v>
      </c>
      <c r="B76" s="239" t="s">
        <v>246</v>
      </c>
      <c r="C76" s="239" t="s">
        <v>1117</v>
      </c>
      <c r="D76" s="245" t="s">
        <v>506</v>
      </c>
      <c r="E76" s="245" t="s">
        <v>507</v>
      </c>
      <c r="F76" s="245" t="s">
        <v>508</v>
      </c>
      <c r="G76" s="245" t="s">
        <v>509</v>
      </c>
      <c r="H76" s="254"/>
    </row>
    <row r="77" spans="1:11" x14ac:dyDescent="0.25">
      <c r="A77" s="242" t="s">
        <v>1994</v>
      </c>
      <c r="B77" s="242" t="s">
        <v>1993</v>
      </c>
      <c r="C77" s="242" t="s">
        <v>238</v>
      </c>
      <c r="D77" s="241">
        <v>61</v>
      </c>
      <c r="E77" s="241">
        <v>67</v>
      </c>
      <c r="F77" s="241">
        <v>73</v>
      </c>
      <c r="G77" s="241">
        <v>84</v>
      </c>
      <c r="H77" s="240"/>
    </row>
    <row r="78" spans="1:11" ht="14.25" customHeight="1" x14ac:dyDescent="0.25">
      <c r="A78" s="242" t="s">
        <v>1992</v>
      </c>
      <c r="B78" s="242" t="s">
        <v>1991</v>
      </c>
      <c r="C78" s="242" t="s">
        <v>238</v>
      </c>
      <c r="D78" s="241">
        <v>59</v>
      </c>
      <c r="E78" s="241">
        <v>65</v>
      </c>
      <c r="F78" s="241">
        <v>73</v>
      </c>
      <c r="G78" s="241">
        <v>83</v>
      </c>
      <c r="H78" s="240"/>
    </row>
    <row r="79" spans="1:11" x14ac:dyDescent="0.25">
      <c r="A79" s="242" t="s">
        <v>1990</v>
      </c>
      <c r="B79" s="242" t="s">
        <v>1989</v>
      </c>
      <c r="C79" s="242" t="s">
        <v>238</v>
      </c>
      <c r="D79" s="241">
        <v>60</v>
      </c>
      <c r="E79" s="241">
        <v>66</v>
      </c>
      <c r="F79" s="241">
        <v>74</v>
      </c>
      <c r="G79" s="241">
        <v>83</v>
      </c>
      <c r="H79" s="240"/>
    </row>
    <row r="80" spans="1:11" x14ac:dyDescent="0.25">
      <c r="A80" s="242" t="s">
        <v>1988</v>
      </c>
      <c r="B80" s="242" t="s">
        <v>734</v>
      </c>
      <c r="C80" s="242" t="s">
        <v>238</v>
      </c>
      <c r="D80" s="241">
        <v>60</v>
      </c>
      <c r="E80" s="241">
        <v>66</v>
      </c>
      <c r="F80" s="241">
        <v>71</v>
      </c>
      <c r="G80" s="241">
        <v>84</v>
      </c>
      <c r="H80" s="240"/>
    </row>
    <row r="81" spans="1:8" x14ac:dyDescent="0.25">
      <c r="A81" s="242" t="s">
        <v>1987</v>
      </c>
      <c r="B81" s="242" t="s">
        <v>812</v>
      </c>
      <c r="C81" s="242" t="s">
        <v>238</v>
      </c>
      <c r="D81" s="241">
        <v>59</v>
      </c>
      <c r="E81" s="241">
        <v>68</v>
      </c>
      <c r="F81" s="241">
        <v>71</v>
      </c>
      <c r="G81" s="241">
        <v>83</v>
      </c>
      <c r="H81" s="240"/>
    </row>
    <row r="82" spans="1:8" x14ac:dyDescent="0.25">
      <c r="A82" s="242" t="s">
        <v>1986</v>
      </c>
      <c r="B82" s="242" t="s">
        <v>1985</v>
      </c>
      <c r="C82" s="242" t="s">
        <v>238</v>
      </c>
      <c r="D82" s="241">
        <v>63</v>
      </c>
      <c r="E82" s="241">
        <v>68</v>
      </c>
      <c r="F82" s="241">
        <v>72</v>
      </c>
      <c r="G82" s="241">
        <v>84</v>
      </c>
      <c r="H82" s="240"/>
    </row>
    <row r="83" spans="1:8" x14ac:dyDescent="0.25">
      <c r="A83" s="242" t="s">
        <v>1984</v>
      </c>
      <c r="B83" s="242" t="s">
        <v>1983</v>
      </c>
      <c r="C83" s="242" t="s">
        <v>1228</v>
      </c>
      <c r="D83" s="241">
        <v>64</v>
      </c>
      <c r="E83" s="241">
        <v>66</v>
      </c>
      <c r="F83" s="241">
        <v>76</v>
      </c>
      <c r="G83" s="241">
        <v>84</v>
      </c>
      <c r="H83" s="240"/>
    </row>
    <row r="84" spans="1:8" x14ac:dyDescent="0.25">
      <c r="A84" s="242" t="s">
        <v>1982</v>
      </c>
      <c r="B84" s="242" t="s">
        <v>1981</v>
      </c>
      <c r="C84" s="242" t="s">
        <v>238</v>
      </c>
      <c r="D84" s="241">
        <v>60</v>
      </c>
      <c r="E84" s="241">
        <v>67</v>
      </c>
      <c r="F84" s="241">
        <v>74</v>
      </c>
      <c r="G84" s="241">
        <v>83</v>
      </c>
      <c r="H84" s="240"/>
    </row>
    <row r="85" spans="1:8" x14ac:dyDescent="0.25">
      <c r="A85" s="242" t="s">
        <v>1980</v>
      </c>
      <c r="B85" s="242" t="s">
        <v>1979</v>
      </c>
      <c r="C85" s="242" t="s">
        <v>238</v>
      </c>
      <c r="D85" s="241">
        <v>60</v>
      </c>
      <c r="E85" s="241">
        <v>67</v>
      </c>
      <c r="F85" s="241">
        <v>74</v>
      </c>
      <c r="G85" s="241">
        <v>83</v>
      </c>
      <c r="H85" s="240"/>
    </row>
    <row r="86" spans="1:8" x14ac:dyDescent="0.25">
      <c r="A86" s="242" t="s">
        <v>1978</v>
      </c>
      <c r="B86" s="242" t="s">
        <v>1977</v>
      </c>
      <c r="C86" s="242" t="s">
        <v>238</v>
      </c>
      <c r="D86" s="241">
        <v>60</v>
      </c>
      <c r="E86" s="241">
        <v>67</v>
      </c>
      <c r="F86" s="241">
        <v>72</v>
      </c>
      <c r="G86" s="241">
        <v>83</v>
      </c>
      <c r="H86" s="240"/>
    </row>
    <row r="87" spans="1:8" x14ac:dyDescent="0.25">
      <c r="A87" s="242" t="s">
        <v>1976</v>
      </c>
      <c r="B87" s="242" t="s">
        <v>1975</v>
      </c>
      <c r="C87" s="242" t="s">
        <v>238</v>
      </c>
      <c r="D87" s="241">
        <v>60</v>
      </c>
      <c r="E87" s="241">
        <v>69</v>
      </c>
      <c r="F87" s="241">
        <v>73</v>
      </c>
      <c r="G87" s="241">
        <v>83</v>
      </c>
      <c r="H87" s="240"/>
    </row>
    <row r="88" spans="1:8" x14ac:dyDescent="0.25">
      <c r="A88" s="242" t="s">
        <v>1974</v>
      </c>
      <c r="B88" s="242" t="s">
        <v>1973</v>
      </c>
      <c r="C88" s="242" t="s">
        <v>238</v>
      </c>
      <c r="D88" s="241">
        <v>61</v>
      </c>
      <c r="E88" s="241">
        <v>68</v>
      </c>
      <c r="F88" s="241">
        <v>74</v>
      </c>
      <c r="G88" s="241">
        <v>84</v>
      </c>
      <c r="H88" s="240"/>
    </row>
    <row r="89" spans="1:8" x14ac:dyDescent="0.25">
      <c r="A89" s="242" t="s">
        <v>1972</v>
      </c>
      <c r="B89" s="242" t="s">
        <v>1971</v>
      </c>
      <c r="C89" s="242" t="s">
        <v>1228</v>
      </c>
      <c r="D89" s="241">
        <v>65</v>
      </c>
      <c r="E89" s="241">
        <v>71</v>
      </c>
      <c r="F89" s="241">
        <v>78</v>
      </c>
      <c r="G89" s="241">
        <v>85</v>
      </c>
      <c r="H89" s="240"/>
    </row>
    <row r="90" spans="1:8" x14ac:dyDescent="0.25">
      <c r="A90" s="242" t="s">
        <v>1970</v>
      </c>
      <c r="B90" s="242" t="s">
        <v>1969</v>
      </c>
      <c r="C90" s="242" t="s">
        <v>238</v>
      </c>
      <c r="D90" s="241">
        <v>58</v>
      </c>
      <c r="E90" s="241">
        <v>66</v>
      </c>
      <c r="F90" s="241">
        <v>73</v>
      </c>
      <c r="G90" s="241">
        <v>84</v>
      </c>
      <c r="H90" s="240"/>
    </row>
    <row r="91" spans="1:8" x14ac:dyDescent="0.25">
      <c r="A91" s="242" t="s">
        <v>1968</v>
      </c>
      <c r="B91" s="242" t="s">
        <v>1967</v>
      </c>
      <c r="C91" s="242" t="s">
        <v>1228</v>
      </c>
      <c r="D91" s="241">
        <v>64</v>
      </c>
      <c r="E91" s="241">
        <v>66</v>
      </c>
      <c r="F91" s="241">
        <v>75</v>
      </c>
      <c r="G91" s="241">
        <v>84</v>
      </c>
      <c r="H91" s="240"/>
    </row>
    <row r="92" spans="1:8" x14ac:dyDescent="0.25">
      <c r="A92" s="242" t="s">
        <v>1966</v>
      </c>
      <c r="B92" s="242" t="s">
        <v>1024</v>
      </c>
      <c r="C92" s="242" t="s">
        <v>238</v>
      </c>
      <c r="D92" s="241">
        <v>62</v>
      </c>
      <c r="E92" s="241">
        <v>70</v>
      </c>
      <c r="F92" s="241">
        <v>72</v>
      </c>
      <c r="G92" s="241">
        <v>83</v>
      </c>
      <c r="H92" s="240"/>
    </row>
    <row r="93" spans="1:8" x14ac:dyDescent="0.25">
      <c r="A93" s="242" t="s">
        <v>1965</v>
      </c>
      <c r="B93" s="242" t="s">
        <v>1964</v>
      </c>
      <c r="C93" s="242" t="s">
        <v>1228</v>
      </c>
      <c r="D93" s="241">
        <v>67</v>
      </c>
      <c r="E93" s="241">
        <v>71</v>
      </c>
      <c r="F93" s="241">
        <v>76</v>
      </c>
      <c r="G93" s="241">
        <v>84</v>
      </c>
      <c r="H93" s="240"/>
    </row>
    <row r="94" spans="1:8" x14ac:dyDescent="0.25">
      <c r="A94" s="242" t="s">
        <v>1963</v>
      </c>
      <c r="B94" s="242" t="s">
        <v>1962</v>
      </c>
      <c r="C94" s="242" t="s">
        <v>1228</v>
      </c>
      <c r="D94" s="241">
        <v>66</v>
      </c>
      <c r="E94" s="241">
        <v>70</v>
      </c>
      <c r="F94" s="241">
        <v>77</v>
      </c>
      <c r="G94" s="241">
        <v>84</v>
      </c>
      <c r="H94" s="240"/>
    </row>
    <row r="95" spans="1:8" x14ac:dyDescent="0.25">
      <c r="A95" s="242" t="s">
        <v>1961</v>
      </c>
      <c r="B95" s="242" t="s">
        <v>1960</v>
      </c>
      <c r="C95" s="242" t="s">
        <v>1228</v>
      </c>
      <c r="D95" s="241">
        <v>61</v>
      </c>
      <c r="E95" s="241">
        <v>65</v>
      </c>
      <c r="F95" s="241">
        <v>72</v>
      </c>
      <c r="G95" s="241">
        <v>84</v>
      </c>
      <c r="H95" s="240"/>
    </row>
    <row r="96" spans="1:8" x14ac:dyDescent="0.25">
      <c r="A96" s="242" t="s">
        <v>1959</v>
      </c>
      <c r="B96" s="242" t="s">
        <v>1958</v>
      </c>
      <c r="C96" s="242" t="s">
        <v>238</v>
      </c>
      <c r="D96" s="241">
        <v>63</v>
      </c>
      <c r="E96" s="241">
        <v>68</v>
      </c>
      <c r="F96" s="241">
        <v>74</v>
      </c>
      <c r="G96" s="241">
        <v>83</v>
      </c>
      <c r="H96" s="240"/>
    </row>
    <row r="97" spans="1:8" x14ac:dyDescent="0.25">
      <c r="A97" s="242" t="s">
        <v>1957</v>
      </c>
      <c r="B97" s="242" t="s">
        <v>1956</v>
      </c>
      <c r="C97" s="242" t="s">
        <v>238</v>
      </c>
      <c r="D97" s="241">
        <v>61</v>
      </c>
      <c r="E97" s="241">
        <v>67</v>
      </c>
      <c r="F97" s="241">
        <v>75</v>
      </c>
      <c r="G97" s="241">
        <v>84</v>
      </c>
      <c r="H97" s="240"/>
    </row>
    <row r="98" spans="1:8" x14ac:dyDescent="0.25">
      <c r="A98" s="242" t="s">
        <v>1955</v>
      </c>
      <c r="B98" s="242" t="s">
        <v>1954</v>
      </c>
      <c r="C98" s="242" t="s">
        <v>238</v>
      </c>
      <c r="D98" s="241">
        <v>60</v>
      </c>
      <c r="E98" s="241">
        <v>64</v>
      </c>
      <c r="F98" s="241">
        <v>72</v>
      </c>
      <c r="G98" s="241">
        <v>84</v>
      </c>
      <c r="H98" s="240"/>
    </row>
    <row r="99" spans="1:8" x14ac:dyDescent="0.25">
      <c r="A99" s="242" t="s">
        <v>1953</v>
      </c>
      <c r="B99" s="242" t="s">
        <v>1952</v>
      </c>
      <c r="C99" s="242" t="s">
        <v>238</v>
      </c>
      <c r="D99" s="241">
        <v>59</v>
      </c>
      <c r="E99" s="241">
        <v>64</v>
      </c>
      <c r="F99" s="241">
        <v>73</v>
      </c>
      <c r="G99" s="241">
        <v>84</v>
      </c>
      <c r="H99" s="240"/>
    </row>
    <row r="100" spans="1:8" x14ac:dyDescent="0.25">
      <c r="A100" s="242" t="s">
        <v>1951</v>
      </c>
      <c r="B100" s="242" t="s">
        <v>1950</v>
      </c>
      <c r="C100" s="242" t="s">
        <v>238</v>
      </c>
      <c r="D100" s="241">
        <v>58</v>
      </c>
      <c r="E100" s="241">
        <v>66</v>
      </c>
      <c r="F100" s="241">
        <v>73</v>
      </c>
      <c r="G100" s="241">
        <v>84</v>
      </c>
      <c r="H100" s="240"/>
    </row>
    <row r="101" spans="1:8" x14ac:dyDescent="0.25">
      <c r="A101" s="242" t="s">
        <v>1949</v>
      </c>
      <c r="B101" s="242" t="s">
        <v>1948</v>
      </c>
      <c r="C101" s="242" t="s">
        <v>238</v>
      </c>
      <c r="D101" s="241">
        <v>61</v>
      </c>
      <c r="E101" s="241">
        <v>71</v>
      </c>
      <c r="F101" s="241">
        <v>76</v>
      </c>
      <c r="G101" s="241">
        <v>83</v>
      </c>
      <c r="H101" s="240"/>
    </row>
    <row r="102" spans="1:8" x14ac:dyDescent="0.25">
      <c r="A102" s="242" t="s">
        <v>1947</v>
      </c>
      <c r="B102" s="242" t="s">
        <v>1946</v>
      </c>
      <c r="C102" s="242" t="s">
        <v>238</v>
      </c>
      <c r="D102" s="241">
        <v>60</v>
      </c>
      <c r="E102" s="241">
        <v>66</v>
      </c>
      <c r="F102" s="241">
        <v>73</v>
      </c>
      <c r="G102" s="241">
        <v>84</v>
      </c>
      <c r="H102" s="240"/>
    </row>
    <row r="103" spans="1:8" x14ac:dyDescent="0.25">
      <c r="A103" s="242" t="s">
        <v>1945</v>
      </c>
      <c r="B103" s="242" t="s">
        <v>1944</v>
      </c>
      <c r="C103" s="242" t="s">
        <v>238</v>
      </c>
      <c r="D103" s="241">
        <v>60</v>
      </c>
      <c r="E103" s="241">
        <v>64</v>
      </c>
      <c r="F103" s="241">
        <v>73</v>
      </c>
      <c r="G103" s="241">
        <v>84</v>
      </c>
      <c r="H103" s="240"/>
    </row>
    <row r="104" spans="1:8" x14ac:dyDescent="0.25">
      <c r="A104" s="242" t="s">
        <v>1943</v>
      </c>
      <c r="B104" s="242" t="s">
        <v>1942</v>
      </c>
      <c r="C104" s="242" t="s">
        <v>238</v>
      </c>
      <c r="D104" s="241">
        <v>62</v>
      </c>
      <c r="E104" s="241">
        <v>65</v>
      </c>
      <c r="F104" s="241">
        <v>74</v>
      </c>
      <c r="G104" s="241">
        <v>83</v>
      </c>
      <c r="H104" s="240"/>
    </row>
    <row r="105" spans="1:8" x14ac:dyDescent="0.25">
      <c r="A105" s="242" t="s">
        <v>1941</v>
      </c>
      <c r="B105" s="242" t="s">
        <v>1940</v>
      </c>
      <c r="C105" s="242" t="s">
        <v>238</v>
      </c>
      <c r="D105" s="241">
        <v>59</v>
      </c>
      <c r="E105" s="241">
        <v>63</v>
      </c>
      <c r="F105" s="241">
        <v>71</v>
      </c>
      <c r="G105" s="241">
        <v>75</v>
      </c>
      <c r="H105" s="240"/>
    </row>
    <row r="106" spans="1:8" x14ac:dyDescent="0.25">
      <c r="A106" s="242" t="s">
        <v>1939</v>
      </c>
      <c r="B106" s="242" t="s">
        <v>1938</v>
      </c>
      <c r="C106" s="242" t="s">
        <v>238</v>
      </c>
      <c r="D106" s="241">
        <v>59</v>
      </c>
      <c r="E106" s="241">
        <v>69</v>
      </c>
      <c r="F106" s="241">
        <v>72</v>
      </c>
      <c r="G106" s="241">
        <v>84</v>
      </c>
      <c r="H106" s="240"/>
    </row>
    <row r="107" spans="1:8" x14ac:dyDescent="0.25">
      <c r="A107" s="242" t="s">
        <v>1937</v>
      </c>
      <c r="B107" s="242" t="s">
        <v>1936</v>
      </c>
      <c r="C107" s="242" t="s">
        <v>238</v>
      </c>
      <c r="D107" s="241">
        <v>62</v>
      </c>
      <c r="E107" s="241">
        <v>69</v>
      </c>
      <c r="F107" s="241">
        <v>73</v>
      </c>
      <c r="G107" s="241">
        <v>83</v>
      </c>
      <c r="H107" s="240"/>
    </row>
    <row r="108" spans="1:8" x14ac:dyDescent="0.25">
      <c r="A108" s="242" t="s">
        <v>1935</v>
      </c>
      <c r="B108" s="242" t="s">
        <v>1934</v>
      </c>
      <c r="C108" s="242" t="s">
        <v>238</v>
      </c>
      <c r="D108" s="241">
        <v>62</v>
      </c>
      <c r="E108" s="241">
        <v>64</v>
      </c>
      <c r="F108" s="241">
        <v>71</v>
      </c>
      <c r="G108" s="241">
        <v>83</v>
      </c>
      <c r="H108" s="240"/>
    </row>
    <row r="109" spans="1:8" x14ac:dyDescent="0.25">
      <c r="A109" s="242" t="s">
        <v>1933</v>
      </c>
      <c r="B109" s="242" t="s">
        <v>1932</v>
      </c>
      <c r="C109" s="242" t="s">
        <v>238</v>
      </c>
      <c r="D109" s="241">
        <v>62</v>
      </c>
      <c r="E109" s="241">
        <v>65</v>
      </c>
      <c r="F109" s="241">
        <v>72</v>
      </c>
      <c r="G109" s="241">
        <v>84</v>
      </c>
      <c r="H109" s="240"/>
    </row>
    <row r="110" spans="1:8" x14ac:dyDescent="0.25">
      <c r="A110" s="242" t="s">
        <v>1931</v>
      </c>
      <c r="B110" s="242" t="s">
        <v>1930</v>
      </c>
      <c r="C110" s="242" t="s">
        <v>238</v>
      </c>
      <c r="D110" s="241">
        <v>65</v>
      </c>
      <c r="E110" s="241">
        <v>68</v>
      </c>
      <c r="F110" s="241">
        <v>72</v>
      </c>
      <c r="G110" s="241">
        <v>83</v>
      </c>
      <c r="H110" s="240"/>
    </row>
    <row r="111" spans="1:8" x14ac:dyDescent="0.25">
      <c r="A111" s="242" t="s">
        <v>1929</v>
      </c>
      <c r="B111" s="242" t="s">
        <v>1928</v>
      </c>
      <c r="C111" s="242" t="s">
        <v>238</v>
      </c>
      <c r="D111" s="241">
        <v>62</v>
      </c>
      <c r="E111" s="241">
        <v>65</v>
      </c>
      <c r="F111" s="241">
        <v>72</v>
      </c>
      <c r="G111" s="241">
        <v>84</v>
      </c>
      <c r="H111" s="240"/>
    </row>
    <row r="112" spans="1:8" x14ac:dyDescent="0.25">
      <c r="A112" s="242" t="s">
        <v>1927</v>
      </c>
      <c r="B112" s="242" t="s">
        <v>1926</v>
      </c>
      <c r="C112" s="242" t="s">
        <v>238</v>
      </c>
      <c r="D112" s="241">
        <v>64</v>
      </c>
      <c r="E112" s="241">
        <v>68</v>
      </c>
      <c r="F112" s="241">
        <v>73</v>
      </c>
      <c r="G112" s="241">
        <v>83</v>
      </c>
      <c r="H112" s="240"/>
    </row>
    <row r="113" spans="1:8" x14ac:dyDescent="0.25">
      <c r="A113" s="242" t="s">
        <v>1925</v>
      </c>
      <c r="B113" s="242" t="s">
        <v>1924</v>
      </c>
      <c r="C113" s="242" t="s">
        <v>238</v>
      </c>
      <c r="D113" s="241">
        <v>64</v>
      </c>
      <c r="E113" s="241">
        <v>69</v>
      </c>
      <c r="F113" s="241">
        <v>73</v>
      </c>
      <c r="G113" s="241">
        <v>83</v>
      </c>
      <c r="H113" s="240"/>
    </row>
    <row r="114" spans="1:8" x14ac:dyDescent="0.25">
      <c r="A114" s="242" t="s">
        <v>1923</v>
      </c>
      <c r="B114" s="242" t="s">
        <v>1922</v>
      </c>
      <c r="C114" s="242" t="s">
        <v>238</v>
      </c>
      <c r="D114" s="241">
        <v>64</v>
      </c>
      <c r="E114" s="241">
        <v>66</v>
      </c>
      <c r="F114" s="241">
        <v>72</v>
      </c>
      <c r="G114" s="241">
        <v>84</v>
      </c>
      <c r="H114" s="240"/>
    </row>
    <row r="115" spans="1:8" x14ac:dyDescent="0.25">
      <c r="A115" s="242" t="s">
        <v>1921</v>
      </c>
      <c r="B115" s="242" t="s">
        <v>1920</v>
      </c>
      <c r="C115" s="242" t="s">
        <v>238</v>
      </c>
      <c r="D115" s="241">
        <v>65</v>
      </c>
      <c r="E115" s="241">
        <v>69</v>
      </c>
      <c r="F115" s="241">
        <v>73</v>
      </c>
      <c r="G115" s="241">
        <v>82</v>
      </c>
      <c r="H115" s="240"/>
    </row>
    <row r="116" spans="1:8" x14ac:dyDescent="0.25">
      <c r="A116" s="242" t="s">
        <v>1919</v>
      </c>
      <c r="B116" s="242" t="s">
        <v>1918</v>
      </c>
      <c r="C116" s="242" t="s">
        <v>238</v>
      </c>
      <c r="D116" s="241">
        <v>63</v>
      </c>
      <c r="E116" s="241">
        <v>65</v>
      </c>
      <c r="F116" s="241">
        <v>77</v>
      </c>
      <c r="G116" s="241">
        <v>82</v>
      </c>
      <c r="H116" s="240"/>
    </row>
    <row r="117" spans="1:8" x14ac:dyDescent="0.25">
      <c r="A117" s="242" t="s">
        <v>1917</v>
      </c>
      <c r="B117" s="242" t="s">
        <v>1916</v>
      </c>
      <c r="C117" s="242" t="s">
        <v>238</v>
      </c>
      <c r="D117" s="241">
        <v>64</v>
      </c>
      <c r="E117" s="241">
        <v>66</v>
      </c>
      <c r="F117" s="241">
        <v>76</v>
      </c>
      <c r="G117" s="241">
        <v>82</v>
      </c>
      <c r="H117" s="240"/>
    </row>
    <row r="118" spans="1:8" x14ac:dyDescent="0.25">
      <c r="A118" s="242" t="s">
        <v>1915</v>
      </c>
      <c r="B118" s="242" t="s">
        <v>1914</v>
      </c>
      <c r="C118" s="242" t="s">
        <v>238</v>
      </c>
      <c r="D118" s="241">
        <v>59</v>
      </c>
      <c r="E118" s="241">
        <v>69</v>
      </c>
      <c r="F118" s="241">
        <v>72</v>
      </c>
      <c r="G118" s="241">
        <v>84</v>
      </c>
      <c r="H118" s="240"/>
    </row>
    <row r="119" spans="1:8" x14ac:dyDescent="0.25">
      <c r="A119" s="242" t="s">
        <v>1913</v>
      </c>
      <c r="B119" s="242" t="s">
        <v>1912</v>
      </c>
      <c r="C119" s="242" t="s">
        <v>238</v>
      </c>
      <c r="D119" s="241">
        <v>55</v>
      </c>
      <c r="E119" s="241">
        <v>67</v>
      </c>
      <c r="F119" s="241">
        <v>73</v>
      </c>
      <c r="G119" s="241">
        <v>83</v>
      </c>
      <c r="H119" s="240"/>
    </row>
    <row r="120" spans="1:8" x14ac:dyDescent="0.25">
      <c r="A120" s="242" t="s">
        <v>1911</v>
      </c>
      <c r="B120" s="242" t="s">
        <v>1910</v>
      </c>
      <c r="C120" s="242" t="s">
        <v>238</v>
      </c>
      <c r="D120" s="241">
        <v>56</v>
      </c>
      <c r="E120" s="241">
        <v>66</v>
      </c>
      <c r="F120" s="241">
        <v>72</v>
      </c>
      <c r="G120" s="241">
        <v>83</v>
      </c>
      <c r="H120" s="240"/>
    </row>
    <row r="121" spans="1:8" x14ac:dyDescent="0.25">
      <c r="A121" s="242" t="s">
        <v>1909</v>
      </c>
      <c r="B121" s="242" t="s">
        <v>1908</v>
      </c>
      <c r="C121" s="242" t="s">
        <v>238</v>
      </c>
      <c r="D121" s="241">
        <v>55</v>
      </c>
      <c r="E121" s="241">
        <v>65</v>
      </c>
      <c r="F121" s="241">
        <v>73</v>
      </c>
      <c r="G121" s="241">
        <v>79</v>
      </c>
      <c r="H121" s="240"/>
    </row>
    <row r="122" spans="1:8" x14ac:dyDescent="0.25">
      <c r="A122" s="242" t="s">
        <v>1907</v>
      </c>
      <c r="B122" s="242" t="s">
        <v>1906</v>
      </c>
      <c r="C122" s="242" t="s">
        <v>1228</v>
      </c>
      <c r="D122" s="241">
        <v>65</v>
      </c>
      <c r="E122" s="241">
        <v>67</v>
      </c>
      <c r="F122" s="241">
        <v>75</v>
      </c>
      <c r="G122" s="241">
        <v>85</v>
      </c>
      <c r="H122" s="240"/>
    </row>
    <row r="123" spans="1:8" x14ac:dyDescent="0.25">
      <c r="A123" s="242" t="s">
        <v>1905</v>
      </c>
      <c r="B123" s="242" t="s">
        <v>1904</v>
      </c>
      <c r="C123" s="242" t="s">
        <v>1228</v>
      </c>
      <c r="D123" s="241">
        <v>62</v>
      </c>
      <c r="E123" s="241">
        <v>65</v>
      </c>
      <c r="F123" s="241">
        <v>76</v>
      </c>
      <c r="G123" s="241">
        <v>84</v>
      </c>
      <c r="H123" s="240"/>
    </row>
    <row r="124" spans="1:8" x14ac:dyDescent="0.25">
      <c r="A124" s="242" t="s">
        <v>1903</v>
      </c>
      <c r="B124" s="242" t="s">
        <v>1902</v>
      </c>
      <c r="C124" s="242" t="s">
        <v>1228</v>
      </c>
      <c r="D124" s="241">
        <v>63</v>
      </c>
      <c r="E124" s="241">
        <v>67</v>
      </c>
      <c r="F124" s="241">
        <v>76</v>
      </c>
      <c r="G124" s="241">
        <v>84</v>
      </c>
      <c r="H124" s="240"/>
    </row>
    <row r="125" spans="1:8" x14ac:dyDescent="0.25">
      <c r="A125" s="242" t="s">
        <v>1901</v>
      </c>
      <c r="B125" s="242" t="s">
        <v>1900</v>
      </c>
      <c r="C125" s="242" t="s">
        <v>238</v>
      </c>
      <c r="D125" s="241">
        <v>66</v>
      </c>
      <c r="E125" s="241">
        <v>68</v>
      </c>
      <c r="F125" s="241">
        <v>75</v>
      </c>
      <c r="G125" s="241">
        <v>84</v>
      </c>
      <c r="H125" s="240"/>
    </row>
    <row r="126" spans="1:8" x14ac:dyDescent="0.25">
      <c r="A126" s="242" t="s">
        <v>1899</v>
      </c>
      <c r="B126" s="242" t="s">
        <v>1898</v>
      </c>
      <c r="C126" s="242" t="s">
        <v>238</v>
      </c>
      <c r="D126" s="241">
        <v>65</v>
      </c>
      <c r="E126" s="241">
        <v>68</v>
      </c>
      <c r="F126" s="241">
        <v>75</v>
      </c>
      <c r="G126" s="241">
        <v>82</v>
      </c>
      <c r="H126" s="240"/>
    </row>
    <row r="127" spans="1:8" x14ac:dyDescent="0.25">
      <c r="A127" s="242" t="s">
        <v>1897</v>
      </c>
      <c r="B127" s="242" t="s">
        <v>1896</v>
      </c>
      <c r="C127" s="242" t="s">
        <v>238</v>
      </c>
      <c r="D127" s="241">
        <v>64</v>
      </c>
      <c r="E127" s="241">
        <v>68</v>
      </c>
      <c r="F127" s="241">
        <v>77</v>
      </c>
      <c r="G127" s="241">
        <v>82</v>
      </c>
      <c r="H127" s="240"/>
    </row>
    <row r="128" spans="1:8" x14ac:dyDescent="0.25">
      <c r="A128" s="242" t="s">
        <v>1895</v>
      </c>
      <c r="B128" s="242" t="s">
        <v>1894</v>
      </c>
      <c r="C128" s="242" t="s">
        <v>238</v>
      </c>
      <c r="D128" s="241">
        <v>64</v>
      </c>
      <c r="E128" s="241">
        <v>67</v>
      </c>
      <c r="F128" s="241">
        <v>75</v>
      </c>
      <c r="G128" s="241">
        <v>83</v>
      </c>
      <c r="H128" s="240"/>
    </row>
    <row r="129" spans="1:8" x14ac:dyDescent="0.25">
      <c r="A129" s="242" t="s">
        <v>1893</v>
      </c>
      <c r="B129" s="242" t="s">
        <v>1892</v>
      </c>
      <c r="C129" s="242" t="s">
        <v>238</v>
      </c>
      <c r="D129" s="241">
        <v>63</v>
      </c>
      <c r="E129" s="241">
        <v>66</v>
      </c>
      <c r="F129" s="241">
        <v>76</v>
      </c>
      <c r="G129" s="241">
        <v>83</v>
      </c>
      <c r="H129" s="240"/>
    </row>
    <row r="130" spans="1:8" x14ac:dyDescent="0.25">
      <c r="A130" s="242" t="s">
        <v>1891</v>
      </c>
      <c r="B130" s="242" t="s">
        <v>1890</v>
      </c>
      <c r="C130" s="242" t="s">
        <v>238</v>
      </c>
      <c r="D130" s="241">
        <v>62</v>
      </c>
      <c r="E130" s="241">
        <v>66</v>
      </c>
      <c r="F130" s="241">
        <v>75</v>
      </c>
      <c r="G130" s="241">
        <v>84</v>
      </c>
      <c r="H130" s="240"/>
    </row>
    <row r="131" spans="1:8" x14ac:dyDescent="0.25">
      <c r="A131" s="242" t="s">
        <v>1889</v>
      </c>
      <c r="B131" s="242" t="s">
        <v>1888</v>
      </c>
      <c r="C131" s="242" t="s">
        <v>238</v>
      </c>
      <c r="D131" s="241">
        <v>64</v>
      </c>
      <c r="E131" s="241">
        <v>67</v>
      </c>
      <c r="F131" s="241">
        <v>75</v>
      </c>
      <c r="G131" s="241">
        <v>83</v>
      </c>
      <c r="H131" s="240"/>
    </row>
    <row r="132" spans="1:8" x14ac:dyDescent="0.25">
      <c r="A132" s="242" t="s">
        <v>1887</v>
      </c>
      <c r="B132" s="242" t="s">
        <v>1886</v>
      </c>
      <c r="C132" s="242" t="s">
        <v>1228</v>
      </c>
      <c r="D132" s="241">
        <v>61</v>
      </c>
      <c r="E132" s="241">
        <v>64</v>
      </c>
      <c r="F132" s="241">
        <v>76</v>
      </c>
      <c r="G132" s="241">
        <v>83</v>
      </c>
      <c r="H132" s="240"/>
    </row>
    <row r="133" spans="1:8" x14ac:dyDescent="0.25">
      <c r="A133" s="242" t="s">
        <v>1885</v>
      </c>
      <c r="B133" s="242" t="s">
        <v>772</v>
      </c>
      <c r="C133" s="242" t="s">
        <v>238</v>
      </c>
      <c r="D133" s="241">
        <v>61</v>
      </c>
      <c r="E133" s="241">
        <v>67</v>
      </c>
      <c r="F133" s="241">
        <v>73</v>
      </c>
      <c r="G133" s="241">
        <v>84</v>
      </c>
      <c r="H133" s="240"/>
    </row>
    <row r="134" spans="1:8" x14ac:dyDescent="0.25">
      <c r="A134" s="242" t="s">
        <v>1884</v>
      </c>
      <c r="B134" s="242" t="s">
        <v>814</v>
      </c>
      <c r="C134" s="242" t="s">
        <v>238</v>
      </c>
      <c r="D134" s="241">
        <v>59</v>
      </c>
      <c r="E134" s="241">
        <v>66</v>
      </c>
      <c r="F134" s="241">
        <v>72</v>
      </c>
      <c r="G134" s="241">
        <v>84</v>
      </c>
      <c r="H134" s="240"/>
    </row>
    <row r="135" spans="1:8" x14ac:dyDescent="0.25">
      <c r="A135" s="242" t="s">
        <v>1883</v>
      </c>
      <c r="B135" s="242" t="s">
        <v>788</v>
      </c>
      <c r="C135" s="242" t="s">
        <v>238</v>
      </c>
      <c r="D135" s="241">
        <v>61</v>
      </c>
      <c r="E135" s="241">
        <v>67</v>
      </c>
      <c r="F135" s="241">
        <v>71</v>
      </c>
      <c r="G135" s="241">
        <v>83</v>
      </c>
      <c r="H135" s="240"/>
    </row>
    <row r="136" spans="1:8" x14ac:dyDescent="0.25">
      <c r="A136" s="242" t="s">
        <v>1882</v>
      </c>
      <c r="B136" s="242" t="s">
        <v>1881</v>
      </c>
      <c r="C136" s="242" t="s">
        <v>238</v>
      </c>
      <c r="D136" s="241">
        <v>59</v>
      </c>
      <c r="E136" s="241">
        <v>68</v>
      </c>
      <c r="F136" s="241">
        <v>71</v>
      </c>
      <c r="G136" s="241">
        <v>84</v>
      </c>
      <c r="H136" s="240"/>
    </row>
    <row r="137" spans="1:8" x14ac:dyDescent="0.25">
      <c r="A137" s="242" t="s">
        <v>1880</v>
      </c>
      <c r="B137" s="242" t="s">
        <v>1879</v>
      </c>
      <c r="C137" s="242" t="s">
        <v>238</v>
      </c>
      <c r="D137" s="241">
        <v>62</v>
      </c>
      <c r="E137" s="241">
        <v>67</v>
      </c>
      <c r="F137" s="241">
        <v>71</v>
      </c>
      <c r="G137" s="241">
        <v>83</v>
      </c>
      <c r="H137" s="240"/>
    </row>
    <row r="138" spans="1:8" x14ac:dyDescent="0.25">
      <c r="A138" s="242" t="s">
        <v>1878</v>
      </c>
      <c r="B138" s="242" t="s">
        <v>1877</v>
      </c>
      <c r="C138" s="242" t="s">
        <v>238</v>
      </c>
      <c r="D138" s="241">
        <v>63</v>
      </c>
      <c r="E138" s="241">
        <v>67</v>
      </c>
      <c r="F138" s="241">
        <v>72</v>
      </c>
      <c r="G138" s="241">
        <v>84</v>
      </c>
      <c r="H138" s="240"/>
    </row>
    <row r="139" spans="1:8" x14ac:dyDescent="0.25">
      <c r="A139" s="242" t="s">
        <v>1876</v>
      </c>
      <c r="B139" s="242" t="s">
        <v>732</v>
      </c>
      <c r="C139" s="242" t="s">
        <v>238</v>
      </c>
      <c r="D139" s="241">
        <v>63</v>
      </c>
      <c r="E139" s="241">
        <v>69</v>
      </c>
      <c r="F139" s="241">
        <v>75</v>
      </c>
      <c r="G139" s="241">
        <v>85</v>
      </c>
      <c r="H139" s="240"/>
    </row>
    <row r="140" spans="1:8" x14ac:dyDescent="0.25">
      <c r="A140" s="242" t="s">
        <v>1875</v>
      </c>
      <c r="B140" s="242" t="s">
        <v>1082</v>
      </c>
      <c r="C140" s="242" t="s">
        <v>238</v>
      </c>
      <c r="D140" s="241">
        <v>60</v>
      </c>
      <c r="E140" s="241">
        <v>67</v>
      </c>
      <c r="F140" s="241">
        <v>71</v>
      </c>
      <c r="G140" s="241">
        <v>83</v>
      </c>
      <c r="H140" s="240"/>
    </row>
    <row r="141" spans="1:8" x14ac:dyDescent="0.25">
      <c r="A141" s="242" t="s">
        <v>1874</v>
      </c>
      <c r="B141" s="242" t="s">
        <v>780</v>
      </c>
      <c r="C141" s="242" t="s">
        <v>238</v>
      </c>
      <c r="D141" s="241">
        <v>60</v>
      </c>
      <c r="E141" s="241">
        <v>67</v>
      </c>
      <c r="F141" s="241">
        <v>74</v>
      </c>
      <c r="G141" s="241">
        <v>84</v>
      </c>
      <c r="H141" s="240"/>
    </row>
    <row r="142" spans="1:8" x14ac:dyDescent="0.25">
      <c r="A142" s="242" t="s">
        <v>1873</v>
      </c>
      <c r="B142" s="242" t="s">
        <v>1872</v>
      </c>
      <c r="C142" s="242" t="s">
        <v>1228</v>
      </c>
      <c r="D142" s="241">
        <v>61</v>
      </c>
      <c r="E142" s="241">
        <v>67</v>
      </c>
      <c r="F142" s="241">
        <v>74</v>
      </c>
      <c r="G142" s="241">
        <v>84</v>
      </c>
      <c r="H142" s="240"/>
    </row>
    <row r="143" spans="1:8" x14ac:dyDescent="0.25">
      <c r="A143" s="242" t="s">
        <v>1871</v>
      </c>
      <c r="B143" s="242" t="s">
        <v>750</v>
      </c>
      <c r="C143" s="242" t="s">
        <v>238</v>
      </c>
      <c r="D143" s="241">
        <v>57</v>
      </c>
      <c r="E143" s="241">
        <v>63</v>
      </c>
      <c r="F143" s="241">
        <v>70</v>
      </c>
      <c r="G143" s="241">
        <v>83</v>
      </c>
      <c r="H143" s="240"/>
    </row>
    <row r="144" spans="1:8" x14ac:dyDescent="0.25">
      <c r="A144" s="242" t="s">
        <v>1870</v>
      </c>
      <c r="B144" s="242" t="s">
        <v>1869</v>
      </c>
      <c r="C144" s="242" t="s">
        <v>238</v>
      </c>
      <c r="D144" s="241">
        <v>61</v>
      </c>
      <c r="E144" s="241">
        <v>68</v>
      </c>
      <c r="F144" s="241">
        <v>72</v>
      </c>
      <c r="G144" s="241">
        <v>84</v>
      </c>
      <c r="H144" s="240"/>
    </row>
    <row r="145" spans="1:8" x14ac:dyDescent="0.25">
      <c r="A145" s="242" t="s">
        <v>1868</v>
      </c>
      <c r="B145" s="242" t="s">
        <v>1867</v>
      </c>
      <c r="C145" s="242" t="s">
        <v>238</v>
      </c>
      <c r="D145" s="241">
        <v>60</v>
      </c>
      <c r="E145" s="241">
        <v>65</v>
      </c>
      <c r="F145" s="241">
        <v>73</v>
      </c>
      <c r="G145" s="241">
        <v>84</v>
      </c>
      <c r="H145" s="240"/>
    </row>
    <row r="146" spans="1:8" x14ac:dyDescent="0.25">
      <c r="A146" s="242" t="s">
        <v>1866</v>
      </c>
      <c r="B146" s="242" t="s">
        <v>752</v>
      </c>
      <c r="C146" s="242" t="s">
        <v>238</v>
      </c>
      <c r="D146" s="241">
        <v>62</v>
      </c>
      <c r="E146" s="241">
        <v>67</v>
      </c>
      <c r="F146" s="241">
        <v>73</v>
      </c>
      <c r="G146" s="241">
        <v>84</v>
      </c>
      <c r="H146" s="240"/>
    </row>
    <row r="147" spans="1:8" x14ac:dyDescent="0.25">
      <c r="A147" s="242" t="s">
        <v>1865</v>
      </c>
      <c r="B147" s="242" t="s">
        <v>1864</v>
      </c>
      <c r="C147" s="242" t="s">
        <v>1228</v>
      </c>
      <c r="D147" s="241">
        <v>67</v>
      </c>
      <c r="E147" s="241">
        <v>70</v>
      </c>
      <c r="F147" s="241">
        <v>76</v>
      </c>
      <c r="G147" s="241">
        <v>84</v>
      </c>
      <c r="H147" s="240"/>
    </row>
    <row r="148" spans="1:8" x14ac:dyDescent="0.25">
      <c r="A148" s="242" t="s">
        <v>1863</v>
      </c>
      <c r="B148" s="242" t="s">
        <v>758</v>
      </c>
      <c r="C148" s="242" t="s">
        <v>238</v>
      </c>
      <c r="D148" s="241">
        <v>62</v>
      </c>
      <c r="E148" s="241">
        <v>67</v>
      </c>
      <c r="F148" s="241">
        <v>74</v>
      </c>
      <c r="G148" s="241">
        <v>83</v>
      </c>
      <c r="H148" s="240"/>
    </row>
    <row r="149" spans="1:8" x14ac:dyDescent="0.25">
      <c r="A149" s="242" t="s">
        <v>1862</v>
      </c>
      <c r="B149" s="242" t="s">
        <v>1861</v>
      </c>
      <c r="C149" s="242" t="s">
        <v>238</v>
      </c>
      <c r="D149" s="241">
        <v>60</v>
      </c>
      <c r="E149" s="241">
        <v>66</v>
      </c>
      <c r="F149" s="241">
        <v>73</v>
      </c>
      <c r="G149" s="241">
        <v>84</v>
      </c>
      <c r="H149" s="240"/>
    </row>
    <row r="150" spans="1:8" x14ac:dyDescent="0.25">
      <c r="A150" s="242" t="s">
        <v>1860</v>
      </c>
      <c r="B150" s="242" t="s">
        <v>1859</v>
      </c>
      <c r="C150" s="242" t="s">
        <v>238</v>
      </c>
      <c r="D150" s="241">
        <v>63</v>
      </c>
      <c r="E150" s="241">
        <v>68</v>
      </c>
      <c r="F150" s="241">
        <v>74</v>
      </c>
      <c r="G150" s="241">
        <v>83</v>
      </c>
      <c r="H150" s="240"/>
    </row>
    <row r="151" spans="1:8" x14ac:dyDescent="0.25">
      <c r="A151" s="242" t="s">
        <v>1858</v>
      </c>
      <c r="B151" s="242" t="s">
        <v>736</v>
      </c>
      <c r="C151" s="242" t="s">
        <v>238</v>
      </c>
      <c r="D151" s="241">
        <v>60</v>
      </c>
      <c r="E151" s="241">
        <v>67</v>
      </c>
      <c r="F151" s="241">
        <v>71</v>
      </c>
      <c r="G151" s="241">
        <v>84</v>
      </c>
      <c r="H151" s="240"/>
    </row>
    <row r="152" spans="1:8" x14ac:dyDescent="0.25">
      <c r="A152" s="242" t="s">
        <v>1857</v>
      </c>
      <c r="B152" s="242" t="s">
        <v>1856</v>
      </c>
      <c r="C152" s="242" t="s">
        <v>1228</v>
      </c>
      <c r="D152" s="241">
        <v>62</v>
      </c>
      <c r="E152" s="241">
        <v>66</v>
      </c>
      <c r="F152" s="241">
        <v>75</v>
      </c>
      <c r="G152" s="241">
        <v>84</v>
      </c>
      <c r="H152" s="240"/>
    </row>
    <row r="153" spans="1:8" x14ac:dyDescent="0.25">
      <c r="A153" s="242" t="s">
        <v>1855</v>
      </c>
      <c r="B153" s="242" t="s">
        <v>1854</v>
      </c>
      <c r="C153" s="242" t="s">
        <v>238</v>
      </c>
      <c r="D153" s="241">
        <v>57</v>
      </c>
      <c r="E153" s="241">
        <v>67</v>
      </c>
      <c r="F153" s="241">
        <v>71</v>
      </c>
      <c r="G153" s="241">
        <v>84</v>
      </c>
      <c r="H153" s="240"/>
    </row>
    <row r="154" spans="1:8" x14ac:dyDescent="0.25">
      <c r="A154" s="242" t="s">
        <v>1853</v>
      </c>
      <c r="B154" s="242" t="s">
        <v>1852</v>
      </c>
      <c r="C154" s="242" t="s">
        <v>1228</v>
      </c>
      <c r="D154" s="241">
        <v>61</v>
      </c>
      <c r="E154" s="241">
        <v>65</v>
      </c>
      <c r="F154" s="241">
        <v>74</v>
      </c>
      <c r="G154" s="241">
        <v>85</v>
      </c>
      <c r="H154" s="240"/>
    </row>
    <row r="155" spans="1:8" x14ac:dyDescent="0.25">
      <c r="A155" s="242" t="s">
        <v>1851</v>
      </c>
      <c r="B155" s="242" t="s">
        <v>1850</v>
      </c>
      <c r="C155" s="242" t="s">
        <v>238</v>
      </c>
      <c r="D155" s="241">
        <v>62</v>
      </c>
      <c r="E155" s="241">
        <v>66</v>
      </c>
      <c r="F155" s="241">
        <v>73</v>
      </c>
      <c r="G155" s="241">
        <v>84</v>
      </c>
      <c r="H155" s="240"/>
    </row>
    <row r="156" spans="1:8" x14ac:dyDescent="0.25">
      <c r="A156" s="242" t="s">
        <v>1849</v>
      </c>
      <c r="B156" s="242" t="s">
        <v>1848</v>
      </c>
      <c r="C156" s="242" t="s">
        <v>1228</v>
      </c>
      <c r="D156" s="241">
        <v>68</v>
      </c>
      <c r="E156" s="241">
        <v>71</v>
      </c>
      <c r="F156" s="241">
        <v>78</v>
      </c>
      <c r="G156" s="241">
        <v>85</v>
      </c>
      <c r="H156" s="240"/>
    </row>
    <row r="157" spans="1:8" x14ac:dyDescent="0.25">
      <c r="A157" s="242" t="s">
        <v>1847</v>
      </c>
      <c r="B157" s="242" t="s">
        <v>1846</v>
      </c>
      <c r="C157" s="242" t="s">
        <v>238</v>
      </c>
      <c r="D157" s="241">
        <v>58</v>
      </c>
      <c r="E157" s="241">
        <v>63</v>
      </c>
      <c r="F157" s="241">
        <v>70</v>
      </c>
      <c r="G157" s="241">
        <v>84</v>
      </c>
      <c r="H157" s="240"/>
    </row>
    <row r="158" spans="1:8" x14ac:dyDescent="0.25">
      <c r="A158" s="242" t="s">
        <v>1845</v>
      </c>
      <c r="B158" s="242" t="s">
        <v>1844</v>
      </c>
      <c r="C158" s="242" t="s">
        <v>1228</v>
      </c>
      <c r="D158" s="241">
        <v>66</v>
      </c>
      <c r="E158" s="241">
        <v>70</v>
      </c>
      <c r="F158" s="241">
        <v>76</v>
      </c>
      <c r="G158" s="241">
        <v>84</v>
      </c>
      <c r="H158" s="240"/>
    </row>
    <row r="159" spans="1:8" x14ac:dyDescent="0.25">
      <c r="A159" s="242" t="s">
        <v>1843</v>
      </c>
      <c r="B159" s="242" t="s">
        <v>1039</v>
      </c>
      <c r="C159" s="242" t="s">
        <v>238</v>
      </c>
      <c r="D159" s="241">
        <v>61</v>
      </c>
      <c r="E159" s="241">
        <v>69</v>
      </c>
      <c r="F159" s="241">
        <v>74</v>
      </c>
      <c r="G159" s="241">
        <v>83</v>
      </c>
      <c r="H159" s="240"/>
    </row>
    <row r="160" spans="1:8" x14ac:dyDescent="0.25">
      <c r="A160" s="242" t="s">
        <v>1842</v>
      </c>
      <c r="B160" s="242" t="s">
        <v>1841</v>
      </c>
      <c r="C160" s="242" t="s">
        <v>238</v>
      </c>
      <c r="D160" s="241">
        <v>60</v>
      </c>
      <c r="E160" s="241">
        <v>66</v>
      </c>
      <c r="F160" s="241">
        <v>72</v>
      </c>
      <c r="G160" s="241">
        <v>84</v>
      </c>
      <c r="H160" s="240"/>
    </row>
    <row r="161" spans="1:8" x14ac:dyDescent="0.25">
      <c r="A161" s="242" t="s">
        <v>1840</v>
      </c>
      <c r="B161" s="242" t="s">
        <v>1839</v>
      </c>
      <c r="C161" s="242" t="s">
        <v>238</v>
      </c>
      <c r="D161" s="241">
        <v>63</v>
      </c>
      <c r="E161" s="241">
        <v>68</v>
      </c>
      <c r="F161" s="241">
        <v>72</v>
      </c>
      <c r="G161" s="241">
        <v>84</v>
      </c>
      <c r="H161" s="240"/>
    </row>
    <row r="162" spans="1:8" x14ac:dyDescent="0.25">
      <c r="A162" s="242" t="s">
        <v>1838</v>
      </c>
      <c r="B162" s="242" t="s">
        <v>1837</v>
      </c>
      <c r="C162" s="242" t="s">
        <v>238</v>
      </c>
      <c r="D162" s="241">
        <v>63</v>
      </c>
      <c r="E162" s="241">
        <v>65</v>
      </c>
      <c r="F162" s="241">
        <v>74</v>
      </c>
      <c r="G162" s="241">
        <v>84</v>
      </c>
      <c r="H162" s="240"/>
    </row>
    <row r="163" spans="1:8" x14ac:dyDescent="0.25">
      <c r="A163" s="242" t="s">
        <v>1836</v>
      </c>
      <c r="B163" s="242" t="s">
        <v>1835</v>
      </c>
      <c r="C163" s="242" t="s">
        <v>238</v>
      </c>
      <c r="D163" s="241">
        <v>63</v>
      </c>
      <c r="E163" s="241">
        <v>66</v>
      </c>
      <c r="F163" s="241">
        <v>75</v>
      </c>
      <c r="G163" s="241">
        <v>83</v>
      </c>
      <c r="H163" s="240"/>
    </row>
    <row r="164" spans="1:8" x14ac:dyDescent="0.25">
      <c r="A164" s="242" t="s">
        <v>1834</v>
      </c>
      <c r="B164" s="242" t="s">
        <v>1833</v>
      </c>
      <c r="C164" s="242" t="s">
        <v>238</v>
      </c>
      <c r="D164" s="241">
        <v>65</v>
      </c>
      <c r="E164" s="241">
        <v>68</v>
      </c>
      <c r="F164" s="241">
        <v>72</v>
      </c>
      <c r="G164" s="241">
        <v>84</v>
      </c>
      <c r="H164" s="240"/>
    </row>
    <row r="165" spans="1:8" x14ac:dyDescent="0.25">
      <c r="A165" s="242" t="s">
        <v>1832</v>
      </c>
      <c r="B165" s="242" t="s">
        <v>854</v>
      </c>
      <c r="C165" s="242" t="s">
        <v>238</v>
      </c>
      <c r="D165" s="241">
        <v>61</v>
      </c>
      <c r="E165" s="241">
        <v>69</v>
      </c>
      <c r="F165" s="241">
        <v>73</v>
      </c>
      <c r="G165" s="241">
        <v>84</v>
      </c>
      <c r="H165" s="240"/>
    </row>
    <row r="166" spans="1:8" x14ac:dyDescent="0.25">
      <c r="A166" s="242" t="s">
        <v>1831</v>
      </c>
      <c r="B166" s="242" t="s">
        <v>1830</v>
      </c>
      <c r="C166" s="242" t="s">
        <v>238</v>
      </c>
      <c r="D166" s="241">
        <v>62</v>
      </c>
      <c r="E166" s="241">
        <v>66</v>
      </c>
      <c r="F166" s="241">
        <v>72</v>
      </c>
      <c r="G166" s="241">
        <v>84</v>
      </c>
      <c r="H166" s="240"/>
    </row>
    <row r="167" spans="1:8" x14ac:dyDescent="0.25">
      <c r="A167" s="242" t="s">
        <v>1829</v>
      </c>
      <c r="B167" s="242" t="s">
        <v>1828</v>
      </c>
      <c r="C167" s="242" t="s">
        <v>1228</v>
      </c>
      <c r="D167" s="241">
        <v>63</v>
      </c>
      <c r="E167" s="241">
        <v>66</v>
      </c>
      <c r="F167" s="241">
        <v>73</v>
      </c>
      <c r="G167" s="241">
        <v>84</v>
      </c>
      <c r="H167" s="240"/>
    </row>
    <row r="168" spans="1:8" x14ac:dyDescent="0.25">
      <c r="A168" s="242" t="s">
        <v>1827</v>
      </c>
      <c r="B168" s="242" t="s">
        <v>1826</v>
      </c>
      <c r="C168" s="242" t="s">
        <v>1228</v>
      </c>
      <c r="D168" s="241">
        <v>62</v>
      </c>
      <c r="E168" s="241">
        <v>64</v>
      </c>
      <c r="F168" s="241">
        <v>76</v>
      </c>
      <c r="G168" s="241">
        <v>84</v>
      </c>
      <c r="H168" s="240"/>
    </row>
    <row r="169" spans="1:8" x14ac:dyDescent="0.25">
      <c r="A169" s="242" t="s">
        <v>1825</v>
      </c>
      <c r="B169" s="242" t="s">
        <v>1824</v>
      </c>
      <c r="C169" s="242" t="s">
        <v>1228</v>
      </c>
      <c r="D169" s="241">
        <v>63</v>
      </c>
      <c r="E169" s="241">
        <v>67</v>
      </c>
      <c r="F169" s="241">
        <v>76</v>
      </c>
      <c r="G169" s="241">
        <v>83</v>
      </c>
      <c r="H169" s="240"/>
    </row>
    <row r="170" spans="1:8" x14ac:dyDescent="0.25">
      <c r="A170" s="242" t="s">
        <v>1823</v>
      </c>
      <c r="B170" s="242" t="s">
        <v>1822</v>
      </c>
      <c r="C170" s="242" t="s">
        <v>1228</v>
      </c>
      <c r="D170" s="241">
        <v>63</v>
      </c>
      <c r="E170" s="241">
        <v>65</v>
      </c>
      <c r="F170" s="241">
        <v>73</v>
      </c>
      <c r="G170" s="241">
        <v>85</v>
      </c>
      <c r="H170" s="240"/>
    </row>
    <row r="171" spans="1:8" x14ac:dyDescent="0.25">
      <c r="A171" s="242" t="s">
        <v>1821</v>
      </c>
      <c r="B171" s="242" t="s">
        <v>666</v>
      </c>
      <c r="C171" s="242" t="s">
        <v>238</v>
      </c>
      <c r="D171" s="241">
        <v>61</v>
      </c>
      <c r="E171" s="241">
        <v>67</v>
      </c>
      <c r="F171" s="241">
        <v>73</v>
      </c>
      <c r="G171" s="241">
        <v>84</v>
      </c>
      <c r="H171" s="240"/>
    </row>
    <row r="172" spans="1:8" x14ac:dyDescent="0.25">
      <c r="A172" s="242" t="s">
        <v>1820</v>
      </c>
      <c r="B172" s="242" t="s">
        <v>782</v>
      </c>
      <c r="C172" s="242" t="s">
        <v>238</v>
      </c>
      <c r="D172" s="241">
        <v>62</v>
      </c>
      <c r="E172" s="241">
        <v>67</v>
      </c>
      <c r="F172" s="241">
        <v>74</v>
      </c>
      <c r="G172" s="241">
        <v>84</v>
      </c>
      <c r="H172" s="240"/>
    </row>
    <row r="173" spans="1:8" x14ac:dyDescent="0.25">
      <c r="A173" s="242" t="s">
        <v>1819</v>
      </c>
      <c r="B173" s="242" t="s">
        <v>1818</v>
      </c>
      <c r="C173" s="242" t="s">
        <v>238</v>
      </c>
      <c r="D173" s="241">
        <v>61</v>
      </c>
      <c r="E173" s="241">
        <v>66</v>
      </c>
      <c r="F173" s="241">
        <v>73</v>
      </c>
      <c r="G173" s="241">
        <v>84</v>
      </c>
      <c r="H173" s="240"/>
    </row>
    <row r="174" spans="1:8" x14ac:dyDescent="0.25">
      <c r="A174" s="242" t="s">
        <v>1817</v>
      </c>
      <c r="B174" s="242" t="s">
        <v>1816</v>
      </c>
      <c r="C174" s="242" t="s">
        <v>238</v>
      </c>
      <c r="D174" s="241">
        <v>60</v>
      </c>
      <c r="E174" s="241">
        <v>66</v>
      </c>
      <c r="F174" s="241">
        <v>73</v>
      </c>
      <c r="G174" s="241">
        <v>83</v>
      </c>
      <c r="H174" s="240"/>
    </row>
    <row r="175" spans="1:8" x14ac:dyDescent="0.25">
      <c r="A175" s="242" t="s">
        <v>1815</v>
      </c>
      <c r="B175" s="242" t="s">
        <v>1814</v>
      </c>
      <c r="C175" s="242" t="s">
        <v>238</v>
      </c>
      <c r="D175" s="241">
        <v>57</v>
      </c>
      <c r="E175" s="241">
        <v>67</v>
      </c>
      <c r="F175" s="241">
        <v>72</v>
      </c>
      <c r="G175" s="241">
        <v>83</v>
      </c>
      <c r="H175" s="240"/>
    </row>
    <row r="176" spans="1:8" x14ac:dyDescent="0.25">
      <c r="A176" s="242" t="s">
        <v>1813</v>
      </c>
      <c r="B176" s="242" t="s">
        <v>1812</v>
      </c>
      <c r="C176" s="242" t="s">
        <v>238</v>
      </c>
      <c r="D176" s="241">
        <v>61</v>
      </c>
      <c r="E176" s="241">
        <v>67</v>
      </c>
      <c r="F176" s="241">
        <v>73</v>
      </c>
      <c r="G176" s="241">
        <v>84</v>
      </c>
      <c r="H176" s="240"/>
    </row>
    <row r="177" spans="1:8" x14ac:dyDescent="0.25">
      <c r="A177" s="242" t="s">
        <v>1811</v>
      </c>
      <c r="B177" s="242" t="s">
        <v>1810</v>
      </c>
      <c r="C177" s="242" t="s">
        <v>238</v>
      </c>
      <c r="D177" s="241">
        <v>61</v>
      </c>
      <c r="E177" s="241">
        <v>66</v>
      </c>
      <c r="F177" s="241">
        <v>70</v>
      </c>
      <c r="G177" s="241">
        <v>83</v>
      </c>
      <c r="H177" s="240"/>
    </row>
    <row r="178" spans="1:8" x14ac:dyDescent="0.25">
      <c r="A178" s="242" t="s">
        <v>1809</v>
      </c>
      <c r="B178" s="242" t="s">
        <v>922</v>
      </c>
      <c r="C178" s="242" t="s">
        <v>238</v>
      </c>
      <c r="D178" s="241">
        <v>62</v>
      </c>
      <c r="E178" s="241">
        <v>67</v>
      </c>
      <c r="F178" s="241">
        <v>71</v>
      </c>
      <c r="G178" s="241">
        <v>83</v>
      </c>
      <c r="H178" s="240"/>
    </row>
    <row r="179" spans="1:8" x14ac:dyDescent="0.25">
      <c r="A179" s="242" t="s">
        <v>1808</v>
      </c>
      <c r="B179" s="242" t="s">
        <v>1807</v>
      </c>
      <c r="C179" s="242" t="s">
        <v>1228</v>
      </c>
      <c r="D179" s="241">
        <v>64</v>
      </c>
      <c r="E179" s="241">
        <v>70</v>
      </c>
      <c r="F179" s="241">
        <v>75</v>
      </c>
      <c r="G179" s="241">
        <v>84</v>
      </c>
      <c r="H179" s="240"/>
    </row>
    <row r="180" spans="1:8" x14ac:dyDescent="0.25">
      <c r="A180" s="242" t="s">
        <v>1806</v>
      </c>
      <c r="B180" s="242" t="s">
        <v>1805</v>
      </c>
      <c r="C180" s="242" t="s">
        <v>238</v>
      </c>
      <c r="D180" s="241">
        <v>59</v>
      </c>
      <c r="E180" s="241">
        <v>68</v>
      </c>
      <c r="F180" s="241">
        <v>73</v>
      </c>
      <c r="G180" s="241">
        <v>84</v>
      </c>
      <c r="H180" s="240"/>
    </row>
    <row r="181" spans="1:8" x14ac:dyDescent="0.25">
      <c r="A181" s="242" t="s">
        <v>1804</v>
      </c>
      <c r="B181" s="242" t="s">
        <v>1803</v>
      </c>
      <c r="C181" s="242" t="s">
        <v>1228</v>
      </c>
      <c r="D181" s="241">
        <v>64</v>
      </c>
      <c r="E181" s="241">
        <v>68</v>
      </c>
      <c r="F181" s="241">
        <v>77</v>
      </c>
      <c r="G181" s="241">
        <v>85</v>
      </c>
      <c r="H181" s="240"/>
    </row>
    <row r="182" spans="1:8" x14ac:dyDescent="0.25">
      <c r="A182" s="242" t="s">
        <v>1802</v>
      </c>
      <c r="B182" s="242" t="s">
        <v>1801</v>
      </c>
      <c r="C182" s="242" t="s">
        <v>1228</v>
      </c>
      <c r="D182" s="241">
        <v>64</v>
      </c>
      <c r="E182" s="241">
        <v>67</v>
      </c>
      <c r="F182" s="241">
        <v>75</v>
      </c>
      <c r="G182" s="241">
        <v>85</v>
      </c>
      <c r="H182" s="240"/>
    </row>
    <row r="183" spans="1:8" x14ac:dyDescent="0.25">
      <c r="A183" s="242" t="s">
        <v>1800</v>
      </c>
      <c r="B183" s="242" t="s">
        <v>1799</v>
      </c>
      <c r="C183" s="242" t="s">
        <v>1228</v>
      </c>
      <c r="D183" s="241">
        <v>64</v>
      </c>
      <c r="E183" s="241">
        <v>66</v>
      </c>
      <c r="F183" s="241">
        <v>75</v>
      </c>
      <c r="G183" s="241">
        <v>85</v>
      </c>
      <c r="H183" s="240"/>
    </row>
    <row r="184" spans="1:8" x14ac:dyDescent="0.25">
      <c r="A184" s="242" t="s">
        <v>1798</v>
      </c>
      <c r="B184" s="242" t="s">
        <v>1797</v>
      </c>
      <c r="C184" s="242" t="s">
        <v>238</v>
      </c>
      <c r="D184" s="241">
        <v>59</v>
      </c>
      <c r="E184" s="241">
        <v>67</v>
      </c>
      <c r="F184" s="241">
        <v>71</v>
      </c>
      <c r="G184" s="241">
        <v>84</v>
      </c>
      <c r="H184" s="240"/>
    </row>
    <row r="185" spans="1:8" x14ac:dyDescent="0.25">
      <c r="A185" s="242" t="s">
        <v>1796</v>
      </c>
      <c r="B185" s="242" t="s">
        <v>1795</v>
      </c>
      <c r="C185" s="242" t="s">
        <v>1228</v>
      </c>
      <c r="D185" s="241">
        <v>63</v>
      </c>
      <c r="E185" s="241">
        <v>71</v>
      </c>
      <c r="F185" s="241">
        <v>75</v>
      </c>
      <c r="G185" s="241">
        <v>85</v>
      </c>
      <c r="H185" s="240"/>
    </row>
    <row r="186" spans="1:8" x14ac:dyDescent="0.25">
      <c r="A186" s="242" t="s">
        <v>1794</v>
      </c>
      <c r="B186" s="242" t="s">
        <v>1793</v>
      </c>
      <c r="C186" s="242" t="s">
        <v>238</v>
      </c>
      <c r="D186" s="241">
        <v>63</v>
      </c>
      <c r="E186" s="241">
        <v>68</v>
      </c>
      <c r="F186" s="241">
        <v>75</v>
      </c>
      <c r="G186" s="241">
        <v>84</v>
      </c>
      <c r="H186" s="240"/>
    </row>
    <row r="187" spans="1:8" x14ac:dyDescent="0.25">
      <c r="A187" s="242" t="s">
        <v>1792</v>
      </c>
      <c r="B187" s="242" t="s">
        <v>1791</v>
      </c>
      <c r="C187" s="242" t="s">
        <v>238</v>
      </c>
      <c r="D187" s="241">
        <v>62</v>
      </c>
      <c r="E187" s="241">
        <v>65</v>
      </c>
      <c r="F187" s="241">
        <v>73</v>
      </c>
      <c r="G187" s="241">
        <v>84</v>
      </c>
      <c r="H187" s="240"/>
    </row>
    <row r="188" spans="1:8" x14ac:dyDescent="0.25">
      <c r="A188" s="242" t="s">
        <v>1790</v>
      </c>
      <c r="B188" s="242" t="s">
        <v>744</v>
      </c>
      <c r="C188" s="242" t="s">
        <v>238</v>
      </c>
      <c r="D188" s="241">
        <v>65</v>
      </c>
      <c r="E188" s="241">
        <v>68</v>
      </c>
      <c r="F188" s="241">
        <v>74</v>
      </c>
      <c r="G188" s="241">
        <v>83</v>
      </c>
      <c r="H188" s="240"/>
    </row>
    <row r="189" spans="1:8" x14ac:dyDescent="0.25">
      <c r="A189" s="242" t="s">
        <v>1789</v>
      </c>
      <c r="B189" s="242" t="s">
        <v>762</v>
      </c>
      <c r="C189" s="242" t="s">
        <v>238</v>
      </c>
      <c r="D189" s="241">
        <v>66</v>
      </c>
      <c r="E189" s="241">
        <v>67</v>
      </c>
      <c r="F189" s="241">
        <v>73</v>
      </c>
      <c r="G189" s="241">
        <v>86</v>
      </c>
      <c r="H189" s="240"/>
    </row>
    <row r="190" spans="1:8" x14ac:dyDescent="0.25">
      <c r="A190" s="242" t="s">
        <v>1788</v>
      </c>
      <c r="B190" s="242" t="s">
        <v>1787</v>
      </c>
      <c r="C190" s="242" t="s">
        <v>1228</v>
      </c>
      <c r="D190" s="241">
        <v>62</v>
      </c>
      <c r="E190" s="241">
        <v>65</v>
      </c>
      <c r="F190" s="241">
        <v>73</v>
      </c>
      <c r="G190" s="241">
        <v>84</v>
      </c>
      <c r="H190" s="240"/>
    </row>
    <row r="191" spans="1:8" x14ac:dyDescent="0.25">
      <c r="A191" s="242" t="s">
        <v>1786</v>
      </c>
      <c r="B191" s="242" t="s">
        <v>1785</v>
      </c>
      <c r="C191" s="242" t="s">
        <v>238</v>
      </c>
      <c r="D191" s="241">
        <v>64</v>
      </c>
      <c r="E191" s="241">
        <v>67</v>
      </c>
      <c r="F191" s="241">
        <v>72</v>
      </c>
      <c r="G191" s="241">
        <v>84</v>
      </c>
      <c r="H191" s="240"/>
    </row>
    <row r="192" spans="1:8" x14ac:dyDescent="0.25">
      <c r="A192" s="242" t="s">
        <v>1784</v>
      </c>
      <c r="B192" s="242" t="s">
        <v>1783</v>
      </c>
      <c r="C192" s="242" t="s">
        <v>1228</v>
      </c>
      <c r="D192" s="241">
        <v>61</v>
      </c>
      <c r="E192" s="241">
        <v>66</v>
      </c>
      <c r="F192" s="241">
        <v>74</v>
      </c>
      <c r="G192" s="241">
        <v>84</v>
      </c>
      <c r="H192" s="240"/>
    </row>
    <row r="193" spans="1:8" x14ac:dyDescent="0.25">
      <c r="A193" s="242" t="s">
        <v>1782</v>
      </c>
      <c r="B193" s="242" t="s">
        <v>1781</v>
      </c>
      <c r="C193" s="242" t="s">
        <v>1228</v>
      </c>
      <c r="D193" s="241">
        <v>62</v>
      </c>
      <c r="E193" s="241">
        <v>66</v>
      </c>
      <c r="F193" s="241">
        <v>73</v>
      </c>
      <c r="G193" s="241">
        <v>84</v>
      </c>
      <c r="H193" s="240"/>
    </row>
    <row r="194" spans="1:8" x14ac:dyDescent="0.25">
      <c r="A194" s="242" t="s">
        <v>1780</v>
      </c>
      <c r="B194" s="242" t="s">
        <v>1041</v>
      </c>
      <c r="C194" s="242" t="s">
        <v>238</v>
      </c>
      <c r="D194" s="241">
        <v>59</v>
      </c>
      <c r="E194" s="241">
        <v>66</v>
      </c>
      <c r="F194" s="241">
        <v>73</v>
      </c>
      <c r="G194" s="241">
        <v>84</v>
      </c>
      <c r="H194" s="240"/>
    </row>
    <row r="195" spans="1:8" x14ac:dyDescent="0.25">
      <c r="A195" s="242" t="s">
        <v>1779</v>
      </c>
      <c r="B195" s="242" t="s">
        <v>830</v>
      </c>
      <c r="C195" s="242" t="s">
        <v>238</v>
      </c>
      <c r="D195" s="241">
        <v>60</v>
      </c>
      <c r="E195" s="241">
        <v>64</v>
      </c>
      <c r="F195" s="241">
        <v>74</v>
      </c>
      <c r="G195" s="241">
        <v>83</v>
      </c>
      <c r="H195" s="240"/>
    </row>
    <row r="196" spans="1:8" x14ac:dyDescent="0.25">
      <c r="A196" s="242" t="s">
        <v>1778</v>
      </c>
      <c r="B196" s="242" t="s">
        <v>738</v>
      </c>
      <c r="C196" s="242" t="s">
        <v>238</v>
      </c>
      <c r="D196" s="241">
        <v>59</v>
      </c>
      <c r="E196" s="241">
        <v>66</v>
      </c>
      <c r="F196" s="241">
        <v>71</v>
      </c>
      <c r="G196" s="241">
        <v>83</v>
      </c>
      <c r="H196" s="240"/>
    </row>
    <row r="197" spans="1:8" x14ac:dyDescent="0.25">
      <c r="A197" s="242" t="s">
        <v>1777</v>
      </c>
      <c r="B197" s="242" t="s">
        <v>1776</v>
      </c>
      <c r="C197" s="242" t="s">
        <v>1228</v>
      </c>
      <c r="D197" s="241">
        <v>62</v>
      </c>
      <c r="E197" s="241">
        <v>69</v>
      </c>
      <c r="F197" s="241">
        <v>74</v>
      </c>
      <c r="G197" s="241">
        <v>85</v>
      </c>
      <c r="H197" s="240"/>
    </row>
    <row r="198" spans="1:8" x14ac:dyDescent="0.25">
      <c r="A198" s="242" t="s">
        <v>1775</v>
      </c>
      <c r="B198" s="242" t="s">
        <v>1774</v>
      </c>
      <c r="C198" s="242" t="s">
        <v>238</v>
      </c>
      <c r="D198" s="241">
        <v>60</v>
      </c>
      <c r="E198" s="241">
        <v>65</v>
      </c>
      <c r="F198" s="241">
        <v>74</v>
      </c>
      <c r="G198" s="241">
        <v>83</v>
      </c>
      <c r="H198" s="240"/>
    </row>
    <row r="199" spans="1:8" x14ac:dyDescent="0.25">
      <c r="A199" s="242" t="s">
        <v>1773</v>
      </c>
      <c r="B199" s="242" t="s">
        <v>742</v>
      </c>
      <c r="C199" s="242" t="s">
        <v>238</v>
      </c>
      <c r="D199" s="241">
        <v>64</v>
      </c>
      <c r="E199" s="241">
        <v>68</v>
      </c>
      <c r="F199" s="241">
        <v>74</v>
      </c>
      <c r="G199" s="241">
        <v>82</v>
      </c>
      <c r="H199" s="240"/>
    </row>
    <row r="200" spans="1:8" x14ac:dyDescent="0.25">
      <c r="A200" s="242" t="s">
        <v>1772</v>
      </c>
      <c r="B200" s="242" t="s">
        <v>1771</v>
      </c>
      <c r="C200" s="242" t="s">
        <v>238</v>
      </c>
      <c r="D200" s="241">
        <v>61</v>
      </c>
      <c r="E200" s="241">
        <v>67</v>
      </c>
      <c r="F200" s="241">
        <v>72</v>
      </c>
      <c r="G200" s="241">
        <v>84</v>
      </c>
      <c r="H200" s="240"/>
    </row>
    <row r="201" spans="1:8" x14ac:dyDescent="0.25">
      <c r="A201" s="242" t="s">
        <v>1770</v>
      </c>
      <c r="B201" s="242" t="s">
        <v>1769</v>
      </c>
      <c r="C201" s="242" t="s">
        <v>1228</v>
      </c>
      <c r="D201" s="241">
        <v>61</v>
      </c>
      <c r="E201" s="241">
        <v>67</v>
      </c>
      <c r="F201" s="241">
        <v>74</v>
      </c>
      <c r="G201" s="241">
        <v>84</v>
      </c>
      <c r="H201" s="240"/>
    </row>
    <row r="202" spans="1:8" x14ac:dyDescent="0.25">
      <c r="A202" s="242" t="s">
        <v>1768</v>
      </c>
      <c r="B202" s="242" t="s">
        <v>1767</v>
      </c>
      <c r="C202" s="242" t="s">
        <v>238</v>
      </c>
      <c r="D202" s="241">
        <v>59</v>
      </c>
      <c r="E202" s="241">
        <v>65</v>
      </c>
      <c r="F202" s="241">
        <v>71</v>
      </c>
      <c r="G202" s="241">
        <v>84</v>
      </c>
      <c r="H202" s="240"/>
    </row>
    <row r="203" spans="1:8" x14ac:dyDescent="0.25">
      <c r="A203" s="242" t="s">
        <v>1766</v>
      </c>
      <c r="B203" s="242" t="s">
        <v>1765</v>
      </c>
      <c r="C203" s="242" t="s">
        <v>1228</v>
      </c>
      <c r="D203" s="241">
        <v>63</v>
      </c>
      <c r="E203" s="241">
        <v>68</v>
      </c>
      <c r="F203" s="241">
        <v>75</v>
      </c>
      <c r="G203" s="241">
        <v>84</v>
      </c>
      <c r="H203" s="240"/>
    </row>
    <row r="204" spans="1:8" x14ac:dyDescent="0.25">
      <c r="A204" s="242" t="s">
        <v>1764</v>
      </c>
      <c r="B204" s="242" t="s">
        <v>790</v>
      </c>
      <c r="C204" s="242" t="s">
        <v>238</v>
      </c>
      <c r="D204" s="241">
        <v>61</v>
      </c>
      <c r="E204" s="241">
        <v>64</v>
      </c>
      <c r="F204" s="241">
        <v>72</v>
      </c>
      <c r="G204" s="241">
        <v>84</v>
      </c>
      <c r="H204" s="240"/>
    </row>
    <row r="205" spans="1:8" x14ac:dyDescent="0.25">
      <c r="A205" s="242" t="s">
        <v>1763</v>
      </c>
      <c r="B205" s="242" t="s">
        <v>1762</v>
      </c>
      <c r="C205" s="242" t="s">
        <v>238</v>
      </c>
      <c r="D205" s="241">
        <v>65</v>
      </c>
      <c r="E205" s="241">
        <v>68</v>
      </c>
      <c r="F205" s="241">
        <v>74</v>
      </c>
      <c r="G205" s="241">
        <v>83</v>
      </c>
      <c r="H205" s="240"/>
    </row>
    <row r="206" spans="1:8" x14ac:dyDescent="0.25">
      <c r="A206" s="242" t="s">
        <v>1761</v>
      </c>
      <c r="B206" s="242" t="s">
        <v>816</v>
      </c>
      <c r="C206" s="242" t="s">
        <v>238</v>
      </c>
      <c r="D206" s="241">
        <v>60</v>
      </c>
      <c r="E206" s="241">
        <v>65</v>
      </c>
      <c r="F206" s="241">
        <v>72</v>
      </c>
      <c r="G206" s="241">
        <v>84</v>
      </c>
      <c r="H206" s="240"/>
    </row>
    <row r="207" spans="1:8" x14ac:dyDescent="0.25">
      <c r="A207" s="242" t="s">
        <v>1760</v>
      </c>
      <c r="B207" s="242" t="s">
        <v>1759</v>
      </c>
      <c r="C207" s="242" t="s">
        <v>238</v>
      </c>
      <c r="D207" s="241">
        <v>62</v>
      </c>
      <c r="E207" s="241">
        <v>67</v>
      </c>
      <c r="F207" s="241">
        <v>73</v>
      </c>
      <c r="G207" s="241">
        <v>84</v>
      </c>
      <c r="H207" s="240"/>
    </row>
    <row r="208" spans="1:8" x14ac:dyDescent="0.25">
      <c r="A208" s="242" t="s">
        <v>1758</v>
      </c>
      <c r="B208" s="242" t="s">
        <v>760</v>
      </c>
      <c r="C208" s="242" t="s">
        <v>238</v>
      </c>
      <c r="D208" s="241">
        <v>61</v>
      </c>
      <c r="E208" s="241">
        <v>67</v>
      </c>
      <c r="F208" s="241">
        <v>72</v>
      </c>
      <c r="G208" s="241">
        <v>83</v>
      </c>
      <c r="H208" s="240"/>
    </row>
    <row r="209" spans="1:8" x14ac:dyDescent="0.25">
      <c r="A209" s="242" t="s">
        <v>1757</v>
      </c>
      <c r="B209" s="242" t="s">
        <v>1756</v>
      </c>
      <c r="C209" s="242" t="s">
        <v>238</v>
      </c>
      <c r="D209" s="241">
        <v>63</v>
      </c>
      <c r="E209" s="241">
        <v>68</v>
      </c>
      <c r="F209" s="241">
        <v>74</v>
      </c>
      <c r="G209" s="241">
        <v>84</v>
      </c>
      <c r="H209" s="240"/>
    </row>
    <row r="210" spans="1:8" x14ac:dyDescent="0.25">
      <c r="A210" s="242" t="s">
        <v>1755</v>
      </c>
      <c r="B210" s="242" t="s">
        <v>766</v>
      </c>
      <c r="C210" s="242" t="s">
        <v>238</v>
      </c>
      <c r="D210" s="241">
        <v>65</v>
      </c>
      <c r="E210" s="241">
        <v>68</v>
      </c>
      <c r="F210" s="241">
        <v>73</v>
      </c>
      <c r="G210" s="241">
        <v>84</v>
      </c>
      <c r="H210" s="240"/>
    </row>
    <row r="211" spans="1:8" x14ac:dyDescent="0.25">
      <c r="A211" s="242" t="s">
        <v>1754</v>
      </c>
      <c r="B211" s="242" t="s">
        <v>784</v>
      </c>
      <c r="C211" s="242" t="s">
        <v>238</v>
      </c>
      <c r="D211" s="241">
        <v>61</v>
      </c>
      <c r="E211" s="241">
        <v>68</v>
      </c>
      <c r="F211" s="241">
        <v>75</v>
      </c>
      <c r="G211" s="241">
        <v>84</v>
      </c>
      <c r="H211" s="240"/>
    </row>
    <row r="212" spans="1:8" x14ac:dyDescent="0.25">
      <c r="A212" s="242" t="s">
        <v>1753</v>
      </c>
      <c r="B212" s="242" t="s">
        <v>1752</v>
      </c>
      <c r="C212" s="242" t="s">
        <v>238</v>
      </c>
      <c r="D212" s="241">
        <v>62</v>
      </c>
      <c r="E212" s="241">
        <v>67</v>
      </c>
      <c r="F212" s="241">
        <v>71</v>
      </c>
      <c r="G212" s="241">
        <v>83</v>
      </c>
      <c r="H212" s="240"/>
    </row>
    <row r="213" spans="1:8" x14ac:dyDescent="0.25">
      <c r="A213" s="242" t="s">
        <v>1751</v>
      </c>
      <c r="B213" s="242" t="s">
        <v>1750</v>
      </c>
      <c r="C213" s="242" t="s">
        <v>1228</v>
      </c>
      <c r="D213" s="241">
        <v>64</v>
      </c>
      <c r="E213" s="241">
        <v>70</v>
      </c>
      <c r="F213" s="241">
        <v>78</v>
      </c>
      <c r="G213" s="241">
        <v>85</v>
      </c>
      <c r="H213" s="240"/>
    </row>
    <row r="214" spans="1:8" x14ac:dyDescent="0.25">
      <c r="A214" s="242" t="s">
        <v>1749</v>
      </c>
      <c r="B214" s="242" t="s">
        <v>832</v>
      </c>
      <c r="C214" s="242" t="s">
        <v>238</v>
      </c>
      <c r="D214" s="241">
        <v>60</v>
      </c>
      <c r="E214" s="241">
        <v>66</v>
      </c>
      <c r="F214" s="241">
        <v>74</v>
      </c>
      <c r="G214" s="241">
        <v>85</v>
      </c>
      <c r="H214" s="240"/>
    </row>
    <row r="215" spans="1:8" x14ac:dyDescent="0.25">
      <c r="A215" s="242" t="s">
        <v>1748</v>
      </c>
      <c r="B215" s="242" t="s">
        <v>1747</v>
      </c>
      <c r="C215" s="242" t="s">
        <v>1228</v>
      </c>
      <c r="D215" s="241">
        <v>66</v>
      </c>
      <c r="E215" s="241">
        <v>71</v>
      </c>
      <c r="F215" s="241">
        <v>77</v>
      </c>
      <c r="G215" s="241">
        <v>84</v>
      </c>
      <c r="H215" s="240"/>
    </row>
    <row r="216" spans="1:8" x14ac:dyDescent="0.25">
      <c r="A216" s="242" t="s">
        <v>1746</v>
      </c>
      <c r="B216" s="242" t="s">
        <v>1745</v>
      </c>
      <c r="C216" s="242" t="s">
        <v>1228</v>
      </c>
      <c r="D216" s="241">
        <v>67</v>
      </c>
      <c r="E216" s="241">
        <v>71</v>
      </c>
      <c r="F216" s="241">
        <v>78</v>
      </c>
      <c r="G216" s="241">
        <v>84</v>
      </c>
      <c r="H216" s="240"/>
    </row>
    <row r="217" spans="1:8" x14ac:dyDescent="0.25">
      <c r="A217" s="242" t="s">
        <v>1744</v>
      </c>
      <c r="B217" s="242" t="s">
        <v>1743</v>
      </c>
      <c r="C217" s="242" t="s">
        <v>238</v>
      </c>
      <c r="D217" s="241">
        <v>59</v>
      </c>
      <c r="E217" s="241">
        <v>66</v>
      </c>
      <c r="F217" s="241">
        <v>72</v>
      </c>
      <c r="G217" s="241">
        <v>84</v>
      </c>
      <c r="H217" s="240"/>
    </row>
    <row r="218" spans="1:8" x14ac:dyDescent="0.25">
      <c r="A218" s="242" t="s">
        <v>1742</v>
      </c>
      <c r="B218" s="242" t="s">
        <v>1741</v>
      </c>
      <c r="C218" s="242" t="s">
        <v>238</v>
      </c>
      <c r="D218" s="241">
        <v>56</v>
      </c>
      <c r="E218" s="241">
        <v>67</v>
      </c>
      <c r="F218" s="241">
        <v>73</v>
      </c>
      <c r="G218" s="241">
        <v>83</v>
      </c>
      <c r="H218" s="240"/>
    </row>
    <row r="219" spans="1:8" x14ac:dyDescent="0.25">
      <c r="A219" s="242" t="s">
        <v>1740</v>
      </c>
      <c r="B219" s="242" t="s">
        <v>1739</v>
      </c>
      <c r="C219" s="242" t="s">
        <v>238</v>
      </c>
      <c r="D219" s="241">
        <v>61</v>
      </c>
      <c r="E219" s="241">
        <v>67</v>
      </c>
      <c r="F219" s="241">
        <v>71</v>
      </c>
      <c r="G219" s="241">
        <v>85</v>
      </c>
      <c r="H219" s="240"/>
    </row>
    <row r="220" spans="1:8" x14ac:dyDescent="0.25">
      <c r="A220" s="242" t="s">
        <v>1738</v>
      </c>
      <c r="B220" s="242" t="s">
        <v>1737</v>
      </c>
      <c r="C220" s="242" t="s">
        <v>1228</v>
      </c>
      <c r="D220" s="241">
        <v>66</v>
      </c>
      <c r="E220" s="241">
        <v>70</v>
      </c>
      <c r="F220" s="241">
        <v>76</v>
      </c>
      <c r="G220" s="241">
        <v>85</v>
      </c>
      <c r="H220" s="240"/>
    </row>
    <row r="221" spans="1:8" x14ac:dyDescent="0.25">
      <c r="A221" s="242" t="s">
        <v>1736</v>
      </c>
      <c r="B221" s="242" t="s">
        <v>1735</v>
      </c>
      <c r="C221" s="242" t="s">
        <v>1228</v>
      </c>
      <c r="D221" s="241">
        <v>66</v>
      </c>
      <c r="E221" s="241">
        <v>69</v>
      </c>
      <c r="F221" s="241">
        <v>78</v>
      </c>
      <c r="G221" s="241">
        <v>84</v>
      </c>
      <c r="H221" s="240"/>
    </row>
    <row r="222" spans="1:8" x14ac:dyDescent="0.25">
      <c r="A222" s="242" t="s">
        <v>1734</v>
      </c>
      <c r="B222" s="242" t="s">
        <v>1733</v>
      </c>
      <c r="C222" s="242" t="s">
        <v>238</v>
      </c>
      <c r="D222" s="241">
        <v>60</v>
      </c>
      <c r="E222" s="241">
        <v>66</v>
      </c>
      <c r="F222" s="241">
        <v>71</v>
      </c>
      <c r="G222" s="241">
        <v>84</v>
      </c>
      <c r="H222" s="240"/>
    </row>
    <row r="223" spans="1:8" x14ac:dyDescent="0.25">
      <c r="A223" s="242" t="s">
        <v>1732</v>
      </c>
      <c r="B223" s="242" t="s">
        <v>754</v>
      </c>
      <c r="C223" s="242" t="s">
        <v>238</v>
      </c>
      <c r="D223" s="241">
        <v>56</v>
      </c>
      <c r="E223" s="241">
        <v>69</v>
      </c>
      <c r="F223" s="241">
        <v>72</v>
      </c>
      <c r="G223" s="241">
        <v>83</v>
      </c>
      <c r="H223" s="240"/>
    </row>
    <row r="224" spans="1:8" x14ac:dyDescent="0.25">
      <c r="A224" s="242" t="s">
        <v>1731</v>
      </c>
      <c r="B224" s="242" t="s">
        <v>1730</v>
      </c>
      <c r="C224" s="242" t="s">
        <v>238</v>
      </c>
      <c r="D224" s="241">
        <v>62</v>
      </c>
      <c r="E224" s="241">
        <v>66</v>
      </c>
      <c r="F224" s="241">
        <v>72</v>
      </c>
      <c r="G224" s="241">
        <v>84</v>
      </c>
      <c r="H224" s="240"/>
    </row>
    <row r="225" spans="1:8" x14ac:dyDescent="0.25">
      <c r="A225" s="242" t="s">
        <v>1729</v>
      </c>
      <c r="B225" s="242" t="s">
        <v>1728</v>
      </c>
      <c r="C225" s="242" t="s">
        <v>1228</v>
      </c>
      <c r="D225" s="241">
        <v>61</v>
      </c>
      <c r="E225" s="241">
        <v>64</v>
      </c>
      <c r="F225" s="241">
        <v>76</v>
      </c>
      <c r="G225" s="241">
        <v>84</v>
      </c>
      <c r="H225" s="240"/>
    </row>
    <row r="226" spans="1:8" x14ac:dyDescent="0.25">
      <c r="A226" s="242" t="s">
        <v>1727</v>
      </c>
      <c r="B226" s="242" t="s">
        <v>1726</v>
      </c>
      <c r="C226" s="242" t="s">
        <v>1228</v>
      </c>
      <c r="D226" s="241">
        <v>63</v>
      </c>
      <c r="E226" s="241">
        <v>65</v>
      </c>
      <c r="F226" s="241">
        <v>77</v>
      </c>
      <c r="G226" s="241">
        <v>84</v>
      </c>
      <c r="H226" s="240"/>
    </row>
    <row r="227" spans="1:8" x14ac:dyDescent="0.25">
      <c r="A227" s="242" t="s">
        <v>1725</v>
      </c>
      <c r="B227" s="242" t="s">
        <v>660</v>
      </c>
      <c r="C227" s="242" t="s">
        <v>238</v>
      </c>
      <c r="D227" s="241">
        <v>58</v>
      </c>
      <c r="E227" s="241">
        <v>67</v>
      </c>
      <c r="F227" s="241">
        <v>73</v>
      </c>
      <c r="G227" s="241">
        <v>84</v>
      </c>
      <c r="H227" s="240"/>
    </row>
    <row r="228" spans="1:8" x14ac:dyDescent="0.25">
      <c r="A228" s="242" t="s">
        <v>1724</v>
      </c>
      <c r="B228" s="242" t="s">
        <v>1723</v>
      </c>
      <c r="C228" s="242" t="s">
        <v>238</v>
      </c>
      <c r="D228" s="241">
        <v>64</v>
      </c>
      <c r="E228" s="241">
        <v>67</v>
      </c>
      <c r="F228" s="241">
        <v>72</v>
      </c>
      <c r="G228" s="241">
        <v>83</v>
      </c>
      <c r="H228" s="240"/>
    </row>
    <row r="229" spans="1:8" x14ac:dyDescent="0.25">
      <c r="A229" s="242" t="s">
        <v>1722</v>
      </c>
      <c r="B229" s="242" t="s">
        <v>768</v>
      </c>
      <c r="C229" s="242" t="s">
        <v>238</v>
      </c>
      <c r="D229" s="241">
        <v>61</v>
      </c>
      <c r="E229" s="241">
        <v>67</v>
      </c>
      <c r="F229" s="241">
        <v>72</v>
      </c>
      <c r="G229" s="241">
        <v>84</v>
      </c>
      <c r="H229" s="240"/>
    </row>
    <row r="230" spans="1:8" x14ac:dyDescent="0.25">
      <c r="A230" s="242" t="s">
        <v>1721</v>
      </c>
      <c r="B230" s="242" t="s">
        <v>1720</v>
      </c>
      <c r="C230" s="242" t="s">
        <v>1228</v>
      </c>
      <c r="D230" s="241">
        <v>62</v>
      </c>
      <c r="E230" s="241">
        <v>66</v>
      </c>
      <c r="F230" s="241">
        <v>74</v>
      </c>
      <c r="G230" s="241">
        <v>84</v>
      </c>
      <c r="H230" s="240"/>
    </row>
    <row r="231" spans="1:8" x14ac:dyDescent="0.25">
      <c r="A231" s="242" t="s">
        <v>1719</v>
      </c>
      <c r="B231" s="242" t="s">
        <v>1718</v>
      </c>
      <c r="C231" s="242" t="s">
        <v>238</v>
      </c>
      <c r="D231" s="241">
        <v>61</v>
      </c>
      <c r="E231" s="241">
        <v>66</v>
      </c>
      <c r="F231" s="241">
        <v>73</v>
      </c>
      <c r="G231" s="241">
        <v>84</v>
      </c>
      <c r="H231" s="240"/>
    </row>
    <row r="232" spans="1:8" x14ac:dyDescent="0.25">
      <c r="A232" s="242" t="s">
        <v>1717</v>
      </c>
      <c r="B232" s="242" t="s">
        <v>1716</v>
      </c>
      <c r="C232" s="242" t="s">
        <v>238</v>
      </c>
      <c r="D232" s="241">
        <v>61</v>
      </c>
      <c r="E232" s="241">
        <v>69</v>
      </c>
      <c r="F232" s="241">
        <v>73</v>
      </c>
      <c r="G232" s="241">
        <v>83</v>
      </c>
      <c r="H232" s="240"/>
    </row>
    <row r="233" spans="1:8" x14ac:dyDescent="0.25">
      <c r="A233" s="242" t="s">
        <v>1715</v>
      </c>
      <c r="B233" s="242" t="s">
        <v>1714</v>
      </c>
      <c r="C233" s="242" t="s">
        <v>1228</v>
      </c>
      <c r="D233" s="241">
        <v>64</v>
      </c>
      <c r="E233" s="241">
        <v>66</v>
      </c>
      <c r="F233" s="241">
        <v>76</v>
      </c>
      <c r="G233" s="241">
        <v>84</v>
      </c>
      <c r="H233" s="240"/>
    </row>
    <row r="234" spans="1:8" x14ac:dyDescent="0.25">
      <c r="A234" s="242" t="s">
        <v>1713</v>
      </c>
      <c r="B234" s="242" t="s">
        <v>1712</v>
      </c>
      <c r="C234" s="242" t="s">
        <v>238</v>
      </c>
      <c r="D234" s="241">
        <v>60</v>
      </c>
      <c r="E234" s="241">
        <v>66</v>
      </c>
      <c r="F234" s="241">
        <v>73</v>
      </c>
      <c r="G234" s="241">
        <v>84</v>
      </c>
      <c r="H234" s="240"/>
    </row>
    <row r="235" spans="1:8" x14ac:dyDescent="0.25">
      <c r="A235" s="242" t="s">
        <v>1711</v>
      </c>
      <c r="B235" s="242" t="s">
        <v>1710</v>
      </c>
      <c r="C235" s="242" t="s">
        <v>238</v>
      </c>
      <c r="D235" s="241">
        <v>60</v>
      </c>
      <c r="E235" s="241">
        <v>66</v>
      </c>
      <c r="F235" s="241">
        <v>72</v>
      </c>
      <c r="G235" s="241">
        <v>84</v>
      </c>
      <c r="H235" s="240"/>
    </row>
    <row r="236" spans="1:8" x14ac:dyDescent="0.25">
      <c r="A236" s="242" t="s">
        <v>1709</v>
      </c>
      <c r="B236" s="242" t="s">
        <v>774</v>
      </c>
      <c r="C236" s="242" t="s">
        <v>238</v>
      </c>
      <c r="D236" s="241">
        <v>60</v>
      </c>
      <c r="E236" s="241">
        <v>66</v>
      </c>
      <c r="F236" s="241">
        <v>73</v>
      </c>
      <c r="G236" s="241">
        <v>84</v>
      </c>
      <c r="H236" s="240"/>
    </row>
    <row r="237" spans="1:8" x14ac:dyDescent="0.25">
      <c r="A237" s="242" t="s">
        <v>1708</v>
      </c>
      <c r="B237" s="242" t="s">
        <v>1707</v>
      </c>
      <c r="C237" s="242" t="s">
        <v>238</v>
      </c>
      <c r="D237" s="241">
        <v>64</v>
      </c>
      <c r="E237" s="241">
        <v>69</v>
      </c>
      <c r="F237" s="241">
        <v>72</v>
      </c>
      <c r="G237" s="241">
        <v>84</v>
      </c>
      <c r="H237" s="240"/>
    </row>
    <row r="238" spans="1:8" x14ac:dyDescent="0.25">
      <c r="A238" s="242" t="s">
        <v>1706</v>
      </c>
      <c r="B238" s="242" t="s">
        <v>1705</v>
      </c>
      <c r="C238" s="242" t="s">
        <v>1228</v>
      </c>
      <c r="D238" s="241">
        <v>67</v>
      </c>
      <c r="E238" s="241">
        <v>70</v>
      </c>
      <c r="F238" s="241">
        <v>77</v>
      </c>
      <c r="G238" s="241">
        <v>84</v>
      </c>
      <c r="H238" s="240"/>
    </row>
    <row r="239" spans="1:8" x14ac:dyDescent="0.25">
      <c r="A239" s="242" t="s">
        <v>1704</v>
      </c>
      <c r="B239" s="242" t="s">
        <v>1703</v>
      </c>
      <c r="C239" s="242" t="s">
        <v>1228</v>
      </c>
      <c r="D239" s="241">
        <v>60</v>
      </c>
      <c r="E239" s="241">
        <v>64</v>
      </c>
      <c r="F239" s="241">
        <v>74</v>
      </c>
      <c r="G239" s="241">
        <v>84</v>
      </c>
      <c r="H239" s="240"/>
    </row>
    <row r="240" spans="1:8" x14ac:dyDescent="0.25">
      <c r="A240" s="242" t="s">
        <v>1702</v>
      </c>
      <c r="B240" s="242" t="s">
        <v>1701</v>
      </c>
      <c r="C240" s="242" t="s">
        <v>1228</v>
      </c>
      <c r="D240" s="241">
        <v>64</v>
      </c>
      <c r="E240" s="241">
        <v>68</v>
      </c>
      <c r="F240" s="241">
        <v>76</v>
      </c>
      <c r="G240" s="241">
        <v>85</v>
      </c>
      <c r="H240" s="240"/>
    </row>
    <row r="241" spans="1:8" x14ac:dyDescent="0.25">
      <c r="A241" s="242" t="s">
        <v>1700</v>
      </c>
      <c r="B241" s="242" t="s">
        <v>1699</v>
      </c>
      <c r="C241" s="242" t="s">
        <v>238</v>
      </c>
      <c r="D241" s="241">
        <v>62</v>
      </c>
      <c r="E241" s="241">
        <v>68</v>
      </c>
      <c r="F241" s="241">
        <v>73</v>
      </c>
      <c r="G241" s="241">
        <v>83</v>
      </c>
      <c r="H241" s="240"/>
    </row>
    <row r="242" spans="1:8" x14ac:dyDescent="0.25">
      <c r="A242" s="242" t="s">
        <v>1698</v>
      </c>
      <c r="B242" s="242" t="s">
        <v>1697</v>
      </c>
      <c r="C242" s="242" t="s">
        <v>238</v>
      </c>
      <c r="D242" s="241">
        <v>65</v>
      </c>
      <c r="E242" s="241">
        <v>68</v>
      </c>
      <c r="F242" s="241">
        <v>75</v>
      </c>
      <c r="G242" s="241">
        <v>84</v>
      </c>
      <c r="H242" s="240"/>
    </row>
    <row r="243" spans="1:8" x14ac:dyDescent="0.25">
      <c r="A243" s="242" t="s">
        <v>1696</v>
      </c>
      <c r="B243" s="242" t="s">
        <v>1695</v>
      </c>
      <c r="C243" s="242" t="s">
        <v>238</v>
      </c>
      <c r="D243" s="241">
        <v>59</v>
      </c>
      <c r="E243" s="241">
        <v>66</v>
      </c>
      <c r="F243" s="241">
        <v>73</v>
      </c>
      <c r="G243" s="241">
        <v>83</v>
      </c>
      <c r="H243" s="240"/>
    </row>
    <row r="244" spans="1:8" x14ac:dyDescent="0.25">
      <c r="A244" s="242" t="s">
        <v>1694</v>
      </c>
      <c r="B244" s="242" t="s">
        <v>792</v>
      </c>
      <c r="C244" s="242" t="s">
        <v>238</v>
      </c>
      <c r="D244" s="241">
        <v>60</v>
      </c>
      <c r="E244" s="241">
        <v>67</v>
      </c>
      <c r="F244" s="241">
        <v>71</v>
      </c>
      <c r="G244" s="241">
        <v>83</v>
      </c>
      <c r="H244" s="240"/>
    </row>
    <row r="245" spans="1:8" x14ac:dyDescent="0.25">
      <c r="A245" s="242" t="s">
        <v>1693</v>
      </c>
      <c r="B245" s="242" t="s">
        <v>1692</v>
      </c>
      <c r="C245" s="242" t="s">
        <v>1228</v>
      </c>
      <c r="D245" s="241">
        <v>64</v>
      </c>
      <c r="E245" s="241">
        <v>64</v>
      </c>
      <c r="F245" s="241">
        <v>76</v>
      </c>
      <c r="G245" s="241">
        <v>84</v>
      </c>
      <c r="H245" s="240"/>
    </row>
    <row r="246" spans="1:8" x14ac:dyDescent="0.25">
      <c r="A246" s="242" t="s">
        <v>1691</v>
      </c>
      <c r="B246" s="242" t="s">
        <v>1690</v>
      </c>
      <c r="C246" s="242" t="s">
        <v>1228</v>
      </c>
      <c r="D246" s="241">
        <v>63</v>
      </c>
      <c r="E246" s="241">
        <v>65</v>
      </c>
      <c r="F246" s="241">
        <v>75</v>
      </c>
      <c r="G246" s="241">
        <v>84</v>
      </c>
      <c r="H246" s="240"/>
    </row>
    <row r="247" spans="1:8" x14ac:dyDescent="0.25">
      <c r="A247" s="242" t="s">
        <v>1689</v>
      </c>
      <c r="B247" s="242" t="s">
        <v>826</v>
      </c>
      <c r="C247" s="242" t="s">
        <v>238</v>
      </c>
      <c r="D247" s="241">
        <v>62</v>
      </c>
      <c r="E247" s="241">
        <v>69</v>
      </c>
      <c r="F247" s="241">
        <v>76</v>
      </c>
      <c r="G247" s="241">
        <v>82</v>
      </c>
      <c r="H247" s="240"/>
    </row>
    <row r="248" spans="1:8" x14ac:dyDescent="0.25">
      <c r="A248" s="242" t="s">
        <v>1688</v>
      </c>
      <c r="B248" s="242" t="s">
        <v>1687</v>
      </c>
      <c r="C248" s="242" t="s">
        <v>1228</v>
      </c>
      <c r="D248" s="241">
        <v>66</v>
      </c>
      <c r="E248" s="241">
        <v>70</v>
      </c>
      <c r="F248" s="241">
        <v>78</v>
      </c>
      <c r="G248" s="241">
        <v>83</v>
      </c>
      <c r="H248" s="240"/>
    </row>
    <row r="249" spans="1:8" x14ac:dyDescent="0.25">
      <c r="A249" s="242" t="s">
        <v>1686</v>
      </c>
      <c r="B249" s="242" t="s">
        <v>1685</v>
      </c>
      <c r="C249" s="242" t="s">
        <v>1228</v>
      </c>
      <c r="D249" s="241">
        <v>66</v>
      </c>
      <c r="E249" s="241">
        <v>70</v>
      </c>
      <c r="F249" s="241">
        <v>79</v>
      </c>
      <c r="G249" s="241">
        <v>84</v>
      </c>
      <c r="H249" s="240"/>
    </row>
    <row r="250" spans="1:8" x14ac:dyDescent="0.25">
      <c r="A250" s="242" t="s">
        <v>1684</v>
      </c>
      <c r="B250" s="242" t="s">
        <v>1683</v>
      </c>
      <c r="C250" s="242" t="s">
        <v>238</v>
      </c>
      <c r="D250" s="241">
        <v>64</v>
      </c>
      <c r="E250" s="241">
        <v>67</v>
      </c>
      <c r="F250" s="241">
        <v>73</v>
      </c>
      <c r="G250" s="241">
        <v>83</v>
      </c>
      <c r="H250" s="240"/>
    </row>
    <row r="251" spans="1:8" x14ac:dyDescent="0.25">
      <c r="A251" s="242" t="s">
        <v>1682</v>
      </c>
      <c r="B251" s="242" t="s">
        <v>1681</v>
      </c>
      <c r="C251" s="242" t="s">
        <v>238</v>
      </c>
      <c r="D251" s="241">
        <v>56</v>
      </c>
      <c r="E251" s="241">
        <v>65</v>
      </c>
      <c r="F251" s="241">
        <v>72</v>
      </c>
      <c r="G251" s="241">
        <v>84</v>
      </c>
      <c r="H251" s="240"/>
    </row>
    <row r="252" spans="1:8" x14ac:dyDescent="0.25">
      <c r="A252" s="242" t="s">
        <v>1680</v>
      </c>
      <c r="B252" s="242" t="s">
        <v>1679</v>
      </c>
      <c r="C252" s="242" t="s">
        <v>1228</v>
      </c>
      <c r="D252" s="241">
        <v>67</v>
      </c>
      <c r="E252" s="241">
        <v>71</v>
      </c>
      <c r="F252" s="241">
        <v>77</v>
      </c>
      <c r="G252" s="241">
        <v>84</v>
      </c>
    </row>
    <row r="253" spans="1:8" x14ac:dyDescent="0.25">
      <c r="A253" s="242" t="s">
        <v>1678</v>
      </c>
      <c r="B253" s="242" t="s">
        <v>1677</v>
      </c>
      <c r="C253" s="242" t="s">
        <v>1228</v>
      </c>
      <c r="D253" s="241">
        <v>63</v>
      </c>
      <c r="E253" s="241">
        <v>67</v>
      </c>
      <c r="F253" s="241">
        <v>74</v>
      </c>
      <c r="G253" s="241">
        <v>84</v>
      </c>
    </row>
    <row r="254" spans="1:8" s="232" customFormat="1" x14ac:dyDescent="0.25">
      <c r="A254" s="242" t="s">
        <v>1676</v>
      </c>
      <c r="B254" s="242" t="s">
        <v>1675</v>
      </c>
      <c r="C254" s="242" t="s">
        <v>238</v>
      </c>
      <c r="D254" s="241">
        <v>62</v>
      </c>
      <c r="E254" s="241">
        <v>69</v>
      </c>
      <c r="F254" s="241">
        <v>71</v>
      </c>
      <c r="G254" s="241">
        <v>84</v>
      </c>
      <c r="H254" s="254"/>
    </row>
    <row r="255" spans="1:8" x14ac:dyDescent="0.25">
      <c r="A255" s="242" t="s">
        <v>1674</v>
      </c>
      <c r="B255" s="242" t="s">
        <v>1673</v>
      </c>
      <c r="C255" s="242" t="s">
        <v>238</v>
      </c>
      <c r="D255" s="241">
        <v>63</v>
      </c>
      <c r="E255" s="241">
        <v>67</v>
      </c>
      <c r="F255" s="241">
        <v>73</v>
      </c>
      <c r="G255" s="241">
        <v>83</v>
      </c>
      <c r="H255" s="234"/>
    </row>
    <row r="256" spans="1:8" x14ac:dyDescent="0.25">
      <c r="A256" s="242" t="s">
        <v>1672</v>
      </c>
      <c r="B256" s="242" t="s">
        <v>1671</v>
      </c>
      <c r="C256" s="242" t="s">
        <v>238</v>
      </c>
      <c r="D256" s="241">
        <v>63</v>
      </c>
      <c r="E256" s="241">
        <v>67</v>
      </c>
      <c r="F256" s="241">
        <v>71</v>
      </c>
      <c r="G256" s="241">
        <v>83</v>
      </c>
      <c r="H256" s="234"/>
    </row>
    <row r="257" spans="1:8" x14ac:dyDescent="0.25">
      <c r="A257" s="242" t="s">
        <v>1670</v>
      </c>
      <c r="B257" s="242" t="s">
        <v>1669</v>
      </c>
      <c r="C257" s="242" t="s">
        <v>238</v>
      </c>
      <c r="D257" s="241">
        <v>57</v>
      </c>
      <c r="E257" s="241">
        <v>66</v>
      </c>
      <c r="F257" s="241">
        <v>70</v>
      </c>
      <c r="G257" s="241">
        <v>84</v>
      </c>
      <c r="H257" s="234"/>
    </row>
    <row r="258" spans="1:8" x14ac:dyDescent="0.25">
      <c r="A258" s="242" t="s">
        <v>1668</v>
      </c>
      <c r="B258" s="242" t="s">
        <v>892</v>
      </c>
      <c r="C258" s="242" t="s">
        <v>238</v>
      </c>
      <c r="D258" s="241">
        <v>63</v>
      </c>
      <c r="E258" s="241">
        <v>71</v>
      </c>
      <c r="F258" s="241">
        <v>72</v>
      </c>
      <c r="G258" s="241">
        <v>84</v>
      </c>
      <c r="H258" s="234"/>
    </row>
    <row r="259" spans="1:8" x14ac:dyDescent="0.25">
      <c r="A259" s="242" t="s">
        <v>1667</v>
      </c>
      <c r="B259" s="242" t="s">
        <v>1666</v>
      </c>
      <c r="C259" s="242" t="s">
        <v>238</v>
      </c>
      <c r="D259" s="241">
        <v>60</v>
      </c>
      <c r="E259" s="241">
        <v>68</v>
      </c>
      <c r="F259" s="241">
        <v>76</v>
      </c>
      <c r="G259" s="241">
        <v>83</v>
      </c>
      <c r="H259" s="234"/>
    </row>
    <row r="260" spans="1:8" x14ac:dyDescent="0.25">
      <c r="A260" s="242" t="s">
        <v>1665</v>
      </c>
      <c r="B260" s="242" t="s">
        <v>1664</v>
      </c>
      <c r="C260" s="242" t="s">
        <v>238</v>
      </c>
      <c r="D260" s="241">
        <v>57</v>
      </c>
      <c r="E260" s="241">
        <v>67</v>
      </c>
      <c r="F260" s="241">
        <v>73</v>
      </c>
      <c r="G260" s="241">
        <v>84</v>
      </c>
      <c r="H260" s="234"/>
    </row>
    <row r="261" spans="1:8" x14ac:dyDescent="0.25">
      <c r="A261" s="242" t="s">
        <v>1663</v>
      </c>
      <c r="B261" s="242" t="s">
        <v>1662</v>
      </c>
      <c r="C261" s="242" t="s">
        <v>238</v>
      </c>
      <c r="D261" s="241">
        <v>59</v>
      </c>
      <c r="E261" s="241">
        <v>66</v>
      </c>
      <c r="F261" s="241">
        <v>73</v>
      </c>
      <c r="G261" s="241">
        <v>84</v>
      </c>
      <c r="H261" s="234"/>
    </row>
    <row r="262" spans="1:8" x14ac:dyDescent="0.25">
      <c r="A262" s="242" t="s">
        <v>1661</v>
      </c>
      <c r="B262" s="242" t="s">
        <v>1660</v>
      </c>
      <c r="C262" s="242" t="s">
        <v>238</v>
      </c>
      <c r="D262" s="241">
        <v>58</v>
      </c>
      <c r="E262" s="241">
        <v>65</v>
      </c>
      <c r="F262" s="241">
        <v>73</v>
      </c>
      <c r="G262" s="241">
        <v>84</v>
      </c>
      <c r="H262" s="234"/>
    </row>
    <row r="263" spans="1:8" x14ac:dyDescent="0.25">
      <c r="A263" s="242" t="s">
        <v>1659</v>
      </c>
      <c r="B263" s="242" t="s">
        <v>1658</v>
      </c>
      <c r="C263" s="242" t="s">
        <v>238</v>
      </c>
      <c r="D263" s="241">
        <v>58</v>
      </c>
      <c r="E263" s="241">
        <v>69</v>
      </c>
      <c r="F263" s="241">
        <v>76</v>
      </c>
      <c r="G263" s="241">
        <v>83</v>
      </c>
      <c r="H263" s="234"/>
    </row>
    <row r="264" spans="1:8" x14ac:dyDescent="0.25">
      <c r="A264" s="242" t="s">
        <v>1657</v>
      </c>
      <c r="B264" s="242" t="s">
        <v>1656</v>
      </c>
      <c r="C264" s="242" t="s">
        <v>238</v>
      </c>
      <c r="D264" s="241">
        <v>58</v>
      </c>
      <c r="E264" s="241">
        <v>66</v>
      </c>
      <c r="F264" s="241">
        <v>71</v>
      </c>
      <c r="G264" s="241">
        <v>84</v>
      </c>
      <c r="H264" s="234"/>
    </row>
    <row r="265" spans="1:8" x14ac:dyDescent="0.25">
      <c r="A265" s="242" t="s">
        <v>1655</v>
      </c>
      <c r="B265" s="242" t="s">
        <v>1654</v>
      </c>
      <c r="C265" s="242" t="s">
        <v>238</v>
      </c>
      <c r="D265" s="241">
        <v>58</v>
      </c>
      <c r="E265" s="241">
        <v>66</v>
      </c>
      <c r="F265" s="241">
        <v>73</v>
      </c>
      <c r="G265" s="241">
        <v>82</v>
      </c>
      <c r="H265" s="234"/>
    </row>
    <row r="266" spans="1:8" x14ac:dyDescent="0.25">
      <c r="A266" s="242" t="s">
        <v>1653</v>
      </c>
      <c r="B266" s="242" t="s">
        <v>1652</v>
      </c>
      <c r="C266" s="242" t="s">
        <v>238</v>
      </c>
      <c r="D266" s="241">
        <v>61</v>
      </c>
      <c r="E266" s="241">
        <v>66</v>
      </c>
      <c r="F266" s="241">
        <v>74</v>
      </c>
      <c r="G266" s="241">
        <v>84</v>
      </c>
      <c r="H266" s="234"/>
    </row>
    <row r="267" spans="1:8" x14ac:dyDescent="0.25">
      <c r="A267" s="242" t="s">
        <v>1651</v>
      </c>
      <c r="B267" s="242" t="s">
        <v>1650</v>
      </c>
      <c r="C267" s="242" t="s">
        <v>238</v>
      </c>
      <c r="D267" s="241">
        <v>62</v>
      </c>
      <c r="E267" s="241">
        <v>66</v>
      </c>
      <c r="F267" s="241">
        <v>74</v>
      </c>
      <c r="G267" s="241">
        <v>81</v>
      </c>
      <c r="H267" s="234"/>
    </row>
    <row r="268" spans="1:8" x14ac:dyDescent="0.25">
      <c r="A268" s="242" t="s">
        <v>1649</v>
      </c>
      <c r="B268" s="242" t="s">
        <v>1648</v>
      </c>
      <c r="C268" s="242" t="s">
        <v>238</v>
      </c>
      <c r="D268" s="241">
        <v>61</v>
      </c>
      <c r="E268" s="241">
        <v>67</v>
      </c>
      <c r="F268" s="241">
        <v>73</v>
      </c>
      <c r="G268" s="241">
        <v>83</v>
      </c>
      <c r="H268" s="234"/>
    </row>
    <row r="269" spans="1:8" x14ac:dyDescent="0.25">
      <c r="A269" s="242" t="s">
        <v>1647</v>
      </c>
      <c r="B269" s="242" t="s">
        <v>1646</v>
      </c>
      <c r="C269" s="242" t="s">
        <v>238</v>
      </c>
      <c r="D269" s="241">
        <v>64</v>
      </c>
      <c r="E269" s="241">
        <v>67</v>
      </c>
      <c r="F269" s="241">
        <v>72</v>
      </c>
      <c r="G269" s="241">
        <v>83</v>
      </c>
      <c r="H269" s="234"/>
    </row>
    <row r="270" spans="1:8" x14ac:dyDescent="0.25">
      <c r="A270" s="242" t="s">
        <v>1645</v>
      </c>
      <c r="B270" s="242" t="s">
        <v>1035</v>
      </c>
      <c r="C270" s="242" t="s">
        <v>238</v>
      </c>
      <c r="D270" s="241">
        <v>59</v>
      </c>
      <c r="E270" s="241">
        <v>66</v>
      </c>
      <c r="F270" s="241">
        <v>72</v>
      </c>
      <c r="G270" s="241">
        <v>84</v>
      </c>
      <c r="H270" s="234"/>
    </row>
    <row r="271" spans="1:8" x14ac:dyDescent="0.25">
      <c r="A271" s="242" t="s">
        <v>1644</v>
      </c>
      <c r="B271" s="242" t="s">
        <v>1643</v>
      </c>
      <c r="C271" s="242" t="s">
        <v>1228</v>
      </c>
      <c r="D271" s="241">
        <v>63</v>
      </c>
      <c r="E271" s="241">
        <v>68</v>
      </c>
      <c r="F271" s="241">
        <v>74</v>
      </c>
      <c r="G271" s="241">
        <v>84</v>
      </c>
      <c r="H271" s="234"/>
    </row>
    <row r="272" spans="1:8" x14ac:dyDescent="0.25">
      <c r="A272" s="242" t="s">
        <v>1642</v>
      </c>
      <c r="B272" s="242" t="s">
        <v>1641</v>
      </c>
      <c r="C272" s="242" t="s">
        <v>1228</v>
      </c>
      <c r="D272" s="241">
        <v>64</v>
      </c>
      <c r="E272" s="241">
        <v>70</v>
      </c>
      <c r="F272" s="241">
        <v>75</v>
      </c>
      <c r="G272" s="241">
        <v>84</v>
      </c>
      <c r="H272" s="234"/>
    </row>
    <row r="273" spans="1:8" x14ac:dyDescent="0.25">
      <c r="A273" s="242" t="s">
        <v>1640</v>
      </c>
      <c r="B273" s="242" t="s">
        <v>1639</v>
      </c>
      <c r="C273" s="242" t="s">
        <v>1228</v>
      </c>
      <c r="D273" s="241">
        <v>64</v>
      </c>
      <c r="E273" s="241">
        <v>68</v>
      </c>
      <c r="F273" s="241">
        <v>75</v>
      </c>
      <c r="G273" s="241">
        <v>84</v>
      </c>
      <c r="H273" s="234"/>
    </row>
    <row r="274" spans="1:8" x14ac:dyDescent="0.25">
      <c r="A274" s="242" t="s">
        <v>1638</v>
      </c>
      <c r="B274" s="242" t="s">
        <v>1637</v>
      </c>
      <c r="C274" s="242" t="s">
        <v>1228</v>
      </c>
      <c r="D274" s="241">
        <v>63</v>
      </c>
      <c r="E274" s="241">
        <v>68</v>
      </c>
      <c r="F274" s="241">
        <v>75</v>
      </c>
      <c r="G274" s="241">
        <v>84</v>
      </c>
      <c r="H274" s="234"/>
    </row>
    <row r="275" spans="1:8" x14ac:dyDescent="0.25">
      <c r="A275" s="242" t="s">
        <v>1636</v>
      </c>
      <c r="B275" s="242" t="s">
        <v>808</v>
      </c>
      <c r="C275" s="242" t="s">
        <v>238</v>
      </c>
      <c r="D275" s="241">
        <v>61</v>
      </c>
      <c r="E275" s="241">
        <v>68</v>
      </c>
      <c r="F275" s="241">
        <v>72</v>
      </c>
      <c r="G275" s="241">
        <v>83</v>
      </c>
      <c r="H275" s="234"/>
    </row>
    <row r="276" spans="1:8" x14ac:dyDescent="0.25">
      <c r="A276" s="242" t="s">
        <v>1635</v>
      </c>
      <c r="B276" s="242" t="s">
        <v>1634</v>
      </c>
      <c r="C276" s="242" t="s">
        <v>238</v>
      </c>
      <c r="D276" s="241">
        <v>64</v>
      </c>
      <c r="E276" s="241">
        <v>69</v>
      </c>
      <c r="F276" s="241">
        <v>74</v>
      </c>
      <c r="G276" s="241">
        <v>83</v>
      </c>
      <c r="H276" s="234"/>
    </row>
    <row r="277" spans="1:8" x14ac:dyDescent="0.25">
      <c r="A277" s="242" t="s">
        <v>1633</v>
      </c>
      <c r="B277" s="242" t="s">
        <v>1632</v>
      </c>
      <c r="C277" s="242" t="s">
        <v>238</v>
      </c>
      <c r="D277" s="241">
        <v>67</v>
      </c>
      <c r="E277" s="241">
        <v>72</v>
      </c>
      <c r="F277" s="241">
        <v>73</v>
      </c>
      <c r="G277" s="241">
        <v>82</v>
      </c>
      <c r="H277" s="234"/>
    </row>
    <row r="278" spans="1:8" x14ac:dyDescent="0.25">
      <c r="A278" s="242" t="s">
        <v>1631</v>
      </c>
      <c r="B278" s="242" t="s">
        <v>1630</v>
      </c>
      <c r="C278" s="242" t="s">
        <v>238</v>
      </c>
      <c r="D278" s="241">
        <v>66</v>
      </c>
      <c r="E278" s="241">
        <v>68</v>
      </c>
      <c r="F278" s="241">
        <v>72</v>
      </c>
      <c r="G278" s="241">
        <v>83</v>
      </c>
      <c r="H278" s="234"/>
    </row>
    <row r="279" spans="1:8" x14ac:dyDescent="0.25">
      <c r="A279" s="242" t="s">
        <v>1629</v>
      </c>
      <c r="B279" s="242" t="s">
        <v>1628</v>
      </c>
      <c r="C279" s="242" t="s">
        <v>238</v>
      </c>
      <c r="D279" s="241">
        <v>66</v>
      </c>
      <c r="E279" s="241">
        <v>68</v>
      </c>
      <c r="F279" s="241">
        <v>75</v>
      </c>
      <c r="G279" s="241">
        <v>84</v>
      </c>
      <c r="H279" s="234"/>
    </row>
    <row r="280" spans="1:8" x14ac:dyDescent="0.25">
      <c r="A280" s="242" t="s">
        <v>1627</v>
      </c>
      <c r="B280" s="242" t="s">
        <v>1626</v>
      </c>
      <c r="C280" s="242" t="s">
        <v>238</v>
      </c>
      <c r="D280" s="241">
        <v>65</v>
      </c>
      <c r="E280" s="241">
        <v>69</v>
      </c>
      <c r="F280" s="241">
        <v>72</v>
      </c>
      <c r="G280" s="241">
        <v>84</v>
      </c>
      <c r="H280" s="234"/>
    </row>
    <row r="281" spans="1:8" x14ac:dyDescent="0.25">
      <c r="A281" s="242" t="s">
        <v>1625</v>
      </c>
      <c r="B281" s="242" t="s">
        <v>1624</v>
      </c>
      <c r="C281" s="242" t="s">
        <v>238</v>
      </c>
      <c r="D281" s="241">
        <v>60</v>
      </c>
      <c r="E281" s="241">
        <v>67</v>
      </c>
      <c r="F281" s="241">
        <v>72</v>
      </c>
      <c r="G281" s="241">
        <v>84</v>
      </c>
      <c r="H281" s="234"/>
    </row>
    <row r="282" spans="1:8" x14ac:dyDescent="0.25">
      <c r="A282" s="242" t="s">
        <v>1623</v>
      </c>
      <c r="B282" s="242" t="s">
        <v>1622</v>
      </c>
      <c r="C282" s="242" t="s">
        <v>238</v>
      </c>
      <c r="D282" s="241">
        <v>63</v>
      </c>
      <c r="E282" s="241">
        <v>68</v>
      </c>
      <c r="F282" s="241">
        <v>71</v>
      </c>
      <c r="G282" s="241">
        <v>83</v>
      </c>
      <c r="H282" s="234"/>
    </row>
    <row r="283" spans="1:8" x14ac:dyDescent="0.25">
      <c r="A283" s="242" t="s">
        <v>1621</v>
      </c>
      <c r="B283" s="242" t="s">
        <v>1620</v>
      </c>
      <c r="C283" s="242" t="s">
        <v>238</v>
      </c>
      <c r="D283" s="241">
        <v>62</v>
      </c>
      <c r="E283" s="241">
        <v>66</v>
      </c>
      <c r="F283" s="241">
        <v>71</v>
      </c>
      <c r="G283" s="241">
        <v>84</v>
      </c>
      <c r="H283" s="234"/>
    </row>
    <row r="284" spans="1:8" x14ac:dyDescent="0.25">
      <c r="A284" s="242" t="s">
        <v>1619</v>
      </c>
      <c r="B284" s="242" t="s">
        <v>1618</v>
      </c>
      <c r="C284" s="242" t="s">
        <v>238</v>
      </c>
      <c r="D284" s="241">
        <v>61</v>
      </c>
      <c r="E284" s="241">
        <v>67</v>
      </c>
      <c r="F284" s="241">
        <v>73</v>
      </c>
      <c r="G284" s="241">
        <v>82</v>
      </c>
      <c r="H284" s="234"/>
    </row>
    <row r="285" spans="1:8" x14ac:dyDescent="0.25">
      <c r="A285" s="242" t="s">
        <v>1617</v>
      </c>
      <c r="B285" s="242" t="s">
        <v>1616</v>
      </c>
      <c r="C285" s="242" t="s">
        <v>238</v>
      </c>
      <c r="D285" s="241">
        <v>62</v>
      </c>
      <c r="E285" s="241">
        <v>66</v>
      </c>
      <c r="F285" s="241">
        <v>71</v>
      </c>
      <c r="G285" s="241">
        <v>84</v>
      </c>
      <c r="H285" s="234"/>
    </row>
    <row r="286" spans="1:8" x14ac:dyDescent="0.25">
      <c r="A286" s="242" t="s">
        <v>1615</v>
      </c>
      <c r="B286" s="242" t="s">
        <v>1614</v>
      </c>
      <c r="C286" s="242" t="s">
        <v>238</v>
      </c>
      <c r="D286" s="241">
        <v>59</v>
      </c>
      <c r="E286" s="241">
        <v>67</v>
      </c>
      <c r="F286" s="241">
        <v>73</v>
      </c>
      <c r="G286" s="241">
        <v>84</v>
      </c>
      <c r="H286" s="234"/>
    </row>
    <row r="287" spans="1:8" x14ac:dyDescent="0.25">
      <c r="A287" s="242" t="s">
        <v>1613</v>
      </c>
      <c r="B287" s="242" t="s">
        <v>1612</v>
      </c>
      <c r="C287" s="242" t="s">
        <v>238</v>
      </c>
      <c r="D287" s="241">
        <v>62</v>
      </c>
      <c r="E287" s="241">
        <v>67</v>
      </c>
      <c r="F287" s="241">
        <v>75</v>
      </c>
      <c r="G287" s="241">
        <v>84</v>
      </c>
      <c r="H287" s="234"/>
    </row>
    <row r="288" spans="1:8" x14ac:dyDescent="0.25">
      <c r="A288" s="242" t="s">
        <v>1611</v>
      </c>
      <c r="B288" s="242" t="s">
        <v>1610</v>
      </c>
      <c r="C288" s="242" t="s">
        <v>238</v>
      </c>
      <c r="D288" s="241">
        <v>63</v>
      </c>
      <c r="E288" s="241">
        <v>66</v>
      </c>
      <c r="F288" s="241">
        <v>71</v>
      </c>
      <c r="G288" s="241">
        <v>83</v>
      </c>
      <c r="H288" s="234"/>
    </row>
    <row r="289" spans="1:8" x14ac:dyDescent="0.25">
      <c r="A289" s="242" t="s">
        <v>1609</v>
      </c>
      <c r="B289" s="242" t="s">
        <v>1608</v>
      </c>
      <c r="C289" s="242" t="s">
        <v>238</v>
      </c>
      <c r="D289" s="241">
        <v>63</v>
      </c>
      <c r="E289" s="241">
        <v>70</v>
      </c>
      <c r="F289" s="241">
        <v>75</v>
      </c>
      <c r="G289" s="241">
        <v>84</v>
      </c>
      <c r="H289" s="234"/>
    </row>
    <row r="290" spans="1:8" x14ac:dyDescent="0.25">
      <c r="A290" s="242" t="s">
        <v>1607</v>
      </c>
      <c r="B290" s="242" t="s">
        <v>1606</v>
      </c>
      <c r="C290" s="242" t="s">
        <v>238</v>
      </c>
      <c r="D290" s="241">
        <v>64</v>
      </c>
      <c r="E290" s="241">
        <v>72</v>
      </c>
      <c r="F290" s="241">
        <v>75</v>
      </c>
      <c r="G290" s="241">
        <v>84</v>
      </c>
      <c r="H290" s="234"/>
    </row>
    <row r="291" spans="1:8" x14ac:dyDescent="0.25">
      <c r="A291" s="242" t="s">
        <v>1605</v>
      </c>
      <c r="B291" s="242" t="s">
        <v>1604</v>
      </c>
      <c r="C291" s="242" t="s">
        <v>238</v>
      </c>
      <c r="D291" s="241">
        <v>63</v>
      </c>
      <c r="E291" s="241">
        <v>66</v>
      </c>
      <c r="F291" s="241">
        <v>74</v>
      </c>
      <c r="G291" s="241">
        <v>85</v>
      </c>
      <c r="H291" s="234"/>
    </row>
    <row r="292" spans="1:8" x14ac:dyDescent="0.25">
      <c r="A292" s="242" t="s">
        <v>1603</v>
      </c>
      <c r="B292" s="242" t="s">
        <v>818</v>
      </c>
      <c r="C292" s="242" t="s">
        <v>238</v>
      </c>
      <c r="D292" s="241">
        <v>61</v>
      </c>
      <c r="E292" s="241">
        <v>67</v>
      </c>
      <c r="F292" s="241">
        <v>73</v>
      </c>
      <c r="G292" s="241">
        <v>83</v>
      </c>
      <c r="H292" s="234"/>
    </row>
    <row r="293" spans="1:8" x14ac:dyDescent="0.25">
      <c r="A293" s="242" t="s">
        <v>1602</v>
      </c>
      <c r="B293" s="242" t="s">
        <v>1601</v>
      </c>
      <c r="C293" s="242" t="s">
        <v>238</v>
      </c>
      <c r="D293" s="241">
        <v>58</v>
      </c>
      <c r="E293" s="241">
        <v>67</v>
      </c>
      <c r="F293" s="241">
        <v>71</v>
      </c>
      <c r="G293" s="241">
        <v>84</v>
      </c>
      <c r="H293" s="234"/>
    </row>
    <row r="294" spans="1:8" x14ac:dyDescent="0.25">
      <c r="A294" s="242" t="s">
        <v>1600</v>
      </c>
      <c r="B294" s="242" t="s">
        <v>1599</v>
      </c>
      <c r="C294" s="242" t="s">
        <v>238</v>
      </c>
      <c r="D294" s="241">
        <v>59</v>
      </c>
      <c r="E294" s="241">
        <v>67</v>
      </c>
      <c r="F294" s="241">
        <v>70</v>
      </c>
      <c r="G294" s="241">
        <v>84</v>
      </c>
      <c r="H294" s="234"/>
    </row>
    <row r="295" spans="1:8" x14ac:dyDescent="0.25">
      <c r="A295" s="242" t="s">
        <v>1598</v>
      </c>
      <c r="B295" s="242" t="s">
        <v>856</v>
      </c>
      <c r="C295" s="242" t="s">
        <v>238</v>
      </c>
      <c r="D295" s="241">
        <v>60</v>
      </c>
      <c r="E295" s="241">
        <v>67</v>
      </c>
      <c r="F295" s="241">
        <v>73</v>
      </c>
      <c r="G295" s="241">
        <v>84</v>
      </c>
      <c r="H295" s="234"/>
    </row>
    <row r="296" spans="1:8" x14ac:dyDescent="0.25">
      <c r="A296" s="242" t="s">
        <v>1597</v>
      </c>
      <c r="B296" s="242" t="s">
        <v>1596</v>
      </c>
      <c r="C296" s="242" t="s">
        <v>238</v>
      </c>
      <c r="D296" s="241">
        <v>61</v>
      </c>
      <c r="E296" s="241">
        <v>67</v>
      </c>
      <c r="F296" s="241">
        <v>74</v>
      </c>
      <c r="G296" s="241">
        <v>83</v>
      </c>
      <c r="H296" s="234"/>
    </row>
    <row r="297" spans="1:8" x14ac:dyDescent="0.25">
      <c r="A297" s="242" t="s">
        <v>1595</v>
      </c>
      <c r="B297" s="242" t="s">
        <v>1594</v>
      </c>
      <c r="C297" s="242" t="s">
        <v>238</v>
      </c>
      <c r="D297" s="241">
        <v>59</v>
      </c>
      <c r="E297" s="241">
        <v>69</v>
      </c>
      <c r="F297" s="241">
        <v>72</v>
      </c>
      <c r="G297" s="241">
        <v>84</v>
      </c>
      <c r="H297" s="234"/>
    </row>
    <row r="298" spans="1:8" x14ac:dyDescent="0.25">
      <c r="A298" s="242" t="s">
        <v>1593</v>
      </c>
      <c r="B298" s="242" t="s">
        <v>1592</v>
      </c>
      <c r="C298" s="242" t="s">
        <v>238</v>
      </c>
      <c r="D298" s="241">
        <v>59</v>
      </c>
      <c r="E298" s="241">
        <v>67</v>
      </c>
      <c r="F298" s="241">
        <v>71</v>
      </c>
      <c r="G298" s="241">
        <v>84</v>
      </c>
      <c r="H298" s="234"/>
    </row>
    <row r="299" spans="1:8" x14ac:dyDescent="0.25">
      <c r="A299" s="242" t="s">
        <v>1591</v>
      </c>
      <c r="B299" s="242" t="s">
        <v>1590</v>
      </c>
      <c r="C299" s="242" t="s">
        <v>1228</v>
      </c>
      <c r="D299" s="241">
        <v>65</v>
      </c>
      <c r="E299" s="241">
        <v>66</v>
      </c>
      <c r="F299" s="241">
        <v>73</v>
      </c>
      <c r="G299" s="241">
        <v>83</v>
      </c>
      <c r="H299" s="234"/>
    </row>
    <row r="300" spans="1:8" x14ac:dyDescent="0.25">
      <c r="A300" s="242" t="s">
        <v>1589</v>
      </c>
      <c r="B300" s="242" t="s">
        <v>1588</v>
      </c>
      <c r="C300" s="242" t="s">
        <v>238</v>
      </c>
      <c r="D300" s="241">
        <v>66</v>
      </c>
      <c r="E300" s="241">
        <v>68</v>
      </c>
      <c r="F300" s="241">
        <v>74</v>
      </c>
      <c r="G300" s="241">
        <v>83</v>
      </c>
      <c r="H300" s="234"/>
    </row>
    <row r="301" spans="1:8" x14ac:dyDescent="0.25">
      <c r="A301" s="242" t="s">
        <v>1587</v>
      </c>
      <c r="B301" s="242" t="s">
        <v>1586</v>
      </c>
      <c r="C301" s="242" t="s">
        <v>238</v>
      </c>
      <c r="D301" s="241">
        <v>67</v>
      </c>
      <c r="E301" s="241">
        <v>69</v>
      </c>
      <c r="F301" s="241">
        <v>74</v>
      </c>
      <c r="G301" s="241">
        <v>83</v>
      </c>
      <c r="H301" s="234"/>
    </row>
    <row r="302" spans="1:8" x14ac:dyDescent="0.25">
      <c r="A302" s="242" t="s">
        <v>1585</v>
      </c>
      <c r="B302" s="242" t="s">
        <v>1584</v>
      </c>
      <c r="C302" s="242" t="s">
        <v>238</v>
      </c>
      <c r="D302" s="241">
        <v>64</v>
      </c>
      <c r="E302" s="241">
        <v>68</v>
      </c>
      <c r="F302" s="241">
        <v>73</v>
      </c>
      <c r="G302" s="241">
        <v>84</v>
      </c>
      <c r="H302" s="234"/>
    </row>
    <row r="303" spans="1:8" x14ac:dyDescent="0.25">
      <c r="A303" s="242" t="s">
        <v>1583</v>
      </c>
      <c r="B303" s="242" t="s">
        <v>822</v>
      </c>
      <c r="C303" s="242" t="s">
        <v>238</v>
      </c>
      <c r="D303" s="241">
        <v>61</v>
      </c>
      <c r="E303" s="241">
        <v>67</v>
      </c>
      <c r="F303" s="241">
        <v>71</v>
      </c>
      <c r="G303" s="241">
        <v>83</v>
      </c>
      <c r="H303" s="234"/>
    </row>
    <row r="304" spans="1:8" x14ac:dyDescent="0.25">
      <c r="A304" s="242" t="s">
        <v>1582</v>
      </c>
      <c r="B304" s="242" t="s">
        <v>1581</v>
      </c>
      <c r="C304" s="242" t="s">
        <v>238</v>
      </c>
      <c r="D304" s="241">
        <v>61</v>
      </c>
      <c r="E304" s="241">
        <v>65</v>
      </c>
      <c r="F304" s="241">
        <v>70</v>
      </c>
      <c r="G304" s="241">
        <v>84</v>
      </c>
      <c r="H304" s="234"/>
    </row>
    <row r="305" spans="1:7" x14ac:dyDescent="0.25">
      <c r="A305" s="242" t="s">
        <v>1580</v>
      </c>
      <c r="B305" s="242" t="s">
        <v>1579</v>
      </c>
      <c r="C305" s="242" t="s">
        <v>238</v>
      </c>
      <c r="D305" s="241">
        <v>62</v>
      </c>
      <c r="E305" s="241">
        <v>69</v>
      </c>
      <c r="F305" s="241">
        <v>74</v>
      </c>
      <c r="G305" s="241">
        <v>83</v>
      </c>
    </row>
    <row r="306" spans="1:7" x14ac:dyDescent="0.25">
      <c r="A306" s="242" t="s">
        <v>1578</v>
      </c>
      <c r="B306" s="242" t="s">
        <v>1577</v>
      </c>
      <c r="C306" s="242" t="s">
        <v>238</v>
      </c>
      <c r="D306" s="241">
        <v>62</v>
      </c>
      <c r="E306" s="241">
        <v>69</v>
      </c>
      <c r="F306" s="241">
        <v>71</v>
      </c>
      <c r="G306" s="241">
        <v>84</v>
      </c>
    </row>
    <row r="307" spans="1:7" x14ac:dyDescent="0.25">
      <c r="A307" s="242" t="s">
        <v>1576</v>
      </c>
      <c r="B307" s="242" t="s">
        <v>1575</v>
      </c>
      <c r="C307" s="242" t="s">
        <v>238</v>
      </c>
      <c r="D307" s="241">
        <v>64</v>
      </c>
      <c r="E307" s="241">
        <v>67</v>
      </c>
      <c r="F307" s="241">
        <v>72</v>
      </c>
      <c r="G307" s="241">
        <v>84</v>
      </c>
    </row>
    <row r="308" spans="1:7" x14ac:dyDescent="0.25">
      <c r="A308" s="242" t="s">
        <v>1574</v>
      </c>
      <c r="B308" s="242" t="s">
        <v>1573</v>
      </c>
      <c r="C308" s="242" t="s">
        <v>238</v>
      </c>
      <c r="D308" s="241">
        <v>63</v>
      </c>
      <c r="E308" s="241">
        <v>69</v>
      </c>
      <c r="F308" s="241">
        <v>75</v>
      </c>
      <c r="G308" s="241">
        <v>83</v>
      </c>
    </row>
    <row r="309" spans="1:7" x14ac:dyDescent="0.25">
      <c r="A309" s="242" t="s">
        <v>1572</v>
      </c>
      <c r="B309" s="242" t="s">
        <v>1571</v>
      </c>
      <c r="C309" s="242" t="s">
        <v>238</v>
      </c>
      <c r="D309" s="241">
        <v>61</v>
      </c>
      <c r="E309" s="241">
        <v>70</v>
      </c>
      <c r="F309" s="241">
        <v>76</v>
      </c>
      <c r="G309" s="241">
        <v>80</v>
      </c>
    </row>
    <row r="310" spans="1:7" x14ac:dyDescent="0.25">
      <c r="A310" s="242" t="s">
        <v>1570</v>
      </c>
      <c r="B310" s="242" t="s">
        <v>1569</v>
      </c>
      <c r="C310" s="242" t="s">
        <v>238</v>
      </c>
      <c r="D310" s="241">
        <v>59</v>
      </c>
      <c r="E310" s="241">
        <v>68</v>
      </c>
      <c r="F310" s="241">
        <v>72</v>
      </c>
      <c r="G310" s="241">
        <v>83</v>
      </c>
    </row>
    <row r="311" spans="1:7" x14ac:dyDescent="0.25">
      <c r="A311" s="242" t="s">
        <v>1568</v>
      </c>
      <c r="B311" s="242" t="s">
        <v>1567</v>
      </c>
      <c r="C311" s="242" t="s">
        <v>238</v>
      </c>
      <c r="D311" s="241">
        <v>61</v>
      </c>
      <c r="E311" s="241">
        <v>69</v>
      </c>
      <c r="F311" s="241">
        <v>75</v>
      </c>
      <c r="G311" s="241">
        <v>83</v>
      </c>
    </row>
    <row r="312" spans="1:7" x14ac:dyDescent="0.25">
      <c r="A312" s="242" t="s">
        <v>1566</v>
      </c>
      <c r="B312" s="242" t="s">
        <v>1565</v>
      </c>
      <c r="C312" s="242" t="s">
        <v>238</v>
      </c>
      <c r="D312" s="241">
        <v>60</v>
      </c>
      <c r="E312" s="241">
        <v>65</v>
      </c>
      <c r="F312" s="241">
        <v>71</v>
      </c>
      <c r="G312" s="241">
        <v>84</v>
      </c>
    </row>
    <row r="313" spans="1:7" x14ac:dyDescent="0.25">
      <c r="A313" s="242" t="s">
        <v>1564</v>
      </c>
      <c r="B313" s="242" t="s">
        <v>1563</v>
      </c>
      <c r="C313" s="242" t="s">
        <v>1228</v>
      </c>
      <c r="D313" s="241">
        <v>60</v>
      </c>
      <c r="E313" s="241">
        <v>63</v>
      </c>
      <c r="F313" s="241">
        <v>74</v>
      </c>
      <c r="G313" s="241">
        <v>83</v>
      </c>
    </row>
    <row r="314" spans="1:7" x14ac:dyDescent="0.25">
      <c r="A314" s="242" t="s">
        <v>1562</v>
      </c>
      <c r="B314" s="242" t="s">
        <v>1561</v>
      </c>
      <c r="C314" s="242" t="s">
        <v>238</v>
      </c>
      <c r="D314" s="241">
        <v>61</v>
      </c>
      <c r="E314" s="241">
        <v>68</v>
      </c>
      <c r="F314" s="241">
        <v>72</v>
      </c>
      <c r="G314" s="241">
        <v>84</v>
      </c>
    </row>
    <row r="315" spans="1:7" x14ac:dyDescent="0.25">
      <c r="A315" s="242" t="s">
        <v>1560</v>
      </c>
      <c r="B315" s="242" t="s">
        <v>1559</v>
      </c>
      <c r="C315" s="242" t="s">
        <v>238</v>
      </c>
      <c r="D315" s="241">
        <v>62</v>
      </c>
      <c r="E315" s="241">
        <v>68</v>
      </c>
      <c r="F315" s="241">
        <v>72</v>
      </c>
      <c r="G315" s="241">
        <v>84</v>
      </c>
    </row>
    <row r="316" spans="1:7" x14ac:dyDescent="0.25">
      <c r="A316" s="242" t="s">
        <v>1558</v>
      </c>
      <c r="B316" s="242" t="s">
        <v>1557</v>
      </c>
      <c r="C316" s="242" t="s">
        <v>1228</v>
      </c>
      <c r="D316" s="241">
        <v>60</v>
      </c>
      <c r="E316" s="241">
        <v>64</v>
      </c>
      <c r="F316" s="241">
        <v>73</v>
      </c>
      <c r="G316" s="241">
        <v>83</v>
      </c>
    </row>
    <row r="317" spans="1:7" x14ac:dyDescent="0.25">
      <c r="A317" s="242" t="s">
        <v>1556</v>
      </c>
      <c r="B317" s="242" t="s">
        <v>1555</v>
      </c>
      <c r="C317" s="242" t="s">
        <v>238</v>
      </c>
      <c r="D317" s="241">
        <v>62</v>
      </c>
      <c r="E317" s="241">
        <v>69</v>
      </c>
      <c r="F317" s="241">
        <v>74</v>
      </c>
      <c r="G317" s="241">
        <v>84</v>
      </c>
    </row>
    <row r="318" spans="1:7" x14ac:dyDescent="0.25">
      <c r="A318" s="242" t="s">
        <v>1554</v>
      </c>
      <c r="B318" s="242" t="s">
        <v>1553</v>
      </c>
      <c r="C318" s="242" t="s">
        <v>238</v>
      </c>
      <c r="D318" s="241">
        <v>61</v>
      </c>
      <c r="E318" s="241">
        <v>68</v>
      </c>
      <c r="F318" s="241">
        <v>74</v>
      </c>
      <c r="G318" s="241">
        <v>84</v>
      </c>
    </row>
    <row r="319" spans="1:7" x14ac:dyDescent="0.25">
      <c r="A319" s="242" t="s">
        <v>1552</v>
      </c>
      <c r="B319" s="242" t="s">
        <v>1551</v>
      </c>
      <c r="C319" s="242" t="s">
        <v>1228</v>
      </c>
      <c r="D319" s="241">
        <v>65</v>
      </c>
      <c r="E319" s="241">
        <v>71</v>
      </c>
      <c r="F319" s="241">
        <v>77</v>
      </c>
      <c r="G319" s="241">
        <v>84</v>
      </c>
    </row>
    <row r="320" spans="1:7" x14ac:dyDescent="0.25">
      <c r="A320" s="242" t="s">
        <v>1550</v>
      </c>
      <c r="B320" s="242" t="s">
        <v>1549</v>
      </c>
      <c r="C320" s="242" t="s">
        <v>238</v>
      </c>
      <c r="D320" s="241">
        <v>59</v>
      </c>
      <c r="E320" s="241">
        <v>67</v>
      </c>
      <c r="F320" s="241">
        <v>72</v>
      </c>
      <c r="G320" s="241">
        <v>84</v>
      </c>
    </row>
    <row r="321" spans="1:7" x14ac:dyDescent="0.25">
      <c r="A321" s="242" t="s">
        <v>1548</v>
      </c>
      <c r="B321" s="242" t="s">
        <v>702</v>
      </c>
      <c r="C321" s="242" t="s">
        <v>238</v>
      </c>
      <c r="D321" s="241">
        <v>60</v>
      </c>
      <c r="E321" s="241">
        <v>70</v>
      </c>
      <c r="F321" s="241">
        <v>71</v>
      </c>
      <c r="G321" s="241">
        <v>83</v>
      </c>
    </row>
    <row r="322" spans="1:7" x14ac:dyDescent="0.25">
      <c r="A322" s="242" t="s">
        <v>1547</v>
      </c>
      <c r="B322" s="242" t="s">
        <v>1546</v>
      </c>
      <c r="C322" s="242" t="s">
        <v>238</v>
      </c>
      <c r="D322" s="241">
        <v>61</v>
      </c>
      <c r="E322" s="241">
        <v>68</v>
      </c>
      <c r="F322" s="241">
        <v>72</v>
      </c>
      <c r="G322" s="241">
        <v>84</v>
      </c>
    </row>
    <row r="323" spans="1:7" x14ac:dyDescent="0.25">
      <c r="A323" s="242" t="s">
        <v>1545</v>
      </c>
      <c r="B323" s="242" t="s">
        <v>1544</v>
      </c>
      <c r="C323" s="242" t="s">
        <v>238</v>
      </c>
      <c r="D323" s="241">
        <v>64</v>
      </c>
      <c r="E323" s="241">
        <v>69</v>
      </c>
      <c r="F323" s="241">
        <v>77</v>
      </c>
      <c r="G323" s="241">
        <v>83</v>
      </c>
    </row>
    <row r="324" spans="1:7" x14ac:dyDescent="0.25">
      <c r="A324" s="242" t="s">
        <v>1543</v>
      </c>
      <c r="B324" s="242" t="s">
        <v>1542</v>
      </c>
      <c r="C324" s="242" t="s">
        <v>238</v>
      </c>
      <c r="D324" s="241">
        <v>61</v>
      </c>
      <c r="E324" s="241">
        <v>68</v>
      </c>
      <c r="F324" s="241">
        <v>73</v>
      </c>
      <c r="G324" s="241">
        <v>84</v>
      </c>
    </row>
    <row r="325" spans="1:7" x14ac:dyDescent="0.25">
      <c r="A325" s="242" t="s">
        <v>1541</v>
      </c>
      <c r="B325" s="242" t="s">
        <v>1540</v>
      </c>
      <c r="C325" s="242" t="s">
        <v>238</v>
      </c>
      <c r="D325" s="241">
        <v>63</v>
      </c>
      <c r="E325" s="241">
        <v>67</v>
      </c>
      <c r="F325" s="241">
        <v>76</v>
      </c>
      <c r="G325" s="241">
        <v>84</v>
      </c>
    </row>
    <row r="326" spans="1:7" x14ac:dyDescent="0.25">
      <c r="A326" s="242" t="s">
        <v>1539</v>
      </c>
      <c r="B326" s="242" t="s">
        <v>1538</v>
      </c>
      <c r="C326" s="242" t="s">
        <v>1228</v>
      </c>
      <c r="D326" s="241">
        <v>66</v>
      </c>
      <c r="E326" s="241">
        <v>71</v>
      </c>
      <c r="F326" s="241">
        <v>78</v>
      </c>
      <c r="G326" s="241">
        <v>84</v>
      </c>
    </row>
    <row r="327" spans="1:7" x14ac:dyDescent="0.25">
      <c r="A327" s="242" t="s">
        <v>1537</v>
      </c>
      <c r="B327" s="242" t="s">
        <v>1536</v>
      </c>
      <c r="C327" s="242" t="s">
        <v>238</v>
      </c>
      <c r="D327" s="241">
        <v>65</v>
      </c>
      <c r="E327" s="241">
        <v>67</v>
      </c>
      <c r="F327" s="241">
        <v>73</v>
      </c>
      <c r="G327" s="241">
        <v>85</v>
      </c>
    </row>
    <row r="328" spans="1:7" x14ac:dyDescent="0.25">
      <c r="A328" s="242" t="s">
        <v>1535</v>
      </c>
      <c r="B328" s="242" t="s">
        <v>1534</v>
      </c>
      <c r="C328" s="242" t="s">
        <v>238</v>
      </c>
      <c r="D328" s="241">
        <v>65</v>
      </c>
      <c r="E328" s="241">
        <v>71</v>
      </c>
      <c r="F328" s="241">
        <v>77</v>
      </c>
      <c r="G328" s="241">
        <v>83</v>
      </c>
    </row>
    <row r="329" spans="1:7" x14ac:dyDescent="0.25">
      <c r="A329" s="242" t="s">
        <v>1533</v>
      </c>
      <c r="B329" s="242" t="s">
        <v>796</v>
      </c>
      <c r="C329" s="242" t="s">
        <v>238</v>
      </c>
      <c r="D329" s="241">
        <v>62</v>
      </c>
      <c r="E329" s="241">
        <v>69</v>
      </c>
      <c r="F329" s="241">
        <v>71</v>
      </c>
      <c r="G329" s="241">
        <v>84</v>
      </c>
    </row>
    <row r="330" spans="1:7" x14ac:dyDescent="0.25">
      <c r="A330" s="242" t="s">
        <v>1532</v>
      </c>
      <c r="B330" s="242" t="s">
        <v>1531</v>
      </c>
      <c r="C330" s="242" t="s">
        <v>1228</v>
      </c>
      <c r="D330" s="241">
        <v>65</v>
      </c>
      <c r="E330" s="241">
        <v>70</v>
      </c>
      <c r="F330" s="241">
        <v>77</v>
      </c>
      <c r="G330" s="241">
        <v>85</v>
      </c>
    </row>
    <row r="331" spans="1:7" x14ac:dyDescent="0.25">
      <c r="A331" s="242" t="s">
        <v>1530</v>
      </c>
      <c r="B331" s="242" t="s">
        <v>1529</v>
      </c>
      <c r="C331" s="242" t="s">
        <v>1228</v>
      </c>
      <c r="D331" s="241">
        <v>67</v>
      </c>
      <c r="E331" s="241">
        <v>72</v>
      </c>
      <c r="F331" s="241">
        <v>77</v>
      </c>
      <c r="G331" s="241">
        <v>84</v>
      </c>
    </row>
    <row r="332" spans="1:7" x14ac:dyDescent="0.25">
      <c r="A332" s="242" t="s">
        <v>1528</v>
      </c>
      <c r="B332" s="242" t="s">
        <v>1527</v>
      </c>
      <c r="C332" s="242" t="s">
        <v>238</v>
      </c>
      <c r="D332" s="241">
        <v>59</v>
      </c>
      <c r="E332" s="241">
        <v>67</v>
      </c>
      <c r="F332" s="241">
        <v>71</v>
      </c>
      <c r="G332" s="241">
        <v>83</v>
      </c>
    </row>
    <row r="333" spans="1:7" x14ac:dyDescent="0.25">
      <c r="A333" s="242" t="s">
        <v>1526</v>
      </c>
      <c r="B333" s="242" t="s">
        <v>1525</v>
      </c>
      <c r="C333" s="242" t="s">
        <v>238</v>
      </c>
      <c r="D333" s="241">
        <v>59</v>
      </c>
      <c r="E333" s="241">
        <v>63</v>
      </c>
      <c r="F333" s="241">
        <v>71</v>
      </c>
      <c r="G333" s="241">
        <v>84</v>
      </c>
    </row>
    <row r="334" spans="1:7" x14ac:dyDescent="0.25">
      <c r="A334" s="242" t="s">
        <v>1524</v>
      </c>
      <c r="B334" s="242" t="s">
        <v>1523</v>
      </c>
      <c r="C334" s="242" t="s">
        <v>238</v>
      </c>
      <c r="D334" s="241">
        <v>63</v>
      </c>
      <c r="E334" s="241">
        <v>68</v>
      </c>
      <c r="F334" s="241">
        <v>75</v>
      </c>
      <c r="G334" s="241">
        <v>84</v>
      </c>
    </row>
    <row r="335" spans="1:7" x14ac:dyDescent="0.25">
      <c r="A335" s="242" t="s">
        <v>1522</v>
      </c>
      <c r="B335" s="242" t="s">
        <v>1521</v>
      </c>
      <c r="C335" s="242" t="s">
        <v>238</v>
      </c>
      <c r="D335" s="241">
        <v>61</v>
      </c>
      <c r="E335" s="241">
        <v>67</v>
      </c>
      <c r="F335" s="241">
        <v>72</v>
      </c>
      <c r="G335" s="241">
        <v>84</v>
      </c>
    </row>
    <row r="336" spans="1:7" x14ac:dyDescent="0.25">
      <c r="A336" s="242" t="s">
        <v>1520</v>
      </c>
      <c r="B336" s="242" t="s">
        <v>862</v>
      </c>
      <c r="C336" s="242" t="s">
        <v>238</v>
      </c>
      <c r="D336" s="241">
        <v>55</v>
      </c>
      <c r="E336" s="241">
        <v>69</v>
      </c>
      <c r="F336" s="241">
        <v>71</v>
      </c>
      <c r="G336" s="241">
        <v>83</v>
      </c>
    </row>
    <row r="337" spans="1:7" x14ac:dyDescent="0.25">
      <c r="A337" s="242" t="s">
        <v>1519</v>
      </c>
      <c r="B337" s="242" t="s">
        <v>1518</v>
      </c>
      <c r="C337" s="242" t="s">
        <v>238</v>
      </c>
      <c r="D337" s="241">
        <v>59</v>
      </c>
      <c r="E337" s="241">
        <v>67</v>
      </c>
      <c r="F337" s="241">
        <v>75</v>
      </c>
      <c r="G337" s="241">
        <v>84</v>
      </c>
    </row>
    <row r="338" spans="1:7" x14ac:dyDescent="0.25">
      <c r="A338" s="242" t="s">
        <v>1517</v>
      </c>
      <c r="B338" s="242" t="s">
        <v>1516</v>
      </c>
      <c r="C338" s="242" t="s">
        <v>1228</v>
      </c>
      <c r="D338" s="241">
        <v>62</v>
      </c>
      <c r="E338" s="241">
        <v>68</v>
      </c>
      <c r="F338" s="241">
        <v>76</v>
      </c>
      <c r="G338" s="241">
        <v>85</v>
      </c>
    </row>
    <row r="339" spans="1:7" x14ac:dyDescent="0.25">
      <c r="A339" s="242" t="s">
        <v>1515</v>
      </c>
      <c r="B339" s="242" t="s">
        <v>880</v>
      </c>
      <c r="C339" s="242" t="s">
        <v>238</v>
      </c>
      <c r="D339" s="241">
        <v>63</v>
      </c>
      <c r="E339" s="241">
        <v>69</v>
      </c>
      <c r="F339" s="241">
        <v>73</v>
      </c>
      <c r="G339" s="241">
        <v>83</v>
      </c>
    </row>
    <row r="340" spans="1:7" x14ac:dyDescent="0.25">
      <c r="A340" s="242" t="s">
        <v>1514</v>
      </c>
      <c r="B340" s="242" t="s">
        <v>1513</v>
      </c>
      <c r="C340" s="242" t="s">
        <v>1228</v>
      </c>
      <c r="D340" s="241">
        <v>59</v>
      </c>
      <c r="E340" s="241">
        <v>63</v>
      </c>
      <c r="F340" s="241">
        <v>76</v>
      </c>
      <c r="G340" s="241">
        <v>83</v>
      </c>
    </row>
    <row r="341" spans="1:7" x14ac:dyDescent="0.25">
      <c r="A341" s="242" t="s">
        <v>1512</v>
      </c>
      <c r="B341" s="242" t="s">
        <v>1511</v>
      </c>
      <c r="C341" s="242" t="s">
        <v>238</v>
      </c>
      <c r="D341" s="241">
        <v>60</v>
      </c>
      <c r="E341" s="241">
        <v>68</v>
      </c>
      <c r="F341" s="241">
        <v>71</v>
      </c>
      <c r="G341" s="241">
        <v>83</v>
      </c>
    </row>
    <row r="342" spans="1:7" x14ac:dyDescent="0.25">
      <c r="A342" s="242" t="s">
        <v>1510</v>
      </c>
      <c r="B342" s="242" t="s">
        <v>906</v>
      </c>
      <c r="C342" s="242" t="s">
        <v>238</v>
      </c>
      <c r="D342" s="241">
        <v>60</v>
      </c>
      <c r="E342" s="241">
        <v>68</v>
      </c>
      <c r="F342" s="241">
        <v>73</v>
      </c>
      <c r="G342" s="241">
        <v>84</v>
      </c>
    </row>
    <row r="343" spans="1:7" x14ac:dyDescent="0.25">
      <c r="A343" s="242" t="s">
        <v>1509</v>
      </c>
      <c r="B343" s="242" t="s">
        <v>846</v>
      </c>
      <c r="C343" s="242" t="s">
        <v>238</v>
      </c>
      <c r="D343" s="241">
        <v>62</v>
      </c>
      <c r="E343" s="241">
        <v>66</v>
      </c>
      <c r="F343" s="241">
        <v>73</v>
      </c>
      <c r="G343" s="241">
        <v>84</v>
      </c>
    </row>
    <row r="344" spans="1:7" x14ac:dyDescent="0.25">
      <c r="A344" s="242" t="s">
        <v>1508</v>
      </c>
      <c r="B344" s="242" t="s">
        <v>1507</v>
      </c>
      <c r="C344" s="242" t="s">
        <v>1228</v>
      </c>
      <c r="D344" s="241">
        <v>59</v>
      </c>
      <c r="E344" s="241">
        <v>65</v>
      </c>
      <c r="F344" s="241">
        <v>74</v>
      </c>
      <c r="G344" s="241">
        <v>83</v>
      </c>
    </row>
    <row r="345" spans="1:7" x14ac:dyDescent="0.25">
      <c r="A345" s="242" t="s">
        <v>1506</v>
      </c>
      <c r="B345" s="242" t="s">
        <v>1505</v>
      </c>
      <c r="C345" s="242" t="s">
        <v>238</v>
      </c>
      <c r="D345" s="241">
        <v>60</v>
      </c>
      <c r="E345" s="241">
        <v>65</v>
      </c>
      <c r="F345" s="241">
        <v>74</v>
      </c>
      <c r="G345" s="241">
        <v>83</v>
      </c>
    </row>
    <row r="346" spans="1:7" x14ac:dyDescent="0.25">
      <c r="A346" s="242" t="s">
        <v>1504</v>
      </c>
      <c r="B346" s="242" t="s">
        <v>882</v>
      </c>
      <c r="C346" s="242" t="s">
        <v>238</v>
      </c>
      <c r="D346" s="241">
        <v>63</v>
      </c>
      <c r="E346" s="241">
        <v>72</v>
      </c>
      <c r="F346" s="241">
        <v>75</v>
      </c>
      <c r="G346" s="241">
        <v>83</v>
      </c>
    </row>
    <row r="347" spans="1:7" x14ac:dyDescent="0.25">
      <c r="A347" s="242" t="s">
        <v>1503</v>
      </c>
      <c r="B347" s="242" t="s">
        <v>1502</v>
      </c>
      <c r="C347" s="242" t="s">
        <v>238</v>
      </c>
      <c r="D347" s="241">
        <v>60</v>
      </c>
      <c r="E347" s="241">
        <v>66</v>
      </c>
      <c r="F347" s="241">
        <v>73</v>
      </c>
      <c r="G347" s="241">
        <v>84</v>
      </c>
    </row>
    <row r="348" spans="1:7" x14ac:dyDescent="0.25">
      <c r="A348" s="242" t="s">
        <v>1501</v>
      </c>
      <c r="B348" s="242" t="s">
        <v>1500</v>
      </c>
      <c r="C348" s="242" t="s">
        <v>238</v>
      </c>
      <c r="D348" s="241">
        <v>55</v>
      </c>
      <c r="E348" s="241">
        <v>68</v>
      </c>
      <c r="F348" s="241">
        <v>74</v>
      </c>
      <c r="G348" s="241">
        <v>84</v>
      </c>
    </row>
    <row r="349" spans="1:7" x14ac:dyDescent="0.25">
      <c r="A349" s="242" t="s">
        <v>1499</v>
      </c>
      <c r="B349" s="242" t="s">
        <v>1498</v>
      </c>
      <c r="C349" s="242" t="s">
        <v>238</v>
      </c>
      <c r="D349" s="241">
        <v>58</v>
      </c>
      <c r="E349" s="241">
        <v>71</v>
      </c>
      <c r="F349" s="241">
        <v>77</v>
      </c>
      <c r="G349" s="241">
        <v>80</v>
      </c>
    </row>
    <row r="350" spans="1:7" x14ac:dyDescent="0.25">
      <c r="A350" s="242" t="s">
        <v>1497</v>
      </c>
      <c r="B350" s="242" t="s">
        <v>1496</v>
      </c>
      <c r="C350" s="242" t="s">
        <v>238</v>
      </c>
      <c r="D350" s="241">
        <v>58</v>
      </c>
      <c r="E350" s="241">
        <v>67</v>
      </c>
      <c r="F350" s="241">
        <v>73</v>
      </c>
      <c r="G350" s="241">
        <v>84</v>
      </c>
    </row>
    <row r="351" spans="1:7" x14ac:dyDescent="0.25">
      <c r="A351" s="242" t="s">
        <v>1495</v>
      </c>
      <c r="B351" s="242" t="s">
        <v>1494</v>
      </c>
      <c r="C351" s="242" t="s">
        <v>238</v>
      </c>
      <c r="D351" s="241">
        <v>57</v>
      </c>
      <c r="E351" s="241">
        <v>69</v>
      </c>
      <c r="F351" s="241">
        <v>73</v>
      </c>
      <c r="G351" s="241">
        <v>84</v>
      </c>
    </row>
    <row r="352" spans="1:7" x14ac:dyDescent="0.25">
      <c r="A352" s="242" t="s">
        <v>1493</v>
      </c>
      <c r="B352" s="242" t="s">
        <v>1492</v>
      </c>
      <c r="C352" s="242" t="s">
        <v>238</v>
      </c>
      <c r="D352" s="241">
        <v>56</v>
      </c>
      <c r="E352" s="241">
        <v>68</v>
      </c>
      <c r="F352" s="241">
        <v>71</v>
      </c>
      <c r="G352" s="241">
        <v>84</v>
      </c>
    </row>
    <row r="353" spans="1:7" x14ac:dyDescent="0.25">
      <c r="A353" s="242" t="s">
        <v>1491</v>
      </c>
      <c r="B353" s="242" t="s">
        <v>1490</v>
      </c>
      <c r="C353" s="242" t="s">
        <v>238</v>
      </c>
      <c r="D353" s="241">
        <v>61</v>
      </c>
      <c r="E353" s="241">
        <v>67</v>
      </c>
      <c r="F353" s="241">
        <v>72</v>
      </c>
      <c r="G353" s="241">
        <v>84</v>
      </c>
    </row>
    <row r="354" spans="1:7" x14ac:dyDescent="0.25">
      <c r="A354" s="242" t="s">
        <v>1489</v>
      </c>
      <c r="B354" s="242" t="s">
        <v>716</v>
      </c>
      <c r="C354" s="242" t="s">
        <v>238</v>
      </c>
      <c r="D354" s="241">
        <v>61</v>
      </c>
      <c r="E354" s="241">
        <v>67</v>
      </c>
      <c r="F354" s="241">
        <v>73</v>
      </c>
      <c r="G354" s="241">
        <v>81</v>
      </c>
    </row>
    <row r="355" spans="1:7" x14ac:dyDescent="0.25">
      <c r="A355" s="242" t="s">
        <v>1488</v>
      </c>
      <c r="B355" s="242" t="s">
        <v>1487</v>
      </c>
      <c r="C355" s="242" t="s">
        <v>238</v>
      </c>
      <c r="D355" s="241">
        <v>60</v>
      </c>
      <c r="E355" s="241">
        <v>66</v>
      </c>
      <c r="F355" s="241">
        <v>73</v>
      </c>
      <c r="G355" s="241">
        <v>83</v>
      </c>
    </row>
    <row r="356" spans="1:7" x14ac:dyDescent="0.25">
      <c r="A356" s="242" t="s">
        <v>1486</v>
      </c>
      <c r="B356" s="242" t="s">
        <v>1485</v>
      </c>
      <c r="C356" s="242" t="s">
        <v>238</v>
      </c>
      <c r="D356" s="241">
        <v>60</v>
      </c>
      <c r="E356" s="241">
        <v>64</v>
      </c>
      <c r="F356" s="241">
        <v>71</v>
      </c>
      <c r="G356" s="241">
        <v>84</v>
      </c>
    </row>
    <row r="357" spans="1:7" x14ac:dyDescent="0.25">
      <c r="A357" s="242" t="s">
        <v>1484</v>
      </c>
      <c r="B357" s="242" t="s">
        <v>1483</v>
      </c>
      <c r="C357" s="242" t="s">
        <v>238</v>
      </c>
      <c r="D357" s="241">
        <v>60</v>
      </c>
      <c r="E357" s="241">
        <v>67</v>
      </c>
      <c r="F357" s="241">
        <v>71</v>
      </c>
      <c r="G357" s="241">
        <v>84</v>
      </c>
    </row>
    <row r="358" spans="1:7" x14ac:dyDescent="0.25">
      <c r="A358" s="242" t="s">
        <v>1482</v>
      </c>
      <c r="B358" s="242" t="s">
        <v>800</v>
      </c>
      <c r="C358" s="242" t="s">
        <v>238</v>
      </c>
      <c r="D358" s="241">
        <v>63</v>
      </c>
      <c r="E358" s="241">
        <v>66</v>
      </c>
      <c r="F358" s="241">
        <v>71</v>
      </c>
      <c r="G358" s="241">
        <v>84</v>
      </c>
    </row>
    <row r="359" spans="1:7" x14ac:dyDescent="0.25">
      <c r="A359" s="242" t="s">
        <v>1481</v>
      </c>
      <c r="B359" s="242" t="s">
        <v>1480</v>
      </c>
      <c r="C359" s="242" t="s">
        <v>238</v>
      </c>
      <c r="D359" s="241">
        <v>65</v>
      </c>
      <c r="E359" s="241">
        <v>68</v>
      </c>
      <c r="F359" s="241">
        <v>74</v>
      </c>
      <c r="G359" s="241">
        <v>83</v>
      </c>
    </row>
    <row r="360" spans="1:7" x14ac:dyDescent="0.25">
      <c r="A360" s="242" t="s">
        <v>1479</v>
      </c>
      <c r="B360" s="242" t="s">
        <v>1478</v>
      </c>
      <c r="C360" s="242" t="s">
        <v>238</v>
      </c>
      <c r="D360" s="241">
        <v>59</v>
      </c>
      <c r="E360" s="241">
        <v>65</v>
      </c>
      <c r="F360" s="241">
        <v>73</v>
      </c>
      <c r="G360" s="241">
        <v>84</v>
      </c>
    </row>
    <row r="361" spans="1:7" x14ac:dyDescent="0.25">
      <c r="A361" s="242" t="s">
        <v>1477</v>
      </c>
      <c r="B361" s="242" t="s">
        <v>1476</v>
      </c>
      <c r="C361" s="242" t="s">
        <v>238</v>
      </c>
      <c r="D361" s="241">
        <v>57</v>
      </c>
      <c r="E361" s="241">
        <v>66</v>
      </c>
      <c r="F361" s="241">
        <v>72</v>
      </c>
      <c r="G361" s="241">
        <v>84</v>
      </c>
    </row>
    <row r="362" spans="1:7" x14ac:dyDescent="0.25">
      <c r="A362" s="242" t="s">
        <v>1475</v>
      </c>
      <c r="B362" s="242" t="s">
        <v>1474</v>
      </c>
      <c r="C362" s="242" t="s">
        <v>238</v>
      </c>
      <c r="D362" s="241">
        <v>64</v>
      </c>
      <c r="E362" s="241">
        <v>66</v>
      </c>
      <c r="F362" s="241">
        <v>75</v>
      </c>
      <c r="G362" s="241">
        <v>85</v>
      </c>
    </row>
    <row r="363" spans="1:7" x14ac:dyDescent="0.25">
      <c r="A363" s="242" t="s">
        <v>1473</v>
      </c>
      <c r="B363" s="242" t="s">
        <v>1472</v>
      </c>
      <c r="C363" s="242" t="s">
        <v>238</v>
      </c>
      <c r="D363" s="241">
        <v>65</v>
      </c>
      <c r="E363" s="241">
        <v>66</v>
      </c>
      <c r="F363" s="241">
        <v>75</v>
      </c>
      <c r="G363" s="241">
        <v>83</v>
      </c>
    </row>
    <row r="364" spans="1:7" x14ac:dyDescent="0.25">
      <c r="A364" s="242" t="s">
        <v>1471</v>
      </c>
      <c r="B364" s="242" t="s">
        <v>1470</v>
      </c>
      <c r="C364" s="242" t="s">
        <v>238</v>
      </c>
      <c r="D364" s="241">
        <v>62</v>
      </c>
      <c r="E364" s="241">
        <v>64</v>
      </c>
      <c r="F364" s="241">
        <v>73</v>
      </c>
      <c r="G364" s="241">
        <v>84</v>
      </c>
    </row>
    <row r="365" spans="1:7" x14ac:dyDescent="0.25">
      <c r="A365" s="242" t="s">
        <v>1469</v>
      </c>
      <c r="B365" s="242" t="s">
        <v>1468</v>
      </c>
      <c r="C365" s="242" t="s">
        <v>238</v>
      </c>
      <c r="D365" s="241">
        <v>61</v>
      </c>
      <c r="E365" s="241">
        <v>63</v>
      </c>
      <c r="F365" s="241">
        <v>73</v>
      </c>
      <c r="G365" s="241">
        <v>84</v>
      </c>
    </row>
    <row r="366" spans="1:7" x14ac:dyDescent="0.25">
      <c r="A366" s="242" t="s">
        <v>1467</v>
      </c>
      <c r="B366" s="242" t="s">
        <v>1466</v>
      </c>
      <c r="C366" s="242" t="s">
        <v>1228</v>
      </c>
      <c r="D366" s="241">
        <v>64</v>
      </c>
      <c r="E366" s="241">
        <v>66</v>
      </c>
      <c r="F366" s="241">
        <v>75</v>
      </c>
      <c r="G366" s="241">
        <v>85</v>
      </c>
    </row>
    <row r="367" spans="1:7" x14ac:dyDescent="0.25">
      <c r="A367" s="242" t="s">
        <v>1465</v>
      </c>
      <c r="B367" s="242" t="s">
        <v>1464</v>
      </c>
      <c r="C367" s="242" t="s">
        <v>238</v>
      </c>
      <c r="D367" s="241">
        <v>62</v>
      </c>
      <c r="E367" s="241">
        <v>66</v>
      </c>
      <c r="F367" s="241">
        <v>73</v>
      </c>
      <c r="G367" s="241">
        <v>84</v>
      </c>
    </row>
    <row r="368" spans="1:7" x14ac:dyDescent="0.25">
      <c r="A368" s="242" t="s">
        <v>1463</v>
      </c>
      <c r="B368" s="242" t="s">
        <v>838</v>
      </c>
      <c r="C368" s="242" t="s">
        <v>238</v>
      </c>
      <c r="D368" s="241">
        <v>60</v>
      </c>
      <c r="E368" s="241">
        <v>66</v>
      </c>
      <c r="F368" s="241">
        <v>74</v>
      </c>
      <c r="G368" s="241">
        <v>83</v>
      </c>
    </row>
    <row r="369" spans="1:7" x14ac:dyDescent="0.25">
      <c r="A369" s="242" t="s">
        <v>1462</v>
      </c>
      <c r="B369" s="242" t="s">
        <v>1461</v>
      </c>
      <c r="C369" s="242" t="s">
        <v>238</v>
      </c>
      <c r="D369" s="241">
        <v>60</v>
      </c>
      <c r="E369" s="241">
        <v>66</v>
      </c>
      <c r="F369" s="241">
        <v>72</v>
      </c>
      <c r="G369" s="241">
        <v>84</v>
      </c>
    </row>
    <row r="370" spans="1:7" x14ac:dyDescent="0.25">
      <c r="A370" s="242" t="s">
        <v>1460</v>
      </c>
      <c r="B370" s="242" t="s">
        <v>866</v>
      </c>
      <c r="C370" s="242" t="s">
        <v>238</v>
      </c>
      <c r="D370" s="241">
        <v>61</v>
      </c>
      <c r="E370" s="241">
        <v>68</v>
      </c>
      <c r="F370" s="241">
        <v>73</v>
      </c>
      <c r="G370" s="241">
        <v>84</v>
      </c>
    </row>
    <row r="371" spans="1:7" x14ac:dyDescent="0.25">
      <c r="A371" s="242" t="s">
        <v>1459</v>
      </c>
      <c r="B371" s="242" t="s">
        <v>1458</v>
      </c>
      <c r="C371" s="242" t="s">
        <v>238</v>
      </c>
      <c r="D371" s="241">
        <v>64</v>
      </c>
      <c r="E371" s="241">
        <v>67</v>
      </c>
      <c r="F371" s="241">
        <v>72</v>
      </c>
      <c r="G371" s="241">
        <v>83</v>
      </c>
    </row>
    <row r="372" spans="1:7" x14ac:dyDescent="0.25">
      <c r="A372" s="242" t="s">
        <v>1457</v>
      </c>
      <c r="B372" s="242" t="s">
        <v>1456</v>
      </c>
      <c r="C372" s="242" t="s">
        <v>238</v>
      </c>
      <c r="D372" s="241">
        <v>64</v>
      </c>
      <c r="E372" s="241">
        <v>69</v>
      </c>
      <c r="F372" s="241">
        <v>73</v>
      </c>
      <c r="G372" s="241">
        <v>84</v>
      </c>
    </row>
    <row r="373" spans="1:7" x14ac:dyDescent="0.25">
      <c r="A373" s="242" t="s">
        <v>1455</v>
      </c>
      <c r="B373" s="242" t="s">
        <v>1454</v>
      </c>
      <c r="C373" s="242" t="s">
        <v>238</v>
      </c>
      <c r="D373" s="241">
        <v>62</v>
      </c>
      <c r="E373" s="241">
        <v>69</v>
      </c>
      <c r="F373" s="241">
        <v>73</v>
      </c>
      <c r="G373" s="241">
        <v>83</v>
      </c>
    </row>
    <row r="374" spans="1:7" x14ac:dyDescent="0.25">
      <c r="A374" s="242" t="s">
        <v>1453</v>
      </c>
      <c r="B374" s="242" t="s">
        <v>870</v>
      </c>
      <c r="C374" s="242" t="s">
        <v>238</v>
      </c>
      <c r="D374" s="241">
        <v>60</v>
      </c>
      <c r="E374" s="241">
        <v>69</v>
      </c>
      <c r="F374" s="241">
        <v>71</v>
      </c>
      <c r="G374" s="241">
        <v>83</v>
      </c>
    </row>
    <row r="375" spans="1:7" x14ac:dyDescent="0.25">
      <c r="A375" s="242" t="s">
        <v>1452</v>
      </c>
      <c r="B375" s="242" t="s">
        <v>884</v>
      </c>
      <c r="C375" s="242" t="s">
        <v>238</v>
      </c>
      <c r="D375" s="241">
        <v>62</v>
      </c>
      <c r="E375" s="241">
        <v>67</v>
      </c>
      <c r="F375" s="241">
        <v>72</v>
      </c>
      <c r="G375" s="241">
        <v>83</v>
      </c>
    </row>
    <row r="376" spans="1:7" x14ac:dyDescent="0.25">
      <c r="A376" s="242" t="s">
        <v>1451</v>
      </c>
      <c r="B376" s="242" t="s">
        <v>1450</v>
      </c>
      <c r="C376" s="242" t="s">
        <v>238</v>
      </c>
      <c r="D376" s="241">
        <v>63</v>
      </c>
      <c r="E376" s="241">
        <v>68</v>
      </c>
      <c r="F376" s="241">
        <v>73</v>
      </c>
      <c r="G376" s="241">
        <v>84</v>
      </c>
    </row>
    <row r="377" spans="1:7" x14ac:dyDescent="0.25">
      <c r="A377" s="242" t="s">
        <v>1449</v>
      </c>
      <c r="B377" s="242" t="s">
        <v>1448</v>
      </c>
      <c r="C377" s="242" t="s">
        <v>238</v>
      </c>
      <c r="D377" s="241">
        <v>59</v>
      </c>
      <c r="E377" s="241">
        <v>66</v>
      </c>
      <c r="F377" s="241">
        <v>70</v>
      </c>
      <c r="G377" s="241">
        <v>84</v>
      </c>
    </row>
    <row r="378" spans="1:7" x14ac:dyDescent="0.25">
      <c r="A378" s="242" t="s">
        <v>1447</v>
      </c>
      <c r="B378" s="242" t="s">
        <v>1446</v>
      </c>
      <c r="C378" s="242" t="s">
        <v>238</v>
      </c>
      <c r="D378" s="241">
        <v>62</v>
      </c>
      <c r="E378" s="241">
        <v>68</v>
      </c>
      <c r="F378" s="241">
        <v>73</v>
      </c>
      <c r="G378" s="241">
        <v>83</v>
      </c>
    </row>
    <row r="379" spans="1:7" x14ac:dyDescent="0.25">
      <c r="A379" s="242" t="s">
        <v>1445</v>
      </c>
      <c r="B379" s="242" t="s">
        <v>1444</v>
      </c>
      <c r="C379" s="242" t="s">
        <v>238</v>
      </c>
      <c r="D379" s="241">
        <v>63</v>
      </c>
      <c r="E379" s="241">
        <v>67</v>
      </c>
      <c r="F379" s="241">
        <v>72</v>
      </c>
      <c r="G379" s="241">
        <v>83</v>
      </c>
    </row>
    <row r="380" spans="1:7" x14ac:dyDescent="0.25">
      <c r="A380" s="242" t="s">
        <v>1443</v>
      </c>
      <c r="B380" s="242" t="s">
        <v>1442</v>
      </c>
      <c r="C380" s="242" t="s">
        <v>238</v>
      </c>
      <c r="D380" s="241">
        <v>58</v>
      </c>
      <c r="E380" s="241">
        <v>67</v>
      </c>
      <c r="F380" s="241">
        <v>70</v>
      </c>
      <c r="G380" s="241">
        <v>84</v>
      </c>
    </row>
    <row r="381" spans="1:7" x14ac:dyDescent="0.25">
      <c r="A381" s="242" t="s">
        <v>1441</v>
      </c>
      <c r="B381" s="242" t="s">
        <v>1440</v>
      </c>
      <c r="C381" s="242" t="s">
        <v>238</v>
      </c>
      <c r="D381" s="241">
        <v>61</v>
      </c>
      <c r="E381" s="241">
        <v>67</v>
      </c>
      <c r="F381" s="241">
        <v>71</v>
      </c>
      <c r="G381" s="241">
        <v>83</v>
      </c>
    </row>
    <row r="382" spans="1:7" x14ac:dyDescent="0.25">
      <c r="A382" s="242" t="s">
        <v>1439</v>
      </c>
      <c r="B382" s="242" t="s">
        <v>1438</v>
      </c>
      <c r="C382" s="242" t="s">
        <v>1228</v>
      </c>
      <c r="D382" s="241">
        <v>63</v>
      </c>
      <c r="E382" s="241">
        <v>72</v>
      </c>
      <c r="F382" s="241">
        <v>77</v>
      </c>
      <c r="G382" s="241">
        <v>84</v>
      </c>
    </row>
    <row r="383" spans="1:7" x14ac:dyDescent="0.25">
      <c r="A383" s="242" t="s">
        <v>1437</v>
      </c>
      <c r="B383" s="242" t="s">
        <v>1436</v>
      </c>
      <c r="C383" s="242" t="s">
        <v>1228</v>
      </c>
      <c r="D383" s="241">
        <v>64</v>
      </c>
      <c r="E383" s="241">
        <v>67</v>
      </c>
      <c r="F383" s="241">
        <v>75</v>
      </c>
      <c r="G383" s="241">
        <v>84</v>
      </c>
    </row>
    <row r="384" spans="1:7" x14ac:dyDescent="0.25">
      <c r="A384" s="242" t="s">
        <v>1435</v>
      </c>
      <c r="B384" s="242" t="s">
        <v>1434</v>
      </c>
      <c r="C384" s="242" t="s">
        <v>238</v>
      </c>
      <c r="D384" s="241">
        <v>61</v>
      </c>
      <c r="E384" s="241">
        <v>66</v>
      </c>
      <c r="F384" s="241">
        <v>74</v>
      </c>
      <c r="G384" s="241">
        <v>83</v>
      </c>
    </row>
    <row r="385" spans="1:7" x14ac:dyDescent="0.25">
      <c r="A385" s="242" t="s">
        <v>1433</v>
      </c>
      <c r="B385" s="242" t="s">
        <v>1432</v>
      </c>
      <c r="C385" s="242" t="s">
        <v>238</v>
      </c>
      <c r="D385" s="241">
        <v>60</v>
      </c>
      <c r="E385" s="241">
        <v>67</v>
      </c>
      <c r="F385" s="241">
        <v>75</v>
      </c>
      <c r="G385" s="241">
        <v>83</v>
      </c>
    </row>
    <row r="386" spans="1:7" x14ac:dyDescent="0.25">
      <c r="A386" s="242" t="s">
        <v>1431</v>
      </c>
      <c r="B386" s="242" t="s">
        <v>840</v>
      </c>
      <c r="C386" s="242" t="s">
        <v>238</v>
      </c>
      <c r="D386" s="241">
        <v>59</v>
      </c>
      <c r="E386" s="241">
        <v>66</v>
      </c>
      <c r="F386" s="241">
        <v>72</v>
      </c>
      <c r="G386" s="241">
        <v>84</v>
      </c>
    </row>
    <row r="387" spans="1:7" x14ac:dyDescent="0.25">
      <c r="A387" s="242" t="s">
        <v>1430</v>
      </c>
      <c r="B387" s="242" t="s">
        <v>1429</v>
      </c>
      <c r="C387" s="242" t="s">
        <v>1228</v>
      </c>
      <c r="D387" s="241">
        <v>62</v>
      </c>
      <c r="E387" s="241">
        <v>66</v>
      </c>
      <c r="F387" s="241">
        <v>75</v>
      </c>
      <c r="G387" s="241">
        <v>84</v>
      </c>
    </row>
    <row r="388" spans="1:7" x14ac:dyDescent="0.25">
      <c r="A388" s="242" t="s">
        <v>1428</v>
      </c>
      <c r="B388" s="242" t="s">
        <v>1427</v>
      </c>
      <c r="C388" s="242" t="s">
        <v>238</v>
      </c>
      <c r="D388" s="241">
        <v>59</v>
      </c>
      <c r="E388" s="241">
        <v>64</v>
      </c>
      <c r="F388" s="241">
        <v>71</v>
      </c>
      <c r="G388" s="241">
        <v>83</v>
      </c>
    </row>
    <row r="389" spans="1:7" x14ac:dyDescent="0.25">
      <c r="A389" s="242" t="s">
        <v>1426</v>
      </c>
      <c r="B389" s="242" t="s">
        <v>1425</v>
      </c>
      <c r="C389" s="242" t="s">
        <v>238</v>
      </c>
      <c r="D389" s="241">
        <v>64</v>
      </c>
      <c r="E389" s="241">
        <v>66</v>
      </c>
      <c r="F389" s="241">
        <v>74</v>
      </c>
      <c r="G389" s="241">
        <v>84</v>
      </c>
    </row>
    <row r="390" spans="1:7" x14ac:dyDescent="0.25">
      <c r="A390" s="242" t="s">
        <v>1424</v>
      </c>
      <c r="B390" s="242" t="s">
        <v>1423</v>
      </c>
      <c r="C390" s="242" t="s">
        <v>238</v>
      </c>
      <c r="D390" s="241">
        <v>65</v>
      </c>
      <c r="E390" s="241">
        <v>68</v>
      </c>
      <c r="F390" s="241">
        <v>73</v>
      </c>
      <c r="G390" s="241">
        <v>83</v>
      </c>
    </row>
    <row r="391" spans="1:7" x14ac:dyDescent="0.25">
      <c r="A391" s="242" t="s">
        <v>1422</v>
      </c>
      <c r="B391" s="242" t="s">
        <v>824</v>
      </c>
      <c r="C391" s="242" t="s">
        <v>238</v>
      </c>
      <c r="D391" s="241">
        <v>59</v>
      </c>
      <c r="E391" s="241">
        <v>67</v>
      </c>
      <c r="F391" s="241">
        <v>71</v>
      </c>
      <c r="G391" s="241">
        <v>84</v>
      </c>
    </row>
    <row r="392" spans="1:7" x14ac:dyDescent="0.25">
      <c r="A392" s="242" t="s">
        <v>1421</v>
      </c>
      <c r="B392" s="242" t="s">
        <v>1420</v>
      </c>
      <c r="C392" s="242" t="s">
        <v>238</v>
      </c>
      <c r="D392" s="241">
        <v>59</v>
      </c>
      <c r="E392" s="241">
        <v>67</v>
      </c>
      <c r="F392" s="241">
        <v>72</v>
      </c>
      <c r="G392" s="241">
        <v>84</v>
      </c>
    </row>
    <row r="393" spans="1:7" x14ac:dyDescent="0.25">
      <c r="A393" s="242" t="s">
        <v>1419</v>
      </c>
      <c r="B393" s="242" t="s">
        <v>1418</v>
      </c>
      <c r="C393" s="242" t="s">
        <v>238</v>
      </c>
      <c r="D393" s="241">
        <v>60</v>
      </c>
      <c r="E393" s="241">
        <v>70</v>
      </c>
      <c r="F393" s="241">
        <v>70</v>
      </c>
      <c r="G393" s="241">
        <v>83</v>
      </c>
    </row>
    <row r="394" spans="1:7" x14ac:dyDescent="0.25">
      <c r="A394" s="242" t="s">
        <v>1417</v>
      </c>
      <c r="B394" s="242" t="s">
        <v>708</v>
      </c>
      <c r="C394" s="242" t="s">
        <v>238</v>
      </c>
      <c r="D394" s="241">
        <v>62</v>
      </c>
      <c r="E394" s="241">
        <v>66</v>
      </c>
      <c r="F394" s="241">
        <v>72</v>
      </c>
      <c r="G394" s="241">
        <v>84</v>
      </c>
    </row>
    <row r="395" spans="1:7" x14ac:dyDescent="0.25">
      <c r="A395" s="242" t="s">
        <v>1416</v>
      </c>
      <c r="B395" s="242" t="s">
        <v>1415</v>
      </c>
      <c r="C395" s="242" t="s">
        <v>238</v>
      </c>
      <c r="D395" s="241">
        <v>61</v>
      </c>
      <c r="E395" s="241">
        <v>67</v>
      </c>
      <c r="F395" s="241">
        <v>73</v>
      </c>
      <c r="G395" s="241">
        <v>83</v>
      </c>
    </row>
    <row r="396" spans="1:7" x14ac:dyDescent="0.25">
      <c r="A396" s="242" t="s">
        <v>1414</v>
      </c>
      <c r="B396" s="242" t="s">
        <v>1413</v>
      </c>
      <c r="C396" s="242" t="s">
        <v>1228</v>
      </c>
      <c r="D396" s="241">
        <v>66</v>
      </c>
      <c r="E396" s="241">
        <v>70</v>
      </c>
      <c r="F396" s="241">
        <v>75</v>
      </c>
      <c r="G396" s="241">
        <v>84</v>
      </c>
    </row>
    <row r="397" spans="1:7" x14ac:dyDescent="0.25">
      <c r="A397" s="242" t="s">
        <v>1412</v>
      </c>
      <c r="B397" s="242" t="s">
        <v>698</v>
      </c>
      <c r="C397" s="242" t="s">
        <v>238</v>
      </c>
      <c r="D397" s="241">
        <v>62</v>
      </c>
      <c r="E397" s="241">
        <v>65</v>
      </c>
      <c r="F397" s="241">
        <v>73</v>
      </c>
      <c r="G397" s="241">
        <v>83</v>
      </c>
    </row>
    <row r="398" spans="1:7" x14ac:dyDescent="0.25">
      <c r="A398" s="242" t="s">
        <v>1411</v>
      </c>
      <c r="B398" s="242" t="s">
        <v>1410</v>
      </c>
      <c r="C398" s="242" t="s">
        <v>1228</v>
      </c>
      <c r="D398" s="241">
        <v>64</v>
      </c>
      <c r="E398" s="241">
        <v>71</v>
      </c>
      <c r="F398" s="241">
        <v>75</v>
      </c>
      <c r="G398" s="241">
        <v>84</v>
      </c>
    </row>
    <row r="399" spans="1:7" x14ac:dyDescent="0.25">
      <c r="A399" s="242" t="s">
        <v>1409</v>
      </c>
      <c r="B399" s="242" t="s">
        <v>1408</v>
      </c>
      <c r="C399" s="242" t="s">
        <v>1228</v>
      </c>
      <c r="D399" s="241">
        <v>63</v>
      </c>
      <c r="E399" s="241">
        <v>67</v>
      </c>
      <c r="F399" s="241">
        <v>75</v>
      </c>
      <c r="G399" s="241">
        <v>84</v>
      </c>
    </row>
    <row r="400" spans="1:7" x14ac:dyDescent="0.25">
      <c r="A400" s="242" t="s">
        <v>1407</v>
      </c>
      <c r="B400" s="242" t="s">
        <v>1406</v>
      </c>
      <c r="C400" s="242" t="s">
        <v>238</v>
      </c>
      <c r="D400" s="241">
        <v>65</v>
      </c>
      <c r="E400" s="241">
        <v>68</v>
      </c>
      <c r="F400" s="241">
        <v>73</v>
      </c>
      <c r="G400" s="241">
        <v>84</v>
      </c>
    </row>
    <row r="401" spans="1:7" x14ac:dyDescent="0.25">
      <c r="A401" s="242" t="s">
        <v>1405</v>
      </c>
      <c r="B401" s="242" t="s">
        <v>1404</v>
      </c>
      <c r="C401" s="242" t="s">
        <v>1228</v>
      </c>
      <c r="D401" s="241">
        <v>61</v>
      </c>
      <c r="E401" s="241">
        <v>65</v>
      </c>
      <c r="F401" s="241">
        <v>74</v>
      </c>
      <c r="G401" s="241">
        <v>84</v>
      </c>
    </row>
    <row r="402" spans="1:7" x14ac:dyDescent="0.25">
      <c r="A402" s="242" t="s">
        <v>1403</v>
      </c>
      <c r="B402" s="242" t="s">
        <v>1402</v>
      </c>
      <c r="C402" s="242" t="s">
        <v>1228</v>
      </c>
      <c r="D402" s="241">
        <v>66</v>
      </c>
      <c r="E402" s="241">
        <v>71</v>
      </c>
      <c r="F402" s="241">
        <v>77</v>
      </c>
      <c r="G402" s="241">
        <v>84</v>
      </c>
    </row>
    <row r="403" spans="1:7" x14ac:dyDescent="0.25">
      <c r="A403" s="242" t="s">
        <v>1401</v>
      </c>
      <c r="B403" s="242" t="s">
        <v>1400</v>
      </c>
      <c r="C403" s="242" t="s">
        <v>238</v>
      </c>
      <c r="D403" s="241">
        <v>59</v>
      </c>
      <c r="E403" s="241">
        <v>67</v>
      </c>
      <c r="F403" s="241">
        <v>72</v>
      </c>
      <c r="G403" s="241">
        <v>84</v>
      </c>
    </row>
    <row r="404" spans="1:7" x14ac:dyDescent="0.25">
      <c r="A404" s="242" t="s">
        <v>1399</v>
      </c>
      <c r="B404" s="242" t="s">
        <v>1398</v>
      </c>
      <c r="C404" s="242" t="s">
        <v>238</v>
      </c>
      <c r="D404" s="241">
        <v>62</v>
      </c>
      <c r="E404" s="241">
        <v>67</v>
      </c>
      <c r="F404" s="241">
        <v>73</v>
      </c>
      <c r="G404" s="241">
        <v>83</v>
      </c>
    </row>
    <row r="405" spans="1:7" x14ac:dyDescent="0.25">
      <c r="A405" s="242" t="s">
        <v>1397</v>
      </c>
      <c r="B405" s="242" t="s">
        <v>1396</v>
      </c>
      <c r="C405" s="242" t="s">
        <v>238</v>
      </c>
      <c r="D405" s="241">
        <v>59</v>
      </c>
      <c r="E405" s="241">
        <v>67</v>
      </c>
      <c r="F405" s="241">
        <v>74</v>
      </c>
      <c r="G405" s="241">
        <v>83</v>
      </c>
    </row>
    <row r="406" spans="1:7" x14ac:dyDescent="0.25">
      <c r="A406" s="242" t="s">
        <v>1395</v>
      </c>
      <c r="B406" s="242" t="s">
        <v>1394</v>
      </c>
      <c r="C406" s="242" t="s">
        <v>1228</v>
      </c>
      <c r="D406" s="241">
        <v>65</v>
      </c>
      <c r="E406" s="241">
        <v>70</v>
      </c>
      <c r="F406" s="241">
        <v>75</v>
      </c>
      <c r="G406" s="241">
        <v>85</v>
      </c>
    </row>
    <row r="407" spans="1:7" x14ac:dyDescent="0.25">
      <c r="A407" s="242" t="s">
        <v>1393</v>
      </c>
      <c r="B407" s="242" t="s">
        <v>1392</v>
      </c>
      <c r="C407" s="242" t="s">
        <v>238</v>
      </c>
      <c r="D407" s="241">
        <v>64</v>
      </c>
      <c r="E407" s="241">
        <v>68</v>
      </c>
      <c r="F407" s="241">
        <v>72</v>
      </c>
      <c r="G407" s="241">
        <v>83</v>
      </c>
    </row>
    <row r="408" spans="1:7" x14ac:dyDescent="0.25">
      <c r="A408" s="242" t="s">
        <v>1391</v>
      </c>
      <c r="B408" s="242" t="s">
        <v>1390</v>
      </c>
      <c r="C408" s="242" t="s">
        <v>238</v>
      </c>
      <c r="D408" s="241">
        <v>63</v>
      </c>
      <c r="E408" s="241">
        <v>67</v>
      </c>
      <c r="F408" s="241">
        <v>74</v>
      </c>
      <c r="G408" s="241">
        <v>84</v>
      </c>
    </row>
    <row r="409" spans="1:7" x14ac:dyDescent="0.25">
      <c r="A409" s="242" t="s">
        <v>1389</v>
      </c>
      <c r="B409" s="242" t="s">
        <v>1388</v>
      </c>
      <c r="C409" s="242" t="s">
        <v>238</v>
      </c>
      <c r="D409" s="241">
        <v>61</v>
      </c>
      <c r="E409" s="241">
        <v>67</v>
      </c>
      <c r="F409" s="241">
        <v>72</v>
      </c>
      <c r="G409" s="241">
        <v>84</v>
      </c>
    </row>
    <row r="410" spans="1:7" x14ac:dyDescent="0.25">
      <c r="A410" s="242" t="s">
        <v>1387</v>
      </c>
      <c r="B410" s="242" t="s">
        <v>1386</v>
      </c>
      <c r="C410" s="242" t="s">
        <v>238</v>
      </c>
      <c r="D410" s="241">
        <v>65</v>
      </c>
      <c r="E410" s="241">
        <v>69</v>
      </c>
      <c r="F410" s="241">
        <v>72</v>
      </c>
      <c r="G410" s="241">
        <v>83</v>
      </c>
    </row>
    <row r="411" spans="1:7" x14ac:dyDescent="0.25">
      <c r="A411" s="242" t="s">
        <v>1385</v>
      </c>
      <c r="B411" s="242" t="s">
        <v>778</v>
      </c>
      <c r="C411" s="242" t="s">
        <v>238</v>
      </c>
      <c r="D411" s="241">
        <v>62</v>
      </c>
      <c r="E411" s="241">
        <v>66</v>
      </c>
      <c r="F411" s="241">
        <v>75</v>
      </c>
      <c r="G411" s="241">
        <v>84</v>
      </c>
    </row>
    <row r="412" spans="1:7" x14ac:dyDescent="0.25">
      <c r="A412" s="242" t="s">
        <v>1384</v>
      </c>
      <c r="B412" s="242" t="s">
        <v>1383</v>
      </c>
      <c r="C412" s="242" t="s">
        <v>238</v>
      </c>
      <c r="D412" s="241">
        <v>61</v>
      </c>
      <c r="E412" s="241">
        <v>68</v>
      </c>
      <c r="F412" s="241">
        <v>72</v>
      </c>
      <c r="G412" s="241">
        <v>84</v>
      </c>
    </row>
    <row r="413" spans="1:7" x14ac:dyDescent="0.25">
      <c r="A413" s="242" t="s">
        <v>1382</v>
      </c>
      <c r="B413" s="242" t="s">
        <v>868</v>
      </c>
      <c r="C413" s="242" t="s">
        <v>238</v>
      </c>
      <c r="D413" s="241">
        <v>62</v>
      </c>
      <c r="E413" s="241">
        <v>69</v>
      </c>
      <c r="F413" s="241">
        <v>74</v>
      </c>
      <c r="G413" s="241">
        <v>83</v>
      </c>
    </row>
    <row r="414" spans="1:7" x14ac:dyDescent="0.25">
      <c r="A414" s="242" t="s">
        <v>1381</v>
      </c>
      <c r="B414" s="242" t="s">
        <v>1380</v>
      </c>
      <c r="C414" s="242" t="s">
        <v>238</v>
      </c>
      <c r="D414" s="241">
        <v>60</v>
      </c>
      <c r="E414" s="241">
        <v>66</v>
      </c>
      <c r="F414" s="241">
        <v>72</v>
      </c>
      <c r="G414" s="241">
        <v>83</v>
      </c>
    </row>
    <row r="415" spans="1:7" x14ac:dyDescent="0.25">
      <c r="A415" s="242" t="s">
        <v>1379</v>
      </c>
      <c r="B415" s="242" t="s">
        <v>1378</v>
      </c>
      <c r="C415" s="242" t="s">
        <v>1228</v>
      </c>
      <c r="D415" s="241">
        <v>64</v>
      </c>
      <c r="E415" s="241">
        <v>71</v>
      </c>
      <c r="F415" s="241">
        <v>75</v>
      </c>
      <c r="G415" s="241">
        <v>85</v>
      </c>
    </row>
    <row r="416" spans="1:7" x14ac:dyDescent="0.25">
      <c r="A416" s="242" t="s">
        <v>1377</v>
      </c>
      <c r="B416" s="242" t="s">
        <v>1376</v>
      </c>
      <c r="C416" s="242" t="s">
        <v>238</v>
      </c>
      <c r="D416" s="241">
        <v>61</v>
      </c>
      <c r="E416" s="241">
        <v>67</v>
      </c>
      <c r="F416" s="241">
        <v>73</v>
      </c>
      <c r="G416" s="241">
        <v>84</v>
      </c>
    </row>
    <row r="417" spans="1:7" x14ac:dyDescent="0.25">
      <c r="A417" s="242" t="s">
        <v>1375</v>
      </c>
      <c r="B417" s="242" t="s">
        <v>1374</v>
      </c>
      <c r="C417" s="242" t="s">
        <v>238</v>
      </c>
      <c r="D417" s="241">
        <v>63</v>
      </c>
      <c r="E417" s="241">
        <v>69</v>
      </c>
      <c r="F417" s="241">
        <v>71</v>
      </c>
      <c r="G417" s="241">
        <v>84</v>
      </c>
    </row>
    <row r="418" spans="1:7" x14ac:dyDescent="0.25">
      <c r="A418" s="242" t="s">
        <v>1373</v>
      </c>
      <c r="B418" s="242" t="s">
        <v>890</v>
      </c>
      <c r="C418" s="242" t="s">
        <v>238</v>
      </c>
      <c r="D418" s="241">
        <v>63</v>
      </c>
      <c r="E418" s="241">
        <v>68</v>
      </c>
      <c r="F418" s="241">
        <v>72</v>
      </c>
      <c r="G418" s="241">
        <v>83</v>
      </c>
    </row>
    <row r="419" spans="1:7" x14ac:dyDescent="0.25">
      <c r="A419" s="242" t="s">
        <v>1372</v>
      </c>
      <c r="B419" s="242" t="s">
        <v>1371</v>
      </c>
      <c r="C419" s="242" t="s">
        <v>1228</v>
      </c>
      <c r="D419" s="241">
        <v>64</v>
      </c>
      <c r="E419" s="241">
        <v>66</v>
      </c>
      <c r="F419" s="241">
        <v>76</v>
      </c>
      <c r="G419" s="241">
        <v>84</v>
      </c>
    </row>
    <row r="420" spans="1:7" x14ac:dyDescent="0.25">
      <c r="A420" s="242" t="s">
        <v>1370</v>
      </c>
      <c r="B420" s="242" t="s">
        <v>1369</v>
      </c>
      <c r="C420" s="242" t="s">
        <v>238</v>
      </c>
      <c r="D420" s="241">
        <v>61</v>
      </c>
      <c r="E420" s="241">
        <v>67</v>
      </c>
      <c r="F420" s="241">
        <v>74</v>
      </c>
      <c r="G420" s="241">
        <v>84</v>
      </c>
    </row>
    <row r="421" spans="1:7" x14ac:dyDescent="0.25">
      <c r="A421" s="242" t="s">
        <v>1368</v>
      </c>
      <c r="B421" s="242" t="s">
        <v>1367</v>
      </c>
      <c r="C421" s="242" t="s">
        <v>238</v>
      </c>
      <c r="D421" s="241">
        <v>60</v>
      </c>
      <c r="E421" s="241">
        <v>65</v>
      </c>
      <c r="F421" s="241">
        <v>73</v>
      </c>
      <c r="G421" s="241">
        <v>84</v>
      </c>
    </row>
    <row r="422" spans="1:7" x14ac:dyDescent="0.25">
      <c r="A422" s="242" t="s">
        <v>1366</v>
      </c>
      <c r="B422" s="242" t="s">
        <v>842</v>
      </c>
      <c r="C422" s="242" t="s">
        <v>238</v>
      </c>
      <c r="D422" s="241">
        <v>61</v>
      </c>
      <c r="E422" s="241">
        <v>67</v>
      </c>
      <c r="F422" s="241">
        <v>73</v>
      </c>
      <c r="G422" s="241">
        <v>85</v>
      </c>
    </row>
    <row r="423" spans="1:7" x14ac:dyDescent="0.25">
      <c r="A423" s="242" t="s">
        <v>1365</v>
      </c>
      <c r="B423" s="242" t="s">
        <v>1364</v>
      </c>
      <c r="C423" s="242" t="s">
        <v>238</v>
      </c>
      <c r="D423" s="241">
        <v>61</v>
      </c>
      <c r="E423" s="241">
        <v>66</v>
      </c>
      <c r="F423" s="241">
        <v>72</v>
      </c>
      <c r="G423" s="241">
        <v>84</v>
      </c>
    </row>
    <row r="424" spans="1:7" x14ac:dyDescent="0.25">
      <c r="A424" s="242" t="s">
        <v>1363</v>
      </c>
      <c r="B424" s="242" t="s">
        <v>1362</v>
      </c>
      <c r="C424" s="242" t="s">
        <v>238</v>
      </c>
      <c r="D424" s="241">
        <v>61</v>
      </c>
      <c r="E424" s="241">
        <v>67</v>
      </c>
      <c r="F424" s="241">
        <v>73</v>
      </c>
      <c r="G424" s="241">
        <v>83</v>
      </c>
    </row>
    <row r="425" spans="1:7" x14ac:dyDescent="0.25">
      <c r="A425" s="242" t="s">
        <v>1361</v>
      </c>
      <c r="B425" s="242" t="s">
        <v>1360</v>
      </c>
      <c r="C425" s="242" t="s">
        <v>238</v>
      </c>
      <c r="D425" s="241">
        <v>61</v>
      </c>
      <c r="E425" s="241">
        <v>64</v>
      </c>
      <c r="F425" s="241">
        <v>72</v>
      </c>
      <c r="G425" s="241">
        <v>82</v>
      </c>
    </row>
    <row r="426" spans="1:7" x14ac:dyDescent="0.25">
      <c r="A426" s="242" t="s">
        <v>1359</v>
      </c>
      <c r="B426" s="242" t="s">
        <v>864</v>
      </c>
      <c r="C426" s="242" t="s">
        <v>238</v>
      </c>
      <c r="D426" s="241">
        <v>60</v>
      </c>
      <c r="E426" s="241">
        <v>68</v>
      </c>
      <c r="F426" s="241">
        <v>71</v>
      </c>
      <c r="G426" s="241">
        <v>83</v>
      </c>
    </row>
    <row r="427" spans="1:7" x14ac:dyDescent="0.25">
      <c r="A427" s="242" t="s">
        <v>1358</v>
      </c>
      <c r="B427" s="242" t="s">
        <v>1357</v>
      </c>
      <c r="C427" s="242" t="s">
        <v>238</v>
      </c>
      <c r="D427" s="241">
        <v>63</v>
      </c>
      <c r="E427" s="241">
        <v>68</v>
      </c>
      <c r="F427" s="241">
        <v>72</v>
      </c>
      <c r="G427" s="241">
        <v>84</v>
      </c>
    </row>
    <row r="428" spans="1:7" x14ac:dyDescent="0.25">
      <c r="A428" s="242" t="s">
        <v>1356</v>
      </c>
      <c r="B428" s="242" t="s">
        <v>1355</v>
      </c>
      <c r="C428" s="242" t="s">
        <v>238</v>
      </c>
      <c r="D428" s="241">
        <v>62</v>
      </c>
      <c r="E428" s="241">
        <v>65</v>
      </c>
      <c r="F428" s="241">
        <v>74</v>
      </c>
      <c r="G428" s="241">
        <v>84</v>
      </c>
    </row>
    <row r="429" spans="1:7" x14ac:dyDescent="0.25">
      <c r="A429" s="242" t="s">
        <v>1354</v>
      </c>
      <c r="B429" s="242" t="s">
        <v>1353</v>
      </c>
      <c r="C429" s="242" t="s">
        <v>238</v>
      </c>
      <c r="D429" s="241">
        <v>59</v>
      </c>
      <c r="E429" s="241">
        <v>67</v>
      </c>
      <c r="F429" s="241">
        <v>73</v>
      </c>
      <c r="G429" s="241">
        <v>83</v>
      </c>
    </row>
    <row r="430" spans="1:7" x14ac:dyDescent="0.25">
      <c r="A430" s="242" t="s">
        <v>1352</v>
      </c>
      <c r="B430" s="242" t="s">
        <v>1351</v>
      </c>
      <c r="C430" s="242" t="s">
        <v>238</v>
      </c>
      <c r="D430" s="241">
        <v>61</v>
      </c>
      <c r="E430" s="241">
        <v>69</v>
      </c>
      <c r="F430" s="241">
        <v>74</v>
      </c>
      <c r="G430" s="241">
        <v>84</v>
      </c>
    </row>
    <row r="431" spans="1:7" x14ac:dyDescent="0.25">
      <c r="A431" s="242" t="s">
        <v>1350</v>
      </c>
      <c r="B431" s="242" t="s">
        <v>1349</v>
      </c>
      <c r="C431" s="242" t="s">
        <v>238</v>
      </c>
      <c r="D431" s="241">
        <v>63</v>
      </c>
      <c r="E431" s="241">
        <v>67</v>
      </c>
      <c r="F431" s="241">
        <v>74</v>
      </c>
      <c r="G431" s="241">
        <v>82</v>
      </c>
    </row>
    <row r="433" spans="1:7" x14ac:dyDescent="0.25">
      <c r="A433" s="232" t="s">
        <v>2028</v>
      </c>
    </row>
    <row r="434" spans="1:7" x14ac:dyDescent="0.25">
      <c r="A434" s="239" t="s">
        <v>245</v>
      </c>
      <c r="B434" s="239" t="s">
        <v>246</v>
      </c>
      <c r="C434" s="239" t="s">
        <v>1117</v>
      </c>
      <c r="D434" s="245" t="s">
        <v>506</v>
      </c>
      <c r="E434" s="245" t="s">
        <v>507</v>
      </c>
      <c r="F434" s="245" t="s">
        <v>508</v>
      </c>
      <c r="G434" s="245" t="s">
        <v>509</v>
      </c>
    </row>
    <row r="435" spans="1:7" x14ac:dyDescent="0.25">
      <c r="A435" s="253" t="s">
        <v>1345</v>
      </c>
      <c r="B435" s="253" t="s">
        <v>1057</v>
      </c>
      <c r="C435" s="253" t="s">
        <v>237</v>
      </c>
      <c r="D435" s="253">
        <v>60</v>
      </c>
      <c r="E435" s="253">
        <v>68</v>
      </c>
      <c r="F435" s="253">
        <v>73</v>
      </c>
      <c r="G435" s="253">
        <v>84</v>
      </c>
    </row>
    <row r="436" spans="1:7" x14ac:dyDescent="0.25">
      <c r="A436" s="253" t="s">
        <v>1344</v>
      </c>
      <c r="B436" s="253" t="s">
        <v>1343</v>
      </c>
      <c r="C436" s="253" t="s">
        <v>237</v>
      </c>
      <c r="D436" s="253">
        <v>59</v>
      </c>
      <c r="E436" s="253">
        <v>69</v>
      </c>
      <c r="F436" s="253">
        <v>72</v>
      </c>
      <c r="G436" s="253">
        <v>84</v>
      </c>
    </row>
    <row r="437" spans="1:7" x14ac:dyDescent="0.25">
      <c r="A437" s="236" t="s">
        <v>386</v>
      </c>
      <c r="B437" s="236" t="s">
        <v>387</v>
      </c>
      <c r="C437" s="236" t="s">
        <v>236</v>
      </c>
      <c r="D437" s="235">
        <v>56</v>
      </c>
      <c r="E437" s="235">
        <v>67</v>
      </c>
      <c r="F437" s="235">
        <v>72</v>
      </c>
      <c r="G437" s="235">
        <v>84</v>
      </c>
    </row>
    <row r="438" spans="1:7" x14ac:dyDescent="0.25">
      <c r="A438" s="253" t="s">
        <v>1342</v>
      </c>
      <c r="B438" s="253" t="s">
        <v>1341</v>
      </c>
      <c r="C438" s="253" t="s">
        <v>237</v>
      </c>
      <c r="D438" s="253">
        <v>60</v>
      </c>
      <c r="E438" s="253">
        <v>65</v>
      </c>
      <c r="F438" s="253">
        <v>71</v>
      </c>
      <c r="G438" s="253">
        <v>84</v>
      </c>
    </row>
    <row r="439" spans="1:7" x14ac:dyDescent="0.25">
      <c r="A439" s="253" t="s">
        <v>1340</v>
      </c>
      <c r="B439" s="253" t="s">
        <v>627</v>
      </c>
      <c r="C439" s="253" t="s">
        <v>237</v>
      </c>
      <c r="D439" s="253">
        <v>59</v>
      </c>
      <c r="E439" s="253">
        <v>67</v>
      </c>
      <c r="F439" s="253">
        <v>70</v>
      </c>
      <c r="G439" s="253">
        <v>84</v>
      </c>
    </row>
    <row r="440" spans="1:7" x14ac:dyDescent="0.25">
      <c r="A440" s="236" t="s">
        <v>388</v>
      </c>
      <c r="B440" s="236" t="s">
        <v>389</v>
      </c>
      <c r="C440" s="236" t="s">
        <v>236</v>
      </c>
      <c r="D440" s="235">
        <v>59</v>
      </c>
      <c r="E440" s="235">
        <v>64</v>
      </c>
      <c r="F440" s="235">
        <v>72</v>
      </c>
      <c r="G440" s="235">
        <v>84</v>
      </c>
    </row>
    <row r="441" spans="1:7" x14ac:dyDescent="0.25">
      <c r="A441" s="236" t="s">
        <v>390</v>
      </c>
      <c r="B441" s="236" t="s">
        <v>391</v>
      </c>
      <c r="C441" s="236" t="s">
        <v>236</v>
      </c>
      <c r="D441" s="235">
        <v>54</v>
      </c>
      <c r="E441" s="235">
        <v>67</v>
      </c>
      <c r="F441" s="235">
        <v>71</v>
      </c>
      <c r="G441" s="235">
        <v>84</v>
      </c>
    </row>
    <row r="442" spans="1:7" x14ac:dyDescent="0.25">
      <c r="A442" s="253" t="s">
        <v>1339</v>
      </c>
      <c r="B442" s="253" t="s">
        <v>1338</v>
      </c>
      <c r="C442" s="253" t="s">
        <v>237</v>
      </c>
      <c r="D442" s="253">
        <v>62</v>
      </c>
      <c r="E442" s="253">
        <v>67</v>
      </c>
      <c r="F442" s="253">
        <v>73</v>
      </c>
      <c r="G442" s="253">
        <v>84</v>
      </c>
    </row>
    <row r="443" spans="1:7" x14ac:dyDescent="0.25">
      <c r="A443" s="236" t="s">
        <v>392</v>
      </c>
      <c r="B443" s="236" t="s">
        <v>393</v>
      </c>
      <c r="C443" s="236" t="s">
        <v>236</v>
      </c>
      <c r="D443" s="235">
        <v>57</v>
      </c>
      <c r="E443" s="235">
        <v>65</v>
      </c>
      <c r="F443" s="235">
        <v>70</v>
      </c>
      <c r="G443" s="235">
        <v>83</v>
      </c>
    </row>
    <row r="444" spans="1:7" x14ac:dyDescent="0.25">
      <c r="A444" s="253" t="s">
        <v>1337</v>
      </c>
      <c r="B444" s="253" t="s">
        <v>583</v>
      </c>
      <c r="C444" s="253" t="s">
        <v>237</v>
      </c>
      <c r="D444" s="253">
        <v>56</v>
      </c>
      <c r="E444" s="253">
        <v>65</v>
      </c>
      <c r="F444" s="253">
        <v>71</v>
      </c>
      <c r="G444" s="253">
        <v>84</v>
      </c>
    </row>
    <row r="445" spans="1:7" x14ac:dyDescent="0.25">
      <c r="A445" s="236" t="s">
        <v>394</v>
      </c>
      <c r="B445" s="236" t="s">
        <v>395</v>
      </c>
      <c r="C445" s="236" t="s">
        <v>236</v>
      </c>
      <c r="D445" s="235">
        <v>59</v>
      </c>
      <c r="E445" s="235">
        <v>66</v>
      </c>
      <c r="F445" s="235">
        <v>74</v>
      </c>
      <c r="G445" s="235">
        <v>83</v>
      </c>
    </row>
    <row r="446" spans="1:7" x14ac:dyDescent="0.25">
      <c r="A446" s="253" t="s">
        <v>1336</v>
      </c>
      <c r="B446" s="253" t="s">
        <v>1335</v>
      </c>
      <c r="C446" s="253" t="s">
        <v>237</v>
      </c>
      <c r="D446" s="253">
        <v>59</v>
      </c>
      <c r="E446" s="253">
        <v>67</v>
      </c>
      <c r="F446" s="253">
        <v>72</v>
      </c>
      <c r="G446" s="253">
        <v>84</v>
      </c>
    </row>
    <row r="447" spans="1:7" x14ac:dyDescent="0.25">
      <c r="A447" s="236" t="s">
        <v>396</v>
      </c>
      <c r="B447" s="236" t="s">
        <v>397</v>
      </c>
      <c r="C447" s="236" t="s">
        <v>236</v>
      </c>
      <c r="D447" s="235">
        <v>57</v>
      </c>
      <c r="E447" s="235">
        <v>66</v>
      </c>
      <c r="F447" s="235">
        <v>70</v>
      </c>
      <c r="G447" s="235">
        <v>84</v>
      </c>
    </row>
    <row r="448" spans="1:7" x14ac:dyDescent="0.25">
      <c r="A448" s="236" t="s">
        <v>398</v>
      </c>
      <c r="B448" s="236" t="s">
        <v>399</v>
      </c>
      <c r="C448" s="236" t="s">
        <v>236</v>
      </c>
      <c r="D448" s="235">
        <v>58</v>
      </c>
      <c r="E448" s="235">
        <v>66</v>
      </c>
      <c r="F448" s="235">
        <v>71</v>
      </c>
      <c r="G448" s="235">
        <v>84</v>
      </c>
    </row>
    <row r="449" spans="1:7" x14ac:dyDescent="0.25">
      <c r="A449" s="253" t="s">
        <v>1334</v>
      </c>
      <c r="B449" s="253" t="s">
        <v>860</v>
      </c>
      <c r="C449" s="253" t="s">
        <v>237</v>
      </c>
      <c r="D449" s="253">
        <v>57</v>
      </c>
      <c r="E449" s="253">
        <v>65</v>
      </c>
      <c r="F449" s="253">
        <v>70</v>
      </c>
      <c r="G449" s="253">
        <v>84</v>
      </c>
    </row>
    <row r="450" spans="1:7" x14ac:dyDescent="0.25">
      <c r="A450" s="253" t="s">
        <v>1333</v>
      </c>
      <c r="B450" s="253" t="s">
        <v>1332</v>
      </c>
      <c r="C450" s="253" t="s">
        <v>237</v>
      </c>
      <c r="D450" s="253">
        <v>56</v>
      </c>
      <c r="E450" s="253">
        <v>67</v>
      </c>
      <c r="F450" s="253">
        <v>72</v>
      </c>
      <c r="G450" s="253">
        <v>84</v>
      </c>
    </row>
    <row r="451" spans="1:7" x14ac:dyDescent="0.25">
      <c r="A451" s="236" t="s">
        <v>400</v>
      </c>
      <c r="B451" s="236" t="s">
        <v>401</v>
      </c>
      <c r="C451" s="236" t="s">
        <v>236</v>
      </c>
      <c r="D451" s="235">
        <v>57</v>
      </c>
      <c r="E451" s="235">
        <v>67</v>
      </c>
      <c r="F451" s="235">
        <v>72</v>
      </c>
      <c r="G451" s="235">
        <v>84</v>
      </c>
    </row>
    <row r="452" spans="1:7" x14ac:dyDescent="0.25">
      <c r="A452" s="236" t="s">
        <v>402</v>
      </c>
      <c r="B452" s="236" t="s">
        <v>403</v>
      </c>
      <c r="C452" s="236" t="s">
        <v>236</v>
      </c>
      <c r="D452" s="235">
        <v>57</v>
      </c>
      <c r="E452" s="235">
        <v>67</v>
      </c>
      <c r="F452" s="235">
        <v>73</v>
      </c>
      <c r="G452" s="235">
        <v>84</v>
      </c>
    </row>
    <row r="453" spans="1:7" x14ac:dyDescent="0.25">
      <c r="A453" s="236" t="s">
        <v>404</v>
      </c>
      <c r="B453" s="236" t="s">
        <v>405</v>
      </c>
      <c r="C453" s="236" t="s">
        <v>236</v>
      </c>
      <c r="D453" s="235">
        <v>55</v>
      </c>
      <c r="E453" s="235">
        <v>62</v>
      </c>
      <c r="F453" s="235">
        <v>71</v>
      </c>
      <c r="G453" s="235">
        <v>83</v>
      </c>
    </row>
    <row r="454" spans="1:7" x14ac:dyDescent="0.25">
      <c r="A454" s="253" t="s">
        <v>1331</v>
      </c>
      <c r="B454" s="253" t="s">
        <v>1181</v>
      </c>
      <c r="C454" s="253" t="s">
        <v>237</v>
      </c>
      <c r="D454" s="253">
        <v>60</v>
      </c>
      <c r="E454" s="253">
        <v>66</v>
      </c>
      <c r="F454" s="253">
        <v>71</v>
      </c>
      <c r="G454" s="253">
        <v>84</v>
      </c>
    </row>
    <row r="455" spans="1:7" x14ac:dyDescent="0.25">
      <c r="A455" s="236" t="s">
        <v>406</v>
      </c>
      <c r="B455" s="236" t="s">
        <v>407</v>
      </c>
      <c r="C455" s="236" t="s">
        <v>236</v>
      </c>
      <c r="D455" s="235">
        <v>52</v>
      </c>
      <c r="E455" s="235">
        <v>66</v>
      </c>
      <c r="F455" s="235">
        <v>71</v>
      </c>
      <c r="G455" s="235">
        <v>84</v>
      </c>
    </row>
    <row r="456" spans="1:7" x14ac:dyDescent="0.25">
      <c r="A456" s="253" t="s">
        <v>1330</v>
      </c>
      <c r="B456" s="253" t="s">
        <v>649</v>
      </c>
      <c r="C456" s="253" t="s">
        <v>237</v>
      </c>
      <c r="D456" s="253">
        <v>58</v>
      </c>
      <c r="E456" s="253">
        <v>66</v>
      </c>
      <c r="F456" s="253">
        <v>73</v>
      </c>
      <c r="G456" s="253">
        <v>84</v>
      </c>
    </row>
    <row r="457" spans="1:7" x14ac:dyDescent="0.25">
      <c r="A457" s="253" t="s">
        <v>1329</v>
      </c>
      <c r="B457" s="253" t="s">
        <v>1068</v>
      </c>
      <c r="C457" s="253" t="s">
        <v>237</v>
      </c>
      <c r="D457" s="253">
        <v>64</v>
      </c>
      <c r="E457" s="253">
        <v>66</v>
      </c>
      <c r="F457" s="253">
        <v>72</v>
      </c>
      <c r="G457" s="253">
        <v>85</v>
      </c>
    </row>
    <row r="458" spans="1:7" x14ac:dyDescent="0.25">
      <c r="A458" s="236" t="s">
        <v>408</v>
      </c>
      <c r="B458" s="236" t="s">
        <v>409</v>
      </c>
      <c r="C458" s="236" t="s">
        <v>236</v>
      </c>
      <c r="D458" s="235">
        <v>63</v>
      </c>
      <c r="E458" s="235">
        <v>68</v>
      </c>
      <c r="F458" s="235">
        <v>73</v>
      </c>
      <c r="G458" s="235">
        <v>84</v>
      </c>
    </row>
    <row r="459" spans="1:7" x14ac:dyDescent="0.25">
      <c r="A459" s="253" t="s">
        <v>1328</v>
      </c>
      <c r="B459" s="253" t="s">
        <v>1327</v>
      </c>
      <c r="C459" s="253" t="s">
        <v>237</v>
      </c>
      <c r="D459" s="253">
        <v>60</v>
      </c>
      <c r="E459" s="253">
        <v>65</v>
      </c>
      <c r="F459" s="253">
        <v>70</v>
      </c>
      <c r="G459" s="253">
        <v>84</v>
      </c>
    </row>
    <row r="460" spans="1:7" x14ac:dyDescent="0.25">
      <c r="A460" s="253" t="s">
        <v>1326</v>
      </c>
      <c r="B460" s="253" t="s">
        <v>1325</v>
      </c>
      <c r="C460" s="253" t="s">
        <v>237</v>
      </c>
      <c r="D460" s="253">
        <v>54</v>
      </c>
      <c r="E460" s="253">
        <v>67</v>
      </c>
      <c r="F460" s="253">
        <v>72</v>
      </c>
      <c r="G460" s="253">
        <v>84</v>
      </c>
    </row>
    <row r="461" spans="1:7" x14ac:dyDescent="0.25">
      <c r="A461" s="236" t="s">
        <v>410</v>
      </c>
      <c r="B461" s="236" t="s">
        <v>411</v>
      </c>
      <c r="C461" s="236" t="s">
        <v>236</v>
      </c>
      <c r="D461" s="235">
        <v>56</v>
      </c>
      <c r="E461" s="235">
        <v>65</v>
      </c>
      <c r="F461" s="235">
        <v>71</v>
      </c>
      <c r="G461" s="235">
        <v>84</v>
      </c>
    </row>
    <row r="462" spans="1:7" x14ac:dyDescent="0.25">
      <c r="A462" s="236" t="s">
        <v>412</v>
      </c>
      <c r="B462" s="236" t="s">
        <v>413</v>
      </c>
      <c r="C462" s="236" t="s">
        <v>236</v>
      </c>
      <c r="D462" s="235">
        <v>60</v>
      </c>
      <c r="E462" s="235">
        <v>66</v>
      </c>
      <c r="F462" s="235">
        <v>70</v>
      </c>
      <c r="G462" s="235">
        <v>84</v>
      </c>
    </row>
    <row r="463" spans="1:7" x14ac:dyDescent="0.25">
      <c r="A463" s="253" t="s">
        <v>1324</v>
      </c>
      <c r="B463" s="253" t="s">
        <v>1323</v>
      </c>
      <c r="C463" s="253" t="s">
        <v>237</v>
      </c>
      <c r="D463" s="253">
        <v>57</v>
      </c>
      <c r="E463" s="253">
        <v>66</v>
      </c>
      <c r="F463" s="253">
        <v>72</v>
      </c>
      <c r="G463" s="253">
        <v>84</v>
      </c>
    </row>
    <row r="464" spans="1:7" x14ac:dyDescent="0.25">
      <c r="A464" s="253" t="s">
        <v>1322</v>
      </c>
      <c r="B464" s="253" t="s">
        <v>1321</v>
      </c>
      <c r="C464" s="253" t="s">
        <v>237</v>
      </c>
      <c r="D464" s="253">
        <v>62</v>
      </c>
      <c r="E464" s="253">
        <v>68</v>
      </c>
      <c r="F464" s="253">
        <v>72</v>
      </c>
      <c r="G464" s="253">
        <v>84</v>
      </c>
    </row>
    <row r="465" spans="1:7" x14ac:dyDescent="0.25">
      <c r="A465" s="236" t="s">
        <v>414</v>
      </c>
      <c r="B465" s="236" t="s">
        <v>415</v>
      </c>
      <c r="C465" s="236" t="s">
        <v>236</v>
      </c>
      <c r="D465" s="235">
        <v>57</v>
      </c>
      <c r="E465" s="235">
        <v>66</v>
      </c>
      <c r="F465" s="235">
        <v>70</v>
      </c>
      <c r="G465" s="235">
        <v>84</v>
      </c>
    </row>
    <row r="466" spans="1:7" x14ac:dyDescent="0.25">
      <c r="A466" s="236" t="s">
        <v>416</v>
      </c>
      <c r="B466" s="236" t="s">
        <v>417</v>
      </c>
      <c r="C466" s="236" t="s">
        <v>236</v>
      </c>
      <c r="D466" s="235">
        <v>65</v>
      </c>
      <c r="E466" s="235">
        <v>68</v>
      </c>
      <c r="F466" s="235">
        <v>73</v>
      </c>
      <c r="G466" s="235">
        <v>83</v>
      </c>
    </row>
    <row r="467" spans="1:7" x14ac:dyDescent="0.25">
      <c r="A467" s="236" t="s">
        <v>418</v>
      </c>
      <c r="B467" s="236" t="s">
        <v>419</v>
      </c>
      <c r="C467" s="236" t="s">
        <v>236</v>
      </c>
      <c r="D467" s="235">
        <v>56</v>
      </c>
      <c r="E467" s="235">
        <v>65</v>
      </c>
      <c r="F467" s="235">
        <v>72</v>
      </c>
      <c r="G467" s="235">
        <v>84</v>
      </c>
    </row>
    <row r="468" spans="1:7" x14ac:dyDescent="0.25">
      <c r="A468" s="253" t="s">
        <v>1320</v>
      </c>
      <c r="B468" s="253" t="s">
        <v>595</v>
      </c>
      <c r="C468" s="253" t="s">
        <v>237</v>
      </c>
      <c r="D468" s="253">
        <v>56</v>
      </c>
      <c r="E468" s="253">
        <v>65</v>
      </c>
      <c r="F468" s="253">
        <v>72</v>
      </c>
      <c r="G468" s="253">
        <v>84</v>
      </c>
    </row>
    <row r="469" spans="1:7" x14ac:dyDescent="0.25">
      <c r="A469" s="253" t="s">
        <v>1319</v>
      </c>
      <c r="B469" s="253" t="s">
        <v>1318</v>
      </c>
      <c r="C469" s="253" t="s">
        <v>237</v>
      </c>
      <c r="D469" s="253">
        <v>58</v>
      </c>
      <c r="E469" s="253">
        <v>65</v>
      </c>
      <c r="F469" s="253">
        <v>74</v>
      </c>
      <c r="G469" s="253">
        <v>84</v>
      </c>
    </row>
    <row r="470" spans="1:7" x14ac:dyDescent="0.25">
      <c r="A470" s="253" t="s">
        <v>1317</v>
      </c>
      <c r="B470" s="253" t="s">
        <v>1316</v>
      </c>
      <c r="C470" s="253" t="s">
        <v>237</v>
      </c>
      <c r="D470" s="253">
        <v>61</v>
      </c>
      <c r="E470" s="253">
        <v>67</v>
      </c>
      <c r="F470" s="253">
        <v>73</v>
      </c>
      <c r="G470" s="253">
        <v>84</v>
      </c>
    </row>
    <row r="471" spans="1:7" x14ac:dyDescent="0.25">
      <c r="A471" s="253" t="s">
        <v>1315</v>
      </c>
      <c r="B471" s="253" t="s">
        <v>1314</v>
      </c>
      <c r="C471" s="253" t="s">
        <v>237</v>
      </c>
      <c r="D471" s="253">
        <v>60</v>
      </c>
      <c r="E471" s="253">
        <v>67</v>
      </c>
      <c r="F471" s="253">
        <v>72</v>
      </c>
      <c r="G471" s="253">
        <v>84</v>
      </c>
    </row>
    <row r="472" spans="1:7" x14ac:dyDescent="0.25">
      <c r="A472" s="253" t="s">
        <v>1313</v>
      </c>
      <c r="B472" s="253" t="s">
        <v>1312</v>
      </c>
      <c r="C472" s="253" t="s">
        <v>237</v>
      </c>
      <c r="D472" s="253">
        <v>58</v>
      </c>
      <c r="E472" s="253">
        <v>68</v>
      </c>
      <c r="F472" s="253">
        <v>72</v>
      </c>
      <c r="G472" s="253">
        <v>84</v>
      </c>
    </row>
    <row r="473" spans="1:7" x14ac:dyDescent="0.25">
      <c r="A473" s="253" t="s">
        <v>1311</v>
      </c>
      <c r="B473" s="253" t="s">
        <v>1063</v>
      </c>
      <c r="C473" s="253" t="s">
        <v>237</v>
      </c>
      <c r="D473" s="253">
        <v>63</v>
      </c>
      <c r="E473" s="253">
        <v>67</v>
      </c>
      <c r="F473" s="253">
        <v>73</v>
      </c>
      <c r="G473" s="253">
        <v>84</v>
      </c>
    </row>
    <row r="474" spans="1:7" x14ac:dyDescent="0.25">
      <c r="A474" s="236" t="s">
        <v>420</v>
      </c>
      <c r="B474" s="236" t="s">
        <v>421</v>
      </c>
      <c r="C474" s="236" t="s">
        <v>236</v>
      </c>
      <c r="D474" s="235">
        <v>55</v>
      </c>
      <c r="E474" s="235">
        <v>67</v>
      </c>
      <c r="F474" s="235">
        <v>71</v>
      </c>
      <c r="G474" s="235">
        <v>84</v>
      </c>
    </row>
    <row r="475" spans="1:7" x14ac:dyDescent="0.25">
      <c r="A475" s="253" t="s">
        <v>1310</v>
      </c>
      <c r="B475" s="253" t="s">
        <v>1309</v>
      </c>
      <c r="C475" s="253" t="s">
        <v>237</v>
      </c>
      <c r="D475" s="253">
        <v>57</v>
      </c>
      <c r="E475" s="253">
        <v>66</v>
      </c>
      <c r="F475" s="253">
        <v>72</v>
      </c>
      <c r="G475" s="253">
        <v>84</v>
      </c>
    </row>
    <row r="476" spans="1:7" x14ac:dyDescent="0.25">
      <c r="A476" s="236" t="s">
        <v>422</v>
      </c>
      <c r="B476" s="236" t="s">
        <v>423</v>
      </c>
      <c r="C476" s="236" t="s">
        <v>236</v>
      </c>
      <c r="D476" s="235">
        <v>57</v>
      </c>
      <c r="E476" s="235">
        <v>66</v>
      </c>
      <c r="F476" s="235">
        <v>71</v>
      </c>
      <c r="G476" s="235">
        <v>84</v>
      </c>
    </row>
    <row r="477" spans="1:7" x14ac:dyDescent="0.25">
      <c r="A477" s="253" t="s">
        <v>1308</v>
      </c>
      <c r="B477" s="253" t="s">
        <v>1078</v>
      </c>
      <c r="C477" s="253" t="s">
        <v>237</v>
      </c>
      <c r="D477" s="253">
        <v>63</v>
      </c>
      <c r="E477" s="253">
        <v>67</v>
      </c>
      <c r="F477" s="253">
        <v>71</v>
      </c>
      <c r="G477" s="253">
        <v>83</v>
      </c>
    </row>
    <row r="478" spans="1:7" x14ac:dyDescent="0.25">
      <c r="A478" s="253" t="s">
        <v>1307</v>
      </c>
      <c r="B478" s="253" t="s">
        <v>1306</v>
      </c>
      <c r="C478" s="253" t="s">
        <v>237</v>
      </c>
      <c r="D478" s="253">
        <v>59</v>
      </c>
      <c r="E478" s="253">
        <v>67</v>
      </c>
      <c r="F478" s="253">
        <v>73</v>
      </c>
      <c r="G478" s="253">
        <v>84</v>
      </c>
    </row>
    <row r="479" spans="1:7" x14ac:dyDescent="0.25">
      <c r="A479" s="253" t="s">
        <v>1305</v>
      </c>
      <c r="B479" s="253" t="s">
        <v>1304</v>
      </c>
      <c r="C479" s="253" t="s">
        <v>237</v>
      </c>
      <c r="D479" s="253">
        <v>55</v>
      </c>
      <c r="E479" s="253">
        <v>67</v>
      </c>
      <c r="F479" s="253">
        <v>71</v>
      </c>
      <c r="G479" s="253">
        <v>84</v>
      </c>
    </row>
    <row r="480" spans="1:7" x14ac:dyDescent="0.25">
      <c r="A480" s="253" t="s">
        <v>1303</v>
      </c>
      <c r="B480" s="253" t="s">
        <v>564</v>
      </c>
      <c r="C480" s="253" t="s">
        <v>237</v>
      </c>
      <c r="D480" s="253">
        <v>61</v>
      </c>
      <c r="E480" s="253">
        <v>67</v>
      </c>
      <c r="F480" s="253">
        <v>72</v>
      </c>
      <c r="G480" s="253">
        <v>84</v>
      </c>
    </row>
    <row r="481" spans="1:7" x14ac:dyDescent="0.25">
      <c r="A481" s="253" t="s">
        <v>1302</v>
      </c>
      <c r="B481" s="253" t="s">
        <v>606</v>
      </c>
      <c r="C481" s="253" t="s">
        <v>237</v>
      </c>
      <c r="D481" s="253">
        <v>58</v>
      </c>
      <c r="E481" s="253">
        <v>66</v>
      </c>
      <c r="F481" s="253">
        <v>71</v>
      </c>
      <c r="G481" s="253">
        <v>83</v>
      </c>
    </row>
    <row r="482" spans="1:7" x14ac:dyDescent="0.25">
      <c r="A482" s="253" t="s">
        <v>1301</v>
      </c>
      <c r="B482" s="253" t="s">
        <v>1300</v>
      </c>
      <c r="C482" s="253" t="s">
        <v>237</v>
      </c>
      <c r="D482" s="253">
        <v>61</v>
      </c>
      <c r="E482" s="253">
        <v>67</v>
      </c>
      <c r="F482" s="253">
        <v>73</v>
      </c>
      <c r="G482" s="253">
        <v>84</v>
      </c>
    </row>
    <row r="483" spans="1:7" x14ac:dyDescent="0.25">
      <c r="A483" s="253" t="s">
        <v>1299</v>
      </c>
      <c r="B483" s="253" t="s">
        <v>651</v>
      </c>
      <c r="C483" s="253" t="s">
        <v>237</v>
      </c>
      <c r="D483" s="253">
        <v>56</v>
      </c>
      <c r="E483" s="253">
        <v>65</v>
      </c>
      <c r="F483" s="253">
        <v>71</v>
      </c>
      <c r="G483" s="253">
        <v>84</v>
      </c>
    </row>
    <row r="484" spans="1:7" x14ac:dyDescent="0.25">
      <c r="A484" s="236" t="s">
        <v>424</v>
      </c>
      <c r="B484" s="236" t="s">
        <v>425</v>
      </c>
      <c r="C484" s="236" t="s">
        <v>236</v>
      </c>
      <c r="D484" s="235">
        <v>57</v>
      </c>
      <c r="E484" s="235">
        <v>67</v>
      </c>
      <c r="F484" s="235">
        <v>70</v>
      </c>
      <c r="G484" s="235">
        <v>84</v>
      </c>
    </row>
    <row r="485" spans="1:7" x14ac:dyDescent="0.25">
      <c r="A485" s="253" t="s">
        <v>1298</v>
      </c>
      <c r="B485" s="253" t="s">
        <v>1297</v>
      </c>
      <c r="C485" s="253" t="s">
        <v>237</v>
      </c>
      <c r="D485" s="253">
        <v>61</v>
      </c>
      <c r="E485" s="253">
        <v>65</v>
      </c>
      <c r="F485" s="253">
        <v>74</v>
      </c>
      <c r="G485" s="253">
        <v>83</v>
      </c>
    </row>
    <row r="486" spans="1:7" x14ac:dyDescent="0.25">
      <c r="A486" s="236" t="s">
        <v>426</v>
      </c>
      <c r="B486" s="236" t="s">
        <v>427</v>
      </c>
      <c r="C486" s="236" t="s">
        <v>236</v>
      </c>
      <c r="D486" s="235">
        <v>58</v>
      </c>
      <c r="E486" s="235">
        <v>64</v>
      </c>
      <c r="F486" s="235">
        <v>74</v>
      </c>
      <c r="G486" s="235">
        <v>83</v>
      </c>
    </row>
    <row r="487" spans="1:7" x14ac:dyDescent="0.25">
      <c r="A487" s="253" t="s">
        <v>1296</v>
      </c>
      <c r="B487" s="253" t="s">
        <v>1295</v>
      </c>
      <c r="C487" s="253" t="s">
        <v>237</v>
      </c>
      <c r="D487" s="253">
        <v>61</v>
      </c>
      <c r="E487" s="253">
        <v>67</v>
      </c>
      <c r="F487" s="253">
        <v>72</v>
      </c>
      <c r="G487" s="253">
        <v>84</v>
      </c>
    </row>
    <row r="488" spans="1:7" x14ac:dyDescent="0.25">
      <c r="A488" s="236" t="s">
        <v>428</v>
      </c>
      <c r="B488" s="236" t="s">
        <v>429</v>
      </c>
      <c r="C488" s="236" t="s">
        <v>236</v>
      </c>
      <c r="D488" s="235">
        <v>60</v>
      </c>
      <c r="E488" s="235">
        <v>65</v>
      </c>
      <c r="F488" s="235">
        <v>72</v>
      </c>
      <c r="G488" s="235">
        <v>84</v>
      </c>
    </row>
    <row r="489" spans="1:7" x14ac:dyDescent="0.25">
      <c r="A489" s="253" t="s">
        <v>1294</v>
      </c>
      <c r="B489" s="253" t="s">
        <v>1086</v>
      </c>
      <c r="C489" s="253" t="s">
        <v>237</v>
      </c>
      <c r="D489" s="253">
        <v>59</v>
      </c>
      <c r="E489" s="253">
        <v>66</v>
      </c>
      <c r="F489" s="253">
        <v>72</v>
      </c>
      <c r="G489" s="253">
        <v>84</v>
      </c>
    </row>
    <row r="490" spans="1:7" x14ac:dyDescent="0.25">
      <c r="A490" s="236" t="s">
        <v>430</v>
      </c>
      <c r="B490" s="236" t="s">
        <v>431</v>
      </c>
      <c r="C490" s="236" t="s">
        <v>236</v>
      </c>
      <c r="D490" s="235">
        <v>55</v>
      </c>
      <c r="E490" s="235">
        <v>64</v>
      </c>
      <c r="F490" s="235">
        <v>69</v>
      </c>
      <c r="G490" s="235">
        <v>84</v>
      </c>
    </row>
    <row r="491" spans="1:7" x14ac:dyDescent="0.25">
      <c r="A491" s="236" t="s">
        <v>432</v>
      </c>
      <c r="B491" s="236" t="s">
        <v>433</v>
      </c>
      <c r="C491" s="236" t="s">
        <v>236</v>
      </c>
      <c r="D491" s="235">
        <v>56</v>
      </c>
      <c r="E491" s="235">
        <v>65</v>
      </c>
      <c r="F491" s="235">
        <v>72</v>
      </c>
      <c r="G491" s="235">
        <v>84</v>
      </c>
    </row>
    <row r="492" spans="1:7" x14ac:dyDescent="0.25">
      <c r="A492" s="236" t="s">
        <v>434</v>
      </c>
      <c r="B492" s="236" t="s">
        <v>435</v>
      </c>
      <c r="C492" s="236" t="s">
        <v>236</v>
      </c>
      <c r="D492" s="235">
        <v>56</v>
      </c>
      <c r="E492" s="235">
        <v>65</v>
      </c>
      <c r="F492" s="235">
        <v>71</v>
      </c>
      <c r="G492" s="235">
        <v>84</v>
      </c>
    </row>
    <row r="493" spans="1:7" x14ac:dyDescent="0.25">
      <c r="A493" s="253" t="s">
        <v>1293</v>
      </c>
      <c r="B493" s="253" t="s">
        <v>1292</v>
      </c>
      <c r="C493" s="253" t="s">
        <v>237</v>
      </c>
      <c r="D493" s="253">
        <v>58</v>
      </c>
      <c r="E493" s="253">
        <v>65</v>
      </c>
      <c r="F493" s="253">
        <v>70</v>
      </c>
      <c r="G493" s="253">
        <v>84</v>
      </c>
    </row>
    <row r="494" spans="1:7" x14ac:dyDescent="0.25">
      <c r="A494" s="253" t="s">
        <v>1291</v>
      </c>
      <c r="B494" s="253" t="s">
        <v>1290</v>
      </c>
      <c r="C494" s="253" t="s">
        <v>237</v>
      </c>
      <c r="D494" s="253">
        <v>58</v>
      </c>
      <c r="E494" s="253">
        <v>66</v>
      </c>
      <c r="F494" s="253">
        <v>70</v>
      </c>
      <c r="G494" s="253">
        <v>84</v>
      </c>
    </row>
    <row r="495" spans="1:7" x14ac:dyDescent="0.25">
      <c r="A495" s="253" t="s">
        <v>1289</v>
      </c>
      <c r="B495" s="253" t="s">
        <v>1288</v>
      </c>
      <c r="C495" s="253" t="s">
        <v>237</v>
      </c>
      <c r="D495" s="253">
        <v>59</v>
      </c>
      <c r="E495" s="253">
        <v>65</v>
      </c>
      <c r="F495" s="253">
        <v>71</v>
      </c>
      <c r="G495" s="253">
        <v>84</v>
      </c>
    </row>
    <row r="496" spans="1:7" x14ac:dyDescent="0.25">
      <c r="A496" s="253" t="s">
        <v>1287</v>
      </c>
      <c r="B496" s="253" t="s">
        <v>1286</v>
      </c>
      <c r="C496" s="253" t="s">
        <v>237</v>
      </c>
      <c r="D496" s="253">
        <v>59</v>
      </c>
      <c r="E496" s="253">
        <v>68</v>
      </c>
      <c r="F496" s="253">
        <v>71</v>
      </c>
      <c r="G496" s="253">
        <v>84</v>
      </c>
    </row>
    <row r="497" spans="1:7" x14ac:dyDescent="0.25">
      <c r="A497" s="253" t="s">
        <v>1285</v>
      </c>
      <c r="B497" s="253" t="s">
        <v>1284</v>
      </c>
      <c r="C497" s="253" t="s">
        <v>237</v>
      </c>
      <c r="D497" s="253">
        <v>57</v>
      </c>
      <c r="E497" s="253">
        <v>66</v>
      </c>
      <c r="F497" s="253">
        <v>71</v>
      </c>
      <c r="G497" s="253">
        <v>84</v>
      </c>
    </row>
    <row r="498" spans="1:7" x14ac:dyDescent="0.25">
      <c r="A498" s="253" t="s">
        <v>1283</v>
      </c>
      <c r="B498" s="253" t="s">
        <v>1282</v>
      </c>
      <c r="C498" s="253" t="s">
        <v>237</v>
      </c>
      <c r="D498" s="253">
        <v>57</v>
      </c>
      <c r="E498" s="253">
        <v>66</v>
      </c>
      <c r="F498" s="253">
        <v>72</v>
      </c>
      <c r="G498" s="253">
        <v>84</v>
      </c>
    </row>
    <row r="499" spans="1:7" x14ac:dyDescent="0.25">
      <c r="A499" s="236" t="s">
        <v>436</v>
      </c>
      <c r="B499" s="236" t="s">
        <v>437</v>
      </c>
      <c r="C499" s="236" t="s">
        <v>236</v>
      </c>
      <c r="D499" s="235">
        <v>57</v>
      </c>
      <c r="E499" s="235">
        <v>66</v>
      </c>
      <c r="F499" s="235">
        <v>70</v>
      </c>
      <c r="G499" s="235">
        <v>84</v>
      </c>
    </row>
    <row r="500" spans="1:7" x14ac:dyDescent="0.25">
      <c r="A500" s="253" t="s">
        <v>1281</v>
      </c>
      <c r="B500" s="253" t="s">
        <v>1280</v>
      </c>
      <c r="C500" s="253" t="s">
        <v>237</v>
      </c>
      <c r="D500" s="253">
        <v>57</v>
      </c>
      <c r="E500" s="253">
        <v>66</v>
      </c>
      <c r="F500" s="253">
        <v>72</v>
      </c>
      <c r="G500" s="253">
        <v>83</v>
      </c>
    </row>
    <row r="501" spans="1:7" x14ac:dyDescent="0.25">
      <c r="A501" s="253" t="s">
        <v>1279</v>
      </c>
      <c r="B501" s="253" t="s">
        <v>1278</v>
      </c>
      <c r="C501" s="253" t="s">
        <v>237</v>
      </c>
      <c r="D501" s="253">
        <v>64</v>
      </c>
      <c r="E501" s="253">
        <v>68</v>
      </c>
      <c r="F501" s="253">
        <v>72</v>
      </c>
      <c r="G501" s="253">
        <v>83</v>
      </c>
    </row>
    <row r="502" spans="1:7" x14ac:dyDescent="0.25">
      <c r="A502" s="253" t="s">
        <v>1277</v>
      </c>
      <c r="B502" s="253" t="s">
        <v>1276</v>
      </c>
      <c r="C502" s="253" t="s">
        <v>237</v>
      </c>
      <c r="D502" s="253">
        <v>58</v>
      </c>
      <c r="E502" s="253">
        <v>66</v>
      </c>
      <c r="F502" s="253">
        <v>71</v>
      </c>
      <c r="G502" s="253">
        <v>84</v>
      </c>
    </row>
    <row r="503" spans="1:7" x14ac:dyDescent="0.25">
      <c r="A503" s="253" t="s">
        <v>1275</v>
      </c>
      <c r="B503" s="253" t="s">
        <v>740</v>
      </c>
      <c r="C503" s="253" t="s">
        <v>237</v>
      </c>
      <c r="D503" s="253">
        <v>59</v>
      </c>
      <c r="E503" s="253">
        <v>67</v>
      </c>
      <c r="F503" s="253">
        <v>70</v>
      </c>
      <c r="G503" s="253">
        <v>84</v>
      </c>
    </row>
    <row r="504" spans="1:7" x14ac:dyDescent="0.25">
      <c r="A504" s="236" t="s">
        <v>438</v>
      </c>
      <c r="B504" s="236" t="s">
        <v>439</v>
      </c>
      <c r="C504" s="236" t="s">
        <v>236</v>
      </c>
      <c r="D504" s="235">
        <v>57</v>
      </c>
      <c r="E504" s="235">
        <v>67</v>
      </c>
      <c r="F504" s="235">
        <v>71</v>
      </c>
      <c r="G504" s="235">
        <v>84</v>
      </c>
    </row>
    <row r="505" spans="1:7" x14ac:dyDescent="0.25">
      <c r="A505" s="236" t="s">
        <v>440</v>
      </c>
      <c r="B505" s="236" t="s">
        <v>441</v>
      </c>
      <c r="C505" s="236" t="s">
        <v>236</v>
      </c>
      <c r="D505" s="235">
        <v>59</v>
      </c>
      <c r="E505" s="235">
        <v>66</v>
      </c>
      <c r="F505" s="235">
        <v>71</v>
      </c>
      <c r="G505" s="235">
        <v>84</v>
      </c>
    </row>
    <row r="506" spans="1:7" x14ac:dyDescent="0.25">
      <c r="A506" s="253" t="s">
        <v>1274</v>
      </c>
      <c r="B506" s="253" t="s">
        <v>1273</v>
      </c>
      <c r="C506" s="253" t="s">
        <v>237</v>
      </c>
      <c r="D506" s="253">
        <v>58</v>
      </c>
      <c r="E506" s="253">
        <v>66</v>
      </c>
      <c r="F506" s="253">
        <v>71</v>
      </c>
      <c r="G506" s="253">
        <v>84</v>
      </c>
    </row>
    <row r="507" spans="1:7" x14ac:dyDescent="0.25">
      <c r="A507" s="253" t="s">
        <v>1272</v>
      </c>
      <c r="B507" s="253" t="s">
        <v>1016</v>
      </c>
      <c r="C507" s="253" t="s">
        <v>237</v>
      </c>
      <c r="D507" s="253">
        <v>58</v>
      </c>
      <c r="E507" s="253">
        <v>66</v>
      </c>
      <c r="F507" s="253">
        <v>73</v>
      </c>
      <c r="G507" s="253">
        <v>84</v>
      </c>
    </row>
    <row r="508" spans="1:7" x14ac:dyDescent="0.25">
      <c r="A508" s="236" t="s">
        <v>442</v>
      </c>
      <c r="B508" s="236" t="s">
        <v>443</v>
      </c>
      <c r="C508" s="236" t="s">
        <v>236</v>
      </c>
      <c r="D508" s="235">
        <v>58</v>
      </c>
      <c r="E508" s="235">
        <v>66</v>
      </c>
      <c r="F508" s="235">
        <v>71</v>
      </c>
      <c r="G508" s="235">
        <v>84</v>
      </c>
    </row>
    <row r="509" spans="1:7" x14ac:dyDescent="0.25">
      <c r="A509" s="253" t="s">
        <v>1271</v>
      </c>
      <c r="B509" s="253" t="s">
        <v>1270</v>
      </c>
      <c r="C509" s="253" t="s">
        <v>237</v>
      </c>
      <c r="D509" s="253">
        <v>59</v>
      </c>
      <c r="E509" s="253">
        <v>68</v>
      </c>
      <c r="F509" s="253">
        <v>73</v>
      </c>
      <c r="G509" s="253">
        <v>84</v>
      </c>
    </row>
    <row r="510" spans="1:7" x14ac:dyDescent="0.25">
      <c r="A510" s="253" t="s">
        <v>1269</v>
      </c>
      <c r="B510" s="253" t="s">
        <v>1268</v>
      </c>
      <c r="C510" s="253" t="s">
        <v>237</v>
      </c>
      <c r="D510" s="253">
        <v>56</v>
      </c>
      <c r="E510" s="253">
        <v>67</v>
      </c>
      <c r="F510" s="253">
        <v>73</v>
      </c>
      <c r="G510" s="253">
        <v>83</v>
      </c>
    </row>
    <row r="511" spans="1:7" x14ac:dyDescent="0.25">
      <c r="A511" s="253" t="s">
        <v>444</v>
      </c>
      <c r="B511" s="253" t="s">
        <v>445</v>
      </c>
      <c r="C511" s="253" t="s">
        <v>236</v>
      </c>
      <c r="D511" s="253">
        <v>59</v>
      </c>
      <c r="E511" s="253">
        <v>67</v>
      </c>
      <c r="F511" s="253">
        <v>71</v>
      </c>
      <c r="G511" s="253">
        <v>84</v>
      </c>
    </row>
    <row r="512" spans="1:7" x14ac:dyDescent="0.25">
      <c r="A512" s="253" t="s">
        <v>1267</v>
      </c>
      <c r="B512" s="253" t="s">
        <v>1266</v>
      </c>
      <c r="C512" s="253" t="s">
        <v>237</v>
      </c>
      <c r="D512" s="253">
        <v>60</v>
      </c>
      <c r="E512" s="253">
        <v>66</v>
      </c>
      <c r="F512" s="253">
        <v>72</v>
      </c>
      <c r="G512" s="253">
        <v>84</v>
      </c>
    </row>
    <row r="513" spans="1:7" x14ac:dyDescent="0.25">
      <c r="A513" s="253" t="s">
        <v>1265</v>
      </c>
      <c r="B513" s="253" t="s">
        <v>1264</v>
      </c>
      <c r="C513" s="253" t="s">
        <v>237</v>
      </c>
      <c r="D513" s="253">
        <v>58</v>
      </c>
      <c r="E513" s="253">
        <v>67</v>
      </c>
      <c r="F513" s="253">
        <v>70</v>
      </c>
      <c r="G513" s="253">
        <v>84</v>
      </c>
    </row>
    <row r="514" spans="1:7" x14ac:dyDescent="0.25">
      <c r="A514" s="236" t="s">
        <v>446</v>
      </c>
      <c r="B514" s="236" t="s">
        <v>447</v>
      </c>
      <c r="C514" s="236" t="s">
        <v>236</v>
      </c>
      <c r="D514" s="235">
        <v>56</v>
      </c>
      <c r="E514" s="235">
        <v>66</v>
      </c>
      <c r="F514" s="235">
        <v>71</v>
      </c>
      <c r="G514" s="235">
        <v>84</v>
      </c>
    </row>
    <row r="515" spans="1:7" x14ac:dyDescent="0.25">
      <c r="A515" s="236" t="s">
        <v>448</v>
      </c>
      <c r="B515" s="236" t="s">
        <v>449</v>
      </c>
      <c r="C515" s="236" t="s">
        <v>236</v>
      </c>
      <c r="D515" s="235">
        <v>59</v>
      </c>
      <c r="E515" s="235">
        <v>64</v>
      </c>
      <c r="F515" s="235">
        <v>71</v>
      </c>
      <c r="G515" s="235">
        <v>85</v>
      </c>
    </row>
    <row r="516" spans="1:7" x14ac:dyDescent="0.25">
      <c r="A516" s="253" t="s">
        <v>1263</v>
      </c>
      <c r="B516" s="253" t="s">
        <v>1262</v>
      </c>
      <c r="C516" s="253" t="s">
        <v>237</v>
      </c>
      <c r="D516" s="253">
        <v>61</v>
      </c>
      <c r="E516" s="253">
        <v>68</v>
      </c>
      <c r="F516" s="253">
        <v>74</v>
      </c>
      <c r="G516" s="253">
        <v>84</v>
      </c>
    </row>
    <row r="517" spans="1:7" x14ac:dyDescent="0.25">
      <c r="A517" s="236" t="s">
        <v>450</v>
      </c>
      <c r="B517" s="236" t="s">
        <v>451</v>
      </c>
      <c r="C517" s="236" t="s">
        <v>236</v>
      </c>
      <c r="D517" s="235">
        <v>57</v>
      </c>
      <c r="E517" s="235">
        <v>65</v>
      </c>
      <c r="F517" s="235">
        <v>71</v>
      </c>
      <c r="G517" s="235">
        <v>84</v>
      </c>
    </row>
    <row r="518" spans="1:7" x14ac:dyDescent="0.25">
      <c r="A518" s="253" t="s">
        <v>1261</v>
      </c>
      <c r="B518" s="253" t="s">
        <v>1260</v>
      </c>
      <c r="C518" s="253" t="s">
        <v>237</v>
      </c>
      <c r="D518" s="253">
        <v>60</v>
      </c>
      <c r="E518" s="253">
        <v>66</v>
      </c>
      <c r="F518" s="253">
        <v>71</v>
      </c>
      <c r="G518" s="253">
        <v>84</v>
      </c>
    </row>
    <row r="519" spans="1:7" x14ac:dyDescent="0.25">
      <c r="A519" s="253" t="s">
        <v>1259</v>
      </c>
      <c r="B519" s="253" t="s">
        <v>1258</v>
      </c>
      <c r="C519" s="253" t="s">
        <v>237</v>
      </c>
      <c r="D519" s="253">
        <v>61</v>
      </c>
      <c r="E519" s="253">
        <v>68</v>
      </c>
      <c r="F519" s="253">
        <v>72</v>
      </c>
      <c r="G519" s="253">
        <v>83</v>
      </c>
    </row>
    <row r="520" spans="1:7" x14ac:dyDescent="0.25">
      <c r="A520" s="236" t="s">
        <v>452</v>
      </c>
      <c r="B520" s="236" t="s">
        <v>453</v>
      </c>
      <c r="C520" s="236" t="s">
        <v>236</v>
      </c>
      <c r="D520" s="235">
        <v>59</v>
      </c>
      <c r="E520" s="235">
        <v>66</v>
      </c>
      <c r="F520" s="235">
        <v>71</v>
      </c>
      <c r="G520" s="235">
        <v>84</v>
      </c>
    </row>
    <row r="521" spans="1:7" x14ac:dyDescent="0.25">
      <c r="A521" s="236" t="s">
        <v>454</v>
      </c>
      <c r="B521" s="236" t="s">
        <v>455</v>
      </c>
      <c r="C521" s="236" t="s">
        <v>236</v>
      </c>
      <c r="D521" s="235">
        <v>59</v>
      </c>
      <c r="E521" s="235">
        <v>66</v>
      </c>
      <c r="F521" s="235">
        <v>72</v>
      </c>
      <c r="G521" s="235">
        <v>84</v>
      </c>
    </row>
    <row r="522" spans="1:7" x14ac:dyDescent="0.25">
      <c r="A522" s="253" t="s">
        <v>1257</v>
      </c>
      <c r="B522" s="253" t="s">
        <v>1256</v>
      </c>
      <c r="C522" s="253" t="s">
        <v>237</v>
      </c>
      <c r="D522" s="253">
        <v>60</v>
      </c>
      <c r="E522" s="253">
        <v>65</v>
      </c>
      <c r="F522" s="253">
        <v>72</v>
      </c>
      <c r="G522" s="253">
        <v>84</v>
      </c>
    </row>
    <row r="523" spans="1:7" x14ac:dyDescent="0.25">
      <c r="A523" s="253" t="s">
        <v>1255</v>
      </c>
      <c r="B523" s="253" t="s">
        <v>1254</v>
      </c>
      <c r="C523" s="253" t="s">
        <v>237</v>
      </c>
      <c r="D523" s="253">
        <v>61</v>
      </c>
      <c r="E523" s="253">
        <v>66</v>
      </c>
      <c r="F523" s="253">
        <v>71</v>
      </c>
      <c r="G523" s="253">
        <v>83</v>
      </c>
    </row>
    <row r="524" spans="1:7" x14ac:dyDescent="0.25">
      <c r="A524" s="236" t="s">
        <v>456</v>
      </c>
      <c r="B524" s="236" t="s">
        <v>457</v>
      </c>
      <c r="C524" s="236" t="s">
        <v>236</v>
      </c>
      <c r="D524" s="235">
        <v>59</v>
      </c>
      <c r="E524" s="235">
        <v>65</v>
      </c>
      <c r="F524" s="235">
        <v>72</v>
      </c>
      <c r="G524" s="235">
        <v>84</v>
      </c>
    </row>
    <row r="525" spans="1:7" x14ac:dyDescent="0.25">
      <c r="A525" s="253" t="s">
        <v>458</v>
      </c>
      <c r="B525" s="253" t="s">
        <v>459</v>
      </c>
      <c r="C525" s="253" t="s">
        <v>236</v>
      </c>
      <c r="D525" s="253">
        <v>58</v>
      </c>
      <c r="E525" s="253">
        <v>67</v>
      </c>
      <c r="F525" s="253">
        <v>72</v>
      </c>
      <c r="G525" s="253">
        <v>84</v>
      </c>
    </row>
    <row r="526" spans="1:7" x14ac:dyDescent="0.25">
      <c r="A526" s="253" t="s">
        <v>1253</v>
      </c>
      <c r="B526" s="253" t="s">
        <v>1252</v>
      </c>
      <c r="C526" s="253" t="s">
        <v>237</v>
      </c>
      <c r="D526" s="253">
        <v>57</v>
      </c>
      <c r="E526" s="253">
        <v>65</v>
      </c>
      <c r="F526" s="253">
        <v>72</v>
      </c>
      <c r="G526" s="253">
        <v>84</v>
      </c>
    </row>
    <row r="527" spans="1:7" x14ac:dyDescent="0.25">
      <c r="A527" s="253" t="s">
        <v>1251</v>
      </c>
      <c r="B527" s="253" t="s">
        <v>1250</v>
      </c>
      <c r="C527" s="253" t="s">
        <v>237</v>
      </c>
      <c r="D527" s="253">
        <v>59</v>
      </c>
      <c r="E527" s="253">
        <v>67</v>
      </c>
      <c r="F527" s="253">
        <v>70</v>
      </c>
      <c r="G527" s="253">
        <v>84</v>
      </c>
    </row>
    <row r="528" spans="1:7" x14ac:dyDescent="0.25">
      <c r="A528" s="253" t="s">
        <v>1249</v>
      </c>
      <c r="B528" s="253" t="s">
        <v>1033</v>
      </c>
      <c r="C528" s="253" t="s">
        <v>237</v>
      </c>
      <c r="D528" s="253">
        <v>59</v>
      </c>
      <c r="E528" s="253">
        <v>67</v>
      </c>
      <c r="F528" s="253">
        <v>71</v>
      </c>
      <c r="G528" s="253">
        <v>84</v>
      </c>
    </row>
    <row r="529" spans="1:7" x14ac:dyDescent="0.25">
      <c r="A529" s="236" t="s">
        <v>460</v>
      </c>
      <c r="B529" s="236" t="s">
        <v>461</v>
      </c>
      <c r="C529" s="236" t="s">
        <v>236</v>
      </c>
      <c r="D529" s="235">
        <v>60</v>
      </c>
      <c r="E529" s="235">
        <v>67</v>
      </c>
      <c r="F529" s="235">
        <v>73</v>
      </c>
      <c r="G529" s="235">
        <v>84</v>
      </c>
    </row>
    <row r="530" spans="1:7" x14ac:dyDescent="0.25">
      <c r="A530" s="236" t="s">
        <v>462</v>
      </c>
      <c r="B530" s="236" t="s">
        <v>463</v>
      </c>
      <c r="C530" s="236" t="s">
        <v>236</v>
      </c>
      <c r="D530" s="235">
        <v>58</v>
      </c>
      <c r="E530" s="235">
        <v>66</v>
      </c>
      <c r="F530" s="235">
        <v>69</v>
      </c>
      <c r="G530" s="235">
        <v>84</v>
      </c>
    </row>
    <row r="531" spans="1:7" x14ac:dyDescent="0.25">
      <c r="A531" s="253" t="s">
        <v>1248</v>
      </c>
      <c r="B531" s="253" t="s">
        <v>1247</v>
      </c>
      <c r="C531" s="253" t="s">
        <v>237</v>
      </c>
      <c r="D531" s="253">
        <v>55</v>
      </c>
      <c r="E531" s="253">
        <v>66</v>
      </c>
      <c r="F531" s="253">
        <v>71</v>
      </c>
      <c r="G531" s="253">
        <v>84</v>
      </c>
    </row>
    <row r="532" spans="1:7" x14ac:dyDescent="0.25">
      <c r="A532" s="236" t="s">
        <v>464</v>
      </c>
      <c r="B532" s="236" t="s">
        <v>465</v>
      </c>
      <c r="C532" s="236" t="s">
        <v>236</v>
      </c>
      <c r="D532" s="235">
        <v>54</v>
      </c>
      <c r="E532" s="235">
        <v>64</v>
      </c>
      <c r="F532" s="235">
        <v>71</v>
      </c>
      <c r="G532" s="235">
        <v>83</v>
      </c>
    </row>
    <row r="533" spans="1:7" x14ac:dyDescent="0.25">
      <c r="A533" s="236" t="s">
        <v>466</v>
      </c>
      <c r="B533" s="236" t="s">
        <v>467</v>
      </c>
      <c r="C533" s="236" t="s">
        <v>236</v>
      </c>
      <c r="D533" s="235">
        <v>60</v>
      </c>
      <c r="E533" s="235">
        <v>68</v>
      </c>
      <c r="F533" s="235">
        <v>74</v>
      </c>
      <c r="G533" s="235">
        <v>84</v>
      </c>
    </row>
    <row r="534" spans="1:7" x14ac:dyDescent="0.25">
      <c r="A534" s="253" t="s">
        <v>1246</v>
      </c>
      <c r="B534" s="253" t="s">
        <v>1090</v>
      </c>
      <c r="C534" s="253" t="s">
        <v>237</v>
      </c>
      <c r="D534" s="253">
        <v>59</v>
      </c>
      <c r="E534" s="253">
        <v>66</v>
      </c>
      <c r="F534" s="253">
        <v>70</v>
      </c>
      <c r="G534" s="253">
        <v>84</v>
      </c>
    </row>
    <row r="535" spans="1:7" x14ac:dyDescent="0.25">
      <c r="A535" s="253" t="s">
        <v>1245</v>
      </c>
      <c r="B535" s="253" t="s">
        <v>638</v>
      </c>
      <c r="C535" s="253" t="s">
        <v>237</v>
      </c>
      <c r="D535" s="253">
        <v>57</v>
      </c>
      <c r="E535" s="253">
        <v>65</v>
      </c>
      <c r="F535" s="253">
        <v>69</v>
      </c>
      <c r="G535" s="253">
        <v>83</v>
      </c>
    </row>
    <row r="536" spans="1:7" x14ac:dyDescent="0.25">
      <c r="A536" s="236" t="s">
        <v>468</v>
      </c>
      <c r="B536" s="236" t="s">
        <v>469</v>
      </c>
      <c r="C536" s="236" t="s">
        <v>236</v>
      </c>
      <c r="D536" s="235">
        <v>57</v>
      </c>
      <c r="E536" s="235">
        <v>66</v>
      </c>
      <c r="F536" s="235">
        <v>71</v>
      </c>
      <c r="G536" s="235">
        <v>84</v>
      </c>
    </row>
    <row r="537" spans="1:7" x14ac:dyDescent="0.25">
      <c r="A537" s="253" t="s">
        <v>1244</v>
      </c>
      <c r="B537" s="253" t="s">
        <v>1043</v>
      </c>
      <c r="C537" s="253" t="s">
        <v>237</v>
      </c>
      <c r="D537" s="253">
        <v>56</v>
      </c>
      <c r="E537" s="253">
        <v>65</v>
      </c>
      <c r="F537" s="253">
        <v>71</v>
      </c>
      <c r="G537" s="253">
        <v>84</v>
      </c>
    </row>
    <row r="538" spans="1:7" x14ac:dyDescent="0.25">
      <c r="A538" s="236" t="s">
        <v>470</v>
      </c>
      <c r="B538" s="236" t="s">
        <v>471</v>
      </c>
      <c r="C538" s="236" t="s">
        <v>236</v>
      </c>
      <c r="D538" s="235">
        <v>57</v>
      </c>
      <c r="E538" s="235">
        <v>66</v>
      </c>
      <c r="F538" s="235">
        <v>70</v>
      </c>
      <c r="G538" s="235">
        <v>83</v>
      </c>
    </row>
    <row r="539" spans="1:7" x14ac:dyDescent="0.25">
      <c r="A539" s="253" t="s">
        <v>1243</v>
      </c>
      <c r="B539" s="253" t="s">
        <v>1242</v>
      </c>
      <c r="C539" s="253" t="s">
        <v>237</v>
      </c>
      <c r="D539" s="253">
        <v>56</v>
      </c>
      <c r="E539" s="253">
        <v>66</v>
      </c>
      <c r="F539" s="253">
        <v>71</v>
      </c>
      <c r="G539" s="253">
        <v>84</v>
      </c>
    </row>
    <row r="540" spans="1:7" x14ac:dyDescent="0.25">
      <c r="A540" s="253" t="s">
        <v>1241</v>
      </c>
      <c r="B540" s="253" t="s">
        <v>1240</v>
      </c>
      <c r="C540" s="253" t="s">
        <v>237</v>
      </c>
      <c r="D540" s="253">
        <v>58</v>
      </c>
      <c r="E540" s="253">
        <v>66</v>
      </c>
      <c r="F540" s="253">
        <v>72</v>
      </c>
      <c r="G540" s="253">
        <v>84</v>
      </c>
    </row>
    <row r="541" spans="1:7" x14ac:dyDescent="0.25">
      <c r="A541" s="253" t="s">
        <v>1239</v>
      </c>
      <c r="B541" s="253" t="s">
        <v>593</v>
      </c>
      <c r="C541" s="253" t="s">
        <v>237</v>
      </c>
      <c r="D541" s="253">
        <v>56</v>
      </c>
      <c r="E541" s="253">
        <v>66</v>
      </c>
      <c r="F541" s="253">
        <v>71</v>
      </c>
      <c r="G541" s="253">
        <v>84</v>
      </c>
    </row>
    <row r="542" spans="1:7" x14ac:dyDescent="0.25">
      <c r="A542" s="236" t="s">
        <v>472</v>
      </c>
      <c r="B542" s="236" t="s">
        <v>473</v>
      </c>
      <c r="C542" s="236" t="s">
        <v>236</v>
      </c>
      <c r="D542" s="235">
        <v>55</v>
      </c>
      <c r="E542" s="235">
        <v>67</v>
      </c>
      <c r="F542" s="235">
        <v>70</v>
      </c>
      <c r="G542" s="235">
        <v>84</v>
      </c>
    </row>
    <row r="543" spans="1:7" x14ac:dyDescent="0.25">
      <c r="A543" s="253" t="s">
        <v>1238</v>
      </c>
      <c r="B543" s="253" t="s">
        <v>1237</v>
      </c>
      <c r="C543" s="253" t="s">
        <v>237</v>
      </c>
      <c r="D543" s="253">
        <v>50</v>
      </c>
      <c r="E543" s="253">
        <v>66</v>
      </c>
      <c r="F543" s="253">
        <v>69</v>
      </c>
      <c r="G543" s="253">
        <v>84</v>
      </c>
    </row>
    <row r="544" spans="1:7" x14ac:dyDescent="0.25">
      <c r="A544" s="236" t="s">
        <v>474</v>
      </c>
      <c r="B544" s="236" t="s">
        <v>475</v>
      </c>
      <c r="C544" s="236" t="s">
        <v>236</v>
      </c>
      <c r="D544" s="235">
        <v>58</v>
      </c>
      <c r="E544" s="235">
        <v>65</v>
      </c>
      <c r="F544" s="235">
        <v>73</v>
      </c>
      <c r="G544" s="235">
        <v>83</v>
      </c>
    </row>
    <row r="545" spans="1:7" x14ac:dyDescent="0.25">
      <c r="A545" s="236" t="s">
        <v>476</v>
      </c>
      <c r="B545" s="236" t="s">
        <v>477</v>
      </c>
      <c r="C545" s="236" t="s">
        <v>236</v>
      </c>
      <c r="D545" s="235">
        <v>55</v>
      </c>
      <c r="E545" s="235">
        <v>64</v>
      </c>
      <c r="F545" s="235">
        <v>71</v>
      </c>
      <c r="G545" s="235">
        <v>83</v>
      </c>
    </row>
    <row r="546" spans="1:7" x14ac:dyDescent="0.25">
      <c r="A546" s="236" t="s">
        <v>478</v>
      </c>
      <c r="B546" s="236" t="s">
        <v>479</v>
      </c>
      <c r="C546" s="236" t="s">
        <v>236</v>
      </c>
      <c r="D546" s="235">
        <v>60</v>
      </c>
      <c r="E546" s="235">
        <v>67</v>
      </c>
      <c r="F546" s="235">
        <v>73</v>
      </c>
      <c r="G546" s="235">
        <v>84</v>
      </c>
    </row>
    <row r="547" spans="1:7" x14ac:dyDescent="0.25">
      <c r="A547" s="253" t="s">
        <v>1236</v>
      </c>
      <c r="B547" s="253" t="s">
        <v>1072</v>
      </c>
      <c r="C547" s="253" t="s">
        <v>237</v>
      </c>
      <c r="D547" s="253">
        <v>61</v>
      </c>
      <c r="E547" s="253">
        <v>68</v>
      </c>
      <c r="F547" s="253">
        <v>71</v>
      </c>
      <c r="G547" s="253">
        <v>84</v>
      </c>
    </row>
    <row r="548" spans="1:7" x14ac:dyDescent="0.25">
      <c r="A548" s="236" t="s">
        <v>480</v>
      </c>
      <c r="B548" s="236" t="s">
        <v>481</v>
      </c>
      <c r="C548" s="236" t="s">
        <v>236</v>
      </c>
      <c r="D548" s="235">
        <v>56</v>
      </c>
      <c r="E548" s="235">
        <v>66</v>
      </c>
      <c r="F548" s="235">
        <v>72</v>
      </c>
      <c r="G548" s="235">
        <v>83</v>
      </c>
    </row>
    <row r="549" spans="1:7" x14ac:dyDescent="0.25">
      <c r="A549" s="236" t="s">
        <v>482</v>
      </c>
      <c r="B549" s="236" t="s">
        <v>483</v>
      </c>
      <c r="C549" s="236" t="s">
        <v>236</v>
      </c>
      <c r="D549" s="235">
        <v>58</v>
      </c>
      <c r="E549" s="235">
        <v>67</v>
      </c>
      <c r="F549" s="235">
        <v>71</v>
      </c>
      <c r="G549" s="235">
        <v>83</v>
      </c>
    </row>
    <row r="550" spans="1:7" x14ac:dyDescent="0.25">
      <c r="A550" s="236" t="s">
        <v>484</v>
      </c>
      <c r="B550" s="236" t="s">
        <v>485</v>
      </c>
      <c r="C550" s="236" t="s">
        <v>236</v>
      </c>
      <c r="D550" s="235">
        <v>59</v>
      </c>
      <c r="E550" s="235">
        <v>68</v>
      </c>
      <c r="F550" s="235">
        <v>72</v>
      </c>
      <c r="G550" s="235">
        <v>86</v>
      </c>
    </row>
    <row r="551" spans="1:7" x14ac:dyDescent="0.25">
      <c r="A551" s="236" t="s">
        <v>486</v>
      </c>
      <c r="B551" s="236" t="s">
        <v>487</v>
      </c>
      <c r="C551" s="236" t="s">
        <v>236</v>
      </c>
      <c r="D551" s="235">
        <v>53</v>
      </c>
      <c r="E551" s="235">
        <v>67</v>
      </c>
      <c r="F551" s="235">
        <v>72</v>
      </c>
      <c r="G551" s="235">
        <v>84</v>
      </c>
    </row>
    <row r="552" spans="1:7" x14ac:dyDescent="0.25">
      <c r="A552" s="253" t="s">
        <v>1235</v>
      </c>
      <c r="B552" s="253" t="s">
        <v>720</v>
      </c>
      <c r="C552" s="253" t="s">
        <v>237</v>
      </c>
      <c r="D552" s="253">
        <v>59</v>
      </c>
      <c r="E552" s="253">
        <v>67</v>
      </c>
      <c r="F552" s="253">
        <v>71</v>
      </c>
      <c r="G552" s="253">
        <v>84</v>
      </c>
    </row>
    <row r="553" spans="1:7" x14ac:dyDescent="0.25">
      <c r="A553" s="253" t="s">
        <v>1234</v>
      </c>
      <c r="B553" s="253" t="s">
        <v>1096</v>
      </c>
      <c r="C553" s="253" t="s">
        <v>237</v>
      </c>
      <c r="D553" s="253">
        <v>56</v>
      </c>
      <c r="E553" s="253">
        <v>65</v>
      </c>
      <c r="F553" s="253">
        <v>71</v>
      </c>
      <c r="G553" s="253">
        <v>83</v>
      </c>
    </row>
    <row r="554" spans="1:7" x14ac:dyDescent="0.25">
      <c r="A554" s="236" t="s">
        <v>488</v>
      </c>
      <c r="B554" s="236" t="s">
        <v>489</v>
      </c>
      <c r="C554" s="236" t="s">
        <v>236</v>
      </c>
      <c r="D554" s="235">
        <v>58</v>
      </c>
      <c r="E554" s="235">
        <v>68</v>
      </c>
      <c r="F554" s="235">
        <v>72</v>
      </c>
      <c r="G554" s="235">
        <v>83</v>
      </c>
    </row>
    <row r="555" spans="1:7" x14ac:dyDescent="0.25">
      <c r="A555" s="253" t="s">
        <v>1233</v>
      </c>
      <c r="B555" s="253" t="s">
        <v>1232</v>
      </c>
      <c r="C555" s="253" t="s">
        <v>237</v>
      </c>
      <c r="D555" s="253">
        <v>62</v>
      </c>
      <c r="E555" s="253">
        <v>66</v>
      </c>
      <c r="F555" s="253">
        <v>70</v>
      </c>
      <c r="G555" s="253">
        <v>83</v>
      </c>
    </row>
  </sheetData>
  <hyperlinks>
    <hyperlink ref="A3" r:id="rId1" xr:uid="{3A1D50FB-6075-47B7-8559-FE107C4ED2E4}"/>
  </hyperlinks>
  <pageMargins left="0.70000000000000007" right="0.70000000000000007" top="0.75" bottom="0.75" header="0.30000000000000004" footer="0.30000000000000004"/>
  <tableParts count="3">
    <tablePart r:id="rId2"/>
    <tablePart r:id="rId3"/>
    <tablePart r:id="rId4"/>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B97CCA-F6C3-40AA-8A81-CB09CCD507EB}">
  <dimension ref="A1:K555"/>
  <sheetViews>
    <sheetView workbookViewId="0"/>
  </sheetViews>
  <sheetFormatPr defaultColWidth="8.25" defaultRowHeight="15" x14ac:dyDescent="0.25"/>
  <cols>
    <col min="1" max="1" width="12.625" style="204" customWidth="1"/>
    <col min="2" max="2" width="35" style="204" customWidth="1"/>
    <col min="3" max="3" width="11.25" style="204" customWidth="1"/>
    <col min="4" max="4" width="12.5" style="204" customWidth="1"/>
    <col min="5" max="5" width="14.5" style="204" customWidth="1"/>
    <col min="6" max="6" width="11.125" style="204" customWidth="1"/>
    <col min="7" max="7" width="12.375" style="204" customWidth="1"/>
    <col min="8" max="8" width="11.25" style="182" customWidth="1"/>
    <col min="9" max="9" width="14.625" style="204" customWidth="1"/>
    <col min="10" max="10" width="12.625" style="204" customWidth="1"/>
    <col min="11" max="11" width="9.25" style="204" customWidth="1"/>
    <col min="12" max="12" width="8.25" style="204" customWidth="1"/>
    <col min="13" max="16384" width="8.25" style="204"/>
  </cols>
  <sheetData>
    <row r="1" spans="1:9" ht="19.149999999999999" customHeight="1" x14ac:dyDescent="0.3">
      <c r="A1" s="205" t="s">
        <v>2073</v>
      </c>
    </row>
    <row r="2" spans="1:9" x14ac:dyDescent="0.25">
      <c r="A2" s="204" t="s">
        <v>2059</v>
      </c>
      <c r="I2" s="224"/>
    </row>
    <row r="3" spans="1:9" x14ac:dyDescent="0.25">
      <c r="A3" s="201" t="s">
        <v>2014</v>
      </c>
    </row>
    <row r="4" spans="1:9" x14ac:dyDescent="0.25">
      <c r="A4" s="201"/>
    </row>
    <row r="5" spans="1:9" x14ac:dyDescent="0.25">
      <c r="A5" s="182" t="s">
        <v>2053</v>
      </c>
    </row>
    <row r="6" spans="1:9" s="182" customFormat="1" x14ac:dyDescent="0.25">
      <c r="A6" s="211" t="s">
        <v>245</v>
      </c>
      <c r="B6" s="211" t="s">
        <v>2013</v>
      </c>
      <c r="C6" s="159" t="s">
        <v>238</v>
      </c>
      <c r="D6" s="159" t="s">
        <v>2012</v>
      </c>
      <c r="E6" s="159" t="s">
        <v>2011</v>
      </c>
      <c r="F6" s="159"/>
      <c r="G6" s="211"/>
    </row>
    <row r="7" spans="1:9" s="218" customFormat="1" ht="14.25" customHeight="1" x14ac:dyDescent="0.2">
      <c r="A7" s="223" t="s">
        <v>639</v>
      </c>
      <c r="B7" s="223" t="s">
        <v>640</v>
      </c>
      <c r="C7" s="220">
        <v>69</v>
      </c>
      <c r="D7" s="220">
        <v>66</v>
      </c>
      <c r="E7" s="220">
        <v>58</v>
      </c>
      <c r="F7" s="220"/>
      <c r="G7" s="219"/>
    </row>
    <row r="8" spans="1:9" s="218" customFormat="1" ht="14.25" customHeight="1" x14ac:dyDescent="0.2">
      <c r="A8" s="223" t="s">
        <v>1075</v>
      </c>
      <c r="B8" s="223" t="s">
        <v>1076</v>
      </c>
      <c r="C8" s="220">
        <v>67</v>
      </c>
      <c r="D8" s="220">
        <v>67</v>
      </c>
      <c r="E8" s="220">
        <v>60</v>
      </c>
      <c r="F8" s="220"/>
      <c r="G8" s="219"/>
    </row>
    <row r="9" spans="1:9" s="218" customFormat="1" ht="14.25" customHeight="1" x14ac:dyDescent="0.2">
      <c r="A9" s="223" t="s">
        <v>648</v>
      </c>
      <c r="B9" s="223" t="s">
        <v>649</v>
      </c>
      <c r="C9" s="220">
        <v>69</v>
      </c>
      <c r="D9" s="220">
        <v>68</v>
      </c>
      <c r="E9" s="220">
        <v>57</v>
      </c>
      <c r="F9" s="220"/>
      <c r="G9" s="219"/>
    </row>
    <row r="10" spans="1:9" s="218" customFormat="1" ht="14.25" customHeight="1" x14ac:dyDescent="0.2">
      <c r="A10" s="223" t="s">
        <v>535</v>
      </c>
      <c r="B10" s="223" t="s">
        <v>536</v>
      </c>
      <c r="C10" s="220">
        <v>67</v>
      </c>
      <c r="D10" s="220">
        <v>62</v>
      </c>
      <c r="E10" s="220">
        <v>53</v>
      </c>
      <c r="F10" s="220"/>
      <c r="G10" s="219"/>
    </row>
    <row r="11" spans="1:9" s="218" customFormat="1" ht="14.25" customHeight="1" x14ac:dyDescent="0.2">
      <c r="A11" s="223" t="s">
        <v>589</v>
      </c>
      <c r="B11" s="223" t="s">
        <v>590</v>
      </c>
      <c r="C11" s="220">
        <v>69</v>
      </c>
      <c r="D11" s="220">
        <v>66</v>
      </c>
      <c r="E11" s="220">
        <v>55</v>
      </c>
      <c r="F11" s="220"/>
      <c r="G11" s="219"/>
    </row>
    <row r="12" spans="1:9" s="218" customFormat="1" ht="14.25" customHeight="1" x14ac:dyDescent="0.2">
      <c r="A12" s="223" t="s">
        <v>527</v>
      </c>
      <c r="B12" s="223" t="s">
        <v>2032</v>
      </c>
      <c r="C12" s="220">
        <v>68</v>
      </c>
      <c r="D12" s="220">
        <v>68</v>
      </c>
      <c r="E12" s="220">
        <v>54</v>
      </c>
      <c r="F12" s="220"/>
      <c r="G12" s="219"/>
    </row>
    <row r="13" spans="1:9" s="218" customFormat="1" ht="14.25" customHeight="1" x14ac:dyDescent="0.2">
      <c r="A13" s="223" t="s">
        <v>547</v>
      </c>
      <c r="B13" s="223" t="s">
        <v>548</v>
      </c>
      <c r="C13" s="220">
        <v>67</v>
      </c>
      <c r="D13" s="220">
        <v>65</v>
      </c>
      <c r="E13" s="220">
        <v>58</v>
      </c>
      <c r="F13" s="220"/>
      <c r="G13" s="219"/>
    </row>
    <row r="14" spans="1:9" s="218" customFormat="1" ht="14.25" customHeight="1" x14ac:dyDescent="0.2">
      <c r="A14" s="223" t="s">
        <v>562</v>
      </c>
      <c r="B14" s="223" t="s">
        <v>268</v>
      </c>
      <c r="C14" s="220">
        <v>67</v>
      </c>
      <c r="D14" s="220">
        <v>65</v>
      </c>
      <c r="E14" s="220">
        <v>58</v>
      </c>
      <c r="F14" s="220"/>
      <c r="G14" s="219"/>
    </row>
    <row r="15" spans="1:9" s="218" customFormat="1" ht="14.25" customHeight="1" x14ac:dyDescent="0.2">
      <c r="A15" s="223" t="s">
        <v>555</v>
      </c>
      <c r="B15" s="223" t="s">
        <v>556</v>
      </c>
      <c r="C15" s="220">
        <v>70</v>
      </c>
      <c r="D15" s="220">
        <v>67</v>
      </c>
      <c r="E15" s="220">
        <v>59</v>
      </c>
      <c r="F15" s="220"/>
      <c r="G15" s="219"/>
    </row>
    <row r="16" spans="1:9" s="218" customFormat="1" ht="14.25" customHeight="1" x14ac:dyDescent="0.2">
      <c r="A16" s="223" t="s">
        <v>565</v>
      </c>
      <c r="B16" s="223" t="s">
        <v>566</v>
      </c>
      <c r="C16" s="220">
        <v>68</v>
      </c>
      <c r="D16" s="220">
        <v>67</v>
      </c>
      <c r="E16" s="220">
        <v>57</v>
      </c>
      <c r="F16" s="220"/>
      <c r="G16" s="219"/>
    </row>
    <row r="17" spans="1:7" s="218" customFormat="1" ht="14.25" customHeight="1" x14ac:dyDescent="0.2">
      <c r="A17" s="223" t="s">
        <v>610</v>
      </c>
      <c r="B17" s="223" t="s">
        <v>611</v>
      </c>
      <c r="C17" s="220">
        <v>68</v>
      </c>
      <c r="D17" s="220">
        <v>66</v>
      </c>
      <c r="E17" s="220">
        <v>55</v>
      </c>
      <c r="F17" s="220"/>
      <c r="G17" s="219"/>
    </row>
    <row r="18" spans="1:7" s="218" customFormat="1" ht="14.25" customHeight="1" x14ac:dyDescent="0.2">
      <c r="A18" s="223" t="s">
        <v>591</v>
      </c>
      <c r="B18" s="223" t="s">
        <v>275</v>
      </c>
      <c r="C18" s="220">
        <v>68</v>
      </c>
      <c r="D18" s="220">
        <v>68</v>
      </c>
      <c r="E18" s="220">
        <v>53</v>
      </c>
      <c r="F18" s="220"/>
      <c r="G18" s="219"/>
    </row>
    <row r="19" spans="1:7" s="218" customFormat="1" ht="14.25" customHeight="1" x14ac:dyDescent="0.2">
      <c r="A19" s="223" t="s">
        <v>603</v>
      </c>
      <c r="B19" s="223" t="s">
        <v>604</v>
      </c>
      <c r="C19" s="220">
        <v>68</v>
      </c>
      <c r="D19" s="220">
        <v>67</v>
      </c>
      <c r="E19" s="220">
        <v>62</v>
      </c>
      <c r="F19" s="220"/>
      <c r="G19" s="219"/>
    </row>
    <row r="20" spans="1:7" s="218" customFormat="1" ht="14.25" customHeight="1" x14ac:dyDescent="0.2">
      <c r="A20" s="223" t="s">
        <v>650</v>
      </c>
      <c r="B20" s="223" t="s">
        <v>651</v>
      </c>
      <c r="C20" s="220">
        <v>68</v>
      </c>
      <c r="D20" s="220">
        <v>67</v>
      </c>
      <c r="E20" s="220">
        <v>56</v>
      </c>
      <c r="F20" s="220"/>
      <c r="G20" s="219"/>
    </row>
    <row r="21" spans="1:7" s="218" customFormat="1" ht="14.25" customHeight="1" x14ac:dyDescent="0.2">
      <c r="A21" s="223" t="s">
        <v>559</v>
      </c>
      <c r="B21" s="223" t="s">
        <v>560</v>
      </c>
      <c r="C21" s="220">
        <v>69</v>
      </c>
      <c r="D21" s="220">
        <v>68</v>
      </c>
      <c r="E21" s="220">
        <v>61</v>
      </c>
      <c r="F21" s="220"/>
      <c r="G21" s="219"/>
    </row>
    <row r="22" spans="1:7" s="218" customFormat="1" ht="14.25" customHeight="1" x14ac:dyDescent="0.2">
      <c r="A22" s="223" t="s">
        <v>622</v>
      </c>
      <c r="B22" s="223" t="s">
        <v>623</v>
      </c>
      <c r="C22" s="220">
        <v>69</v>
      </c>
      <c r="D22" s="220">
        <v>64</v>
      </c>
      <c r="E22" s="220">
        <v>56</v>
      </c>
      <c r="F22" s="220"/>
      <c r="G22" s="219"/>
    </row>
    <row r="23" spans="1:7" s="218" customFormat="1" ht="14.25" customHeight="1" x14ac:dyDescent="0.2">
      <c r="A23" s="223" t="s">
        <v>584</v>
      </c>
      <c r="B23" s="223" t="s">
        <v>431</v>
      </c>
      <c r="C23" s="220">
        <v>67</v>
      </c>
      <c r="D23" s="220">
        <v>64</v>
      </c>
      <c r="E23" s="220">
        <v>57</v>
      </c>
      <c r="F23" s="220"/>
      <c r="G23" s="219"/>
    </row>
    <row r="24" spans="1:7" s="218" customFormat="1" ht="14.25" customHeight="1" x14ac:dyDescent="0.2">
      <c r="A24" s="223" t="s">
        <v>652</v>
      </c>
      <c r="B24" s="223" t="s">
        <v>653</v>
      </c>
      <c r="C24" s="220">
        <v>67</v>
      </c>
      <c r="D24" s="220">
        <v>66</v>
      </c>
      <c r="E24" s="220">
        <v>54</v>
      </c>
      <c r="F24" s="220"/>
      <c r="G24" s="219"/>
    </row>
    <row r="25" spans="1:7" s="218" customFormat="1" ht="14.25" customHeight="1" x14ac:dyDescent="0.2">
      <c r="A25" s="223" t="s">
        <v>567</v>
      </c>
      <c r="B25" s="223" t="s">
        <v>568</v>
      </c>
      <c r="C25" s="220">
        <v>69</v>
      </c>
      <c r="D25" s="220">
        <v>68</v>
      </c>
      <c r="E25" s="220">
        <v>55</v>
      </c>
      <c r="F25" s="220"/>
      <c r="G25" s="219"/>
    </row>
    <row r="26" spans="1:7" s="218" customFormat="1" ht="14.25" customHeight="1" x14ac:dyDescent="0.2">
      <c r="A26" s="223" t="s">
        <v>641</v>
      </c>
      <c r="B26" s="223" t="s">
        <v>642</v>
      </c>
      <c r="C26" s="220">
        <v>70</v>
      </c>
      <c r="D26" s="220">
        <v>66</v>
      </c>
      <c r="E26" s="220">
        <v>58</v>
      </c>
      <c r="F26" s="220"/>
      <c r="G26" s="219"/>
    </row>
    <row r="27" spans="1:7" s="218" customFormat="1" ht="14.25" customHeight="1" x14ac:dyDescent="0.2">
      <c r="A27" s="223" t="s">
        <v>569</v>
      </c>
      <c r="B27" s="223" t="s">
        <v>313</v>
      </c>
      <c r="C27" s="220">
        <v>67</v>
      </c>
      <c r="D27" s="220">
        <v>66</v>
      </c>
      <c r="E27" s="220">
        <v>55</v>
      </c>
      <c r="F27" s="220"/>
      <c r="G27" s="219"/>
    </row>
    <row r="28" spans="1:7" s="218" customFormat="1" ht="14.25" customHeight="1" x14ac:dyDescent="0.2">
      <c r="A28" s="223" t="s">
        <v>612</v>
      </c>
      <c r="B28" s="223" t="s">
        <v>613</v>
      </c>
      <c r="C28" s="220">
        <v>68</v>
      </c>
      <c r="D28" s="220">
        <v>68</v>
      </c>
      <c r="E28" s="220">
        <v>62</v>
      </c>
      <c r="F28" s="220"/>
      <c r="G28" s="219"/>
    </row>
    <row r="29" spans="1:7" s="218" customFormat="1" ht="14.25" customHeight="1" x14ac:dyDescent="0.2">
      <c r="A29" s="223" t="s">
        <v>624</v>
      </c>
      <c r="B29" s="223" t="s">
        <v>319</v>
      </c>
      <c r="C29" s="220">
        <v>68</v>
      </c>
      <c r="D29" s="220">
        <v>66</v>
      </c>
      <c r="E29" s="220">
        <v>57</v>
      </c>
      <c r="F29" s="220"/>
      <c r="G29" s="219"/>
    </row>
    <row r="30" spans="1:7" s="218" customFormat="1" ht="14.25" customHeight="1" x14ac:dyDescent="0.2">
      <c r="A30" s="223" t="s">
        <v>645</v>
      </c>
      <c r="B30" s="223" t="s">
        <v>646</v>
      </c>
      <c r="C30" s="220">
        <v>67</v>
      </c>
      <c r="D30" s="220">
        <v>66</v>
      </c>
      <c r="E30" s="220">
        <v>63</v>
      </c>
      <c r="F30" s="220"/>
      <c r="G30" s="219"/>
    </row>
    <row r="31" spans="1:7" s="218" customFormat="1" ht="14.25" customHeight="1" x14ac:dyDescent="0.2">
      <c r="A31" s="223" t="s">
        <v>551</v>
      </c>
      <c r="B31" s="223" t="s">
        <v>552</v>
      </c>
      <c r="C31" s="220">
        <v>66</v>
      </c>
      <c r="D31" s="220">
        <v>66</v>
      </c>
      <c r="E31" s="220">
        <v>57</v>
      </c>
      <c r="F31" s="220"/>
      <c r="G31" s="219"/>
    </row>
    <row r="32" spans="1:7" s="218" customFormat="1" ht="14.25" customHeight="1" x14ac:dyDescent="0.2">
      <c r="A32" s="223" t="s">
        <v>600</v>
      </c>
      <c r="B32" s="223" t="s">
        <v>449</v>
      </c>
      <c r="C32" s="220">
        <v>64</v>
      </c>
      <c r="D32" s="220">
        <v>65</v>
      </c>
      <c r="E32" s="220">
        <v>59</v>
      </c>
      <c r="F32" s="220"/>
      <c r="G32" s="219"/>
    </row>
    <row r="33" spans="1:8" s="218" customFormat="1" ht="14.25" customHeight="1" x14ac:dyDescent="0.2">
      <c r="A33" s="223" t="s">
        <v>578</v>
      </c>
      <c r="B33" s="223" t="s">
        <v>579</v>
      </c>
      <c r="C33" s="220">
        <v>66</v>
      </c>
      <c r="D33" s="220">
        <v>65</v>
      </c>
      <c r="E33" s="220">
        <v>61</v>
      </c>
      <c r="F33" s="220"/>
      <c r="G33" s="219"/>
    </row>
    <row r="34" spans="1:8" s="218" customFormat="1" ht="14.25" customHeight="1" x14ac:dyDescent="0.2">
      <c r="A34" s="223" t="s">
        <v>525</v>
      </c>
      <c r="B34" s="223" t="s">
        <v>526</v>
      </c>
      <c r="C34" s="220">
        <v>68</v>
      </c>
      <c r="D34" s="220">
        <v>67</v>
      </c>
      <c r="E34" s="220">
        <v>65</v>
      </c>
      <c r="F34" s="220"/>
      <c r="G34" s="219"/>
    </row>
    <row r="35" spans="1:8" s="218" customFormat="1" ht="14.25" customHeight="1" x14ac:dyDescent="0.2">
      <c r="A35" s="223" t="s">
        <v>533</v>
      </c>
      <c r="B35" s="223" t="s">
        <v>534</v>
      </c>
      <c r="C35" s="220">
        <v>68</v>
      </c>
      <c r="D35" s="220">
        <v>67</v>
      </c>
      <c r="E35" s="220">
        <v>55</v>
      </c>
      <c r="F35" s="220"/>
      <c r="G35" s="219"/>
    </row>
    <row r="36" spans="1:8" s="218" customFormat="1" ht="14.25" customHeight="1" x14ac:dyDescent="0.2">
      <c r="A36" s="223" t="s">
        <v>561</v>
      </c>
      <c r="B36" s="223" t="s">
        <v>341</v>
      </c>
      <c r="C36" s="220">
        <v>71</v>
      </c>
      <c r="D36" s="220">
        <v>69</v>
      </c>
      <c r="E36" s="220">
        <v>61</v>
      </c>
      <c r="F36" s="220"/>
      <c r="G36" s="219"/>
    </row>
    <row r="37" spans="1:8" s="218" customFormat="1" ht="14.25" customHeight="1" x14ac:dyDescent="0.2">
      <c r="A37" s="223" t="s">
        <v>570</v>
      </c>
      <c r="B37" s="223" t="s">
        <v>571</v>
      </c>
      <c r="C37" s="220">
        <v>69</v>
      </c>
      <c r="D37" s="220">
        <v>65</v>
      </c>
      <c r="E37" s="220">
        <v>55</v>
      </c>
      <c r="F37" s="220"/>
      <c r="G37" s="219"/>
    </row>
    <row r="38" spans="1:8" s="218" customFormat="1" ht="14.25" customHeight="1" x14ac:dyDescent="0.2">
      <c r="A38" s="223" t="s">
        <v>614</v>
      </c>
      <c r="B38" s="223" t="s">
        <v>615</v>
      </c>
      <c r="C38" s="220">
        <v>68</v>
      </c>
      <c r="D38" s="220">
        <v>67</v>
      </c>
      <c r="E38" s="220">
        <v>62</v>
      </c>
      <c r="F38" s="220"/>
      <c r="G38" s="219"/>
    </row>
    <row r="39" spans="1:8" s="218" customFormat="1" ht="14.25" customHeight="1" x14ac:dyDescent="0.2">
      <c r="A39" s="223" t="s">
        <v>625</v>
      </c>
      <c r="B39" s="223" t="s">
        <v>351</v>
      </c>
      <c r="C39" s="220">
        <v>69</v>
      </c>
      <c r="D39" s="220">
        <v>68</v>
      </c>
      <c r="E39" s="220">
        <v>56</v>
      </c>
      <c r="F39" s="220"/>
      <c r="G39" s="219"/>
    </row>
    <row r="40" spans="1:8" s="218" customFormat="1" ht="14.25" customHeight="1" x14ac:dyDescent="0.2">
      <c r="A40" s="223" t="s">
        <v>631</v>
      </c>
      <c r="B40" s="223" t="s">
        <v>632</v>
      </c>
      <c r="C40" s="220">
        <v>68</v>
      </c>
      <c r="D40" s="220">
        <v>67</v>
      </c>
      <c r="E40" s="220">
        <v>61</v>
      </c>
      <c r="F40" s="220"/>
      <c r="G40" s="219"/>
    </row>
    <row r="41" spans="1:8" s="218" customFormat="1" ht="14.25" customHeight="1" x14ac:dyDescent="0.2">
      <c r="A41" s="223" t="s">
        <v>647</v>
      </c>
      <c r="B41" s="223" t="s">
        <v>363</v>
      </c>
      <c r="C41" s="220">
        <v>70</v>
      </c>
      <c r="D41" s="220">
        <v>69</v>
      </c>
      <c r="E41" s="220">
        <v>59</v>
      </c>
      <c r="F41" s="220"/>
      <c r="G41" s="219"/>
    </row>
    <row r="42" spans="1:8" s="218" customFormat="1" ht="14.25" customHeight="1" x14ac:dyDescent="0.2">
      <c r="A42" s="223" t="s">
        <v>574</v>
      </c>
      <c r="B42" s="223" t="s">
        <v>575</v>
      </c>
      <c r="C42" s="220">
        <v>68</v>
      </c>
      <c r="D42" s="220">
        <v>65</v>
      </c>
      <c r="E42" s="220">
        <v>53</v>
      </c>
      <c r="F42" s="220"/>
      <c r="G42" s="219"/>
    </row>
    <row r="43" spans="1:8" s="218" customFormat="1" ht="14.25" customHeight="1" x14ac:dyDescent="0.2">
      <c r="A43" s="223" t="s">
        <v>587</v>
      </c>
      <c r="B43" s="223" t="s">
        <v>588</v>
      </c>
      <c r="C43" s="220">
        <v>69</v>
      </c>
      <c r="D43" s="220">
        <v>69</v>
      </c>
      <c r="E43" s="220">
        <v>61</v>
      </c>
      <c r="F43" s="220"/>
      <c r="G43" s="219"/>
    </row>
    <row r="44" spans="1:8" s="218" customFormat="1" ht="14.25" customHeight="1" x14ac:dyDescent="0.2">
      <c r="A44" s="223" t="s">
        <v>576</v>
      </c>
      <c r="B44" s="223" t="s">
        <v>577</v>
      </c>
      <c r="C44" s="220">
        <v>67</v>
      </c>
      <c r="D44" s="220">
        <v>67</v>
      </c>
      <c r="E44" s="220">
        <v>51</v>
      </c>
      <c r="F44" s="220"/>
      <c r="G44" s="219"/>
    </row>
    <row r="45" spans="1:8" s="218" customFormat="1" ht="14.25" customHeight="1" x14ac:dyDescent="0.2">
      <c r="A45" s="223" t="s">
        <v>618</v>
      </c>
      <c r="B45" s="223" t="s">
        <v>619</v>
      </c>
      <c r="C45" s="220">
        <v>69</v>
      </c>
      <c r="D45" s="220">
        <v>67</v>
      </c>
      <c r="E45" s="220">
        <v>62</v>
      </c>
      <c r="F45" s="220"/>
      <c r="G45" s="219"/>
    </row>
    <row r="46" spans="1:8" s="218" customFormat="1" ht="14.25" customHeight="1" x14ac:dyDescent="0.2">
      <c r="A46" s="223" t="s">
        <v>635</v>
      </c>
      <c r="B46" s="223" t="s">
        <v>636</v>
      </c>
      <c r="C46" s="220">
        <v>71</v>
      </c>
      <c r="D46" s="220">
        <v>66</v>
      </c>
      <c r="E46" s="220">
        <v>58</v>
      </c>
      <c r="F46" s="220"/>
      <c r="G46" s="219"/>
    </row>
    <row r="47" spans="1:8" s="218" customFormat="1" ht="14.25" customHeight="1" x14ac:dyDescent="0.2">
      <c r="A47" s="223" t="s">
        <v>654</v>
      </c>
      <c r="B47" s="223" t="s">
        <v>655</v>
      </c>
      <c r="C47" s="220">
        <v>68</v>
      </c>
      <c r="D47" s="220">
        <v>67</v>
      </c>
      <c r="E47" s="220">
        <v>59</v>
      </c>
      <c r="F47" s="220"/>
      <c r="G47" s="219"/>
    </row>
    <row r="48" spans="1:8" s="218" customFormat="1" ht="14.25" customHeight="1" x14ac:dyDescent="0.2">
      <c r="A48" s="221"/>
      <c r="B48" s="221"/>
      <c r="C48" s="221"/>
      <c r="D48" s="220"/>
      <c r="E48" s="220"/>
      <c r="F48" s="220"/>
      <c r="G48" s="220"/>
      <c r="H48" s="219"/>
    </row>
    <row r="49" spans="1:8" s="218" customFormat="1" ht="14.25" customHeight="1" x14ac:dyDescent="0.2">
      <c r="A49" s="221"/>
      <c r="B49" s="221"/>
      <c r="C49" s="221"/>
      <c r="D49" s="220"/>
      <c r="E49" s="220"/>
      <c r="F49" s="220"/>
      <c r="G49" s="220"/>
      <c r="H49" s="219"/>
    </row>
    <row r="50" spans="1:8" s="218" customFormat="1" ht="14.25" customHeight="1" x14ac:dyDescent="0.2">
      <c r="A50" s="221"/>
      <c r="B50" s="221"/>
      <c r="C50" s="221"/>
      <c r="D50" s="220"/>
      <c r="E50" s="220"/>
      <c r="F50" s="220"/>
      <c r="G50" s="220"/>
      <c r="H50" s="219"/>
    </row>
    <row r="51" spans="1:8" s="218" customFormat="1" ht="14.25" customHeight="1" x14ac:dyDescent="0.2">
      <c r="A51" s="221"/>
      <c r="B51" s="221"/>
      <c r="C51" s="221"/>
      <c r="D51" s="220"/>
      <c r="E51" s="220"/>
      <c r="F51" s="220"/>
      <c r="G51" s="220"/>
      <c r="H51" s="219"/>
    </row>
    <row r="52" spans="1:8" s="218" customFormat="1" ht="14.25" customHeight="1" x14ac:dyDescent="0.2">
      <c r="A52" s="221"/>
      <c r="B52" s="221"/>
      <c r="C52" s="221"/>
      <c r="D52" s="220"/>
      <c r="E52" s="220"/>
      <c r="F52" s="220"/>
      <c r="G52" s="220"/>
      <c r="H52" s="219"/>
    </row>
    <row r="53" spans="1:8" s="218" customFormat="1" ht="14.25" customHeight="1" x14ac:dyDescent="0.2">
      <c r="A53" s="221"/>
      <c r="B53" s="221"/>
      <c r="C53" s="221"/>
      <c r="D53" s="220"/>
      <c r="E53" s="220"/>
      <c r="F53" s="220"/>
      <c r="G53" s="220"/>
      <c r="H53" s="219"/>
    </row>
    <row r="54" spans="1:8" s="218" customFormat="1" ht="14.25" customHeight="1" x14ac:dyDescent="0.2">
      <c r="A54" s="221"/>
      <c r="B54" s="221"/>
      <c r="C54" s="221"/>
      <c r="D54" s="220"/>
      <c r="E54" s="220"/>
      <c r="F54" s="220"/>
      <c r="G54" s="220"/>
      <c r="H54" s="219"/>
    </row>
    <row r="55" spans="1:8" s="218" customFormat="1" ht="14.25" customHeight="1" x14ac:dyDescent="0.2">
      <c r="A55" s="221"/>
      <c r="B55" s="221"/>
      <c r="C55" s="221"/>
      <c r="D55" s="220"/>
      <c r="E55" s="220"/>
      <c r="F55" s="220"/>
      <c r="G55" s="220"/>
      <c r="H55" s="219"/>
    </row>
    <row r="56" spans="1:8" s="218" customFormat="1" ht="14.25" customHeight="1" x14ac:dyDescent="0.2">
      <c r="A56" s="221"/>
      <c r="B56" s="221"/>
      <c r="C56" s="221"/>
      <c r="D56" s="220"/>
      <c r="E56" s="220"/>
      <c r="F56" s="220"/>
      <c r="G56" s="220"/>
      <c r="H56" s="219"/>
    </row>
    <row r="57" spans="1:8" s="218" customFormat="1" ht="14.25" customHeight="1" x14ac:dyDescent="0.2">
      <c r="A57" s="221"/>
      <c r="B57" s="221"/>
      <c r="C57" s="221"/>
      <c r="D57" s="220"/>
      <c r="E57" s="220"/>
      <c r="F57" s="220"/>
      <c r="G57" s="220"/>
      <c r="H57" s="219"/>
    </row>
    <row r="58" spans="1:8" s="218" customFormat="1" ht="14.25" customHeight="1" x14ac:dyDescent="0.2">
      <c r="A58" s="221"/>
      <c r="B58" s="221"/>
      <c r="C58" s="221"/>
      <c r="D58" s="220"/>
      <c r="E58" s="220"/>
      <c r="F58" s="220"/>
      <c r="G58" s="220"/>
      <c r="H58" s="219"/>
    </row>
    <row r="59" spans="1:8" s="218" customFormat="1" ht="14.25" customHeight="1" x14ac:dyDescent="0.2">
      <c r="A59" s="221"/>
      <c r="B59" s="221"/>
      <c r="C59" s="221"/>
      <c r="D59" s="220"/>
      <c r="E59" s="220"/>
      <c r="F59" s="220"/>
      <c r="G59" s="220"/>
      <c r="H59" s="219"/>
    </row>
    <row r="60" spans="1:8" s="218" customFormat="1" ht="14.25" customHeight="1" x14ac:dyDescent="0.2">
      <c r="A60" s="221"/>
      <c r="B60" s="221"/>
      <c r="C60" s="221"/>
      <c r="D60" s="220"/>
      <c r="E60" s="220"/>
      <c r="F60" s="220"/>
      <c r="G60" s="220"/>
      <c r="H60" s="219"/>
    </row>
    <row r="61" spans="1:8" s="218" customFormat="1" ht="14.25" customHeight="1" x14ac:dyDescent="0.2">
      <c r="A61" s="221"/>
      <c r="B61" s="221"/>
      <c r="C61" s="221"/>
      <c r="D61" s="220"/>
      <c r="E61" s="220"/>
      <c r="F61" s="220"/>
      <c r="G61" s="220"/>
      <c r="H61" s="219"/>
    </row>
    <row r="62" spans="1:8" s="218" customFormat="1" ht="14.25" customHeight="1" x14ac:dyDescent="0.2">
      <c r="A62" s="221"/>
      <c r="B62" s="221"/>
      <c r="C62" s="221"/>
      <c r="D62" s="220"/>
      <c r="E62" s="220"/>
      <c r="F62" s="220"/>
      <c r="G62" s="220"/>
      <c r="H62" s="219"/>
    </row>
    <row r="63" spans="1:8" s="218" customFormat="1" ht="14.25" customHeight="1" x14ac:dyDescent="0.2">
      <c r="A63" s="221"/>
      <c r="B63" s="221"/>
      <c r="C63" s="221"/>
      <c r="D63" s="220"/>
      <c r="E63" s="220"/>
      <c r="F63" s="220"/>
      <c r="G63" s="220"/>
      <c r="H63" s="219"/>
    </row>
    <row r="64" spans="1:8" s="218" customFormat="1" ht="14.25" customHeight="1" x14ac:dyDescent="0.2">
      <c r="A64" s="221"/>
      <c r="B64" s="221"/>
      <c r="C64" s="221"/>
      <c r="D64" s="220"/>
      <c r="E64" s="220"/>
      <c r="F64" s="220"/>
      <c r="G64" s="220"/>
      <c r="H64" s="219"/>
    </row>
    <row r="65" spans="1:11" s="218" customFormat="1" ht="14.25" customHeight="1" x14ac:dyDescent="0.2">
      <c r="A65" s="221"/>
      <c r="B65" s="221"/>
      <c r="C65" s="221"/>
      <c r="D65" s="220"/>
      <c r="E65" s="220"/>
      <c r="F65" s="220"/>
      <c r="G65" s="220"/>
      <c r="H65" s="219"/>
    </row>
    <row r="66" spans="1:11" s="218" customFormat="1" ht="14.25" customHeight="1" x14ac:dyDescent="0.2">
      <c r="A66" s="221"/>
      <c r="B66" s="221"/>
      <c r="C66" s="221"/>
      <c r="D66" s="220"/>
      <c r="E66" s="220"/>
      <c r="F66" s="220"/>
      <c r="G66" s="220"/>
      <c r="H66" s="219"/>
    </row>
    <row r="67" spans="1:11" s="218" customFormat="1" ht="14.25" customHeight="1" x14ac:dyDescent="0.2">
      <c r="A67" s="221"/>
      <c r="B67" s="221"/>
      <c r="C67" s="221"/>
      <c r="D67" s="220"/>
      <c r="E67" s="220"/>
      <c r="F67" s="220"/>
      <c r="G67" s="220"/>
      <c r="H67" s="219"/>
    </row>
    <row r="68" spans="1:11" s="218" customFormat="1" ht="14.25" customHeight="1" x14ac:dyDescent="0.2">
      <c r="A68" s="221"/>
      <c r="B68" s="221"/>
      <c r="C68" s="221"/>
      <c r="D68" s="220"/>
      <c r="E68" s="220"/>
      <c r="F68" s="220"/>
      <c r="G68" s="220"/>
      <c r="H68" s="219"/>
    </row>
    <row r="69" spans="1:11" s="218" customFormat="1" ht="14.25" customHeight="1" x14ac:dyDescent="0.2">
      <c r="A69" s="221"/>
      <c r="B69" s="221"/>
      <c r="C69" s="221"/>
      <c r="D69" s="220"/>
      <c r="E69" s="220"/>
      <c r="F69" s="220"/>
      <c r="G69" s="220"/>
      <c r="H69" s="219"/>
    </row>
    <row r="70" spans="1:11" s="218" customFormat="1" ht="14.25" customHeight="1" x14ac:dyDescent="0.2">
      <c r="A70" s="221"/>
      <c r="B70" s="221"/>
      <c r="C70" s="221"/>
      <c r="D70" s="220"/>
      <c r="E70" s="220"/>
      <c r="F70" s="220"/>
      <c r="G70" s="220"/>
      <c r="H70" s="219"/>
    </row>
    <row r="71" spans="1:11" s="218" customFormat="1" ht="14.25" customHeight="1" x14ac:dyDescent="0.2">
      <c r="A71" s="221"/>
      <c r="B71" s="221"/>
      <c r="C71" s="221"/>
      <c r="D71" s="220"/>
      <c r="E71" s="220"/>
      <c r="F71" s="220"/>
      <c r="G71" s="220"/>
      <c r="H71" s="219"/>
    </row>
    <row r="72" spans="1:11" s="218" customFormat="1" ht="14.25" customHeight="1" x14ac:dyDescent="0.2">
      <c r="A72" s="221"/>
      <c r="B72" s="221"/>
      <c r="C72" s="221"/>
      <c r="D72" s="220"/>
      <c r="E72" s="220"/>
      <c r="F72" s="220"/>
      <c r="G72" s="220"/>
      <c r="H72" s="219"/>
    </row>
    <row r="73" spans="1:11" s="218" customFormat="1" ht="14.25" customHeight="1" x14ac:dyDescent="0.2">
      <c r="A73" s="221"/>
      <c r="B73" s="221"/>
      <c r="C73" s="221"/>
      <c r="D73" s="220"/>
      <c r="E73" s="220"/>
      <c r="F73" s="220"/>
      <c r="G73" s="220"/>
      <c r="H73" s="219"/>
    </row>
    <row r="74" spans="1:11" ht="14.25" customHeight="1" x14ac:dyDescent="0.25">
      <c r="A74" s="182"/>
      <c r="B74" s="181"/>
      <c r="C74" s="181"/>
      <c r="D74" s="181"/>
      <c r="E74" s="181"/>
      <c r="F74" s="181"/>
      <c r="G74" s="181"/>
      <c r="H74" s="190"/>
      <c r="I74" s="181"/>
      <c r="J74" s="181"/>
      <c r="K74" s="217"/>
    </row>
    <row r="75" spans="1:11" ht="14.25" customHeight="1" x14ac:dyDescent="0.25">
      <c r="A75" s="182"/>
      <c r="B75" s="181"/>
      <c r="C75" s="181"/>
      <c r="D75" s="181"/>
      <c r="E75" s="181"/>
      <c r="F75" s="181"/>
      <c r="G75" s="181"/>
      <c r="H75" s="190"/>
      <c r="I75" s="181"/>
      <c r="J75" s="181"/>
      <c r="K75" s="217"/>
    </row>
    <row r="76" spans="1:11" s="182" customFormat="1" x14ac:dyDescent="0.25">
      <c r="A76" s="211"/>
      <c r="B76" s="211"/>
      <c r="C76" s="211"/>
      <c r="D76" s="210"/>
      <c r="E76" s="210"/>
      <c r="F76" s="210"/>
      <c r="G76" s="210"/>
      <c r="H76" s="215"/>
    </row>
    <row r="77" spans="1:11" ht="14.25" x14ac:dyDescent="0.2">
      <c r="A77" s="213"/>
      <c r="B77" s="213"/>
      <c r="C77" s="213"/>
      <c r="D77" s="212"/>
      <c r="E77" s="212"/>
      <c r="F77" s="212"/>
      <c r="G77" s="212"/>
      <c r="H77" s="216"/>
    </row>
    <row r="78" spans="1:11" ht="14.25" customHeight="1" x14ac:dyDescent="0.2">
      <c r="A78" s="213"/>
      <c r="B78" s="213"/>
      <c r="C78" s="213"/>
      <c r="D78" s="212"/>
      <c r="E78" s="212"/>
      <c r="F78" s="212"/>
      <c r="G78" s="212"/>
      <c r="H78" s="216"/>
    </row>
    <row r="79" spans="1:11" ht="14.25" x14ac:dyDescent="0.2">
      <c r="A79" s="213"/>
      <c r="B79" s="213"/>
      <c r="C79" s="213"/>
      <c r="D79" s="212"/>
      <c r="E79" s="212"/>
      <c r="F79" s="212"/>
      <c r="G79" s="212"/>
      <c r="H79" s="216"/>
    </row>
    <row r="80" spans="1:11" ht="14.25" x14ac:dyDescent="0.2">
      <c r="A80" s="213"/>
      <c r="B80" s="213"/>
      <c r="C80" s="213"/>
      <c r="D80" s="212"/>
      <c r="E80" s="212"/>
      <c r="F80" s="212"/>
      <c r="G80" s="212"/>
      <c r="H80" s="216"/>
    </row>
    <row r="81" spans="1:8" ht="14.25" x14ac:dyDescent="0.2">
      <c r="A81" s="213"/>
      <c r="B81" s="213"/>
      <c r="C81" s="213"/>
      <c r="D81" s="212"/>
      <c r="E81" s="212"/>
      <c r="F81" s="212"/>
      <c r="G81" s="212"/>
      <c r="H81" s="216"/>
    </row>
    <row r="82" spans="1:8" ht="14.25" x14ac:dyDescent="0.2">
      <c r="A82" s="213"/>
      <c r="B82" s="213"/>
      <c r="C82" s="213"/>
      <c r="D82" s="212"/>
      <c r="E82" s="212"/>
      <c r="F82" s="212"/>
      <c r="G82" s="212"/>
      <c r="H82" s="216"/>
    </row>
    <row r="83" spans="1:8" ht="14.25" x14ac:dyDescent="0.2">
      <c r="A83" s="213"/>
      <c r="B83" s="213"/>
      <c r="C83" s="213"/>
      <c r="D83" s="212"/>
      <c r="E83" s="212"/>
      <c r="F83" s="212"/>
      <c r="G83" s="212"/>
      <c r="H83" s="216"/>
    </row>
    <row r="84" spans="1:8" ht="14.25" x14ac:dyDescent="0.2">
      <c r="A84" s="213"/>
      <c r="B84" s="213"/>
      <c r="C84" s="213"/>
      <c r="D84" s="212"/>
      <c r="E84" s="212"/>
      <c r="F84" s="212"/>
      <c r="G84" s="212"/>
      <c r="H84" s="216"/>
    </row>
    <row r="85" spans="1:8" ht="14.25" x14ac:dyDescent="0.2">
      <c r="A85" s="213"/>
      <c r="B85" s="213"/>
      <c r="C85" s="213"/>
      <c r="D85" s="212"/>
      <c r="E85" s="212"/>
      <c r="F85" s="212"/>
      <c r="G85" s="212"/>
      <c r="H85" s="216"/>
    </row>
    <row r="86" spans="1:8" ht="14.25" x14ac:dyDescent="0.2">
      <c r="A86" s="213"/>
      <c r="B86" s="213"/>
      <c r="C86" s="213"/>
      <c r="D86" s="212"/>
      <c r="E86" s="212"/>
      <c r="F86" s="212"/>
      <c r="G86" s="212"/>
      <c r="H86" s="216"/>
    </row>
    <row r="87" spans="1:8" ht="14.25" x14ac:dyDescent="0.2">
      <c r="A87" s="213"/>
      <c r="B87" s="213"/>
      <c r="C87" s="213"/>
      <c r="D87" s="212"/>
      <c r="E87" s="212"/>
      <c r="F87" s="212"/>
      <c r="G87" s="212"/>
      <c r="H87" s="216"/>
    </row>
    <row r="88" spans="1:8" ht="14.25" x14ac:dyDescent="0.2">
      <c r="A88" s="213"/>
      <c r="B88" s="213"/>
      <c r="C88" s="213"/>
      <c r="D88" s="212"/>
      <c r="E88" s="212"/>
      <c r="F88" s="212"/>
      <c r="G88" s="212"/>
      <c r="H88" s="216"/>
    </row>
    <row r="89" spans="1:8" ht="14.25" x14ac:dyDescent="0.2">
      <c r="A89" s="213"/>
      <c r="B89" s="213"/>
      <c r="C89" s="213"/>
      <c r="D89" s="212"/>
      <c r="E89" s="212"/>
      <c r="F89" s="212"/>
      <c r="G89" s="212"/>
      <c r="H89" s="216"/>
    </row>
    <row r="90" spans="1:8" ht="14.25" x14ac:dyDescent="0.2">
      <c r="A90" s="213"/>
      <c r="B90" s="213"/>
      <c r="C90" s="213"/>
      <c r="D90" s="212"/>
      <c r="E90" s="212"/>
      <c r="F90" s="212"/>
      <c r="G90" s="212"/>
      <c r="H90" s="216"/>
    </row>
    <row r="91" spans="1:8" ht="14.25" x14ac:dyDescent="0.2">
      <c r="A91" s="213"/>
      <c r="B91" s="213"/>
      <c r="C91" s="213"/>
      <c r="D91" s="212"/>
      <c r="E91" s="212"/>
      <c r="F91" s="212"/>
      <c r="G91" s="212"/>
      <c r="H91" s="216"/>
    </row>
    <row r="92" spans="1:8" ht="14.25" x14ac:dyDescent="0.2">
      <c r="A92" s="213"/>
      <c r="B92" s="213"/>
      <c r="C92" s="213"/>
      <c r="D92" s="212"/>
      <c r="E92" s="212"/>
      <c r="F92" s="212"/>
      <c r="G92" s="212"/>
      <c r="H92" s="216"/>
    </row>
    <row r="93" spans="1:8" ht="14.25" x14ac:dyDescent="0.2">
      <c r="A93" s="213"/>
      <c r="B93" s="213"/>
      <c r="C93" s="213"/>
      <c r="D93" s="212"/>
      <c r="E93" s="212"/>
      <c r="F93" s="212"/>
      <c r="G93" s="212"/>
      <c r="H93" s="216"/>
    </row>
    <row r="94" spans="1:8" ht="14.25" x14ac:dyDescent="0.2">
      <c r="A94" s="213"/>
      <c r="B94" s="213"/>
      <c r="C94" s="213"/>
      <c r="D94" s="212"/>
      <c r="E94" s="212"/>
      <c r="F94" s="212"/>
      <c r="G94" s="212"/>
      <c r="H94" s="216"/>
    </row>
    <row r="95" spans="1:8" ht="14.25" x14ac:dyDescent="0.2">
      <c r="A95" s="213"/>
      <c r="B95" s="213"/>
      <c r="C95" s="213"/>
      <c r="D95" s="212"/>
      <c r="E95" s="212"/>
      <c r="F95" s="212"/>
      <c r="G95" s="212"/>
      <c r="H95" s="216"/>
    </row>
    <row r="96" spans="1:8" ht="14.25" x14ac:dyDescent="0.2">
      <c r="A96" s="213"/>
      <c r="B96" s="213"/>
      <c r="C96" s="213"/>
      <c r="D96" s="212"/>
      <c r="E96" s="212"/>
      <c r="F96" s="212"/>
      <c r="G96" s="212"/>
      <c r="H96" s="216"/>
    </row>
    <row r="97" spans="1:8" ht="14.25" x14ac:dyDescent="0.2">
      <c r="A97" s="213"/>
      <c r="B97" s="213"/>
      <c r="C97" s="213"/>
      <c r="D97" s="212"/>
      <c r="E97" s="212"/>
      <c r="F97" s="212"/>
      <c r="G97" s="212"/>
      <c r="H97" s="216"/>
    </row>
    <row r="98" spans="1:8" ht="14.25" x14ac:dyDescent="0.2">
      <c r="A98" s="213"/>
      <c r="B98" s="213"/>
      <c r="C98" s="213"/>
      <c r="D98" s="212"/>
      <c r="E98" s="212"/>
      <c r="F98" s="212"/>
      <c r="G98" s="212"/>
      <c r="H98" s="216"/>
    </row>
    <row r="99" spans="1:8" ht="14.25" x14ac:dyDescent="0.2">
      <c r="A99" s="213"/>
      <c r="B99" s="213"/>
      <c r="C99" s="213"/>
      <c r="D99" s="212"/>
      <c r="E99" s="212"/>
      <c r="F99" s="212"/>
      <c r="G99" s="212"/>
      <c r="H99" s="216"/>
    </row>
    <row r="100" spans="1:8" ht="14.25" x14ac:dyDescent="0.2">
      <c r="A100" s="213"/>
      <c r="B100" s="213"/>
      <c r="C100" s="213"/>
      <c r="D100" s="212"/>
      <c r="E100" s="212"/>
      <c r="F100" s="212"/>
      <c r="G100" s="212"/>
      <c r="H100" s="216"/>
    </row>
    <row r="101" spans="1:8" ht="14.25" x14ac:dyDescent="0.2">
      <c r="A101" s="213"/>
      <c r="B101" s="213"/>
      <c r="C101" s="213"/>
      <c r="D101" s="212"/>
      <c r="E101" s="212"/>
      <c r="F101" s="212"/>
      <c r="G101" s="212"/>
      <c r="H101" s="216"/>
    </row>
    <row r="102" spans="1:8" ht="14.25" x14ac:dyDescent="0.2">
      <c r="A102" s="213"/>
      <c r="B102" s="213"/>
      <c r="C102" s="213"/>
      <c r="D102" s="212"/>
      <c r="E102" s="212"/>
      <c r="F102" s="212"/>
      <c r="G102" s="212"/>
      <c r="H102" s="216"/>
    </row>
    <row r="103" spans="1:8" ht="14.25" x14ac:dyDescent="0.2">
      <c r="A103" s="213"/>
      <c r="B103" s="213"/>
      <c r="C103" s="213"/>
      <c r="D103" s="212"/>
      <c r="E103" s="212"/>
      <c r="F103" s="212"/>
      <c r="G103" s="212"/>
      <c r="H103" s="216"/>
    </row>
    <row r="104" spans="1:8" ht="14.25" x14ac:dyDescent="0.2">
      <c r="A104" s="213"/>
      <c r="B104" s="213"/>
      <c r="C104" s="213"/>
      <c r="D104" s="212"/>
      <c r="E104" s="212"/>
      <c r="F104" s="212"/>
      <c r="G104" s="212"/>
      <c r="H104" s="216"/>
    </row>
    <row r="105" spans="1:8" ht="14.25" x14ac:dyDescent="0.2">
      <c r="A105" s="213"/>
      <c r="B105" s="213"/>
      <c r="C105" s="213"/>
      <c r="D105" s="212"/>
      <c r="E105" s="212"/>
      <c r="F105" s="212"/>
      <c r="G105" s="212"/>
      <c r="H105" s="216"/>
    </row>
    <row r="106" spans="1:8" ht="14.25" x14ac:dyDescent="0.2">
      <c r="A106" s="213"/>
      <c r="B106" s="213"/>
      <c r="C106" s="213"/>
      <c r="D106" s="212"/>
      <c r="E106" s="212"/>
      <c r="F106" s="212"/>
      <c r="G106" s="212"/>
      <c r="H106" s="216"/>
    </row>
    <row r="107" spans="1:8" ht="14.25" x14ac:dyDescent="0.2">
      <c r="A107" s="213"/>
      <c r="B107" s="213"/>
      <c r="C107" s="213"/>
      <c r="D107" s="212"/>
      <c r="E107" s="212"/>
      <c r="F107" s="212"/>
      <c r="G107" s="212"/>
      <c r="H107" s="216"/>
    </row>
    <row r="108" spans="1:8" ht="14.25" x14ac:dyDescent="0.2">
      <c r="A108" s="213"/>
      <c r="B108" s="213"/>
      <c r="C108" s="213"/>
      <c r="D108" s="212"/>
      <c r="E108" s="212"/>
      <c r="F108" s="212"/>
      <c r="G108" s="212"/>
      <c r="H108" s="216"/>
    </row>
    <row r="109" spans="1:8" ht="14.25" x14ac:dyDescent="0.2">
      <c r="A109" s="213"/>
      <c r="B109" s="213"/>
      <c r="C109" s="213"/>
      <c r="D109" s="212"/>
      <c r="E109" s="212"/>
      <c r="F109" s="212"/>
      <c r="G109" s="212"/>
      <c r="H109" s="216"/>
    </row>
    <row r="110" spans="1:8" ht="14.25" x14ac:dyDescent="0.2">
      <c r="A110" s="213"/>
      <c r="B110" s="213"/>
      <c r="C110" s="213"/>
      <c r="D110" s="212"/>
      <c r="E110" s="212"/>
      <c r="F110" s="212"/>
      <c r="G110" s="212"/>
      <c r="H110" s="216"/>
    </row>
    <row r="111" spans="1:8" ht="14.25" x14ac:dyDescent="0.2">
      <c r="A111" s="213"/>
      <c r="B111" s="213"/>
      <c r="C111" s="213"/>
      <c r="D111" s="212"/>
      <c r="E111" s="212"/>
      <c r="F111" s="212"/>
      <c r="G111" s="212"/>
      <c r="H111" s="216"/>
    </row>
    <row r="112" spans="1:8" ht="14.25" x14ac:dyDescent="0.2">
      <c r="A112" s="213"/>
      <c r="B112" s="213"/>
      <c r="C112" s="213"/>
      <c r="D112" s="212"/>
      <c r="E112" s="212"/>
      <c r="F112" s="212"/>
      <c r="G112" s="212"/>
      <c r="H112" s="216"/>
    </row>
    <row r="113" spans="1:8" ht="14.25" x14ac:dyDescent="0.2">
      <c r="A113" s="213"/>
      <c r="B113" s="213"/>
      <c r="C113" s="213"/>
      <c r="D113" s="212"/>
      <c r="E113" s="212"/>
      <c r="F113" s="212"/>
      <c r="G113" s="212"/>
      <c r="H113" s="216"/>
    </row>
    <row r="114" spans="1:8" ht="14.25" x14ac:dyDescent="0.2">
      <c r="A114" s="213"/>
      <c r="B114" s="213"/>
      <c r="C114" s="213"/>
      <c r="D114" s="212"/>
      <c r="E114" s="212"/>
      <c r="F114" s="212"/>
      <c r="G114" s="212"/>
      <c r="H114" s="216"/>
    </row>
    <row r="115" spans="1:8" ht="14.25" x14ac:dyDescent="0.2">
      <c r="A115" s="213"/>
      <c r="B115" s="213"/>
      <c r="C115" s="213"/>
      <c r="D115" s="212"/>
      <c r="E115" s="212"/>
      <c r="F115" s="212"/>
      <c r="G115" s="212"/>
      <c r="H115" s="216"/>
    </row>
    <row r="116" spans="1:8" ht="14.25" x14ac:dyDescent="0.2">
      <c r="A116" s="213"/>
      <c r="B116" s="213"/>
      <c r="C116" s="213"/>
      <c r="D116" s="212"/>
      <c r="E116" s="212"/>
      <c r="F116" s="212"/>
      <c r="G116" s="212"/>
      <c r="H116" s="216"/>
    </row>
    <row r="117" spans="1:8" ht="14.25" x14ac:dyDescent="0.2">
      <c r="A117" s="213"/>
      <c r="B117" s="213"/>
      <c r="C117" s="213"/>
      <c r="D117" s="212"/>
      <c r="E117" s="212"/>
      <c r="F117" s="212"/>
      <c r="G117" s="212"/>
      <c r="H117" s="216"/>
    </row>
    <row r="118" spans="1:8" ht="14.25" x14ac:dyDescent="0.2">
      <c r="A118" s="213"/>
      <c r="B118" s="213"/>
      <c r="C118" s="213"/>
      <c r="D118" s="212"/>
      <c r="E118" s="212"/>
      <c r="F118" s="212"/>
      <c r="G118" s="212"/>
      <c r="H118" s="216"/>
    </row>
    <row r="119" spans="1:8" ht="14.25" x14ac:dyDescent="0.2">
      <c r="A119" s="213"/>
      <c r="B119" s="213"/>
      <c r="C119" s="213"/>
      <c r="D119" s="212"/>
      <c r="E119" s="212"/>
      <c r="F119" s="212"/>
      <c r="G119" s="212"/>
      <c r="H119" s="216"/>
    </row>
    <row r="120" spans="1:8" ht="14.25" x14ac:dyDescent="0.2">
      <c r="A120" s="213"/>
      <c r="B120" s="213"/>
      <c r="C120" s="213"/>
      <c r="D120" s="212"/>
      <c r="E120" s="212"/>
      <c r="F120" s="212"/>
      <c r="G120" s="212"/>
      <c r="H120" s="216"/>
    </row>
    <row r="121" spans="1:8" ht="14.25" x14ac:dyDescent="0.2">
      <c r="A121" s="213"/>
      <c r="B121" s="213"/>
      <c r="C121" s="213"/>
      <c r="D121" s="212"/>
      <c r="E121" s="212"/>
      <c r="F121" s="212"/>
      <c r="G121" s="212"/>
      <c r="H121" s="216"/>
    </row>
    <row r="122" spans="1:8" ht="14.25" x14ac:dyDescent="0.2">
      <c r="A122" s="213"/>
      <c r="B122" s="213"/>
      <c r="C122" s="213"/>
      <c r="D122" s="212"/>
      <c r="E122" s="212"/>
      <c r="F122" s="212"/>
      <c r="G122" s="212"/>
      <c r="H122" s="216"/>
    </row>
    <row r="123" spans="1:8" ht="14.25" x14ac:dyDescent="0.2">
      <c r="A123" s="213"/>
      <c r="B123" s="213"/>
      <c r="C123" s="213"/>
      <c r="D123" s="212"/>
      <c r="E123" s="212"/>
      <c r="F123" s="212"/>
      <c r="G123" s="212"/>
      <c r="H123" s="216"/>
    </row>
    <row r="124" spans="1:8" ht="14.25" x14ac:dyDescent="0.2">
      <c r="A124" s="213"/>
      <c r="B124" s="213"/>
      <c r="C124" s="213"/>
      <c r="D124" s="212"/>
      <c r="E124" s="212"/>
      <c r="F124" s="212"/>
      <c r="G124" s="212"/>
      <c r="H124" s="216"/>
    </row>
    <row r="125" spans="1:8" ht="14.25" x14ac:dyDescent="0.2">
      <c r="A125" s="213"/>
      <c r="B125" s="213"/>
      <c r="C125" s="213"/>
      <c r="D125" s="212"/>
      <c r="E125" s="212"/>
      <c r="F125" s="212"/>
      <c r="G125" s="212"/>
      <c r="H125" s="216"/>
    </row>
    <row r="126" spans="1:8" ht="14.25" x14ac:dyDescent="0.2">
      <c r="A126" s="213"/>
      <c r="B126" s="213"/>
      <c r="C126" s="213"/>
      <c r="D126" s="212"/>
      <c r="E126" s="212"/>
      <c r="F126" s="212"/>
      <c r="G126" s="212"/>
      <c r="H126" s="216"/>
    </row>
    <row r="127" spans="1:8" ht="14.25" x14ac:dyDescent="0.2">
      <c r="A127" s="213"/>
      <c r="B127" s="213"/>
      <c r="C127" s="213"/>
      <c r="D127" s="212"/>
      <c r="E127" s="212"/>
      <c r="F127" s="212"/>
      <c r="G127" s="212"/>
      <c r="H127" s="216"/>
    </row>
    <row r="128" spans="1:8" ht="14.25" x14ac:dyDescent="0.2">
      <c r="A128" s="213"/>
      <c r="B128" s="213"/>
      <c r="C128" s="213"/>
      <c r="D128" s="212"/>
      <c r="E128" s="212"/>
      <c r="F128" s="212"/>
      <c r="G128" s="212"/>
      <c r="H128" s="216"/>
    </row>
    <row r="129" spans="1:8" ht="14.25" x14ac:dyDescent="0.2">
      <c r="A129" s="213"/>
      <c r="B129" s="213"/>
      <c r="C129" s="213"/>
      <c r="D129" s="212"/>
      <c r="E129" s="212"/>
      <c r="F129" s="212"/>
      <c r="G129" s="212"/>
      <c r="H129" s="216"/>
    </row>
    <row r="130" spans="1:8" ht="14.25" x14ac:dyDescent="0.2">
      <c r="A130" s="213"/>
      <c r="B130" s="213"/>
      <c r="C130" s="213"/>
      <c r="D130" s="212"/>
      <c r="E130" s="212"/>
      <c r="F130" s="212"/>
      <c r="G130" s="212"/>
      <c r="H130" s="216"/>
    </row>
    <row r="131" spans="1:8" ht="14.25" x14ac:dyDescent="0.2">
      <c r="A131" s="213"/>
      <c r="B131" s="213"/>
      <c r="C131" s="213"/>
      <c r="D131" s="212"/>
      <c r="E131" s="212"/>
      <c r="F131" s="212"/>
      <c r="G131" s="212"/>
      <c r="H131" s="216"/>
    </row>
    <row r="132" spans="1:8" ht="14.25" x14ac:dyDescent="0.2">
      <c r="A132" s="213"/>
      <c r="B132" s="213"/>
      <c r="C132" s="213"/>
      <c r="D132" s="212"/>
      <c r="E132" s="212"/>
      <c r="F132" s="212"/>
      <c r="G132" s="212"/>
      <c r="H132" s="216"/>
    </row>
    <row r="133" spans="1:8" ht="14.25" x14ac:dyDescent="0.2">
      <c r="A133" s="213"/>
      <c r="B133" s="213"/>
      <c r="C133" s="213"/>
      <c r="D133" s="212"/>
      <c r="E133" s="212"/>
      <c r="F133" s="212"/>
      <c r="G133" s="212"/>
      <c r="H133" s="216"/>
    </row>
    <row r="134" spans="1:8" ht="14.25" x14ac:dyDescent="0.2">
      <c r="A134" s="213"/>
      <c r="B134" s="213"/>
      <c r="C134" s="213"/>
      <c r="D134" s="212"/>
      <c r="E134" s="212"/>
      <c r="F134" s="212"/>
      <c r="G134" s="212"/>
      <c r="H134" s="216"/>
    </row>
    <row r="135" spans="1:8" ht="14.25" x14ac:dyDescent="0.2">
      <c r="A135" s="213"/>
      <c r="B135" s="213"/>
      <c r="C135" s="213"/>
      <c r="D135" s="212"/>
      <c r="E135" s="212"/>
      <c r="F135" s="212"/>
      <c r="G135" s="212"/>
      <c r="H135" s="216"/>
    </row>
    <row r="136" spans="1:8" ht="14.25" x14ac:dyDescent="0.2">
      <c r="A136" s="213"/>
      <c r="B136" s="213"/>
      <c r="C136" s="213"/>
      <c r="D136" s="212"/>
      <c r="E136" s="212"/>
      <c r="F136" s="212"/>
      <c r="G136" s="212"/>
      <c r="H136" s="216"/>
    </row>
    <row r="137" spans="1:8" ht="14.25" x14ac:dyDescent="0.2">
      <c r="A137" s="213"/>
      <c r="B137" s="213"/>
      <c r="C137" s="213"/>
      <c r="D137" s="212"/>
      <c r="E137" s="212"/>
      <c r="F137" s="212"/>
      <c r="G137" s="212"/>
      <c r="H137" s="216"/>
    </row>
    <row r="138" spans="1:8" ht="14.25" x14ac:dyDescent="0.2">
      <c r="A138" s="213"/>
      <c r="B138" s="213"/>
      <c r="C138" s="213"/>
      <c r="D138" s="212"/>
      <c r="E138" s="212"/>
      <c r="F138" s="212"/>
      <c r="G138" s="212"/>
      <c r="H138" s="216"/>
    </row>
    <row r="139" spans="1:8" ht="14.25" x14ac:dyDescent="0.2">
      <c r="A139" s="213"/>
      <c r="B139" s="213"/>
      <c r="C139" s="213"/>
      <c r="D139" s="212"/>
      <c r="E139" s="212"/>
      <c r="F139" s="212"/>
      <c r="G139" s="212"/>
      <c r="H139" s="216"/>
    </row>
    <row r="140" spans="1:8" ht="14.25" x14ac:dyDescent="0.2">
      <c r="A140" s="213"/>
      <c r="B140" s="213"/>
      <c r="C140" s="213"/>
      <c r="D140" s="212"/>
      <c r="E140" s="212"/>
      <c r="F140" s="212"/>
      <c r="G140" s="212"/>
      <c r="H140" s="216"/>
    </row>
    <row r="141" spans="1:8" ht="14.25" x14ac:dyDescent="0.2">
      <c r="A141" s="213"/>
      <c r="B141" s="213"/>
      <c r="C141" s="213"/>
      <c r="D141" s="212"/>
      <c r="E141" s="212"/>
      <c r="F141" s="212"/>
      <c r="G141" s="212"/>
      <c r="H141" s="216"/>
    </row>
    <row r="142" spans="1:8" ht="14.25" x14ac:dyDescent="0.2">
      <c r="A142" s="213"/>
      <c r="B142" s="213"/>
      <c r="C142" s="213"/>
      <c r="D142" s="212"/>
      <c r="E142" s="212"/>
      <c r="F142" s="212"/>
      <c r="G142" s="212"/>
      <c r="H142" s="216"/>
    </row>
    <row r="143" spans="1:8" ht="14.25" x14ac:dyDescent="0.2">
      <c r="A143" s="213"/>
      <c r="B143" s="213"/>
      <c r="C143" s="213"/>
      <c r="D143" s="212"/>
      <c r="E143" s="212"/>
      <c r="F143" s="212"/>
      <c r="G143" s="212"/>
      <c r="H143" s="216"/>
    </row>
    <row r="144" spans="1:8" ht="14.25" x14ac:dyDescent="0.2">
      <c r="A144" s="213"/>
      <c r="B144" s="213"/>
      <c r="C144" s="213"/>
      <c r="D144" s="212"/>
      <c r="E144" s="212"/>
      <c r="F144" s="212"/>
      <c r="G144" s="212"/>
      <c r="H144" s="216"/>
    </row>
    <row r="145" spans="1:8" ht="14.25" x14ac:dyDescent="0.2">
      <c r="A145" s="213"/>
      <c r="B145" s="213"/>
      <c r="C145" s="213"/>
      <c r="D145" s="212"/>
      <c r="E145" s="212"/>
      <c r="F145" s="212"/>
      <c r="G145" s="212"/>
      <c r="H145" s="216"/>
    </row>
    <row r="146" spans="1:8" ht="14.25" x14ac:dyDescent="0.2">
      <c r="A146" s="213"/>
      <c r="B146" s="213"/>
      <c r="C146" s="213"/>
      <c r="D146" s="212"/>
      <c r="E146" s="212"/>
      <c r="F146" s="212"/>
      <c r="G146" s="212"/>
      <c r="H146" s="216"/>
    </row>
    <row r="147" spans="1:8" ht="14.25" x14ac:dyDescent="0.2">
      <c r="A147" s="213"/>
      <c r="B147" s="213"/>
      <c r="C147" s="213"/>
      <c r="D147" s="212"/>
      <c r="E147" s="212"/>
      <c r="F147" s="212"/>
      <c r="G147" s="212"/>
      <c r="H147" s="216"/>
    </row>
    <row r="148" spans="1:8" ht="14.25" x14ac:dyDescent="0.2">
      <c r="A148" s="213"/>
      <c r="B148" s="213"/>
      <c r="C148" s="213"/>
      <c r="D148" s="212"/>
      <c r="E148" s="212"/>
      <c r="F148" s="212"/>
      <c r="G148" s="212"/>
      <c r="H148" s="216"/>
    </row>
    <row r="149" spans="1:8" ht="14.25" x14ac:dyDescent="0.2">
      <c r="A149" s="213"/>
      <c r="B149" s="213"/>
      <c r="C149" s="213"/>
      <c r="D149" s="212"/>
      <c r="E149" s="212"/>
      <c r="F149" s="212"/>
      <c r="G149" s="212"/>
      <c r="H149" s="216"/>
    </row>
    <row r="150" spans="1:8" ht="14.25" x14ac:dyDescent="0.2">
      <c r="A150" s="213"/>
      <c r="B150" s="213"/>
      <c r="C150" s="213"/>
      <c r="D150" s="212"/>
      <c r="E150" s="212"/>
      <c r="F150" s="212"/>
      <c r="G150" s="212"/>
      <c r="H150" s="216"/>
    </row>
    <row r="151" spans="1:8" ht="14.25" x14ac:dyDescent="0.2">
      <c r="A151" s="213"/>
      <c r="B151" s="213"/>
      <c r="C151" s="213"/>
      <c r="D151" s="212"/>
      <c r="E151" s="212"/>
      <c r="F151" s="212"/>
      <c r="G151" s="212"/>
      <c r="H151" s="216"/>
    </row>
    <row r="152" spans="1:8" ht="14.25" x14ac:dyDescent="0.2">
      <c r="A152" s="213"/>
      <c r="B152" s="213"/>
      <c r="C152" s="213"/>
      <c r="D152" s="212"/>
      <c r="E152" s="212"/>
      <c r="F152" s="212"/>
      <c r="G152" s="212"/>
      <c r="H152" s="216"/>
    </row>
    <row r="153" spans="1:8" ht="14.25" x14ac:dyDescent="0.2">
      <c r="A153" s="213"/>
      <c r="B153" s="213"/>
      <c r="C153" s="213"/>
      <c r="D153" s="212"/>
      <c r="E153" s="212"/>
      <c r="F153" s="212"/>
      <c r="G153" s="212"/>
      <c r="H153" s="216"/>
    </row>
    <row r="154" spans="1:8" ht="14.25" x14ac:dyDescent="0.2">
      <c r="A154" s="213"/>
      <c r="B154" s="213"/>
      <c r="C154" s="213"/>
      <c r="D154" s="212"/>
      <c r="E154" s="212"/>
      <c r="F154" s="212"/>
      <c r="G154" s="212"/>
      <c r="H154" s="216"/>
    </row>
    <row r="155" spans="1:8" ht="14.25" x14ac:dyDescent="0.2">
      <c r="A155" s="213"/>
      <c r="B155" s="213"/>
      <c r="C155" s="213"/>
      <c r="D155" s="212"/>
      <c r="E155" s="212"/>
      <c r="F155" s="212"/>
      <c r="G155" s="212"/>
      <c r="H155" s="216"/>
    </row>
    <row r="156" spans="1:8" ht="14.25" x14ac:dyDescent="0.2">
      <c r="A156" s="213"/>
      <c r="B156" s="213"/>
      <c r="C156" s="213"/>
      <c r="D156" s="212"/>
      <c r="E156" s="212"/>
      <c r="F156" s="212"/>
      <c r="G156" s="212"/>
      <c r="H156" s="216"/>
    </row>
    <row r="157" spans="1:8" ht="14.25" x14ac:dyDescent="0.2">
      <c r="A157" s="213"/>
      <c r="B157" s="213"/>
      <c r="C157" s="213"/>
      <c r="D157" s="212"/>
      <c r="E157" s="212"/>
      <c r="F157" s="212"/>
      <c r="G157" s="212"/>
      <c r="H157" s="216"/>
    </row>
    <row r="158" spans="1:8" ht="14.25" x14ac:dyDescent="0.2">
      <c r="A158" s="213"/>
      <c r="B158" s="213"/>
      <c r="C158" s="213"/>
      <c r="D158" s="212"/>
      <c r="E158" s="212"/>
      <c r="F158" s="212"/>
      <c r="G158" s="212"/>
      <c r="H158" s="216"/>
    </row>
    <row r="159" spans="1:8" ht="14.25" x14ac:dyDescent="0.2">
      <c r="A159" s="213"/>
      <c r="B159" s="213"/>
      <c r="C159" s="213"/>
      <c r="D159" s="212"/>
      <c r="E159" s="212"/>
      <c r="F159" s="212"/>
      <c r="G159" s="212"/>
      <c r="H159" s="216"/>
    </row>
    <row r="160" spans="1:8" ht="14.25" x14ac:dyDescent="0.2">
      <c r="A160" s="213"/>
      <c r="B160" s="213"/>
      <c r="C160" s="213"/>
      <c r="D160" s="212"/>
      <c r="E160" s="212"/>
      <c r="F160" s="212"/>
      <c r="G160" s="212"/>
      <c r="H160" s="216"/>
    </row>
    <row r="161" spans="1:8" ht="14.25" x14ac:dyDescent="0.2">
      <c r="A161" s="213"/>
      <c r="B161" s="213"/>
      <c r="C161" s="213"/>
      <c r="D161" s="212"/>
      <c r="E161" s="212"/>
      <c r="F161" s="212"/>
      <c r="G161" s="212"/>
      <c r="H161" s="216"/>
    </row>
    <row r="162" spans="1:8" ht="14.25" x14ac:dyDescent="0.2">
      <c r="A162" s="213"/>
      <c r="B162" s="213"/>
      <c r="C162" s="213"/>
      <c r="D162" s="212"/>
      <c r="E162" s="212"/>
      <c r="F162" s="212"/>
      <c r="G162" s="212"/>
      <c r="H162" s="216"/>
    </row>
    <row r="163" spans="1:8" ht="14.25" x14ac:dyDescent="0.2">
      <c r="A163" s="213"/>
      <c r="B163" s="213"/>
      <c r="C163" s="213"/>
      <c r="D163" s="212"/>
      <c r="E163" s="212"/>
      <c r="F163" s="212"/>
      <c r="G163" s="212"/>
      <c r="H163" s="216"/>
    </row>
    <row r="164" spans="1:8" ht="14.25" x14ac:dyDescent="0.2">
      <c r="A164" s="213"/>
      <c r="B164" s="213"/>
      <c r="C164" s="213"/>
      <c r="D164" s="212"/>
      <c r="E164" s="212"/>
      <c r="F164" s="212"/>
      <c r="G164" s="212"/>
      <c r="H164" s="216"/>
    </row>
    <row r="165" spans="1:8" ht="14.25" x14ac:dyDescent="0.2">
      <c r="A165" s="213"/>
      <c r="B165" s="213"/>
      <c r="C165" s="213"/>
      <c r="D165" s="212"/>
      <c r="E165" s="212"/>
      <c r="F165" s="212"/>
      <c r="G165" s="212"/>
      <c r="H165" s="216"/>
    </row>
    <row r="166" spans="1:8" ht="14.25" x14ac:dyDescent="0.2">
      <c r="A166" s="213"/>
      <c r="B166" s="213"/>
      <c r="C166" s="213"/>
      <c r="D166" s="212"/>
      <c r="E166" s="212"/>
      <c r="F166" s="212"/>
      <c r="G166" s="212"/>
      <c r="H166" s="216"/>
    </row>
    <row r="167" spans="1:8" ht="14.25" x14ac:dyDescent="0.2">
      <c r="A167" s="213"/>
      <c r="B167" s="213"/>
      <c r="C167" s="213"/>
      <c r="D167" s="212"/>
      <c r="E167" s="212"/>
      <c r="F167" s="212"/>
      <c r="G167" s="212"/>
      <c r="H167" s="216"/>
    </row>
    <row r="168" spans="1:8" ht="14.25" x14ac:dyDescent="0.2">
      <c r="A168" s="213"/>
      <c r="B168" s="213"/>
      <c r="C168" s="213"/>
      <c r="D168" s="212"/>
      <c r="E168" s="212"/>
      <c r="F168" s="212"/>
      <c r="G168" s="212"/>
      <c r="H168" s="216"/>
    </row>
    <row r="169" spans="1:8" ht="14.25" x14ac:dyDescent="0.2">
      <c r="A169" s="213"/>
      <c r="B169" s="213"/>
      <c r="C169" s="213"/>
      <c r="D169" s="212"/>
      <c r="E169" s="212"/>
      <c r="F169" s="212"/>
      <c r="G169" s="212"/>
      <c r="H169" s="216"/>
    </row>
    <row r="170" spans="1:8" ht="14.25" x14ac:dyDescent="0.2">
      <c r="A170" s="213"/>
      <c r="B170" s="213"/>
      <c r="C170" s="213"/>
      <c r="D170" s="212"/>
      <c r="E170" s="212"/>
      <c r="F170" s="212"/>
      <c r="G170" s="212"/>
      <c r="H170" s="216"/>
    </row>
    <row r="171" spans="1:8" ht="14.25" x14ac:dyDescent="0.2">
      <c r="A171" s="213"/>
      <c r="B171" s="213"/>
      <c r="C171" s="213"/>
      <c r="D171" s="212"/>
      <c r="E171" s="212"/>
      <c r="F171" s="212"/>
      <c r="G171" s="212"/>
      <c r="H171" s="216"/>
    </row>
    <row r="172" spans="1:8" ht="14.25" x14ac:dyDescent="0.2">
      <c r="A172" s="213"/>
      <c r="B172" s="213"/>
      <c r="C172" s="213"/>
      <c r="D172" s="212"/>
      <c r="E172" s="212"/>
      <c r="F172" s="212"/>
      <c r="G172" s="212"/>
      <c r="H172" s="216"/>
    </row>
    <row r="173" spans="1:8" ht="14.25" x14ac:dyDescent="0.2">
      <c r="A173" s="213"/>
      <c r="B173" s="213"/>
      <c r="C173" s="213"/>
      <c r="D173" s="212"/>
      <c r="E173" s="212"/>
      <c r="F173" s="212"/>
      <c r="G173" s="212"/>
      <c r="H173" s="216"/>
    </row>
    <row r="174" spans="1:8" ht="14.25" x14ac:dyDescent="0.2">
      <c r="A174" s="213"/>
      <c r="B174" s="213"/>
      <c r="C174" s="213"/>
      <c r="D174" s="212"/>
      <c r="E174" s="212"/>
      <c r="F174" s="212"/>
      <c r="G174" s="212"/>
      <c r="H174" s="216"/>
    </row>
    <row r="175" spans="1:8" ht="14.25" x14ac:dyDescent="0.2">
      <c r="A175" s="213"/>
      <c r="B175" s="213"/>
      <c r="C175" s="213"/>
      <c r="D175" s="212"/>
      <c r="E175" s="212"/>
      <c r="F175" s="212"/>
      <c r="G175" s="212"/>
      <c r="H175" s="216"/>
    </row>
    <row r="176" spans="1:8" ht="14.25" x14ac:dyDescent="0.2">
      <c r="A176" s="213"/>
      <c r="B176" s="213"/>
      <c r="C176" s="213"/>
      <c r="D176" s="212"/>
      <c r="E176" s="212"/>
      <c r="F176" s="212"/>
      <c r="G176" s="212"/>
      <c r="H176" s="216"/>
    </row>
    <row r="177" spans="1:8" ht="14.25" x14ac:dyDescent="0.2">
      <c r="A177" s="213"/>
      <c r="B177" s="213"/>
      <c r="C177" s="213"/>
      <c r="D177" s="212"/>
      <c r="E177" s="212"/>
      <c r="F177" s="212"/>
      <c r="G177" s="212"/>
      <c r="H177" s="216"/>
    </row>
    <row r="178" spans="1:8" ht="14.25" x14ac:dyDescent="0.2">
      <c r="A178" s="213"/>
      <c r="B178" s="213"/>
      <c r="C178" s="213"/>
      <c r="D178" s="212"/>
      <c r="E178" s="212"/>
      <c r="F178" s="212"/>
      <c r="G178" s="212"/>
      <c r="H178" s="216"/>
    </row>
    <row r="179" spans="1:8" ht="14.25" x14ac:dyDescent="0.2">
      <c r="A179" s="213"/>
      <c r="B179" s="213"/>
      <c r="C179" s="213"/>
      <c r="D179" s="212"/>
      <c r="E179" s="212"/>
      <c r="F179" s="212"/>
      <c r="G179" s="212"/>
      <c r="H179" s="216"/>
    </row>
    <row r="180" spans="1:8" ht="14.25" x14ac:dyDescent="0.2">
      <c r="A180" s="213"/>
      <c r="B180" s="213"/>
      <c r="C180" s="213"/>
      <c r="D180" s="212"/>
      <c r="E180" s="212"/>
      <c r="F180" s="212"/>
      <c r="G180" s="212"/>
      <c r="H180" s="216"/>
    </row>
    <row r="181" spans="1:8" ht="14.25" x14ac:dyDescent="0.2">
      <c r="A181" s="213"/>
      <c r="B181" s="213"/>
      <c r="C181" s="213"/>
      <c r="D181" s="212"/>
      <c r="E181" s="212"/>
      <c r="F181" s="212"/>
      <c r="G181" s="212"/>
      <c r="H181" s="216"/>
    </row>
    <row r="182" spans="1:8" ht="14.25" x14ac:dyDescent="0.2">
      <c r="A182" s="213"/>
      <c r="B182" s="213"/>
      <c r="C182" s="213"/>
      <c r="D182" s="212"/>
      <c r="E182" s="212"/>
      <c r="F182" s="212"/>
      <c r="G182" s="212"/>
      <c r="H182" s="216"/>
    </row>
    <row r="183" spans="1:8" ht="14.25" x14ac:dyDescent="0.2">
      <c r="A183" s="213"/>
      <c r="B183" s="213"/>
      <c r="C183" s="213"/>
      <c r="D183" s="212"/>
      <c r="E183" s="212"/>
      <c r="F183" s="212"/>
      <c r="G183" s="212"/>
      <c r="H183" s="216"/>
    </row>
    <row r="184" spans="1:8" ht="14.25" x14ac:dyDescent="0.2">
      <c r="A184" s="213"/>
      <c r="B184" s="213"/>
      <c r="C184" s="213"/>
      <c r="D184" s="212"/>
      <c r="E184" s="212"/>
      <c r="F184" s="212"/>
      <c r="G184" s="212"/>
      <c r="H184" s="216"/>
    </row>
    <row r="185" spans="1:8" ht="14.25" x14ac:dyDescent="0.2">
      <c r="A185" s="213"/>
      <c r="B185" s="213"/>
      <c r="C185" s="213"/>
      <c r="D185" s="212"/>
      <c r="E185" s="212"/>
      <c r="F185" s="212"/>
      <c r="G185" s="212"/>
      <c r="H185" s="216"/>
    </row>
    <row r="186" spans="1:8" ht="14.25" x14ac:dyDescent="0.2">
      <c r="A186" s="213"/>
      <c r="B186" s="213"/>
      <c r="C186" s="213"/>
      <c r="D186" s="212"/>
      <c r="E186" s="212"/>
      <c r="F186" s="212"/>
      <c r="G186" s="212"/>
      <c r="H186" s="216"/>
    </row>
    <row r="187" spans="1:8" ht="14.25" x14ac:dyDescent="0.2">
      <c r="A187" s="213"/>
      <c r="B187" s="213"/>
      <c r="C187" s="213"/>
      <c r="D187" s="212"/>
      <c r="E187" s="212"/>
      <c r="F187" s="212"/>
      <c r="G187" s="212"/>
      <c r="H187" s="216"/>
    </row>
    <row r="188" spans="1:8" ht="14.25" x14ac:dyDescent="0.2">
      <c r="A188" s="213"/>
      <c r="B188" s="213"/>
      <c r="C188" s="213"/>
      <c r="D188" s="212"/>
      <c r="E188" s="212"/>
      <c r="F188" s="212"/>
      <c r="G188" s="212"/>
      <c r="H188" s="216"/>
    </row>
    <row r="189" spans="1:8" ht="14.25" x14ac:dyDescent="0.2">
      <c r="A189" s="213"/>
      <c r="B189" s="213"/>
      <c r="C189" s="213"/>
      <c r="D189" s="212"/>
      <c r="E189" s="212"/>
      <c r="F189" s="212"/>
      <c r="G189" s="212"/>
      <c r="H189" s="216"/>
    </row>
    <row r="190" spans="1:8" ht="14.25" x14ac:dyDescent="0.2">
      <c r="A190" s="213"/>
      <c r="B190" s="213"/>
      <c r="C190" s="213"/>
      <c r="D190" s="212"/>
      <c r="E190" s="212"/>
      <c r="F190" s="212"/>
      <c r="G190" s="212"/>
      <c r="H190" s="216"/>
    </row>
    <row r="191" spans="1:8" ht="14.25" x14ac:dyDescent="0.2">
      <c r="A191" s="213"/>
      <c r="B191" s="213"/>
      <c r="C191" s="213"/>
      <c r="D191" s="212"/>
      <c r="E191" s="212"/>
      <c r="F191" s="212"/>
      <c r="G191" s="212"/>
      <c r="H191" s="216"/>
    </row>
    <row r="192" spans="1:8" ht="14.25" x14ac:dyDescent="0.2">
      <c r="A192" s="213"/>
      <c r="B192" s="213"/>
      <c r="C192" s="213"/>
      <c r="D192" s="212"/>
      <c r="E192" s="212"/>
      <c r="F192" s="212"/>
      <c r="G192" s="212"/>
      <c r="H192" s="216"/>
    </row>
    <row r="193" spans="1:8" ht="14.25" x14ac:dyDescent="0.2">
      <c r="A193" s="213"/>
      <c r="B193" s="213"/>
      <c r="C193" s="213"/>
      <c r="D193" s="212"/>
      <c r="E193" s="212"/>
      <c r="F193" s="212"/>
      <c r="G193" s="212"/>
      <c r="H193" s="216"/>
    </row>
    <row r="194" spans="1:8" ht="14.25" x14ac:dyDescent="0.2">
      <c r="A194" s="213"/>
      <c r="B194" s="213"/>
      <c r="C194" s="213"/>
      <c r="D194" s="212"/>
      <c r="E194" s="212"/>
      <c r="F194" s="212"/>
      <c r="G194" s="212"/>
      <c r="H194" s="216"/>
    </row>
    <row r="195" spans="1:8" ht="14.25" x14ac:dyDescent="0.2">
      <c r="A195" s="213"/>
      <c r="B195" s="213"/>
      <c r="C195" s="213"/>
      <c r="D195" s="212"/>
      <c r="E195" s="212"/>
      <c r="F195" s="212"/>
      <c r="G195" s="212"/>
      <c r="H195" s="216"/>
    </row>
    <row r="196" spans="1:8" ht="14.25" x14ac:dyDescent="0.2">
      <c r="A196" s="213"/>
      <c r="B196" s="213"/>
      <c r="C196" s="213"/>
      <c r="D196" s="212"/>
      <c r="E196" s="212"/>
      <c r="F196" s="212"/>
      <c r="G196" s="212"/>
      <c r="H196" s="216"/>
    </row>
    <row r="197" spans="1:8" ht="14.25" x14ac:dyDescent="0.2">
      <c r="A197" s="213"/>
      <c r="B197" s="213"/>
      <c r="C197" s="213"/>
      <c r="D197" s="212"/>
      <c r="E197" s="212"/>
      <c r="F197" s="212"/>
      <c r="G197" s="212"/>
      <c r="H197" s="216"/>
    </row>
    <row r="198" spans="1:8" ht="14.25" x14ac:dyDescent="0.2">
      <c r="A198" s="213"/>
      <c r="B198" s="213"/>
      <c r="C198" s="213"/>
      <c r="D198" s="212"/>
      <c r="E198" s="212"/>
      <c r="F198" s="212"/>
      <c r="G198" s="212"/>
      <c r="H198" s="216"/>
    </row>
    <row r="199" spans="1:8" ht="14.25" x14ac:dyDescent="0.2">
      <c r="A199" s="213"/>
      <c r="B199" s="213"/>
      <c r="C199" s="213"/>
      <c r="D199" s="212"/>
      <c r="E199" s="212"/>
      <c r="F199" s="212"/>
      <c r="G199" s="212"/>
      <c r="H199" s="216"/>
    </row>
    <row r="200" spans="1:8" ht="14.25" x14ac:dyDescent="0.2">
      <c r="A200" s="213"/>
      <c r="B200" s="213"/>
      <c r="C200" s="213"/>
      <c r="D200" s="212"/>
      <c r="E200" s="212"/>
      <c r="F200" s="212"/>
      <c r="G200" s="212"/>
      <c r="H200" s="216"/>
    </row>
    <row r="201" spans="1:8" ht="14.25" x14ac:dyDescent="0.2">
      <c r="A201" s="213"/>
      <c r="B201" s="213"/>
      <c r="C201" s="213"/>
      <c r="D201" s="212"/>
      <c r="E201" s="212"/>
      <c r="F201" s="212"/>
      <c r="G201" s="212"/>
      <c r="H201" s="216"/>
    </row>
    <row r="202" spans="1:8" ht="14.25" x14ac:dyDescent="0.2">
      <c r="A202" s="213"/>
      <c r="B202" s="213"/>
      <c r="C202" s="213"/>
      <c r="D202" s="212"/>
      <c r="E202" s="212"/>
      <c r="F202" s="212"/>
      <c r="G202" s="212"/>
      <c r="H202" s="216"/>
    </row>
    <row r="203" spans="1:8" ht="14.25" x14ac:dyDescent="0.2">
      <c r="A203" s="213"/>
      <c r="B203" s="213"/>
      <c r="C203" s="213"/>
      <c r="D203" s="212"/>
      <c r="E203" s="212"/>
      <c r="F203" s="212"/>
      <c r="G203" s="212"/>
      <c r="H203" s="216"/>
    </row>
    <row r="204" spans="1:8" ht="14.25" x14ac:dyDescent="0.2">
      <c r="A204" s="213"/>
      <c r="B204" s="213"/>
      <c r="C204" s="213"/>
      <c r="D204" s="212"/>
      <c r="E204" s="212"/>
      <c r="F204" s="212"/>
      <c r="G204" s="212"/>
      <c r="H204" s="216"/>
    </row>
    <row r="205" spans="1:8" ht="14.25" x14ac:dyDescent="0.2">
      <c r="A205" s="213"/>
      <c r="B205" s="213"/>
      <c r="C205" s="213"/>
      <c r="D205" s="212"/>
      <c r="E205" s="212"/>
      <c r="F205" s="212"/>
      <c r="G205" s="212"/>
      <c r="H205" s="216"/>
    </row>
    <row r="206" spans="1:8" ht="14.25" x14ac:dyDescent="0.2">
      <c r="A206" s="213"/>
      <c r="B206" s="213"/>
      <c r="C206" s="213"/>
      <c r="D206" s="212"/>
      <c r="E206" s="212"/>
      <c r="F206" s="212"/>
      <c r="G206" s="212"/>
      <c r="H206" s="216"/>
    </row>
    <row r="207" spans="1:8" ht="14.25" x14ac:dyDescent="0.2">
      <c r="A207" s="213"/>
      <c r="B207" s="213"/>
      <c r="C207" s="213"/>
      <c r="D207" s="212"/>
      <c r="E207" s="212"/>
      <c r="F207" s="212"/>
      <c r="G207" s="212"/>
      <c r="H207" s="216"/>
    </row>
    <row r="208" spans="1:8" ht="14.25" x14ac:dyDescent="0.2">
      <c r="A208" s="213"/>
      <c r="B208" s="213"/>
      <c r="C208" s="213"/>
      <c r="D208" s="212"/>
      <c r="E208" s="212"/>
      <c r="F208" s="212"/>
      <c r="G208" s="212"/>
      <c r="H208" s="216"/>
    </row>
    <row r="209" spans="1:8" ht="14.25" x14ac:dyDescent="0.2">
      <c r="A209" s="213"/>
      <c r="B209" s="213"/>
      <c r="C209" s="213"/>
      <c r="D209" s="212"/>
      <c r="E209" s="212"/>
      <c r="F209" s="212"/>
      <c r="G209" s="212"/>
      <c r="H209" s="216"/>
    </row>
    <row r="210" spans="1:8" ht="14.25" x14ac:dyDescent="0.2">
      <c r="A210" s="213"/>
      <c r="B210" s="213"/>
      <c r="C210" s="213"/>
      <c r="D210" s="212"/>
      <c r="E210" s="212"/>
      <c r="F210" s="212"/>
      <c r="G210" s="212"/>
      <c r="H210" s="216"/>
    </row>
    <row r="211" spans="1:8" ht="14.25" x14ac:dyDescent="0.2">
      <c r="A211" s="213"/>
      <c r="B211" s="213"/>
      <c r="C211" s="213"/>
      <c r="D211" s="212"/>
      <c r="E211" s="212"/>
      <c r="F211" s="212"/>
      <c r="G211" s="212"/>
      <c r="H211" s="216"/>
    </row>
    <row r="212" spans="1:8" ht="14.25" x14ac:dyDescent="0.2">
      <c r="A212" s="213"/>
      <c r="B212" s="213"/>
      <c r="C212" s="213"/>
      <c r="D212" s="212"/>
      <c r="E212" s="212"/>
      <c r="F212" s="212"/>
      <c r="G212" s="212"/>
      <c r="H212" s="216"/>
    </row>
    <row r="213" spans="1:8" ht="14.25" x14ac:dyDescent="0.2">
      <c r="A213" s="213"/>
      <c r="B213" s="213"/>
      <c r="C213" s="213"/>
      <c r="D213" s="212"/>
      <c r="E213" s="212"/>
      <c r="F213" s="212"/>
      <c r="G213" s="212"/>
      <c r="H213" s="216"/>
    </row>
    <row r="214" spans="1:8" ht="14.25" x14ac:dyDescent="0.2">
      <c r="A214" s="213"/>
      <c r="B214" s="213"/>
      <c r="C214" s="213"/>
      <c r="D214" s="212"/>
      <c r="E214" s="212"/>
      <c r="F214" s="212"/>
      <c r="G214" s="212"/>
      <c r="H214" s="216"/>
    </row>
    <row r="215" spans="1:8" ht="14.25" x14ac:dyDescent="0.2">
      <c r="A215" s="213"/>
      <c r="B215" s="213"/>
      <c r="C215" s="213"/>
      <c r="D215" s="212"/>
      <c r="E215" s="212"/>
      <c r="F215" s="212"/>
      <c r="G215" s="212"/>
      <c r="H215" s="216"/>
    </row>
    <row r="216" spans="1:8" ht="14.25" x14ac:dyDescent="0.2">
      <c r="A216" s="213"/>
      <c r="B216" s="213"/>
      <c r="C216" s="213"/>
      <c r="D216" s="212"/>
      <c r="E216" s="212"/>
      <c r="F216" s="212"/>
      <c r="G216" s="212"/>
      <c r="H216" s="216"/>
    </row>
    <row r="217" spans="1:8" ht="14.25" x14ac:dyDescent="0.2">
      <c r="A217" s="213"/>
      <c r="B217" s="213"/>
      <c r="C217" s="213"/>
      <c r="D217" s="212"/>
      <c r="E217" s="212"/>
      <c r="F217" s="212"/>
      <c r="G217" s="212"/>
      <c r="H217" s="216"/>
    </row>
    <row r="218" spans="1:8" ht="14.25" x14ac:dyDescent="0.2">
      <c r="A218" s="213"/>
      <c r="B218" s="213"/>
      <c r="C218" s="213"/>
      <c r="D218" s="212"/>
      <c r="E218" s="212"/>
      <c r="F218" s="212"/>
      <c r="G218" s="212"/>
      <c r="H218" s="216"/>
    </row>
    <row r="219" spans="1:8" ht="14.25" x14ac:dyDescent="0.2">
      <c r="A219" s="213"/>
      <c r="B219" s="213"/>
      <c r="C219" s="213"/>
      <c r="D219" s="212"/>
      <c r="E219" s="212"/>
      <c r="F219" s="212"/>
      <c r="G219" s="212"/>
      <c r="H219" s="216"/>
    </row>
    <row r="220" spans="1:8" ht="14.25" x14ac:dyDescent="0.2">
      <c r="A220" s="213"/>
      <c r="B220" s="213"/>
      <c r="C220" s="213"/>
      <c r="D220" s="212"/>
      <c r="E220" s="212"/>
      <c r="F220" s="212"/>
      <c r="G220" s="212"/>
      <c r="H220" s="216"/>
    </row>
    <row r="221" spans="1:8" ht="14.25" x14ac:dyDescent="0.2">
      <c r="A221" s="213"/>
      <c r="B221" s="213"/>
      <c r="C221" s="213"/>
      <c r="D221" s="212"/>
      <c r="E221" s="212"/>
      <c r="F221" s="212"/>
      <c r="G221" s="212"/>
      <c r="H221" s="216"/>
    </row>
    <row r="222" spans="1:8" ht="14.25" x14ac:dyDescent="0.2">
      <c r="A222" s="213"/>
      <c r="B222" s="213"/>
      <c r="C222" s="213"/>
      <c r="D222" s="212"/>
      <c r="E222" s="212"/>
      <c r="F222" s="212"/>
      <c r="G222" s="212"/>
      <c r="H222" s="216"/>
    </row>
    <row r="223" spans="1:8" ht="14.25" x14ac:dyDescent="0.2">
      <c r="A223" s="213"/>
      <c r="B223" s="213"/>
      <c r="C223" s="213"/>
      <c r="D223" s="212"/>
      <c r="E223" s="212"/>
      <c r="F223" s="212"/>
      <c r="G223" s="212"/>
      <c r="H223" s="216"/>
    </row>
    <row r="224" spans="1:8" ht="14.25" x14ac:dyDescent="0.2">
      <c r="A224" s="213"/>
      <c r="B224" s="213"/>
      <c r="C224" s="213"/>
      <c r="D224" s="212"/>
      <c r="E224" s="212"/>
      <c r="F224" s="212"/>
      <c r="G224" s="212"/>
      <c r="H224" s="216"/>
    </row>
    <row r="225" spans="1:8" ht="14.25" x14ac:dyDescent="0.2">
      <c r="A225" s="213"/>
      <c r="B225" s="213"/>
      <c r="C225" s="213"/>
      <c r="D225" s="212"/>
      <c r="E225" s="212"/>
      <c r="F225" s="212"/>
      <c r="G225" s="212"/>
      <c r="H225" s="216"/>
    </row>
    <row r="226" spans="1:8" ht="14.25" x14ac:dyDescent="0.2">
      <c r="A226" s="213"/>
      <c r="B226" s="213"/>
      <c r="C226" s="213"/>
      <c r="D226" s="212"/>
      <c r="E226" s="212"/>
      <c r="F226" s="212"/>
      <c r="G226" s="212"/>
      <c r="H226" s="216"/>
    </row>
    <row r="227" spans="1:8" ht="14.25" x14ac:dyDescent="0.2">
      <c r="A227" s="213"/>
      <c r="B227" s="213"/>
      <c r="C227" s="213"/>
      <c r="D227" s="212"/>
      <c r="E227" s="212"/>
      <c r="F227" s="212"/>
      <c r="G227" s="212"/>
      <c r="H227" s="216"/>
    </row>
    <row r="228" spans="1:8" ht="14.25" x14ac:dyDescent="0.2">
      <c r="A228" s="213"/>
      <c r="B228" s="213"/>
      <c r="C228" s="213"/>
      <c r="D228" s="212"/>
      <c r="E228" s="212"/>
      <c r="F228" s="212"/>
      <c r="G228" s="212"/>
      <c r="H228" s="216"/>
    </row>
    <row r="229" spans="1:8" ht="14.25" x14ac:dyDescent="0.2">
      <c r="A229" s="213"/>
      <c r="B229" s="213"/>
      <c r="C229" s="213"/>
      <c r="D229" s="212"/>
      <c r="E229" s="212"/>
      <c r="F229" s="212"/>
      <c r="G229" s="212"/>
      <c r="H229" s="216"/>
    </row>
    <row r="230" spans="1:8" ht="14.25" x14ac:dyDescent="0.2">
      <c r="A230" s="213"/>
      <c r="B230" s="213"/>
      <c r="C230" s="213"/>
      <c r="D230" s="212"/>
      <c r="E230" s="212"/>
      <c r="F230" s="212"/>
      <c r="G230" s="212"/>
      <c r="H230" s="216"/>
    </row>
    <row r="231" spans="1:8" ht="14.25" x14ac:dyDescent="0.2">
      <c r="A231" s="213"/>
      <c r="B231" s="213"/>
      <c r="C231" s="213"/>
      <c r="D231" s="212"/>
      <c r="E231" s="212"/>
      <c r="F231" s="212"/>
      <c r="G231" s="212"/>
      <c r="H231" s="216"/>
    </row>
    <row r="232" spans="1:8" ht="14.25" x14ac:dyDescent="0.2">
      <c r="A232" s="213"/>
      <c r="B232" s="213"/>
      <c r="C232" s="213"/>
      <c r="D232" s="212"/>
      <c r="E232" s="212"/>
      <c r="F232" s="212"/>
      <c r="G232" s="212"/>
      <c r="H232" s="216"/>
    </row>
    <row r="233" spans="1:8" ht="14.25" x14ac:dyDescent="0.2">
      <c r="A233" s="213"/>
      <c r="B233" s="213"/>
      <c r="C233" s="213"/>
      <c r="D233" s="212"/>
      <c r="E233" s="212"/>
      <c r="F233" s="212"/>
      <c r="G233" s="212"/>
      <c r="H233" s="216"/>
    </row>
    <row r="234" spans="1:8" ht="14.25" x14ac:dyDescent="0.2">
      <c r="A234" s="213"/>
      <c r="B234" s="213"/>
      <c r="C234" s="213"/>
      <c r="D234" s="212"/>
      <c r="E234" s="212"/>
      <c r="F234" s="212"/>
      <c r="G234" s="212"/>
      <c r="H234" s="216"/>
    </row>
    <row r="235" spans="1:8" ht="14.25" x14ac:dyDescent="0.2">
      <c r="A235" s="213"/>
      <c r="B235" s="213"/>
      <c r="C235" s="213"/>
      <c r="D235" s="212"/>
      <c r="E235" s="212"/>
      <c r="F235" s="212"/>
      <c r="G235" s="212"/>
      <c r="H235" s="216"/>
    </row>
    <row r="236" spans="1:8" ht="14.25" x14ac:dyDescent="0.2">
      <c r="A236" s="213"/>
      <c r="B236" s="213"/>
      <c r="C236" s="213"/>
      <c r="D236" s="212"/>
      <c r="E236" s="212"/>
      <c r="F236" s="212"/>
      <c r="G236" s="212"/>
      <c r="H236" s="216"/>
    </row>
    <row r="237" spans="1:8" ht="14.25" x14ac:dyDescent="0.2">
      <c r="A237" s="213"/>
      <c r="B237" s="213"/>
      <c r="C237" s="213"/>
      <c r="D237" s="212"/>
      <c r="E237" s="212"/>
      <c r="F237" s="212"/>
      <c r="G237" s="212"/>
      <c r="H237" s="216"/>
    </row>
    <row r="238" spans="1:8" ht="14.25" x14ac:dyDescent="0.2">
      <c r="A238" s="213"/>
      <c r="B238" s="213"/>
      <c r="C238" s="213"/>
      <c r="D238" s="212"/>
      <c r="E238" s="212"/>
      <c r="F238" s="212"/>
      <c r="G238" s="212"/>
      <c r="H238" s="216"/>
    </row>
    <row r="239" spans="1:8" ht="14.25" x14ac:dyDescent="0.2">
      <c r="A239" s="213"/>
      <c r="B239" s="213"/>
      <c r="C239" s="213"/>
      <c r="D239" s="212"/>
      <c r="E239" s="212"/>
      <c r="F239" s="212"/>
      <c r="G239" s="212"/>
      <c r="H239" s="216"/>
    </row>
    <row r="240" spans="1:8" ht="14.25" x14ac:dyDescent="0.2">
      <c r="A240" s="213"/>
      <c r="B240" s="213"/>
      <c r="C240" s="213"/>
      <c r="D240" s="212"/>
      <c r="E240" s="212"/>
      <c r="F240" s="212"/>
      <c r="G240" s="212"/>
      <c r="H240" s="216"/>
    </row>
    <row r="241" spans="1:8" ht="14.25" x14ac:dyDescent="0.2">
      <c r="A241" s="213"/>
      <c r="B241" s="213"/>
      <c r="C241" s="213"/>
      <c r="D241" s="212"/>
      <c r="E241" s="212"/>
      <c r="F241" s="212"/>
      <c r="G241" s="212"/>
      <c r="H241" s="216"/>
    </row>
    <row r="242" spans="1:8" ht="14.25" x14ac:dyDescent="0.2">
      <c r="A242" s="213"/>
      <c r="B242" s="213"/>
      <c r="C242" s="213"/>
      <c r="D242" s="212"/>
      <c r="E242" s="212"/>
      <c r="F242" s="212"/>
      <c r="G242" s="212"/>
      <c r="H242" s="216"/>
    </row>
    <row r="243" spans="1:8" ht="14.25" x14ac:dyDescent="0.2">
      <c r="A243" s="213"/>
      <c r="B243" s="213"/>
      <c r="C243" s="213"/>
      <c r="D243" s="212"/>
      <c r="E243" s="212"/>
      <c r="F243" s="212"/>
      <c r="G243" s="212"/>
      <c r="H243" s="216"/>
    </row>
    <row r="244" spans="1:8" ht="14.25" x14ac:dyDescent="0.2">
      <c r="A244" s="213"/>
      <c r="B244" s="213"/>
      <c r="C244" s="213"/>
      <c r="D244" s="212"/>
      <c r="E244" s="212"/>
      <c r="F244" s="212"/>
      <c r="G244" s="212"/>
      <c r="H244" s="216"/>
    </row>
    <row r="245" spans="1:8" ht="14.25" x14ac:dyDescent="0.2">
      <c r="A245" s="213"/>
      <c r="B245" s="213"/>
      <c r="C245" s="213"/>
      <c r="D245" s="212"/>
      <c r="E245" s="212"/>
      <c r="F245" s="212"/>
      <c r="G245" s="212"/>
      <c r="H245" s="216"/>
    </row>
    <row r="246" spans="1:8" ht="14.25" x14ac:dyDescent="0.2">
      <c r="A246" s="213"/>
      <c r="B246" s="213"/>
      <c r="C246" s="213"/>
      <c r="D246" s="212"/>
      <c r="E246" s="212"/>
      <c r="F246" s="212"/>
      <c r="G246" s="212"/>
      <c r="H246" s="216"/>
    </row>
    <row r="247" spans="1:8" ht="14.25" x14ac:dyDescent="0.2">
      <c r="A247" s="213"/>
      <c r="B247" s="213"/>
      <c r="C247" s="213"/>
      <c r="D247" s="212"/>
      <c r="E247" s="212"/>
      <c r="F247" s="212"/>
      <c r="G247" s="212"/>
      <c r="H247" s="216"/>
    </row>
    <row r="248" spans="1:8" ht="14.25" x14ac:dyDescent="0.2">
      <c r="A248" s="213"/>
      <c r="B248" s="213"/>
      <c r="C248" s="213"/>
      <c r="D248" s="212"/>
      <c r="E248" s="212"/>
      <c r="F248" s="212"/>
      <c r="G248" s="212"/>
      <c r="H248" s="216"/>
    </row>
    <row r="249" spans="1:8" ht="14.25" x14ac:dyDescent="0.2">
      <c r="A249" s="213"/>
      <c r="B249" s="213"/>
      <c r="C249" s="213"/>
      <c r="D249" s="212"/>
      <c r="E249" s="212"/>
      <c r="F249" s="212"/>
      <c r="G249" s="212"/>
      <c r="H249" s="216"/>
    </row>
    <row r="250" spans="1:8" ht="14.25" x14ac:dyDescent="0.2">
      <c r="A250" s="213"/>
      <c r="B250" s="213"/>
      <c r="C250" s="213"/>
      <c r="D250" s="212"/>
      <c r="E250" s="212"/>
      <c r="F250" s="212"/>
      <c r="G250" s="212"/>
      <c r="H250" s="216"/>
    </row>
    <row r="251" spans="1:8" ht="14.25" x14ac:dyDescent="0.2">
      <c r="A251" s="213"/>
      <c r="B251" s="213"/>
      <c r="C251" s="213"/>
      <c r="D251" s="212"/>
      <c r="E251" s="212"/>
      <c r="F251" s="212"/>
      <c r="G251" s="212"/>
      <c r="H251" s="216"/>
    </row>
    <row r="252" spans="1:8" x14ac:dyDescent="0.25">
      <c r="A252" s="213"/>
      <c r="B252" s="213"/>
      <c r="C252" s="213"/>
      <c r="D252" s="212"/>
      <c r="E252" s="212"/>
      <c r="F252" s="212"/>
      <c r="G252" s="212"/>
    </row>
    <row r="253" spans="1:8" x14ac:dyDescent="0.25">
      <c r="A253" s="213"/>
      <c r="B253" s="213"/>
      <c r="C253" s="213"/>
      <c r="D253" s="212"/>
      <c r="E253" s="212"/>
      <c r="F253" s="212"/>
      <c r="G253" s="212"/>
    </row>
    <row r="254" spans="1:8" s="182" customFormat="1" x14ac:dyDescent="0.25">
      <c r="A254" s="213"/>
      <c r="B254" s="213"/>
      <c r="C254" s="213"/>
      <c r="D254" s="212"/>
      <c r="E254" s="212"/>
      <c r="F254" s="212"/>
      <c r="G254" s="212"/>
      <c r="H254" s="215"/>
    </row>
    <row r="255" spans="1:8" ht="14.25" x14ac:dyDescent="0.2">
      <c r="A255" s="213"/>
      <c r="B255" s="213"/>
      <c r="C255" s="213"/>
      <c r="D255" s="212"/>
      <c r="E255" s="212"/>
      <c r="F255" s="212"/>
      <c r="G255" s="212"/>
      <c r="H255" s="214"/>
    </row>
    <row r="256" spans="1:8" ht="14.25" x14ac:dyDescent="0.2">
      <c r="A256" s="213"/>
      <c r="B256" s="213"/>
      <c r="C256" s="213"/>
      <c r="D256" s="212"/>
      <c r="E256" s="212"/>
      <c r="F256" s="212"/>
      <c r="G256" s="212"/>
      <c r="H256" s="214"/>
    </row>
    <row r="257" spans="1:8" ht="14.25" x14ac:dyDescent="0.2">
      <c r="A257" s="213"/>
      <c r="B257" s="213"/>
      <c r="C257" s="213"/>
      <c r="D257" s="212"/>
      <c r="E257" s="212"/>
      <c r="F257" s="212"/>
      <c r="G257" s="212"/>
      <c r="H257" s="214"/>
    </row>
    <row r="258" spans="1:8" ht="14.25" x14ac:dyDescent="0.2">
      <c r="A258" s="213"/>
      <c r="B258" s="213"/>
      <c r="C258" s="213"/>
      <c r="D258" s="212"/>
      <c r="E258" s="212"/>
      <c r="F258" s="212"/>
      <c r="G258" s="212"/>
      <c r="H258" s="214"/>
    </row>
    <row r="259" spans="1:8" ht="14.25" x14ac:dyDescent="0.2">
      <c r="A259" s="213"/>
      <c r="B259" s="213"/>
      <c r="C259" s="213"/>
      <c r="D259" s="212"/>
      <c r="E259" s="212"/>
      <c r="F259" s="212"/>
      <c r="G259" s="212"/>
      <c r="H259" s="214"/>
    </row>
    <row r="260" spans="1:8" ht="14.25" x14ac:dyDescent="0.2">
      <c r="A260" s="213"/>
      <c r="B260" s="213"/>
      <c r="C260" s="213"/>
      <c r="D260" s="212"/>
      <c r="E260" s="212"/>
      <c r="F260" s="212"/>
      <c r="G260" s="212"/>
      <c r="H260" s="214"/>
    </row>
    <row r="261" spans="1:8" ht="14.25" x14ac:dyDescent="0.2">
      <c r="A261" s="213"/>
      <c r="B261" s="213"/>
      <c r="C261" s="213"/>
      <c r="D261" s="212"/>
      <c r="E261" s="212"/>
      <c r="F261" s="212"/>
      <c r="G261" s="212"/>
      <c r="H261" s="214"/>
    </row>
    <row r="262" spans="1:8" ht="14.25" x14ac:dyDescent="0.2">
      <c r="A262" s="213"/>
      <c r="B262" s="213"/>
      <c r="C262" s="213"/>
      <c r="D262" s="212"/>
      <c r="E262" s="212"/>
      <c r="F262" s="212"/>
      <c r="G262" s="212"/>
      <c r="H262" s="214"/>
    </row>
    <row r="263" spans="1:8" ht="14.25" x14ac:dyDescent="0.2">
      <c r="A263" s="213"/>
      <c r="B263" s="213"/>
      <c r="C263" s="213"/>
      <c r="D263" s="212"/>
      <c r="E263" s="212"/>
      <c r="F263" s="212"/>
      <c r="G263" s="212"/>
      <c r="H263" s="214"/>
    </row>
    <row r="264" spans="1:8" ht="14.25" x14ac:dyDescent="0.2">
      <c r="A264" s="213"/>
      <c r="B264" s="213"/>
      <c r="C264" s="213"/>
      <c r="D264" s="212"/>
      <c r="E264" s="212"/>
      <c r="F264" s="212"/>
      <c r="G264" s="212"/>
      <c r="H264" s="214"/>
    </row>
    <row r="265" spans="1:8" ht="14.25" x14ac:dyDescent="0.2">
      <c r="A265" s="213"/>
      <c r="B265" s="213"/>
      <c r="C265" s="213"/>
      <c r="D265" s="212"/>
      <c r="E265" s="212"/>
      <c r="F265" s="212"/>
      <c r="G265" s="212"/>
      <c r="H265" s="214"/>
    </row>
    <row r="266" spans="1:8" ht="14.25" x14ac:dyDescent="0.2">
      <c r="A266" s="213"/>
      <c r="B266" s="213"/>
      <c r="C266" s="213"/>
      <c r="D266" s="212"/>
      <c r="E266" s="212"/>
      <c r="F266" s="212"/>
      <c r="G266" s="212"/>
      <c r="H266" s="214"/>
    </row>
    <row r="267" spans="1:8" ht="14.25" x14ac:dyDescent="0.2">
      <c r="A267" s="213"/>
      <c r="B267" s="213"/>
      <c r="C267" s="213"/>
      <c r="D267" s="212"/>
      <c r="E267" s="212"/>
      <c r="F267" s="212"/>
      <c r="G267" s="212"/>
      <c r="H267" s="214"/>
    </row>
    <row r="268" spans="1:8" ht="14.25" x14ac:dyDescent="0.2">
      <c r="A268" s="213"/>
      <c r="B268" s="213"/>
      <c r="C268" s="213"/>
      <c r="D268" s="212"/>
      <c r="E268" s="212"/>
      <c r="F268" s="212"/>
      <c r="G268" s="212"/>
      <c r="H268" s="214"/>
    </row>
    <row r="269" spans="1:8" ht="14.25" x14ac:dyDescent="0.2">
      <c r="A269" s="213"/>
      <c r="B269" s="213"/>
      <c r="C269" s="213"/>
      <c r="D269" s="212"/>
      <c r="E269" s="212"/>
      <c r="F269" s="212"/>
      <c r="G269" s="212"/>
      <c r="H269" s="214"/>
    </row>
    <row r="270" spans="1:8" ht="14.25" x14ac:dyDescent="0.2">
      <c r="A270" s="213"/>
      <c r="B270" s="213"/>
      <c r="C270" s="213"/>
      <c r="D270" s="212"/>
      <c r="E270" s="212"/>
      <c r="F270" s="212"/>
      <c r="G270" s="212"/>
      <c r="H270" s="214"/>
    </row>
    <row r="271" spans="1:8" ht="14.25" x14ac:dyDescent="0.2">
      <c r="A271" s="213"/>
      <c r="B271" s="213"/>
      <c r="C271" s="213"/>
      <c r="D271" s="212"/>
      <c r="E271" s="212"/>
      <c r="F271" s="212"/>
      <c r="G271" s="212"/>
      <c r="H271" s="214"/>
    </row>
    <row r="272" spans="1:8" ht="14.25" x14ac:dyDescent="0.2">
      <c r="A272" s="213"/>
      <c r="B272" s="213"/>
      <c r="C272" s="213"/>
      <c r="D272" s="212"/>
      <c r="E272" s="212"/>
      <c r="F272" s="212"/>
      <c r="G272" s="212"/>
      <c r="H272" s="214"/>
    </row>
    <row r="273" spans="1:8" ht="14.25" x14ac:dyDescent="0.2">
      <c r="A273" s="213"/>
      <c r="B273" s="213"/>
      <c r="C273" s="213"/>
      <c r="D273" s="212"/>
      <c r="E273" s="212"/>
      <c r="F273" s="212"/>
      <c r="G273" s="212"/>
      <c r="H273" s="214"/>
    </row>
    <row r="274" spans="1:8" ht="14.25" x14ac:dyDescent="0.2">
      <c r="A274" s="213"/>
      <c r="B274" s="213"/>
      <c r="C274" s="213"/>
      <c r="D274" s="212"/>
      <c r="E274" s="212"/>
      <c r="F274" s="212"/>
      <c r="G274" s="212"/>
      <c r="H274" s="214"/>
    </row>
    <row r="275" spans="1:8" ht="14.25" x14ac:dyDescent="0.2">
      <c r="A275" s="213"/>
      <c r="B275" s="213"/>
      <c r="C275" s="213"/>
      <c r="D275" s="212"/>
      <c r="E275" s="212"/>
      <c r="F275" s="212"/>
      <c r="G275" s="212"/>
      <c r="H275" s="214"/>
    </row>
    <row r="276" spans="1:8" ht="14.25" x14ac:dyDescent="0.2">
      <c r="A276" s="213"/>
      <c r="B276" s="213"/>
      <c r="C276" s="213"/>
      <c r="D276" s="212"/>
      <c r="E276" s="212"/>
      <c r="F276" s="212"/>
      <c r="G276" s="212"/>
      <c r="H276" s="214"/>
    </row>
    <row r="277" spans="1:8" ht="14.25" x14ac:dyDescent="0.2">
      <c r="A277" s="213"/>
      <c r="B277" s="213"/>
      <c r="C277" s="213"/>
      <c r="D277" s="212"/>
      <c r="E277" s="212"/>
      <c r="F277" s="212"/>
      <c r="G277" s="212"/>
      <c r="H277" s="214"/>
    </row>
    <row r="278" spans="1:8" ht="14.25" x14ac:dyDescent="0.2">
      <c r="A278" s="213"/>
      <c r="B278" s="213"/>
      <c r="C278" s="213"/>
      <c r="D278" s="212"/>
      <c r="E278" s="212"/>
      <c r="F278" s="212"/>
      <c r="G278" s="212"/>
      <c r="H278" s="214"/>
    </row>
    <row r="279" spans="1:8" ht="14.25" x14ac:dyDescent="0.2">
      <c r="A279" s="213"/>
      <c r="B279" s="213"/>
      <c r="C279" s="213"/>
      <c r="D279" s="212"/>
      <c r="E279" s="212"/>
      <c r="F279" s="212"/>
      <c r="G279" s="212"/>
      <c r="H279" s="214"/>
    </row>
    <row r="280" spans="1:8" ht="14.25" x14ac:dyDescent="0.2">
      <c r="A280" s="213"/>
      <c r="B280" s="213"/>
      <c r="C280" s="213"/>
      <c r="D280" s="212"/>
      <c r="E280" s="212"/>
      <c r="F280" s="212"/>
      <c r="G280" s="212"/>
      <c r="H280" s="214"/>
    </row>
    <row r="281" spans="1:8" ht="14.25" x14ac:dyDescent="0.2">
      <c r="A281" s="213"/>
      <c r="B281" s="213"/>
      <c r="C281" s="213"/>
      <c r="D281" s="212"/>
      <c r="E281" s="212"/>
      <c r="F281" s="212"/>
      <c r="G281" s="212"/>
      <c r="H281" s="214"/>
    </row>
    <row r="282" spans="1:8" ht="14.25" x14ac:dyDescent="0.2">
      <c r="A282" s="213"/>
      <c r="B282" s="213"/>
      <c r="C282" s="213"/>
      <c r="D282" s="212"/>
      <c r="E282" s="212"/>
      <c r="F282" s="212"/>
      <c r="G282" s="212"/>
      <c r="H282" s="214"/>
    </row>
    <row r="283" spans="1:8" ht="14.25" x14ac:dyDescent="0.2">
      <c r="A283" s="213"/>
      <c r="B283" s="213"/>
      <c r="C283" s="213"/>
      <c r="D283" s="212"/>
      <c r="E283" s="212"/>
      <c r="F283" s="212"/>
      <c r="G283" s="212"/>
      <c r="H283" s="214"/>
    </row>
    <row r="284" spans="1:8" ht="14.25" x14ac:dyDescent="0.2">
      <c r="A284" s="213"/>
      <c r="B284" s="213"/>
      <c r="C284" s="213"/>
      <c r="D284" s="212"/>
      <c r="E284" s="212"/>
      <c r="F284" s="212"/>
      <c r="G284" s="212"/>
      <c r="H284" s="214"/>
    </row>
    <row r="285" spans="1:8" ht="14.25" x14ac:dyDescent="0.2">
      <c r="A285" s="213"/>
      <c r="B285" s="213"/>
      <c r="C285" s="213"/>
      <c r="D285" s="212"/>
      <c r="E285" s="212"/>
      <c r="F285" s="212"/>
      <c r="G285" s="212"/>
      <c r="H285" s="214"/>
    </row>
    <row r="286" spans="1:8" ht="14.25" x14ac:dyDescent="0.2">
      <c r="A286" s="213"/>
      <c r="B286" s="213"/>
      <c r="C286" s="213"/>
      <c r="D286" s="212"/>
      <c r="E286" s="212"/>
      <c r="F286" s="212"/>
      <c r="G286" s="212"/>
      <c r="H286" s="214"/>
    </row>
    <row r="287" spans="1:8" ht="14.25" x14ac:dyDescent="0.2">
      <c r="A287" s="213"/>
      <c r="B287" s="213"/>
      <c r="C287" s="213"/>
      <c r="D287" s="212"/>
      <c r="E287" s="212"/>
      <c r="F287" s="212"/>
      <c r="G287" s="212"/>
      <c r="H287" s="214"/>
    </row>
    <row r="288" spans="1:8" ht="14.25" x14ac:dyDescent="0.2">
      <c r="A288" s="213"/>
      <c r="B288" s="213"/>
      <c r="C288" s="213"/>
      <c r="D288" s="212"/>
      <c r="E288" s="212"/>
      <c r="F288" s="212"/>
      <c r="G288" s="212"/>
      <c r="H288" s="214"/>
    </row>
    <row r="289" spans="1:8" ht="14.25" x14ac:dyDescent="0.2">
      <c r="A289" s="213"/>
      <c r="B289" s="213"/>
      <c r="C289" s="213"/>
      <c r="D289" s="212"/>
      <c r="E289" s="212"/>
      <c r="F289" s="212"/>
      <c r="G289" s="212"/>
      <c r="H289" s="214"/>
    </row>
    <row r="290" spans="1:8" ht="14.25" x14ac:dyDescent="0.2">
      <c r="A290" s="213"/>
      <c r="B290" s="213"/>
      <c r="C290" s="213"/>
      <c r="D290" s="212"/>
      <c r="E290" s="212"/>
      <c r="F290" s="212"/>
      <c r="G290" s="212"/>
      <c r="H290" s="214"/>
    </row>
    <row r="291" spans="1:8" ht="14.25" x14ac:dyDescent="0.2">
      <c r="A291" s="213"/>
      <c r="B291" s="213"/>
      <c r="C291" s="213"/>
      <c r="D291" s="212"/>
      <c r="E291" s="212"/>
      <c r="F291" s="212"/>
      <c r="G291" s="212"/>
      <c r="H291" s="214"/>
    </row>
    <row r="292" spans="1:8" ht="14.25" x14ac:dyDescent="0.2">
      <c r="A292" s="213"/>
      <c r="B292" s="213"/>
      <c r="C292" s="213"/>
      <c r="D292" s="212"/>
      <c r="E292" s="212"/>
      <c r="F292" s="212"/>
      <c r="G292" s="212"/>
      <c r="H292" s="214"/>
    </row>
    <row r="293" spans="1:8" ht="14.25" x14ac:dyDescent="0.2">
      <c r="A293" s="213"/>
      <c r="B293" s="213"/>
      <c r="C293" s="213"/>
      <c r="D293" s="212"/>
      <c r="E293" s="212"/>
      <c r="F293" s="212"/>
      <c r="G293" s="212"/>
      <c r="H293" s="214"/>
    </row>
    <row r="294" spans="1:8" ht="14.25" x14ac:dyDescent="0.2">
      <c r="A294" s="213"/>
      <c r="B294" s="213"/>
      <c r="C294" s="213"/>
      <c r="D294" s="212"/>
      <c r="E294" s="212"/>
      <c r="F294" s="212"/>
      <c r="G294" s="212"/>
      <c r="H294" s="214"/>
    </row>
    <row r="295" spans="1:8" ht="14.25" x14ac:dyDescent="0.2">
      <c r="A295" s="213"/>
      <c r="B295" s="213"/>
      <c r="C295" s="213"/>
      <c r="D295" s="212"/>
      <c r="E295" s="212"/>
      <c r="F295" s="212"/>
      <c r="G295" s="212"/>
      <c r="H295" s="214"/>
    </row>
    <row r="296" spans="1:8" ht="14.25" x14ac:dyDescent="0.2">
      <c r="A296" s="213"/>
      <c r="B296" s="213"/>
      <c r="C296" s="213"/>
      <c r="D296" s="212"/>
      <c r="E296" s="212"/>
      <c r="F296" s="212"/>
      <c r="G296" s="212"/>
      <c r="H296" s="214"/>
    </row>
    <row r="297" spans="1:8" ht="14.25" x14ac:dyDescent="0.2">
      <c r="A297" s="213"/>
      <c r="B297" s="213"/>
      <c r="C297" s="213"/>
      <c r="D297" s="212"/>
      <c r="E297" s="212"/>
      <c r="F297" s="212"/>
      <c r="G297" s="212"/>
      <c r="H297" s="214"/>
    </row>
    <row r="298" spans="1:8" ht="14.25" x14ac:dyDescent="0.2">
      <c r="A298" s="213"/>
      <c r="B298" s="213"/>
      <c r="C298" s="213"/>
      <c r="D298" s="212"/>
      <c r="E298" s="212"/>
      <c r="F298" s="212"/>
      <c r="G298" s="212"/>
      <c r="H298" s="214"/>
    </row>
    <row r="299" spans="1:8" ht="14.25" x14ac:dyDescent="0.2">
      <c r="A299" s="213"/>
      <c r="B299" s="213"/>
      <c r="C299" s="213"/>
      <c r="D299" s="212"/>
      <c r="E299" s="212"/>
      <c r="F299" s="212"/>
      <c r="G299" s="212"/>
      <c r="H299" s="214"/>
    </row>
    <row r="300" spans="1:8" ht="14.25" x14ac:dyDescent="0.2">
      <c r="A300" s="213"/>
      <c r="B300" s="213"/>
      <c r="C300" s="213"/>
      <c r="D300" s="212"/>
      <c r="E300" s="212"/>
      <c r="F300" s="212"/>
      <c r="G300" s="212"/>
      <c r="H300" s="214"/>
    </row>
    <row r="301" spans="1:8" ht="14.25" x14ac:dyDescent="0.2">
      <c r="A301" s="213"/>
      <c r="B301" s="213"/>
      <c r="C301" s="213"/>
      <c r="D301" s="212"/>
      <c r="E301" s="212"/>
      <c r="F301" s="212"/>
      <c r="G301" s="212"/>
      <c r="H301" s="214"/>
    </row>
    <row r="302" spans="1:8" ht="14.25" x14ac:dyDescent="0.2">
      <c r="A302" s="213"/>
      <c r="B302" s="213"/>
      <c r="C302" s="213"/>
      <c r="D302" s="212"/>
      <c r="E302" s="212"/>
      <c r="F302" s="212"/>
      <c r="G302" s="212"/>
      <c r="H302" s="214"/>
    </row>
    <row r="303" spans="1:8" ht="14.25" x14ac:dyDescent="0.2">
      <c r="A303" s="213"/>
      <c r="B303" s="213"/>
      <c r="C303" s="213"/>
      <c r="D303" s="212"/>
      <c r="E303" s="212"/>
      <c r="F303" s="212"/>
      <c r="G303" s="212"/>
      <c r="H303" s="214"/>
    </row>
    <row r="304" spans="1:8" ht="14.25" x14ac:dyDescent="0.2">
      <c r="A304" s="213"/>
      <c r="B304" s="213"/>
      <c r="C304" s="213"/>
      <c r="D304" s="212"/>
      <c r="E304" s="212"/>
      <c r="F304" s="212"/>
      <c r="G304" s="212"/>
      <c r="H304" s="214"/>
    </row>
    <row r="305" spans="1:7" s="182" customFormat="1" x14ac:dyDescent="0.25">
      <c r="A305" s="213"/>
      <c r="B305" s="213"/>
      <c r="C305" s="213"/>
      <c r="D305" s="212"/>
      <c r="E305" s="212"/>
      <c r="F305" s="212"/>
      <c r="G305" s="212"/>
    </row>
    <row r="306" spans="1:7" s="182" customFormat="1" x14ac:dyDescent="0.25">
      <c r="A306" s="213"/>
      <c r="B306" s="213"/>
      <c r="C306" s="213"/>
      <c r="D306" s="212"/>
      <c r="E306" s="212"/>
      <c r="F306" s="212"/>
      <c r="G306" s="212"/>
    </row>
    <row r="307" spans="1:7" s="182" customFormat="1" x14ac:dyDescent="0.25">
      <c r="A307" s="213"/>
      <c r="B307" s="213"/>
      <c r="C307" s="213"/>
      <c r="D307" s="212"/>
      <c r="E307" s="212"/>
      <c r="F307" s="212"/>
      <c r="G307" s="212"/>
    </row>
    <row r="308" spans="1:7" s="182" customFormat="1" x14ac:dyDescent="0.25">
      <c r="A308" s="213"/>
      <c r="B308" s="213"/>
      <c r="C308" s="213"/>
      <c r="D308" s="212"/>
      <c r="E308" s="212"/>
      <c r="F308" s="212"/>
      <c r="G308" s="212"/>
    </row>
    <row r="309" spans="1:7" s="182" customFormat="1" x14ac:dyDescent="0.25">
      <c r="A309" s="213"/>
      <c r="B309" s="213"/>
      <c r="C309" s="213"/>
      <c r="D309" s="212"/>
      <c r="E309" s="212"/>
      <c r="F309" s="212"/>
      <c r="G309" s="212"/>
    </row>
    <row r="310" spans="1:7" s="182" customFormat="1" x14ac:dyDescent="0.25">
      <c r="A310" s="213"/>
      <c r="B310" s="213"/>
      <c r="C310" s="213"/>
      <c r="D310" s="212"/>
      <c r="E310" s="212"/>
      <c r="F310" s="212"/>
      <c r="G310" s="212"/>
    </row>
    <row r="311" spans="1:7" s="182" customFormat="1" x14ac:dyDescent="0.25">
      <c r="A311" s="213"/>
      <c r="B311" s="213"/>
      <c r="C311" s="213"/>
      <c r="D311" s="212"/>
      <c r="E311" s="212"/>
      <c r="F311" s="212"/>
      <c r="G311" s="212"/>
    </row>
    <row r="312" spans="1:7" s="182" customFormat="1" x14ac:dyDescent="0.25">
      <c r="A312" s="213"/>
      <c r="B312" s="213"/>
      <c r="C312" s="213"/>
      <c r="D312" s="212"/>
      <c r="E312" s="212"/>
      <c r="F312" s="212"/>
      <c r="G312" s="212"/>
    </row>
    <row r="313" spans="1:7" s="182" customFormat="1" x14ac:dyDescent="0.25">
      <c r="A313" s="213"/>
      <c r="B313" s="213"/>
      <c r="C313" s="213"/>
      <c r="D313" s="212"/>
      <c r="E313" s="212"/>
      <c r="F313" s="212"/>
      <c r="G313" s="212"/>
    </row>
    <row r="314" spans="1:7" s="182" customFormat="1" x14ac:dyDescent="0.25">
      <c r="A314" s="213"/>
      <c r="B314" s="213"/>
      <c r="C314" s="213"/>
      <c r="D314" s="212"/>
      <c r="E314" s="212"/>
      <c r="F314" s="212"/>
      <c r="G314" s="212"/>
    </row>
    <row r="315" spans="1:7" s="182" customFormat="1" x14ac:dyDescent="0.25">
      <c r="A315" s="213"/>
      <c r="B315" s="213"/>
      <c r="C315" s="213"/>
      <c r="D315" s="212"/>
      <c r="E315" s="212"/>
      <c r="F315" s="212"/>
      <c r="G315" s="212"/>
    </row>
    <row r="316" spans="1:7" s="182" customFormat="1" x14ac:dyDescent="0.25">
      <c r="A316" s="213"/>
      <c r="B316" s="213"/>
      <c r="C316" s="213"/>
      <c r="D316" s="212"/>
      <c r="E316" s="212"/>
      <c r="F316" s="212"/>
      <c r="G316" s="212"/>
    </row>
    <row r="317" spans="1:7" s="182" customFormat="1" x14ac:dyDescent="0.25">
      <c r="A317" s="213"/>
      <c r="B317" s="213"/>
      <c r="C317" s="213"/>
      <c r="D317" s="212"/>
      <c r="E317" s="212"/>
      <c r="F317" s="212"/>
      <c r="G317" s="212"/>
    </row>
    <row r="318" spans="1:7" s="182" customFormat="1" x14ac:dyDescent="0.25">
      <c r="A318" s="213"/>
      <c r="B318" s="213"/>
      <c r="C318" s="213"/>
      <c r="D318" s="212"/>
      <c r="E318" s="212"/>
      <c r="F318" s="212"/>
      <c r="G318" s="212"/>
    </row>
    <row r="319" spans="1:7" s="182" customFormat="1" x14ac:dyDescent="0.25">
      <c r="A319" s="213"/>
      <c r="B319" s="213"/>
      <c r="C319" s="213"/>
      <c r="D319" s="212"/>
      <c r="E319" s="212"/>
      <c r="F319" s="212"/>
      <c r="G319" s="212"/>
    </row>
    <row r="320" spans="1:7" s="182" customFormat="1" x14ac:dyDescent="0.25">
      <c r="A320" s="213"/>
      <c r="B320" s="213"/>
      <c r="C320" s="213"/>
      <c r="D320" s="212"/>
      <c r="E320" s="212"/>
      <c r="F320" s="212"/>
      <c r="G320" s="212"/>
    </row>
    <row r="321" spans="1:7" s="182" customFormat="1" x14ac:dyDescent="0.25">
      <c r="A321" s="213"/>
      <c r="B321" s="213"/>
      <c r="C321" s="213"/>
      <c r="D321" s="212"/>
      <c r="E321" s="212"/>
      <c r="F321" s="212"/>
      <c r="G321" s="212"/>
    </row>
    <row r="322" spans="1:7" s="182" customFormat="1" x14ac:dyDescent="0.25">
      <c r="A322" s="213"/>
      <c r="B322" s="213"/>
      <c r="C322" s="213"/>
      <c r="D322" s="212"/>
      <c r="E322" s="212"/>
      <c r="F322" s="212"/>
      <c r="G322" s="212"/>
    </row>
    <row r="323" spans="1:7" s="182" customFormat="1" x14ac:dyDescent="0.25">
      <c r="A323" s="213"/>
      <c r="B323" s="213"/>
      <c r="C323" s="213"/>
      <c r="D323" s="212"/>
      <c r="E323" s="212"/>
      <c r="F323" s="212"/>
      <c r="G323" s="212"/>
    </row>
    <row r="324" spans="1:7" s="182" customFormat="1" x14ac:dyDescent="0.25">
      <c r="A324" s="213"/>
      <c r="B324" s="213"/>
      <c r="C324" s="213"/>
      <c r="D324" s="212"/>
      <c r="E324" s="212"/>
      <c r="F324" s="212"/>
      <c r="G324" s="212"/>
    </row>
    <row r="325" spans="1:7" s="182" customFormat="1" x14ac:dyDescent="0.25">
      <c r="A325" s="213"/>
      <c r="B325" s="213"/>
      <c r="C325" s="213"/>
      <c r="D325" s="212"/>
      <c r="E325" s="212"/>
      <c r="F325" s="212"/>
      <c r="G325" s="212"/>
    </row>
    <row r="326" spans="1:7" s="182" customFormat="1" x14ac:dyDescent="0.25">
      <c r="A326" s="213"/>
      <c r="B326" s="213"/>
      <c r="C326" s="213"/>
      <c r="D326" s="212"/>
      <c r="E326" s="212"/>
      <c r="F326" s="212"/>
      <c r="G326" s="212"/>
    </row>
    <row r="327" spans="1:7" s="182" customFormat="1" x14ac:dyDescent="0.25">
      <c r="A327" s="213"/>
      <c r="B327" s="213"/>
      <c r="C327" s="213"/>
      <c r="D327" s="212"/>
      <c r="E327" s="212"/>
      <c r="F327" s="212"/>
      <c r="G327" s="212"/>
    </row>
    <row r="328" spans="1:7" s="182" customFormat="1" x14ac:dyDescent="0.25">
      <c r="A328" s="213"/>
      <c r="B328" s="213"/>
      <c r="C328" s="213"/>
      <c r="D328" s="212"/>
      <c r="E328" s="212"/>
      <c r="F328" s="212"/>
      <c r="G328" s="212"/>
    </row>
    <row r="329" spans="1:7" s="182" customFormat="1" x14ac:dyDescent="0.25">
      <c r="A329" s="213"/>
      <c r="B329" s="213"/>
      <c r="C329" s="213"/>
      <c r="D329" s="212"/>
      <c r="E329" s="212"/>
      <c r="F329" s="212"/>
      <c r="G329" s="212"/>
    </row>
    <row r="330" spans="1:7" s="182" customFormat="1" x14ac:dyDescent="0.25">
      <c r="A330" s="213"/>
      <c r="B330" s="213"/>
      <c r="C330" s="213"/>
      <c r="D330" s="212"/>
      <c r="E330" s="212"/>
      <c r="F330" s="212"/>
      <c r="G330" s="212"/>
    </row>
    <row r="331" spans="1:7" s="182" customFormat="1" x14ac:dyDescent="0.25">
      <c r="A331" s="213"/>
      <c r="B331" s="213"/>
      <c r="C331" s="213"/>
      <c r="D331" s="212"/>
      <c r="E331" s="212"/>
      <c r="F331" s="212"/>
      <c r="G331" s="212"/>
    </row>
    <row r="332" spans="1:7" s="182" customFormat="1" x14ac:dyDescent="0.25">
      <c r="A332" s="213"/>
      <c r="B332" s="213"/>
      <c r="C332" s="213"/>
      <c r="D332" s="212"/>
      <c r="E332" s="212"/>
      <c r="F332" s="212"/>
      <c r="G332" s="212"/>
    </row>
    <row r="333" spans="1:7" s="182" customFormat="1" x14ac:dyDescent="0.25">
      <c r="A333" s="213"/>
      <c r="B333" s="213"/>
      <c r="C333" s="213"/>
      <c r="D333" s="212"/>
      <c r="E333" s="212"/>
      <c r="F333" s="212"/>
      <c r="G333" s="212"/>
    </row>
    <row r="334" spans="1:7" s="182" customFormat="1" x14ac:dyDescent="0.25">
      <c r="A334" s="213"/>
      <c r="B334" s="213"/>
      <c r="C334" s="213"/>
      <c r="D334" s="212"/>
      <c r="E334" s="212"/>
      <c r="F334" s="212"/>
      <c r="G334" s="212"/>
    </row>
    <row r="335" spans="1:7" s="182" customFormat="1" x14ac:dyDescent="0.25">
      <c r="A335" s="213"/>
      <c r="B335" s="213"/>
      <c r="C335" s="213"/>
      <c r="D335" s="212"/>
      <c r="E335" s="212"/>
      <c r="F335" s="212"/>
      <c r="G335" s="212"/>
    </row>
    <row r="336" spans="1:7" s="182" customFormat="1" x14ac:dyDescent="0.25">
      <c r="A336" s="213"/>
      <c r="B336" s="213"/>
      <c r="C336" s="213"/>
      <c r="D336" s="212"/>
      <c r="E336" s="212"/>
      <c r="F336" s="212"/>
      <c r="G336" s="212"/>
    </row>
    <row r="337" spans="1:7" s="182" customFormat="1" x14ac:dyDescent="0.25">
      <c r="A337" s="213"/>
      <c r="B337" s="213"/>
      <c r="C337" s="213"/>
      <c r="D337" s="212"/>
      <c r="E337" s="212"/>
      <c r="F337" s="212"/>
      <c r="G337" s="212"/>
    </row>
    <row r="338" spans="1:7" s="182" customFormat="1" x14ac:dyDescent="0.25">
      <c r="A338" s="213"/>
      <c r="B338" s="213"/>
      <c r="C338" s="213"/>
      <c r="D338" s="212"/>
      <c r="E338" s="212"/>
      <c r="F338" s="212"/>
      <c r="G338" s="212"/>
    </row>
    <row r="339" spans="1:7" s="182" customFormat="1" x14ac:dyDescent="0.25">
      <c r="A339" s="213"/>
      <c r="B339" s="213"/>
      <c r="C339" s="213"/>
      <c r="D339" s="212"/>
      <c r="E339" s="212"/>
      <c r="F339" s="212"/>
      <c r="G339" s="212"/>
    </row>
    <row r="340" spans="1:7" s="182" customFormat="1" x14ac:dyDescent="0.25">
      <c r="A340" s="213"/>
      <c r="B340" s="213"/>
      <c r="C340" s="213"/>
      <c r="D340" s="212"/>
      <c r="E340" s="212"/>
      <c r="F340" s="212"/>
      <c r="G340" s="212"/>
    </row>
    <row r="341" spans="1:7" s="182" customFormat="1" x14ac:dyDescent="0.25">
      <c r="A341" s="213"/>
      <c r="B341" s="213"/>
      <c r="C341" s="213"/>
      <c r="D341" s="212"/>
      <c r="E341" s="212"/>
      <c r="F341" s="212"/>
      <c r="G341" s="212"/>
    </row>
    <row r="342" spans="1:7" s="182" customFormat="1" x14ac:dyDescent="0.25">
      <c r="A342" s="213"/>
      <c r="B342" s="213"/>
      <c r="C342" s="213"/>
      <c r="D342" s="212"/>
      <c r="E342" s="212"/>
      <c r="F342" s="212"/>
      <c r="G342" s="212"/>
    </row>
    <row r="343" spans="1:7" s="182" customFormat="1" x14ac:dyDescent="0.25">
      <c r="A343" s="213"/>
      <c r="B343" s="213"/>
      <c r="C343" s="213"/>
      <c r="D343" s="212"/>
      <c r="E343" s="212"/>
      <c r="F343" s="212"/>
      <c r="G343" s="212"/>
    </row>
    <row r="344" spans="1:7" s="182" customFormat="1" x14ac:dyDescent="0.25">
      <c r="A344" s="213"/>
      <c r="B344" s="213"/>
      <c r="C344" s="213"/>
      <c r="D344" s="212"/>
      <c r="E344" s="212"/>
      <c r="F344" s="212"/>
      <c r="G344" s="212"/>
    </row>
    <row r="345" spans="1:7" s="182" customFormat="1" x14ac:dyDescent="0.25">
      <c r="A345" s="213"/>
      <c r="B345" s="213"/>
      <c r="C345" s="213"/>
      <c r="D345" s="212"/>
      <c r="E345" s="212"/>
      <c r="F345" s="212"/>
      <c r="G345" s="212"/>
    </row>
    <row r="346" spans="1:7" s="182" customFormat="1" x14ac:dyDescent="0.25">
      <c r="A346" s="213"/>
      <c r="B346" s="213"/>
      <c r="C346" s="213"/>
      <c r="D346" s="212"/>
      <c r="E346" s="212"/>
      <c r="F346" s="212"/>
      <c r="G346" s="212"/>
    </row>
    <row r="347" spans="1:7" s="182" customFormat="1" x14ac:dyDescent="0.25">
      <c r="A347" s="213"/>
      <c r="B347" s="213"/>
      <c r="C347" s="213"/>
      <c r="D347" s="212"/>
      <c r="E347" s="212"/>
      <c r="F347" s="212"/>
      <c r="G347" s="212"/>
    </row>
    <row r="348" spans="1:7" s="182" customFormat="1" x14ac:dyDescent="0.25">
      <c r="A348" s="213"/>
      <c r="B348" s="213"/>
      <c r="C348" s="213"/>
      <c r="D348" s="212"/>
      <c r="E348" s="212"/>
      <c r="F348" s="212"/>
      <c r="G348" s="212"/>
    </row>
    <row r="349" spans="1:7" s="182" customFormat="1" x14ac:dyDescent="0.25">
      <c r="A349" s="213"/>
      <c r="B349" s="213"/>
      <c r="C349" s="213"/>
      <c r="D349" s="212"/>
      <c r="E349" s="212"/>
      <c r="F349" s="212"/>
      <c r="G349" s="212"/>
    </row>
    <row r="350" spans="1:7" s="182" customFormat="1" x14ac:dyDescent="0.25">
      <c r="A350" s="213"/>
      <c r="B350" s="213"/>
      <c r="C350" s="213"/>
      <c r="D350" s="212"/>
      <c r="E350" s="212"/>
      <c r="F350" s="212"/>
      <c r="G350" s="212"/>
    </row>
    <row r="351" spans="1:7" s="182" customFormat="1" x14ac:dyDescent="0.25">
      <c r="A351" s="213"/>
      <c r="B351" s="213"/>
      <c r="C351" s="213"/>
      <c r="D351" s="212"/>
      <c r="E351" s="212"/>
      <c r="F351" s="212"/>
      <c r="G351" s="212"/>
    </row>
    <row r="352" spans="1:7" s="182" customFormat="1" x14ac:dyDescent="0.25">
      <c r="A352" s="213"/>
      <c r="B352" s="213"/>
      <c r="C352" s="213"/>
      <c r="D352" s="212"/>
      <c r="E352" s="212"/>
      <c r="F352" s="212"/>
      <c r="G352" s="212"/>
    </row>
    <row r="353" spans="1:7" s="182" customFormat="1" x14ac:dyDescent="0.25">
      <c r="A353" s="213"/>
      <c r="B353" s="213"/>
      <c r="C353" s="213"/>
      <c r="D353" s="212"/>
      <c r="E353" s="212"/>
      <c r="F353" s="212"/>
      <c r="G353" s="212"/>
    </row>
    <row r="354" spans="1:7" s="182" customFormat="1" x14ac:dyDescent="0.25">
      <c r="A354" s="213"/>
      <c r="B354" s="213"/>
      <c r="C354" s="213"/>
      <c r="D354" s="212"/>
      <c r="E354" s="212"/>
      <c r="F354" s="212"/>
      <c r="G354" s="212"/>
    </row>
    <row r="355" spans="1:7" s="182" customFormat="1" x14ac:dyDescent="0.25">
      <c r="A355" s="213"/>
      <c r="B355" s="213"/>
      <c r="C355" s="213"/>
      <c r="D355" s="212"/>
      <c r="E355" s="212"/>
      <c r="F355" s="212"/>
      <c r="G355" s="212"/>
    </row>
    <row r="356" spans="1:7" s="182" customFormat="1" x14ac:dyDescent="0.25">
      <c r="A356" s="213"/>
      <c r="B356" s="213"/>
      <c r="C356" s="213"/>
      <c r="D356" s="212"/>
      <c r="E356" s="212"/>
      <c r="F356" s="212"/>
      <c r="G356" s="212"/>
    </row>
    <row r="357" spans="1:7" s="182" customFormat="1" x14ac:dyDescent="0.25">
      <c r="A357" s="213"/>
      <c r="B357" s="213"/>
      <c r="C357" s="213"/>
      <c r="D357" s="212"/>
      <c r="E357" s="212"/>
      <c r="F357" s="212"/>
      <c r="G357" s="212"/>
    </row>
    <row r="358" spans="1:7" s="182" customFormat="1" x14ac:dyDescent="0.25">
      <c r="A358" s="213"/>
      <c r="B358" s="213"/>
      <c r="C358" s="213"/>
      <c r="D358" s="212"/>
      <c r="E358" s="212"/>
      <c r="F358" s="212"/>
      <c r="G358" s="212"/>
    </row>
    <row r="359" spans="1:7" s="182" customFormat="1" x14ac:dyDescent="0.25">
      <c r="A359" s="213"/>
      <c r="B359" s="213"/>
      <c r="C359" s="213"/>
      <c r="D359" s="212"/>
      <c r="E359" s="212"/>
      <c r="F359" s="212"/>
      <c r="G359" s="212"/>
    </row>
    <row r="360" spans="1:7" s="182" customFormat="1" x14ac:dyDescent="0.25">
      <c r="A360" s="213"/>
      <c r="B360" s="213"/>
      <c r="C360" s="213"/>
      <c r="D360" s="212"/>
      <c r="E360" s="212"/>
      <c r="F360" s="212"/>
      <c r="G360" s="212"/>
    </row>
    <row r="361" spans="1:7" s="182" customFormat="1" x14ac:dyDescent="0.25">
      <c r="A361" s="213"/>
      <c r="B361" s="213"/>
      <c r="C361" s="213"/>
      <c r="D361" s="212"/>
      <c r="E361" s="212"/>
      <c r="F361" s="212"/>
      <c r="G361" s="212"/>
    </row>
    <row r="362" spans="1:7" s="182" customFormat="1" x14ac:dyDescent="0.25">
      <c r="A362" s="213"/>
      <c r="B362" s="213"/>
      <c r="C362" s="213"/>
      <c r="D362" s="212"/>
      <c r="E362" s="212"/>
      <c r="F362" s="212"/>
      <c r="G362" s="212"/>
    </row>
    <row r="363" spans="1:7" s="182" customFormat="1" x14ac:dyDescent="0.25">
      <c r="A363" s="213"/>
      <c r="B363" s="213"/>
      <c r="C363" s="213"/>
      <c r="D363" s="212"/>
      <c r="E363" s="212"/>
      <c r="F363" s="212"/>
      <c r="G363" s="212"/>
    </row>
    <row r="364" spans="1:7" s="182" customFormat="1" x14ac:dyDescent="0.25">
      <c r="A364" s="213"/>
      <c r="B364" s="213"/>
      <c r="C364" s="213"/>
      <c r="D364" s="212"/>
      <c r="E364" s="212"/>
      <c r="F364" s="212"/>
      <c r="G364" s="212"/>
    </row>
    <row r="365" spans="1:7" s="182" customFormat="1" x14ac:dyDescent="0.25">
      <c r="A365" s="213"/>
      <c r="B365" s="213"/>
      <c r="C365" s="213"/>
      <c r="D365" s="212"/>
      <c r="E365" s="212"/>
      <c r="F365" s="212"/>
      <c r="G365" s="212"/>
    </row>
    <row r="366" spans="1:7" s="182" customFormat="1" x14ac:dyDescent="0.25">
      <c r="A366" s="213"/>
      <c r="B366" s="213"/>
      <c r="C366" s="213"/>
      <c r="D366" s="212"/>
      <c r="E366" s="212"/>
      <c r="F366" s="212"/>
      <c r="G366" s="212"/>
    </row>
    <row r="367" spans="1:7" s="182" customFormat="1" x14ac:dyDescent="0.25">
      <c r="A367" s="213"/>
      <c r="B367" s="213"/>
      <c r="C367" s="213"/>
      <c r="D367" s="212"/>
      <c r="E367" s="212"/>
      <c r="F367" s="212"/>
      <c r="G367" s="212"/>
    </row>
    <row r="368" spans="1:7" s="182" customFormat="1" x14ac:dyDescent="0.25">
      <c r="A368" s="213"/>
      <c r="B368" s="213"/>
      <c r="C368" s="213"/>
      <c r="D368" s="212"/>
      <c r="E368" s="212"/>
      <c r="F368" s="212"/>
      <c r="G368" s="212"/>
    </row>
    <row r="369" spans="1:7" s="182" customFormat="1" x14ac:dyDescent="0.25">
      <c r="A369" s="213"/>
      <c r="B369" s="213"/>
      <c r="C369" s="213"/>
      <c r="D369" s="212"/>
      <c r="E369" s="212"/>
      <c r="F369" s="212"/>
      <c r="G369" s="212"/>
    </row>
    <row r="370" spans="1:7" s="182" customFormat="1" x14ac:dyDescent="0.25">
      <c r="A370" s="213"/>
      <c r="B370" s="213"/>
      <c r="C370" s="213"/>
      <c r="D370" s="212"/>
      <c r="E370" s="212"/>
      <c r="F370" s="212"/>
      <c r="G370" s="212"/>
    </row>
    <row r="371" spans="1:7" s="182" customFormat="1" x14ac:dyDescent="0.25">
      <c r="A371" s="213"/>
      <c r="B371" s="213"/>
      <c r="C371" s="213"/>
      <c r="D371" s="212"/>
      <c r="E371" s="212"/>
      <c r="F371" s="212"/>
      <c r="G371" s="212"/>
    </row>
    <row r="372" spans="1:7" s="182" customFormat="1" x14ac:dyDescent="0.25">
      <c r="A372" s="213"/>
      <c r="B372" s="213"/>
      <c r="C372" s="213"/>
      <c r="D372" s="212"/>
      <c r="E372" s="212"/>
      <c r="F372" s="212"/>
      <c r="G372" s="212"/>
    </row>
    <row r="373" spans="1:7" s="182" customFormat="1" x14ac:dyDescent="0.25">
      <c r="A373" s="213"/>
      <c r="B373" s="213"/>
      <c r="C373" s="213"/>
      <c r="D373" s="212"/>
      <c r="E373" s="212"/>
      <c r="F373" s="212"/>
      <c r="G373" s="212"/>
    </row>
    <row r="374" spans="1:7" s="182" customFormat="1" x14ac:dyDescent="0.25">
      <c r="A374" s="213"/>
      <c r="B374" s="213"/>
      <c r="C374" s="213"/>
      <c r="D374" s="212"/>
      <c r="E374" s="212"/>
      <c r="F374" s="212"/>
      <c r="G374" s="212"/>
    </row>
    <row r="375" spans="1:7" s="182" customFormat="1" x14ac:dyDescent="0.25">
      <c r="A375" s="213"/>
      <c r="B375" s="213"/>
      <c r="C375" s="213"/>
      <c r="D375" s="212"/>
      <c r="E375" s="212"/>
      <c r="F375" s="212"/>
      <c r="G375" s="212"/>
    </row>
    <row r="376" spans="1:7" s="182" customFormat="1" x14ac:dyDescent="0.25">
      <c r="A376" s="213"/>
      <c r="B376" s="213"/>
      <c r="C376" s="213"/>
      <c r="D376" s="212"/>
      <c r="E376" s="212"/>
      <c r="F376" s="212"/>
      <c r="G376" s="212"/>
    </row>
    <row r="377" spans="1:7" s="182" customFormat="1" x14ac:dyDescent="0.25">
      <c r="A377" s="213"/>
      <c r="B377" s="213"/>
      <c r="C377" s="213"/>
      <c r="D377" s="212"/>
      <c r="E377" s="212"/>
      <c r="F377" s="212"/>
      <c r="G377" s="212"/>
    </row>
    <row r="378" spans="1:7" s="182" customFormat="1" x14ac:dyDescent="0.25">
      <c r="A378" s="213"/>
      <c r="B378" s="213"/>
      <c r="C378" s="213"/>
      <c r="D378" s="212"/>
      <c r="E378" s="212"/>
      <c r="F378" s="212"/>
      <c r="G378" s="212"/>
    </row>
    <row r="379" spans="1:7" s="182" customFormat="1" x14ac:dyDescent="0.25">
      <c r="A379" s="213"/>
      <c r="B379" s="213"/>
      <c r="C379" s="213"/>
      <c r="D379" s="212"/>
      <c r="E379" s="212"/>
      <c r="F379" s="212"/>
      <c r="G379" s="212"/>
    </row>
    <row r="380" spans="1:7" s="182" customFormat="1" x14ac:dyDescent="0.25">
      <c r="A380" s="213"/>
      <c r="B380" s="213"/>
      <c r="C380" s="213"/>
      <c r="D380" s="212"/>
      <c r="E380" s="212"/>
      <c r="F380" s="212"/>
      <c r="G380" s="212"/>
    </row>
    <row r="381" spans="1:7" s="182" customFormat="1" x14ac:dyDescent="0.25">
      <c r="A381" s="213"/>
      <c r="B381" s="213"/>
      <c r="C381" s="213"/>
      <c r="D381" s="212"/>
      <c r="E381" s="212"/>
      <c r="F381" s="212"/>
      <c r="G381" s="212"/>
    </row>
    <row r="382" spans="1:7" s="182" customFormat="1" x14ac:dyDescent="0.25">
      <c r="A382" s="213"/>
      <c r="B382" s="213"/>
      <c r="C382" s="213"/>
      <c r="D382" s="212"/>
      <c r="E382" s="212"/>
      <c r="F382" s="212"/>
      <c r="G382" s="212"/>
    </row>
    <row r="383" spans="1:7" s="182" customFormat="1" x14ac:dyDescent="0.25">
      <c r="A383" s="213"/>
      <c r="B383" s="213"/>
      <c r="C383" s="213"/>
      <c r="D383" s="212"/>
      <c r="E383" s="212"/>
      <c r="F383" s="212"/>
      <c r="G383" s="212"/>
    </row>
    <row r="384" spans="1:7" s="182" customFormat="1" x14ac:dyDescent="0.25">
      <c r="A384" s="213"/>
      <c r="B384" s="213"/>
      <c r="C384" s="213"/>
      <c r="D384" s="212"/>
      <c r="E384" s="212"/>
      <c r="F384" s="212"/>
      <c r="G384" s="212"/>
    </row>
    <row r="385" spans="1:7" s="182" customFormat="1" x14ac:dyDescent="0.25">
      <c r="A385" s="213"/>
      <c r="B385" s="213"/>
      <c r="C385" s="213"/>
      <c r="D385" s="212"/>
      <c r="E385" s="212"/>
      <c r="F385" s="212"/>
      <c r="G385" s="212"/>
    </row>
    <row r="386" spans="1:7" s="182" customFormat="1" x14ac:dyDescent="0.25">
      <c r="A386" s="213"/>
      <c r="B386" s="213"/>
      <c r="C386" s="213"/>
      <c r="D386" s="212"/>
      <c r="E386" s="212"/>
      <c r="F386" s="212"/>
      <c r="G386" s="212"/>
    </row>
    <row r="387" spans="1:7" s="182" customFormat="1" x14ac:dyDescent="0.25">
      <c r="A387" s="213"/>
      <c r="B387" s="213"/>
      <c r="C387" s="213"/>
      <c r="D387" s="212"/>
      <c r="E387" s="212"/>
      <c r="F387" s="212"/>
      <c r="G387" s="212"/>
    </row>
    <row r="388" spans="1:7" s="182" customFormat="1" x14ac:dyDescent="0.25">
      <c r="A388" s="213"/>
      <c r="B388" s="213"/>
      <c r="C388" s="213"/>
      <c r="D388" s="212"/>
      <c r="E388" s="212"/>
      <c r="F388" s="212"/>
      <c r="G388" s="212"/>
    </row>
    <row r="389" spans="1:7" s="182" customFormat="1" x14ac:dyDescent="0.25">
      <c r="A389" s="213"/>
      <c r="B389" s="213"/>
      <c r="C389" s="213"/>
      <c r="D389" s="212"/>
      <c r="E389" s="212"/>
      <c r="F389" s="212"/>
      <c r="G389" s="212"/>
    </row>
    <row r="390" spans="1:7" s="182" customFormat="1" x14ac:dyDescent="0.25">
      <c r="A390" s="213"/>
      <c r="B390" s="213"/>
      <c r="C390" s="213"/>
      <c r="D390" s="212"/>
      <c r="E390" s="212"/>
      <c r="F390" s="212"/>
      <c r="G390" s="212"/>
    </row>
    <row r="391" spans="1:7" s="182" customFormat="1" x14ac:dyDescent="0.25">
      <c r="A391" s="213"/>
      <c r="B391" s="213"/>
      <c r="C391" s="213"/>
      <c r="D391" s="212"/>
      <c r="E391" s="212"/>
      <c r="F391" s="212"/>
      <c r="G391" s="212"/>
    </row>
    <row r="392" spans="1:7" s="182" customFormat="1" x14ac:dyDescent="0.25">
      <c r="A392" s="213"/>
      <c r="B392" s="213"/>
      <c r="C392" s="213"/>
      <c r="D392" s="212"/>
      <c r="E392" s="212"/>
      <c r="F392" s="212"/>
      <c r="G392" s="212"/>
    </row>
    <row r="393" spans="1:7" s="182" customFormat="1" x14ac:dyDescent="0.25">
      <c r="A393" s="213"/>
      <c r="B393" s="213"/>
      <c r="C393" s="213"/>
      <c r="D393" s="212"/>
      <c r="E393" s="212"/>
      <c r="F393" s="212"/>
      <c r="G393" s="212"/>
    </row>
    <row r="394" spans="1:7" s="182" customFormat="1" x14ac:dyDescent="0.25">
      <c r="A394" s="213"/>
      <c r="B394" s="213"/>
      <c r="C394" s="213"/>
      <c r="D394" s="212"/>
      <c r="E394" s="212"/>
      <c r="F394" s="212"/>
      <c r="G394" s="212"/>
    </row>
    <row r="395" spans="1:7" s="182" customFormat="1" x14ac:dyDescent="0.25">
      <c r="A395" s="213"/>
      <c r="B395" s="213"/>
      <c r="C395" s="213"/>
      <c r="D395" s="212"/>
      <c r="E395" s="212"/>
      <c r="F395" s="212"/>
      <c r="G395" s="212"/>
    </row>
    <row r="396" spans="1:7" s="182" customFormat="1" x14ac:dyDescent="0.25">
      <c r="A396" s="213"/>
      <c r="B396" s="213"/>
      <c r="C396" s="213"/>
      <c r="D396" s="212"/>
      <c r="E396" s="212"/>
      <c r="F396" s="212"/>
      <c r="G396" s="212"/>
    </row>
    <row r="397" spans="1:7" s="182" customFormat="1" x14ac:dyDescent="0.25">
      <c r="A397" s="213"/>
      <c r="B397" s="213"/>
      <c r="C397" s="213"/>
      <c r="D397" s="212"/>
      <c r="E397" s="212"/>
      <c r="F397" s="212"/>
      <c r="G397" s="212"/>
    </row>
    <row r="398" spans="1:7" s="182" customFormat="1" x14ac:dyDescent="0.25">
      <c r="A398" s="213"/>
      <c r="B398" s="213"/>
      <c r="C398" s="213"/>
      <c r="D398" s="212"/>
      <c r="E398" s="212"/>
      <c r="F398" s="212"/>
      <c r="G398" s="212"/>
    </row>
    <row r="399" spans="1:7" s="182" customFormat="1" x14ac:dyDescent="0.25">
      <c r="A399" s="213"/>
      <c r="B399" s="213"/>
      <c r="C399" s="213"/>
      <c r="D399" s="212"/>
      <c r="E399" s="212"/>
      <c r="F399" s="212"/>
      <c r="G399" s="212"/>
    </row>
    <row r="400" spans="1:7" s="182" customFormat="1" x14ac:dyDescent="0.25">
      <c r="A400" s="213"/>
      <c r="B400" s="213"/>
      <c r="C400" s="213"/>
      <c r="D400" s="212"/>
      <c r="E400" s="212"/>
      <c r="F400" s="212"/>
      <c r="G400" s="212"/>
    </row>
    <row r="401" spans="1:7" s="182" customFormat="1" x14ac:dyDescent="0.25">
      <c r="A401" s="213"/>
      <c r="B401" s="213"/>
      <c r="C401" s="213"/>
      <c r="D401" s="212"/>
      <c r="E401" s="212"/>
      <c r="F401" s="212"/>
      <c r="G401" s="212"/>
    </row>
    <row r="402" spans="1:7" s="182" customFormat="1" x14ac:dyDescent="0.25">
      <c r="A402" s="213"/>
      <c r="B402" s="213"/>
      <c r="C402" s="213"/>
      <c r="D402" s="212"/>
      <c r="E402" s="212"/>
      <c r="F402" s="212"/>
      <c r="G402" s="212"/>
    </row>
    <row r="403" spans="1:7" s="182" customFormat="1" x14ac:dyDescent="0.25">
      <c r="A403" s="213"/>
      <c r="B403" s="213"/>
      <c r="C403" s="213"/>
      <c r="D403" s="212"/>
      <c r="E403" s="212"/>
      <c r="F403" s="212"/>
      <c r="G403" s="212"/>
    </row>
    <row r="404" spans="1:7" s="182" customFormat="1" x14ac:dyDescent="0.25">
      <c r="A404" s="213"/>
      <c r="B404" s="213"/>
      <c r="C404" s="213"/>
      <c r="D404" s="212"/>
      <c r="E404" s="212"/>
      <c r="F404" s="212"/>
      <c r="G404" s="212"/>
    </row>
    <row r="405" spans="1:7" s="182" customFormat="1" x14ac:dyDescent="0.25">
      <c r="A405" s="213"/>
      <c r="B405" s="213"/>
      <c r="C405" s="213"/>
      <c r="D405" s="212"/>
      <c r="E405" s="212"/>
      <c r="F405" s="212"/>
      <c r="G405" s="212"/>
    </row>
    <row r="406" spans="1:7" s="182" customFormat="1" x14ac:dyDescent="0.25">
      <c r="A406" s="213"/>
      <c r="B406" s="213"/>
      <c r="C406" s="213"/>
      <c r="D406" s="212"/>
      <c r="E406" s="212"/>
      <c r="F406" s="212"/>
      <c r="G406" s="212"/>
    </row>
    <row r="407" spans="1:7" s="182" customFormat="1" x14ac:dyDescent="0.25">
      <c r="A407" s="213"/>
      <c r="B407" s="213"/>
      <c r="C407" s="213"/>
      <c r="D407" s="212"/>
      <c r="E407" s="212"/>
      <c r="F407" s="212"/>
      <c r="G407" s="212"/>
    </row>
    <row r="408" spans="1:7" s="182" customFormat="1" x14ac:dyDescent="0.25">
      <c r="A408" s="213"/>
      <c r="B408" s="213"/>
      <c r="C408" s="213"/>
      <c r="D408" s="212"/>
      <c r="E408" s="212"/>
      <c r="F408" s="212"/>
      <c r="G408" s="212"/>
    </row>
    <row r="409" spans="1:7" s="182" customFormat="1" x14ac:dyDescent="0.25">
      <c r="A409" s="213"/>
      <c r="B409" s="213"/>
      <c r="C409" s="213"/>
      <c r="D409" s="212"/>
      <c r="E409" s="212"/>
      <c r="F409" s="212"/>
      <c r="G409" s="212"/>
    </row>
    <row r="410" spans="1:7" s="182" customFormat="1" x14ac:dyDescent="0.25">
      <c r="A410" s="213"/>
      <c r="B410" s="213"/>
      <c r="C410" s="213"/>
      <c r="D410" s="212"/>
      <c r="E410" s="212"/>
      <c r="F410" s="212"/>
      <c r="G410" s="212"/>
    </row>
    <row r="411" spans="1:7" s="182" customFormat="1" x14ac:dyDescent="0.25">
      <c r="A411" s="213"/>
      <c r="B411" s="213"/>
      <c r="C411" s="213"/>
      <c r="D411" s="212"/>
      <c r="E411" s="212"/>
      <c r="F411" s="212"/>
      <c r="G411" s="212"/>
    </row>
    <row r="412" spans="1:7" s="182" customFormat="1" x14ac:dyDescent="0.25">
      <c r="A412" s="213"/>
      <c r="B412" s="213"/>
      <c r="C412" s="213"/>
      <c r="D412" s="212"/>
      <c r="E412" s="212"/>
      <c r="F412" s="212"/>
      <c r="G412" s="212"/>
    </row>
    <row r="413" spans="1:7" s="182" customFormat="1" x14ac:dyDescent="0.25">
      <c r="A413" s="213"/>
      <c r="B413" s="213"/>
      <c r="C413" s="213"/>
      <c r="D413" s="212"/>
      <c r="E413" s="212"/>
      <c r="F413" s="212"/>
      <c r="G413" s="212"/>
    </row>
    <row r="414" spans="1:7" s="182" customFormat="1" x14ac:dyDescent="0.25">
      <c r="A414" s="213"/>
      <c r="B414" s="213"/>
      <c r="C414" s="213"/>
      <c r="D414" s="212"/>
      <c r="E414" s="212"/>
      <c r="F414" s="212"/>
      <c r="G414" s="212"/>
    </row>
    <row r="415" spans="1:7" s="182" customFormat="1" x14ac:dyDescent="0.25">
      <c r="A415" s="213"/>
      <c r="B415" s="213"/>
      <c r="C415" s="213"/>
      <c r="D415" s="212"/>
      <c r="E415" s="212"/>
      <c r="F415" s="212"/>
      <c r="G415" s="212"/>
    </row>
    <row r="416" spans="1:7" s="182" customFormat="1" x14ac:dyDescent="0.25">
      <c r="A416" s="213"/>
      <c r="B416" s="213"/>
      <c r="C416" s="213"/>
      <c r="D416" s="212"/>
      <c r="E416" s="212"/>
      <c r="F416" s="212"/>
      <c r="G416" s="212"/>
    </row>
    <row r="417" spans="1:7" s="182" customFormat="1" x14ac:dyDescent="0.25">
      <c r="A417" s="213"/>
      <c r="B417" s="213"/>
      <c r="C417" s="213"/>
      <c r="D417" s="212"/>
      <c r="E417" s="212"/>
      <c r="F417" s="212"/>
      <c r="G417" s="212"/>
    </row>
    <row r="418" spans="1:7" s="182" customFormat="1" x14ac:dyDescent="0.25">
      <c r="A418" s="213"/>
      <c r="B418" s="213"/>
      <c r="C418" s="213"/>
      <c r="D418" s="212"/>
      <c r="E418" s="212"/>
      <c r="F418" s="212"/>
      <c r="G418" s="212"/>
    </row>
    <row r="419" spans="1:7" s="182" customFormat="1" x14ac:dyDescent="0.25">
      <c r="A419" s="213"/>
      <c r="B419" s="213"/>
      <c r="C419" s="213"/>
      <c r="D419" s="212"/>
      <c r="E419" s="212"/>
      <c r="F419" s="212"/>
      <c r="G419" s="212"/>
    </row>
    <row r="420" spans="1:7" s="182" customFormat="1" x14ac:dyDescent="0.25">
      <c r="A420" s="213"/>
      <c r="B420" s="213"/>
      <c r="C420" s="213"/>
      <c r="D420" s="212"/>
      <c r="E420" s="212"/>
      <c r="F420" s="212"/>
      <c r="G420" s="212"/>
    </row>
    <row r="421" spans="1:7" s="182" customFormat="1" x14ac:dyDescent="0.25">
      <c r="A421" s="213"/>
      <c r="B421" s="213"/>
      <c r="C421" s="213"/>
      <c r="D421" s="212"/>
      <c r="E421" s="212"/>
      <c r="F421" s="212"/>
      <c r="G421" s="212"/>
    </row>
    <row r="422" spans="1:7" s="182" customFormat="1" x14ac:dyDescent="0.25">
      <c r="A422" s="213"/>
      <c r="B422" s="213"/>
      <c r="C422" s="213"/>
      <c r="D422" s="212"/>
      <c r="E422" s="212"/>
      <c r="F422" s="212"/>
      <c r="G422" s="212"/>
    </row>
    <row r="423" spans="1:7" s="182" customFormat="1" x14ac:dyDescent="0.25">
      <c r="A423" s="213"/>
      <c r="B423" s="213"/>
      <c r="C423" s="213"/>
      <c r="D423" s="212"/>
      <c r="E423" s="212"/>
      <c r="F423" s="212"/>
      <c r="G423" s="212"/>
    </row>
    <row r="424" spans="1:7" s="182" customFormat="1" x14ac:dyDescent="0.25">
      <c r="A424" s="213"/>
      <c r="B424" s="213"/>
      <c r="C424" s="213"/>
      <c r="D424" s="212"/>
      <c r="E424" s="212"/>
      <c r="F424" s="212"/>
      <c r="G424" s="212"/>
    </row>
    <row r="425" spans="1:7" s="182" customFormat="1" x14ac:dyDescent="0.25">
      <c r="A425" s="213"/>
      <c r="B425" s="213"/>
      <c r="C425" s="213"/>
      <c r="D425" s="212"/>
      <c r="E425" s="212"/>
      <c r="F425" s="212"/>
      <c r="G425" s="212"/>
    </row>
    <row r="426" spans="1:7" s="182" customFormat="1" x14ac:dyDescent="0.25">
      <c r="A426" s="213"/>
      <c r="B426" s="213"/>
      <c r="C426" s="213"/>
      <c r="D426" s="212"/>
      <c r="E426" s="212"/>
      <c r="F426" s="212"/>
      <c r="G426" s="212"/>
    </row>
    <row r="427" spans="1:7" s="182" customFormat="1" x14ac:dyDescent="0.25">
      <c r="A427" s="213"/>
      <c r="B427" s="213"/>
      <c r="C427" s="213"/>
      <c r="D427" s="212"/>
      <c r="E427" s="212"/>
      <c r="F427" s="212"/>
      <c r="G427" s="212"/>
    </row>
    <row r="428" spans="1:7" s="182" customFormat="1" x14ac:dyDescent="0.25">
      <c r="A428" s="213"/>
      <c r="B428" s="213"/>
      <c r="C428" s="213"/>
      <c r="D428" s="212"/>
      <c r="E428" s="212"/>
      <c r="F428" s="212"/>
      <c r="G428" s="212"/>
    </row>
    <row r="429" spans="1:7" s="182" customFormat="1" x14ac:dyDescent="0.25">
      <c r="A429" s="213"/>
      <c r="B429" s="213"/>
      <c r="C429" s="213"/>
      <c r="D429" s="212"/>
      <c r="E429" s="212"/>
      <c r="F429" s="212"/>
      <c r="G429" s="212"/>
    </row>
    <row r="430" spans="1:7" s="182" customFormat="1" x14ac:dyDescent="0.25">
      <c r="A430" s="213"/>
      <c r="B430" s="213"/>
      <c r="C430" s="213"/>
      <c r="D430" s="212"/>
      <c r="E430" s="212"/>
      <c r="F430" s="212"/>
      <c r="G430" s="212"/>
    </row>
    <row r="431" spans="1:7" s="182" customFormat="1" x14ac:dyDescent="0.25">
      <c r="A431" s="213"/>
      <c r="B431" s="213"/>
      <c r="C431" s="213"/>
      <c r="D431" s="212"/>
      <c r="E431" s="212"/>
      <c r="F431" s="212"/>
      <c r="G431" s="212"/>
    </row>
    <row r="433" spans="1:7" s="182" customFormat="1" x14ac:dyDescent="0.25">
      <c r="B433" s="204"/>
      <c r="C433" s="204"/>
      <c r="D433" s="204"/>
      <c r="E433" s="204"/>
      <c r="F433" s="204"/>
      <c r="G433" s="204"/>
    </row>
    <row r="434" spans="1:7" s="182" customFormat="1" x14ac:dyDescent="0.25">
      <c r="A434" s="211"/>
      <c r="B434" s="211"/>
      <c r="C434" s="211"/>
      <c r="D434" s="210"/>
      <c r="E434" s="210"/>
      <c r="F434" s="210"/>
      <c r="G434" s="210"/>
    </row>
    <row r="435" spans="1:7" s="182" customFormat="1" x14ac:dyDescent="0.25">
      <c r="A435" s="204"/>
      <c r="B435" s="204"/>
      <c r="C435" s="204"/>
      <c r="D435" s="204"/>
      <c r="E435" s="204"/>
      <c r="F435" s="204"/>
      <c r="G435" s="204"/>
    </row>
    <row r="436" spans="1:7" s="182" customFormat="1" x14ac:dyDescent="0.25">
      <c r="A436" s="204"/>
      <c r="B436" s="204"/>
      <c r="C436" s="204"/>
      <c r="D436" s="204"/>
      <c r="E436" s="204"/>
      <c r="F436" s="204"/>
      <c r="G436" s="204"/>
    </row>
    <row r="437" spans="1:7" s="182" customFormat="1" x14ac:dyDescent="0.25">
      <c r="A437" s="209"/>
      <c r="B437" s="209"/>
      <c r="C437" s="209"/>
      <c r="D437" s="208"/>
      <c r="E437" s="208"/>
      <c r="F437" s="208"/>
      <c r="G437" s="208"/>
    </row>
    <row r="438" spans="1:7" s="182" customFormat="1" x14ac:dyDescent="0.25">
      <c r="A438" s="204"/>
      <c r="B438" s="204"/>
      <c r="C438" s="204"/>
      <c r="D438" s="204"/>
      <c r="E438" s="204"/>
      <c r="F438" s="204"/>
      <c r="G438" s="204"/>
    </row>
    <row r="439" spans="1:7" s="182" customFormat="1" x14ac:dyDescent="0.25">
      <c r="A439" s="204"/>
      <c r="B439" s="204"/>
      <c r="C439" s="204"/>
      <c r="D439" s="204"/>
      <c r="E439" s="204"/>
      <c r="F439" s="204"/>
      <c r="G439" s="204"/>
    </row>
    <row r="440" spans="1:7" s="182" customFormat="1" x14ac:dyDescent="0.25">
      <c r="A440" s="209"/>
      <c r="B440" s="209"/>
      <c r="C440" s="209"/>
      <c r="D440" s="208"/>
      <c r="E440" s="208"/>
      <c r="F440" s="208"/>
      <c r="G440" s="208"/>
    </row>
    <row r="441" spans="1:7" s="182" customFormat="1" x14ac:dyDescent="0.25">
      <c r="A441" s="209"/>
      <c r="B441" s="209"/>
      <c r="C441" s="209"/>
      <c r="D441" s="208"/>
      <c r="E441" s="208"/>
      <c r="F441" s="208"/>
      <c r="G441" s="208"/>
    </row>
    <row r="442" spans="1:7" s="182" customFormat="1" x14ac:dyDescent="0.25">
      <c r="A442" s="204"/>
      <c r="B442" s="204"/>
      <c r="C442" s="204"/>
      <c r="D442" s="204"/>
      <c r="E442" s="204"/>
      <c r="F442" s="204"/>
      <c r="G442" s="204"/>
    </row>
    <row r="443" spans="1:7" s="182" customFormat="1" x14ac:dyDescent="0.25">
      <c r="A443" s="209"/>
      <c r="B443" s="209"/>
      <c r="C443" s="209"/>
      <c r="D443" s="208"/>
      <c r="E443" s="208"/>
      <c r="F443" s="208"/>
      <c r="G443" s="208"/>
    </row>
    <row r="444" spans="1:7" s="182" customFormat="1" x14ac:dyDescent="0.25">
      <c r="A444" s="204"/>
      <c r="B444" s="204"/>
      <c r="C444" s="204"/>
      <c r="D444" s="204"/>
      <c r="E444" s="204"/>
      <c r="F444" s="204"/>
      <c r="G444" s="204"/>
    </row>
    <row r="445" spans="1:7" s="182" customFormat="1" x14ac:dyDescent="0.25">
      <c r="A445" s="209"/>
      <c r="B445" s="209"/>
      <c r="C445" s="209"/>
      <c r="D445" s="208"/>
      <c r="E445" s="208"/>
      <c r="F445" s="208"/>
      <c r="G445" s="208"/>
    </row>
    <row r="446" spans="1:7" s="182" customFormat="1" x14ac:dyDescent="0.25">
      <c r="A446" s="204"/>
      <c r="B446" s="204"/>
      <c r="C446" s="204"/>
      <c r="D446" s="204"/>
      <c r="E446" s="204"/>
      <c r="F446" s="204"/>
      <c r="G446" s="204"/>
    </row>
    <row r="447" spans="1:7" s="182" customFormat="1" x14ac:dyDescent="0.25">
      <c r="A447" s="209"/>
      <c r="B447" s="209"/>
      <c r="C447" s="209"/>
      <c r="D447" s="208"/>
      <c r="E447" s="208"/>
      <c r="F447" s="208"/>
      <c r="G447" s="208"/>
    </row>
    <row r="448" spans="1:7" s="182" customFormat="1" x14ac:dyDescent="0.25">
      <c r="A448" s="209"/>
      <c r="B448" s="209"/>
      <c r="C448" s="209"/>
      <c r="D448" s="208"/>
      <c r="E448" s="208"/>
      <c r="F448" s="208"/>
      <c r="G448" s="208"/>
    </row>
    <row r="449" spans="1:7" s="182" customFormat="1" x14ac:dyDescent="0.25">
      <c r="A449" s="204"/>
      <c r="B449" s="204"/>
      <c r="C449" s="204"/>
      <c r="D449" s="204"/>
      <c r="E449" s="204"/>
      <c r="F449" s="204"/>
      <c r="G449" s="204"/>
    </row>
    <row r="450" spans="1:7" s="182" customFormat="1" x14ac:dyDescent="0.25">
      <c r="A450" s="204"/>
      <c r="B450" s="204"/>
      <c r="C450" s="204"/>
      <c r="D450" s="204"/>
      <c r="E450" s="204"/>
      <c r="F450" s="204"/>
      <c r="G450" s="204"/>
    </row>
    <row r="451" spans="1:7" s="182" customFormat="1" x14ac:dyDescent="0.25">
      <c r="A451" s="209"/>
      <c r="B451" s="209"/>
      <c r="C451" s="209"/>
      <c r="D451" s="208"/>
      <c r="E451" s="208"/>
      <c r="F451" s="208"/>
      <c r="G451" s="208"/>
    </row>
    <row r="452" spans="1:7" s="182" customFormat="1" x14ac:dyDescent="0.25">
      <c r="A452" s="209"/>
      <c r="B452" s="209"/>
      <c r="C452" s="209"/>
      <c r="D452" s="208"/>
      <c r="E452" s="208"/>
      <c r="F452" s="208"/>
      <c r="G452" s="208"/>
    </row>
    <row r="453" spans="1:7" s="182" customFormat="1" x14ac:dyDescent="0.25">
      <c r="A453" s="209"/>
      <c r="B453" s="209"/>
      <c r="C453" s="209"/>
      <c r="D453" s="208"/>
      <c r="E453" s="208"/>
      <c r="F453" s="208"/>
      <c r="G453" s="208"/>
    </row>
    <row r="454" spans="1:7" s="182" customFormat="1" x14ac:dyDescent="0.25">
      <c r="A454" s="204"/>
      <c r="B454" s="204"/>
      <c r="C454" s="204"/>
      <c r="D454" s="204"/>
      <c r="E454" s="204"/>
      <c r="F454" s="204"/>
      <c r="G454" s="204"/>
    </row>
    <row r="455" spans="1:7" s="182" customFormat="1" x14ac:dyDescent="0.25">
      <c r="A455" s="209"/>
      <c r="B455" s="209"/>
      <c r="C455" s="209"/>
      <c r="D455" s="208"/>
      <c r="E455" s="208"/>
      <c r="F455" s="208"/>
      <c r="G455" s="208"/>
    </row>
    <row r="456" spans="1:7" s="182" customFormat="1" x14ac:dyDescent="0.25">
      <c r="A456" s="204"/>
      <c r="B456" s="204"/>
      <c r="C456" s="204"/>
      <c r="D456" s="204"/>
      <c r="E456" s="204"/>
      <c r="F456" s="204"/>
      <c r="G456" s="204"/>
    </row>
    <row r="457" spans="1:7" s="182" customFormat="1" x14ac:dyDescent="0.25">
      <c r="A457" s="204"/>
      <c r="B457" s="204"/>
      <c r="C457" s="204"/>
      <c r="D457" s="204"/>
      <c r="E457" s="204"/>
      <c r="F457" s="204"/>
      <c r="G457" s="204"/>
    </row>
    <row r="458" spans="1:7" s="182" customFormat="1" x14ac:dyDescent="0.25">
      <c r="A458" s="209"/>
      <c r="B458" s="209"/>
      <c r="C458" s="209"/>
      <c r="D458" s="208"/>
      <c r="E458" s="208"/>
      <c r="F458" s="208"/>
      <c r="G458" s="208"/>
    </row>
    <row r="459" spans="1:7" s="182" customFormat="1" x14ac:dyDescent="0.25">
      <c r="A459" s="204"/>
      <c r="B459" s="204"/>
      <c r="C459" s="204"/>
      <c r="D459" s="204"/>
      <c r="E459" s="204"/>
      <c r="F459" s="204"/>
      <c r="G459" s="204"/>
    </row>
    <row r="460" spans="1:7" s="182" customFormat="1" x14ac:dyDescent="0.25">
      <c r="A460" s="204"/>
      <c r="B460" s="204"/>
      <c r="C460" s="204"/>
      <c r="D460" s="204"/>
      <c r="E460" s="204"/>
      <c r="F460" s="204"/>
      <c r="G460" s="204"/>
    </row>
    <row r="461" spans="1:7" s="182" customFormat="1" x14ac:dyDescent="0.25">
      <c r="A461" s="209"/>
      <c r="B461" s="209"/>
      <c r="C461" s="209"/>
      <c r="D461" s="208"/>
      <c r="E461" s="208"/>
      <c r="F461" s="208"/>
      <c r="G461" s="208"/>
    </row>
    <row r="462" spans="1:7" s="182" customFormat="1" x14ac:dyDescent="0.25">
      <c r="A462" s="209"/>
      <c r="B462" s="209"/>
      <c r="C462" s="209"/>
      <c r="D462" s="208"/>
      <c r="E462" s="208"/>
      <c r="F462" s="208"/>
      <c r="G462" s="208"/>
    </row>
    <row r="463" spans="1:7" s="182" customFormat="1" x14ac:dyDescent="0.25">
      <c r="A463" s="204"/>
      <c r="B463" s="204"/>
      <c r="C463" s="204"/>
      <c r="D463" s="204"/>
      <c r="E463" s="204"/>
      <c r="F463" s="204"/>
      <c r="G463" s="204"/>
    </row>
    <row r="464" spans="1:7" s="182" customFormat="1" x14ac:dyDescent="0.25">
      <c r="A464" s="204"/>
      <c r="B464" s="204"/>
      <c r="C464" s="204"/>
      <c r="D464" s="204"/>
      <c r="E464" s="204"/>
      <c r="F464" s="204"/>
      <c r="G464" s="204"/>
    </row>
    <row r="465" spans="1:7" s="182" customFormat="1" x14ac:dyDescent="0.25">
      <c r="A465" s="209"/>
      <c r="B465" s="209"/>
      <c r="C465" s="209"/>
      <c r="D465" s="208"/>
      <c r="E465" s="208"/>
      <c r="F465" s="208"/>
      <c r="G465" s="208"/>
    </row>
    <row r="466" spans="1:7" s="182" customFormat="1" x14ac:dyDescent="0.25">
      <c r="A466" s="209"/>
      <c r="B466" s="209"/>
      <c r="C466" s="209"/>
      <c r="D466" s="208"/>
      <c r="E466" s="208"/>
      <c r="F466" s="208"/>
      <c r="G466" s="208"/>
    </row>
    <row r="467" spans="1:7" s="182" customFormat="1" x14ac:dyDescent="0.25">
      <c r="A467" s="209"/>
      <c r="B467" s="209"/>
      <c r="C467" s="209"/>
      <c r="D467" s="208"/>
      <c r="E467" s="208"/>
      <c r="F467" s="208"/>
      <c r="G467" s="208"/>
    </row>
    <row r="468" spans="1:7" s="182" customFormat="1" x14ac:dyDescent="0.25">
      <c r="A468" s="204"/>
      <c r="B468" s="204"/>
      <c r="C468" s="204"/>
      <c r="D468" s="204"/>
      <c r="E468" s="204"/>
      <c r="F468" s="204"/>
      <c r="G468" s="204"/>
    </row>
    <row r="469" spans="1:7" s="182" customFormat="1" x14ac:dyDescent="0.25">
      <c r="A469" s="204"/>
      <c r="B469" s="204"/>
      <c r="C469" s="204"/>
      <c r="D469" s="204"/>
      <c r="E469" s="204"/>
      <c r="F469" s="204"/>
      <c r="G469" s="204"/>
    </row>
    <row r="470" spans="1:7" s="182" customFormat="1" x14ac:dyDescent="0.25">
      <c r="A470" s="204"/>
      <c r="B470" s="204"/>
      <c r="C470" s="204"/>
      <c r="D470" s="204"/>
      <c r="E470" s="204"/>
      <c r="F470" s="204"/>
      <c r="G470" s="204"/>
    </row>
    <row r="471" spans="1:7" s="182" customFormat="1" x14ac:dyDescent="0.25">
      <c r="A471" s="204"/>
      <c r="B471" s="204"/>
      <c r="C471" s="204"/>
      <c r="D471" s="204"/>
      <c r="E471" s="204"/>
      <c r="F471" s="204"/>
      <c r="G471" s="204"/>
    </row>
    <row r="472" spans="1:7" s="182" customFormat="1" x14ac:dyDescent="0.25">
      <c r="A472" s="204"/>
      <c r="B472" s="204"/>
      <c r="C472" s="204"/>
      <c r="D472" s="204"/>
      <c r="E472" s="204"/>
      <c r="F472" s="204"/>
      <c r="G472" s="204"/>
    </row>
    <row r="473" spans="1:7" s="182" customFormat="1" x14ac:dyDescent="0.25">
      <c r="A473" s="204"/>
      <c r="B473" s="204"/>
      <c r="C473" s="204"/>
      <c r="D473" s="204"/>
      <c r="E473" s="204"/>
      <c r="F473" s="204"/>
      <c r="G473" s="204"/>
    </row>
    <row r="474" spans="1:7" s="182" customFormat="1" x14ac:dyDescent="0.25">
      <c r="A474" s="209"/>
      <c r="B474" s="209"/>
      <c r="C474" s="209"/>
      <c r="D474" s="208"/>
      <c r="E474" s="208"/>
      <c r="F474" s="208"/>
      <c r="G474" s="208"/>
    </row>
    <row r="475" spans="1:7" s="182" customFormat="1" x14ac:dyDescent="0.25">
      <c r="A475" s="204"/>
      <c r="B475" s="204"/>
      <c r="C475" s="204"/>
      <c r="D475" s="204"/>
      <c r="E475" s="204"/>
      <c r="F475" s="204"/>
      <c r="G475" s="204"/>
    </row>
    <row r="476" spans="1:7" s="182" customFormat="1" x14ac:dyDescent="0.25">
      <c r="A476" s="209"/>
      <c r="B476" s="209"/>
      <c r="C476" s="209"/>
      <c r="D476" s="208"/>
      <c r="E476" s="208"/>
      <c r="F476" s="208"/>
      <c r="G476" s="208"/>
    </row>
    <row r="477" spans="1:7" s="182" customFormat="1" x14ac:dyDescent="0.25">
      <c r="A477" s="204"/>
      <c r="B477" s="204"/>
      <c r="C477" s="204"/>
      <c r="D477" s="204"/>
      <c r="E477" s="204"/>
      <c r="F477" s="204"/>
      <c r="G477" s="204"/>
    </row>
    <row r="478" spans="1:7" s="182" customFormat="1" x14ac:dyDescent="0.25">
      <c r="A478" s="204"/>
      <c r="B478" s="204"/>
      <c r="C478" s="204"/>
      <c r="D478" s="204"/>
      <c r="E478" s="204"/>
      <c r="F478" s="204"/>
      <c r="G478" s="204"/>
    </row>
    <row r="479" spans="1:7" s="182" customFormat="1" x14ac:dyDescent="0.25">
      <c r="A479" s="204"/>
      <c r="B479" s="204"/>
      <c r="C479" s="204"/>
      <c r="D479" s="204"/>
      <c r="E479" s="204"/>
      <c r="F479" s="204"/>
      <c r="G479" s="204"/>
    </row>
    <row r="480" spans="1:7" s="182" customFormat="1" x14ac:dyDescent="0.25">
      <c r="A480" s="204"/>
      <c r="B480" s="204"/>
      <c r="C480" s="204"/>
      <c r="D480" s="204"/>
      <c r="E480" s="204"/>
      <c r="F480" s="204"/>
      <c r="G480" s="204"/>
    </row>
    <row r="481" spans="1:7" s="182" customFormat="1" x14ac:dyDescent="0.25">
      <c r="A481" s="204"/>
      <c r="B481" s="204"/>
      <c r="C481" s="204"/>
      <c r="D481" s="204"/>
      <c r="E481" s="204"/>
      <c r="F481" s="204"/>
      <c r="G481" s="204"/>
    </row>
    <row r="482" spans="1:7" s="182" customFormat="1" x14ac:dyDescent="0.25">
      <c r="A482" s="204"/>
      <c r="B482" s="204"/>
      <c r="C482" s="204"/>
      <c r="D482" s="204"/>
      <c r="E482" s="204"/>
      <c r="F482" s="204"/>
      <c r="G482" s="204"/>
    </row>
    <row r="483" spans="1:7" s="182" customFormat="1" x14ac:dyDescent="0.25">
      <c r="A483" s="204"/>
      <c r="B483" s="204"/>
      <c r="C483" s="204"/>
      <c r="D483" s="204"/>
      <c r="E483" s="204"/>
      <c r="F483" s="204"/>
      <c r="G483" s="204"/>
    </row>
    <row r="484" spans="1:7" s="182" customFormat="1" x14ac:dyDescent="0.25">
      <c r="A484" s="209"/>
      <c r="B484" s="209"/>
      <c r="C484" s="209"/>
      <c r="D484" s="208"/>
      <c r="E484" s="208"/>
      <c r="F484" s="208"/>
      <c r="G484" s="208"/>
    </row>
    <row r="485" spans="1:7" s="182" customFormat="1" x14ac:dyDescent="0.25">
      <c r="A485" s="204"/>
      <c r="B485" s="204"/>
      <c r="C485" s="204"/>
      <c r="D485" s="204"/>
      <c r="E485" s="204"/>
      <c r="F485" s="204"/>
      <c r="G485" s="204"/>
    </row>
    <row r="486" spans="1:7" s="182" customFormat="1" x14ac:dyDescent="0.25">
      <c r="A486" s="209"/>
      <c r="B486" s="209"/>
      <c r="C486" s="209"/>
      <c r="D486" s="208"/>
      <c r="E486" s="208"/>
      <c r="F486" s="208"/>
      <c r="G486" s="208"/>
    </row>
    <row r="487" spans="1:7" s="182" customFormat="1" x14ac:dyDescent="0.25">
      <c r="A487" s="204"/>
      <c r="B487" s="204"/>
      <c r="C487" s="204"/>
      <c r="D487" s="204"/>
      <c r="E487" s="204"/>
      <c r="F487" s="204"/>
      <c r="G487" s="204"/>
    </row>
    <row r="488" spans="1:7" s="182" customFormat="1" x14ac:dyDescent="0.25">
      <c r="A488" s="209"/>
      <c r="B488" s="209"/>
      <c r="C488" s="209"/>
      <c r="D488" s="208"/>
      <c r="E488" s="208"/>
      <c r="F488" s="208"/>
      <c r="G488" s="208"/>
    </row>
    <row r="489" spans="1:7" s="182" customFormat="1" x14ac:dyDescent="0.25">
      <c r="A489" s="204"/>
      <c r="B489" s="204"/>
      <c r="C489" s="204"/>
      <c r="D489" s="204"/>
      <c r="E489" s="204"/>
      <c r="F489" s="204"/>
      <c r="G489" s="204"/>
    </row>
    <row r="490" spans="1:7" s="182" customFormat="1" x14ac:dyDescent="0.25">
      <c r="A490" s="209"/>
      <c r="B490" s="209"/>
      <c r="C490" s="209"/>
      <c r="D490" s="208"/>
      <c r="E490" s="208"/>
      <c r="F490" s="208"/>
      <c r="G490" s="208"/>
    </row>
    <row r="491" spans="1:7" s="182" customFormat="1" x14ac:dyDescent="0.25">
      <c r="A491" s="209"/>
      <c r="B491" s="209"/>
      <c r="C491" s="209"/>
      <c r="D491" s="208"/>
      <c r="E491" s="208"/>
      <c r="F491" s="208"/>
      <c r="G491" s="208"/>
    </row>
    <row r="492" spans="1:7" s="182" customFormat="1" x14ac:dyDescent="0.25">
      <c r="A492" s="209"/>
      <c r="B492" s="209"/>
      <c r="C492" s="209"/>
      <c r="D492" s="208"/>
      <c r="E492" s="208"/>
      <c r="F492" s="208"/>
      <c r="G492" s="208"/>
    </row>
    <row r="493" spans="1:7" s="182" customFormat="1" x14ac:dyDescent="0.25">
      <c r="A493" s="204"/>
      <c r="B493" s="204"/>
      <c r="C493" s="204"/>
      <c r="D493" s="204"/>
      <c r="E493" s="204"/>
      <c r="F493" s="204"/>
      <c r="G493" s="204"/>
    </row>
    <row r="494" spans="1:7" s="182" customFormat="1" x14ac:dyDescent="0.25">
      <c r="A494" s="204"/>
      <c r="B494" s="204"/>
      <c r="C494" s="204"/>
      <c r="D494" s="204"/>
      <c r="E494" s="204"/>
      <c r="F494" s="204"/>
      <c r="G494" s="204"/>
    </row>
    <row r="495" spans="1:7" s="182" customFormat="1" x14ac:dyDescent="0.25">
      <c r="A495" s="204"/>
      <c r="B495" s="204"/>
      <c r="C495" s="204"/>
      <c r="D495" s="204"/>
      <c r="E495" s="204"/>
      <c r="F495" s="204"/>
      <c r="G495" s="204"/>
    </row>
    <row r="496" spans="1:7" s="182" customFormat="1" x14ac:dyDescent="0.25">
      <c r="A496" s="204"/>
      <c r="B496" s="204"/>
      <c r="C496" s="204"/>
      <c r="D496" s="204"/>
      <c r="E496" s="204"/>
      <c r="F496" s="204"/>
      <c r="G496" s="204"/>
    </row>
    <row r="497" spans="1:7" s="182" customFormat="1" x14ac:dyDescent="0.25">
      <c r="A497" s="204"/>
      <c r="B497" s="204"/>
      <c r="C497" s="204"/>
      <c r="D497" s="204"/>
      <c r="E497" s="204"/>
      <c r="F497" s="204"/>
      <c r="G497" s="204"/>
    </row>
    <row r="498" spans="1:7" s="182" customFormat="1" x14ac:dyDescent="0.25">
      <c r="A498" s="204"/>
      <c r="B498" s="204"/>
      <c r="C498" s="204"/>
      <c r="D498" s="204"/>
      <c r="E498" s="204"/>
      <c r="F498" s="204"/>
      <c r="G498" s="204"/>
    </row>
    <row r="499" spans="1:7" s="182" customFormat="1" x14ac:dyDescent="0.25">
      <c r="A499" s="209"/>
      <c r="B499" s="209"/>
      <c r="C499" s="209"/>
      <c r="D499" s="208"/>
      <c r="E499" s="208"/>
      <c r="F499" s="208"/>
      <c r="G499" s="208"/>
    </row>
    <row r="500" spans="1:7" s="182" customFormat="1" x14ac:dyDescent="0.25">
      <c r="A500" s="204"/>
      <c r="B500" s="204"/>
      <c r="C500" s="204"/>
      <c r="D500" s="204"/>
      <c r="E500" s="204"/>
      <c r="F500" s="204"/>
      <c r="G500" s="204"/>
    </row>
    <row r="501" spans="1:7" s="182" customFormat="1" x14ac:dyDescent="0.25">
      <c r="A501" s="204"/>
      <c r="B501" s="204"/>
      <c r="C501" s="204"/>
      <c r="D501" s="204"/>
      <c r="E501" s="204"/>
      <c r="F501" s="204"/>
      <c r="G501" s="204"/>
    </row>
    <row r="502" spans="1:7" s="182" customFormat="1" x14ac:dyDescent="0.25">
      <c r="A502" s="204"/>
      <c r="B502" s="204"/>
      <c r="C502" s="204"/>
      <c r="D502" s="204"/>
      <c r="E502" s="204"/>
      <c r="F502" s="204"/>
      <c r="G502" s="204"/>
    </row>
    <row r="503" spans="1:7" s="182" customFormat="1" x14ac:dyDescent="0.25">
      <c r="A503" s="204"/>
      <c r="B503" s="204"/>
      <c r="C503" s="204"/>
      <c r="D503" s="204"/>
      <c r="E503" s="204"/>
      <c r="F503" s="204"/>
      <c r="G503" s="204"/>
    </row>
    <row r="504" spans="1:7" s="182" customFormat="1" x14ac:dyDescent="0.25">
      <c r="A504" s="209"/>
      <c r="B504" s="209"/>
      <c r="C504" s="209"/>
      <c r="D504" s="208"/>
      <c r="E504" s="208"/>
      <c r="F504" s="208"/>
      <c r="G504" s="208"/>
    </row>
    <row r="505" spans="1:7" s="182" customFormat="1" x14ac:dyDescent="0.25">
      <c r="A505" s="209"/>
      <c r="B505" s="209"/>
      <c r="C505" s="209"/>
      <c r="D505" s="208"/>
      <c r="E505" s="208"/>
      <c r="F505" s="208"/>
      <c r="G505" s="208"/>
    </row>
    <row r="506" spans="1:7" s="182" customFormat="1" x14ac:dyDescent="0.25">
      <c r="A506" s="204"/>
      <c r="B506" s="204"/>
      <c r="C506" s="204"/>
      <c r="D506" s="204"/>
      <c r="E506" s="204"/>
      <c r="F506" s="204"/>
      <c r="G506" s="204"/>
    </row>
    <row r="507" spans="1:7" s="182" customFormat="1" x14ac:dyDescent="0.25">
      <c r="A507" s="204"/>
      <c r="B507" s="204"/>
      <c r="C507" s="204"/>
      <c r="D507" s="204"/>
      <c r="E507" s="204"/>
      <c r="F507" s="204"/>
      <c r="G507" s="204"/>
    </row>
    <row r="508" spans="1:7" s="182" customFormat="1" x14ac:dyDescent="0.25">
      <c r="A508" s="209"/>
      <c r="B508" s="209"/>
      <c r="C508" s="209"/>
      <c r="D508" s="208"/>
      <c r="E508" s="208"/>
      <c r="F508" s="208"/>
      <c r="G508" s="208"/>
    </row>
    <row r="509" spans="1:7" s="182" customFormat="1" x14ac:dyDescent="0.25">
      <c r="A509" s="204"/>
      <c r="B509" s="204"/>
      <c r="C509" s="204"/>
      <c r="D509" s="204"/>
      <c r="E509" s="204"/>
      <c r="F509" s="204"/>
      <c r="G509" s="204"/>
    </row>
    <row r="510" spans="1:7" s="182" customFormat="1" x14ac:dyDescent="0.25">
      <c r="A510" s="204"/>
      <c r="B510" s="204"/>
      <c r="C510" s="204"/>
      <c r="D510" s="204"/>
      <c r="E510" s="204"/>
      <c r="F510" s="204"/>
      <c r="G510" s="204"/>
    </row>
    <row r="511" spans="1:7" s="182" customFormat="1" x14ac:dyDescent="0.25">
      <c r="A511" s="204"/>
      <c r="B511" s="204"/>
      <c r="C511" s="204"/>
      <c r="D511" s="204"/>
      <c r="E511" s="204"/>
      <c r="F511" s="204"/>
      <c r="G511" s="204"/>
    </row>
    <row r="512" spans="1:7" s="182" customFormat="1" x14ac:dyDescent="0.25">
      <c r="A512" s="204"/>
      <c r="B512" s="204"/>
      <c r="C512" s="204"/>
      <c r="D512" s="204"/>
      <c r="E512" s="204"/>
      <c r="F512" s="204"/>
      <c r="G512" s="204"/>
    </row>
    <row r="513" spans="1:7" s="182" customFormat="1" x14ac:dyDescent="0.25">
      <c r="A513" s="204"/>
      <c r="B513" s="204"/>
      <c r="C513" s="204"/>
      <c r="D513" s="204"/>
      <c r="E513" s="204"/>
      <c r="F513" s="204"/>
      <c r="G513" s="204"/>
    </row>
    <row r="514" spans="1:7" s="182" customFormat="1" x14ac:dyDescent="0.25">
      <c r="A514" s="209"/>
      <c r="B514" s="209"/>
      <c r="C514" s="209"/>
      <c r="D514" s="208"/>
      <c r="E514" s="208"/>
      <c r="F514" s="208"/>
      <c r="G514" s="208"/>
    </row>
    <row r="515" spans="1:7" s="182" customFormat="1" x14ac:dyDescent="0.25">
      <c r="A515" s="209"/>
      <c r="B515" s="209"/>
      <c r="C515" s="209"/>
      <c r="D515" s="208"/>
      <c r="E515" s="208"/>
      <c r="F515" s="208"/>
      <c r="G515" s="208"/>
    </row>
    <row r="516" spans="1:7" s="182" customFormat="1" x14ac:dyDescent="0.25">
      <c r="A516" s="204"/>
      <c r="B516" s="204"/>
      <c r="C516" s="204"/>
      <c r="D516" s="204"/>
      <c r="E516" s="204"/>
      <c r="F516" s="204"/>
      <c r="G516" s="204"/>
    </row>
    <row r="517" spans="1:7" s="182" customFormat="1" x14ac:dyDescent="0.25">
      <c r="A517" s="209"/>
      <c r="B517" s="209"/>
      <c r="C517" s="209"/>
      <c r="D517" s="208"/>
      <c r="E517" s="208"/>
      <c r="F517" s="208"/>
      <c r="G517" s="208"/>
    </row>
    <row r="518" spans="1:7" s="182" customFormat="1" x14ac:dyDescent="0.25">
      <c r="A518" s="204"/>
      <c r="B518" s="204"/>
      <c r="C518" s="204"/>
      <c r="D518" s="204"/>
      <c r="E518" s="204"/>
      <c r="F518" s="204"/>
      <c r="G518" s="204"/>
    </row>
    <row r="519" spans="1:7" s="182" customFormat="1" x14ac:dyDescent="0.25">
      <c r="A519" s="204"/>
      <c r="B519" s="204"/>
      <c r="C519" s="204"/>
      <c r="D519" s="204"/>
      <c r="E519" s="204"/>
      <c r="F519" s="204"/>
      <c r="G519" s="204"/>
    </row>
    <row r="520" spans="1:7" s="182" customFormat="1" x14ac:dyDescent="0.25">
      <c r="A520" s="209"/>
      <c r="B520" s="209"/>
      <c r="C520" s="209"/>
      <c r="D520" s="208"/>
      <c r="E520" s="208"/>
      <c r="F520" s="208"/>
      <c r="G520" s="208"/>
    </row>
    <row r="521" spans="1:7" s="182" customFormat="1" x14ac:dyDescent="0.25">
      <c r="A521" s="209"/>
      <c r="B521" s="209"/>
      <c r="C521" s="209"/>
      <c r="D521" s="208"/>
      <c r="E521" s="208"/>
      <c r="F521" s="208"/>
      <c r="G521" s="208"/>
    </row>
    <row r="522" spans="1:7" s="182" customFormat="1" x14ac:dyDescent="0.25">
      <c r="A522" s="204"/>
      <c r="B522" s="204"/>
      <c r="C522" s="204"/>
      <c r="D522" s="204"/>
      <c r="E522" s="204"/>
      <c r="F522" s="204"/>
      <c r="G522" s="204"/>
    </row>
    <row r="523" spans="1:7" s="182" customFormat="1" x14ac:dyDescent="0.25">
      <c r="A523" s="204"/>
      <c r="B523" s="204"/>
      <c r="C523" s="204"/>
      <c r="D523" s="204"/>
      <c r="E523" s="204"/>
      <c r="F523" s="204"/>
      <c r="G523" s="204"/>
    </row>
    <row r="524" spans="1:7" s="182" customFormat="1" x14ac:dyDescent="0.25">
      <c r="A524" s="209"/>
      <c r="B524" s="209"/>
      <c r="C524" s="209"/>
      <c r="D524" s="208"/>
      <c r="E524" s="208"/>
      <c r="F524" s="208"/>
      <c r="G524" s="208"/>
    </row>
    <row r="525" spans="1:7" s="182" customFormat="1" x14ac:dyDescent="0.25">
      <c r="A525" s="204"/>
      <c r="B525" s="204"/>
      <c r="C525" s="204"/>
      <c r="D525" s="204"/>
      <c r="E525" s="204"/>
      <c r="F525" s="204"/>
      <c r="G525" s="204"/>
    </row>
    <row r="526" spans="1:7" s="182" customFormat="1" x14ac:dyDescent="0.25">
      <c r="A526" s="204"/>
      <c r="B526" s="204"/>
      <c r="C526" s="204"/>
      <c r="D526" s="204"/>
      <c r="E526" s="204"/>
      <c r="F526" s="204"/>
      <c r="G526" s="204"/>
    </row>
    <row r="527" spans="1:7" s="182" customFormat="1" x14ac:dyDescent="0.25">
      <c r="A527" s="204"/>
      <c r="B527" s="204"/>
      <c r="C527" s="204"/>
      <c r="D527" s="204"/>
      <c r="E527" s="204"/>
      <c r="F527" s="204"/>
      <c r="G527" s="204"/>
    </row>
    <row r="528" spans="1:7" s="182" customFormat="1" x14ac:dyDescent="0.25">
      <c r="A528" s="204"/>
      <c r="B528" s="204"/>
      <c r="C528" s="204"/>
      <c r="D528" s="204"/>
      <c r="E528" s="204"/>
      <c r="F528" s="204"/>
      <c r="G528" s="204"/>
    </row>
    <row r="529" spans="1:7" s="182" customFormat="1" x14ac:dyDescent="0.25">
      <c r="A529" s="209"/>
      <c r="B529" s="209"/>
      <c r="C529" s="209"/>
      <c r="D529" s="208"/>
      <c r="E529" s="208"/>
      <c r="F529" s="208"/>
      <c r="G529" s="208"/>
    </row>
    <row r="530" spans="1:7" s="182" customFormat="1" x14ac:dyDescent="0.25">
      <c r="A530" s="209"/>
      <c r="B530" s="209"/>
      <c r="C530" s="209"/>
      <c r="D530" s="208"/>
      <c r="E530" s="208"/>
      <c r="F530" s="208"/>
      <c r="G530" s="208"/>
    </row>
    <row r="531" spans="1:7" s="182" customFormat="1" x14ac:dyDescent="0.25">
      <c r="A531" s="204"/>
      <c r="B531" s="204"/>
      <c r="C531" s="204"/>
      <c r="D531" s="204"/>
      <c r="E531" s="204"/>
      <c r="F531" s="204"/>
      <c r="G531" s="204"/>
    </row>
    <row r="532" spans="1:7" s="182" customFormat="1" x14ac:dyDescent="0.25">
      <c r="A532" s="209"/>
      <c r="B532" s="209"/>
      <c r="C532" s="209"/>
      <c r="D532" s="208"/>
      <c r="E532" s="208"/>
      <c r="F532" s="208"/>
      <c r="G532" s="208"/>
    </row>
    <row r="533" spans="1:7" s="182" customFormat="1" x14ac:dyDescent="0.25">
      <c r="A533" s="209"/>
      <c r="B533" s="209"/>
      <c r="C533" s="209"/>
      <c r="D533" s="208"/>
      <c r="E533" s="208"/>
      <c r="F533" s="208"/>
      <c r="G533" s="208"/>
    </row>
    <row r="534" spans="1:7" s="182" customFormat="1" x14ac:dyDescent="0.25">
      <c r="A534" s="204"/>
      <c r="B534" s="204"/>
      <c r="C534" s="204"/>
      <c r="D534" s="204"/>
      <c r="E534" s="204"/>
      <c r="F534" s="204"/>
      <c r="G534" s="204"/>
    </row>
    <row r="535" spans="1:7" s="182" customFormat="1" x14ac:dyDescent="0.25">
      <c r="A535" s="204"/>
      <c r="B535" s="204"/>
      <c r="C535" s="204"/>
      <c r="D535" s="204"/>
      <c r="E535" s="204"/>
      <c r="F535" s="204"/>
      <c r="G535" s="204"/>
    </row>
    <row r="536" spans="1:7" s="182" customFormat="1" x14ac:dyDescent="0.25">
      <c r="A536" s="209"/>
      <c r="B536" s="209"/>
      <c r="C536" s="209"/>
      <c r="D536" s="208"/>
      <c r="E536" s="208"/>
      <c r="F536" s="208"/>
      <c r="G536" s="208"/>
    </row>
    <row r="537" spans="1:7" s="182" customFormat="1" x14ac:dyDescent="0.25">
      <c r="A537" s="204"/>
      <c r="B537" s="204"/>
      <c r="C537" s="204"/>
      <c r="D537" s="204"/>
      <c r="E537" s="204"/>
      <c r="F537" s="204"/>
      <c r="G537" s="204"/>
    </row>
    <row r="538" spans="1:7" s="182" customFormat="1" x14ac:dyDescent="0.25">
      <c r="A538" s="209"/>
      <c r="B538" s="209"/>
      <c r="C538" s="209"/>
      <c r="D538" s="208"/>
      <c r="E538" s="208"/>
      <c r="F538" s="208"/>
      <c r="G538" s="208"/>
    </row>
    <row r="539" spans="1:7" s="182" customFormat="1" x14ac:dyDescent="0.25">
      <c r="A539" s="204"/>
      <c r="B539" s="204"/>
      <c r="C539" s="204"/>
      <c r="D539" s="204"/>
      <c r="E539" s="204"/>
      <c r="F539" s="204"/>
      <c r="G539" s="204"/>
    </row>
    <row r="540" spans="1:7" s="182" customFormat="1" x14ac:dyDescent="0.25">
      <c r="A540" s="204"/>
      <c r="B540" s="204"/>
      <c r="C540" s="204"/>
      <c r="D540" s="204"/>
      <c r="E540" s="204"/>
      <c r="F540" s="204"/>
      <c r="G540" s="204"/>
    </row>
    <row r="541" spans="1:7" s="182" customFormat="1" x14ac:dyDescent="0.25">
      <c r="A541" s="204"/>
      <c r="B541" s="204"/>
      <c r="C541" s="204"/>
      <c r="D541" s="204"/>
      <c r="E541" s="204"/>
      <c r="F541" s="204"/>
      <c r="G541" s="204"/>
    </row>
    <row r="542" spans="1:7" s="182" customFormat="1" x14ac:dyDescent="0.25">
      <c r="A542" s="209"/>
      <c r="B542" s="209"/>
      <c r="C542" s="209"/>
      <c r="D542" s="208"/>
      <c r="E542" s="208"/>
      <c r="F542" s="208"/>
      <c r="G542" s="208"/>
    </row>
    <row r="543" spans="1:7" s="182" customFormat="1" x14ac:dyDescent="0.25">
      <c r="A543" s="204"/>
      <c r="B543" s="204"/>
      <c r="C543" s="204"/>
      <c r="D543" s="204"/>
      <c r="E543" s="204"/>
      <c r="F543" s="204"/>
      <c r="G543" s="204"/>
    </row>
    <row r="544" spans="1:7" s="182" customFormat="1" x14ac:dyDescent="0.25">
      <c r="A544" s="209"/>
      <c r="B544" s="209"/>
      <c r="C544" s="209"/>
      <c r="D544" s="208"/>
      <c r="E544" s="208"/>
      <c r="F544" s="208"/>
      <c r="G544" s="208"/>
    </row>
    <row r="545" spans="1:7" s="182" customFormat="1" x14ac:dyDescent="0.25">
      <c r="A545" s="209"/>
      <c r="B545" s="209"/>
      <c r="C545" s="209"/>
      <c r="D545" s="208"/>
      <c r="E545" s="208"/>
      <c r="F545" s="208"/>
      <c r="G545" s="208"/>
    </row>
    <row r="546" spans="1:7" s="182" customFormat="1" x14ac:dyDescent="0.25">
      <c r="A546" s="209"/>
      <c r="B546" s="209"/>
      <c r="C546" s="209"/>
      <c r="D546" s="208"/>
      <c r="E546" s="208"/>
      <c r="F546" s="208"/>
      <c r="G546" s="208"/>
    </row>
    <row r="547" spans="1:7" s="182" customFormat="1" x14ac:dyDescent="0.25">
      <c r="A547" s="204"/>
      <c r="B547" s="204"/>
      <c r="C547" s="204"/>
      <c r="D547" s="204"/>
      <c r="E547" s="204"/>
      <c r="F547" s="204"/>
      <c r="G547" s="204"/>
    </row>
    <row r="548" spans="1:7" s="182" customFormat="1" x14ac:dyDescent="0.25">
      <c r="A548" s="209"/>
      <c r="B548" s="209"/>
      <c r="C548" s="209"/>
      <c r="D548" s="208"/>
      <c r="E548" s="208"/>
      <c r="F548" s="208"/>
      <c r="G548" s="208"/>
    </row>
    <row r="549" spans="1:7" s="182" customFormat="1" x14ac:dyDescent="0.25">
      <c r="A549" s="209"/>
      <c r="B549" s="209"/>
      <c r="C549" s="209"/>
      <c r="D549" s="208"/>
      <c r="E549" s="208"/>
      <c r="F549" s="208"/>
      <c r="G549" s="208"/>
    </row>
    <row r="550" spans="1:7" s="182" customFormat="1" x14ac:dyDescent="0.25">
      <c r="A550" s="209"/>
      <c r="B550" s="209"/>
      <c r="C550" s="209"/>
      <c r="D550" s="208"/>
      <c r="E550" s="208"/>
      <c r="F550" s="208"/>
      <c r="G550" s="208"/>
    </row>
    <row r="551" spans="1:7" s="182" customFormat="1" x14ac:dyDescent="0.25">
      <c r="A551" s="209"/>
      <c r="B551" s="209"/>
      <c r="C551" s="209"/>
      <c r="D551" s="208"/>
      <c r="E551" s="208"/>
      <c r="F551" s="208"/>
      <c r="G551" s="208"/>
    </row>
    <row r="552" spans="1:7" s="182" customFormat="1" x14ac:dyDescent="0.25">
      <c r="A552" s="204"/>
      <c r="B552" s="204"/>
      <c r="C552" s="204"/>
      <c r="D552" s="204"/>
      <c r="E552" s="204"/>
      <c r="F552" s="204"/>
      <c r="G552" s="204"/>
    </row>
    <row r="553" spans="1:7" s="182" customFormat="1" x14ac:dyDescent="0.25">
      <c r="A553" s="204"/>
      <c r="B553" s="204"/>
      <c r="C553" s="204"/>
      <c r="D553" s="204"/>
      <c r="E553" s="204"/>
      <c r="F553" s="204"/>
      <c r="G553" s="204"/>
    </row>
    <row r="554" spans="1:7" s="182" customFormat="1" x14ac:dyDescent="0.25">
      <c r="A554" s="209"/>
      <c r="B554" s="209"/>
      <c r="C554" s="209"/>
      <c r="D554" s="208"/>
      <c r="E554" s="208"/>
      <c r="F554" s="208"/>
      <c r="G554" s="208"/>
    </row>
    <row r="555" spans="1:7" s="182" customFormat="1" x14ac:dyDescent="0.25">
      <c r="A555" s="204"/>
      <c r="B555" s="204"/>
      <c r="C555" s="204"/>
      <c r="D555" s="204"/>
      <c r="E555" s="204"/>
      <c r="F555" s="204"/>
      <c r="G555" s="204"/>
    </row>
  </sheetData>
  <hyperlinks>
    <hyperlink ref="A3" r:id="rId1" xr:uid="{BDE4B6BF-9130-4F1B-A702-D2C0F7A2B070}"/>
  </hyperlinks>
  <pageMargins left="0.70000000000000007" right="0.70000000000000007" top="0.75" bottom="0.75" header="0.30000000000000004" footer="0.30000000000000004"/>
  <tableParts count="1">
    <tablePart r:id="rId2"/>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8BE214-2AD5-4ADF-AA44-9090D9D04EF0}">
  <dimension ref="A1:R555"/>
  <sheetViews>
    <sheetView workbookViewId="0"/>
  </sheetViews>
  <sheetFormatPr defaultColWidth="8.25" defaultRowHeight="15" x14ac:dyDescent="0.25"/>
  <cols>
    <col min="1" max="1" width="12.625" style="253" customWidth="1"/>
    <col min="2" max="2" width="31.75" style="253" customWidth="1"/>
    <col min="3" max="3" width="27.625" style="253" customWidth="1"/>
    <col min="4" max="4" width="16.25" style="253" customWidth="1"/>
    <col min="5" max="5" width="13" style="253" bestFit="1" customWidth="1"/>
    <col min="6" max="6" width="12.75" style="232" customWidth="1"/>
    <col min="7" max="7" width="19.125" style="253" bestFit="1" customWidth="1"/>
    <col min="8" max="8" width="7.625" style="253" bestFit="1" customWidth="1"/>
    <col min="9" max="10" width="10.25" style="253" bestFit="1" customWidth="1"/>
    <col min="11" max="11" width="13" style="253" bestFit="1" customWidth="1"/>
    <col min="12" max="12" width="14.5" style="253" customWidth="1"/>
    <col min="13" max="13" width="10.75" style="253" customWidth="1"/>
    <col min="14" max="14" width="10.125" style="253" customWidth="1"/>
    <col min="15" max="15" width="15.625" style="253" customWidth="1"/>
    <col min="16" max="16" width="14.625" style="253" customWidth="1"/>
    <col min="17" max="17" width="12.625" style="253" customWidth="1"/>
    <col min="18" max="18" width="9.25" style="253" customWidth="1"/>
    <col min="19" max="19" width="8.25" style="253" customWidth="1"/>
    <col min="20" max="16384" width="8.25" style="253"/>
  </cols>
  <sheetData>
    <row r="1" spans="1:11" ht="19.149999999999999" customHeight="1" thickBot="1" x14ac:dyDescent="0.35">
      <c r="A1" s="252" t="s">
        <v>2036</v>
      </c>
    </row>
    <row r="2" spans="1:11" ht="15.75" thickTop="1" x14ac:dyDescent="0.25">
      <c r="A2" s="231" t="s">
        <v>2058</v>
      </c>
      <c r="K2" s="203"/>
    </row>
    <row r="3" spans="1:11" x14ac:dyDescent="0.25">
      <c r="A3" s="201" t="s">
        <v>2014</v>
      </c>
    </row>
    <row r="4" spans="1:11" x14ac:dyDescent="0.25">
      <c r="A4" s="95"/>
    </row>
    <row r="5" spans="1:11" x14ac:dyDescent="0.25">
      <c r="A5" s="232" t="s">
        <v>2035</v>
      </c>
    </row>
    <row r="6" spans="1:11" s="232" customFormat="1" x14ac:dyDescent="0.25">
      <c r="A6" s="239" t="s">
        <v>245</v>
      </c>
      <c r="B6" s="239" t="s">
        <v>520</v>
      </c>
      <c r="C6" s="239" t="s">
        <v>1117</v>
      </c>
      <c r="D6" s="245" t="s">
        <v>518</v>
      </c>
      <c r="E6" s="245" t="s">
        <v>519</v>
      </c>
      <c r="F6" s="254" t="s">
        <v>522</v>
      </c>
    </row>
    <row r="7" spans="1:11" s="233" customFormat="1" ht="14.25" customHeight="1" x14ac:dyDescent="0.2">
      <c r="A7" s="249" t="s">
        <v>250</v>
      </c>
      <c r="B7" s="249" t="s">
        <v>251</v>
      </c>
      <c r="C7" s="249" t="s">
        <v>235</v>
      </c>
      <c r="D7" s="233">
        <v>64</v>
      </c>
      <c r="E7" s="233">
        <v>84</v>
      </c>
      <c r="F7" s="247">
        <v>67</v>
      </c>
    </row>
    <row r="8" spans="1:11" s="233" customFormat="1" ht="14.25" customHeight="1" x14ac:dyDescent="0.2">
      <c r="A8" s="249" t="s">
        <v>253</v>
      </c>
      <c r="B8" s="249" t="s">
        <v>254</v>
      </c>
      <c r="C8" s="249" t="s">
        <v>235</v>
      </c>
      <c r="D8" s="233">
        <v>66</v>
      </c>
      <c r="E8" s="233">
        <v>84</v>
      </c>
      <c r="F8" s="247">
        <v>68</v>
      </c>
    </row>
    <row r="9" spans="1:11" s="233" customFormat="1" ht="14.25" customHeight="1" x14ac:dyDescent="0.2">
      <c r="A9" s="249" t="s">
        <v>255</v>
      </c>
      <c r="B9" s="249" t="s">
        <v>256</v>
      </c>
      <c r="C9" s="249" t="s">
        <v>235</v>
      </c>
      <c r="D9" s="233">
        <v>66</v>
      </c>
      <c r="E9" s="233">
        <v>83</v>
      </c>
      <c r="F9" s="247">
        <v>68</v>
      </c>
    </row>
    <row r="10" spans="1:11" s="233" customFormat="1" ht="14.25" customHeight="1" x14ac:dyDescent="0.2">
      <c r="A10" s="249" t="s">
        <v>257</v>
      </c>
      <c r="B10" s="249" t="s">
        <v>258</v>
      </c>
      <c r="C10" s="249" t="s">
        <v>235</v>
      </c>
      <c r="D10" s="233">
        <v>66</v>
      </c>
      <c r="E10" s="233">
        <v>83</v>
      </c>
      <c r="F10" s="247">
        <v>69</v>
      </c>
    </row>
    <row r="11" spans="1:11" s="233" customFormat="1" ht="14.25" customHeight="1" x14ac:dyDescent="0.2">
      <c r="A11" s="249" t="s">
        <v>259</v>
      </c>
      <c r="B11" s="249" t="s">
        <v>260</v>
      </c>
      <c r="C11" s="249" t="s">
        <v>235</v>
      </c>
      <c r="D11" s="233">
        <v>64</v>
      </c>
      <c r="E11" s="233">
        <v>84</v>
      </c>
      <c r="F11" s="247">
        <v>68</v>
      </c>
    </row>
    <row r="12" spans="1:11" s="233" customFormat="1" ht="14.25" customHeight="1" x14ac:dyDescent="0.2">
      <c r="A12" s="249" t="s">
        <v>261</v>
      </c>
      <c r="B12" s="249" t="s">
        <v>262</v>
      </c>
      <c r="C12" s="249" t="s">
        <v>235</v>
      </c>
      <c r="D12" s="233">
        <v>63</v>
      </c>
      <c r="E12" s="233">
        <v>84</v>
      </c>
      <c r="F12" s="247">
        <v>67</v>
      </c>
    </row>
    <row r="13" spans="1:11" s="233" customFormat="1" ht="14.25" customHeight="1" x14ac:dyDescent="0.2">
      <c r="A13" s="249" t="s">
        <v>263</v>
      </c>
      <c r="B13" s="249" t="s">
        <v>264</v>
      </c>
      <c r="C13" s="249" t="s">
        <v>235</v>
      </c>
      <c r="D13" s="233">
        <v>64</v>
      </c>
      <c r="E13" s="233">
        <v>84</v>
      </c>
      <c r="F13" s="247">
        <v>69</v>
      </c>
    </row>
    <row r="14" spans="1:11" s="233" customFormat="1" ht="14.25" customHeight="1" x14ac:dyDescent="0.2">
      <c r="A14" s="249" t="s">
        <v>265</v>
      </c>
      <c r="B14" s="249" t="s">
        <v>266</v>
      </c>
      <c r="C14" s="249" t="s">
        <v>235</v>
      </c>
      <c r="D14" s="233">
        <v>66</v>
      </c>
      <c r="E14" s="255">
        <v>84</v>
      </c>
      <c r="F14" s="247">
        <v>71</v>
      </c>
    </row>
    <row r="15" spans="1:11" s="233" customFormat="1" ht="14.25" customHeight="1" x14ac:dyDescent="0.2">
      <c r="A15" s="249" t="s">
        <v>267</v>
      </c>
      <c r="B15" s="249" t="s">
        <v>268</v>
      </c>
      <c r="C15" s="249" t="s">
        <v>235</v>
      </c>
      <c r="D15" s="233">
        <v>65</v>
      </c>
      <c r="E15" s="233">
        <v>84</v>
      </c>
      <c r="F15" s="247">
        <v>68</v>
      </c>
    </row>
    <row r="16" spans="1:11" s="233" customFormat="1" ht="14.25" customHeight="1" x14ac:dyDescent="0.2">
      <c r="A16" s="249" t="s">
        <v>269</v>
      </c>
      <c r="B16" s="249" t="s">
        <v>270</v>
      </c>
      <c r="C16" s="249" t="s">
        <v>235</v>
      </c>
      <c r="D16" s="233">
        <v>66</v>
      </c>
      <c r="E16" s="233">
        <v>84</v>
      </c>
      <c r="F16" s="247">
        <v>70</v>
      </c>
    </row>
    <row r="17" spans="1:6" s="233" customFormat="1" ht="14.25" customHeight="1" x14ac:dyDescent="0.2">
      <c r="A17" s="249" t="s">
        <v>272</v>
      </c>
      <c r="B17" s="249" t="s">
        <v>273</v>
      </c>
      <c r="C17" s="249" t="s">
        <v>235</v>
      </c>
      <c r="D17" s="233">
        <v>67</v>
      </c>
      <c r="E17" s="233">
        <v>84</v>
      </c>
      <c r="F17" s="247">
        <v>71</v>
      </c>
    </row>
    <row r="18" spans="1:6" s="233" customFormat="1" ht="14.25" customHeight="1" x14ac:dyDescent="0.2">
      <c r="A18" s="249" t="s">
        <v>274</v>
      </c>
      <c r="B18" s="249" t="s">
        <v>275</v>
      </c>
      <c r="C18" s="249" t="s">
        <v>235</v>
      </c>
      <c r="D18" s="233">
        <v>63</v>
      </c>
      <c r="E18" s="233">
        <v>84</v>
      </c>
      <c r="F18" s="247">
        <v>67</v>
      </c>
    </row>
    <row r="19" spans="1:6" s="233" customFormat="1" ht="14.25" customHeight="1" x14ac:dyDescent="0.2">
      <c r="A19" s="249" t="s">
        <v>276</v>
      </c>
      <c r="B19" s="249" t="s">
        <v>277</v>
      </c>
      <c r="C19" s="249" t="s">
        <v>235</v>
      </c>
      <c r="D19" s="233">
        <v>66</v>
      </c>
      <c r="E19" s="233">
        <v>84</v>
      </c>
      <c r="F19" s="247">
        <v>69</v>
      </c>
    </row>
    <row r="20" spans="1:6" s="233" customFormat="1" ht="14.25" customHeight="1" x14ac:dyDescent="0.2">
      <c r="A20" s="249" t="s">
        <v>278</v>
      </c>
      <c r="B20" s="249" t="s">
        <v>279</v>
      </c>
      <c r="C20" s="249" t="s">
        <v>235</v>
      </c>
      <c r="D20" s="233">
        <v>66</v>
      </c>
      <c r="E20" s="233">
        <v>84</v>
      </c>
      <c r="F20" s="247">
        <v>69</v>
      </c>
    </row>
    <row r="21" spans="1:6" s="233" customFormat="1" ht="14.25" customHeight="1" x14ac:dyDescent="0.2">
      <c r="A21" s="249" t="s">
        <v>280</v>
      </c>
      <c r="B21" s="249" t="s">
        <v>281</v>
      </c>
      <c r="C21" s="249" t="s">
        <v>235</v>
      </c>
      <c r="D21" s="233">
        <v>67</v>
      </c>
      <c r="E21" s="233">
        <v>84</v>
      </c>
      <c r="F21" s="247">
        <v>70</v>
      </c>
    </row>
    <row r="22" spans="1:6" s="233" customFormat="1" ht="14.25" customHeight="1" x14ac:dyDescent="0.2">
      <c r="A22" s="249" t="s">
        <v>282</v>
      </c>
      <c r="B22" s="249" t="s">
        <v>283</v>
      </c>
      <c r="C22" s="249" t="s">
        <v>235</v>
      </c>
      <c r="D22" s="233">
        <v>65</v>
      </c>
      <c r="E22" s="233">
        <v>84</v>
      </c>
      <c r="F22" s="247">
        <v>69</v>
      </c>
    </row>
    <row r="23" spans="1:6" s="233" customFormat="1" ht="14.25" customHeight="1" x14ac:dyDescent="0.2">
      <c r="A23" s="249" t="s">
        <v>284</v>
      </c>
      <c r="B23" s="249" t="s">
        <v>285</v>
      </c>
      <c r="C23" s="249" t="s">
        <v>235</v>
      </c>
      <c r="D23" s="233">
        <v>65</v>
      </c>
      <c r="E23" s="233">
        <v>84</v>
      </c>
      <c r="F23" s="247">
        <v>69</v>
      </c>
    </row>
    <row r="24" spans="1:6" s="233" customFormat="1" ht="14.25" customHeight="1" x14ac:dyDescent="0.2">
      <c r="A24" s="249" t="s">
        <v>286</v>
      </c>
      <c r="B24" s="249" t="s">
        <v>287</v>
      </c>
      <c r="C24" s="249" t="s">
        <v>235</v>
      </c>
      <c r="D24" s="233">
        <v>64</v>
      </c>
      <c r="E24" s="233">
        <v>84</v>
      </c>
      <c r="F24" s="247">
        <v>68</v>
      </c>
    </row>
    <row r="25" spans="1:6" s="233" customFormat="1" ht="14.25" customHeight="1" x14ac:dyDescent="0.2">
      <c r="A25" s="249" t="s">
        <v>288</v>
      </c>
      <c r="B25" s="249" t="s">
        <v>289</v>
      </c>
      <c r="C25" s="249" t="s">
        <v>235</v>
      </c>
      <c r="D25" s="233">
        <v>66</v>
      </c>
      <c r="E25" s="233">
        <v>84</v>
      </c>
      <c r="F25" s="247">
        <v>68</v>
      </c>
    </row>
    <row r="26" spans="1:6" s="233" customFormat="1" ht="14.25" customHeight="1" x14ac:dyDescent="0.2">
      <c r="A26" s="249" t="s">
        <v>290</v>
      </c>
      <c r="B26" s="249" t="s">
        <v>291</v>
      </c>
      <c r="C26" s="249" t="s">
        <v>235</v>
      </c>
      <c r="D26" s="233">
        <v>66</v>
      </c>
      <c r="E26" s="233">
        <v>84</v>
      </c>
      <c r="F26" s="247">
        <v>70</v>
      </c>
    </row>
    <row r="27" spans="1:6" s="233" customFormat="1" ht="14.25" customHeight="1" x14ac:dyDescent="0.2">
      <c r="A27" s="249" t="s">
        <v>292</v>
      </c>
      <c r="B27" s="249" t="s">
        <v>293</v>
      </c>
      <c r="C27" s="249" t="s">
        <v>235</v>
      </c>
      <c r="D27" s="233">
        <v>65</v>
      </c>
      <c r="E27" s="233">
        <v>83</v>
      </c>
      <c r="F27" s="247">
        <v>67</v>
      </c>
    </row>
    <row r="28" spans="1:6" s="233" customFormat="1" ht="14.25" customHeight="1" x14ac:dyDescent="0.2">
      <c r="A28" s="249" t="s">
        <v>294</v>
      </c>
      <c r="B28" s="249" t="s">
        <v>295</v>
      </c>
      <c r="C28" s="249" t="s">
        <v>235</v>
      </c>
      <c r="D28" s="233">
        <v>67</v>
      </c>
      <c r="E28" s="233">
        <v>84</v>
      </c>
      <c r="F28" s="247">
        <v>73</v>
      </c>
    </row>
    <row r="29" spans="1:6" s="233" customFormat="1" ht="14.25" customHeight="1" x14ac:dyDescent="0.2">
      <c r="A29" s="249" t="s">
        <v>296</v>
      </c>
      <c r="B29" s="249" t="s">
        <v>297</v>
      </c>
      <c r="C29" s="249" t="s">
        <v>235</v>
      </c>
      <c r="D29" s="233">
        <v>66</v>
      </c>
      <c r="E29" s="233">
        <v>84</v>
      </c>
      <c r="F29" s="247">
        <v>70</v>
      </c>
    </row>
    <row r="30" spans="1:6" s="233" customFormat="1" ht="14.25" customHeight="1" x14ac:dyDescent="0.2">
      <c r="A30" s="249" t="s">
        <v>298</v>
      </c>
      <c r="B30" s="249" t="s">
        <v>299</v>
      </c>
      <c r="C30" s="249" t="s">
        <v>235</v>
      </c>
      <c r="D30" s="233">
        <v>64</v>
      </c>
      <c r="E30" s="233">
        <v>84</v>
      </c>
      <c r="F30" s="247">
        <v>68</v>
      </c>
    </row>
    <row r="31" spans="1:6" s="233" customFormat="1" ht="14.25" customHeight="1" x14ac:dyDescent="0.2">
      <c r="A31" s="249" t="s">
        <v>300</v>
      </c>
      <c r="B31" s="249" t="s">
        <v>301</v>
      </c>
      <c r="C31" s="249" t="s">
        <v>235</v>
      </c>
      <c r="D31" s="233">
        <v>64</v>
      </c>
      <c r="E31" s="233">
        <v>83</v>
      </c>
      <c r="F31" s="247">
        <v>65</v>
      </c>
    </row>
    <row r="32" spans="1:6" s="233" customFormat="1" ht="14.25" customHeight="1" x14ac:dyDescent="0.2">
      <c r="A32" s="249" t="s">
        <v>302</v>
      </c>
      <c r="B32" s="249" t="s">
        <v>303</v>
      </c>
      <c r="C32" s="249" t="s">
        <v>235</v>
      </c>
      <c r="D32" s="233">
        <v>68</v>
      </c>
      <c r="E32" s="233">
        <v>84</v>
      </c>
      <c r="F32" s="247">
        <v>70</v>
      </c>
    </row>
    <row r="33" spans="1:6" s="233" customFormat="1" ht="14.25" customHeight="1" x14ac:dyDescent="0.2">
      <c r="A33" s="249" t="s">
        <v>304</v>
      </c>
      <c r="B33" s="249" t="s">
        <v>305</v>
      </c>
      <c r="C33" s="249" t="s">
        <v>235</v>
      </c>
      <c r="D33" s="233">
        <v>67</v>
      </c>
      <c r="E33" s="233">
        <v>84</v>
      </c>
      <c r="F33" s="247">
        <v>68</v>
      </c>
    </row>
    <row r="34" spans="1:6" s="233" customFormat="1" ht="14.25" customHeight="1" x14ac:dyDescent="0.2">
      <c r="A34" s="249" t="s">
        <v>306</v>
      </c>
      <c r="B34" s="249" t="s">
        <v>307</v>
      </c>
      <c r="C34" s="249" t="s">
        <v>235</v>
      </c>
      <c r="D34" s="233">
        <v>68</v>
      </c>
      <c r="E34" s="233">
        <v>84</v>
      </c>
      <c r="F34" s="247">
        <v>72</v>
      </c>
    </row>
    <row r="35" spans="1:6" s="233" customFormat="1" ht="14.25" customHeight="1" x14ac:dyDescent="0.2">
      <c r="A35" s="249" t="s">
        <v>308</v>
      </c>
      <c r="B35" s="249" t="s">
        <v>309</v>
      </c>
      <c r="C35" s="249" t="s">
        <v>235</v>
      </c>
      <c r="D35" s="233">
        <v>63</v>
      </c>
      <c r="E35" s="233">
        <v>84</v>
      </c>
      <c r="F35" s="247">
        <v>68</v>
      </c>
    </row>
    <row r="36" spans="1:6" s="233" customFormat="1" ht="14.25" customHeight="1" x14ac:dyDescent="0.2">
      <c r="A36" s="249" t="s">
        <v>310</v>
      </c>
      <c r="B36" s="249" t="s">
        <v>311</v>
      </c>
      <c r="C36" s="249" t="s">
        <v>235</v>
      </c>
      <c r="D36" s="233">
        <v>63</v>
      </c>
      <c r="E36" s="233">
        <v>84</v>
      </c>
      <c r="F36" s="247">
        <v>69</v>
      </c>
    </row>
    <row r="37" spans="1:6" s="233" customFormat="1" ht="14.25" customHeight="1" x14ac:dyDescent="0.2">
      <c r="A37" s="249" t="s">
        <v>312</v>
      </c>
      <c r="B37" s="249" t="s">
        <v>313</v>
      </c>
      <c r="C37" s="249" t="s">
        <v>235</v>
      </c>
      <c r="D37" s="233">
        <v>65</v>
      </c>
      <c r="E37" s="233">
        <v>84</v>
      </c>
      <c r="F37" s="247">
        <v>68</v>
      </c>
    </row>
    <row r="38" spans="1:6" s="233" customFormat="1" ht="14.25" customHeight="1" x14ac:dyDescent="0.2">
      <c r="A38" s="249" t="s">
        <v>314</v>
      </c>
      <c r="B38" s="249" t="s">
        <v>315</v>
      </c>
      <c r="C38" s="249" t="s">
        <v>235</v>
      </c>
      <c r="D38" s="233">
        <v>67</v>
      </c>
      <c r="E38" s="233">
        <v>84</v>
      </c>
      <c r="F38" s="247">
        <v>69</v>
      </c>
    </row>
    <row r="39" spans="1:6" s="233" customFormat="1" ht="14.25" customHeight="1" x14ac:dyDescent="0.2">
      <c r="A39" s="249" t="s">
        <v>316</v>
      </c>
      <c r="B39" s="249" t="s">
        <v>317</v>
      </c>
      <c r="C39" s="249" t="s">
        <v>235</v>
      </c>
      <c r="D39" s="233">
        <v>63</v>
      </c>
      <c r="E39" s="233">
        <v>84</v>
      </c>
      <c r="F39" s="247">
        <v>66</v>
      </c>
    </row>
    <row r="40" spans="1:6" s="233" customFormat="1" ht="14.25" customHeight="1" x14ac:dyDescent="0.2">
      <c r="A40" s="249" t="s">
        <v>318</v>
      </c>
      <c r="B40" s="249" t="s">
        <v>319</v>
      </c>
      <c r="C40" s="249" t="s">
        <v>235</v>
      </c>
      <c r="D40" s="233">
        <v>63</v>
      </c>
      <c r="E40" s="233">
        <v>83</v>
      </c>
      <c r="F40" s="247">
        <v>65</v>
      </c>
    </row>
    <row r="41" spans="1:6" s="233" customFormat="1" ht="14.25" customHeight="1" x14ac:dyDescent="0.2">
      <c r="A41" s="249" t="s">
        <v>320</v>
      </c>
      <c r="B41" s="249" t="s">
        <v>321</v>
      </c>
      <c r="C41" s="249" t="s">
        <v>235</v>
      </c>
      <c r="D41" s="233">
        <v>65</v>
      </c>
      <c r="E41" s="233">
        <v>83</v>
      </c>
      <c r="F41" s="247">
        <v>69</v>
      </c>
    </row>
    <row r="42" spans="1:6" s="233" customFormat="1" ht="14.25" customHeight="1" x14ac:dyDescent="0.2">
      <c r="A42" s="249" t="s">
        <v>322</v>
      </c>
      <c r="B42" s="249" t="s">
        <v>323</v>
      </c>
      <c r="C42" s="249" t="s">
        <v>235</v>
      </c>
      <c r="D42" s="233">
        <v>65</v>
      </c>
      <c r="E42" s="233">
        <v>83</v>
      </c>
      <c r="F42" s="247">
        <v>68</v>
      </c>
    </row>
    <row r="43" spans="1:6" s="233" customFormat="1" ht="14.25" customHeight="1" x14ac:dyDescent="0.2">
      <c r="A43" s="249" t="s">
        <v>324</v>
      </c>
      <c r="B43" s="249" t="s">
        <v>325</v>
      </c>
      <c r="C43" s="249" t="s">
        <v>235</v>
      </c>
      <c r="D43" s="233">
        <v>67</v>
      </c>
      <c r="E43" s="233">
        <v>84</v>
      </c>
      <c r="F43" s="247">
        <v>73</v>
      </c>
    </row>
    <row r="44" spans="1:6" s="233" customFormat="1" ht="14.25" customHeight="1" x14ac:dyDescent="0.2">
      <c r="A44" s="249" t="s">
        <v>326</v>
      </c>
      <c r="B44" s="249" t="s">
        <v>327</v>
      </c>
      <c r="C44" s="249" t="s">
        <v>235</v>
      </c>
      <c r="D44" s="233">
        <v>64</v>
      </c>
      <c r="E44" s="233">
        <v>84</v>
      </c>
      <c r="F44" s="247">
        <v>66</v>
      </c>
    </row>
    <row r="45" spans="1:6" s="233" customFormat="1" ht="14.25" customHeight="1" x14ac:dyDescent="0.2">
      <c r="A45" s="249" t="s">
        <v>328</v>
      </c>
      <c r="B45" s="249" t="s">
        <v>329</v>
      </c>
      <c r="C45" s="249" t="s">
        <v>235</v>
      </c>
      <c r="D45" s="233">
        <v>63</v>
      </c>
      <c r="E45" s="233">
        <v>84</v>
      </c>
      <c r="F45" s="247">
        <v>68</v>
      </c>
    </row>
    <row r="46" spans="1:6" s="233" customFormat="1" ht="14.25" customHeight="1" x14ac:dyDescent="0.2">
      <c r="A46" s="249" t="s">
        <v>330</v>
      </c>
      <c r="B46" s="249" t="s">
        <v>331</v>
      </c>
      <c r="C46" s="249" t="s">
        <v>235</v>
      </c>
      <c r="D46" s="233">
        <v>65</v>
      </c>
      <c r="E46" s="233">
        <v>83</v>
      </c>
      <c r="F46" s="247">
        <v>67</v>
      </c>
    </row>
    <row r="47" spans="1:6" s="233" customFormat="1" ht="14.25" customHeight="1" x14ac:dyDescent="0.2">
      <c r="A47" s="249" t="s">
        <v>332</v>
      </c>
      <c r="B47" s="249" t="s">
        <v>333</v>
      </c>
      <c r="C47" s="249" t="s">
        <v>235</v>
      </c>
      <c r="D47" s="233">
        <v>67</v>
      </c>
      <c r="E47" s="233">
        <v>84</v>
      </c>
      <c r="F47" s="247">
        <v>69</v>
      </c>
    </row>
    <row r="48" spans="1:6" s="233" customFormat="1" ht="14.25" customHeight="1" x14ac:dyDescent="0.2">
      <c r="A48" s="249" t="s">
        <v>334</v>
      </c>
      <c r="B48" s="249" t="s">
        <v>335</v>
      </c>
      <c r="C48" s="249" t="s">
        <v>235</v>
      </c>
      <c r="D48" s="233">
        <v>66</v>
      </c>
      <c r="E48" s="233">
        <v>84</v>
      </c>
      <c r="F48" s="247">
        <v>70</v>
      </c>
    </row>
    <row r="49" spans="1:6" s="233" customFormat="1" ht="14.25" customHeight="1" x14ac:dyDescent="0.2">
      <c r="A49" s="249" t="s">
        <v>336</v>
      </c>
      <c r="B49" s="249" t="s">
        <v>337</v>
      </c>
      <c r="C49" s="249" t="s">
        <v>235</v>
      </c>
      <c r="D49" s="233">
        <v>64</v>
      </c>
      <c r="E49" s="233">
        <v>84</v>
      </c>
      <c r="F49" s="247">
        <v>66</v>
      </c>
    </row>
    <row r="50" spans="1:6" s="233" customFormat="1" ht="14.25" customHeight="1" x14ac:dyDescent="0.2">
      <c r="A50" s="249" t="s">
        <v>338</v>
      </c>
      <c r="B50" s="249" t="s">
        <v>339</v>
      </c>
      <c r="C50" s="249" t="s">
        <v>235</v>
      </c>
      <c r="D50" s="233">
        <v>67</v>
      </c>
      <c r="E50" s="233">
        <v>83</v>
      </c>
      <c r="F50" s="247">
        <v>70</v>
      </c>
    </row>
    <row r="51" spans="1:6" s="233" customFormat="1" ht="14.25" customHeight="1" x14ac:dyDescent="0.2">
      <c r="A51" s="249" t="s">
        <v>340</v>
      </c>
      <c r="B51" s="249" t="s">
        <v>341</v>
      </c>
      <c r="C51" s="249" t="s">
        <v>235</v>
      </c>
      <c r="D51" s="233">
        <v>66</v>
      </c>
      <c r="E51" s="233">
        <v>84</v>
      </c>
      <c r="F51" s="247">
        <v>70</v>
      </c>
    </row>
    <row r="52" spans="1:6" s="233" customFormat="1" ht="14.25" customHeight="1" x14ac:dyDescent="0.2">
      <c r="A52" s="249" t="s">
        <v>342</v>
      </c>
      <c r="B52" s="249" t="s">
        <v>343</v>
      </c>
      <c r="C52" s="249" t="s">
        <v>235</v>
      </c>
      <c r="D52" s="233">
        <v>65</v>
      </c>
      <c r="E52" s="233">
        <v>84</v>
      </c>
      <c r="F52" s="247">
        <v>69</v>
      </c>
    </row>
    <row r="53" spans="1:6" s="233" customFormat="1" ht="14.25" customHeight="1" x14ac:dyDescent="0.2">
      <c r="A53" s="249" t="s">
        <v>344</v>
      </c>
      <c r="B53" s="249" t="s">
        <v>345</v>
      </c>
      <c r="C53" s="249" t="s">
        <v>235</v>
      </c>
      <c r="D53" s="233">
        <v>63</v>
      </c>
      <c r="E53" s="233">
        <v>84</v>
      </c>
      <c r="F53" s="247">
        <v>66</v>
      </c>
    </row>
    <row r="54" spans="1:6" s="233" customFormat="1" ht="14.25" customHeight="1" x14ac:dyDescent="0.2">
      <c r="A54" s="249" t="s">
        <v>346</v>
      </c>
      <c r="B54" s="249" t="s">
        <v>347</v>
      </c>
      <c r="C54" s="249" t="s">
        <v>235</v>
      </c>
      <c r="D54" s="233">
        <v>64</v>
      </c>
      <c r="E54" s="233">
        <v>84</v>
      </c>
      <c r="F54" s="247">
        <v>67</v>
      </c>
    </row>
    <row r="55" spans="1:6" s="233" customFormat="1" ht="14.25" customHeight="1" x14ac:dyDescent="0.2">
      <c r="A55" s="249" t="s">
        <v>348</v>
      </c>
      <c r="B55" s="249" t="s">
        <v>349</v>
      </c>
      <c r="C55" s="249" t="s">
        <v>235</v>
      </c>
      <c r="D55" s="233">
        <v>66</v>
      </c>
      <c r="E55" s="233">
        <v>84</v>
      </c>
      <c r="F55" s="247">
        <v>69</v>
      </c>
    </row>
    <row r="56" spans="1:6" s="233" customFormat="1" ht="14.25" customHeight="1" x14ac:dyDescent="0.2">
      <c r="A56" s="249" t="s">
        <v>350</v>
      </c>
      <c r="B56" s="249" t="s">
        <v>351</v>
      </c>
      <c r="C56" s="249" t="s">
        <v>235</v>
      </c>
      <c r="D56" s="233">
        <v>66</v>
      </c>
      <c r="E56" s="233">
        <v>84</v>
      </c>
      <c r="F56" s="247">
        <v>74</v>
      </c>
    </row>
    <row r="57" spans="1:6" s="233" customFormat="1" ht="14.25" customHeight="1" x14ac:dyDescent="0.2">
      <c r="A57" s="249" t="s">
        <v>352</v>
      </c>
      <c r="B57" s="249" t="s">
        <v>353</v>
      </c>
      <c r="C57" s="249" t="s">
        <v>235</v>
      </c>
      <c r="D57" s="233">
        <v>67</v>
      </c>
      <c r="E57" s="233">
        <v>84</v>
      </c>
      <c r="F57" s="247">
        <v>70</v>
      </c>
    </row>
    <row r="58" spans="1:6" s="233" customFormat="1" ht="14.25" customHeight="1" x14ac:dyDescent="0.2">
      <c r="A58" s="249" t="s">
        <v>354</v>
      </c>
      <c r="B58" s="249" t="s">
        <v>355</v>
      </c>
      <c r="C58" s="249" t="s">
        <v>235</v>
      </c>
      <c r="D58" s="233">
        <v>61</v>
      </c>
      <c r="E58" s="233">
        <v>83</v>
      </c>
      <c r="F58" s="247">
        <v>64</v>
      </c>
    </row>
    <row r="59" spans="1:6" s="233" customFormat="1" ht="14.25" customHeight="1" x14ac:dyDescent="0.2">
      <c r="A59" s="249" t="s">
        <v>356</v>
      </c>
      <c r="B59" s="249" t="s">
        <v>357</v>
      </c>
      <c r="C59" s="249" t="s">
        <v>235</v>
      </c>
      <c r="D59" s="233">
        <v>65</v>
      </c>
      <c r="E59" s="233">
        <v>84</v>
      </c>
      <c r="F59" s="247">
        <v>69</v>
      </c>
    </row>
    <row r="60" spans="1:6" s="233" customFormat="1" ht="14.25" customHeight="1" x14ac:dyDescent="0.2">
      <c r="A60" s="249" t="s">
        <v>358</v>
      </c>
      <c r="B60" s="249" t="s">
        <v>359</v>
      </c>
      <c r="C60" s="249" t="s">
        <v>235</v>
      </c>
      <c r="D60" s="233">
        <v>65</v>
      </c>
      <c r="E60" s="233">
        <v>84</v>
      </c>
      <c r="F60" s="247">
        <v>67</v>
      </c>
    </row>
    <row r="61" spans="1:6" s="233" customFormat="1" ht="14.25" customHeight="1" x14ac:dyDescent="0.2">
      <c r="A61" s="249" t="s">
        <v>360</v>
      </c>
      <c r="B61" s="249" t="s">
        <v>361</v>
      </c>
      <c r="C61" s="249" t="s">
        <v>235</v>
      </c>
      <c r="D61" s="233">
        <v>59</v>
      </c>
      <c r="E61" s="233">
        <v>83</v>
      </c>
      <c r="F61" s="247">
        <v>62</v>
      </c>
    </row>
    <row r="62" spans="1:6" s="233" customFormat="1" ht="14.25" customHeight="1" x14ac:dyDescent="0.2">
      <c r="A62" s="249" t="s">
        <v>362</v>
      </c>
      <c r="B62" s="249" t="s">
        <v>363</v>
      </c>
      <c r="C62" s="249" t="s">
        <v>235</v>
      </c>
      <c r="D62" s="233">
        <v>68</v>
      </c>
      <c r="E62" s="233">
        <v>84</v>
      </c>
      <c r="F62" s="247">
        <v>71</v>
      </c>
    </row>
    <row r="63" spans="1:6" s="233" customFormat="1" ht="14.25" customHeight="1" x14ac:dyDescent="0.2">
      <c r="A63" s="249" t="s">
        <v>364</v>
      </c>
      <c r="B63" s="249" t="s">
        <v>365</v>
      </c>
      <c r="C63" s="249" t="s">
        <v>235</v>
      </c>
      <c r="D63" s="233">
        <v>63</v>
      </c>
      <c r="E63" s="233">
        <v>84</v>
      </c>
      <c r="F63" s="247">
        <v>67</v>
      </c>
    </row>
    <row r="64" spans="1:6" s="233" customFormat="1" ht="14.25" customHeight="1" x14ac:dyDescent="0.2">
      <c r="A64" s="249" t="s">
        <v>366</v>
      </c>
      <c r="B64" s="249" t="s">
        <v>367</v>
      </c>
      <c r="C64" s="249" t="s">
        <v>235</v>
      </c>
      <c r="D64" s="233">
        <v>64</v>
      </c>
      <c r="E64" s="233">
        <v>84</v>
      </c>
      <c r="F64" s="247">
        <v>66</v>
      </c>
    </row>
    <row r="65" spans="1:18" s="233" customFormat="1" ht="14.25" customHeight="1" x14ac:dyDescent="0.2">
      <c r="A65" s="249" t="s">
        <v>368</v>
      </c>
      <c r="B65" s="249" t="s">
        <v>369</v>
      </c>
      <c r="C65" s="249" t="s">
        <v>235</v>
      </c>
      <c r="D65" s="233">
        <v>63</v>
      </c>
      <c r="E65" s="233">
        <v>84</v>
      </c>
      <c r="F65" s="247">
        <v>66</v>
      </c>
    </row>
    <row r="66" spans="1:18" s="233" customFormat="1" ht="14.25" customHeight="1" x14ac:dyDescent="0.2">
      <c r="A66" s="249" t="s">
        <v>370</v>
      </c>
      <c r="B66" s="249" t="s">
        <v>371</v>
      </c>
      <c r="C66" s="249" t="s">
        <v>235</v>
      </c>
      <c r="D66" s="233">
        <v>62</v>
      </c>
      <c r="E66" s="233">
        <v>84</v>
      </c>
      <c r="F66" s="247">
        <v>66</v>
      </c>
    </row>
    <row r="67" spans="1:18" s="233" customFormat="1" ht="14.25" customHeight="1" x14ac:dyDescent="0.2">
      <c r="A67" s="249" t="s">
        <v>372</v>
      </c>
      <c r="B67" s="249" t="s">
        <v>373</v>
      </c>
      <c r="C67" s="249" t="s">
        <v>235</v>
      </c>
      <c r="D67" s="233">
        <v>63</v>
      </c>
      <c r="E67" s="233">
        <v>84</v>
      </c>
      <c r="F67" s="247">
        <v>70</v>
      </c>
    </row>
    <row r="68" spans="1:18" s="233" customFormat="1" ht="14.25" customHeight="1" x14ac:dyDescent="0.2">
      <c r="A68" s="249" t="s">
        <v>374</v>
      </c>
      <c r="B68" s="249" t="s">
        <v>375</v>
      </c>
      <c r="C68" s="249" t="s">
        <v>235</v>
      </c>
      <c r="D68" s="233">
        <v>65</v>
      </c>
      <c r="E68" s="233">
        <v>84</v>
      </c>
      <c r="F68" s="247">
        <v>69</v>
      </c>
    </row>
    <row r="69" spans="1:18" s="233" customFormat="1" ht="14.25" customHeight="1" x14ac:dyDescent="0.2">
      <c r="A69" s="249" t="s">
        <v>376</v>
      </c>
      <c r="B69" s="249" t="s">
        <v>377</v>
      </c>
      <c r="C69" s="249" t="s">
        <v>235</v>
      </c>
      <c r="D69" s="233">
        <v>65</v>
      </c>
      <c r="E69" s="233">
        <v>83</v>
      </c>
      <c r="F69" s="247">
        <v>68</v>
      </c>
    </row>
    <row r="70" spans="1:18" s="233" customFormat="1" ht="14.25" customHeight="1" x14ac:dyDescent="0.2">
      <c r="A70" s="249" t="s">
        <v>378</v>
      </c>
      <c r="B70" s="249" t="s">
        <v>379</v>
      </c>
      <c r="C70" s="249" t="s">
        <v>235</v>
      </c>
      <c r="D70" s="233">
        <v>64</v>
      </c>
      <c r="E70" s="233">
        <v>84</v>
      </c>
      <c r="F70" s="247">
        <v>68</v>
      </c>
    </row>
    <row r="71" spans="1:18" s="233" customFormat="1" ht="14.25" customHeight="1" x14ac:dyDescent="0.2">
      <c r="A71" s="249" t="s">
        <v>380</v>
      </c>
      <c r="B71" s="249" t="s">
        <v>381</v>
      </c>
      <c r="C71" s="249" t="s">
        <v>235</v>
      </c>
      <c r="D71" s="233">
        <v>62</v>
      </c>
      <c r="E71" s="233">
        <v>83</v>
      </c>
      <c r="F71" s="247">
        <v>65</v>
      </c>
    </row>
    <row r="72" spans="1:18" s="233" customFormat="1" ht="14.25" customHeight="1" x14ac:dyDescent="0.2">
      <c r="A72" s="249" t="s">
        <v>382</v>
      </c>
      <c r="B72" s="249" t="s">
        <v>383</v>
      </c>
      <c r="C72" s="249" t="s">
        <v>235</v>
      </c>
      <c r="D72" s="233">
        <v>65</v>
      </c>
      <c r="E72" s="233">
        <v>84</v>
      </c>
      <c r="F72" s="247">
        <v>69</v>
      </c>
    </row>
    <row r="73" spans="1:18" s="233" customFormat="1" ht="14.25" customHeight="1" x14ac:dyDescent="0.2">
      <c r="A73" s="249" t="s">
        <v>384</v>
      </c>
      <c r="B73" s="249" t="s">
        <v>385</v>
      </c>
      <c r="C73" s="249" t="s">
        <v>235</v>
      </c>
      <c r="D73" s="233">
        <v>67</v>
      </c>
      <c r="E73" s="233">
        <v>84</v>
      </c>
      <c r="F73" s="247">
        <v>71</v>
      </c>
    </row>
    <row r="74" spans="1:18" ht="14.25" customHeight="1" x14ac:dyDescent="0.25">
      <c r="A74" s="232"/>
      <c r="B74" s="96"/>
      <c r="C74" s="96"/>
      <c r="D74" s="96"/>
      <c r="E74" s="96"/>
      <c r="F74" s="97"/>
      <c r="G74" s="96"/>
      <c r="H74" s="96"/>
      <c r="I74" s="246"/>
      <c r="J74" s="96"/>
      <c r="K74" s="96"/>
      <c r="L74" s="96"/>
      <c r="M74" s="96"/>
      <c r="N74" s="96"/>
      <c r="O74" s="96"/>
      <c r="P74" s="96"/>
      <c r="Q74" s="96"/>
      <c r="R74" s="244"/>
    </row>
    <row r="75" spans="1:18" ht="14.25" customHeight="1" x14ac:dyDescent="0.25">
      <c r="A75" s="232" t="s">
        <v>2034</v>
      </c>
      <c r="B75" s="96"/>
      <c r="C75" s="96"/>
      <c r="D75" s="96"/>
      <c r="E75" s="96"/>
      <c r="F75" s="97"/>
      <c r="G75" s="96"/>
      <c r="H75" s="96"/>
      <c r="I75" s="96"/>
      <c r="J75" s="96"/>
      <c r="K75" s="96"/>
      <c r="L75" s="96"/>
      <c r="M75" s="96"/>
      <c r="N75" s="96"/>
      <c r="O75" s="96"/>
      <c r="P75" s="96"/>
      <c r="Q75" s="96"/>
      <c r="R75" s="244"/>
    </row>
    <row r="76" spans="1:18" s="232" customFormat="1" x14ac:dyDescent="0.25">
      <c r="A76" s="239" t="s">
        <v>245</v>
      </c>
      <c r="B76" s="239" t="s">
        <v>520</v>
      </c>
      <c r="C76" s="239" t="s">
        <v>1117</v>
      </c>
      <c r="D76" s="254" t="s">
        <v>518</v>
      </c>
      <c r="E76" s="254" t="s">
        <v>519</v>
      </c>
      <c r="F76" s="254" t="s">
        <v>522</v>
      </c>
    </row>
    <row r="77" spans="1:18" x14ac:dyDescent="0.25">
      <c r="A77" s="242" t="s">
        <v>1994</v>
      </c>
      <c r="B77" s="242" t="s">
        <v>1993</v>
      </c>
      <c r="C77" s="242" t="s">
        <v>238</v>
      </c>
      <c r="D77" s="241">
        <v>69</v>
      </c>
      <c r="E77" s="241">
        <v>84</v>
      </c>
      <c r="F77" s="240">
        <v>71</v>
      </c>
      <c r="G77" s="244"/>
    </row>
    <row r="78" spans="1:18" ht="14.25" customHeight="1" x14ac:dyDescent="0.25">
      <c r="A78" s="242" t="s">
        <v>1992</v>
      </c>
      <c r="B78" s="242" t="s">
        <v>1991</v>
      </c>
      <c r="C78" s="242" t="s">
        <v>238</v>
      </c>
      <c r="D78" s="241">
        <v>66</v>
      </c>
      <c r="E78" s="241">
        <v>83</v>
      </c>
      <c r="F78" s="240">
        <v>67</v>
      </c>
      <c r="G78" s="244"/>
    </row>
    <row r="79" spans="1:18" x14ac:dyDescent="0.25">
      <c r="A79" s="242" t="s">
        <v>1990</v>
      </c>
      <c r="B79" s="242" t="s">
        <v>1989</v>
      </c>
      <c r="C79" s="242" t="s">
        <v>238</v>
      </c>
      <c r="D79" s="241">
        <v>66</v>
      </c>
      <c r="E79" s="241">
        <v>83</v>
      </c>
      <c r="F79" s="240">
        <v>67</v>
      </c>
      <c r="G79" s="97"/>
    </row>
    <row r="80" spans="1:18" x14ac:dyDescent="0.25">
      <c r="A80" s="242" t="s">
        <v>1988</v>
      </c>
      <c r="B80" s="242" t="s">
        <v>734</v>
      </c>
      <c r="C80" s="242" t="s">
        <v>238</v>
      </c>
      <c r="D80" s="241">
        <v>65</v>
      </c>
      <c r="E80" s="241">
        <v>84</v>
      </c>
      <c r="F80" s="240">
        <v>68</v>
      </c>
      <c r="G80" s="97"/>
    </row>
    <row r="81" spans="1:7" x14ac:dyDescent="0.25">
      <c r="A81" s="242" t="s">
        <v>1987</v>
      </c>
      <c r="B81" s="242" t="s">
        <v>812</v>
      </c>
      <c r="C81" s="242" t="s">
        <v>238</v>
      </c>
      <c r="D81" s="241">
        <v>67</v>
      </c>
      <c r="E81" s="241">
        <v>84</v>
      </c>
      <c r="F81" s="240">
        <v>69</v>
      </c>
      <c r="G81" s="97"/>
    </row>
    <row r="82" spans="1:7" x14ac:dyDescent="0.25">
      <c r="A82" s="242" t="s">
        <v>1986</v>
      </c>
      <c r="B82" s="242" t="s">
        <v>1985</v>
      </c>
      <c r="C82" s="242" t="s">
        <v>238</v>
      </c>
      <c r="D82" s="241">
        <v>68</v>
      </c>
      <c r="E82" s="241">
        <v>84</v>
      </c>
      <c r="F82" s="240">
        <v>69</v>
      </c>
      <c r="G82" s="97"/>
    </row>
    <row r="83" spans="1:7" x14ac:dyDescent="0.25">
      <c r="A83" s="242" t="s">
        <v>1984</v>
      </c>
      <c r="B83" s="242" t="s">
        <v>1983</v>
      </c>
      <c r="C83" s="242" t="s">
        <v>1228</v>
      </c>
      <c r="D83" s="241">
        <v>69</v>
      </c>
      <c r="E83" s="241">
        <v>85</v>
      </c>
      <c r="F83" s="240">
        <v>78</v>
      </c>
      <c r="G83" s="97"/>
    </row>
    <row r="84" spans="1:7" x14ac:dyDescent="0.25">
      <c r="A84" s="242" t="s">
        <v>1982</v>
      </c>
      <c r="B84" s="242" t="s">
        <v>1981</v>
      </c>
      <c r="C84" s="242" t="s">
        <v>238</v>
      </c>
      <c r="D84" s="241">
        <v>67</v>
      </c>
      <c r="E84" s="241">
        <v>83</v>
      </c>
      <c r="F84" s="240">
        <v>68</v>
      </c>
    </row>
    <row r="85" spans="1:7" x14ac:dyDescent="0.25">
      <c r="A85" s="242" t="s">
        <v>1980</v>
      </c>
      <c r="B85" s="242" t="s">
        <v>1979</v>
      </c>
      <c r="C85" s="242" t="s">
        <v>238</v>
      </c>
      <c r="D85" s="241">
        <v>67</v>
      </c>
      <c r="E85" s="241">
        <v>84</v>
      </c>
      <c r="F85" s="240">
        <v>68</v>
      </c>
    </row>
    <row r="86" spans="1:7" x14ac:dyDescent="0.25">
      <c r="A86" s="242" t="s">
        <v>1978</v>
      </c>
      <c r="B86" s="242" t="s">
        <v>1977</v>
      </c>
      <c r="C86" s="242" t="s">
        <v>238</v>
      </c>
      <c r="D86" s="241">
        <v>68</v>
      </c>
      <c r="E86" s="241">
        <v>83</v>
      </c>
      <c r="F86" s="240">
        <v>69</v>
      </c>
    </row>
    <row r="87" spans="1:7" x14ac:dyDescent="0.25">
      <c r="A87" s="242" t="s">
        <v>1976</v>
      </c>
      <c r="B87" s="242" t="s">
        <v>1975</v>
      </c>
      <c r="C87" s="242" t="s">
        <v>238</v>
      </c>
      <c r="D87" s="241">
        <v>70</v>
      </c>
      <c r="E87" s="241">
        <v>83</v>
      </c>
      <c r="F87" s="240">
        <v>71</v>
      </c>
    </row>
    <row r="88" spans="1:7" x14ac:dyDescent="0.25">
      <c r="A88" s="242" t="s">
        <v>1974</v>
      </c>
      <c r="B88" s="242" t="s">
        <v>1973</v>
      </c>
      <c r="C88" s="242" t="s">
        <v>238</v>
      </c>
      <c r="D88" s="241">
        <v>66</v>
      </c>
      <c r="E88" s="241">
        <v>84</v>
      </c>
      <c r="F88" s="240">
        <v>68</v>
      </c>
    </row>
    <row r="89" spans="1:7" x14ac:dyDescent="0.25">
      <c r="A89" s="242" t="s">
        <v>1972</v>
      </c>
      <c r="B89" s="242" t="s">
        <v>1971</v>
      </c>
      <c r="C89" s="242" t="s">
        <v>1228</v>
      </c>
      <c r="D89" s="241">
        <v>70</v>
      </c>
      <c r="E89" s="241">
        <v>85</v>
      </c>
      <c r="F89" s="240">
        <v>75</v>
      </c>
    </row>
    <row r="90" spans="1:7" x14ac:dyDescent="0.25">
      <c r="A90" s="242" t="s">
        <v>1970</v>
      </c>
      <c r="B90" s="242" t="s">
        <v>1969</v>
      </c>
      <c r="C90" s="242" t="s">
        <v>238</v>
      </c>
      <c r="D90" s="241">
        <v>67</v>
      </c>
      <c r="E90" s="241">
        <v>84</v>
      </c>
      <c r="F90" s="240">
        <v>69</v>
      </c>
    </row>
    <row r="91" spans="1:7" x14ac:dyDescent="0.25">
      <c r="A91" s="242" t="s">
        <v>1968</v>
      </c>
      <c r="B91" s="242" t="s">
        <v>1967</v>
      </c>
      <c r="C91" s="242" t="s">
        <v>1228</v>
      </c>
      <c r="D91" s="241">
        <v>67</v>
      </c>
      <c r="E91" s="241">
        <v>84</v>
      </c>
      <c r="F91" s="240">
        <v>68</v>
      </c>
    </row>
    <row r="92" spans="1:7" x14ac:dyDescent="0.25">
      <c r="A92" s="242" t="s">
        <v>1966</v>
      </c>
      <c r="B92" s="242" t="s">
        <v>1024</v>
      </c>
      <c r="C92" s="242" t="s">
        <v>238</v>
      </c>
      <c r="D92" s="241">
        <v>69</v>
      </c>
      <c r="E92" s="241">
        <v>83</v>
      </c>
      <c r="F92" s="240">
        <v>70</v>
      </c>
    </row>
    <row r="93" spans="1:7" x14ac:dyDescent="0.25">
      <c r="A93" s="242" t="s">
        <v>1965</v>
      </c>
      <c r="B93" s="242" t="s">
        <v>1964</v>
      </c>
      <c r="C93" s="242" t="s">
        <v>1228</v>
      </c>
      <c r="D93" s="241">
        <v>73</v>
      </c>
      <c r="E93" s="241">
        <v>85</v>
      </c>
      <c r="F93" s="240">
        <v>76</v>
      </c>
    </row>
    <row r="94" spans="1:7" x14ac:dyDescent="0.25">
      <c r="A94" s="242" t="s">
        <v>1963</v>
      </c>
      <c r="B94" s="242" t="s">
        <v>1962</v>
      </c>
      <c r="C94" s="242" t="s">
        <v>1228</v>
      </c>
      <c r="D94" s="241">
        <v>72</v>
      </c>
      <c r="E94" s="241">
        <v>84</v>
      </c>
      <c r="F94" s="240">
        <v>74</v>
      </c>
    </row>
    <row r="95" spans="1:7" x14ac:dyDescent="0.25">
      <c r="A95" s="242" t="s">
        <v>1961</v>
      </c>
      <c r="B95" s="242" t="s">
        <v>1960</v>
      </c>
      <c r="C95" s="242" t="s">
        <v>1228</v>
      </c>
      <c r="D95" s="241">
        <v>65</v>
      </c>
      <c r="E95" s="241">
        <v>85</v>
      </c>
      <c r="F95" s="240">
        <v>67</v>
      </c>
    </row>
    <row r="96" spans="1:7" x14ac:dyDescent="0.25">
      <c r="A96" s="242" t="s">
        <v>1959</v>
      </c>
      <c r="B96" s="242" t="s">
        <v>1958</v>
      </c>
      <c r="C96" s="242" t="s">
        <v>238</v>
      </c>
      <c r="D96" s="241">
        <v>67</v>
      </c>
      <c r="E96" s="241">
        <v>83</v>
      </c>
      <c r="F96" s="240">
        <v>68</v>
      </c>
    </row>
    <row r="97" spans="1:6" x14ac:dyDescent="0.25">
      <c r="A97" s="242" t="s">
        <v>1957</v>
      </c>
      <c r="B97" s="242" t="s">
        <v>1956</v>
      </c>
      <c r="C97" s="242" t="s">
        <v>238</v>
      </c>
      <c r="D97" s="241">
        <v>66</v>
      </c>
      <c r="E97" s="241">
        <v>84</v>
      </c>
      <c r="F97" s="240">
        <v>67</v>
      </c>
    </row>
    <row r="98" spans="1:6" x14ac:dyDescent="0.25">
      <c r="A98" s="242" t="s">
        <v>1955</v>
      </c>
      <c r="B98" s="242" t="s">
        <v>1954</v>
      </c>
      <c r="C98" s="242" t="s">
        <v>238</v>
      </c>
      <c r="D98" s="241">
        <v>65</v>
      </c>
      <c r="E98" s="241">
        <v>84</v>
      </c>
      <c r="F98" s="240">
        <v>66</v>
      </c>
    </row>
    <row r="99" spans="1:6" x14ac:dyDescent="0.25">
      <c r="A99" s="242" t="s">
        <v>1953</v>
      </c>
      <c r="B99" s="242" t="s">
        <v>1952</v>
      </c>
      <c r="C99" s="242" t="s">
        <v>238</v>
      </c>
      <c r="D99" s="241">
        <v>62</v>
      </c>
      <c r="E99" s="241">
        <v>84</v>
      </c>
      <c r="F99" s="240">
        <v>63</v>
      </c>
    </row>
    <row r="100" spans="1:6" x14ac:dyDescent="0.25">
      <c r="A100" s="242" t="s">
        <v>1951</v>
      </c>
      <c r="B100" s="242" t="s">
        <v>1950</v>
      </c>
      <c r="C100" s="242" t="s">
        <v>238</v>
      </c>
      <c r="D100" s="241">
        <v>66</v>
      </c>
      <c r="E100" s="241">
        <v>84</v>
      </c>
      <c r="F100" s="240">
        <v>67</v>
      </c>
    </row>
    <row r="101" spans="1:6" x14ac:dyDescent="0.25">
      <c r="A101" s="242" t="s">
        <v>1949</v>
      </c>
      <c r="B101" s="242" t="s">
        <v>1948</v>
      </c>
      <c r="C101" s="242" t="s">
        <v>238</v>
      </c>
      <c r="D101" s="241">
        <v>72</v>
      </c>
      <c r="E101" s="241">
        <v>83</v>
      </c>
      <c r="F101" s="240">
        <v>75</v>
      </c>
    </row>
    <row r="102" spans="1:6" x14ac:dyDescent="0.25">
      <c r="A102" s="242" t="s">
        <v>1947</v>
      </c>
      <c r="B102" s="242" t="s">
        <v>1946</v>
      </c>
      <c r="C102" s="242" t="s">
        <v>238</v>
      </c>
      <c r="D102" s="241">
        <v>67</v>
      </c>
      <c r="E102" s="241">
        <v>84</v>
      </c>
      <c r="F102" s="240">
        <v>69</v>
      </c>
    </row>
    <row r="103" spans="1:6" x14ac:dyDescent="0.25">
      <c r="A103" s="242" t="s">
        <v>1945</v>
      </c>
      <c r="B103" s="242" t="s">
        <v>1944</v>
      </c>
      <c r="C103" s="242" t="s">
        <v>238</v>
      </c>
      <c r="D103" s="241">
        <v>63</v>
      </c>
      <c r="E103" s="241">
        <v>84</v>
      </c>
      <c r="F103" s="240">
        <v>64</v>
      </c>
    </row>
    <row r="104" spans="1:6" x14ac:dyDescent="0.25">
      <c r="A104" s="242" t="s">
        <v>1943</v>
      </c>
      <c r="B104" s="242" t="s">
        <v>1942</v>
      </c>
      <c r="C104" s="242" t="s">
        <v>238</v>
      </c>
      <c r="D104" s="241">
        <v>65</v>
      </c>
      <c r="E104" s="241">
        <v>83</v>
      </c>
      <c r="F104" s="240">
        <v>66</v>
      </c>
    </row>
    <row r="105" spans="1:6" x14ac:dyDescent="0.25">
      <c r="A105" s="242" t="s">
        <v>1941</v>
      </c>
      <c r="B105" s="242" t="s">
        <v>1940</v>
      </c>
      <c r="C105" s="242" t="s">
        <v>238</v>
      </c>
      <c r="D105" s="241">
        <v>62</v>
      </c>
      <c r="E105" s="241">
        <v>75</v>
      </c>
      <c r="F105" s="240">
        <v>63</v>
      </c>
    </row>
    <row r="106" spans="1:6" x14ac:dyDescent="0.25">
      <c r="A106" s="242" t="s">
        <v>1939</v>
      </c>
      <c r="B106" s="242" t="s">
        <v>1938</v>
      </c>
      <c r="C106" s="242" t="s">
        <v>238</v>
      </c>
      <c r="D106" s="241">
        <v>66</v>
      </c>
      <c r="E106" s="241">
        <v>84</v>
      </c>
      <c r="F106" s="240">
        <v>68</v>
      </c>
    </row>
    <row r="107" spans="1:6" x14ac:dyDescent="0.25">
      <c r="A107" s="242" t="s">
        <v>1937</v>
      </c>
      <c r="B107" s="242" t="s">
        <v>1936</v>
      </c>
      <c r="C107" s="242" t="s">
        <v>238</v>
      </c>
      <c r="D107" s="241">
        <v>69</v>
      </c>
      <c r="E107" s="241">
        <v>84</v>
      </c>
      <c r="F107" s="240">
        <v>69</v>
      </c>
    </row>
    <row r="108" spans="1:6" x14ac:dyDescent="0.25">
      <c r="A108" s="242" t="s">
        <v>1935</v>
      </c>
      <c r="B108" s="242" t="s">
        <v>1934</v>
      </c>
      <c r="C108" s="242" t="s">
        <v>238</v>
      </c>
      <c r="D108" s="241">
        <v>65</v>
      </c>
      <c r="E108" s="241">
        <v>83</v>
      </c>
      <c r="F108" s="240">
        <v>66</v>
      </c>
    </row>
    <row r="109" spans="1:6" x14ac:dyDescent="0.25">
      <c r="A109" s="242" t="s">
        <v>1933</v>
      </c>
      <c r="B109" s="242" t="s">
        <v>1932</v>
      </c>
      <c r="C109" s="242" t="s">
        <v>238</v>
      </c>
      <c r="D109" s="241">
        <v>64</v>
      </c>
      <c r="E109" s="241">
        <v>84</v>
      </c>
      <c r="F109" s="240">
        <v>65</v>
      </c>
    </row>
    <row r="110" spans="1:6" x14ac:dyDescent="0.25">
      <c r="A110" s="242" t="s">
        <v>1931</v>
      </c>
      <c r="B110" s="242" t="s">
        <v>1930</v>
      </c>
      <c r="C110" s="242" t="s">
        <v>238</v>
      </c>
      <c r="D110" s="241">
        <v>69</v>
      </c>
      <c r="E110" s="241">
        <v>83</v>
      </c>
      <c r="F110" s="240">
        <v>70</v>
      </c>
    </row>
    <row r="111" spans="1:6" x14ac:dyDescent="0.25">
      <c r="A111" s="242" t="s">
        <v>1929</v>
      </c>
      <c r="B111" s="242" t="s">
        <v>1928</v>
      </c>
      <c r="C111" s="242" t="s">
        <v>238</v>
      </c>
      <c r="D111" s="241">
        <v>67</v>
      </c>
      <c r="E111" s="241">
        <v>84</v>
      </c>
      <c r="F111" s="240">
        <v>68</v>
      </c>
    </row>
    <row r="112" spans="1:6" x14ac:dyDescent="0.25">
      <c r="A112" s="242" t="s">
        <v>1927</v>
      </c>
      <c r="B112" s="242" t="s">
        <v>1926</v>
      </c>
      <c r="C112" s="242" t="s">
        <v>238</v>
      </c>
      <c r="D112" s="241">
        <v>68</v>
      </c>
      <c r="E112" s="241">
        <v>83</v>
      </c>
      <c r="F112" s="240">
        <v>69</v>
      </c>
    </row>
    <row r="113" spans="1:6" x14ac:dyDescent="0.25">
      <c r="A113" s="242" t="s">
        <v>1925</v>
      </c>
      <c r="B113" s="242" t="s">
        <v>1924</v>
      </c>
      <c r="C113" s="242" t="s">
        <v>238</v>
      </c>
      <c r="D113" s="241">
        <v>69</v>
      </c>
      <c r="E113" s="241">
        <v>83</v>
      </c>
      <c r="F113" s="240">
        <v>70</v>
      </c>
    </row>
    <row r="114" spans="1:6" x14ac:dyDescent="0.25">
      <c r="A114" s="242" t="s">
        <v>1923</v>
      </c>
      <c r="B114" s="242" t="s">
        <v>1922</v>
      </c>
      <c r="C114" s="242" t="s">
        <v>238</v>
      </c>
      <c r="D114" s="241">
        <v>68</v>
      </c>
      <c r="E114" s="241">
        <v>84</v>
      </c>
      <c r="F114" s="240">
        <v>69</v>
      </c>
    </row>
    <row r="115" spans="1:6" x14ac:dyDescent="0.25">
      <c r="A115" s="242" t="s">
        <v>1921</v>
      </c>
      <c r="B115" s="242" t="s">
        <v>1920</v>
      </c>
      <c r="C115" s="242" t="s">
        <v>238</v>
      </c>
      <c r="D115" s="241">
        <v>68</v>
      </c>
      <c r="E115" s="241">
        <v>82</v>
      </c>
      <c r="F115" s="240">
        <v>69</v>
      </c>
    </row>
    <row r="116" spans="1:6" x14ac:dyDescent="0.25">
      <c r="A116" s="242" t="s">
        <v>1919</v>
      </c>
      <c r="B116" s="242" t="s">
        <v>1918</v>
      </c>
      <c r="C116" s="242" t="s">
        <v>238</v>
      </c>
      <c r="D116" s="241">
        <v>68</v>
      </c>
      <c r="E116" s="241">
        <v>82</v>
      </c>
      <c r="F116" s="240">
        <v>69</v>
      </c>
    </row>
    <row r="117" spans="1:6" x14ac:dyDescent="0.25">
      <c r="A117" s="242" t="s">
        <v>1917</v>
      </c>
      <c r="B117" s="242" t="s">
        <v>1916</v>
      </c>
      <c r="C117" s="242" t="s">
        <v>238</v>
      </c>
      <c r="D117" s="241">
        <v>68</v>
      </c>
      <c r="E117" s="241">
        <v>82</v>
      </c>
      <c r="F117" s="240">
        <v>69</v>
      </c>
    </row>
    <row r="118" spans="1:6" x14ac:dyDescent="0.25">
      <c r="A118" s="242" t="s">
        <v>1915</v>
      </c>
      <c r="B118" s="242" t="s">
        <v>1914</v>
      </c>
      <c r="C118" s="242" t="s">
        <v>238</v>
      </c>
      <c r="D118" s="241">
        <v>70</v>
      </c>
      <c r="E118" s="241">
        <v>84</v>
      </c>
      <c r="F118" s="240">
        <v>71</v>
      </c>
    </row>
    <row r="119" spans="1:6" x14ac:dyDescent="0.25">
      <c r="A119" s="242" t="s">
        <v>1913</v>
      </c>
      <c r="B119" s="242" t="s">
        <v>1912</v>
      </c>
      <c r="C119" s="242" t="s">
        <v>238</v>
      </c>
      <c r="D119" s="241">
        <v>62</v>
      </c>
      <c r="E119" s="241">
        <v>83</v>
      </c>
      <c r="F119" s="240">
        <v>64</v>
      </c>
    </row>
    <row r="120" spans="1:6" x14ac:dyDescent="0.25">
      <c r="A120" s="242" t="s">
        <v>1911</v>
      </c>
      <c r="B120" s="242" t="s">
        <v>1910</v>
      </c>
      <c r="C120" s="242" t="s">
        <v>238</v>
      </c>
      <c r="D120" s="241">
        <v>65</v>
      </c>
      <c r="E120" s="241">
        <v>83</v>
      </c>
      <c r="F120" s="240">
        <v>66</v>
      </c>
    </row>
    <row r="121" spans="1:6" x14ac:dyDescent="0.25">
      <c r="A121" s="242" t="s">
        <v>1909</v>
      </c>
      <c r="B121" s="242" t="s">
        <v>1908</v>
      </c>
      <c r="C121" s="242" t="s">
        <v>238</v>
      </c>
      <c r="D121" s="241">
        <v>61</v>
      </c>
      <c r="E121" s="241">
        <v>78</v>
      </c>
      <c r="F121" s="240">
        <v>62</v>
      </c>
    </row>
    <row r="122" spans="1:6" x14ac:dyDescent="0.25">
      <c r="A122" s="242" t="s">
        <v>1907</v>
      </c>
      <c r="B122" s="242" t="s">
        <v>1906</v>
      </c>
      <c r="C122" s="242" t="s">
        <v>1228</v>
      </c>
      <c r="D122" s="241">
        <v>68</v>
      </c>
      <c r="E122" s="241">
        <v>85</v>
      </c>
      <c r="F122" s="240">
        <v>71</v>
      </c>
    </row>
    <row r="123" spans="1:6" x14ac:dyDescent="0.25">
      <c r="A123" s="242" t="s">
        <v>1905</v>
      </c>
      <c r="B123" s="242" t="s">
        <v>1904</v>
      </c>
      <c r="C123" s="242" t="s">
        <v>1228</v>
      </c>
      <c r="D123" s="241">
        <v>68</v>
      </c>
      <c r="E123" s="241">
        <v>85</v>
      </c>
      <c r="F123" s="240">
        <v>78</v>
      </c>
    </row>
    <row r="124" spans="1:6" x14ac:dyDescent="0.25">
      <c r="A124" s="242" t="s">
        <v>1903</v>
      </c>
      <c r="B124" s="242" t="s">
        <v>1902</v>
      </c>
      <c r="C124" s="242" t="s">
        <v>1228</v>
      </c>
      <c r="D124" s="241">
        <v>70</v>
      </c>
      <c r="E124" s="241">
        <v>84</v>
      </c>
      <c r="F124" s="240">
        <v>73</v>
      </c>
    </row>
    <row r="125" spans="1:6" x14ac:dyDescent="0.25">
      <c r="A125" s="242" t="s">
        <v>1901</v>
      </c>
      <c r="B125" s="242" t="s">
        <v>1900</v>
      </c>
      <c r="C125" s="242" t="s">
        <v>238</v>
      </c>
      <c r="D125" s="241">
        <v>69</v>
      </c>
      <c r="E125" s="241">
        <v>84</v>
      </c>
      <c r="F125" s="240">
        <v>69</v>
      </c>
    </row>
    <row r="126" spans="1:6" x14ac:dyDescent="0.25">
      <c r="A126" s="242" t="s">
        <v>1899</v>
      </c>
      <c r="B126" s="242" t="s">
        <v>1898</v>
      </c>
      <c r="C126" s="242" t="s">
        <v>238</v>
      </c>
      <c r="D126" s="241">
        <v>67</v>
      </c>
      <c r="E126" s="241">
        <v>82</v>
      </c>
      <c r="F126" s="240">
        <v>68</v>
      </c>
    </row>
    <row r="127" spans="1:6" x14ac:dyDescent="0.25">
      <c r="A127" s="242" t="s">
        <v>1897</v>
      </c>
      <c r="B127" s="242" t="s">
        <v>1896</v>
      </c>
      <c r="C127" s="242" t="s">
        <v>238</v>
      </c>
      <c r="D127" s="241">
        <v>67</v>
      </c>
      <c r="E127" s="241">
        <v>82</v>
      </c>
      <c r="F127" s="240">
        <v>69</v>
      </c>
    </row>
    <row r="128" spans="1:6" x14ac:dyDescent="0.25">
      <c r="A128" s="242" t="s">
        <v>1895</v>
      </c>
      <c r="B128" s="242" t="s">
        <v>1894</v>
      </c>
      <c r="C128" s="242" t="s">
        <v>238</v>
      </c>
      <c r="D128" s="241">
        <v>67</v>
      </c>
      <c r="E128" s="241">
        <v>84</v>
      </c>
      <c r="F128" s="240">
        <v>68</v>
      </c>
    </row>
    <row r="129" spans="1:6" x14ac:dyDescent="0.25">
      <c r="A129" s="242" t="s">
        <v>1893</v>
      </c>
      <c r="B129" s="242" t="s">
        <v>1892</v>
      </c>
      <c r="C129" s="242" t="s">
        <v>238</v>
      </c>
      <c r="D129" s="241">
        <v>68</v>
      </c>
      <c r="E129" s="241">
        <v>83</v>
      </c>
      <c r="F129" s="240">
        <v>69</v>
      </c>
    </row>
    <row r="130" spans="1:6" x14ac:dyDescent="0.25">
      <c r="A130" s="242" t="s">
        <v>1891</v>
      </c>
      <c r="B130" s="242" t="s">
        <v>1890</v>
      </c>
      <c r="C130" s="242" t="s">
        <v>238</v>
      </c>
      <c r="D130" s="241">
        <v>67</v>
      </c>
      <c r="E130" s="241">
        <v>84</v>
      </c>
      <c r="F130" s="240">
        <v>68</v>
      </c>
    </row>
    <row r="131" spans="1:6" x14ac:dyDescent="0.25">
      <c r="A131" s="242" t="s">
        <v>1889</v>
      </c>
      <c r="B131" s="242" t="s">
        <v>1888</v>
      </c>
      <c r="C131" s="242" t="s">
        <v>238</v>
      </c>
      <c r="D131" s="241">
        <v>68</v>
      </c>
      <c r="E131" s="241">
        <v>83</v>
      </c>
      <c r="F131" s="240">
        <v>69</v>
      </c>
    </row>
    <row r="132" spans="1:6" x14ac:dyDescent="0.25">
      <c r="A132" s="242" t="s">
        <v>1887</v>
      </c>
      <c r="B132" s="242" t="s">
        <v>1886</v>
      </c>
      <c r="C132" s="242" t="s">
        <v>1228</v>
      </c>
      <c r="D132" s="241">
        <v>65</v>
      </c>
      <c r="E132" s="241">
        <v>83</v>
      </c>
      <c r="F132" s="240">
        <v>67</v>
      </c>
    </row>
    <row r="133" spans="1:6" x14ac:dyDescent="0.25">
      <c r="A133" s="242" t="s">
        <v>1885</v>
      </c>
      <c r="B133" s="242" t="s">
        <v>772</v>
      </c>
      <c r="C133" s="242" t="s">
        <v>238</v>
      </c>
      <c r="D133" s="241">
        <v>69</v>
      </c>
      <c r="E133" s="241">
        <v>84</v>
      </c>
      <c r="F133" s="240">
        <v>70</v>
      </c>
    </row>
    <row r="134" spans="1:6" x14ac:dyDescent="0.25">
      <c r="A134" s="242" t="s">
        <v>1884</v>
      </c>
      <c r="B134" s="242" t="s">
        <v>814</v>
      </c>
      <c r="C134" s="242" t="s">
        <v>238</v>
      </c>
      <c r="D134" s="241">
        <v>66</v>
      </c>
      <c r="E134" s="241">
        <v>84</v>
      </c>
      <c r="F134" s="240">
        <v>67</v>
      </c>
    </row>
    <row r="135" spans="1:6" x14ac:dyDescent="0.25">
      <c r="A135" s="242" t="s">
        <v>1883</v>
      </c>
      <c r="B135" s="242" t="s">
        <v>788</v>
      </c>
      <c r="C135" s="242" t="s">
        <v>238</v>
      </c>
      <c r="D135" s="241">
        <v>64</v>
      </c>
      <c r="E135" s="241">
        <v>83</v>
      </c>
      <c r="F135" s="240">
        <v>66</v>
      </c>
    </row>
    <row r="136" spans="1:6" x14ac:dyDescent="0.25">
      <c r="A136" s="242" t="s">
        <v>1882</v>
      </c>
      <c r="B136" s="242" t="s">
        <v>1881</v>
      </c>
      <c r="C136" s="242" t="s">
        <v>238</v>
      </c>
      <c r="D136" s="241">
        <v>67</v>
      </c>
      <c r="E136" s="241">
        <v>84</v>
      </c>
      <c r="F136" s="240">
        <v>70</v>
      </c>
    </row>
    <row r="137" spans="1:6" x14ac:dyDescent="0.25">
      <c r="A137" s="242" t="s">
        <v>1880</v>
      </c>
      <c r="B137" s="242" t="s">
        <v>1879</v>
      </c>
      <c r="C137" s="242" t="s">
        <v>238</v>
      </c>
      <c r="D137" s="241">
        <v>67</v>
      </c>
      <c r="E137" s="241">
        <v>84</v>
      </c>
      <c r="F137" s="240">
        <v>67</v>
      </c>
    </row>
    <row r="138" spans="1:6" x14ac:dyDescent="0.25">
      <c r="A138" s="242" t="s">
        <v>1878</v>
      </c>
      <c r="B138" s="242" t="s">
        <v>1877</v>
      </c>
      <c r="C138" s="242" t="s">
        <v>238</v>
      </c>
      <c r="D138" s="241">
        <v>67</v>
      </c>
      <c r="E138" s="241">
        <v>84</v>
      </c>
      <c r="F138" s="240">
        <v>68</v>
      </c>
    </row>
    <row r="139" spans="1:6" x14ac:dyDescent="0.25">
      <c r="A139" s="242" t="s">
        <v>1876</v>
      </c>
      <c r="B139" s="242" t="s">
        <v>732</v>
      </c>
      <c r="C139" s="242" t="s">
        <v>238</v>
      </c>
      <c r="D139" s="241">
        <v>70</v>
      </c>
      <c r="E139" s="241">
        <v>85</v>
      </c>
      <c r="F139" s="240">
        <v>73</v>
      </c>
    </row>
    <row r="140" spans="1:6" x14ac:dyDescent="0.25">
      <c r="A140" s="242" t="s">
        <v>1875</v>
      </c>
      <c r="B140" s="242" t="s">
        <v>1082</v>
      </c>
      <c r="C140" s="242" t="s">
        <v>238</v>
      </c>
      <c r="D140" s="241">
        <v>67</v>
      </c>
      <c r="E140" s="241">
        <v>83</v>
      </c>
      <c r="F140" s="240">
        <v>69</v>
      </c>
    </row>
    <row r="141" spans="1:6" x14ac:dyDescent="0.25">
      <c r="A141" s="242" t="s">
        <v>1874</v>
      </c>
      <c r="B141" s="242" t="s">
        <v>780</v>
      </c>
      <c r="C141" s="242" t="s">
        <v>238</v>
      </c>
      <c r="D141" s="241">
        <v>68</v>
      </c>
      <c r="E141" s="241">
        <v>84</v>
      </c>
      <c r="F141" s="240">
        <v>69</v>
      </c>
    </row>
    <row r="142" spans="1:6" x14ac:dyDescent="0.25">
      <c r="A142" s="242" t="s">
        <v>1873</v>
      </c>
      <c r="B142" s="242" t="s">
        <v>1872</v>
      </c>
      <c r="C142" s="242" t="s">
        <v>1228</v>
      </c>
      <c r="D142" s="241">
        <v>68</v>
      </c>
      <c r="E142" s="241">
        <v>84</v>
      </c>
      <c r="F142" s="240">
        <v>69</v>
      </c>
    </row>
    <row r="143" spans="1:6" x14ac:dyDescent="0.25">
      <c r="A143" s="242" t="s">
        <v>1871</v>
      </c>
      <c r="B143" s="242" t="s">
        <v>750</v>
      </c>
      <c r="C143" s="242" t="s">
        <v>238</v>
      </c>
      <c r="D143" s="241">
        <v>64</v>
      </c>
      <c r="E143" s="241">
        <v>83</v>
      </c>
      <c r="F143" s="240">
        <v>65</v>
      </c>
    </row>
    <row r="144" spans="1:6" x14ac:dyDescent="0.25">
      <c r="A144" s="242" t="s">
        <v>1870</v>
      </c>
      <c r="B144" s="242" t="s">
        <v>1869</v>
      </c>
      <c r="C144" s="242" t="s">
        <v>238</v>
      </c>
      <c r="D144" s="241">
        <v>68</v>
      </c>
      <c r="E144" s="241">
        <v>84</v>
      </c>
      <c r="F144" s="240">
        <v>69</v>
      </c>
    </row>
    <row r="145" spans="1:6" x14ac:dyDescent="0.25">
      <c r="A145" s="242" t="s">
        <v>1868</v>
      </c>
      <c r="B145" s="242" t="s">
        <v>1867</v>
      </c>
      <c r="C145" s="242" t="s">
        <v>238</v>
      </c>
      <c r="D145" s="241">
        <v>65</v>
      </c>
      <c r="E145" s="241">
        <v>84</v>
      </c>
      <c r="F145" s="240">
        <v>67</v>
      </c>
    </row>
    <row r="146" spans="1:6" x14ac:dyDescent="0.25">
      <c r="A146" s="242" t="s">
        <v>1866</v>
      </c>
      <c r="B146" s="242" t="s">
        <v>752</v>
      </c>
      <c r="C146" s="242" t="s">
        <v>238</v>
      </c>
      <c r="D146" s="241">
        <v>69</v>
      </c>
      <c r="E146" s="241">
        <v>84</v>
      </c>
      <c r="F146" s="240">
        <v>70</v>
      </c>
    </row>
    <row r="147" spans="1:6" x14ac:dyDescent="0.25">
      <c r="A147" s="242" t="s">
        <v>1865</v>
      </c>
      <c r="B147" s="242" t="s">
        <v>1864</v>
      </c>
      <c r="C147" s="242" t="s">
        <v>1228</v>
      </c>
      <c r="D147" s="241">
        <v>69</v>
      </c>
      <c r="E147" s="241">
        <v>84</v>
      </c>
      <c r="F147" s="240">
        <v>70</v>
      </c>
    </row>
    <row r="148" spans="1:6" x14ac:dyDescent="0.25">
      <c r="A148" s="242" t="s">
        <v>1863</v>
      </c>
      <c r="B148" s="242" t="s">
        <v>758</v>
      </c>
      <c r="C148" s="242" t="s">
        <v>238</v>
      </c>
      <c r="D148" s="241">
        <v>67</v>
      </c>
      <c r="E148" s="241">
        <v>83</v>
      </c>
      <c r="F148" s="240">
        <v>68</v>
      </c>
    </row>
    <row r="149" spans="1:6" x14ac:dyDescent="0.25">
      <c r="A149" s="242" t="s">
        <v>1862</v>
      </c>
      <c r="B149" s="242" t="s">
        <v>1861</v>
      </c>
      <c r="C149" s="242" t="s">
        <v>238</v>
      </c>
      <c r="D149" s="241">
        <v>67</v>
      </c>
      <c r="E149" s="241">
        <v>84</v>
      </c>
      <c r="F149" s="240">
        <v>68</v>
      </c>
    </row>
    <row r="150" spans="1:6" x14ac:dyDescent="0.25">
      <c r="A150" s="242" t="s">
        <v>1860</v>
      </c>
      <c r="B150" s="242" t="s">
        <v>1859</v>
      </c>
      <c r="C150" s="242" t="s">
        <v>238</v>
      </c>
      <c r="D150" s="241">
        <v>68</v>
      </c>
      <c r="E150" s="241">
        <v>83</v>
      </c>
      <c r="F150" s="240">
        <v>69</v>
      </c>
    </row>
    <row r="151" spans="1:6" x14ac:dyDescent="0.25">
      <c r="A151" s="242" t="s">
        <v>1858</v>
      </c>
      <c r="B151" s="242" t="s">
        <v>736</v>
      </c>
      <c r="C151" s="242" t="s">
        <v>238</v>
      </c>
      <c r="D151" s="241">
        <v>67</v>
      </c>
      <c r="E151" s="241">
        <v>84</v>
      </c>
      <c r="F151" s="240">
        <v>68</v>
      </c>
    </row>
    <row r="152" spans="1:6" x14ac:dyDescent="0.25">
      <c r="A152" s="242" t="s">
        <v>1857</v>
      </c>
      <c r="B152" s="242" t="s">
        <v>1856</v>
      </c>
      <c r="C152" s="242" t="s">
        <v>1228</v>
      </c>
      <c r="D152" s="241">
        <v>67</v>
      </c>
      <c r="E152" s="241">
        <v>84</v>
      </c>
      <c r="F152" s="240">
        <v>68</v>
      </c>
    </row>
    <row r="153" spans="1:6" x14ac:dyDescent="0.25">
      <c r="A153" s="242" t="s">
        <v>1855</v>
      </c>
      <c r="B153" s="242" t="s">
        <v>1854</v>
      </c>
      <c r="C153" s="242" t="s">
        <v>238</v>
      </c>
      <c r="D153" s="241">
        <v>68</v>
      </c>
      <c r="E153" s="241">
        <v>84</v>
      </c>
      <c r="F153" s="240">
        <v>70</v>
      </c>
    </row>
    <row r="154" spans="1:6" x14ac:dyDescent="0.25">
      <c r="A154" s="242" t="s">
        <v>1853</v>
      </c>
      <c r="B154" s="242" t="s">
        <v>1852</v>
      </c>
      <c r="C154" s="242" t="s">
        <v>1228</v>
      </c>
      <c r="D154" s="241">
        <v>66</v>
      </c>
      <c r="E154" s="241">
        <v>85</v>
      </c>
      <c r="F154" s="240">
        <v>69</v>
      </c>
    </row>
    <row r="155" spans="1:6" x14ac:dyDescent="0.25">
      <c r="A155" s="242" t="s">
        <v>1851</v>
      </c>
      <c r="B155" s="242" t="s">
        <v>1850</v>
      </c>
      <c r="C155" s="242" t="s">
        <v>238</v>
      </c>
      <c r="D155" s="241">
        <v>68</v>
      </c>
      <c r="E155" s="241">
        <v>84</v>
      </c>
      <c r="F155" s="240">
        <v>69</v>
      </c>
    </row>
    <row r="156" spans="1:6" x14ac:dyDescent="0.25">
      <c r="A156" s="242" t="s">
        <v>1849</v>
      </c>
      <c r="B156" s="242" t="s">
        <v>1848</v>
      </c>
      <c r="C156" s="242" t="s">
        <v>1228</v>
      </c>
      <c r="D156" s="241">
        <v>70</v>
      </c>
      <c r="E156" s="241">
        <v>85</v>
      </c>
      <c r="F156" s="240">
        <v>72</v>
      </c>
    </row>
    <row r="157" spans="1:6" x14ac:dyDescent="0.25">
      <c r="A157" s="242" t="s">
        <v>1847</v>
      </c>
      <c r="B157" s="242" t="s">
        <v>1846</v>
      </c>
      <c r="C157" s="242" t="s">
        <v>238</v>
      </c>
      <c r="D157" s="241">
        <v>64</v>
      </c>
      <c r="E157" s="241">
        <v>84</v>
      </c>
      <c r="F157" s="240">
        <v>66</v>
      </c>
    </row>
    <row r="158" spans="1:6" x14ac:dyDescent="0.25">
      <c r="A158" s="242" t="s">
        <v>1845</v>
      </c>
      <c r="B158" s="242" t="s">
        <v>1844</v>
      </c>
      <c r="C158" s="242" t="s">
        <v>1228</v>
      </c>
      <c r="D158" s="241">
        <v>69</v>
      </c>
      <c r="E158" s="241">
        <v>83</v>
      </c>
      <c r="F158" s="240">
        <v>69</v>
      </c>
    </row>
    <row r="159" spans="1:6" x14ac:dyDescent="0.25">
      <c r="A159" s="242" t="s">
        <v>1843</v>
      </c>
      <c r="B159" s="242" t="s">
        <v>1039</v>
      </c>
      <c r="C159" s="242" t="s">
        <v>238</v>
      </c>
      <c r="D159" s="241">
        <v>70</v>
      </c>
      <c r="E159" s="241">
        <v>83</v>
      </c>
      <c r="F159" s="240">
        <v>72</v>
      </c>
    </row>
    <row r="160" spans="1:6" x14ac:dyDescent="0.25">
      <c r="A160" s="242" t="s">
        <v>1842</v>
      </c>
      <c r="B160" s="242" t="s">
        <v>1841</v>
      </c>
      <c r="C160" s="242" t="s">
        <v>238</v>
      </c>
      <c r="D160" s="241">
        <v>65</v>
      </c>
      <c r="E160" s="241">
        <v>84</v>
      </c>
      <c r="F160" s="240">
        <v>67</v>
      </c>
    </row>
    <row r="161" spans="1:6" x14ac:dyDescent="0.25">
      <c r="A161" s="242" t="s">
        <v>1840</v>
      </c>
      <c r="B161" s="242" t="s">
        <v>1839</v>
      </c>
      <c r="C161" s="242" t="s">
        <v>238</v>
      </c>
      <c r="D161" s="241">
        <v>68</v>
      </c>
      <c r="E161" s="241">
        <v>84</v>
      </c>
      <c r="F161" s="240">
        <v>69</v>
      </c>
    </row>
    <row r="162" spans="1:6" x14ac:dyDescent="0.25">
      <c r="A162" s="242" t="s">
        <v>1838</v>
      </c>
      <c r="B162" s="242" t="s">
        <v>1837</v>
      </c>
      <c r="C162" s="242" t="s">
        <v>238</v>
      </c>
      <c r="D162" s="241">
        <v>66</v>
      </c>
      <c r="E162" s="241">
        <v>84</v>
      </c>
      <c r="F162" s="240">
        <v>67</v>
      </c>
    </row>
    <row r="163" spans="1:6" x14ac:dyDescent="0.25">
      <c r="A163" s="242" t="s">
        <v>1836</v>
      </c>
      <c r="B163" s="242" t="s">
        <v>1835</v>
      </c>
      <c r="C163" s="242" t="s">
        <v>238</v>
      </c>
      <c r="D163" s="241">
        <v>68</v>
      </c>
      <c r="E163" s="241">
        <v>83</v>
      </c>
      <c r="F163" s="240">
        <v>69</v>
      </c>
    </row>
    <row r="164" spans="1:6" x14ac:dyDescent="0.25">
      <c r="A164" s="242" t="s">
        <v>1834</v>
      </c>
      <c r="B164" s="242" t="s">
        <v>1833</v>
      </c>
      <c r="C164" s="242" t="s">
        <v>238</v>
      </c>
      <c r="D164" s="241">
        <v>69</v>
      </c>
      <c r="E164" s="241">
        <v>84</v>
      </c>
      <c r="F164" s="240">
        <v>72</v>
      </c>
    </row>
    <row r="165" spans="1:6" x14ac:dyDescent="0.25">
      <c r="A165" s="242" t="s">
        <v>1832</v>
      </c>
      <c r="B165" s="242" t="s">
        <v>854</v>
      </c>
      <c r="C165" s="242" t="s">
        <v>238</v>
      </c>
      <c r="D165" s="241">
        <v>70</v>
      </c>
      <c r="E165" s="241">
        <v>83</v>
      </c>
      <c r="F165" s="240">
        <v>71</v>
      </c>
    </row>
    <row r="166" spans="1:6" x14ac:dyDescent="0.25">
      <c r="A166" s="242" t="s">
        <v>1831</v>
      </c>
      <c r="B166" s="242" t="s">
        <v>1830</v>
      </c>
      <c r="C166" s="242" t="s">
        <v>238</v>
      </c>
      <c r="D166" s="241">
        <v>67</v>
      </c>
      <c r="E166" s="241">
        <v>84</v>
      </c>
      <c r="F166" s="240">
        <v>69</v>
      </c>
    </row>
    <row r="167" spans="1:6" x14ac:dyDescent="0.25">
      <c r="A167" s="242" t="s">
        <v>1829</v>
      </c>
      <c r="B167" s="242" t="s">
        <v>1828</v>
      </c>
      <c r="C167" s="242" t="s">
        <v>1228</v>
      </c>
      <c r="D167" s="241">
        <v>66</v>
      </c>
      <c r="E167" s="241">
        <v>84</v>
      </c>
      <c r="F167" s="240">
        <v>68</v>
      </c>
    </row>
    <row r="168" spans="1:6" x14ac:dyDescent="0.25">
      <c r="A168" s="242" t="s">
        <v>1827</v>
      </c>
      <c r="B168" s="242" t="s">
        <v>1826</v>
      </c>
      <c r="C168" s="242" t="s">
        <v>1228</v>
      </c>
      <c r="D168" s="241">
        <v>65</v>
      </c>
      <c r="E168" s="241">
        <v>84</v>
      </c>
      <c r="F168" s="240">
        <v>69</v>
      </c>
    </row>
    <row r="169" spans="1:6" x14ac:dyDescent="0.25">
      <c r="A169" s="242" t="s">
        <v>1825</v>
      </c>
      <c r="B169" s="242" t="s">
        <v>1824</v>
      </c>
      <c r="C169" s="242" t="s">
        <v>1228</v>
      </c>
      <c r="D169" s="241">
        <v>67</v>
      </c>
      <c r="E169" s="241">
        <v>83</v>
      </c>
      <c r="F169" s="240">
        <v>71</v>
      </c>
    </row>
    <row r="170" spans="1:6" x14ac:dyDescent="0.25">
      <c r="A170" s="242" t="s">
        <v>1823</v>
      </c>
      <c r="B170" s="242" t="s">
        <v>1822</v>
      </c>
      <c r="C170" s="242" t="s">
        <v>1228</v>
      </c>
      <c r="D170" s="241">
        <v>66</v>
      </c>
      <c r="E170" s="241">
        <v>85</v>
      </c>
      <c r="F170" s="240">
        <v>68</v>
      </c>
    </row>
    <row r="171" spans="1:6" x14ac:dyDescent="0.25">
      <c r="A171" s="242" t="s">
        <v>1821</v>
      </c>
      <c r="B171" s="242" t="s">
        <v>666</v>
      </c>
      <c r="C171" s="242" t="s">
        <v>238</v>
      </c>
      <c r="D171" s="241">
        <v>66</v>
      </c>
      <c r="E171" s="241">
        <v>84</v>
      </c>
      <c r="F171" s="240">
        <v>68</v>
      </c>
    </row>
    <row r="172" spans="1:6" x14ac:dyDescent="0.25">
      <c r="A172" s="242" t="s">
        <v>1820</v>
      </c>
      <c r="B172" s="242" t="s">
        <v>782</v>
      </c>
      <c r="C172" s="242" t="s">
        <v>238</v>
      </c>
      <c r="D172" s="241">
        <v>69</v>
      </c>
      <c r="E172" s="241">
        <v>84</v>
      </c>
      <c r="F172" s="240">
        <v>74</v>
      </c>
    </row>
    <row r="173" spans="1:6" x14ac:dyDescent="0.25">
      <c r="A173" s="242" t="s">
        <v>1819</v>
      </c>
      <c r="B173" s="242" t="s">
        <v>1818</v>
      </c>
      <c r="C173" s="242" t="s">
        <v>238</v>
      </c>
      <c r="D173" s="241">
        <v>66</v>
      </c>
      <c r="E173" s="241">
        <v>84</v>
      </c>
      <c r="F173" s="240">
        <v>68</v>
      </c>
    </row>
    <row r="174" spans="1:6" x14ac:dyDescent="0.25">
      <c r="A174" s="242" t="s">
        <v>1817</v>
      </c>
      <c r="B174" s="242" t="s">
        <v>1816</v>
      </c>
      <c r="C174" s="242" t="s">
        <v>238</v>
      </c>
      <c r="D174" s="241">
        <v>66</v>
      </c>
      <c r="E174" s="241">
        <v>83</v>
      </c>
      <c r="F174" s="240">
        <v>67</v>
      </c>
    </row>
    <row r="175" spans="1:6" x14ac:dyDescent="0.25">
      <c r="A175" s="242" t="s">
        <v>1815</v>
      </c>
      <c r="B175" s="242" t="s">
        <v>1814</v>
      </c>
      <c r="C175" s="242" t="s">
        <v>238</v>
      </c>
      <c r="D175" s="241">
        <v>66</v>
      </c>
      <c r="E175" s="241">
        <v>84</v>
      </c>
      <c r="F175" s="240">
        <v>67</v>
      </c>
    </row>
    <row r="176" spans="1:6" x14ac:dyDescent="0.25">
      <c r="A176" s="242" t="s">
        <v>1813</v>
      </c>
      <c r="B176" s="242" t="s">
        <v>1812</v>
      </c>
      <c r="C176" s="242" t="s">
        <v>238</v>
      </c>
      <c r="D176" s="241">
        <v>67</v>
      </c>
      <c r="E176" s="241">
        <v>84</v>
      </c>
      <c r="F176" s="240">
        <v>68</v>
      </c>
    </row>
    <row r="177" spans="1:6" x14ac:dyDescent="0.25">
      <c r="A177" s="242" t="s">
        <v>1811</v>
      </c>
      <c r="B177" s="242" t="s">
        <v>1810</v>
      </c>
      <c r="C177" s="242" t="s">
        <v>238</v>
      </c>
      <c r="D177" s="241">
        <v>66</v>
      </c>
      <c r="E177" s="241">
        <v>84</v>
      </c>
      <c r="F177" s="240">
        <v>67</v>
      </c>
    </row>
    <row r="178" spans="1:6" x14ac:dyDescent="0.25">
      <c r="A178" s="242" t="s">
        <v>1809</v>
      </c>
      <c r="B178" s="242" t="s">
        <v>922</v>
      </c>
      <c r="C178" s="242" t="s">
        <v>238</v>
      </c>
      <c r="D178" s="241">
        <v>68</v>
      </c>
      <c r="E178" s="241">
        <v>83</v>
      </c>
      <c r="F178" s="240">
        <v>68</v>
      </c>
    </row>
    <row r="179" spans="1:6" x14ac:dyDescent="0.25">
      <c r="A179" s="242" t="s">
        <v>1808</v>
      </c>
      <c r="B179" s="242" t="s">
        <v>1807</v>
      </c>
      <c r="C179" s="242" t="s">
        <v>1228</v>
      </c>
      <c r="D179" s="241">
        <v>68</v>
      </c>
      <c r="E179" s="241">
        <v>84</v>
      </c>
      <c r="F179" s="240">
        <v>69</v>
      </c>
    </row>
    <row r="180" spans="1:6" x14ac:dyDescent="0.25">
      <c r="A180" s="242" t="s">
        <v>1806</v>
      </c>
      <c r="B180" s="242" t="s">
        <v>1805</v>
      </c>
      <c r="C180" s="242" t="s">
        <v>238</v>
      </c>
      <c r="D180" s="241">
        <v>69</v>
      </c>
      <c r="E180" s="241">
        <v>84</v>
      </c>
      <c r="F180" s="240">
        <v>71</v>
      </c>
    </row>
    <row r="181" spans="1:6" x14ac:dyDescent="0.25">
      <c r="A181" s="242" t="s">
        <v>1804</v>
      </c>
      <c r="B181" s="242" t="s">
        <v>1803</v>
      </c>
      <c r="C181" s="242" t="s">
        <v>1228</v>
      </c>
      <c r="D181" s="241">
        <v>67</v>
      </c>
      <c r="E181" s="241">
        <v>85</v>
      </c>
      <c r="F181" s="240">
        <v>72</v>
      </c>
    </row>
    <row r="182" spans="1:6" x14ac:dyDescent="0.25">
      <c r="A182" s="242" t="s">
        <v>1802</v>
      </c>
      <c r="B182" s="242" t="s">
        <v>1801</v>
      </c>
      <c r="C182" s="242" t="s">
        <v>1228</v>
      </c>
      <c r="D182" s="241">
        <v>68</v>
      </c>
      <c r="E182" s="241">
        <v>85</v>
      </c>
      <c r="F182" s="240">
        <v>70</v>
      </c>
    </row>
    <row r="183" spans="1:6" x14ac:dyDescent="0.25">
      <c r="A183" s="242" t="s">
        <v>1800</v>
      </c>
      <c r="B183" s="242" t="s">
        <v>1799</v>
      </c>
      <c r="C183" s="242" t="s">
        <v>1228</v>
      </c>
      <c r="D183" s="241">
        <v>67</v>
      </c>
      <c r="E183" s="241">
        <v>85</v>
      </c>
      <c r="F183" s="240">
        <v>70</v>
      </c>
    </row>
    <row r="184" spans="1:6" x14ac:dyDescent="0.25">
      <c r="A184" s="242" t="s">
        <v>1798</v>
      </c>
      <c r="B184" s="242" t="s">
        <v>1797</v>
      </c>
      <c r="C184" s="242" t="s">
        <v>238</v>
      </c>
      <c r="D184" s="241">
        <v>69</v>
      </c>
      <c r="E184" s="241">
        <v>84</v>
      </c>
      <c r="F184" s="240">
        <v>72</v>
      </c>
    </row>
    <row r="185" spans="1:6" x14ac:dyDescent="0.25">
      <c r="A185" s="242" t="s">
        <v>1796</v>
      </c>
      <c r="B185" s="242" t="s">
        <v>1795</v>
      </c>
      <c r="C185" s="242" t="s">
        <v>1228</v>
      </c>
      <c r="D185" s="241">
        <v>66</v>
      </c>
      <c r="E185" s="241">
        <v>85</v>
      </c>
      <c r="F185" s="240">
        <v>67</v>
      </c>
    </row>
    <row r="186" spans="1:6" x14ac:dyDescent="0.25">
      <c r="A186" s="242" t="s">
        <v>1794</v>
      </c>
      <c r="B186" s="242" t="s">
        <v>1793</v>
      </c>
      <c r="C186" s="242" t="s">
        <v>238</v>
      </c>
      <c r="D186" s="241">
        <v>67</v>
      </c>
      <c r="E186" s="241">
        <v>84</v>
      </c>
      <c r="F186" s="240">
        <v>68</v>
      </c>
    </row>
    <row r="187" spans="1:6" x14ac:dyDescent="0.25">
      <c r="A187" s="242" t="s">
        <v>1792</v>
      </c>
      <c r="B187" s="242" t="s">
        <v>1791</v>
      </c>
      <c r="C187" s="242" t="s">
        <v>238</v>
      </c>
      <c r="D187" s="241">
        <v>66</v>
      </c>
      <c r="E187" s="241">
        <v>84</v>
      </c>
      <c r="F187" s="240">
        <v>67</v>
      </c>
    </row>
    <row r="188" spans="1:6" x14ac:dyDescent="0.25">
      <c r="A188" s="242" t="s">
        <v>1790</v>
      </c>
      <c r="B188" s="242" t="s">
        <v>744</v>
      </c>
      <c r="C188" s="242" t="s">
        <v>238</v>
      </c>
      <c r="D188" s="241">
        <v>69</v>
      </c>
      <c r="E188" s="241">
        <v>81</v>
      </c>
      <c r="F188" s="240">
        <v>69</v>
      </c>
    </row>
    <row r="189" spans="1:6" x14ac:dyDescent="0.25">
      <c r="A189" s="242" t="s">
        <v>1789</v>
      </c>
      <c r="B189" s="242" t="s">
        <v>762</v>
      </c>
      <c r="C189" s="242" t="s">
        <v>238</v>
      </c>
      <c r="D189" s="241">
        <v>69</v>
      </c>
      <c r="E189" s="241">
        <v>87</v>
      </c>
      <c r="F189" s="240">
        <v>71</v>
      </c>
    </row>
    <row r="190" spans="1:6" x14ac:dyDescent="0.25">
      <c r="A190" s="242" t="s">
        <v>1788</v>
      </c>
      <c r="B190" s="242" t="s">
        <v>1787</v>
      </c>
      <c r="C190" s="242" t="s">
        <v>1228</v>
      </c>
      <c r="D190" s="241">
        <v>66</v>
      </c>
      <c r="E190" s="241">
        <v>84</v>
      </c>
      <c r="F190" s="240">
        <v>66</v>
      </c>
    </row>
    <row r="191" spans="1:6" x14ac:dyDescent="0.25">
      <c r="A191" s="242" t="s">
        <v>1786</v>
      </c>
      <c r="B191" s="242" t="s">
        <v>1785</v>
      </c>
      <c r="C191" s="242" t="s">
        <v>238</v>
      </c>
      <c r="D191" s="241">
        <v>68</v>
      </c>
      <c r="E191" s="241">
        <v>84</v>
      </c>
      <c r="F191" s="240">
        <v>70</v>
      </c>
    </row>
    <row r="192" spans="1:6" x14ac:dyDescent="0.25">
      <c r="A192" s="242" t="s">
        <v>1784</v>
      </c>
      <c r="B192" s="242" t="s">
        <v>1783</v>
      </c>
      <c r="C192" s="242" t="s">
        <v>1228</v>
      </c>
      <c r="D192" s="241">
        <v>66</v>
      </c>
      <c r="E192" s="241">
        <v>84</v>
      </c>
      <c r="F192" s="240">
        <v>69</v>
      </c>
    </row>
    <row r="193" spans="1:6" x14ac:dyDescent="0.25">
      <c r="A193" s="242" t="s">
        <v>1782</v>
      </c>
      <c r="B193" s="242" t="s">
        <v>1781</v>
      </c>
      <c r="C193" s="242" t="s">
        <v>1228</v>
      </c>
      <c r="D193" s="241">
        <v>67</v>
      </c>
      <c r="E193" s="241">
        <v>84</v>
      </c>
      <c r="F193" s="240">
        <v>68</v>
      </c>
    </row>
    <row r="194" spans="1:6" x14ac:dyDescent="0.25">
      <c r="A194" s="242" t="s">
        <v>1780</v>
      </c>
      <c r="B194" s="242" t="s">
        <v>1041</v>
      </c>
      <c r="C194" s="242" t="s">
        <v>238</v>
      </c>
      <c r="D194" s="241">
        <v>67</v>
      </c>
      <c r="E194" s="241">
        <v>84</v>
      </c>
      <c r="F194" s="240">
        <v>68</v>
      </c>
    </row>
    <row r="195" spans="1:6" x14ac:dyDescent="0.25">
      <c r="A195" s="242" t="s">
        <v>1779</v>
      </c>
      <c r="B195" s="242" t="s">
        <v>830</v>
      </c>
      <c r="C195" s="242" t="s">
        <v>238</v>
      </c>
      <c r="D195" s="241">
        <v>66</v>
      </c>
      <c r="E195" s="241">
        <v>83</v>
      </c>
      <c r="F195" s="240">
        <v>68</v>
      </c>
    </row>
    <row r="196" spans="1:6" x14ac:dyDescent="0.25">
      <c r="A196" s="242" t="s">
        <v>1778</v>
      </c>
      <c r="B196" s="242" t="s">
        <v>738</v>
      </c>
      <c r="C196" s="242" t="s">
        <v>238</v>
      </c>
      <c r="D196" s="241">
        <v>66</v>
      </c>
      <c r="E196" s="241">
        <v>83</v>
      </c>
      <c r="F196" s="240">
        <v>67</v>
      </c>
    </row>
    <row r="197" spans="1:6" x14ac:dyDescent="0.25">
      <c r="A197" s="242" t="s">
        <v>1777</v>
      </c>
      <c r="B197" s="242" t="s">
        <v>1776</v>
      </c>
      <c r="C197" s="242" t="s">
        <v>1228</v>
      </c>
      <c r="D197" s="241">
        <v>69</v>
      </c>
      <c r="E197" s="241">
        <v>85</v>
      </c>
      <c r="F197" s="240">
        <v>70</v>
      </c>
    </row>
    <row r="198" spans="1:6" x14ac:dyDescent="0.25">
      <c r="A198" s="242" t="s">
        <v>1775</v>
      </c>
      <c r="B198" s="242" t="s">
        <v>1774</v>
      </c>
      <c r="C198" s="242" t="s">
        <v>238</v>
      </c>
      <c r="D198" s="241">
        <v>67</v>
      </c>
      <c r="E198" s="241">
        <v>83</v>
      </c>
      <c r="F198" s="240">
        <v>69</v>
      </c>
    </row>
    <row r="199" spans="1:6" x14ac:dyDescent="0.25">
      <c r="A199" s="242" t="s">
        <v>1773</v>
      </c>
      <c r="B199" s="242" t="s">
        <v>742</v>
      </c>
      <c r="C199" s="242" t="s">
        <v>238</v>
      </c>
      <c r="D199" s="241">
        <v>68</v>
      </c>
      <c r="E199" s="241">
        <v>82</v>
      </c>
      <c r="F199" s="240">
        <v>69</v>
      </c>
    </row>
    <row r="200" spans="1:6" x14ac:dyDescent="0.25">
      <c r="A200" s="242" t="s">
        <v>1772</v>
      </c>
      <c r="B200" s="242" t="s">
        <v>1771</v>
      </c>
      <c r="C200" s="242" t="s">
        <v>238</v>
      </c>
      <c r="D200" s="241">
        <v>68</v>
      </c>
      <c r="E200" s="241">
        <v>84</v>
      </c>
      <c r="F200" s="240">
        <v>70</v>
      </c>
    </row>
    <row r="201" spans="1:6" x14ac:dyDescent="0.25">
      <c r="A201" s="242" t="s">
        <v>1770</v>
      </c>
      <c r="B201" s="242" t="s">
        <v>1769</v>
      </c>
      <c r="C201" s="242" t="s">
        <v>1228</v>
      </c>
      <c r="D201" s="241">
        <v>68</v>
      </c>
      <c r="E201" s="241">
        <v>84</v>
      </c>
      <c r="F201" s="240">
        <v>70</v>
      </c>
    </row>
    <row r="202" spans="1:6" x14ac:dyDescent="0.25">
      <c r="A202" s="242" t="s">
        <v>1768</v>
      </c>
      <c r="B202" s="242" t="s">
        <v>1767</v>
      </c>
      <c r="C202" s="242" t="s">
        <v>238</v>
      </c>
      <c r="D202" s="241">
        <v>69</v>
      </c>
      <c r="E202" s="241">
        <v>84</v>
      </c>
      <c r="F202" s="240">
        <v>73</v>
      </c>
    </row>
    <row r="203" spans="1:6" x14ac:dyDescent="0.25">
      <c r="A203" s="242" t="s">
        <v>1766</v>
      </c>
      <c r="B203" s="242" t="s">
        <v>1765</v>
      </c>
      <c r="C203" s="242" t="s">
        <v>1228</v>
      </c>
      <c r="D203" s="241">
        <v>67</v>
      </c>
      <c r="E203" s="241">
        <v>83</v>
      </c>
      <c r="F203" s="240">
        <v>69</v>
      </c>
    </row>
    <row r="204" spans="1:6" x14ac:dyDescent="0.25">
      <c r="A204" s="242" t="s">
        <v>1764</v>
      </c>
      <c r="B204" s="242" t="s">
        <v>790</v>
      </c>
      <c r="C204" s="242" t="s">
        <v>238</v>
      </c>
      <c r="D204" s="241">
        <v>65</v>
      </c>
      <c r="E204" s="241">
        <v>84</v>
      </c>
      <c r="F204" s="240">
        <v>68</v>
      </c>
    </row>
    <row r="205" spans="1:6" x14ac:dyDescent="0.25">
      <c r="A205" s="242" t="s">
        <v>1763</v>
      </c>
      <c r="B205" s="242" t="s">
        <v>1762</v>
      </c>
      <c r="C205" s="242" t="s">
        <v>238</v>
      </c>
      <c r="D205" s="241">
        <v>69</v>
      </c>
      <c r="E205" s="241">
        <v>83</v>
      </c>
      <c r="F205" s="240">
        <v>69</v>
      </c>
    </row>
    <row r="206" spans="1:6" x14ac:dyDescent="0.25">
      <c r="A206" s="242" t="s">
        <v>1761</v>
      </c>
      <c r="B206" s="242" t="s">
        <v>816</v>
      </c>
      <c r="C206" s="242" t="s">
        <v>238</v>
      </c>
      <c r="D206" s="241">
        <v>65</v>
      </c>
      <c r="E206" s="241">
        <v>84</v>
      </c>
      <c r="F206" s="240">
        <v>67</v>
      </c>
    </row>
    <row r="207" spans="1:6" x14ac:dyDescent="0.25">
      <c r="A207" s="242" t="s">
        <v>1760</v>
      </c>
      <c r="B207" s="242" t="s">
        <v>1759</v>
      </c>
      <c r="C207" s="242" t="s">
        <v>238</v>
      </c>
      <c r="D207" s="241">
        <v>66</v>
      </c>
      <c r="E207" s="241">
        <v>84</v>
      </c>
      <c r="F207" s="240">
        <v>68</v>
      </c>
    </row>
    <row r="208" spans="1:6" x14ac:dyDescent="0.25">
      <c r="A208" s="242" t="s">
        <v>1758</v>
      </c>
      <c r="B208" s="242" t="s">
        <v>760</v>
      </c>
      <c r="C208" s="242" t="s">
        <v>238</v>
      </c>
      <c r="D208" s="241">
        <v>68</v>
      </c>
      <c r="E208" s="241">
        <v>83</v>
      </c>
      <c r="F208" s="240">
        <v>69</v>
      </c>
    </row>
    <row r="209" spans="1:6" x14ac:dyDescent="0.25">
      <c r="A209" s="242" t="s">
        <v>1757</v>
      </c>
      <c r="B209" s="242" t="s">
        <v>1756</v>
      </c>
      <c r="C209" s="242" t="s">
        <v>238</v>
      </c>
      <c r="D209" s="241">
        <v>66</v>
      </c>
      <c r="E209" s="241">
        <v>84</v>
      </c>
      <c r="F209" s="240">
        <v>67</v>
      </c>
    </row>
    <row r="210" spans="1:6" x14ac:dyDescent="0.25">
      <c r="A210" s="242" t="s">
        <v>1755</v>
      </c>
      <c r="B210" s="242" t="s">
        <v>766</v>
      </c>
      <c r="C210" s="242" t="s">
        <v>238</v>
      </c>
      <c r="D210" s="241">
        <v>69</v>
      </c>
      <c r="E210" s="241">
        <v>84</v>
      </c>
      <c r="F210" s="240">
        <v>69</v>
      </c>
    </row>
    <row r="211" spans="1:6" x14ac:dyDescent="0.25">
      <c r="A211" s="242" t="s">
        <v>1754</v>
      </c>
      <c r="B211" s="242" t="s">
        <v>784</v>
      </c>
      <c r="C211" s="242" t="s">
        <v>238</v>
      </c>
      <c r="D211" s="241">
        <v>67</v>
      </c>
      <c r="E211" s="241">
        <v>84</v>
      </c>
      <c r="F211" s="240">
        <v>69</v>
      </c>
    </row>
    <row r="212" spans="1:6" x14ac:dyDescent="0.25">
      <c r="A212" s="242" t="s">
        <v>1753</v>
      </c>
      <c r="B212" s="242" t="s">
        <v>1752</v>
      </c>
      <c r="C212" s="242" t="s">
        <v>238</v>
      </c>
      <c r="D212" s="241">
        <v>65</v>
      </c>
      <c r="E212" s="241">
        <v>82</v>
      </c>
      <c r="F212" s="240">
        <v>66</v>
      </c>
    </row>
    <row r="213" spans="1:6" x14ac:dyDescent="0.25">
      <c r="A213" s="242" t="s">
        <v>1751</v>
      </c>
      <c r="B213" s="242" t="s">
        <v>1750</v>
      </c>
      <c r="C213" s="242" t="s">
        <v>1228</v>
      </c>
      <c r="D213" s="241">
        <v>70</v>
      </c>
      <c r="E213" s="241">
        <v>85</v>
      </c>
      <c r="F213" s="240">
        <v>79</v>
      </c>
    </row>
    <row r="214" spans="1:6" x14ac:dyDescent="0.25">
      <c r="A214" s="242" t="s">
        <v>1749</v>
      </c>
      <c r="B214" s="242" t="s">
        <v>832</v>
      </c>
      <c r="C214" s="242" t="s">
        <v>238</v>
      </c>
      <c r="D214" s="241">
        <v>67</v>
      </c>
      <c r="E214" s="241">
        <v>85</v>
      </c>
      <c r="F214" s="240">
        <v>68</v>
      </c>
    </row>
    <row r="215" spans="1:6" x14ac:dyDescent="0.25">
      <c r="A215" s="242" t="s">
        <v>1748</v>
      </c>
      <c r="B215" s="242" t="s">
        <v>1747</v>
      </c>
      <c r="C215" s="242" t="s">
        <v>1228</v>
      </c>
      <c r="D215" s="241">
        <v>69</v>
      </c>
      <c r="E215" s="241">
        <v>84</v>
      </c>
      <c r="F215" s="240">
        <v>70</v>
      </c>
    </row>
    <row r="216" spans="1:6" x14ac:dyDescent="0.25">
      <c r="A216" s="242" t="s">
        <v>1746</v>
      </c>
      <c r="B216" s="242" t="s">
        <v>1745</v>
      </c>
      <c r="C216" s="242" t="s">
        <v>1228</v>
      </c>
      <c r="D216" s="241">
        <v>72</v>
      </c>
      <c r="E216" s="241">
        <v>85</v>
      </c>
      <c r="F216" s="240">
        <v>75</v>
      </c>
    </row>
    <row r="217" spans="1:6" x14ac:dyDescent="0.25">
      <c r="A217" s="242" t="s">
        <v>1744</v>
      </c>
      <c r="B217" s="242" t="s">
        <v>1743</v>
      </c>
      <c r="C217" s="242" t="s">
        <v>238</v>
      </c>
      <c r="D217" s="241">
        <v>66</v>
      </c>
      <c r="E217" s="241">
        <v>84</v>
      </c>
      <c r="F217" s="240">
        <v>67</v>
      </c>
    </row>
    <row r="218" spans="1:6" x14ac:dyDescent="0.25">
      <c r="A218" s="242" t="s">
        <v>1742</v>
      </c>
      <c r="B218" s="242" t="s">
        <v>1741</v>
      </c>
      <c r="C218" s="242" t="s">
        <v>238</v>
      </c>
      <c r="D218" s="241">
        <v>64</v>
      </c>
      <c r="E218" s="241">
        <v>83</v>
      </c>
      <c r="F218" s="240">
        <v>65</v>
      </c>
    </row>
    <row r="219" spans="1:6" x14ac:dyDescent="0.25">
      <c r="A219" s="242" t="s">
        <v>1740</v>
      </c>
      <c r="B219" s="242" t="s">
        <v>1739</v>
      </c>
      <c r="C219" s="242" t="s">
        <v>238</v>
      </c>
      <c r="D219" s="241">
        <v>69</v>
      </c>
      <c r="E219" s="241">
        <v>85</v>
      </c>
      <c r="F219" s="240">
        <v>73</v>
      </c>
    </row>
    <row r="220" spans="1:6" x14ac:dyDescent="0.25">
      <c r="A220" s="242" t="s">
        <v>1738</v>
      </c>
      <c r="B220" s="242" t="s">
        <v>1737</v>
      </c>
      <c r="C220" s="242" t="s">
        <v>1228</v>
      </c>
      <c r="D220" s="241">
        <v>69</v>
      </c>
      <c r="E220" s="241">
        <v>85</v>
      </c>
      <c r="F220" s="240">
        <v>70</v>
      </c>
    </row>
    <row r="221" spans="1:6" x14ac:dyDescent="0.25">
      <c r="A221" s="242" t="s">
        <v>1736</v>
      </c>
      <c r="B221" s="242" t="s">
        <v>1735</v>
      </c>
      <c r="C221" s="242" t="s">
        <v>1228</v>
      </c>
      <c r="D221" s="241">
        <v>68</v>
      </c>
      <c r="E221" s="241">
        <v>84</v>
      </c>
      <c r="F221" s="240">
        <v>69</v>
      </c>
    </row>
    <row r="222" spans="1:6" x14ac:dyDescent="0.25">
      <c r="A222" s="242" t="s">
        <v>1734</v>
      </c>
      <c r="B222" s="242" t="s">
        <v>1733</v>
      </c>
      <c r="C222" s="242" t="s">
        <v>238</v>
      </c>
      <c r="D222" s="241">
        <v>67</v>
      </c>
      <c r="E222" s="241">
        <v>84</v>
      </c>
      <c r="F222" s="240">
        <v>70</v>
      </c>
    </row>
    <row r="223" spans="1:6" x14ac:dyDescent="0.25">
      <c r="A223" s="242" t="s">
        <v>1732</v>
      </c>
      <c r="B223" s="242" t="s">
        <v>754</v>
      </c>
      <c r="C223" s="242" t="s">
        <v>238</v>
      </c>
      <c r="D223" s="241">
        <v>69</v>
      </c>
      <c r="E223" s="241">
        <v>83</v>
      </c>
      <c r="F223" s="240">
        <v>71</v>
      </c>
    </row>
    <row r="224" spans="1:6" x14ac:dyDescent="0.25">
      <c r="A224" s="242" t="s">
        <v>1731</v>
      </c>
      <c r="B224" s="242" t="s">
        <v>1730</v>
      </c>
      <c r="C224" s="242" t="s">
        <v>238</v>
      </c>
      <c r="D224" s="241">
        <v>66</v>
      </c>
      <c r="E224" s="241">
        <v>84</v>
      </c>
      <c r="F224" s="240">
        <v>68</v>
      </c>
    </row>
    <row r="225" spans="1:6" x14ac:dyDescent="0.25">
      <c r="A225" s="242" t="s">
        <v>1729</v>
      </c>
      <c r="B225" s="242" t="s">
        <v>1728</v>
      </c>
      <c r="C225" s="242" t="s">
        <v>1228</v>
      </c>
      <c r="D225" s="241">
        <v>66</v>
      </c>
      <c r="E225" s="241">
        <v>84</v>
      </c>
      <c r="F225" s="240">
        <v>67</v>
      </c>
    </row>
    <row r="226" spans="1:6" x14ac:dyDescent="0.25">
      <c r="A226" s="242" t="s">
        <v>1727</v>
      </c>
      <c r="B226" s="242" t="s">
        <v>1726</v>
      </c>
      <c r="C226" s="242" t="s">
        <v>1228</v>
      </c>
      <c r="D226" s="241">
        <v>67</v>
      </c>
      <c r="E226" s="241">
        <v>84</v>
      </c>
      <c r="F226" s="240">
        <v>71</v>
      </c>
    </row>
    <row r="227" spans="1:6" x14ac:dyDescent="0.25">
      <c r="A227" s="242" t="s">
        <v>1725</v>
      </c>
      <c r="B227" s="242" t="s">
        <v>660</v>
      </c>
      <c r="C227" s="242" t="s">
        <v>238</v>
      </c>
      <c r="D227" s="241">
        <v>67</v>
      </c>
      <c r="E227" s="241">
        <v>84</v>
      </c>
      <c r="F227" s="240">
        <v>69</v>
      </c>
    </row>
    <row r="228" spans="1:6" x14ac:dyDescent="0.25">
      <c r="A228" s="242" t="s">
        <v>1724</v>
      </c>
      <c r="B228" s="242" t="s">
        <v>1723</v>
      </c>
      <c r="C228" s="242" t="s">
        <v>238</v>
      </c>
      <c r="D228" s="241">
        <v>67</v>
      </c>
      <c r="E228" s="241">
        <v>83</v>
      </c>
      <c r="F228" s="240">
        <v>68</v>
      </c>
    </row>
    <row r="229" spans="1:6" x14ac:dyDescent="0.25">
      <c r="A229" s="242" t="s">
        <v>1722</v>
      </c>
      <c r="B229" s="242" t="s">
        <v>768</v>
      </c>
      <c r="C229" s="242" t="s">
        <v>238</v>
      </c>
      <c r="D229" s="241">
        <v>68</v>
      </c>
      <c r="E229" s="241">
        <v>84</v>
      </c>
      <c r="F229" s="240">
        <v>70</v>
      </c>
    </row>
    <row r="230" spans="1:6" x14ac:dyDescent="0.25">
      <c r="A230" s="242" t="s">
        <v>1721</v>
      </c>
      <c r="B230" s="242" t="s">
        <v>1720</v>
      </c>
      <c r="C230" s="242" t="s">
        <v>1228</v>
      </c>
      <c r="D230" s="241">
        <v>68</v>
      </c>
      <c r="E230" s="241">
        <v>84</v>
      </c>
      <c r="F230" s="240">
        <v>69</v>
      </c>
    </row>
    <row r="231" spans="1:6" x14ac:dyDescent="0.25">
      <c r="A231" s="242" t="s">
        <v>1719</v>
      </c>
      <c r="B231" s="242" t="s">
        <v>1718</v>
      </c>
      <c r="C231" s="242" t="s">
        <v>238</v>
      </c>
      <c r="D231" s="241">
        <v>66</v>
      </c>
      <c r="E231" s="241">
        <v>84</v>
      </c>
      <c r="F231" s="240">
        <v>67</v>
      </c>
    </row>
    <row r="232" spans="1:6" x14ac:dyDescent="0.25">
      <c r="A232" s="242" t="s">
        <v>1717</v>
      </c>
      <c r="B232" s="242" t="s">
        <v>1716</v>
      </c>
      <c r="C232" s="242" t="s">
        <v>238</v>
      </c>
      <c r="D232" s="241">
        <v>69</v>
      </c>
      <c r="E232" s="241">
        <v>83</v>
      </c>
      <c r="F232" s="240">
        <v>71</v>
      </c>
    </row>
    <row r="233" spans="1:6" x14ac:dyDescent="0.25">
      <c r="A233" s="242" t="s">
        <v>1715</v>
      </c>
      <c r="B233" s="242" t="s">
        <v>1714</v>
      </c>
      <c r="C233" s="242" t="s">
        <v>1228</v>
      </c>
      <c r="D233" s="241">
        <v>69</v>
      </c>
      <c r="E233" s="241">
        <v>84</v>
      </c>
      <c r="F233" s="240">
        <v>75</v>
      </c>
    </row>
    <row r="234" spans="1:6" x14ac:dyDescent="0.25">
      <c r="A234" s="242" t="s">
        <v>1713</v>
      </c>
      <c r="B234" s="242" t="s">
        <v>1712</v>
      </c>
      <c r="C234" s="242" t="s">
        <v>238</v>
      </c>
      <c r="D234" s="241">
        <v>66</v>
      </c>
      <c r="E234" s="241">
        <v>84</v>
      </c>
      <c r="F234" s="240">
        <v>69</v>
      </c>
    </row>
    <row r="235" spans="1:6" x14ac:dyDescent="0.25">
      <c r="A235" s="242" t="s">
        <v>1711</v>
      </c>
      <c r="B235" s="242" t="s">
        <v>1710</v>
      </c>
      <c r="C235" s="242" t="s">
        <v>238</v>
      </c>
      <c r="D235" s="241">
        <v>68</v>
      </c>
      <c r="E235" s="241">
        <v>84</v>
      </c>
      <c r="F235" s="240">
        <v>71</v>
      </c>
    </row>
    <row r="236" spans="1:6" x14ac:dyDescent="0.25">
      <c r="A236" s="242" t="s">
        <v>1709</v>
      </c>
      <c r="B236" s="242" t="s">
        <v>774</v>
      </c>
      <c r="C236" s="242" t="s">
        <v>238</v>
      </c>
      <c r="D236" s="241">
        <v>68</v>
      </c>
      <c r="E236" s="241">
        <v>84</v>
      </c>
      <c r="F236" s="240">
        <v>69</v>
      </c>
    </row>
    <row r="237" spans="1:6" x14ac:dyDescent="0.25">
      <c r="A237" s="242" t="s">
        <v>1708</v>
      </c>
      <c r="B237" s="242" t="s">
        <v>1707</v>
      </c>
      <c r="C237" s="242" t="s">
        <v>238</v>
      </c>
      <c r="D237" s="241">
        <v>69</v>
      </c>
      <c r="E237" s="241">
        <v>84</v>
      </c>
      <c r="F237" s="240">
        <v>70</v>
      </c>
    </row>
    <row r="238" spans="1:6" x14ac:dyDescent="0.25">
      <c r="A238" s="242" t="s">
        <v>1706</v>
      </c>
      <c r="B238" s="242" t="s">
        <v>1705</v>
      </c>
      <c r="C238" s="242" t="s">
        <v>1228</v>
      </c>
      <c r="D238" s="241">
        <v>70</v>
      </c>
      <c r="E238" s="241">
        <v>84</v>
      </c>
      <c r="F238" s="240">
        <v>72</v>
      </c>
    </row>
    <row r="239" spans="1:6" x14ac:dyDescent="0.25">
      <c r="A239" s="242" t="s">
        <v>1704</v>
      </c>
      <c r="B239" s="242" t="s">
        <v>1703</v>
      </c>
      <c r="C239" s="242" t="s">
        <v>1228</v>
      </c>
      <c r="D239" s="241">
        <v>65</v>
      </c>
      <c r="E239" s="241">
        <v>84</v>
      </c>
      <c r="F239" s="240">
        <v>66</v>
      </c>
    </row>
    <row r="240" spans="1:6" x14ac:dyDescent="0.25">
      <c r="A240" s="242" t="s">
        <v>1702</v>
      </c>
      <c r="B240" s="242" t="s">
        <v>1701</v>
      </c>
      <c r="C240" s="242" t="s">
        <v>1228</v>
      </c>
      <c r="D240" s="241">
        <v>67</v>
      </c>
      <c r="E240" s="241">
        <v>84</v>
      </c>
      <c r="F240" s="240">
        <v>68</v>
      </c>
    </row>
    <row r="241" spans="1:6" x14ac:dyDescent="0.25">
      <c r="A241" s="242" t="s">
        <v>1700</v>
      </c>
      <c r="B241" s="242" t="s">
        <v>1699</v>
      </c>
      <c r="C241" s="242" t="s">
        <v>238</v>
      </c>
      <c r="D241" s="241">
        <v>68</v>
      </c>
      <c r="E241" s="241">
        <v>84</v>
      </c>
      <c r="F241" s="240">
        <v>70</v>
      </c>
    </row>
    <row r="242" spans="1:6" x14ac:dyDescent="0.25">
      <c r="A242" s="242" t="s">
        <v>1698</v>
      </c>
      <c r="B242" s="242" t="s">
        <v>1697</v>
      </c>
      <c r="C242" s="242" t="s">
        <v>238</v>
      </c>
      <c r="D242" s="241">
        <v>67</v>
      </c>
      <c r="E242" s="241">
        <v>84</v>
      </c>
      <c r="F242" s="240">
        <v>68</v>
      </c>
    </row>
    <row r="243" spans="1:6" x14ac:dyDescent="0.25">
      <c r="A243" s="242" t="s">
        <v>1696</v>
      </c>
      <c r="B243" s="242" t="s">
        <v>1695</v>
      </c>
      <c r="C243" s="242" t="s">
        <v>238</v>
      </c>
      <c r="D243" s="241">
        <v>64</v>
      </c>
      <c r="E243" s="241">
        <v>84</v>
      </c>
      <c r="F243" s="240">
        <v>65</v>
      </c>
    </row>
    <row r="244" spans="1:6" x14ac:dyDescent="0.25">
      <c r="A244" s="242" t="s">
        <v>1694</v>
      </c>
      <c r="B244" s="242" t="s">
        <v>792</v>
      </c>
      <c r="C244" s="242" t="s">
        <v>238</v>
      </c>
      <c r="D244" s="241">
        <v>64</v>
      </c>
      <c r="E244" s="241">
        <v>83</v>
      </c>
      <c r="F244" s="240">
        <v>65</v>
      </c>
    </row>
    <row r="245" spans="1:6" x14ac:dyDescent="0.25">
      <c r="A245" s="242" t="s">
        <v>1693</v>
      </c>
      <c r="B245" s="242" t="s">
        <v>1692</v>
      </c>
      <c r="C245" s="242" t="s">
        <v>1228</v>
      </c>
      <c r="D245" s="241">
        <v>66</v>
      </c>
      <c r="E245" s="241">
        <v>84</v>
      </c>
      <c r="F245" s="240">
        <v>67</v>
      </c>
    </row>
    <row r="246" spans="1:6" x14ac:dyDescent="0.25">
      <c r="A246" s="242" t="s">
        <v>1691</v>
      </c>
      <c r="B246" s="242" t="s">
        <v>1690</v>
      </c>
      <c r="C246" s="242" t="s">
        <v>1228</v>
      </c>
      <c r="D246" s="241">
        <v>67</v>
      </c>
      <c r="E246" s="241">
        <v>83</v>
      </c>
      <c r="F246" s="240">
        <v>69</v>
      </c>
    </row>
    <row r="247" spans="1:6" x14ac:dyDescent="0.25">
      <c r="A247" s="242" t="s">
        <v>1689</v>
      </c>
      <c r="B247" s="242" t="s">
        <v>826</v>
      </c>
      <c r="C247" s="242" t="s">
        <v>238</v>
      </c>
      <c r="D247" s="241">
        <v>69</v>
      </c>
      <c r="E247" s="241">
        <v>82</v>
      </c>
      <c r="F247" s="240">
        <v>69</v>
      </c>
    </row>
    <row r="248" spans="1:6" x14ac:dyDescent="0.25">
      <c r="A248" s="242" t="s">
        <v>1688</v>
      </c>
      <c r="B248" s="242" t="s">
        <v>1687</v>
      </c>
      <c r="C248" s="242" t="s">
        <v>1228</v>
      </c>
      <c r="D248" s="241">
        <v>70</v>
      </c>
      <c r="E248" s="241">
        <v>83</v>
      </c>
      <c r="F248" s="240">
        <v>71</v>
      </c>
    </row>
    <row r="249" spans="1:6" x14ac:dyDescent="0.25">
      <c r="A249" s="242" t="s">
        <v>1686</v>
      </c>
      <c r="B249" s="242" t="s">
        <v>1685</v>
      </c>
      <c r="C249" s="242" t="s">
        <v>1228</v>
      </c>
      <c r="D249" s="241">
        <v>71</v>
      </c>
      <c r="E249" s="241">
        <v>83</v>
      </c>
      <c r="F249" s="240">
        <v>73</v>
      </c>
    </row>
    <row r="250" spans="1:6" x14ac:dyDescent="0.25">
      <c r="A250" s="242" t="s">
        <v>1684</v>
      </c>
      <c r="B250" s="242" t="s">
        <v>1683</v>
      </c>
      <c r="C250" s="242" t="s">
        <v>238</v>
      </c>
      <c r="D250" s="241">
        <v>68</v>
      </c>
      <c r="E250" s="241">
        <v>83</v>
      </c>
      <c r="F250" s="240">
        <v>69</v>
      </c>
    </row>
    <row r="251" spans="1:6" x14ac:dyDescent="0.25">
      <c r="A251" s="242" t="s">
        <v>1682</v>
      </c>
      <c r="B251" s="242" t="s">
        <v>1681</v>
      </c>
      <c r="C251" s="242" t="s">
        <v>238</v>
      </c>
      <c r="D251" s="241">
        <v>63</v>
      </c>
      <c r="E251" s="241">
        <v>84</v>
      </c>
      <c r="F251" s="240">
        <v>65</v>
      </c>
    </row>
    <row r="252" spans="1:6" x14ac:dyDescent="0.25">
      <c r="A252" s="233" t="s">
        <v>1680</v>
      </c>
      <c r="B252" s="233" t="s">
        <v>1679</v>
      </c>
      <c r="C252" s="233" t="s">
        <v>1228</v>
      </c>
      <c r="D252" s="233">
        <v>68</v>
      </c>
      <c r="E252" s="233">
        <v>84</v>
      </c>
      <c r="F252" s="238">
        <v>69</v>
      </c>
    </row>
    <row r="253" spans="1:6" x14ac:dyDescent="0.25">
      <c r="A253" s="233" t="s">
        <v>1678</v>
      </c>
      <c r="B253" s="233" t="s">
        <v>1677</v>
      </c>
      <c r="C253" s="233" t="s">
        <v>1228</v>
      </c>
      <c r="D253" s="233">
        <v>67</v>
      </c>
      <c r="E253" s="233">
        <v>84</v>
      </c>
      <c r="F253" s="238">
        <v>68</v>
      </c>
    </row>
    <row r="254" spans="1:6" s="232" customFormat="1" x14ac:dyDescent="0.25">
      <c r="A254" s="233" t="s">
        <v>1676</v>
      </c>
      <c r="B254" s="233" t="s">
        <v>1675</v>
      </c>
      <c r="C254" s="233" t="s">
        <v>238</v>
      </c>
      <c r="D254" s="233">
        <v>69</v>
      </c>
      <c r="E254" s="233">
        <v>84</v>
      </c>
      <c r="F254" s="238">
        <v>69</v>
      </c>
    </row>
    <row r="255" spans="1:6" x14ac:dyDescent="0.25">
      <c r="A255" s="233" t="s">
        <v>1674</v>
      </c>
      <c r="B255" s="233" t="s">
        <v>1673</v>
      </c>
      <c r="C255" s="233" t="s">
        <v>238</v>
      </c>
      <c r="D255" s="233">
        <v>67</v>
      </c>
      <c r="E255" s="233">
        <v>83</v>
      </c>
      <c r="F255" s="238">
        <v>68</v>
      </c>
    </row>
    <row r="256" spans="1:6" x14ac:dyDescent="0.25">
      <c r="A256" s="233" t="s">
        <v>1672</v>
      </c>
      <c r="B256" s="233" t="s">
        <v>1671</v>
      </c>
      <c r="C256" s="233" t="s">
        <v>238</v>
      </c>
      <c r="D256" s="233">
        <v>67</v>
      </c>
      <c r="E256" s="233">
        <v>83</v>
      </c>
      <c r="F256" s="238">
        <v>69</v>
      </c>
    </row>
    <row r="257" spans="1:6" x14ac:dyDescent="0.25">
      <c r="A257" s="233" t="s">
        <v>1670</v>
      </c>
      <c r="B257" s="233" t="s">
        <v>1669</v>
      </c>
      <c r="C257" s="233" t="s">
        <v>238</v>
      </c>
      <c r="D257" s="233">
        <v>66</v>
      </c>
      <c r="E257" s="233">
        <v>84</v>
      </c>
      <c r="F257" s="238">
        <v>67</v>
      </c>
    </row>
    <row r="258" spans="1:6" x14ac:dyDescent="0.25">
      <c r="A258" s="233" t="s">
        <v>1668</v>
      </c>
      <c r="B258" s="233" t="s">
        <v>892</v>
      </c>
      <c r="C258" s="233" t="s">
        <v>238</v>
      </c>
      <c r="D258" s="233">
        <v>71</v>
      </c>
      <c r="E258" s="233">
        <v>84</v>
      </c>
      <c r="F258" s="238">
        <v>73</v>
      </c>
    </row>
    <row r="259" spans="1:6" x14ac:dyDescent="0.25">
      <c r="A259" s="233" t="s">
        <v>1667</v>
      </c>
      <c r="B259" s="233" t="s">
        <v>1666</v>
      </c>
      <c r="C259" s="233" t="s">
        <v>238</v>
      </c>
      <c r="D259" s="233">
        <v>67</v>
      </c>
      <c r="E259" s="233">
        <v>82</v>
      </c>
      <c r="F259" s="238">
        <v>70</v>
      </c>
    </row>
    <row r="260" spans="1:6" x14ac:dyDescent="0.25">
      <c r="A260" s="233" t="s">
        <v>1665</v>
      </c>
      <c r="B260" s="233" t="s">
        <v>1664</v>
      </c>
      <c r="C260" s="233" t="s">
        <v>238</v>
      </c>
      <c r="D260" s="233">
        <v>65</v>
      </c>
      <c r="E260" s="233">
        <v>84</v>
      </c>
      <c r="F260" s="238">
        <v>68</v>
      </c>
    </row>
    <row r="261" spans="1:6" x14ac:dyDescent="0.25">
      <c r="A261" s="233" t="s">
        <v>1663</v>
      </c>
      <c r="B261" s="233" t="s">
        <v>1662</v>
      </c>
      <c r="C261" s="233" t="s">
        <v>238</v>
      </c>
      <c r="D261" s="233">
        <v>66</v>
      </c>
      <c r="E261" s="233">
        <v>83</v>
      </c>
      <c r="F261" s="238">
        <v>67</v>
      </c>
    </row>
    <row r="262" spans="1:6" x14ac:dyDescent="0.25">
      <c r="A262" s="233" t="s">
        <v>1661</v>
      </c>
      <c r="B262" s="233" t="s">
        <v>1660</v>
      </c>
      <c r="C262" s="233" t="s">
        <v>238</v>
      </c>
      <c r="D262" s="233">
        <v>65</v>
      </c>
      <c r="E262" s="233">
        <v>84</v>
      </c>
      <c r="F262" s="238">
        <v>67</v>
      </c>
    </row>
    <row r="263" spans="1:6" x14ac:dyDescent="0.25">
      <c r="A263" s="233" t="s">
        <v>1659</v>
      </c>
      <c r="B263" s="233" t="s">
        <v>1658</v>
      </c>
      <c r="C263" s="233" t="s">
        <v>238</v>
      </c>
      <c r="D263" s="233">
        <v>69</v>
      </c>
      <c r="E263" s="233">
        <v>82</v>
      </c>
      <c r="F263" s="238">
        <v>71</v>
      </c>
    </row>
    <row r="264" spans="1:6" x14ac:dyDescent="0.25">
      <c r="A264" s="233" t="s">
        <v>1657</v>
      </c>
      <c r="B264" s="233" t="s">
        <v>1656</v>
      </c>
      <c r="C264" s="233" t="s">
        <v>238</v>
      </c>
      <c r="D264" s="233">
        <v>67</v>
      </c>
      <c r="E264" s="233">
        <v>84</v>
      </c>
      <c r="F264" s="238">
        <v>68</v>
      </c>
    </row>
    <row r="265" spans="1:6" x14ac:dyDescent="0.25">
      <c r="A265" s="233" t="s">
        <v>1655</v>
      </c>
      <c r="B265" s="233" t="s">
        <v>1654</v>
      </c>
      <c r="C265" s="233" t="s">
        <v>238</v>
      </c>
      <c r="D265" s="233">
        <v>65</v>
      </c>
      <c r="E265" s="233">
        <v>76</v>
      </c>
      <c r="F265" s="238">
        <v>66</v>
      </c>
    </row>
    <row r="266" spans="1:6" x14ac:dyDescent="0.25">
      <c r="A266" s="233" t="s">
        <v>1653</v>
      </c>
      <c r="B266" s="233" t="s">
        <v>1652</v>
      </c>
      <c r="C266" s="233" t="s">
        <v>238</v>
      </c>
      <c r="D266" s="233">
        <v>66</v>
      </c>
      <c r="E266" s="233">
        <v>84</v>
      </c>
      <c r="F266" s="238">
        <v>67</v>
      </c>
    </row>
    <row r="267" spans="1:6" x14ac:dyDescent="0.25">
      <c r="A267" s="233" t="s">
        <v>1651</v>
      </c>
      <c r="B267" s="233" t="s">
        <v>1650</v>
      </c>
      <c r="C267" s="233" t="s">
        <v>238</v>
      </c>
      <c r="D267" s="233">
        <v>64</v>
      </c>
      <c r="E267" s="233">
        <v>78</v>
      </c>
      <c r="F267" s="238">
        <v>66</v>
      </c>
    </row>
    <row r="268" spans="1:6" x14ac:dyDescent="0.25">
      <c r="A268" s="233" t="s">
        <v>1649</v>
      </c>
      <c r="B268" s="233" t="s">
        <v>1648</v>
      </c>
      <c r="C268" s="233" t="s">
        <v>238</v>
      </c>
      <c r="D268" s="233">
        <v>66</v>
      </c>
      <c r="E268" s="233">
        <v>83</v>
      </c>
      <c r="F268" s="238">
        <v>67</v>
      </c>
    </row>
    <row r="269" spans="1:6" x14ac:dyDescent="0.25">
      <c r="A269" s="233" t="s">
        <v>1647</v>
      </c>
      <c r="B269" s="233" t="s">
        <v>1646</v>
      </c>
      <c r="C269" s="233" t="s">
        <v>238</v>
      </c>
      <c r="D269" s="233">
        <v>68</v>
      </c>
      <c r="E269" s="233">
        <v>83</v>
      </c>
      <c r="F269" s="238">
        <v>70</v>
      </c>
    </row>
    <row r="270" spans="1:6" x14ac:dyDescent="0.25">
      <c r="A270" s="233" t="s">
        <v>1645</v>
      </c>
      <c r="B270" s="233" t="s">
        <v>1035</v>
      </c>
      <c r="C270" s="233" t="s">
        <v>238</v>
      </c>
      <c r="D270" s="233">
        <v>67</v>
      </c>
      <c r="E270" s="233">
        <v>84</v>
      </c>
      <c r="F270" s="238">
        <v>69</v>
      </c>
    </row>
    <row r="271" spans="1:6" x14ac:dyDescent="0.25">
      <c r="A271" s="233" t="s">
        <v>1644</v>
      </c>
      <c r="B271" s="233" t="s">
        <v>1643</v>
      </c>
      <c r="C271" s="233" t="s">
        <v>1228</v>
      </c>
      <c r="D271" s="233">
        <v>67</v>
      </c>
      <c r="E271" s="233">
        <v>84</v>
      </c>
      <c r="F271" s="238">
        <v>68</v>
      </c>
    </row>
    <row r="272" spans="1:6" x14ac:dyDescent="0.25">
      <c r="A272" s="233" t="s">
        <v>1642</v>
      </c>
      <c r="B272" s="233" t="s">
        <v>1641</v>
      </c>
      <c r="C272" s="233" t="s">
        <v>1228</v>
      </c>
      <c r="D272" s="233">
        <v>70</v>
      </c>
      <c r="E272" s="233">
        <v>85</v>
      </c>
      <c r="F272" s="238">
        <v>73</v>
      </c>
    </row>
    <row r="273" spans="1:6" x14ac:dyDescent="0.25">
      <c r="A273" s="233" t="s">
        <v>1640</v>
      </c>
      <c r="B273" s="233" t="s">
        <v>1639</v>
      </c>
      <c r="C273" s="233" t="s">
        <v>1228</v>
      </c>
      <c r="D273" s="233">
        <v>66</v>
      </c>
      <c r="E273" s="233">
        <v>83</v>
      </c>
      <c r="F273" s="238">
        <v>67</v>
      </c>
    </row>
    <row r="274" spans="1:6" x14ac:dyDescent="0.25">
      <c r="A274" s="233" t="s">
        <v>1638</v>
      </c>
      <c r="B274" s="233" t="s">
        <v>1637</v>
      </c>
      <c r="C274" s="233" t="s">
        <v>1228</v>
      </c>
      <c r="D274" s="233">
        <v>66</v>
      </c>
      <c r="E274" s="233">
        <v>84</v>
      </c>
      <c r="F274" s="238">
        <v>67</v>
      </c>
    </row>
    <row r="275" spans="1:6" x14ac:dyDescent="0.25">
      <c r="A275" s="233" t="s">
        <v>1636</v>
      </c>
      <c r="B275" s="233" t="s">
        <v>808</v>
      </c>
      <c r="C275" s="233" t="s">
        <v>238</v>
      </c>
      <c r="D275" s="233">
        <v>67</v>
      </c>
      <c r="E275" s="233">
        <v>83</v>
      </c>
      <c r="F275" s="238">
        <v>68</v>
      </c>
    </row>
    <row r="276" spans="1:6" x14ac:dyDescent="0.25">
      <c r="A276" s="233" t="s">
        <v>1635</v>
      </c>
      <c r="B276" s="233" t="s">
        <v>1634</v>
      </c>
      <c r="C276" s="233" t="s">
        <v>238</v>
      </c>
      <c r="D276" s="233">
        <v>69</v>
      </c>
      <c r="E276" s="233">
        <v>84</v>
      </c>
      <c r="F276" s="238">
        <v>70</v>
      </c>
    </row>
    <row r="277" spans="1:6" x14ac:dyDescent="0.25">
      <c r="A277" s="233" t="s">
        <v>1633</v>
      </c>
      <c r="B277" s="233" t="s">
        <v>1632</v>
      </c>
      <c r="C277" s="233" t="s">
        <v>238</v>
      </c>
      <c r="D277" s="233">
        <v>71</v>
      </c>
      <c r="E277" s="233">
        <v>82</v>
      </c>
      <c r="F277" s="238">
        <v>73</v>
      </c>
    </row>
    <row r="278" spans="1:6" x14ac:dyDescent="0.25">
      <c r="A278" s="233" t="s">
        <v>1631</v>
      </c>
      <c r="B278" s="233" t="s">
        <v>1630</v>
      </c>
      <c r="C278" s="233" t="s">
        <v>238</v>
      </c>
      <c r="D278" s="233">
        <v>68</v>
      </c>
      <c r="E278" s="233">
        <v>83</v>
      </c>
      <c r="F278" s="238">
        <v>69</v>
      </c>
    </row>
    <row r="279" spans="1:6" x14ac:dyDescent="0.25">
      <c r="A279" s="233" t="s">
        <v>1629</v>
      </c>
      <c r="B279" s="233" t="s">
        <v>1628</v>
      </c>
      <c r="C279" s="233" t="s">
        <v>238</v>
      </c>
      <c r="D279" s="233">
        <v>68</v>
      </c>
      <c r="E279" s="233">
        <v>84</v>
      </c>
      <c r="F279" s="238">
        <v>69</v>
      </c>
    </row>
    <row r="280" spans="1:6" x14ac:dyDescent="0.25">
      <c r="A280" s="233" t="s">
        <v>1627</v>
      </c>
      <c r="B280" s="233" t="s">
        <v>1626</v>
      </c>
      <c r="C280" s="233" t="s">
        <v>238</v>
      </c>
      <c r="D280" s="233">
        <v>68</v>
      </c>
      <c r="E280" s="233">
        <v>84</v>
      </c>
      <c r="F280" s="238">
        <v>69</v>
      </c>
    </row>
    <row r="281" spans="1:6" x14ac:dyDescent="0.25">
      <c r="A281" s="233" t="s">
        <v>1625</v>
      </c>
      <c r="B281" s="233" t="s">
        <v>1624</v>
      </c>
      <c r="C281" s="233" t="s">
        <v>238</v>
      </c>
      <c r="D281" s="233">
        <v>68</v>
      </c>
      <c r="E281" s="233">
        <v>84</v>
      </c>
      <c r="F281" s="238">
        <v>70</v>
      </c>
    </row>
    <row r="282" spans="1:6" x14ac:dyDescent="0.25">
      <c r="A282" s="233" t="s">
        <v>1623</v>
      </c>
      <c r="B282" s="233" t="s">
        <v>1622</v>
      </c>
      <c r="C282" s="233" t="s">
        <v>238</v>
      </c>
      <c r="D282" s="233">
        <v>68</v>
      </c>
      <c r="E282" s="233">
        <v>83</v>
      </c>
      <c r="F282" s="238">
        <v>69</v>
      </c>
    </row>
    <row r="283" spans="1:6" x14ac:dyDescent="0.25">
      <c r="A283" s="233" t="s">
        <v>1621</v>
      </c>
      <c r="B283" s="233" t="s">
        <v>1620</v>
      </c>
      <c r="C283" s="233" t="s">
        <v>238</v>
      </c>
      <c r="D283" s="233">
        <v>67</v>
      </c>
      <c r="E283" s="233">
        <v>84</v>
      </c>
      <c r="F283" s="238">
        <v>68</v>
      </c>
    </row>
    <row r="284" spans="1:6" x14ac:dyDescent="0.25">
      <c r="A284" s="233" t="s">
        <v>1619</v>
      </c>
      <c r="B284" s="233" t="s">
        <v>1618</v>
      </c>
      <c r="C284" s="233" t="s">
        <v>238</v>
      </c>
      <c r="D284" s="233">
        <v>66</v>
      </c>
      <c r="E284" s="233">
        <v>82</v>
      </c>
      <c r="F284" s="238">
        <v>69</v>
      </c>
    </row>
    <row r="285" spans="1:6" x14ac:dyDescent="0.25">
      <c r="A285" s="233" t="s">
        <v>1617</v>
      </c>
      <c r="B285" s="233" t="s">
        <v>1616</v>
      </c>
      <c r="C285" s="233" t="s">
        <v>238</v>
      </c>
      <c r="D285" s="233">
        <v>66</v>
      </c>
      <c r="E285" s="233">
        <v>84</v>
      </c>
      <c r="F285" s="238">
        <v>68</v>
      </c>
    </row>
    <row r="286" spans="1:6" x14ac:dyDescent="0.25">
      <c r="A286" s="233" t="s">
        <v>1615</v>
      </c>
      <c r="B286" s="233" t="s">
        <v>1614</v>
      </c>
      <c r="C286" s="233" t="s">
        <v>238</v>
      </c>
      <c r="D286" s="233">
        <v>68</v>
      </c>
      <c r="E286" s="233">
        <v>84</v>
      </c>
      <c r="F286" s="238">
        <v>71</v>
      </c>
    </row>
    <row r="287" spans="1:6" x14ac:dyDescent="0.25">
      <c r="A287" s="233" t="s">
        <v>1613</v>
      </c>
      <c r="B287" s="233" t="s">
        <v>1612</v>
      </c>
      <c r="C287" s="233" t="s">
        <v>238</v>
      </c>
      <c r="D287" s="233">
        <v>69</v>
      </c>
      <c r="E287" s="233">
        <v>84</v>
      </c>
      <c r="F287" s="238">
        <v>72</v>
      </c>
    </row>
    <row r="288" spans="1:6" x14ac:dyDescent="0.25">
      <c r="A288" s="233" t="s">
        <v>1611</v>
      </c>
      <c r="B288" s="233" t="s">
        <v>1610</v>
      </c>
      <c r="C288" s="233" t="s">
        <v>238</v>
      </c>
      <c r="D288" s="233">
        <v>67</v>
      </c>
      <c r="E288" s="233">
        <v>83</v>
      </c>
      <c r="F288" s="238">
        <v>68</v>
      </c>
    </row>
    <row r="289" spans="1:6" x14ac:dyDescent="0.25">
      <c r="A289" s="233" t="s">
        <v>1609</v>
      </c>
      <c r="B289" s="233" t="s">
        <v>1608</v>
      </c>
      <c r="C289" s="233" t="s">
        <v>238</v>
      </c>
      <c r="D289" s="233">
        <v>72</v>
      </c>
      <c r="E289" s="233">
        <v>84</v>
      </c>
      <c r="F289" s="238">
        <v>77</v>
      </c>
    </row>
    <row r="290" spans="1:6" x14ac:dyDescent="0.25">
      <c r="A290" s="233" t="s">
        <v>1607</v>
      </c>
      <c r="B290" s="233" t="s">
        <v>1606</v>
      </c>
      <c r="C290" s="233" t="s">
        <v>238</v>
      </c>
      <c r="D290" s="233">
        <v>70</v>
      </c>
      <c r="E290" s="233">
        <v>84</v>
      </c>
      <c r="F290" s="238">
        <v>72</v>
      </c>
    </row>
    <row r="291" spans="1:6" x14ac:dyDescent="0.25">
      <c r="A291" s="233" t="s">
        <v>1605</v>
      </c>
      <c r="B291" s="233" t="s">
        <v>1604</v>
      </c>
      <c r="C291" s="233" t="s">
        <v>238</v>
      </c>
      <c r="D291" s="233">
        <v>67</v>
      </c>
      <c r="E291" s="233">
        <v>85</v>
      </c>
      <c r="F291" s="238">
        <v>68</v>
      </c>
    </row>
    <row r="292" spans="1:6" x14ac:dyDescent="0.25">
      <c r="A292" s="233" t="s">
        <v>1603</v>
      </c>
      <c r="B292" s="233" t="s">
        <v>818</v>
      </c>
      <c r="C292" s="233" t="s">
        <v>238</v>
      </c>
      <c r="D292" s="233">
        <v>67</v>
      </c>
      <c r="E292" s="233">
        <v>83</v>
      </c>
      <c r="F292" s="238">
        <v>68</v>
      </c>
    </row>
    <row r="293" spans="1:6" x14ac:dyDescent="0.25">
      <c r="A293" s="233" t="s">
        <v>1602</v>
      </c>
      <c r="B293" s="233" t="s">
        <v>1601</v>
      </c>
      <c r="C293" s="233" t="s">
        <v>238</v>
      </c>
      <c r="D293" s="233">
        <v>68</v>
      </c>
      <c r="E293" s="233">
        <v>84</v>
      </c>
      <c r="F293" s="238">
        <v>69</v>
      </c>
    </row>
    <row r="294" spans="1:6" x14ac:dyDescent="0.25">
      <c r="A294" s="233" t="s">
        <v>1600</v>
      </c>
      <c r="B294" s="233" t="s">
        <v>1599</v>
      </c>
      <c r="C294" s="233" t="s">
        <v>238</v>
      </c>
      <c r="D294" s="233">
        <v>67</v>
      </c>
      <c r="E294" s="233">
        <v>84</v>
      </c>
      <c r="F294" s="238">
        <v>70</v>
      </c>
    </row>
    <row r="295" spans="1:6" x14ac:dyDescent="0.25">
      <c r="A295" s="233" t="s">
        <v>1598</v>
      </c>
      <c r="B295" s="233" t="s">
        <v>856</v>
      </c>
      <c r="C295" s="233" t="s">
        <v>238</v>
      </c>
      <c r="D295" s="233">
        <v>68</v>
      </c>
      <c r="E295" s="233">
        <v>84</v>
      </c>
      <c r="F295" s="238">
        <v>71</v>
      </c>
    </row>
    <row r="296" spans="1:6" x14ac:dyDescent="0.25">
      <c r="A296" s="233" t="s">
        <v>1597</v>
      </c>
      <c r="B296" s="233" t="s">
        <v>1596</v>
      </c>
      <c r="C296" s="233" t="s">
        <v>238</v>
      </c>
      <c r="D296" s="233">
        <v>67</v>
      </c>
      <c r="E296" s="233">
        <v>83</v>
      </c>
      <c r="F296" s="238">
        <v>67</v>
      </c>
    </row>
    <row r="297" spans="1:6" x14ac:dyDescent="0.25">
      <c r="A297" s="233" t="s">
        <v>1595</v>
      </c>
      <c r="B297" s="233" t="s">
        <v>1594</v>
      </c>
      <c r="C297" s="233" t="s">
        <v>238</v>
      </c>
      <c r="D297" s="233">
        <v>71</v>
      </c>
      <c r="E297" s="233">
        <v>84</v>
      </c>
      <c r="F297" s="238">
        <v>75</v>
      </c>
    </row>
    <row r="298" spans="1:6" x14ac:dyDescent="0.25">
      <c r="A298" s="233" t="s">
        <v>1593</v>
      </c>
      <c r="B298" s="233" t="s">
        <v>1592</v>
      </c>
      <c r="C298" s="233" t="s">
        <v>238</v>
      </c>
      <c r="D298" s="233">
        <v>68</v>
      </c>
      <c r="E298" s="233">
        <v>84</v>
      </c>
      <c r="F298" s="238">
        <v>71</v>
      </c>
    </row>
    <row r="299" spans="1:6" x14ac:dyDescent="0.25">
      <c r="A299" s="233" t="s">
        <v>1591</v>
      </c>
      <c r="B299" s="233" t="s">
        <v>1590</v>
      </c>
      <c r="C299" s="233" t="s">
        <v>1228</v>
      </c>
      <c r="D299" s="233">
        <v>68</v>
      </c>
      <c r="E299" s="233">
        <v>83</v>
      </c>
      <c r="F299" s="238">
        <v>69</v>
      </c>
    </row>
    <row r="300" spans="1:6" x14ac:dyDescent="0.25">
      <c r="A300" s="233" t="s">
        <v>1589</v>
      </c>
      <c r="B300" s="233" t="s">
        <v>1588</v>
      </c>
      <c r="C300" s="233" t="s">
        <v>238</v>
      </c>
      <c r="D300" s="233">
        <v>69</v>
      </c>
      <c r="E300" s="233">
        <v>84</v>
      </c>
      <c r="F300" s="238">
        <v>70</v>
      </c>
    </row>
    <row r="301" spans="1:6" x14ac:dyDescent="0.25">
      <c r="A301" s="236" t="s">
        <v>1587</v>
      </c>
      <c r="B301" s="236" t="s">
        <v>1586</v>
      </c>
      <c r="C301" s="236" t="s">
        <v>238</v>
      </c>
      <c r="D301" s="235">
        <v>69</v>
      </c>
      <c r="E301" s="235">
        <v>83</v>
      </c>
      <c r="F301" s="234">
        <v>70</v>
      </c>
    </row>
    <row r="302" spans="1:6" x14ac:dyDescent="0.25">
      <c r="A302" s="236" t="s">
        <v>1585</v>
      </c>
      <c r="B302" s="236" t="s">
        <v>1584</v>
      </c>
      <c r="C302" s="236" t="s">
        <v>238</v>
      </c>
      <c r="D302" s="235">
        <v>68</v>
      </c>
      <c r="E302" s="235">
        <v>84</v>
      </c>
      <c r="F302" s="234">
        <v>69</v>
      </c>
    </row>
    <row r="303" spans="1:6" x14ac:dyDescent="0.25">
      <c r="A303" s="236" t="s">
        <v>1583</v>
      </c>
      <c r="B303" s="236" t="s">
        <v>822</v>
      </c>
      <c r="C303" s="236" t="s">
        <v>238</v>
      </c>
      <c r="D303" s="235">
        <v>66</v>
      </c>
      <c r="E303" s="235">
        <v>83</v>
      </c>
      <c r="F303" s="234">
        <v>68</v>
      </c>
    </row>
    <row r="304" spans="1:6" x14ac:dyDescent="0.25">
      <c r="A304" s="236" t="s">
        <v>1582</v>
      </c>
      <c r="B304" s="236" t="s">
        <v>1581</v>
      </c>
      <c r="C304" s="236" t="s">
        <v>238</v>
      </c>
      <c r="D304" s="235">
        <v>66</v>
      </c>
      <c r="E304" s="235">
        <v>84</v>
      </c>
      <c r="F304" s="234">
        <v>68</v>
      </c>
    </row>
    <row r="305" spans="1:6" x14ac:dyDescent="0.25">
      <c r="A305" s="233" t="s">
        <v>1580</v>
      </c>
      <c r="B305" s="233" t="s">
        <v>1579</v>
      </c>
      <c r="C305" s="233" t="s">
        <v>238</v>
      </c>
      <c r="D305" s="233">
        <v>68</v>
      </c>
      <c r="E305" s="233">
        <v>83</v>
      </c>
      <c r="F305" s="238">
        <v>69</v>
      </c>
    </row>
    <row r="306" spans="1:6" x14ac:dyDescent="0.25">
      <c r="A306" s="233" t="s">
        <v>1578</v>
      </c>
      <c r="B306" s="233" t="s">
        <v>1577</v>
      </c>
      <c r="C306" s="233" t="s">
        <v>238</v>
      </c>
      <c r="D306" s="233">
        <v>70</v>
      </c>
      <c r="E306" s="233">
        <v>84</v>
      </c>
      <c r="F306" s="238">
        <v>71</v>
      </c>
    </row>
    <row r="307" spans="1:6" x14ac:dyDescent="0.25">
      <c r="A307" s="233" t="s">
        <v>1576</v>
      </c>
      <c r="B307" s="233" t="s">
        <v>1575</v>
      </c>
      <c r="C307" s="233" t="s">
        <v>238</v>
      </c>
      <c r="D307" s="233">
        <v>68</v>
      </c>
      <c r="E307" s="233">
        <v>84</v>
      </c>
      <c r="F307" s="238">
        <v>69</v>
      </c>
    </row>
    <row r="308" spans="1:6" x14ac:dyDescent="0.25">
      <c r="A308" s="233" t="s">
        <v>1574</v>
      </c>
      <c r="B308" s="233" t="s">
        <v>1573</v>
      </c>
      <c r="C308" s="233" t="s">
        <v>238</v>
      </c>
      <c r="D308" s="233">
        <v>69</v>
      </c>
      <c r="E308" s="233">
        <v>83</v>
      </c>
      <c r="F308" s="238">
        <v>70</v>
      </c>
    </row>
    <row r="309" spans="1:6" x14ac:dyDescent="0.25">
      <c r="A309" s="233" t="s">
        <v>1572</v>
      </c>
      <c r="B309" s="233" t="s">
        <v>1571</v>
      </c>
      <c r="C309" s="233" t="s">
        <v>238</v>
      </c>
      <c r="D309" s="233">
        <v>68</v>
      </c>
      <c r="E309" s="233">
        <v>82</v>
      </c>
      <c r="F309" s="238">
        <v>69</v>
      </c>
    </row>
    <row r="310" spans="1:6" x14ac:dyDescent="0.25">
      <c r="A310" s="233" t="s">
        <v>1570</v>
      </c>
      <c r="B310" s="233" t="s">
        <v>1569</v>
      </c>
      <c r="C310" s="233" t="s">
        <v>238</v>
      </c>
      <c r="D310" s="233">
        <v>68</v>
      </c>
      <c r="E310" s="233">
        <v>83</v>
      </c>
      <c r="F310" s="238">
        <v>69</v>
      </c>
    </row>
    <row r="311" spans="1:6" x14ac:dyDescent="0.25">
      <c r="A311" s="233" t="s">
        <v>1568</v>
      </c>
      <c r="B311" s="233" t="s">
        <v>1567</v>
      </c>
      <c r="C311" s="233" t="s">
        <v>238</v>
      </c>
      <c r="D311" s="233">
        <v>69</v>
      </c>
      <c r="E311" s="233">
        <v>83</v>
      </c>
      <c r="F311" s="238">
        <v>70</v>
      </c>
    </row>
    <row r="312" spans="1:6" x14ac:dyDescent="0.25">
      <c r="A312" s="233" t="s">
        <v>1566</v>
      </c>
      <c r="B312" s="233" t="s">
        <v>1565</v>
      </c>
      <c r="C312" s="233" t="s">
        <v>238</v>
      </c>
      <c r="D312" s="233">
        <v>66</v>
      </c>
      <c r="E312" s="233">
        <v>84</v>
      </c>
      <c r="F312" s="238">
        <v>69</v>
      </c>
    </row>
    <row r="313" spans="1:6" x14ac:dyDescent="0.25">
      <c r="A313" s="233" t="s">
        <v>1564</v>
      </c>
      <c r="B313" s="233" t="s">
        <v>1563</v>
      </c>
      <c r="C313" s="233" t="s">
        <v>1228</v>
      </c>
      <c r="D313" s="233">
        <v>64</v>
      </c>
      <c r="E313" s="233">
        <v>82</v>
      </c>
      <c r="F313" s="238">
        <v>65</v>
      </c>
    </row>
    <row r="314" spans="1:6" x14ac:dyDescent="0.25">
      <c r="A314" s="233" t="s">
        <v>1562</v>
      </c>
      <c r="B314" s="233" t="s">
        <v>1561</v>
      </c>
      <c r="C314" s="233" t="s">
        <v>238</v>
      </c>
      <c r="D314" s="233">
        <v>67</v>
      </c>
      <c r="E314" s="233">
        <v>84</v>
      </c>
      <c r="F314" s="238">
        <v>67</v>
      </c>
    </row>
    <row r="315" spans="1:6" x14ac:dyDescent="0.25">
      <c r="A315" s="233" t="s">
        <v>1560</v>
      </c>
      <c r="B315" s="233" t="s">
        <v>1559</v>
      </c>
      <c r="C315" s="233" t="s">
        <v>238</v>
      </c>
      <c r="D315" s="233">
        <v>67</v>
      </c>
      <c r="E315" s="233">
        <v>84</v>
      </c>
      <c r="F315" s="238">
        <v>68</v>
      </c>
    </row>
    <row r="316" spans="1:6" x14ac:dyDescent="0.25">
      <c r="A316" s="233" t="s">
        <v>1558</v>
      </c>
      <c r="B316" s="233" t="s">
        <v>1557</v>
      </c>
      <c r="C316" s="233" t="s">
        <v>1228</v>
      </c>
      <c r="D316" s="233">
        <v>65</v>
      </c>
      <c r="E316" s="233">
        <v>83</v>
      </c>
      <c r="F316" s="238">
        <v>66</v>
      </c>
    </row>
    <row r="317" spans="1:6" x14ac:dyDescent="0.25">
      <c r="A317" s="233" t="s">
        <v>1556</v>
      </c>
      <c r="B317" s="233" t="s">
        <v>1555</v>
      </c>
      <c r="C317" s="233" t="s">
        <v>238</v>
      </c>
      <c r="D317" s="233">
        <v>70</v>
      </c>
      <c r="E317" s="233">
        <v>84</v>
      </c>
      <c r="F317" s="238">
        <v>70</v>
      </c>
    </row>
    <row r="318" spans="1:6" x14ac:dyDescent="0.25">
      <c r="A318" s="233" t="s">
        <v>1554</v>
      </c>
      <c r="B318" s="233" t="s">
        <v>1553</v>
      </c>
      <c r="C318" s="233" t="s">
        <v>238</v>
      </c>
      <c r="D318" s="233">
        <v>69</v>
      </c>
      <c r="E318" s="233">
        <v>84</v>
      </c>
      <c r="F318" s="238">
        <v>70</v>
      </c>
    </row>
    <row r="319" spans="1:6" x14ac:dyDescent="0.25">
      <c r="A319" s="233" t="s">
        <v>1552</v>
      </c>
      <c r="B319" s="233" t="s">
        <v>1551</v>
      </c>
      <c r="C319" s="233" t="s">
        <v>1228</v>
      </c>
      <c r="D319" s="233">
        <v>70</v>
      </c>
      <c r="E319" s="233">
        <v>84</v>
      </c>
      <c r="F319" s="238">
        <v>76</v>
      </c>
    </row>
    <row r="320" spans="1:6" x14ac:dyDescent="0.25">
      <c r="A320" s="233" t="s">
        <v>1550</v>
      </c>
      <c r="B320" s="233" t="s">
        <v>1549</v>
      </c>
      <c r="C320" s="233" t="s">
        <v>238</v>
      </c>
      <c r="D320" s="233">
        <v>63</v>
      </c>
      <c r="E320" s="233">
        <v>84</v>
      </c>
      <c r="F320" s="238">
        <v>66</v>
      </c>
    </row>
    <row r="321" spans="1:6" x14ac:dyDescent="0.25">
      <c r="A321" s="233" t="s">
        <v>1548</v>
      </c>
      <c r="B321" s="233" t="s">
        <v>702</v>
      </c>
      <c r="C321" s="233" t="s">
        <v>238</v>
      </c>
      <c r="D321" s="233">
        <v>69</v>
      </c>
      <c r="E321" s="233">
        <v>83</v>
      </c>
      <c r="F321" s="238">
        <v>70</v>
      </c>
    </row>
    <row r="322" spans="1:6" x14ac:dyDescent="0.25">
      <c r="A322" s="233" t="s">
        <v>1547</v>
      </c>
      <c r="B322" s="233" t="s">
        <v>1546</v>
      </c>
      <c r="C322" s="233" t="s">
        <v>238</v>
      </c>
      <c r="D322" s="233">
        <v>69</v>
      </c>
      <c r="E322" s="233">
        <v>84</v>
      </c>
      <c r="F322" s="238">
        <v>70</v>
      </c>
    </row>
    <row r="323" spans="1:6" x14ac:dyDescent="0.25">
      <c r="A323" s="233" t="s">
        <v>1545</v>
      </c>
      <c r="B323" s="233" t="s">
        <v>1544</v>
      </c>
      <c r="C323" s="233" t="s">
        <v>238</v>
      </c>
      <c r="D323" s="233">
        <v>68</v>
      </c>
      <c r="E323" s="233">
        <v>83</v>
      </c>
      <c r="F323" s="238">
        <v>68</v>
      </c>
    </row>
    <row r="324" spans="1:6" x14ac:dyDescent="0.25">
      <c r="A324" s="233" t="s">
        <v>1543</v>
      </c>
      <c r="B324" s="233" t="s">
        <v>1542</v>
      </c>
      <c r="C324" s="233" t="s">
        <v>238</v>
      </c>
      <c r="D324" s="233">
        <v>68</v>
      </c>
      <c r="E324" s="233">
        <v>84</v>
      </c>
      <c r="F324" s="238">
        <v>70</v>
      </c>
    </row>
    <row r="325" spans="1:6" x14ac:dyDescent="0.25">
      <c r="A325" s="233" t="s">
        <v>1541</v>
      </c>
      <c r="B325" s="233" t="s">
        <v>1540</v>
      </c>
      <c r="C325" s="233" t="s">
        <v>238</v>
      </c>
      <c r="D325" s="233">
        <v>69</v>
      </c>
      <c r="E325" s="233">
        <v>84</v>
      </c>
      <c r="F325" s="238">
        <v>71</v>
      </c>
    </row>
    <row r="326" spans="1:6" x14ac:dyDescent="0.25">
      <c r="A326" s="233" t="s">
        <v>1539</v>
      </c>
      <c r="B326" s="233" t="s">
        <v>1538</v>
      </c>
      <c r="C326" s="233" t="s">
        <v>1228</v>
      </c>
      <c r="D326" s="233">
        <v>76</v>
      </c>
      <c r="E326" s="233">
        <v>85</v>
      </c>
      <c r="F326" s="238">
        <v>81</v>
      </c>
    </row>
    <row r="327" spans="1:6" x14ac:dyDescent="0.25">
      <c r="A327" s="233" t="s">
        <v>1537</v>
      </c>
      <c r="B327" s="233" t="s">
        <v>1536</v>
      </c>
      <c r="C327" s="233" t="s">
        <v>238</v>
      </c>
      <c r="D327" s="233">
        <v>67</v>
      </c>
      <c r="E327" s="233">
        <v>85</v>
      </c>
      <c r="F327" s="238">
        <v>68</v>
      </c>
    </row>
    <row r="328" spans="1:6" x14ac:dyDescent="0.25">
      <c r="A328" s="233" t="s">
        <v>1535</v>
      </c>
      <c r="B328" s="233" t="s">
        <v>1534</v>
      </c>
      <c r="C328" s="233" t="s">
        <v>238</v>
      </c>
      <c r="D328" s="233">
        <v>68</v>
      </c>
      <c r="E328" s="233">
        <v>83</v>
      </c>
      <c r="F328" s="238">
        <v>69</v>
      </c>
    </row>
    <row r="329" spans="1:6" x14ac:dyDescent="0.25">
      <c r="A329" s="233" t="s">
        <v>1533</v>
      </c>
      <c r="B329" s="233" t="s">
        <v>796</v>
      </c>
      <c r="C329" s="233" t="s">
        <v>238</v>
      </c>
      <c r="D329" s="233">
        <v>68</v>
      </c>
      <c r="E329" s="233">
        <v>84</v>
      </c>
      <c r="F329" s="238">
        <v>69</v>
      </c>
    </row>
    <row r="330" spans="1:6" x14ac:dyDescent="0.25">
      <c r="A330" s="233" t="s">
        <v>1532</v>
      </c>
      <c r="B330" s="233" t="s">
        <v>1531</v>
      </c>
      <c r="C330" s="233" t="s">
        <v>1228</v>
      </c>
      <c r="D330" s="233">
        <v>70</v>
      </c>
      <c r="E330" s="233">
        <v>85</v>
      </c>
      <c r="F330" s="238">
        <v>72</v>
      </c>
    </row>
    <row r="331" spans="1:6" x14ac:dyDescent="0.25">
      <c r="A331" s="233" t="s">
        <v>1530</v>
      </c>
      <c r="B331" s="233" t="s">
        <v>1529</v>
      </c>
      <c r="C331" s="233" t="s">
        <v>1228</v>
      </c>
      <c r="D331" s="233">
        <v>69</v>
      </c>
      <c r="E331" s="233">
        <v>84</v>
      </c>
      <c r="F331" s="238">
        <v>70</v>
      </c>
    </row>
    <row r="332" spans="1:6" x14ac:dyDescent="0.25">
      <c r="A332" s="233" t="s">
        <v>1528</v>
      </c>
      <c r="B332" s="233" t="s">
        <v>1527</v>
      </c>
      <c r="C332" s="233" t="s">
        <v>238</v>
      </c>
      <c r="D332" s="233">
        <v>66</v>
      </c>
      <c r="E332" s="233">
        <v>83</v>
      </c>
      <c r="F332" s="238">
        <v>67</v>
      </c>
    </row>
    <row r="333" spans="1:6" x14ac:dyDescent="0.25">
      <c r="A333" s="233" t="s">
        <v>1526</v>
      </c>
      <c r="B333" s="233" t="s">
        <v>1525</v>
      </c>
      <c r="C333" s="233" t="s">
        <v>238</v>
      </c>
      <c r="D333" s="233">
        <v>66</v>
      </c>
      <c r="E333" s="233">
        <v>84</v>
      </c>
      <c r="F333" s="238">
        <v>68</v>
      </c>
    </row>
    <row r="334" spans="1:6" x14ac:dyDescent="0.25">
      <c r="A334" s="233" t="s">
        <v>1524</v>
      </c>
      <c r="B334" s="233" t="s">
        <v>1523</v>
      </c>
      <c r="C334" s="233" t="s">
        <v>238</v>
      </c>
      <c r="D334" s="233">
        <v>67</v>
      </c>
      <c r="E334" s="233">
        <v>83</v>
      </c>
      <c r="F334" s="238">
        <v>69</v>
      </c>
    </row>
    <row r="335" spans="1:6" x14ac:dyDescent="0.25">
      <c r="A335" s="233" t="s">
        <v>1522</v>
      </c>
      <c r="B335" s="233" t="s">
        <v>1521</v>
      </c>
      <c r="C335" s="233" t="s">
        <v>238</v>
      </c>
      <c r="D335" s="233">
        <v>67</v>
      </c>
      <c r="E335" s="233">
        <v>83</v>
      </c>
      <c r="F335" s="238">
        <v>68</v>
      </c>
    </row>
    <row r="336" spans="1:6" x14ac:dyDescent="0.25">
      <c r="A336" s="233" t="s">
        <v>1520</v>
      </c>
      <c r="B336" s="233" t="s">
        <v>862</v>
      </c>
      <c r="C336" s="233" t="s">
        <v>238</v>
      </c>
      <c r="D336" s="233">
        <v>69</v>
      </c>
      <c r="E336" s="233">
        <v>83</v>
      </c>
      <c r="F336" s="238">
        <v>70</v>
      </c>
    </row>
    <row r="337" spans="1:6" x14ac:dyDescent="0.25">
      <c r="A337" s="233" t="s">
        <v>1519</v>
      </c>
      <c r="B337" s="233" t="s">
        <v>1518</v>
      </c>
      <c r="C337" s="233" t="s">
        <v>238</v>
      </c>
      <c r="D337" s="233">
        <v>68</v>
      </c>
      <c r="E337" s="233">
        <v>84</v>
      </c>
      <c r="F337" s="238">
        <v>70</v>
      </c>
    </row>
    <row r="338" spans="1:6" x14ac:dyDescent="0.25">
      <c r="A338" s="233" t="s">
        <v>1517</v>
      </c>
      <c r="B338" s="233" t="s">
        <v>1516</v>
      </c>
      <c r="C338" s="233" t="s">
        <v>1228</v>
      </c>
      <c r="D338" s="233">
        <v>67</v>
      </c>
      <c r="E338" s="233">
        <v>84</v>
      </c>
      <c r="F338" s="238">
        <v>68</v>
      </c>
    </row>
    <row r="339" spans="1:6" x14ac:dyDescent="0.25">
      <c r="A339" s="233" t="s">
        <v>1515</v>
      </c>
      <c r="B339" s="233" t="s">
        <v>880</v>
      </c>
      <c r="C339" s="233" t="s">
        <v>238</v>
      </c>
      <c r="D339" s="233">
        <v>69</v>
      </c>
      <c r="E339" s="233">
        <v>83</v>
      </c>
      <c r="F339" s="238">
        <v>70</v>
      </c>
    </row>
    <row r="340" spans="1:6" x14ac:dyDescent="0.25">
      <c r="A340" s="233" t="s">
        <v>1514</v>
      </c>
      <c r="B340" s="233" t="s">
        <v>1513</v>
      </c>
      <c r="C340" s="233" t="s">
        <v>1228</v>
      </c>
      <c r="D340" s="233">
        <v>65</v>
      </c>
      <c r="E340" s="233">
        <v>83</v>
      </c>
      <c r="F340" s="238">
        <v>66</v>
      </c>
    </row>
    <row r="341" spans="1:6" x14ac:dyDescent="0.25">
      <c r="A341" s="233" t="s">
        <v>1512</v>
      </c>
      <c r="B341" s="233" t="s">
        <v>1511</v>
      </c>
      <c r="C341" s="233" t="s">
        <v>238</v>
      </c>
      <c r="D341" s="233">
        <v>65</v>
      </c>
      <c r="E341" s="233">
        <v>83</v>
      </c>
      <c r="F341" s="238">
        <v>67</v>
      </c>
    </row>
    <row r="342" spans="1:6" x14ac:dyDescent="0.25">
      <c r="A342" s="233" t="s">
        <v>1510</v>
      </c>
      <c r="B342" s="233" t="s">
        <v>906</v>
      </c>
      <c r="C342" s="233" t="s">
        <v>238</v>
      </c>
      <c r="D342" s="233">
        <v>68</v>
      </c>
      <c r="E342" s="233">
        <v>84</v>
      </c>
      <c r="F342" s="238">
        <v>69</v>
      </c>
    </row>
    <row r="343" spans="1:6" x14ac:dyDescent="0.25">
      <c r="A343" s="233" t="s">
        <v>1509</v>
      </c>
      <c r="B343" s="233" t="s">
        <v>846</v>
      </c>
      <c r="C343" s="233" t="s">
        <v>238</v>
      </c>
      <c r="D343" s="233">
        <v>68</v>
      </c>
      <c r="E343" s="233">
        <v>84</v>
      </c>
      <c r="F343" s="238">
        <v>71</v>
      </c>
    </row>
    <row r="344" spans="1:6" x14ac:dyDescent="0.25">
      <c r="A344" s="233" t="s">
        <v>1508</v>
      </c>
      <c r="B344" s="233" t="s">
        <v>1507</v>
      </c>
      <c r="C344" s="233" t="s">
        <v>1228</v>
      </c>
      <c r="D344" s="233">
        <v>66</v>
      </c>
      <c r="E344" s="233">
        <v>82</v>
      </c>
      <c r="F344" s="238">
        <v>66</v>
      </c>
    </row>
    <row r="345" spans="1:6" x14ac:dyDescent="0.25">
      <c r="A345" s="233" t="s">
        <v>1506</v>
      </c>
      <c r="B345" s="233" t="s">
        <v>1505</v>
      </c>
      <c r="C345" s="233" t="s">
        <v>238</v>
      </c>
      <c r="D345" s="233">
        <v>67</v>
      </c>
      <c r="E345" s="233">
        <v>83</v>
      </c>
      <c r="F345" s="238">
        <v>70</v>
      </c>
    </row>
    <row r="346" spans="1:6" x14ac:dyDescent="0.25">
      <c r="A346" s="233" t="s">
        <v>1504</v>
      </c>
      <c r="B346" s="233" t="s">
        <v>882</v>
      </c>
      <c r="C346" s="233" t="s">
        <v>238</v>
      </c>
      <c r="D346" s="233">
        <v>72</v>
      </c>
      <c r="E346" s="233">
        <v>83</v>
      </c>
      <c r="F346" s="238">
        <v>77</v>
      </c>
    </row>
    <row r="347" spans="1:6" x14ac:dyDescent="0.25">
      <c r="A347" s="233" t="s">
        <v>1503</v>
      </c>
      <c r="B347" s="233" t="s">
        <v>1502</v>
      </c>
      <c r="C347" s="233" t="s">
        <v>238</v>
      </c>
      <c r="D347" s="233">
        <v>67</v>
      </c>
      <c r="E347" s="233">
        <v>84</v>
      </c>
      <c r="F347" s="238">
        <v>68</v>
      </c>
    </row>
    <row r="348" spans="1:6" x14ac:dyDescent="0.25">
      <c r="A348" s="233" t="s">
        <v>1501</v>
      </c>
      <c r="B348" s="233" t="s">
        <v>1500</v>
      </c>
      <c r="C348" s="233" t="s">
        <v>238</v>
      </c>
      <c r="D348" s="233">
        <v>66</v>
      </c>
      <c r="E348" s="233">
        <v>84</v>
      </c>
      <c r="F348" s="238">
        <v>67</v>
      </c>
    </row>
    <row r="349" spans="1:6" x14ac:dyDescent="0.25">
      <c r="A349" s="233" t="s">
        <v>1499</v>
      </c>
      <c r="B349" s="233" t="s">
        <v>1498</v>
      </c>
      <c r="C349" s="233" t="s">
        <v>238</v>
      </c>
      <c r="D349" s="233">
        <v>69</v>
      </c>
      <c r="E349" s="233">
        <v>80</v>
      </c>
      <c r="F349" s="238">
        <v>72</v>
      </c>
    </row>
    <row r="350" spans="1:6" x14ac:dyDescent="0.25">
      <c r="A350" s="233" t="s">
        <v>1497</v>
      </c>
      <c r="B350" s="233" t="s">
        <v>1496</v>
      </c>
      <c r="C350" s="233" t="s">
        <v>238</v>
      </c>
      <c r="D350" s="233">
        <v>65</v>
      </c>
      <c r="E350" s="233">
        <v>84</v>
      </c>
      <c r="F350" s="238">
        <v>66</v>
      </c>
    </row>
    <row r="351" spans="1:6" x14ac:dyDescent="0.25">
      <c r="A351" s="233" t="s">
        <v>1495</v>
      </c>
      <c r="B351" s="233" t="s">
        <v>1494</v>
      </c>
      <c r="C351" s="233" t="s">
        <v>238</v>
      </c>
      <c r="D351" s="233">
        <v>68</v>
      </c>
      <c r="E351" s="233">
        <v>84</v>
      </c>
      <c r="F351" s="238">
        <v>69</v>
      </c>
    </row>
    <row r="352" spans="1:6" x14ac:dyDescent="0.25">
      <c r="A352" s="233" t="s">
        <v>1493</v>
      </c>
      <c r="B352" s="233" t="s">
        <v>1492</v>
      </c>
      <c r="C352" s="233" t="s">
        <v>238</v>
      </c>
      <c r="D352" s="233">
        <v>68</v>
      </c>
      <c r="E352" s="233">
        <v>84</v>
      </c>
      <c r="F352" s="238">
        <v>68</v>
      </c>
    </row>
    <row r="353" spans="1:6" x14ac:dyDescent="0.25">
      <c r="A353" s="233" t="s">
        <v>1491</v>
      </c>
      <c r="B353" s="233" t="s">
        <v>1490</v>
      </c>
      <c r="C353" s="233" t="s">
        <v>238</v>
      </c>
      <c r="D353" s="233">
        <v>68</v>
      </c>
      <c r="E353" s="233">
        <v>84</v>
      </c>
      <c r="F353" s="238">
        <v>69</v>
      </c>
    </row>
    <row r="354" spans="1:6" x14ac:dyDescent="0.25">
      <c r="A354" s="233" t="s">
        <v>1489</v>
      </c>
      <c r="B354" s="233" t="s">
        <v>716</v>
      </c>
      <c r="C354" s="233" t="s">
        <v>238</v>
      </c>
      <c r="D354" s="233">
        <v>69</v>
      </c>
      <c r="E354" s="233">
        <v>81</v>
      </c>
      <c r="F354" s="238">
        <v>71</v>
      </c>
    </row>
    <row r="355" spans="1:6" x14ac:dyDescent="0.25">
      <c r="A355" s="233" t="s">
        <v>1488</v>
      </c>
      <c r="B355" s="233" t="s">
        <v>1487</v>
      </c>
      <c r="C355" s="233" t="s">
        <v>238</v>
      </c>
      <c r="D355" s="233">
        <v>65</v>
      </c>
      <c r="E355" s="233">
        <v>83</v>
      </c>
      <c r="F355" s="238">
        <v>66</v>
      </c>
    </row>
    <row r="356" spans="1:6" x14ac:dyDescent="0.25">
      <c r="A356" s="233" t="s">
        <v>1486</v>
      </c>
      <c r="B356" s="233" t="s">
        <v>1485</v>
      </c>
      <c r="C356" s="233" t="s">
        <v>238</v>
      </c>
      <c r="D356" s="233">
        <v>66</v>
      </c>
      <c r="E356" s="233">
        <v>84</v>
      </c>
      <c r="F356" s="238">
        <v>68</v>
      </c>
    </row>
    <row r="357" spans="1:6" x14ac:dyDescent="0.25">
      <c r="A357" s="233" t="s">
        <v>1484</v>
      </c>
      <c r="B357" s="233" t="s">
        <v>1483</v>
      </c>
      <c r="C357" s="233" t="s">
        <v>238</v>
      </c>
      <c r="D357" s="233">
        <v>67</v>
      </c>
      <c r="E357" s="233">
        <v>84</v>
      </c>
      <c r="F357" s="238">
        <v>69</v>
      </c>
    </row>
    <row r="358" spans="1:6" x14ac:dyDescent="0.25">
      <c r="A358" s="233" t="s">
        <v>1482</v>
      </c>
      <c r="B358" s="233" t="s">
        <v>800</v>
      </c>
      <c r="C358" s="233" t="s">
        <v>238</v>
      </c>
      <c r="D358" s="233">
        <v>67</v>
      </c>
      <c r="E358" s="233">
        <v>84</v>
      </c>
      <c r="F358" s="238">
        <v>69</v>
      </c>
    </row>
    <row r="359" spans="1:6" x14ac:dyDescent="0.25">
      <c r="A359" s="233" t="s">
        <v>1481</v>
      </c>
      <c r="B359" s="233" t="s">
        <v>1480</v>
      </c>
      <c r="C359" s="233" t="s">
        <v>238</v>
      </c>
      <c r="D359" s="233">
        <v>68</v>
      </c>
      <c r="E359" s="233">
        <v>83</v>
      </c>
      <c r="F359" s="238">
        <v>68</v>
      </c>
    </row>
    <row r="360" spans="1:6" x14ac:dyDescent="0.25">
      <c r="A360" s="233" t="s">
        <v>1479</v>
      </c>
      <c r="B360" s="233" t="s">
        <v>1478</v>
      </c>
      <c r="C360" s="233" t="s">
        <v>238</v>
      </c>
      <c r="D360" s="233">
        <v>67</v>
      </c>
      <c r="E360" s="233">
        <v>84</v>
      </c>
      <c r="F360" s="238">
        <v>69</v>
      </c>
    </row>
    <row r="361" spans="1:6" x14ac:dyDescent="0.25">
      <c r="A361" s="233" t="s">
        <v>1477</v>
      </c>
      <c r="B361" s="233" t="s">
        <v>1476</v>
      </c>
      <c r="C361" s="233" t="s">
        <v>238</v>
      </c>
      <c r="D361" s="233">
        <v>68</v>
      </c>
      <c r="E361" s="233">
        <v>84</v>
      </c>
      <c r="F361" s="238">
        <v>70</v>
      </c>
    </row>
    <row r="362" spans="1:6" x14ac:dyDescent="0.25">
      <c r="A362" s="233" t="s">
        <v>1475</v>
      </c>
      <c r="B362" s="233" t="s">
        <v>1474</v>
      </c>
      <c r="C362" s="233" t="s">
        <v>238</v>
      </c>
      <c r="D362" s="233">
        <v>68</v>
      </c>
      <c r="E362" s="233">
        <v>85</v>
      </c>
      <c r="F362" s="238">
        <v>70</v>
      </c>
    </row>
    <row r="363" spans="1:6" x14ac:dyDescent="0.25">
      <c r="A363" s="233" t="s">
        <v>1473</v>
      </c>
      <c r="B363" s="233" t="s">
        <v>1472</v>
      </c>
      <c r="C363" s="233" t="s">
        <v>238</v>
      </c>
      <c r="D363" s="233">
        <v>68</v>
      </c>
      <c r="E363" s="233">
        <v>82</v>
      </c>
      <c r="F363" s="238">
        <v>69</v>
      </c>
    </row>
    <row r="364" spans="1:6" x14ac:dyDescent="0.25">
      <c r="A364" s="233" t="s">
        <v>1471</v>
      </c>
      <c r="B364" s="233" t="s">
        <v>1470</v>
      </c>
      <c r="C364" s="233" t="s">
        <v>238</v>
      </c>
      <c r="D364" s="233">
        <v>65</v>
      </c>
      <c r="E364" s="233">
        <v>84</v>
      </c>
      <c r="F364" s="238">
        <v>67</v>
      </c>
    </row>
    <row r="365" spans="1:6" x14ac:dyDescent="0.25">
      <c r="A365" s="233" t="s">
        <v>1469</v>
      </c>
      <c r="B365" s="233" t="s">
        <v>1468</v>
      </c>
      <c r="C365" s="233" t="s">
        <v>238</v>
      </c>
      <c r="D365" s="233">
        <v>63</v>
      </c>
      <c r="E365" s="233">
        <v>84</v>
      </c>
      <c r="F365" s="238">
        <v>64</v>
      </c>
    </row>
    <row r="366" spans="1:6" x14ac:dyDescent="0.25">
      <c r="A366" s="233" t="s">
        <v>1467</v>
      </c>
      <c r="B366" s="233" t="s">
        <v>1466</v>
      </c>
      <c r="C366" s="233" t="s">
        <v>1228</v>
      </c>
      <c r="D366" s="233">
        <v>66</v>
      </c>
      <c r="E366" s="233">
        <v>85</v>
      </c>
      <c r="F366" s="238">
        <v>68</v>
      </c>
    </row>
    <row r="367" spans="1:6" x14ac:dyDescent="0.25">
      <c r="A367" s="233" t="s">
        <v>1465</v>
      </c>
      <c r="B367" s="233" t="s">
        <v>1464</v>
      </c>
      <c r="C367" s="233" t="s">
        <v>238</v>
      </c>
      <c r="D367" s="233">
        <v>66</v>
      </c>
      <c r="E367" s="233">
        <v>84</v>
      </c>
      <c r="F367" s="238">
        <v>68</v>
      </c>
    </row>
    <row r="368" spans="1:6" x14ac:dyDescent="0.25">
      <c r="A368" s="233" t="s">
        <v>1463</v>
      </c>
      <c r="B368" s="233" t="s">
        <v>838</v>
      </c>
      <c r="C368" s="233" t="s">
        <v>238</v>
      </c>
      <c r="D368" s="233">
        <v>68</v>
      </c>
      <c r="E368" s="233">
        <v>82</v>
      </c>
      <c r="F368" s="238">
        <v>69</v>
      </c>
    </row>
    <row r="369" spans="1:6" x14ac:dyDescent="0.25">
      <c r="A369" s="233" t="s">
        <v>1462</v>
      </c>
      <c r="B369" s="233" t="s">
        <v>1461</v>
      </c>
      <c r="C369" s="233" t="s">
        <v>238</v>
      </c>
      <c r="D369" s="233">
        <v>66</v>
      </c>
      <c r="E369" s="233">
        <v>84</v>
      </c>
      <c r="F369" s="238">
        <v>67</v>
      </c>
    </row>
    <row r="370" spans="1:6" x14ac:dyDescent="0.25">
      <c r="A370" s="233" t="s">
        <v>1460</v>
      </c>
      <c r="B370" s="233" t="s">
        <v>866</v>
      </c>
      <c r="C370" s="233" t="s">
        <v>238</v>
      </c>
      <c r="D370" s="233">
        <v>69</v>
      </c>
      <c r="E370" s="233">
        <v>84</v>
      </c>
      <c r="F370" s="238">
        <v>70</v>
      </c>
    </row>
    <row r="371" spans="1:6" x14ac:dyDescent="0.25">
      <c r="A371" s="233" t="s">
        <v>1459</v>
      </c>
      <c r="B371" s="233" t="s">
        <v>1458</v>
      </c>
      <c r="C371" s="233" t="s">
        <v>238</v>
      </c>
      <c r="D371" s="233">
        <v>67</v>
      </c>
      <c r="E371" s="233">
        <v>83</v>
      </c>
      <c r="F371" s="238">
        <v>68</v>
      </c>
    </row>
    <row r="372" spans="1:6" x14ac:dyDescent="0.25">
      <c r="A372" s="233" t="s">
        <v>1457</v>
      </c>
      <c r="B372" s="233" t="s">
        <v>1456</v>
      </c>
      <c r="C372" s="233" t="s">
        <v>238</v>
      </c>
      <c r="D372" s="233">
        <v>69</v>
      </c>
      <c r="E372" s="233">
        <v>84</v>
      </c>
      <c r="F372" s="238">
        <v>70</v>
      </c>
    </row>
    <row r="373" spans="1:6" x14ac:dyDescent="0.25">
      <c r="A373" s="233" t="s">
        <v>1455</v>
      </c>
      <c r="B373" s="233" t="s">
        <v>1454</v>
      </c>
      <c r="C373" s="233" t="s">
        <v>238</v>
      </c>
      <c r="D373" s="233">
        <v>68</v>
      </c>
      <c r="E373" s="233">
        <v>83</v>
      </c>
      <c r="F373" s="238">
        <v>69</v>
      </c>
    </row>
    <row r="374" spans="1:6" x14ac:dyDescent="0.25">
      <c r="A374" s="233" t="s">
        <v>1453</v>
      </c>
      <c r="B374" s="233" t="s">
        <v>870</v>
      </c>
      <c r="C374" s="233" t="s">
        <v>238</v>
      </c>
      <c r="D374" s="233">
        <v>69</v>
      </c>
      <c r="E374" s="233">
        <v>82</v>
      </c>
      <c r="F374" s="238">
        <v>70</v>
      </c>
    </row>
    <row r="375" spans="1:6" x14ac:dyDescent="0.25">
      <c r="A375" s="233" t="s">
        <v>1452</v>
      </c>
      <c r="B375" s="233" t="s">
        <v>884</v>
      </c>
      <c r="C375" s="233" t="s">
        <v>238</v>
      </c>
      <c r="D375" s="233">
        <v>66</v>
      </c>
      <c r="E375" s="233">
        <v>83</v>
      </c>
      <c r="F375" s="238">
        <v>67</v>
      </c>
    </row>
    <row r="376" spans="1:6" x14ac:dyDescent="0.25">
      <c r="A376" s="233" t="s">
        <v>1451</v>
      </c>
      <c r="B376" s="233" t="s">
        <v>1450</v>
      </c>
      <c r="C376" s="233" t="s">
        <v>238</v>
      </c>
      <c r="D376" s="233">
        <v>68</v>
      </c>
      <c r="E376" s="233">
        <v>84</v>
      </c>
      <c r="F376" s="238">
        <v>70</v>
      </c>
    </row>
    <row r="377" spans="1:6" x14ac:dyDescent="0.25">
      <c r="A377" s="233" t="s">
        <v>1449</v>
      </c>
      <c r="B377" s="233" t="s">
        <v>1448</v>
      </c>
      <c r="C377" s="233" t="s">
        <v>238</v>
      </c>
      <c r="D377" s="233">
        <v>68</v>
      </c>
      <c r="E377" s="233">
        <v>84</v>
      </c>
      <c r="F377" s="238">
        <v>70</v>
      </c>
    </row>
    <row r="378" spans="1:6" x14ac:dyDescent="0.25">
      <c r="A378" s="233" t="s">
        <v>1447</v>
      </c>
      <c r="B378" s="233" t="s">
        <v>1446</v>
      </c>
      <c r="C378" s="233" t="s">
        <v>238</v>
      </c>
      <c r="D378" s="233">
        <v>67</v>
      </c>
      <c r="E378" s="233">
        <v>83</v>
      </c>
      <c r="F378" s="238">
        <v>67</v>
      </c>
    </row>
    <row r="379" spans="1:6" x14ac:dyDescent="0.25">
      <c r="A379" s="233" t="s">
        <v>1445</v>
      </c>
      <c r="B379" s="233" t="s">
        <v>1444</v>
      </c>
      <c r="C379" s="233" t="s">
        <v>238</v>
      </c>
      <c r="D379" s="233">
        <v>67</v>
      </c>
      <c r="E379" s="233">
        <v>83</v>
      </c>
      <c r="F379" s="238">
        <v>68</v>
      </c>
    </row>
    <row r="380" spans="1:6" x14ac:dyDescent="0.25">
      <c r="A380" s="233" t="s">
        <v>1443</v>
      </c>
      <c r="B380" s="233" t="s">
        <v>1442</v>
      </c>
      <c r="C380" s="233" t="s">
        <v>238</v>
      </c>
      <c r="D380" s="233">
        <v>67</v>
      </c>
      <c r="E380" s="233">
        <v>84</v>
      </c>
      <c r="F380" s="238">
        <v>67</v>
      </c>
    </row>
    <row r="381" spans="1:6" x14ac:dyDescent="0.25">
      <c r="A381" s="233" t="s">
        <v>1441</v>
      </c>
      <c r="B381" s="233" t="s">
        <v>1440</v>
      </c>
      <c r="C381" s="233" t="s">
        <v>238</v>
      </c>
      <c r="D381" s="233">
        <v>67</v>
      </c>
      <c r="E381" s="233">
        <v>83</v>
      </c>
      <c r="F381" s="238">
        <v>67</v>
      </c>
    </row>
    <row r="382" spans="1:6" x14ac:dyDescent="0.25">
      <c r="A382" s="233" t="s">
        <v>1439</v>
      </c>
      <c r="B382" s="233" t="s">
        <v>1438</v>
      </c>
      <c r="C382" s="233" t="s">
        <v>1228</v>
      </c>
      <c r="D382" s="233">
        <v>71</v>
      </c>
      <c r="E382" s="233">
        <v>84</v>
      </c>
      <c r="F382" s="238">
        <v>78</v>
      </c>
    </row>
    <row r="383" spans="1:6" x14ac:dyDescent="0.25">
      <c r="A383" s="233" t="s">
        <v>1437</v>
      </c>
      <c r="B383" s="233" t="s">
        <v>1436</v>
      </c>
      <c r="C383" s="233" t="s">
        <v>1228</v>
      </c>
      <c r="D383" s="233">
        <v>66</v>
      </c>
      <c r="E383" s="233">
        <v>83</v>
      </c>
      <c r="F383" s="238">
        <v>67</v>
      </c>
    </row>
    <row r="384" spans="1:6" x14ac:dyDescent="0.25">
      <c r="A384" s="233" t="s">
        <v>1435</v>
      </c>
      <c r="B384" s="233" t="s">
        <v>1434</v>
      </c>
      <c r="C384" s="233" t="s">
        <v>238</v>
      </c>
      <c r="D384" s="233">
        <v>66</v>
      </c>
      <c r="E384" s="233">
        <v>83</v>
      </c>
      <c r="F384" s="238">
        <v>68</v>
      </c>
    </row>
    <row r="385" spans="1:6" x14ac:dyDescent="0.25">
      <c r="A385" s="233" t="s">
        <v>1433</v>
      </c>
      <c r="B385" s="233" t="s">
        <v>1432</v>
      </c>
      <c r="C385" s="233" t="s">
        <v>238</v>
      </c>
      <c r="D385" s="233">
        <v>66</v>
      </c>
      <c r="E385" s="233">
        <v>83</v>
      </c>
      <c r="F385" s="238">
        <v>67</v>
      </c>
    </row>
    <row r="386" spans="1:6" x14ac:dyDescent="0.25">
      <c r="A386" s="233" t="s">
        <v>1431</v>
      </c>
      <c r="B386" s="233" t="s">
        <v>840</v>
      </c>
      <c r="C386" s="233" t="s">
        <v>238</v>
      </c>
      <c r="D386" s="233">
        <v>68</v>
      </c>
      <c r="E386" s="233">
        <v>84</v>
      </c>
      <c r="F386" s="238">
        <v>69</v>
      </c>
    </row>
    <row r="387" spans="1:6" x14ac:dyDescent="0.25">
      <c r="A387" s="233" t="s">
        <v>1430</v>
      </c>
      <c r="B387" s="233" t="s">
        <v>1429</v>
      </c>
      <c r="C387" s="233" t="s">
        <v>1228</v>
      </c>
      <c r="D387" s="233">
        <v>67</v>
      </c>
      <c r="E387" s="233">
        <v>84</v>
      </c>
      <c r="F387" s="238">
        <v>69</v>
      </c>
    </row>
    <row r="388" spans="1:6" x14ac:dyDescent="0.25">
      <c r="A388" s="233" t="s">
        <v>1428</v>
      </c>
      <c r="B388" s="233" t="s">
        <v>1427</v>
      </c>
      <c r="C388" s="233" t="s">
        <v>238</v>
      </c>
      <c r="D388" s="233">
        <v>66</v>
      </c>
      <c r="E388" s="233">
        <v>84</v>
      </c>
      <c r="F388" s="238">
        <v>66</v>
      </c>
    </row>
    <row r="389" spans="1:6" x14ac:dyDescent="0.25">
      <c r="A389" s="233" t="s">
        <v>1426</v>
      </c>
      <c r="B389" s="233" t="s">
        <v>1425</v>
      </c>
      <c r="C389" s="233" t="s">
        <v>238</v>
      </c>
      <c r="D389" s="233">
        <v>70</v>
      </c>
      <c r="E389" s="233">
        <v>84</v>
      </c>
      <c r="F389" s="238">
        <v>72</v>
      </c>
    </row>
    <row r="390" spans="1:6" x14ac:dyDescent="0.25">
      <c r="A390" s="233" t="s">
        <v>1424</v>
      </c>
      <c r="B390" s="233" t="s">
        <v>1423</v>
      </c>
      <c r="C390" s="233" t="s">
        <v>238</v>
      </c>
      <c r="D390" s="233">
        <v>69</v>
      </c>
      <c r="E390" s="233">
        <v>83</v>
      </c>
      <c r="F390" s="238">
        <v>70</v>
      </c>
    </row>
    <row r="391" spans="1:6" x14ac:dyDescent="0.25">
      <c r="A391" s="233" t="s">
        <v>1422</v>
      </c>
      <c r="B391" s="233" t="s">
        <v>824</v>
      </c>
      <c r="C391" s="233" t="s">
        <v>238</v>
      </c>
      <c r="D391" s="233">
        <v>67</v>
      </c>
      <c r="E391" s="233">
        <v>84</v>
      </c>
      <c r="F391" s="238">
        <v>69</v>
      </c>
    </row>
    <row r="392" spans="1:6" x14ac:dyDescent="0.25">
      <c r="A392" s="233" t="s">
        <v>1421</v>
      </c>
      <c r="B392" s="233" t="s">
        <v>1420</v>
      </c>
      <c r="C392" s="233" t="s">
        <v>238</v>
      </c>
      <c r="D392" s="233">
        <v>68</v>
      </c>
      <c r="E392" s="233">
        <v>84</v>
      </c>
      <c r="F392" s="238">
        <v>70</v>
      </c>
    </row>
    <row r="393" spans="1:6" x14ac:dyDescent="0.25">
      <c r="A393" s="233" t="s">
        <v>1419</v>
      </c>
      <c r="B393" s="233" t="s">
        <v>1418</v>
      </c>
      <c r="C393" s="233" t="s">
        <v>238</v>
      </c>
      <c r="D393" s="233">
        <v>69</v>
      </c>
      <c r="E393" s="233">
        <v>83</v>
      </c>
      <c r="F393" s="238">
        <v>72</v>
      </c>
    </row>
    <row r="394" spans="1:6" x14ac:dyDescent="0.25">
      <c r="A394" s="233" t="s">
        <v>1417</v>
      </c>
      <c r="B394" s="233" t="s">
        <v>708</v>
      </c>
      <c r="C394" s="233" t="s">
        <v>238</v>
      </c>
      <c r="D394" s="233">
        <v>68</v>
      </c>
      <c r="E394" s="233">
        <v>84</v>
      </c>
      <c r="F394" s="238">
        <v>70</v>
      </c>
    </row>
    <row r="395" spans="1:6" x14ac:dyDescent="0.25">
      <c r="A395" s="233" t="s">
        <v>1416</v>
      </c>
      <c r="B395" s="233" t="s">
        <v>1415</v>
      </c>
      <c r="C395" s="233" t="s">
        <v>238</v>
      </c>
      <c r="D395" s="233">
        <v>69</v>
      </c>
      <c r="E395" s="233">
        <v>84</v>
      </c>
      <c r="F395" s="238">
        <v>69</v>
      </c>
    </row>
    <row r="396" spans="1:6" x14ac:dyDescent="0.25">
      <c r="A396" s="233" t="s">
        <v>1414</v>
      </c>
      <c r="B396" s="233" t="s">
        <v>1413</v>
      </c>
      <c r="C396" s="233" t="s">
        <v>1228</v>
      </c>
      <c r="D396" s="233">
        <v>68</v>
      </c>
      <c r="E396" s="233">
        <v>84</v>
      </c>
      <c r="F396" s="238">
        <v>69</v>
      </c>
    </row>
    <row r="397" spans="1:6" x14ac:dyDescent="0.25">
      <c r="A397" s="233" t="s">
        <v>1412</v>
      </c>
      <c r="B397" s="233" t="s">
        <v>698</v>
      </c>
      <c r="C397" s="233" t="s">
        <v>238</v>
      </c>
      <c r="D397" s="233">
        <v>66</v>
      </c>
      <c r="E397" s="233">
        <v>83</v>
      </c>
      <c r="F397" s="238">
        <v>67</v>
      </c>
    </row>
    <row r="398" spans="1:6" x14ac:dyDescent="0.25">
      <c r="A398" s="233" t="s">
        <v>1411</v>
      </c>
      <c r="B398" s="233" t="s">
        <v>1410</v>
      </c>
      <c r="C398" s="233" t="s">
        <v>1228</v>
      </c>
      <c r="D398" s="233">
        <v>69</v>
      </c>
      <c r="E398" s="233">
        <v>84</v>
      </c>
      <c r="F398" s="238">
        <v>72</v>
      </c>
    </row>
    <row r="399" spans="1:6" x14ac:dyDescent="0.25">
      <c r="A399" s="233" t="s">
        <v>1409</v>
      </c>
      <c r="B399" s="233" t="s">
        <v>1408</v>
      </c>
      <c r="C399" s="233" t="s">
        <v>1228</v>
      </c>
      <c r="D399" s="233">
        <v>67</v>
      </c>
      <c r="E399" s="233">
        <v>84</v>
      </c>
      <c r="F399" s="238">
        <v>68</v>
      </c>
    </row>
    <row r="400" spans="1:6" x14ac:dyDescent="0.25">
      <c r="A400" s="233" t="s">
        <v>1407</v>
      </c>
      <c r="B400" s="233" t="s">
        <v>1406</v>
      </c>
      <c r="C400" s="233" t="s">
        <v>238</v>
      </c>
      <c r="D400" s="233">
        <v>68</v>
      </c>
      <c r="E400" s="233">
        <v>84</v>
      </c>
      <c r="F400" s="238">
        <v>69</v>
      </c>
    </row>
    <row r="401" spans="1:6" x14ac:dyDescent="0.25">
      <c r="A401" s="233" t="s">
        <v>1405</v>
      </c>
      <c r="B401" s="233" t="s">
        <v>1404</v>
      </c>
      <c r="C401" s="233" t="s">
        <v>1228</v>
      </c>
      <c r="D401" s="233">
        <v>67</v>
      </c>
      <c r="E401" s="233">
        <v>84</v>
      </c>
      <c r="F401" s="238">
        <v>69</v>
      </c>
    </row>
    <row r="402" spans="1:6" x14ac:dyDescent="0.25">
      <c r="A402" s="233" t="s">
        <v>1403</v>
      </c>
      <c r="B402" s="233" t="s">
        <v>1402</v>
      </c>
      <c r="C402" s="233" t="s">
        <v>1228</v>
      </c>
      <c r="D402" s="233">
        <v>71</v>
      </c>
      <c r="E402" s="233">
        <v>84</v>
      </c>
      <c r="F402" s="238">
        <v>74</v>
      </c>
    </row>
    <row r="403" spans="1:6" x14ac:dyDescent="0.25">
      <c r="A403" s="233" t="s">
        <v>1401</v>
      </c>
      <c r="B403" s="233" t="s">
        <v>1400</v>
      </c>
      <c r="C403" s="233" t="s">
        <v>238</v>
      </c>
      <c r="D403" s="233">
        <v>67</v>
      </c>
      <c r="E403" s="233">
        <v>84</v>
      </c>
      <c r="F403" s="238">
        <v>69</v>
      </c>
    </row>
    <row r="404" spans="1:6" x14ac:dyDescent="0.25">
      <c r="A404" s="233" t="s">
        <v>1399</v>
      </c>
      <c r="B404" s="233" t="s">
        <v>1398</v>
      </c>
      <c r="C404" s="233" t="s">
        <v>238</v>
      </c>
      <c r="D404" s="233">
        <v>66</v>
      </c>
      <c r="E404" s="233">
        <v>84</v>
      </c>
      <c r="F404" s="238">
        <v>67</v>
      </c>
    </row>
    <row r="405" spans="1:6" x14ac:dyDescent="0.25">
      <c r="A405" s="233" t="s">
        <v>1397</v>
      </c>
      <c r="B405" s="233" t="s">
        <v>1396</v>
      </c>
      <c r="C405" s="233" t="s">
        <v>238</v>
      </c>
      <c r="D405" s="233">
        <v>67</v>
      </c>
      <c r="E405" s="233">
        <v>83</v>
      </c>
      <c r="F405" s="238">
        <v>68</v>
      </c>
    </row>
    <row r="406" spans="1:6" x14ac:dyDescent="0.25">
      <c r="A406" s="233" t="s">
        <v>1395</v>
      </c>
      <c r="B406" s="233" t="s">
        <v>1394</v>
      </c>
      <c r="C406" s="233" t="s">
        <v>1228</v>
      </c>
      <c r="D406" s="233">
        <v>68</v>
      </c>
      <c r="E406" s="233">
        <v>85</v>
      </c>
      <c r="F406" s="238">
        <v>70</v>
      </c>
    </row>
    <row r="407" spans="1:6" x14ac:dyDescent="0.25">
      <c r="A407" s="233" t="s">
        <v>1393</v>
      </c>
      <c r="B407" s="233" t="s">
        <v>1392</v>
      </c>
      <c r="C407" s="233" t="s">
        <v>238</v>
      </c>
      <c r="D407" s="233">
        <v>69</v>
      </c>
      <c r="E407" s="233">
        <v>83</v>
      </c>
      <c r="F407" s="238">
        <v>69</v>
      </c>
    </row>
    <row r="408" spans="1:6" x14ac:dyDescent="0.25">
      <c r="A408" s="233" t="s">
        <v>1391</v>
      </c>
      <c r="B408" s="233" t="s">
        <v>1390</v>
      </c>
      <c r="C408" s="233" t="s">
        <v>238</v>
      </c>
      <c r="D408" s="233">
        <v>69</v>
      </c>
      <c r="E408" s="233">
        <v>84</v>
      </c>
      <c r="F408" s="238">
        <v>71</v>
      </c>
    </row>
    <row r="409" spans="1:6" x14ac:dyDescent="0.25">
      <c r="A409" s="233" t="s">
        <v>1389</v>
      </c>
      <c r="B409" s="233" t="s">
        <v>1388</v>
      </c>
      <c r="C409" s="233" t="s">
        <v>238</v>
      </c>
      <c r="D409" s="233">
        <v>68</v>
      </c>
      <c r="E409" s="233">
        <v>84</v>
      </c>
      <c r="F409" s="238">
        <v>70</v>
      </c>
    </row>
    <row r="410" spans="1:6" x14ac:dyDescent="0.25">
      <c r="A410" s="233" t="s">
        <v>1387</v>
      </c>
      <c r="B410" s="233" t="s">
        <v>1386</v>
      </c>
      <c r="C410" s="233" t="s">
        <v>238</v>
      </c>
      <c r="D410" s="233">
        <v>69</v>
      </c>
      <c r="E410" s="233">
        <v>83</v>
      </c>
      <c r="F410" s="238">
        <v>70</v>
      </c>
    </row>
    <row r="411" spans="1:6" x14ac:dyDescent="0.25">
      <c r="A411" s="233" t="s">
        <v>1385</v>
      </c>
      <c r="B411" s="233" t="s">
        <v>778</v>
      </c>
      <c r="C411" s="233" t="s">
        <v>238</v>
      </c>
      <c r="D411" s="233">
        <v>68</v>
      </c>
      <c r="E411" s="233">
        <v>84</v>
      </c>
      <c r="F411" s="238">
        <v>71</v>
      </c>
    </row>
    <row r="412" spans="1:6" x14ac:dyDescent="0.25">
      <c r="A412" s="233" t="s">
        <v>1384</v>
      </c>
      <c r="B412" s="233" t="s">
        <v>1383</v>
      </c>
      <c r="C412" s="233" t="s">
        <v>238</v>
      </c>
      <c r="D412" s="233">
        <v>68</v>
      </c>
      <c r="E412" s="233">
        <v>84</v>
      </c>
      <c r="F412" s="238">
        <v>70</v>
      </c>
    </row>
    <row r="413" spans="1:6" x14ac:dyDescent="0.25">
      <c r="A413" s="233" t="s">
        <v>1382</v>
      </c>
      <c r="B413" s="233" t="s">
        <v>868</v>
      </c>
      <c r="C413" s="233" t="s">
        <v>238</v>
      </c>
      <c r="D413" s="233">
        <v>71</v>
      </c>
      <c r="E413" s="233">
        <v>83</v>
      </c>
      <c r="F413" s="238">
        <v>71</v>
      </c>
    </row>
    <row r="414" spans="1:6" x14ac:dyDescent="0.25">
      <c r="A414" s="233" t="s">
        <v>1381</v>
      </c>
      <c r="B414" s="233" t="s">
        <v>1380</v>
      </c>
      <c r="C414" s="233" t="s">
        <v>238</v>
      </c>
      <c r="D414" s="233">
        <v>68</v>
      </c>
      <c r="E414" s="233">
        <v>83</v>
      </c>
      <c r="F414" s="238">
        <v>69</v>
      </c>
    </row>
    <row r="415" spans="1:6" x14ac:dyDescent="0.25">
      <c r="A415" s="233" t="s">
        <v>1379</v>
      </c>
      <c r="B415" s="233" t="s">
        <v>1378</v>
      </c>
      <c r="C415" s="233" t="s">
        <v>1228</v>
      </c>
      <c r="D415" s="233">
        <v>71</v>
      </c>
      <c r="E415" s="233">
        <v>85</v>
      </c>
      <c r="F415" s="238">
        <v>77</v>
      </c>
    </row>
    <row r="416" spans="1:6" x14ac:dyDescent="0.25">
      <c r="A416" s="233" t="s">
        <v>1377</v>
      </c>
      <c r="B416" s="233" t="s">
        <v>1376</v>
      </c>
      <c r="C416" s="233" t="s">
        <v>238</v>
      </c>
      <c r="D416" s="233">
        <v>68</v>
      </c>
      <c r="E416" s="233">
        <v>84</v>
      </c>
      <c r="F416" s="238">
        <v>70</v>
      </c>
    </row>
    <row r="417" spans="1:6" x14ac:dyDescent="0.25">
      <c r="A417" s="233" t="s">
        <v>1375</v>
      </c>
      <c r="B417" s="233" t="s">
        <v>1374</v>
      </c>
      <c r="C417" s="233" t="s">
        <v>238</v>
      </c>
      <c r="D417" s="233">
        <v>69</v>
      </c>
      <c r="E417" s="233">
        <v>84</v>
      </c>
      <c r="F417" s="238">
        <v>70</v>
      </c>
    </row>
    <row r="418" spans="1:6" x14ac:dyDescent="0.25">
      <c r="A418" s="233" t="s">
        <v>1373</v>
      </c>
      <c r="B418" s="233" t="s">
        <v>890</v>
      </c>
      <c r="C418" s="233" t="s">
        <v>238</v>
      </c>
      <c r="D418" s="233">
        <v>67</v>
      </c>
      <c r="E418" s="233">
        <v>83</v>
      </c>
      <c r="F418" s="238">
        <v>69</v>
      </c>
    </row>
    <row r="419" spans="1:6" x14ac:dyDescent="0.25">
      <c r="A419" s="233" t="s">
        <v>1372</v>
      </c>
      <c r="B419" s="233" t="s">
        <v>1371</v>
      </c>
      <c r="C419" s="233" t="s">
        <v>1228</v>
      </c>
      <c r="D419" s="233">
        <v>67</v>
      </c>
      <c r="E419" s="233">
        <v>84</v>
      </c>
      <c r="F419" s="238">
        <v>69</v>
      </c>
    </row>
    <row r="420" spans="1:6" x14ac:dyDescent="0.25">
      <c r="A420" s="233" t="s">
        <v>1370</v>
      </c>
      <c r="B420" s="233" t="s">
        <v>1369</v>
      </c>
      <c r="C420" s="233" t="s">
        <v>238</v>
      </c>
      <c r="D420" s="233">
        <v>68</v>
      </c>
      <c r="E420" s="233">
        <v>84</v>
      </c>
      <c r="F420" s="238">
        <v>69</v>
      </c>
    </row>
    <row r="421" spans="1:6" x14ac:dyDescent="0.25">
      <c r="A421" s="233" t="s">
        <v>1368</v>
      </c>
      <c r="B421" s="233" t="s">
        <v>1367</v>
      </c>
      <c r="C421" s="233" t="s">
        <v>238</v>
      </c>
      <c r="D421" s="233">
        <v>66</v>
      </c>
      <c r="E421" s="233">
        <v>84</v>
      </c>
      <c r="F421" s="238">
        <v>66</v>
      </c>
    </row>
    <row r="422" spans="1:6" x14ac:dyDescent="0.25">
      <c r="A422" s="233" t="s">
        <v>1366</v>
      </c>
      <c r="B422" s="233" t="s">
        <v>842</v>
      </c>
      <c r="C422" s="233" t="s">
        <v>238</v>
      </c>
      <c r="D422" s="233">
        <v>69</v>
      </c>
      <c r="E422" s="233">
        <v>85</v>
      </c>
      <c r="F422" s="238">
        <v>70</v>
      </c>
    </row>
    <row r="423" spans="1:6" x14ac:dyDescent="0.25">
      <c r="A423" s="233" t="s">
        <v>1365</v>
      </c>
      <c r="B423" s="233" t="s">
        <v>1364</v>
      </c>
      <c r="C423" s="233" t="s">
        <v>238</v>
      </c>
      <c r="D423" s="233">
        <v>67</v>
      </c>
      <c r="E423" s="233">
        <v>84</v>
      </c>
      <c r="F423" s="238">
        <v>68</v>
      </c>
    </row>
    <row r="424" spans="1:6" x14ac:dyDescent="0.25">
      <c r="A424" s="233" t="s">
        <v>1363</v>
      </c>
      <c r="B424" s="233" t="s">
        <v>1362</v>
      </c>
      <c r="C424" s="233" t="s">
        <v>238</v>
      </c>
      <c r="D424" s="233">
        <v>68</v>
      </c>
      <c r="E424" s="233">
        <v>83</v>
      </c>
      <c r="F424" s="238">
        <v>69</v>
      </c>
    </row>
    <row r="425" spans="1:6" x14ac:dyDescent="0.25">
      <c r="A425" s="233" t="s">
        <v>1361</v>
      </c>
      <c r="B425" s="233" t="s">
        <v>1360</v>
      </c>
      <c r="C425" s="233" t="s">
        <v>238</v>
      </c>
      <c r="D425" s="233">
        <v>65</v>
      </c>
      <c r="E425" s="233">
        <v>82</v>
      </c>
      <c r="F425" s="238">
        <v>65</v>
      </c>
    </row>
    <row r="426" spans="1:6" x14ac:dyDescent="0.25">
      <c r="A426" s="233" t="s">
        <v>1359</v>
      </c>
      <c r="B426" s="233" t="s">
        <v>864</v>
      </c>
      <c r="C426" s="233" t="s">
        <v>238</v>
      </c>
      <c r="D426" s="233">
        <v>68</v>
      </c>
      <c r="E426" s="233">
        <v>83</v>
      </c>
      <c r="F426" s="238">
        <v>69</v>
      </c>
    </row>
    <row r="427" spans="1:6" x14ac:dyDescent="0.25">
      <c r="A427" s="233" t="s">
        <v>1358</v>
      </c>
      <c r="B427" s="233" t="s">
        <v>1357</v>
      </c>
      <c r="C427" s="233" t="s">
        <v>238</v>
      </c>
      <c r="D427" s="233">
        <v>68</v>
      </c>
      <c r="E427" s="233">
        <v>83</v>
      </c>
      <c r="F427" s="238">
        <v>69</v>
      </c>
    </row>
    <row r="428" spans="1:6" x14ac:dyDescent="0.25">
      <c r="A428" s="233" t="s">
        <v>1356</v>
      </c>
      <c r="B428" s="233" t="s">
        <v>1355</v>
      </c>
      <c r="C428" s="233" t="s">
        <v>238</v>
      </c>
      <c r="D428" s="233">
        <v>66</v>
      </c>
      <c r="E428" s="233">
        <v>84</v>
      </c>
      <c r="F428" s="238">
        <v>68</v>
      </c>
    </row>
    <row r="429" spans="1:6" x14ac:dyDescent="0.25">
      <c r="A429" s="233" t="s">
        <v>1354</v>
      </c>
      <c r="B429" s="233" t="s">
        <v>1353</v>
      </c>
      <c r="C429" s="233" t="s">
        <v>238</v>
      </c>
      <c r="D429" s="233">
        <v>68</v>
      </c>
      <c r="E429" s="233">
        <v>83</v>
      </c>
      <c r="F429" s="238">
        <v>70</v>
      </c>
    </row>
    <row r="430" spans="1:6" x14ac:dyDescent="0.25">
      <c r="A430" s="233" t="s">
        <v>1352</v>
      </c>
      <c r="B430" s="233" t="s">
        <v>1351</v>
      </c>
      <c r="C430" s="233" t="s">
        <v>238</v>
      </c>
      <c r="D430" s="233">
        <v>69</v>
      </c>
      <c r="E430" s="233">
        <v>84</v>
      </c>
      <c r="F430" s="238">
        <v>70</v>
      </c>
    </row>
    <row r="431" spans="1:6" x14ac:dyDescent="0.25">
      <c r="A431" s="233" t="s">
        <v>1350</v>
      </c>
      <c r="B431" s="233" t="s">
        <v>1349</v>
      </c>
      <c r="C431" s="233" t="s">
        <v>238</v>
      </c>
      <c r="D431" s="233">
        <v>67</v>
      </c>
      <c r="E431" s="233">
        <v>81</v>
      </c>
      <c r="F431" s="238">
        <v>69</v>
      </c>
    </row>
    <row r="433" spans="1:6" x14ac:dyDescent="0.25">
      <c r="A433" s="232" t="s">
        <v>2033</v>
      </c>
    </row>
    <row r="434" spans="1:6" x14ac:dyDescent="0.25">
      <c r="A434" s="239" t="s">
        <v>245</v>
      </c>
      <c r="B434" s="239" t="s">
        <v>520</v>
      </c>
      <c r="C434" s="239" t="s">
        <v>1117</v>
      </c>
      <c r="D434" s="254" t="s">
        <v>518</v>
      </c>
      <c r="E434" s="254" t="s">
        <v>519</v>
      </c>
      <c r="F434" s="254" t="s">
        <v>522</v>
      </c>
    </row>
    <row r="435" spans="1:6" x14ac:dyDescent="0.25">
      <c r="A435" s="236" t="s">
        <v>1345</v>
      </c>
      <c r="B435" s="236" t="s">
        <v>1057</v>
      </c>
      <c r="C435" s="236" t="s">
        <v>237</v>
      </c>
      <c r="D435" s="235">
        <v>69</v>
      </c>
      <c r="E435" s="235">
        <v>84</v>
      </c>
      <c r="F435" s="234">
        <v>72</v>
      </c>
    </row>
    <row r="436" spans="1:6" x14ac:dyDescent="0.25">
      <c r="A436" s="236" t="s">
        <v>1344</v>
      </c>
      <c r="B436" s="236" t="s">
        <v>1343</v>
      </c>
      <c r="C436" s="236" t="s">
        <v>237</v>
      </c>
      <c r="D436" s="235">
        <v>70</v>
      </c>
      <c r="E436" s="235">
        <v>84</v>
      </c>
      <c r="F436" s="234">
        <v>72</v>
      </c>
    </row>
    <row r="437" spans="1:6" x14ac:dyDescent="0.25">
      <c r="A437" s="236" t="s">
        <v>386</v>
      </c>
      <c r="B437" s="236" t="s">
        <v>387</v>
      </c>
      <c r="C437" s="236" t="s">
        <v>236</v>
      </c>
      <c r="D437" s="235">
        <v>67</v>
      </c>
      <c r="E437" s="235">
        <v>84</v>
      </c>
      <c r="F437" s="234">
        <v>71</v>
      </c>
    </row>
    <row r="438" spans="1:6" x14ac:dyDescent="0.25">
      <c r="A438" s="236" t="s">
        <v>1342</v>
      </c>
      <c r="B438" s="236" t="s">
        <v>1341</v>
      </c>
      <c r="C438" s="236" t="s">
        <v>237</v>
      </c>
      <c r="D438" s="235">
        <v>64</v>
      </c>
      <c r="E438" s="235">
        <v>83</v>
      </c>
      <c r="F438" s="234">
        <v>64</v>
      </c>
    </row>
    <row r="439" spans="1:6" x14ac:dyDescent="0.25">
      <c r="A439" s="236" t="s">
        <v>1340</v>
      </c>
      <c r="B439" s="236" t="s">
        <v>627</v>
      </c>
      <c r="C439" s="236" t="s">
        <v>237</v>
      </c>
      <c r="D439" s="235">
        <v>67</v>
      </c>
      <c r="E439" s="235">
        <v>84</v>
      </c>
      <c r="F439" s="234">
        <v>69</v>
      </c>
    </row>
    <row r="440" spans="1:6" x14ac:dyDescent="0.25">
      <c r="A440" s="236" t="s">
        <v>388</v>
      </c>
      <c r="B440" s="236" t="s">
        <v>389</v>
      </c>
      <c r="C440" s="236" t="s">
        <v>236</v>
      </c>
      <c r="D440" s="235">
        <v>65</v>
      </c>
      <c r="E440" s="235">
        <v>84</v>
      </c>
      <c r="F440" s="234">
        <v>66</v>
      </c>
    </row>
    <row r="441" spans="1:6" x14ac:dyDescent="0.25">
      <c r="A441" s="236" t="s">
        <v>390</v>
      </c>
      <c r="B441" s="236" t="s">
        <v>391</v>
      </c>
      <c r="C441" s="236" t="s">
        <v>236</v>
      </c>
      <c r="D441" s="235">
        <v>68</v>
      </c>
      <c r="E441" s="235">
        <v>84</v>
      </c>
      <c r="F441" s="234">
        <v>72</v>
      </c>
    </row>
    <row r="442" spans="1:6" x14ac:dyDescent="0.25">
      <c r="A442" s="236" t="s">
        <v>1339</v>
      </c>
      <c r="B442" s="236" t="s">
        <v>1338</v>
      </c>
      <c r="C442" s="236" t="s">
        <v>237</v>
      </c>
      <c r="D442" s="235">
        <v>67</v>
      </c>
      <c r="E442" s="235">
        <v>84</v>
      </c>
      <c r="F442" s="234">
        <v>68</v>
      </c>
    </row>
    <row r="443" spans="1:6" x14ac:dyDescent="0.25">
      <c r="A443" s="236" t="s">
        <v>392</v>
      </c>
      <c r="B443" s="236" t="s">
        <v>393</v>
      </c>
      <c r="C443" s="236" t="s">
        <v>236</v>
      </c>
      <c r="D443" s="235">
        <v>65</v>
      </c>
      <c r="E443" s="235">
        <v>83</v>
      </c>
      <c r="F443" s="234">
        <v>68</v>
      </c>
    </row>
    <row r="444" spans="1:6" x14ac:dyDescent="0.25">
      <c r="A444" s="236" t="s">
        <v>1337</v>
      </c>
      <c r="B444" s="236" t="s">
        <v>583</v>
      </c>
      <c r="C444" s="236" t="s">
        <v>237</v>
      </c>
      <c r="D444" s="235">
        <v>67</v>
      </c>
      <c r="E444" s="235">
        <v>84</v>
      </c>
      <c r="F444" s="234">
        <v>69</v>
      </c>
    </row>
    <row r="445" spans="1:6" x14ac:dyDescent="0.25">
      <c r="A445" s="236" t="s">
        <v>394</v>
      </c>
      <c r="B445" s="236" t="s">
        <v>395</v>
      </c>
      <c r="C445" s="236" t="s">
        <v>236</v>
      </c>
      <c r="D445" s="235">
        <v>67</v>
      </c>
      <c r="E445" s="235">
        <v>83</v>
      </c>
      <c r="F445" s="234">
        <v>68</v>
      </c>
    </row>
    <row r="446" spans="1:6" x14ac:dyDescent="0.25">
      <c r="A446" s="236" t="s">
        <v>1336</v>
      </c>
      <c r="B446" s="236" t="s">
        <v>1335</v>
      </c>
      <c r="C446" s="236" t="s">
        <v>237</v>
      </c>
      <c r="D446" s="235">
        <v>68</v>
      </c>
      <c r="E446" s="235">
        <v>84</v>
      </c>
      <c r="F446" s="234">
        <v>70</v>
      </c>
    </row>
    <row r="447" spans="1:6" x14ac:dyDescent="0.25">
      <c r="A447" s="236" t="s">
        <v>396</v>
      </c>
      <c r="B447" s="236" t="s">
        <v>397</v>
      </c>
      <c r="C447" s="236" t="s">
        <v>236</v>
      </c>
      <c r="D447" s="235">
        <v>66</v>
      </c>
      <c r="E447" s="235">
        <v>84</v>
      </c>
      <c r="F447" s="234">
        <v>68</v>
      </c>
    </row>
    <row r="448" spans="1:6" x14ac:dyDescent="0.25">
      <c r="A448" s="236" t="s">
        <v>398</v>
      </c>
      <c r="B448" s="236" t="s">
        <v>399</v>
      </c>
      <c r="C448" s="236" t="s">
        <v>236</v>
      </c>
      <c r="D448" s="235">
        <v>67</v>
      </c>
      <c r="E448" s="235">
        <v>84</v>
      </c>
      <c r="F448" s="234">
        <v>69</v>
      </c>
    </row>
    <row r="449" spans="1:6" x14ac:dyDescent="0.25">
      <c r="A449" s="236" t="s">
        <v>1334</v>
      </c>
      <c r="B449" s="236" t="s">
        <v>860</v>
      </c>
      <c r="C449" s="236" t="s">
        <v>237</v>
      </c>
      <c r="D449" s="235">
        <v>66</v>
      </c>
      <c r="E449" s="235">
        <v>84</v>
      </c>
      <c r="F449" s="234">
        <v>68</v>
      </c>
    </row>
    <row r="450" spans="1:6" x14ac:dyDescent="0.25">
      <c r="A450" s="236" t="s">
        <v>1333</v>
      </c>
      <c r="B450" s="236" t="s">
        <v>1332</v>
      </c>
      <c r="C450" s="236" t="s">
        <v>237</v>
      </c>
      <c r="D450" s="235">
        <v>69</v>
      </c>
      <c r="E450" s="235">
        <v>84</v>
      </c>
      <c r="F450" s="234">
        <v>72</v>
      </c>
    </row>
    <row r="451" spans="1:6" x14ac:dyDescent="0.25">
      <c r="A451" s="236" t="s">
        <v>400</v>
      </c>
      <c r="B451" s="236" t="s">
        <v>401</v>
      </c>
      <c r="C451" s="236" t="s">
        <v>236</v>
      </c>
      <c r="D451" s="235">
        <v>68</v>
      </c>
      <c r="E451" s="235">
        <v>84</v>
      </c>
      <c r="F451" s="234">
        <v>72</v>
      </c>
    </row>
    <row r="452" spans="1:6" x14ac:dyDescent="0.25">
      <c r="A452" s="236" t="s">
        <v>402</v>
      </c>
      <c r="B452" s="236" t="s">
        <v>403</v>
      </c>
      <c r="C452" s="236" t="s">
        <v>236</v>
      </c>
      <c r="D452" s="235">
        <v>64</v>
      </c>
      <c r="E452" s="235">
        <v>84</v>
      </c>
      <c r="F452" s="234">
        <v>65</v>
      </c>
    </row>
    <row r="453" spans="1:6" x14ac:dyDescent="0.25">
      <c r="A453" s="236" t="s">
        <v>404</v>
      </c>
      <c r="B453" s="236" t="s">
        <v>405</v>
      </c>
      <c r="C453" s="236" t="s">
        <v>236</v>
      </c>
      <c r="D453" s="235">
        <v>62</v>
      </c>
      <c r="E453" s="235">
        <v>83</v>
      </c>
      <c r="F453" s="234">
        <v>67</v>
      </c>
    </row>
    <row r="454" spans="1:6" x14ac:dyDescent="0.25">
      <c r="A454" s="236" t="s">
        <v>1331</v>
      </c>
      <c r="B454" s="236" t="s">
        <v>1181</v>
      </c>
      <c r="C454" s="236" t="s">
        <v>237</v>
      </c>
      <c r="D454" s="235">
        <v>66</v>
      </c>
      <c r="E454" s="235">
        <v>84</v>
      </c>
      <c r="F454" s="234">
        <v>68</v>
      </c>
    </row>
    <row r="455" spans="1:6" x14ac:dyDescent="0.25">
      <c r="A455" s="236" t="s">
        <v>406</v>
      </c>
      <c r="B455" s="236" t="s">
        <v>407</v>
      </c>
      <c r="C455" s="236" t="s">
        <v>236</v>
      </c>
      <c r="D455" s="235">
        <v>67</v>
      </c>
      <c r="E455" s="235">
        <v>84</v>
      </c>
      <c r="F455" s="234">
        <v>69</v>
      </c>
    </row>
    <row r="456" spans="1:6" x14ac:dyDescent="0.25">
      <c r="A456" s="236" t="s">
        <v>1330</v>
      </c>
      <c r="B456" s="236" t="s">
        <v>649</v>
      </c>
      <c r="C456" s="236" t="s">
        <v>237</v>
      </c>
      <c r="D456" s="235">
        <v>68</v>
      </c>
      <c r="E456" s="235">
        <v>84</v>
      </c>
      <c r="F456" s="234">
        <v>71</v>
      </c>
    </row>
    <row r="457" spans="1:6" x14ac:dyDescent="0.25">
      <c r="A457" s="236" t="s">
        <v>1329</v>
      </c>
      <c r="B457" s="236" t="s">
        <v>1068</v>
      </c>
      <c r="C457" s="236" t="s">
        <v>237</v>
      </c>
      <c r="D457" s="235">
        <v>68</v>
      </c>
      <c r="E457" s="235">
        <v>85</v>
      </c>
      <c r="F457" s="234">
        <v>70</v>
      </c>
    </row>
    <row r="458" spans="1:6" x14ac:dyDescent="0.25">
      <c r="A458" s="236" t="s">
        <v>408</v>
      </c>
      <c r="B458" s="236" t="s">
        <v>409</v>
      </c>
      <c r="C458" s="236" t="s">
        <v>236</v>
      </c>
      <c r="D458" s="235">
        <v>69</v>
      </c>
      <c r="E458" s="235">
        <v>84</v>
      </c>
      <c r="F458" s="234">
        <v>69</v>
      </c>
    </row>
    <row r="459" spans="1:6" x14ac:dyDescent="0.25">
      <c r="A459" s="236" t="s">
        <v>1328</v>
      </c>
      <c r="B459" s="236" t="s">
        <v>1327</v>
      </c>
      <c r="C459" s="236" t="s">
        <v>237</v>
      </c>
      <c r="D459" s="235">
        <v>66</v>
      </c>
      <c r="E459" s="235">
        <v>84</v>
      </c>
      <c r="F459" s="234">
        <v>71</v>
      </c>
    </row>
    <row r="460" spans="1:6" x14ac:dyDescent="0.25">
      <c r="A460" s="236" t="s">
        <v>1326</v>
      </c>
      <c r="B460" s="236" t="s">
        <v>1325</v>
      </c>
      <c r="C460" s="236" t="s">
        <v>237</v>
      </c>
      <c r="D460" s="235">
        <v>68</v>
      </c>
      <c r="E460" s="235">
        <v>84</v>
      </c>
      <c r="F460" s="234">
        <v>71</v>
      </c>
    </row>
    <row r="461" spans="1:6" x14ac:dyDescent="0.25">
      <c r="A461" s="236" t="s">
        <v>410</v>
      </c>
      <c r="B461" s="236" t="s">
        <v>411</v>
      </c>
      <c r="C461" s="236" t="s">
        <v>236</v>
      </c>
      <c r="D461" s="235">
        <v>67</v>
      </c>
      <c r="E461" s="235">
        <v>84</v>
      </c>
      <c r="F461" s="234">
        <v>74</v>
      </c>
    </row>
    <row r="462" spans="1:6" x14ac:dyDescent="0.25">
      <c r="A462" s="236" t="s">
        <v>412</v>
      </c>
      <c r="B462" s="236" t="s">
        <v>413</v>
      </c>
      <c r="C462" s="236" t="s">
        <v>236</v>
      </c>
      <c r="D462" s="235">
        <v>67</v>
      </c>
      <c r="E462" s="235">
        <v>84</v>
      </c>
      <c r="F462" s="234">
        <v>69</v>
      </c>
    </row>
    <row r="463" spans="1:6" x14ac:dyDescent="0.25">
      <c r="A463" s="236" t="s">
        <v>1324</v>
      </c>
      <c r="B463" s="236" t="s">
        <v>1323</v>
      </c>
      <c r="C463" s="236" t="s">
        <v>237</v>
      </c>
      <c r="D463" s="235">
        <v>66</v>
      </c>
      <c r="E463" s="235">
        <v>84</v>
      </c>
      <c r="F463" s="234">
        <v>69</v>
      </c>
    </row>
    <row r="464" spans="1:6" x14ac:dyDescent="0.25">
      <c r="A464" s="236" t="s">
        <v>1322</v>
      </c>
      <c r="B464" s="236" t="s">
        <v>1321</v>
      </c>
      <c r="C464" s="236" t="s">
        <v>237</v>
      </c>
      <c r="D464" s="235">
        <v>67</v>
      </c>
      <c r="E464" s="235">
        <v>84</v>
      </c>
      <c r="F464" s="234">
        <v>69</v>
      </c>
    </row>
    <row r="465" spans="1:6" x14ac:dyDescent="0.25">
      <c r="A465" s="236" t="s">
        <v>414</v>
      </c>
      <c r="B465" s="236" t="s">
        <v>415</v>
      </c>
      <c r="C465" s="236" t="s">
        <v>236</v>
      </c>
      <c r="D465" s="235">
        <v>67</v>
      </c>
      <c r="E465" s="235">
        <v>84</v>
      </c>
      <c r="F465" s="234">
        <v>70</v>
      </c>
    </row>
    <row r="466" spans="1:6" x14ac:dyDescent="0.25">
      <c r="A466" s="236" t="s">
        <v>416</v>
      </c>
      <c r="B466" s="236" t="s">
        <v>417</v>
      </c>
      <c r="C466" s="236" t="s">
        <v>236</v>
      </c>
      <c r="D466" s="235">
        <v>68</v>
      </c>
      <c r="E466" s="235">
        <v>84</v>
      </c>
      <c r="F466" s="234">
        <v>69</v>
      </c>
    </row>
    <row r="467" spans="1:6" x14ac:dyDescent="0.25">
      <c r="A467" s="236" t="s">
        <v>418</v>
      </c>
      <c r="B467" s="236" t="s">
        <v>419</v>
      </c>
      <c r="C467" s="236" t="s">
        <v>236</v>
      </c>
      <c r="D467" s="235">
        <v>66</v>
      </c>
      <c r="E467" s="235">
        <v>84</v>
      </c>
      <c r="F467" s="234">
        <v>70</v>
      </c>
    </row>
    <row r="468" spans="1:6" x14ac:dyDescent="0.25">
      <c r="A468" s="236" t="s">
        <v>1320</v>
      </c>
      <c r="B468" s="236" t="s">
        <v>595</v>
      </c>
      <c r="C468" s="236" t="s">
        <v>237</v>
      </c>
      <c r="D468" s="235">
        <v>67</v>
      </c>
      <c r="E468" s="235">
        <v>84</v>
      </c>
      <c r="F468" s="234">
        <v>70</v>
      </c>
    </row>
    <row r="469" spans="1:6" x14ac:dyDescent="0.25">
      <c r="A469" s="236" t="s">
        <v>1319</v>
      </c>
      <c r="B469" s="236" t="s">
        <v>1318</v>
      </c>
      <c r="C469" s="236" t="s">
        <v>237</v>
      </c>
      <c r="D469" s="235">
        <v>66</v>
      </c>
      <c r="E469" s="235">
        <v>84</v>
      </c>
      <c r="F469" s="234">
        <v>69</v>
      </c>
    </row>
    <row r="470" spans="1:6" x14ac:dyDescent="0.25">
      <c r="A470" s="236" t="s">
        <v>1317</v>
      </c>
      <c r="B470" s="236" t="s">
        <v>1316</v>
      </c>
      <c r="C470" s="236" t="s">
        <v>237</v>
      </c>
      <c r="D470" s="235">
        <v>68</v>
      </c>
      <c r="E470" s="235">
        <v>84</v>
      </c>
      <c r="F470" s="234">
        <v>73</v>
      </c>
    </row>
    <row r="471" spans="1:6" x14ac:dyDescent="0.25">
      <c r="A471" s="236" t="s">
        <v>1315</v>
      </c>
      <c r="B471" s="236" t="s">
        <v>1314</v>
      </c>
      <c r="C471" s="236" t="s">
        <v>237</v>
      </c>
      <c r="D471" s="235">
        <v>68</v>
      </c>
      <c r="E471" s="235">
        <v>84</v>
      </c>
      <c r="F471" s="234">
        <v>70</v>
      </c>
    </row>
    <row r="472" spans="1:6" x14ac:dyDescent="0.25">
      <c r="A472" s="236" t="s">
        <v>1313</v>
      </c>
      <c r="B472" s="236" t="s">
        <v>1312</v>
      </c>
      <c r="C472" s="236" t="s">
        <v>237</v>
      </c>
      <c r="D472" s="235">
        <v>68</v>
      </c>
      <c r="E472" s="235">
        <v>84</v>
      </c>
      <c r="F472" s="234">
        <v>71</v>
      </c>
    </row>
    <row r="473" spans="1:6" x14ac:dyDescent="0.25">
      <c r="A473" s="236" t="s">
        <v>1311</v>
      </c>
      <c r="B473" s="236" t="s">
        <v>1063</v>
      </c>
      <c r="C473" s="236" t="s">
        <v>237</v>
      </c>
      <c r="D473" s="235">
        <v>67</v>
      </c>
      <c r="E473" s="235">
        <v>84</v>
      </c>
      <c r="F473" s="234">
        <v>68</v>
      </c>
    </row>
    <row r="474" spans="1:6" x14ac:dyDescent="0.25">
      <c r="A474" s="236" t="s">
        <v>420</v>
      </c>
      <c r="B474" s="236" t="s">
        <v>421</v>
      </c>
      <c r="C474" s="236" t="s">
        <v>236</v>
      </c>
      <c r="D474" s="235">
        <v>66</v>
      </c>
      <c r="E474" s="235">
        <v>84</v>
      </c>
      <c r="F474" s="234">
        <v>68</v>
      </c>
    </row>
    <row r="475" spans="1:6" x14ac:dyDescent="0.25">
      <c r="A475" s="236" t="s">
        <v>1310</v>
      </c>
      <c r="B475" s="236" t="s">
        <v>1309</v>
      </c>
      <c r="C475" s="236" t="s">
        <v>237</v>
      </c>
      <c r="D475" s="235">
        <v>65</v>
      </c>
      <c r="E475" s="235">
        <v>84</v>
      </c>
      <c r="F475" s="234">
        <v>69</v>
      </c>
    </row>
    <row r="476" spans="1:6" x14ac:dyDescent="0.25">
      <c r="A476" s="236" t="s">
        <v>422</v>
      </c>
      <c r="B476" s="236" t="s">
        <v>423</v>
      </c>
      <c r="C476" s="236" t="s">
        <v>236</v>
      </c>
      <c r="D476" s="235">
        <v>67</v>
      </c>
      <c r="E476" s="235">
        <v>84</v>
      </c>
      <c r="F476" s="234">
        <v>69</v>
      </c>
    </row>
    <row r="477" spans="1:6" x14ac:dyDescent="0.25">
      <c r="A477" s="236" t="s">
        <v>1308</v>
      </c>
      <c r="B477" s="236" t="s">
        <v>1078</v>
      </c>
      <c r="C477" s="236" t="s">
        <v>237</v>
      </c>
      <c r="D477" s="235">
        <v>67</v>
      </c>
      <c r="E477" s="235">
        <v>83</v>
      </c>
      <c r="F477" s="234">
        <v>68</v>
      </c>
    </row>
    <row r="478" spans="1:6" x14ac:dyDescent="0.25">
      <c r="A478" s="236" t="s">
        <v>1307</v>
      </c>
      <c r="B478" s="236" t="s">
        <v>1306</v>
      </c>
      <c r="C478" s="236" t="s">
        <v>237</v>
      </c>
      <c r="D478" s="235">
        <v>67</v>
      </c>
      <c r="E478" s="235">
        <v>84</v>
      </c>
      <c r="F478" s="234">
        <v>69</v>
      </c>
    </row>
    <row r="479" spans="1:6" x14ac:dyDescent="0.25">
      <c r="A479" s="236" t="s">
        <v>1305</v>
      </c>
      <c r="B479" s="236" t="s">
        <v>1304</v>
      </c>
      <c r="C479" s="236" t="s">
        <v>237</v>
      </c>
      <c r="D479" s="235">
        <v>66</v>
      </c>
      <c r="E479" s="235">
        <v>84</v>
      </c>
      <c r="F479" s="234">
        <v>68</v>
      </c>
    </row>
    <row r="480" spans="1:6" x14ac:dyDescent="0.25">
      <c r="A480" s="236" t="s">
        <v>1303</v>
      </c>
      <c r="B480" s="236" t="s">
        <v>564</v>
      </c>
      <c r="C480" s="236" t="s">
        <v>237</v>
      </c>
      <c r="D480" s="235">
        <v>66</v>
      </c>
      <c r="E480" s="235">
        <v>84</v>
      </c>
      <c r="F480" s="234">
        <v>68</v>
      </c>
    </row>
    <row r="481" spans="1:6" x14ac:dyDescent="0.25">
      <c r="A481" s="233" t="s">
        <v>1302</v>
      </c>
      <c r="B481" s="233" t="s">
        <v>606</v>
      </c>
      <c r="C481" s="233" t="s">
        <v>237</v>
      </c>
      <c r="D481" s="233">
        <v>67</v>
      </c>
      <c r="E481" s="233">
        <v>84</v>
      </c>
      <c r="F481" s="238">
        <v>69</v>
      </c>
    </row>
    <row r="482" spans="1:6" x14ac:dyDescent="0.25">
      <c r="A482" s="233" t="s">
        <v>1301</v>
      </c>
      <c r="B482" s="233" t="s">
        <v>1300</v>
      </c>
      <c r="C482" s="233" t="s">
        <v>237</v>
      </c>
      <c r="D482" s="233">
        <v>69</v>
      </c>
      <c r="E482" s="233">
        <v>84</v>
      </c>
      <c r="F482" s="238">
        <v>72</v>
      </c>
    </row>
    <row r="483" spans="1:6" x14ac:dyDescent="0.25">
      <c r="A483" s="233" t="s">
        <v>1299</v>
      </c>
      <c r="B483" s="233" t="s">
        <v>651</v>
      </c>
      <c r="C483" s="233" t="s">
        <v>237</v>
      </c>
      <c r="D483" s="233">
        <v>67</v>
      </c>
      <c r="E483" s="233">
        <v>84</v>
      </c>
      <c r="F483" s="238">
        <v>71</v>
      </c>
    </row>
    <row r="484" spans="1:6" x14ac:dyDescent="0.25">
      <c r="A484" s="233" t="s">
        <v>424</v>
      </c>
      <c r="B484" s="233" t="s">
        <v>425</v>
      </c>
      <c r="C484" s="233" t="s">
        <v>236</v>
      </c>
      <c r="D484" s="233">
        <v>68</v>
      </c>
      <c r="E484" s="233">
        <v>84</v>
      </c>
      <c r="F484" s="238">
        <v>70</v>
      </c>
    </row>
    <row r="485" spans="1:6" x14ac:dyDescent="0.25">
      <c r="A485" s="233" t="s">
        <v>1298</v>
      </c>
      <c r="B485" s="233" t="s">
        <v>1297</v>
      </c>
      <c r="C485" s="233" t="s">
        <v>237</v>
      </c>
      <c r="D485" s="233">
        <v>66</v>
      </c>
      <c r="E485" s="233">
        <v>83</v>
      </c>
      <c r="F485" s="238">
        <v>67</v>
      </c>
    </row>
    <row r="486" spans="1:6" x14ac:dyDescent="0.25">
      <c r="A486" s="233" t="s">
        <v>426</v>
      </c>
      <c r="B486" s="233" t="s">
        <v>427</v>
      </c>
      <c r="C486" s="233" t="s">
        <v>236</v>
      </c>
      <c r="D486" s="233">
        <v>67</v>
      </c>
      <c r="E486" s="233">
        <v>83</v>
      </c>
      <c r="F486" s="238">
        <v>69</v>
      </c>
    </row>
    <row r="487" spans="1:6" x14ac:dyDescent="0.25">
      <c r="A487" s="233" t="s">
        <v>1296</v>
      </c>
      <c r="B487" s="233" t="s">
        <v>1295</v>
      </c>
      <c r="C487" s="233" t="s">
        <v>237</v>
      </c>
      <c r="D487" s="233">
        <v>67</v>
      </c>
      <c r="E487" s="233">
        <v>84</v>
      </c>
      <c r="F487" s="238">
        <v>70</v>
      </c>
    </row>
    <row r="488" spans="1:6" x14ac:dyDescent="0.25">
      <c r="A488" s="233" t="s">
        <v>428</v>
      </c>
      <c r="B488" s="233" t="s">
        <v>429</v>
      </c>
      <c r="C488" s="233" t="s">
        <v>236</v>
      </c>
      <c r="D488" s="233">
        <v>65</v>
      </c>
      <c r="E488" s="233">
        <v>84</v>
      </c>
      <c r="F488" s="238">
        <v>68</v>
      </c>
    </row>
    <row r="489" spans="1:6" x14ac:dyDescent="0.25">
      <c r="A489" s="233" t="s">
        <v>1294</v>
      </c>
      <c r="B489" s="233" t="s">
        <v>1086</v>
      </c>
      <c r="C489" s="233" t="s">
        <v>237</v>
      </c>
      <c r="D489" s="233">
        <v>67</v>
      </c>
      <c r="E489" s="233">
        <v>84</v>
      </c>
      <c r="F489" s="238">
        <v>71</v>
      </c>
    </row>
    <row r="490" spans="1:6" x14ac:dyDescent="0.25">
      <c r="A490" s="233" t="s">
        <v>430</v>
      </c>
      <c r="B490" s="233" t="s">
        <v>431</v>
      </c>
      <c r="C490" s="233" t="s">
        <v>236</v>
      </c>
      <c r="D490" s="233">
        <v>65</v>
      </c>
      <c r="E490" s="233">
        <v>84</v>
      </c>
      <c r="F490" s="238">
        <v>69</v>
      </c>
    </row>
    <row r="491" spans="1:6" x14ac:dyDescent="0.25">
      <c r="A491" s="233" t="s">
        <v>432</v>
      </c>
      <c r="B491" s="233" t="s">
        <v>433</v>
      </c>
      <c r="C491" s="233" t="s">
        <v>236</v>
      </c>
      <c r="D491" s="233">
        <v>66</v>
      </c>
      <c r="E491" s="233">
        <v>84</v>
      </c>
      <c r="F491" s="238">
        <v>69</v>
      </c>
    </row>
    <row r="492" spans="1:6" x14ac:dyDescent="0.25">
      <c r="A492" s="233" t="s">
        <v>434</v>
      </c>
      <c r="B492" s="233" t="s">
        <v>435</v>
      </c>
      <c r="C492" s="233" t="s">
        <v>236</v>
      </c>
      <c r="D492" s="233">
        <v>65</v>
      </c>
      <c r="E492" s="233">
        <v>84</v>
      </c>
      <c r="F492" s="238">
        <v>69</v>
      </c>
    </row>
    <row r="493" spans="1:6" x14ac:dyDescent="0.25">
      <c r="A493" s="233" t="s">
        <v>1293</v>
      </c>
      <c r="B493" s="233" t="s">
        <v>1292</v>
      </c>
      <c r="C493" s="233" t="s">
        <v>237</v>
      </c>
      <c r="D493" s="233">
        <v>66</v>
      </c>
      <c r="E493" s="233">
        <v>84</v>
      </c>
      <c r="F493" s="238">
        <v>67</v>
      </c>
    </row>
    <row r="494" spans="1:6" x14ac:dyDescent="0.25">
      <c r="A494" s="233" t="s">
        <v>1291</v>
      </c>
      <c r="B494" s="233" t="s">
        <v>1290</v>
      </c>
      <c r="C494" s="233" t="s">
        <v>237</v>
      </c>
      <c r="D494" s="233">
        <v>67</v>
      </c>
      <c r="E494" s="233">
        <v>84</v>
      </c>
      <c r="F494" s="238">
        <v>69</v>
      </c>
    </row>
    <row r="495" spans="1:6" x14ac:dyDescent="0.25">
      <c r="A495" s="233" t="s">
        <v>1289</v>
      </c>
      <c r="B495" s="233" t="s">
        <v>1288</v>
      </c>
      <c r="C495" s="233" t="s">
        <v>237</v>
      </c>
      <c r="D495" s="233">
        <v>66</v>
      </c>
      <c r="E495" s="233">
        <v>84</v>
      </c>
      <c r="F495" s="238">
        <v>68</v>
      </c>
    </row>
    <row r="496" spans="1:6" x14ac:dyDescent="0.25">
      <c r="A496" s="233" t="s">
        <v>1287</v>
      </c>
      <c r="B496" s="233" t="s">
        <v>1286</v>
      </c>
      <c r="C496" s="233" t="s">
        <v>237</v>
      </c>
      <c r="D496" s="233">
        <v>68</v>
      </c>
      <c r="E496" s="233">
        <v>84</v>
      </c>
      <c r="F496" s="238">
        <v>70</v>
      </c>
    </row>
    <row r="497" spans="1:6" x14ac:dyDescent="0.25">
      <c r="A497" s="233" t="s">
        <v>1285</v>
      </c>
      <c r="B497" s="233" t="s">
        <v>1284</v>
      </c>
      <c r="C497" s="233" t="s">
        <v>237</v>
      </c>
      <c r="D497" s="233">
        <v>68</v>
      </c>
      <c r="E497" s="233">
        <v>84</v>
      </c>
      <c r="F497" s="238">
        <v>68</v>
      </c>
    </row>
    <row r="498" spans="1:6" x14ac:dyDescent="0.25">
      <c r="A498" s="233" t="s">
        <v>1283</v>
      </c>
      <c r="B498" s="233" t="s">
        <v>1282</v>
      </c>
      <c r="C498" s="233" t="s">
        <v>237</v>
      </c>
      <c r="D498" s="233">
        <v>67</v>
      </c>
      <c r="E498" s="233">
        <v>84</v>
      </c>
      <c r="F498" s="238">
        <v>69</v>
      </c>
    </row>
    <row r="499" spans="1:6" x14ac:dyDescent="0.25">
      <c r="A499" s="233" t="s">
        <v>436</v>
      </c>
      <c r="B499" s="233" t="s">
        <v>437</v>
      </c>
      <c r="C499" s="233" t="s">
        <v>236</v>
      </c>
      <c r="D499" s="233">
        <v>66</v>
      </c>
      <c r="E499" s="233">
        <v>84</v>
      </c>
      <c r="F499" s="238">
        <v>69</v>
      </c>
    </row>
    <row r="500" spans="1:6" x14ac:dyDescent="0.25">
      <c r="A500" s="233" t="s">
        <v>1281</v>
      </c>
      <c r="B500" s="233" t="s">
        <v>1280</v>
      </c>
      <c r="C500" s="233" t="s">
        <v>237</v>
      </c>
      <c r="D500" s="233">
        <v>68</v>
      </c>
      <c r="E500" s="233">
        <v>83</v>
      </c>
      <c r="F500" s="238">
        <v>70</v>
      </c>
    </row>
    <row r="501" spans="1:6" x14ac:dyDescent="0.25">
      <c r="A501" s="233" t="s">
        <v>1279</v>
      </c>
      <c r="B501" s="233" t="s">
        <v>1278</v>
      </c>
      <c r="C501" s="233" t="s">
        <v>237</v>
      </c>
      <c r="D501" s="233">
        <v>68</v>
      </c>
      <c r="E501" s="233">
        <v>83</v>
      </c>
      <c r="F501" s="238">
        <v>69</v>
      </c>
    </row>
    <row r="502" spans="1:6" x14ac:dyDescent="0.25">
      <c r="A502" s="233" t="s">
        <v>1277</v>
      </c>
      <c r="B502" s="233" t="s">
        <v>1276</v>
      </c>
      <c r="C502" s="233" t="s">
        <v>237</v>
      </c>
      <c r="D502" s="233">
        <v>67</v>
      </c>
      <c r="E502" s="233">
        <v>84</v>
      </c>
      <c r="F502" s="238">
        <v>69</v>
      </c>
    </row>
    <row r="503" spans="1:6" x14ac:dyDescent="0.25">
      <c r="A503" s="233" t="s">
        <v>1275</v>
      </c>
      <c r="B503" s="233" t="s">
        <v>740</v>
      </c>
      <c r="C503" s="233" t="s">
        <v>237</v>
      </c>
      <c r="D503" s="233">
        <v>67</v>
      </c>
      <c r="E503" s="233">
        <v>84</v>
      </c>
      <c r="F503" s="238">
        <v>68</v>
      </c>
    </row>
    <row r="504" spans="1:6" x14ac:dyDescent="0.25">
      <c r="A504" s="233" t="s">
        <v>438</v>
      </c>
      <c r="B504" s="233" t="s">
        <v>439</v>
      </c>
      <c r="C504" s="233" t="s">
        <v>236</v>
      </c>
      <c r="D504" s="233">
        <v>68</v>
      </c>
      <c r="E504" s="233">
        <v>84</v>
      </c>
      <c r="F504" s="238">
        <v>71</v>
      </c>
    </row>
    <row r="505" spans="1:6" x14ac:dyDescent="0.25">
      <c r="A505" s="233" t="s">
        <v>440</v>
      </c>
      <c r="B505" s="233" t="s">
        <v>441</v>
      </c>
      <c r="C505" s="233" t="s">
        <v>236</v>
      </c>
      <c r="D505" s="233">
        <v>67</v>
      </c>
      <c r="E505" s="233">
        <v>84</v>
      </c>
      <c r="F505" s="238">
        <v>69</v>
      </c>
    </row>
    <row r="506" spans="1:6" x14ac:dyDescent="0.25">
      <c r="A506" s="233" t="s">
        <v>1274</v>
      </c>
      <c r="B506" s="233" t="s">
        <v>1273</v>
      </c>
      <c r="C506" s="233" t="s">
        <v>237</v>
      </c>
      <c r="D506" s="233">
        <v>67</v>
      </c>
      <c r="E506" s="233">
        <v>84</v>
      </c>
      <c r="F506" s="238">
        <v>69</v>
      </c>
    </row>
    <row r="507" spans="1:6" x14ac:dyDescent="0.25">
      <c r="A507" s="233" t="s">
        <v>1272</v>
      </c>
      <c r="B507" s="233" t="s">
        <v>1016</v>
      </c>
      <c r="C507" s="233" t="s">
        <v>237</v>
      </c>
      <c r="D507" s="233">
        <v>68</v>
      </c>
      <c r="E507" s="233">
        <v>84</v>
      </c>
      <c r="F507" s="238">
        <v>69</v>
      </c>
    </row>
    <row r="508" spans="1:6" x14ac:dyDescent="0.25">
      <c r="A508" s="233" t="s">
        <v>442</v>
      </c>
      <c r="B508" s="233" t="s">
        <v>443</v>
      </c>
      <c r="C508" s="233" t="s">
        <v>236</v>
      </c>
      <c r="D508" s="233">
        <v>66</v>
      </c>
      <c r="E508" s="233">
        <v>84</v>
      </c>
      <c r="F508" s="238">
        <v>68</v>
      </c>
    </row>
    <row r="509" spans="1:6" x14ac:dyDescent="0.25">
      <c r="A509" s="233" t="s">
        <v>1271</v>
      </c>
      <c r="B509" s="233" t="s">
        <v>1270</v>
      </c>
      <c r="C509" s="233" t="s">
        <v>237</v>
      </c>
      <c r="D509" s="233">
        <v>70</v>
      </c>
      <c r="E509" s="233">
        <v>84</v>
      </c>
      <c r="F509" s="238">
        <v>73</v>
      </c>
    </row>
    <row r="510" spans="1:6" x14ac:dyDescent="0.25">
      <c r="A510" s="233" t="s">
        <v>1269</v>
      </c>
      <c r="B510" s="233" t="s">
        <v>1268</v>
      </c>
      <c r="C510" s="233" t="s">
        <v>237</v>
      </c>
      <c r="D510" s="233">
        <v>69</v>
      </c>
      <c r="E510" s="233">
        <v>83</v>
      </c>
      <c r="F510" s="238">
        <v>73</v>
      </c>
    </row>
    <row r="511" spans="1:6" x14ac:dyDescent="0.25">
      <c r="A511" s="233" t="s">
        <v>444</v>
      </c>
      <c r="B511" s="233" t="s">
        <v>445</v>
      </c>
      <c r="C511" s="233" t="s">
        <v>236</v>
      </c>
      <c r="D511" s="233">
        <v>67</v>
      </c>
      <c r="E511" s="233">
        <v>84</v>
      </c>
      <c r="F511" s="238">
        <v>71</v>
      </c>
    </row>
    <row r="512" spans="1:6" x14ac:dyDescent="0.25">
      <c r="A512" s="233" t="s">
        <v>1267</v>
      </c>
      <c r="B512" s="233" t="s">
        <v>1266</v>
      </c>
      <c r="C512" s="233" t="s">
        <v>237</v>
      </c>
      <c r="D512" s="233">
        <v>66</v>
      </c>
      <c r="E512" s="233">
        <v>84</v>
      </c>
      <c r="F512" s="238">
        <v>67</v>
      </c>
    </row>
    <row r="513" spans="1:6" x14ac:dyDescent="0.25">
      <c r="A513" s="233" t="s">
        <v>1265</v>
      </c>
      <c r="B513" s="233" t="s">
        <v>1264</v>
      </c>
      <c r="C513" s="233" t="s">
        <v>237</v>
      </c>
      <c r="D513" s="233">
        <v>67</v>
      </c>
      <c r="E513" s="233">
        <v>84</v>
      </c>
      <c r="F513" s="238">
        <v>68</v>
      </c>
    </row>
    <row r="514" spans="1:6" x14ac:dyDescent="0.25">
      <c r="A514" s="233" t="s">
        <v>446</v>
      </c>
      <c r="B514" s="233" t="s">
        <v>447</v>
      </c>
      <c r="C514" s="233" t="s">
        <v>236</v>
      </c>
      <c r="D514" s="233">
        <v>66</v>
      </c>
      <c r="E514" s="233">
        <v>84</v>
      </c>
      <c r="F514" s="238">
        <v>68</v>
      </c>
    </row>
    <row r="515" spans="1:6" x14ac:dyDescent="0.25">
      <c r="A515" s="233" t="s">
        <v>448</v>
      </c>
      <c r="B515" s="233" t="s">
        <v>449</v>
      </c>
      <c r="C515" s="233" t="s">
        <v>236</v>
      </c>
      <c r="D515" s="233">
        <v>65</v>
      </c>
      <c r="E515" s="233">
        <v>85</v>
      </c>
      <c r="F515" s="238">
        <v>70</v>
      </c>
    </row>
    <row r="516" spans="1:6" x14ac:dyDescent="0.25">
      <c r="A516" s="233" t="s">
        <v>1263</v>
      </c>
      <c r="B516" s="233" t="s">
        <v>1262</v>
      </c>
      <c r="C516" s="233" t="s">
        <v>237</v>
      </c>
      <c r="D516" s="233">
        <v>69</v>
      </c>
      <c r="E516" s="233">
        <v>84</v>
      </c>
      <c r="F516" s="238">
        <v>71</v>
      </c>
    </row>
    <row r="517" spans="1:6" x14ac:dyDescent="0.25">
      <c r="A517" s="233" t="s">
        <v>450</v>
      </c>
      <c r="B517" s="233" t="s">
        <v>451</v>
      </c>
      <c r="C517" s="233" t="s">
        <v>236</v>
      </c>
      <c r="D517" s="233">
        <v>66</v>
      </c>
      <c r="E517" s="233">
        <v>84</v>
      </c>
      <c r="F517" s="238">
        <v>68</v>
      </c>
    </row>
    <row r="518" spans="1:6" x14ac:dyDescent="0.25">
      <c r="A518" s="233" t="s">
        <v>1261</v>
      </c>
      <c r="B518" s="233" t="s">
        <v>1260</v>
      </c>
      <c r="C518" s="233" t="s">
        <v>237</v>
      </c>
      <c r="D518" s="233">
        <v>66</v>
      </c>
      <c r="E518" s="233">
        <v>84</v>
      </c>
      <c r="F518" s="238">
        <v>67</v>
      </c>
    </row>
    <row r="519" spans="1:6" x14ac:dyDescent="0.25">
      <c r="A519" s="233" t="s">
        <v>1259</v>
      </c>
      <c r="B519" s="233" t="s">
        <v>1258</v>
      </c>
      <c r="C519" s="233" t="s">
        <v>237</v>
      </c>
      <c r="D519" s="233">
        <v>69</v>
      </c>
      <c r="E519" s="233">
        <v>83</v>
      </c>
      <c r="F519" s="238">
        <v>70</v>
      </c>
    </row>
    <row r="520" spans="1:6" x14ac:dyDescent="0.25">
      <c r="A520" s="233" t="s">
        <v>452</v>
      </c>
      <c r="B520" s="233" t="s">
        <v>453</v>
      </c>
      <c r="C520" s="233" t="s">
        <v>236</v>
      </c>
      <c r="D520" s="233">
        <v>67</v>
      </c>
      <c r="E520" s="233">
        <v>84</v>
      </c>
      <c r="F520" s="238">
        <v>70</v>
      </c>
    </row>
    <row r="521" spans="1:6" x14ac:dyDescent="0.25">
      <c r="A521" s="233" t="s">
        <v>454</v>
      </c>
      <c r="B521" s="233" t="s">
        <v>455</v>
      </c>
      <c r="C521" s="233" t="s">
        <v>236</v>
      </c>
      <c r="D521" s="233">
        <v>66</v>
      </c>
      <c r="E521" s="233">
        <v>84</v>
      </c>
      <c r="F521" s="238">
        <v>69</v>
      </c>
    </row>
    <row r="522" spans="1:6" x14ac:dyDescent="0.25">
      <c r="A522" s="233" t="s">
        <v>1257</v>
      </c>
      <c r="B522" s="233" t="s">
        <v>1256</v>
      </c>
      <c r="C522" s="233" t="s">
        <v>237</v>
      </c>
      <c r="D522" s="233">
        <v>64</v>
      </c>
      <c r="E522" s="233">
        <v>83</v>
      </c>
      <c r="F522" s="238">
        <v>66</v>
      </c>
    </row>
    <row r="523" spans="1:6" x14ac:dyDescent="0.25">
      <c r="A523" s="233" t="s">
        <v>1255</v>
      </c>
      <c r="B523" s="233" t="s">
        <v>1254</v>
      </c>
      <c r="C523" s="233" t="s">
        <v>237</v>
      </c>
      <c r="D523" s="233">
        <v>67</v>
      </c>
      <c r="E523" s="233">
        <v>83</v>
      </c>
      <c r="F523" s="238">
        <v>68</v>
      </c>
    </row>
    <row r="524" spans="1:6" x14ac:dyDescent="0.25">
      <c r="A524" s="233" t="s">
        <v>456</v>
      </c>
      <c r="B524" s="233" t="s">
        <v>457</v>
      </c>
      <c r="C524" s="233" t="s">
        <v>236</v>
      </c>
      <c r="D524" s="233">
        <v>65</v>
      </c>
      <c r="E524" s="233">
        <v>84</v>
      </c>
      <c r="F524" s="238">
        <v>67</v>
      </c>
    </row>
    <row r="525" spans="1:6" x14ac:dyDescent="0.25">
      <c r="A525" s="233" t="s">
        <v>458</v>
      </c>
      <c r="B525" s="233" t="s">
        <v>459</v>
      </c>
      <c r="C525" s="233" t="s">
        <v>236</v>
      </c>
      <c r="D525" s="233">
        <v>68</v>
      </c>
      <c r="E525" s="233">
        <v>84</v>
      </c>
      <c r="F525" s="238">
        <v>70</v>
      </c>
    </row>
    <row r="526" spans="1:6" x14ac:dyDescent="0.25">
      <c r="A526" s="233" t="s">
        <v>1253</v>
      </c>
      <c r="B526" s="233" t="s">
        <v>1252</v>
      </c>
      <c r="C526" s="233" t="s">
        <v>237</v>
      </c>
      <c r="D526" s="233">
        <v>65</v>
      </c>
      <c r="E526" s="233">
        <v>84</v>
      </c>
      <c r="F526" s="238">
        <v>66</v>
      </c>
    </row>
    <row r="527" spans="1:6" x14ac:dyDescent="0.25">
      <c r="A527" s="233" t="s">
        <v>1251</v>
      </c>
      <c r="B527" s="233" t="s">
        <v>1250</v>
      </c>
      <c r="C527" s="233" t="s">
        <v>237</v>
      </c>
      <c r="D527" s="233">
        <v>67</v>
      </c>
      <c r="E527" s="233">
        <v>84</v>
      </c>
      <c r="F527" s="238">
        <v>70</v>
      </c>
    </row>
    <row r="528" spans="1:6" x14ac:dyDescent="0.25">
      <c r="A528" s="233" t="s">
        <v>1249</v>
      </c>
      <c r="B528" s="233" t="s">
        <v>1033</v>
      </c>
      <c r="C528" s="233" t="s">
        <v>237</v>
      </c>
      <c r="D528" s="233">
        <v>67</v>
      </c>
      <c r="E528" s="233">
        <v>84</v>
      </c>
      <c r="F528" s="238">
        <v>73</v>
      </c>
    </row>
    <row r="529" spans="1:6" x14ac:dyDescent="0.25">
      <c r="A529" s="233" t="s">
        <v>460</v>
      </c>
      <c r="B529" s="233" t="s">
        <v>461</v>
      </c>
      <c r="C529" s="233" t="s">
        <v>236</v>
      </c>
      <c r="D529" s="233">
        <v>67</v>
      </c>
      <c r="E529" s="233">
        <v>84</v>
      </c>
      <c r="F529" s="238">
        <v>69</v>
      </c>
    </row>
    <row r="530" spans="1:6" x14ac:dyDescent="0.25">
      <c r="A530" s="233" t="s">
        <v>462</v>
      </c>
      <c r="B530" s="233" t="s">
        <v>463</v>
      </c>
      <c r="C530" s="233" t="s">
        <v>236</v>
      </c>
      <c r="D530" s="233">
        <v>66</v>
      </c>
      <c r="E530" s="233">
        <v>84</v>
      </c>
      <c r="F530" s="238">
        <v>70</v>
      </c>
    </row>
    <row r="531" spans="1:6" x14ac:dyDescent="0.25">
      <c r="A531" s="233" t="s">
        <v>1248</v>
      </c>
      <c r="B531" s="233" t="s">
        <v>1247</v>
      </c>
      <c r="C531" s="233" t="s">
        <v>237</v>
      </c>
      <c r="D531" s="233">
        <v>67</v>
      </c>
      <c r="E531" s="233">
        <v>84</v>
      </c>
      <c r="F531" s="238">
        <v>69</v>
      </c>
    </row>
    <row r="532" spans="1:6" x14ac:dyDescent="0.25">
      <c r="A532" s="233" t="s">
        <v>464</v>
      </c>
      <c r="B532" s="233" t="s">
        <v>465</v>
      </c>
      <c r="C532" s="233" t="s">
        <v>236</v>
      </c>
      <c r="D532" s="233">
        <v>64</v>
      </c>
      <c r="E532" s="233">
        <v>83</v>
      </c>
      <c r="F532" s="238">
        <v>69</v>
      </c>
    </row>
    <row r="533" spans="1:6" x14ac:dyDescent="0.25">
      <c r="A533" s="233" t="s">
        <v>466</v>
      </c>
      <c r="B533" s="233" t="s">
        <v>467</v>
      </c>
      <c r="C533" s="233" t="s">
        <v>236</v>
      </c>
      <c r="D533" s="233">
        <v>70</v>
      </c>
      <c r="E533" s="233">
        <v>84</v>
      </c>
      <c r="F533" s="238">
        <v>74</v>
      </c>
    </row>
    <row r="534" spans="1:6" x14ac:dyDescent="0.25">
      <c r="A534" s="233" t="s">
        <v>1246</v>
      </c>
      <c r="B534" s="233" t="s">
        <v>1090</v>
      </c>
      <c r="C534" s="233" t="s">
        <v>237</v>
      </c>
      <c r="D534" s="233">
        <v>66</v>
      </c>
      <c r="E534" s="233">
        <v>84</v>
      </c>
      <c r="F534" s="238">
        <v>69</v>
      </c>
    </row>
    <row r="535" spans="1:6" x14ac:dyDescent="0.25">
      <c r="A535" s="233" t="s">
        <v>1245</v>
      </c>
      <c r="B535" s="233" t="s">
        <v>638</v>
      </c>
      <c r="C535" s="233" t="s">
        <v>237</v>
      </c>
      <c r="D535" s="233">
        <v>64</v>
      </c>
      <c r="E535" s="233">
        <v>83</v>
      </c>
      <c r="F535" s="238">
        <v>65</v>
      </c>
    </row>
    <row r="536" spans="1:6" x14ac:dyDescent="0.25">
      <c r="A536" s="233" t="s">
        <v>468</v>
      </c>
      <c r="B536" s="233" t="s">
        <v>469</v>
      </c>
      <c r="C536" s="233" t="s">
        <v>236</v>
      </c>
      <c r="D536" s="233">
        <v>66</v>
      </c>
      <c r="E536" s="233">
        <v>84</v>
      </c>
      <c r="F536" s="238">
        <v>69</v>
      </c>
    </row>
    <row r="537" spans="1:6" x14ac:dyDescent="0.25">
      <c r="A537" s="233" t="s">
        <v>1244</v>
      </c>
      <c r="B537" s="233" t="s">
        <v>1043</v>
      </c>
      <c r="C537" s="233" t="s">
        <v>237</v>
      </c>
      <c r="D537" s="233">
        <v>65</v>
      </c>
      <c r="E537" s="233">
        <v>84</v>
      </c>
      <c r="F537" s="238">
        <v>68</v>
      </c>
    </row>
    <row r="538" spans="1:6" x14ac:dyDescent="0.25">
      <c r="A538" s="233" t="s">
        <v>470</v>
      </c>
      <c r="B538" s="233" t="s">
        <v>471</v>
      </c>
      <c r="C538" s="233" t="s">
        <v>236</v>
      </c>
      <c r="D538" s="233">
        <v>66</v>
      </c>
      <c r="E538" s="233">
        <v>83</v>
      </c>
      <c r="F538" s="238">
        <v>68</v>
      </c>
    </row>
    <row r="539" spans="1:6" x14ac:dyDescent="0.25">
      <c r="A539" s="233" t="s">
        <v>1243</v>
      </c>
      <c r="B539" s="233" t="s">
        <v>1242</v>
      </c>
      <c r="C539" s="233" t="s">
        <v>237</v>
      </c>
      <c r="D539" s="233">
        <v>66</v>
      </c>
      <c r="E539" s="233">
        <v>84</v>
      </c>
      <c r="F539" s="238">
        <v>70</v>
      </c>
    </row>
    <row r="540" spans="1:6" x14ac:dyDescent="0.25">
      <c r="A540" s="233" t="s">
        <v>1241</v>
      </c>
      <c r="B540" s="233" t="s">
        <v>1240</v>
      </c>
      <c r="C540" s="233" t="s">
        <v>237</v>
      </c>
      <c r="D540" s="233">
        <v>66</v>
      </c>
      <c r="E540" s="233">
        <v>84</v>
      </c>
      <c r="F540" s="238">
        <v>68</v>
      </c>
    </row>
    <row r="541" spans="1:6" x14ac:dyDescent="0.25">
      <c r="A541" s="233" t="s">
        <v>1239</v>
      </c>
      <c r="B541" s="233" t="s">
        <v>593</v>
      </c>
      <c r="C541" s="233" t="s">
        <v>237</v>
      </c>
      <c r="D541" s="233">
        <v>67</v>
      </c>
      <c r="E541" s="233">
        <v>84</v>
      </c>
      <c r="F541" s="238">
        <v>71</v>
      </c>
    </row>
    <row r="542" spans="1:6" x14ac:dyDescent="0.25">
      <c r="A542" s="233" t="s">
        <v>472</v>
      </c>
      <c r="B542" s="233" t="s">
        <v>473</v>
      </c>
      <c r="C542" s="233" t="s">
        <v>236</v>
      </c>
      <c r="D542" s="233">
        <v>67</v>
      </c>
      <c r="E542" s="233">
        <v>84</v>
      </c>
      <c r="F542" s="238">
        <v>70</v>
      </c>
    </row>
    <row r="543" spans="1:6" x14ac:dyDescent="0.25">
      <c r="A543" s="233" t="s">
        <v>1238</v>
      </c>
      <c r="B543" s="233" t="s">
        <v>1237</v>
      </c>
      <c r="C543" s="233" t="s">
        <v>237</v>
      </c>
      <c r="D543" s="233">
        <v>66</v>
      </c>
      <c r="E543" s="233">
        <v>84</v>
      </c>
      <c r="F543" s="238">
        <v>71</v>
      </c>
    </row>
    <row r="544" spans="1:6" x14ac:dyDescent="0.25">
      <c r="A544" s="233" t="s">
        <v>474</v>
      </c>
      <c r="B544" s="233" t="s">
        <v>475</v>
      </c>
      <c r="C544" s="233" t="s">
        <v>236</v>
      </c>
      <c r="D544" s="233">
        <v>66</v>
      </c>
      <c r="E544" s="233">
        <v>83</v>
      </c>
      <c r="F544" s="238">
        <v>67</v>
      </c>
    </row>
    <row r="545" spans="1:6" x14ac:dyDescent="0.25">
      <c r="A545" s="233" t="s">
        <v>476</v>
      </c>
      <c r="B545" s="233" t="s">
        <v>477</v>
      </c>
      <c r="C545" s="233" t="s">
        <v>236</v>
      </c>
      <c r="D545" s="233">
        <v>64</v>
      </c>
      <c r="E545" s="233">
        <v>83</v>
      </c>
      <c r="F545" s="238">
        <v>67</v>
      </c>
    </row>
    <row r="546" spans="1:6" x14ac:dyDescent="0.25">
      <c r="A546" s="233" t="s">
        <v>478</v>
      </c>
      <c r="B546" s="233" t="s">
        <v>479</v>
      </c>
      <c r="C546" s="233" t="s">
        <v>236</v>
      </c>
      <c r="D546" s="233">
        <v>66</v>
      </c>
      <c r="E546" s="233">
        <v>84</v>
      </c>
      <c r="F546" s="238">
        <v>68</v>
      </c>
    </row>
    <row r="547" spans="1:6" x14ac:dyDescent="0.25">
      <c r="A547" s="233" t="s">
        <v>1236</v>
      </c>
      <c r="B547" s="233" t="s">
        <v>1072</v>
      </c>
      <c r="C547" s="233" t="s">
        <v>237</v>
      </c>
      <c r="D547" s="233">
        <v>68</v>
      </c>
      <c r="E547" s="233">
        <v>84</v>
      </c>
      <c r="F547" s="238">
        <v>69</v>
      </c>
    </row>
    <row r="548" spans="1:6" x14ac:dyDescent="0.25">
      <c r="A548" s="233" t="s">
        <v>480</v>
      </c>
      <c r="B548" s="233" t="s">
        <v>481</v>
      </c>
      <c r="C548" s="233" t="s">
        <v>236</v>
      </c>
      <c r="D548" s="233">
        <v>67</v>
      </c>
      <c r="E548" s="233">
        <v>83</v>
      </c>
      <c r="F548" s="238">
        <v>69</v>
      </c>
    </row>
    <row r="549" spans="1:6" x14ac:dyDescent="0.25">
      <c r="A549" s="233" t="s">
        <v>482</v>
      </c>
      <c r="B549" s="233" t="s">
        <v>483</v>
      </c>
      <c r="C549" s="233" t="s">
        <v>236</v>
      </c>
      <c r="D549" s="233">
        <v>66</v>
      </c>
      <c r="E549" s="233">
        <v>84</v>
      </c>
      <c r="F549" s="238">
        <v>67</v>
      </c>
    </row>
    <row r="550" spans="1:6" x14ac:dyDescent="0.25">
      <c r="A550" s="233" t="s">
        <v>484</v>
      </c>
      <c r="B550" s="233" t="s">
        <v>485</v>
      </c>
      <c r="C550" s="233" t="s">
        <v>236</v>
      </c>
      <c r="D550" s="233">
        <v>68</v>
      </c>
      <c r="E550" s="233">
        <v>86</v>
      </c>
      <c r="F550" s="238">
        <v>70</v>
      </c>
    </row>
    <row r="551" spans="1:6" x14ac:dyDescent="0.25">
      <c r="A551" s="233" t="s">
        <v>486</v>
      </c>
      <c r="B551" s="233" t="s">
        <v>487</v>
      </c>
      <c r="C551" s="233" t="s">
        <v>236</v>
      </c>
      <c r="D551" s="233">
        <v>69</v>
      </c>
      <c r="E551" s="233">
        <v>84</v>
      </c>
      <c r="F551" s="238">
        <v>73</v>
      </c>
    </row>
    <row r="552" spans="1:6" x14ac:dyDescent="0.25">
      <c r="A552" s="233" t="s">
        <v>1235</v>
      </c>
      <c r="B552" s="233" t="s">
        <v>720</v>
      </c>
      <c r="C552" s="233" t="s">
        <v>237</v>
      </c>
      <c r="D552" s="233">
        <v>68</v>
      </c>
      <c r="E552" s="233">
        <v>84</v>
      </c>
      <c r="F552" s="238">
        <v>72</v>
      </c>
    </row>
    <row r="553" spans="1:6" x14ac:dyDescent="0.25">
      <c r="A553" s="233" t="s">
        <v>1234</v>
      </c>
      <c r="B553" s="233" t="s">
        <v>1096</v>
      </c>
      <c r="C553" s="233" t="s">
        <v>237</v>
      </c>
      <c r="D553" s="233">
        <v>65</v>
      </c>
      <c r="E553" s="233">
        <v>84</v>
      </c>
      <c r="F553" s="238">
        <v>67</v>
      </c>
    </row>
    <row r="554" spans="1:6" x14ac:dyDescent="0.25">
      <c r="A554" s="233" t="s">
        <v>488</v>
      </c>
      <c r="B554" s="233" t="s">
        <v>489</v>
      </c>
      <c r="C554" s="233" t="s">
        <v>236</v>
      </c>
      <c r="D554" s="233">
        <v>68</v>
      </c>
      <c r="E554" s="233">
        <v>83</v>
      </c>
      <c r="F554" s="238">
        <v>70</v>
      </c>
    </row>
    <row r="555" spans="1:6" x14ac:dyDescent="0.25">
      <c r="A555" s="233" t="s">
        <v>1233</v>
      </c>
      <c r="B555" s="233" t="s">
        <v>1232</v>
      </c>
      <c r="C555" s="233" t="s">
        <v>237</v>
      </c>
      <c r="D555" s="233">
        <v>67</v>
      </c>
      <c r="E555" s="233">
        <v>83</v>
      </c>
      <c r="F555" s="238">
        <v>68</v>
      </c>
    </row>
  </sheetData>
  <hyperlinks>
    <hyperlink ref="A3" r:id="rId1" xr:uid="{12CC158E-A435-482D-A2A9-82EDC07316A6}"/>
  </hyperlinks>
  <pageMargins left="0.70000000000000007" right="0.70000000000000007" top="0.75" bottom="0.75" header="0.30000000000000004" footer="0.30000000000000004"/>
  <pageSetup paperSize="9" orientation="portrait" r:id="rId2"/>
  <tableParts count="3">
    <tablePart r:id="rId3"/>
    <tablePart r:id="rId4"/>
    <tablePart r:id="rId5"/>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936DFC-5AD9-488E-8DB3-0E8165DCA01D}">
  <dimension ref="A1:M51"/>
  <sheetViews>
    <sheetView workbookViewId="0"/>
  </sheetViews>
  <sheetFormatPr defaultColWidth="9" defaultRowHeight="15" x14ac:dyDescent="0.25"/>
  <cols>
    <col min="1" max="1" width="35.125" style="175" customWidth="1"/>
    <col min="2" max="2" width="16.625" style="175" customWidth="1"/>
    <col min="3" max="3" width="14.75" style="175" customWidth="1"/>
    <col min="4" max="4" width="12.25" style="175" customWidth="1"/>
    <col min="5" max="5" width="20" style="175" customWidth="1"/>
    <col min="6" max="11" width="10.25" style="175" bestFit="1" customWidth="1"/>
    <col min="12" max="12" width="9" style="175" customWidth="1"/>
    <col min="13" max="16384" width="9" style="175"/>
  </cols>
  <sheetData>
    <row r="1" spans="1:13" ht="19.5" x14ac:dyDescent="0.3">
      <c r="A1" s="205" t="s">
        <v>2045</v>
      </c>
    </row>
    <row r="2" spans="1:13" x14ac:dyDescent="0.25">
      <c r="A2" s="204" t="s">
        <v>2060</v>
      </c>
      <c r="M2" s="203"/>
    </row>
    <row r="3" spans="1:13" x14ac:dyDescent="0.25">
      <c r="A3" s="201" t="s">
        <v>2014</v>
      </c>
    </row>
    <row r="4" spans="1:13" x14ac:dyDescent="0.25">
      <c r="A4" s="201"/>
    </row>
    <row r="5" spans="1:13" x14ac:dyDescent="0.25">
      <c r="A5" s="182" t="s">
        <v>2044</v>
      </c>
    </row>
    <row r="6" spans="1:13" ht="38.25" x14ac:dyDescent="0.25">
      <c r="A6" s="258" t="s">
        <v>247</v>
      </c>
      <c r="B6" s="159" t="s">
        <v>1226</v>
      </c>
      <c r="C6" s="159" t="s">
        <v>1225</v>
      </c>
      <c r="D6" s="159"/>
      <c r="E6" s="159"/>
      <c r="F6" s="159"/>
    </row>
    <row r="7" spans="1:13" x14ac:dyDescent="0.25">
      <c r="A7" s="260" t="s">
        <v>492</v>
      </c>
      <c r="B7" s="226">
        <v>26</v>
      </c>
      <c r="C7" s="199">
        <v>66.900000000000006</v>
      </c>
      <c r="D7" s="199"/>
      <c r="E7" s="199"/>
      <c r="F7" s="198"/>
      <c r="G7" s="188"/>
      <c r="H7" s="188"/>
      <c r="I7" s="188"/>
      <c r="J7" s="188"/>
      <c r="K7" s="188"/>
      <c r="L7" s="188"/>
    </row>
    <row r="8" spans="1:13" x14ac:dyDescent="0.25">
      <c r="A8" s="260" t="s">
        <v>493</v>
      </c>
      <c r="B8" s="226">
        <v>41</v>
      </c>
      <c r="C8" s="199">
        <v>69.3</v>
      </c>
      <c r="D8" s="199"/>
      <c r="E8" s="199"/>
      <c r="F8" s="198"/>
      <c r="G8" s="181"/>
      <c r="H8" s="181"/>
      <c r="I8" s="181"/>
      <c r="J8" s="181"/>
      <c r="K8" s="181"/>
      <c r="L8" s="181"/>
    </row>
    <row r="9" spans="1:13" x14ac:dyDescent="0.25">
      <c r="A9" s="259" t="s">
        <v>235</v>
      </c>
      <c r="B9" s="230">
        <v>67</v>
      </c>
      <c r="C9" s="193">
        <v>68.400000000000006</v>
      </c>
      <c r="D9" s="193"/>
      <c r="E9" s="193"/>
      <c r="F9" s="196"/>
      <c r="G9" s="181"/>
      <c r="H9" s="181"/>
      <c r="I9" s="181"/>
      <c r="J9" s="181"/>
      <c r="K9" s="181"/>
      <c r="L9" s="181"/>
    </row>
    <row r="10" spans="1:13" x14ac:dyDescent="0.25">
      <c r="A10" s="182"/>
      <c r="B10" s="181"/>
      <c r="C10" s="181"/>
      <c r="D10" s="181"/>
      <c r="E10" s="181"/>
      <c r="F10" s="181"/>
      <c r="G10" s="181"/>
      <c r="H10" s="181"/>
      <c r="I10" s="181"/>
      <c r="J10" s="181"/>
      <c r="K10" s="181"/>
    </row>
    <row r="11" spans="1:13" x14ac:dyDescent="0.25">
      <c r="A11" s="182" t="s">
        <v>2043</v>
      </c>
      <c r="B11" s="181"/>
      <c r="C11" s="181"/>
      <c r="D11" s="181"/>
      <c r="E11" s="181"/>
      <c r="F11" s="181"/>
      <c r="G11" s="181"/>
      <c r="H11" s="181"/>
      <c r="I11" s="181"/>
      <c r="J11" s="181"/>
      <c r="K11" s="181"/>
    </row>
    <row r="12" spans="1:13" ht="38.25" x14ac:dyDescent="0.25">
      <c r="A12" s="258" t="s">
        <v>247</v>
      </c>
      <c r="B12" s="159" t="s">
        <v>1226</v>
      </c>
      <c r="C12" s="159" t="s">
        <v>1225</v>
      </c>
      <c r="D12" s="159"/>
      <c r="E12" s="188"/>
      <c r="F12" s="188"/>
      <c r="G12" s="188"/>
      <c r="H12" s="188"/>
      <c r="I12" s="188"/>
      <c r="J12" s="188"/>
      <c r="K12" s="188"/>
      <c r="L12" s="188"/>
    </row>
    <row r="13" spans="1:13" x14ac:dyDescent="0.25">
      <c r="A13" s="257" t="s">
        <v>492</v>
      </c>
      <c r="B13" s="229">
        <v>18</v>
      </c>
      <c r="C13" s="178">
        <v>69</v>
      </c>
      <c r="D13" s="178"/>
      <c r="E13" s="178"/>
      <c r="F13" s="178"/>
      <c r="G13" s="181"/>
      <c r="H13" s="181"/>
      <c r="I13" s="181"/>
      <c r="J13" s="181"/>
      <c r="K13" s="181"/>
      <c r="L13" s="181"/>
    </row>
    <row r="14" spans="1:13" x14ac:dyDescent="0.25">
      <c r="A14" s="257" t="s">
        <v>493</v>
      </c>
      <c r="B14" s="229">
        <v>34</v>
      </c>
      <c r="C14" s="178">
        <v>69.3</v>
      </c>
      <c r="D14" s="178"/>
      <c r="E14" s="178"/>
      <c r="F14" s="178"/>
      <c r="G14" s="181"/>
      <c r="H14" s="181"/>
      <c r="I14" s="181"/>
      <c r="J14" s="181"/>
      <c r="K14" s="181"/>
      <c r="L14" s="181"/>
    </row>
    <row r="15" spans="1:13" x14ac:dyDescent="0.25">
      <c r="A15" s="256" t="s">
        <v>236</v>
      </c>
      <c r="B15" s="228">
        <v>52</v>
      </c>
      <c r="C15" s="193">
        <v>69.2</v>
      </c>
      <c r="D15" s="189"/>
      <c r="E15" s="189"/>
      <c r="F15" s="189"/>
      <c r="G15" s="181"/>
      <c r="H15" s="181"/>
      <c r="I15" s="181"/>
      <c r="J15" s="181"/>
      <c r="K15" s="181"/>
      <c r="L15" s="181"/>
    </row>
    <row r="16" spans="1:13" x14ac:dyDescent="0.25">
      <c r="A16" s="192"/>
      <c r="B16" s="189"/>
      <c r="C16" s="189"/>
      <c r="D16" s="189"/>
      <c r="E16" s="189"/>
      <c r="F16" s="190"/>
      <c r="G16" s="190"/>
      <c r="H16" s="190"/>
      <c r="I16" s="190"/>
      <c r="J16" s="190"/>
      <c r="K16" s="190"/>
    </row>
    <row r="17" spans="1:11" x14ac:dyDescent="0.25">
      <c r="A17" s="182" t="s">
        <v>2042</v>
      </c>
      <c r="B17" s="187"/>
      <c r="C17" s="187"/>
      <c r="D17" s="187"/>
      <c r="E17" s="187"/>
      <c r="F17" s="187"/>
      <c r="G17" s="187"/>
      <c r="H17" s="187"/>
      <c r="I17" s="187"/>
      <c r="J17" s="187"/>
      <c r="K17" s="187"/>
    </row>
    <row r="18" spans="1:11" x14ac:dyDescent="0.25">
      <c r="A18" s="258" t="s">
        <v>247</v>
      </c>
      <c r="B18" s="159" t="s">
        <v>506</v>
      </c>
      <c r="C18" s="159" t="s">
        <v>507</v>
      </c>
      <c r="D18" s="188" t="s">
        <v>508</v>
      </c>
      <c r="E18" s="188" t="s">
        <v>509</v>
      </c>
    </row>
    <row r="19" spans="1:11" x14ac:dyDescent="0.25">
      <c r="A19" s="260" t="s">
        <v>492</v>
      </c>
      <c r="B19" s="178">
        <v>52.900000000000006</v>
      </c>
      <c r="C19" s="178">
        <v>64.2</v>
      </c>
      <c r="D19" s="178">
        <v>70.2</v>
      </c>
      <c r="E19" s="178">
        <v>83.600000000000009</v>
      </c>
    </row>
    <row r="20" spans="1:11" x14ac:dyDescent="0.25">
      <c r="A20" s="260" t="s">
        <v>493</v>
      </c>
      <c r="B20" s="178">
        <v>54.800000000000004</v>
      </c>
      <c r="C20" s="178">
        <v>65.400000000000006</v>
      </c>
      <c r="D20" s="178">
        <v>70.600000000000009</v>
      </c>
      <c r="E20" s="178">
        <v>83.800000000000011</v>
      </c>
    </row>
    <row r="21" spans="1:11" x14ac:dyDescent="0.25">
      <c r="A21" s="259" t="s">
        <v>235</v>
      </c>
      <c r="B21" s="189">
        <v>54.1</v>
      </c>
      <c r="C21" s="189">
        <v>64.900000000000006</v>
      </c>
      <c r="D21" s="189">
        <v>70.400000000000006</v>
      </c>
      <c r="E21" s="189">
        <v>83.7</v>
      </c>
    </row>
    <row r="22" spans="1:11" x14ac:dyDescent="0.25">
      <c r="A22" s="183"/>
      <c r="B22" s="181"/>
      <c r="C22" s="181"/>
      <c r="D22" s="181"/>
      <c r="E22" s="181"/>
    </row>
    <row r="23" spans="1:11" x14ac:dyDescent="0.25">
      <c r="A23" s="182" t="s">
        <v>2041</v>
      </c>
      <c r="B23" s="181"/>
      <c r="C23" s="181"/>
      <c r="D23" s="181"/>
      <c r="E23" s="181"/>
    </row>
    <row r="24" spans="1:11" x14ac:dyDescent="0.25">
      <c r="A24" s="258" t="s">
        <v>247</v>
      </c>
      <c r="B24" s="159" t="s">
        <v>506</v>
      </c>
      <c r="C24" s="159" t="s">
        <v>507</v>
      </c>
      <c r="D24" s="188" t="s">
        <v>508</v>
      </c>
      <c r="E24" s="188" t="s">
        <v>509</v>
      </c>
    </row>
    <row r="25" spans="1:11" x14ac:dyDescent="0.25">
      <c r="A25" s="257" t="s">
        <v>492</v>
      </c>
      <c r="B25" s="178">
        <v>57</v>
      </c>
      <c r="C25" s="178">
        <v>65.7</v>
      </c>
      <c r="D25" s="178">
        <v>71.7</v>
      </c>
      <c r="E25" s="178">
        <v>83.600000000000009</v>
      </c>
    </row>
    <row r="26" spans="1:11" x14ac:dyDescent="0.25">
      <c r="A26" s="257" t="s">
        <v>493</v>
      </c>
      <c r="B26" s="178">
        <v>57.7</v>
      </c>
      <c r="C26" s="178">
        <v>66.100000000000009</v>
      </c>
      <c r="D26" s="178">
        <v>71.3</v>
      </c>
      <c r="E26" s="178">
        <v>84</v>
      </c>
    </row>
    <row r="27" spans="1:11" x14ac:dyDescent="0.25">
      <c r="A27" s="256" t="s">
        <v>236</v>
      </c>
      <c r="B27" s="191">
        <v>57.400000000000006</v>
      </c>
      <c r="C27" s="191">
        <v>66</v>
      </c>
      <c r="D27" s="191">
        <v>71.400000000000006</v>
      </c>
      <c r="E27" s="191">
        <v>83.800000000000011</v>
      </c>
    </row>
    <row r="28" spans="1:11" x14ac:dyDescent="0.25">
      <c r="A28" s="183"/>
      <c r="B28" s="190"/>
      <c r="C28" s="190"/>
      <c r="D28" s="190"/>
      <c r="E28" s="190"/>
    </row>
    <row r="29" spans="1:11" x14ac:dyDescent="0.25">
      <c r="A29" s="182" t="s">
        <v>2040</v>
      </c>
      <c r="B29" s="187"/>
      <c r="C29" s="187"/>
      <c r="D29" s="187"/>
      <c r="E29" s="187"/>
      <c r="F29" s="187"/>
      <c r="G29" s="187"/>
      <c r="H29" s="187"/>
      <c r="I29" s="187"/>
      <c r="J29" s="187"/>
      <c r="K29" s="187"/>
    </row>
    <row r="30" spans="1:11" x14ac:dyDescent="0.25">
      <c r="A30" s="258" t="s">
        <v>247</v>
      </c>
      <c r="B30" s="159" t="s">
        <v>510</v>
      </c>
      <c r="C30" s="159" t="s">
        <v>511</v>
      </c>
      <c r="D30" s="188" t="s">
        <v>512</v>
      </c>
      <c r="E30" s="188" t="s">
        <v>513</v>
      </c>
    </row>
    <row r="31" spans="1:11" x14ac:dyDescent="0.25">
      <c r="A31" s="260" t="s">
        <v>492</v>
      </c>
      <c r="B31" s="178">
        <v>64.400000000000006</v>
      </c>
      <c r="C31" s="178">
        <v>66.400000000000006</v>
      </c>
      <c r="D31" s="178">
        <v>67.3</v>
      </c>
      <c r="E31" s="178">
        <v>72.7</v>
      </c>
    </row>
    <row r="32" spans="1:11" x14ac:dyDescent="0.25">
      <c r="A32" s="260" t="s">
        <v>493</v>
      </c>
      <c r="B32" s="178">
        <v>68.2</v>
      </c>
      <c r="C32" s="178">
        <v>68.3</v>
      </c>
      <c r="D32" s="178">
        <v>69.100000000000009</v>
      </c>
      <c r="E32" s="178">
        <v>75</v>
      </c>
    </row>
    <row r="33" spans="1:5" x14ac:dyDescent="0.25">
      <c r="A33" s="259" t="s">
        <v>235</v>
      </c>
      <c r="B33" s="189">
        <v>66.7</v>
      </c>
      <c r="C33" s="189">
        <v>67.600000000000009</v>
      </c>
      <c r="D33" s="189">
        <v>68.400000000000006</v>
      </c>
      <c r="E33" s="189">
        <v>74.100000000000009</v>
      </c>
    </row>
    <row r="34" spans="1:5" x14ac:dyDescent="0.25">
      <c r="A34" s="183"/>
      <c r="B34" s="181"/>
      <c r="C34" s="181"/>
      <c r="D34" s="181"/>
      <c r="E34" s="181"/>
    </row>
    <row r="35" spans="1:5" x14ac:dyDescent="0.25">
      <c r="A35" s="182" t="s">
        <v>2039</v>
      </c>
      <c r="B35" s="181"/>
      <c r="C35" s="181"/>
      <c r="D35" s="181"/>
      <c r="E35" s="181"/>
    </row>
    <row r="36" spans="1:5" x14ac:dyDescent="0.25">
      <c r="A36" s="258" t="s">
        <v>247</v>
      </c>
      <c r="B36" s="159" t="s">
        <v>510</v>
      </c>
      <c r="C36" s="159" t="s">
        <v>511</v>
      </c>
      <c r="D36" s="188" t="s">
        <v>512</v>
      </c>
      <c r="E36" s="188" t="s">
        <v>513</v>
      </c>
    </row>
    <row r="37" spans="1:5" x14ac:dyDescent="0.25">
      <c r="A37" s="257" t="s">
        <v>492</v>
      </c>
      <c r="B37" s="178">
        <v>66.900000000000006</v>
      </c>
      <c r="C37" s="178">
        <v>68.2</v>
      </c>
      <c r="D37" s="178">
        <v>68.600000000000009</v>
      </c>
      <c r="E37" s="178">
        <v>73.8</v>
      </c>
    </row>
    <row r="38" spans="1:5" x14ac:dyDescent="0.25">
      <c r="A38" s="257" t="s">
        <v>493</v>
      </c>
      <c r="B38" s="178">
        <v>68.8</v>
      </c>
      <c r="C38" s="178">
        <v>67.7</v>
      </c>
      <c r="D38" s="178">
        <v>69</v>
      </c>
      <c r="E38" s="178">
        <v>74.400000000000006</v>
      </c>
    </row>
    <row r="39" spans="1:5" x14ac:dyDescent="0.25">
      <c r="A39" s="256" t="s">
        <v>236</v>
      </c>
      <c r="B39" s="176">
        <v>68.100000000000009</v>
      </c>
      <c r="C39" s="176">
        <v>67.900000000000006</v>
      </c>
      <c r="D39" s="176">
        <v>68.8</v>
      </c>
      <c r="E39" s="176">
        <v>74.2</v>
      </c>
    </row>
    <row r="41" spans="1:5" x14ac:dyDescent="0.25">
      <c r="A41" s="182" t="s">
        <v>2038</v>
      </c>
      <c r="B41" s="187"/>
      <c r="C41" s="187"/>
      <c r="D41" s="187"/>
    </row>
    <row r="42" spans="1:5" x14ac:dyDescent="0.25">
      <c r="A42" s="258" t="s">
        <v>247</v>
      </c>
      <c r="B42" s="159" t="s">
        <v>518</v>
      </c>
      <c r="C42" s="159" t="s">
        <v>519</v>
      </c>
      <c r="D42" s="159"/>
    </row>
    <row r="43" spans="1:5" x14ac:dyDescent="0.25">
      <c r="A43" s="260" t="s">
        <v>492</v>
      </c>
      <c r="B43" s="185">
        <v>64</v>
      </c>
      <c r="C43" s="185">
        <v>83.7</v>
      </c>
      <c r="D43" s="185"/>
    </row>
    <row r="44" spans="1:5" x14ac:dyDescent="0.25">
      <c r="A44" s="260" t="s">
        <v>493</v>
      </c>
      <c r="B44" s="185">
        <v>65.5</v>
      </c>
      <c r="C44" s="185">
        <v>83.9</v>
      </c>
      <c r="D44" s="185"/>
    </row>
    <row r="45" spans="1:5" x14ac:dyDescent="0.25">
      <c r="A45" s="259" t="s">
        <v>235</v>
      </c>
      <c r="B45" s="176">
        <v>64.900000000000006</v>
      </c>
      <c r="C45" s="176">
        <v>83.800000000000011</v>
      </c>
      <c r="D45" s="176"/>
    </row>
    <row r="46" spans="1:5" x14ac:dyDescent="0.25">
      <c r="A46" s="183"/>
      <c r="B46" s="178"/>
      <c r="C46" s="178"/>
      <c r="D46" s="178"/>
    </row>
    <row r="47" spans="1:5" x14ac:dyDescent="0.25">
      <c r="A47" s="182" t="s">
        <v>2037</v>
      </c>
      <c r="B47" s="181"/>
      <c r="C47" s="181"/>
      <c r="D47" s="181"/>
    </row>
    <row r="48" spans="1:5" x14ac:dyDescent="0.25">
      <c r="A48" s="258" t="s">
        <v>247</v>
      </c>
      <c r="B48" s="159" t="s">
        <v>518</v>
      </c>
      <c r="C48" s="159" t="s">
        <v>519</v>
      </c>
      <c r="D48" s="159"/>
    </row>
    <row r="49" spans="1:4" x14ac:dyDescent="0.25">
      <c r="A49" s="257" t="s">
        <v>492</v>
      </c>
      <c r="B49" s="178">
        <v>66.100000000000009</v>
      </c>
      <c r="C49" s="178">
        <v>83.600000000000009</v>
      </c>
      <c r="D49" s="178"/>
    </row>
    <row r="50" spans="1:4" x14ac:dyDescent="0.25">
      <c r="A50" s="257" t="s">
        <v>493</v>
      </c>
      <c r="B50" s="178">
        <v>66.600000000000009</v>
      </c>
      <c r="C50" s="178">
        <v>84</v>
      </c>
      <c r="D50" s="178"/>
    </row>
    <row r="51" spans="1:4" x14ac:dyDescent="0.25">
      <c r="A51" s="256" t="s">
        <v>236</v>
      </c>
      <c r="B51" s="176">
        <v>66.5</v>
      </c>
      <c r="C51" s="176">
        <v>83.9</v>
      </c>
      <c r="D51" s="176"/>
    </row>
  </sheetData>
  <hyperlinks>
    <hyperlink ref="A3" r:id="rId1" xr:uid="{62D1C672-E636-4978-8EE5-18B58A84F5D2}"/>
  </hyperlinks>
  <pageMargins left="0.70000000000000007" right="0.70000000000000007" top="0.75" bottom="0.75" header="0.30000000000000004" footer="0.30000000000000004"/>
  <pageSetup paperSize="9" fitToWidth="0" fitToHeight="0" orientation="portrait" horizontalDpi="1200" verticalDpi="1200" r:id="rId2"/>
  <tableParts count="8">
    <tablePart r:id="rId3"/>
    <tablePart r:id="rId4"/>
    <tablePart r:id="rId5"/>
    <tablePart r:id="rId6"/>
    <tablePart r:id="rId7"/>
    <tablePart r:id="rId8"/>
    <tablePart r:id="rId9"/>
    <tablePart r:id="rId10"/>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034FC2-9FB4-4DFD-B7C9-DBC24442686E}">
  <dimension ref="A1:R67"/>
  <sheetViews>
    <sheetView workbookViewId="0"/>
  </sheetViews>
  <sheetFormatPr defaultColWidth="8.375" defaultRowHeight="14.25" x14ac:dyDescent="0.2"/>
  <cols>
    <col min="1" max="1" width="34.25" style="139" customWidth="1"/>
    <col min="2" max="2" width="15.75" style="139" customWidth="1"/>
    <col min="3" max="3" width="12.875" style="139" customWidth="1"/>
    <col min="4" max="4" width="11.25" style="139" customWidth="1"/>
    <col min="5" max="5" width="13.875" style="139" customWidth="1"/>
    <col min="6" max="6" width="17.75" style="139" bestFit="1" customWidth="1"/>
    <col min="7" max="8" width="16.5" style="139" bestFit="1" customWidth="1"/>
    <col min="9" max="17" width="10.125" style="139" bestFit="1" customWidth="1"/>
    <col min="18" max="18" width="9.375" style="139" customWidth="1"/>
    <col min="19" max="19" width="8.375" style="139" customWidth="1"/>
    <col min="20" max="16384" width="8.375" style="139"/>
  </cols>
  <sheetData>
    <row r="1" spans="1:14" ht="19.5" x14ac:dyDescent="0.2">
      <c r="A1" s="163" t="s">
        <v>1231</v>
      </c>
    </row>
    <row r="2" spans="1:14" x14ac:dyDescent="0.2">
      <c r="A2" s="139" t="s">
        <v>2075</v>
      </c>
      <c r="N2" s="162"/>
    </row>
    <row r="3" spans="1:14" x14ac:dyDescent="0.2">
      <c r="A3" s="98" t="s">
        <v>1230</v>
      </c>
      <c r="M3" s="162"/>
    </row>
    <row r="4" spans="1:14" x14ac:dyDescent="0.2">
      <c r="A4" s="98"/>
    </row>
    <row r="5" spans="1:14" ht="15" x14ac:dyDescent="0.2">
      <c r="A5" s="147" t="s">
        <v>1229</v>
      </c>
    </row>
    <row r="6" spans="1:14" ht="38.25" x14ac:dyDescent="0.2">
      <c r="A6" s="145" t="s">
        <v>1218</v>
      </c>
      <c r="B6" s="159" t="s">
        <v>1226</v>
      </c>
      <c r="C6" s="159" t="s">
        <v>1225</v>
      </c>
      <c r="D6" s="144"/>
      <c r="E6" s="144"/>
      <c r="G6" s="149"/>
    </row>
    <row r="7" spans="1:14" x14ac:dyDescent="0.2">
      <c r="A7" s="150" t="s">
        <v>235</v>
      </c>
      <c r="B7" s="161">
        <v>67</v>
      </c>
      <c r="C7" s="149">
        <v>50.06</v>
      </c>
      <c r="D7" s="149"/>
      <c r="E7" s="149"/>
      <c r="F7" s="149"/>
      <c r="G7" s="149"/>
      <c r="H7" s="149"/>
      <c r="I7" s="149"/>
      <c r="J7" s="149"/>
      <c r="K7" s="153"/>
      <c r="L7" s="153"/>
      <c r="M7" s="153"/>
      <c r="N7" s="153"/>
    </row>
    <row r="8" spans="1:14" ht="14.25" customHeight="1" x14ac:dyDescent="0.2">
      <c r="A8" s="150" t="s">
        <v>236</v>
      </c>
      <c r="B8" s="161">
        <v>52</v>
      </c>
      <c r="C8" s="149">
        <v>53.09</v>
      </c>
      <c r="D8" s="149"/>
      <c r="E8" s="149"/>
      <c r="F8" s="149"/>
      <c r="G8" s="149"/>
      <c r="H8" s="149"/>
      <c r="I8" s="149"/>
      <c r="J8" s="149"/>
      <c r="K8" s="146"/>
      <c r="L8" s="146"/>
      <c r="M8" s="146"/>
      <c r="N8" s="158"/>
    </row>
    <row r="9" spans="1:14" ht="14.25" customHeight="1" x14ac:dyDescent="0.2">
      <c r="A9" s="150" t="s">
        <v>237</v>
      </c>
      <c r="B9" s="161">
        <v>69</v>
      </c>
      <c r="C9" s="149">
        <v>53.29</v>
      </c>
      <c r="D9" s="149"/>
      <c r="E9" s="149"/>
      <c r="F9" s="146"/>
      <c r="G9" s="149"/>
      <c r="H9" s="149"/>
      <c r="I9" s="149"/>
      <c r="J9" s="149"/>
      <c r="K9" s="146"/>
      <c r="L9" s="146"/>
      <c r="M9" s="146"/>
      <c r="N9" s="158"/>
    </row>
    <row r="10" spans="1:14" x14ac:dyDescent="0.2">
      <c r="A10" s="150" t="s">
        <v>238</v>
      </c>
      <c r="B10" s="161">
        <v>280</v>
      </c>
      <c r="C10" s="149">
        <v>51.64</v>
      </c>
      <c r="D10" s="149"/>
      <c r="E10" s="149"/>
      <c r="F10" s="146"/>
      <c r="G10" s="149"/>
      <c r="H10" s="149"/>
      <c r="I10" s="149"/>
      <c r="J10" s="149"/>
      <c r="K10" s="146"/>
      <c r="L10" s="146"/>
      <c r="M10" s="146"/>
      <c r="N10" s="158"/>
    </row>
    <row r="11" spans="1:14" x14ac:dyDescent="0.2">
      <c r="A11" s="150" t="s">
        <v>1228</v>
      </c>
      <c r="B11" s="161">
        <v>75</v>
      </c>
      <c r="C11" s="149">
        <v>55.82</v>
      </c>
      <c r="D11" s="149"/>
      <c r="E11" s="149"/>
      <c r="F11" s="146"/>
      <c r="G11" s="149"/>
      <c r="H11" s="149"/>
      <c r="I11" s="149"/>
      <c r="J11" s="149"/>
      <c r="K11" s="146"/>
      <c r="L11" s="146"/>
      <c r="M11" s="146"/>
      <c r="N11" s="158"/>
    </row>
    <row r="12" spans="1:14" ht="14.25" customHeight="1" x14ac:dyDescent="0.2">
      <c r="A12" s="157" t="s">
        <v>17</v>
      </c>
      <c r="B12" s="160">
        <v>543</v>
      </c>
      <c r="C12" s="148">
        <v>52.370000000000005</v>
      </c>
      <c r="D12" s="148"/>
      <c r="E12" s="141"/>
      <c r="F12" s="146"/>
      <c r="G12" s="149"/>
      <c r="H12" s="149"/>
      <c r="I12" s="149"/>
      <c r="J12" s="149"/>
      <c r="K12" s="146"/>
      <c r="L12" s="146"/>
      <c r="M12" s="146"/>
      <c r="N12" s="158"/>
    </row>
    <row r="13" spans="1:14" ht="14.25" customHeight="1" x14ac:dyDescent="0.2">
      <c r="A13" s="147"/>
      <c r="B13" s="146"/>
      <c r="C13" s="146"/>
      <c r="D13" s="146"/>
      <c r="E13" s="146"/>
      <c r="F13" s="146"/>
      <c r="G13" s="146"/>
      <c r="H13" s="146"/>
      <c r="I13" s="146"/>
      <c r="J13" s="146"/>
      <c r="K13" s="146"/>
      <c r="L13" s="146"/>
      <c r="M13" s="146"/>
      <c r="N13" s="158"/>
    </row>
    <row r="14" spans="1:14" ht="14.25" customHeight="1" x14ac:dyDescent="0.2">
      <c r="A14" s="147" t="s">
        <v>1227</v>
      </c>
      <c r="B14" s="146"/>
      <c r="C14" s="146"/>
      <c r="D14" s="146"/>
      <c r="E14" s="146"/>
      <c r="F14" s="146"/>
      <c r="G14" s="146"/>
      <c r="H14" s="146"/>
      <c r="I14" s="146"/>
      <c r="J14" s="146"/>
      <c r="K14" s="146"/>
      <c r="L14" s="146"/>
      <c r="M14" s="146"/>
      <c r="N14" s="158"/>
    </row>
    <row r="15" spans="1:14" ht="38.25" x14ac:dyDescent="0.2">
      <c r="A15" s="145" t="s">
        <v>1218</v>
      </c>
      <c r="B15" s="159" t="s">
        <v>1226</v>
      </c>
      <c r="C15" s="159" t="s">
        <v>1225</v>
      </c>
      <c r="D15" s="153"/>
      <c r="E15" s="153"/>
      <c r="F15" s="153"/>
      <c r="G15" s="149"/>
      <c r="H15" s="149"/>
      <c r="I15" s="149"/>
      <c r="J15" s="149"/>
      <c r="K15" s="153"/>
      <c r="L15" s="153"/>
      <c r="M15" s="153"/>
      <c r="N15" s="153"/>
    </row>
    <row r="16" spans="1:14" x14ac:dyDescent="0.2">
      <c r="A16" s="143" t="s">
        <v>235</v>
      </c>
      <c r="B16" s="146">
        <v>67</v>
      </c>
      <c r="C16" s="140">
        <v>50.06</v>
      </c>
      <c r="D16" s="140"/>
      <c r="E16" s="140"/>
      <c r="F16" s="146"/>
      <c r="G16" s="149"/>
      <c r="H16" s="149"/>
      <c r="I16" s="149"/>
      <c r="J16" s="149"/>
      <c r="K16" s="146"/>
      <c r="L16" s="146"/>
      <c r="M16" s="146"/>
      <c r="N16" s="158"/>
    </row>
    <row r="17" spans="1:18" ht="14.25" customHeight="1" x14ac:dyDescent="0.2">
      <c r="A17" s="143" t="s">
        <v>241</v>
      </c>
      <c r="B17" s="146">
        <v>121</v>
      </c>
      <c r="C17" s="140">
        <v>53.21</v>
      </c>
      <c r="D17" s="140"/>
      <c r="E17" s="140"/>
      <c r="F17" s="146"/>
      <c r="G17" s="149"/>
      <c r="H17" s="149"/>
      <c r="I17" s="149"/>
      <c r="J17" s="149"/>
      <c r="K17" s="146"/>
      <c r="L17" s="146"/>
      <c r="M17" s="146"/>
      <c r="N17" s="158"/>
    </row>
    <row r="18" spans="1:18" x14ac:dyDescent="0.2">
      <c r="A18" s="143" t="s">
        <v>238</v>
      </c>
      <c r="B18" s="146">
        <v>355</v>
      </c>
      <c r="C18" s="140">
        <v>52.52</v>
      </c>
      <c r="D18" s="140"/>
      <c r="E18" s="140"/>
      <c r="F18" s="155"/>
      <c r="G18" s="149"/>
      <c r="H18" s="149"/>
      <c r="I18" s="149"/>
      <c r="J18" s="149"/>
      <c r="K18" s="155"/>
      <c r="L18" s="155"/>
      <c r="M18" s="155"/>
      <c r="N18" s="155"/>
    </row>
    <row r="19" spans="1:18" x14ac:dyDescent="0.2">
      <c r="A19" s="142" t="s">
        <v>17</v>
      </c>
      <c r="B19" s="155">
        <v>543</v>
      </c>
      <c r="C19" s="141">
        <v>52.370000000000005</v>
      </c>
      <c r="D19" s="141"/>
      <c r="E19" s="141"/>
      <c r="F19" s="155"/>
      <c r="G19" s="149"/>
      <c r="H19" s="149"/>
      <c r="I19" s="149"/>
      <c r="J19" s="149"/>
      <c r="K19" s="155"/>
      <c r="L19" s="155"/>
      <c r="M19" s="155"/>
      <c r="N19" s="155"/>
      <c r="O19" s="155"/>
      <c r="P19" s="155"/>
      <c r="Q19" s="155"/>
      <c r="R19" s="155"/>
    </row>
    <row r="20" spans="1:18" x14ac:dyDescent="0.2">
      <c r="A20" s="142"/>
      <c r="B20" s="141"/>
      <c r="C20" s="141"/>
      <c r="D20" s="141"/>
      <c r="E20" s="155"/>
      <c r="F20" s="155"/>
      <c r="G20" s="149"/>
      <c r="H20" s="149"/>
      <c r="I20" s="149"/>
      <c r="J20" s="149"/>
      <c r="K20" s="155"/>
      <c r="L20" s="155"/>
      <c r="M20" s="155"/>
      <c r="N20" s="155"/>
      <c r="O20" s="155"/>
      <c r="P20" s="155"/>
      <c r="Q20" s="155"/>
      <c r="R20" s="155"/>
    </row>
    <row r="21" spans="1:18" ht="15" x14ac:dyDescent="0.2">
      <c r="A21" s="147" t="s">
        <v>1224</v>
      </c>
      <c r="B21" s="151"/>
      <c r="C21" s="151"/>
      <c r="D21" s="151"/>
      <c r="E21" s="151"/>
      <c r="F21" s="151"/>
      <c r="G21" s="149"/>
      <c r="H21" s="149"/>
      <c r="I21" s="149"/>
      <c r="J21" s="149"/>
      <c r="K21" s="151"/>
      <c r="L21" s="151"/>
      <c r="M21" s="151"/>
      <c r="N21" s="151"/>
      <c r="O21" s="151"/>
      <c r="P21" s="151"/>
      <c r="Q21" s="151"/>
      <c r="R21" s="154"/>
    </row>
    <row r="22" spans="1:18" x14ac:dyDescent="0.2">
      <c r="A22" s="145" t="s">
        <v>1218</v>
      </c>
      <c r="B22" s="144" t="s">
        <v>506</v>
      </c>
      <c r="C22" s="144" t="s">
        <v>507</v>
      </c>
      <c r="D22" s="153" t="s">
        <v>508</v>
      </c>
      <c r="E22" s="153" t="s">
        <v>509</v>
      </c>
      <c r="G22" s="149"/>
      <c r="H22" s="149"/>
      <c r="I22" s="149"/>
      <c r="J22" s="149"/>
    </row>
    <row r="23" spans="1:18" x14ac:dyDescent="0.2">
      <c r="A23" s="150" t="s">
        <v>235</v>
      </c>
      <c r="B23" s="140">
        <v>11.53</v>
      </c>
      <c r="C23" s="140">
        <v>33.9</v>
      </c>
      <c r="D23" s="140">
        <v>61.22</v>
      </c>
      <c r="E23" s="140">
        <v>98.41</v>
      </c>
      <c r="G23" s="149"/>
      <c r="H23" s="149"/>
      <c r="I23" s="149"/>
      <c r="J23" s="149"/>
    </row>
    <row r="24" spans="1:18" x14ac:dyDescent="0.2">
      <c r="A24" s="150" t="s">
        <v>236</v>
      </c>
      <c r="B24" s="140">
        <v>14.47</v>
      </c>
      <c r="C24" s="140">
        <v>37.590000000000003</v>
      </c>
      <c r="D24" s="140">
        <v>66.900000000000006</v>
      </c>
      <c r="E24" s="140">
        <v>98.33</v>
      </c>
      <c r="G24" s="149"/>
      <c r="H24" s="149"/>
      <c r="I24" s="149"/>
      <c r="J24" s="149"/>
    </row>
    <row r="25" spans="1:18" x14ac:dyDescent="0.2">
      <c r="A25" s="150" t="s">
        <v>237</v>
      </c>
      <c r="B25" s="140">
        <v>15.370000000000001</v>
      </c>
      <c r="C25" s="140">
        <v>38.619999999999997</v>
      </c>
      <c r="D25" s="140">
        <v>68.89</v>
      </c>
      <c r="E25" s="140">
        <v>98.22</v>
      </c>
      <c r="G25" s="149"/>
      <c r="H25" s="149"/>
      <c r="I25" s="149"/>
      <c r="J25" s="149"/>
    </row>
    <row r="26" spans="1:18" x14ac:dyDescent="0.2">
      <c r="A26" s="150" t="s">
        <v>238</v>
      </c>
      <c r="B26" s="140">
        <v>20.22</v>
      </c>
      <c r="C26" s="140">
        <v>42.87</v>
      </c>
      <c r="D26" s="140">
        <v>74.66</v>
      </c>
      <c r="E26" s="140">
        <v>96.320000000000007</v>
      </c>
      <c r="G26" s="149"/>
      <c r="H26" s="149"/>
      <c r="I26" s="149"/>
      <c r="J26" s="149"/>
    </row>
    <row r="27" spans="1:18" x14ac:dyDescent="0.2">
      <c r="A27" s="150" t="s">
        <v>1228</v>
      </c>
      <c r="B27" s="140">
        <v>28.3</v>
      </c>
      <c r="C27" s="140">
        <v>47.160000000000004</v>
      </c>
      <c r="D27" s="140">
        <v>83.19</v>
      </c>
      <c r="E27" s="140">
        <v>97.69</v>
      </c>
      <c r="G27" s="149"/>
      <c r="H27" s="149"/>
      <c r="I27" s="149"/>
      <c r="J27" s="149"/>
    </row>
    <row r="28" spans="1:18" x14ac:dyDescent="0.2">
      <c r="A28" s="157" t="s">
        <v>17</v>
      </c>
      <c r="B28" s="141">
        <v>19.100000000000001</v>
      </c>
      <c r="C28" s="141">
        <v>41.31</v>
      </c>
      <c r="D28" s="141">
        <v>72.7</v>
      </c>
      <c r="E28" s="141">
        <v>97.2</v>
      </c>
      <c r="G28" s="149"/>
      <c r="H28" s="149"/>
      <c r="I28" s="149"/>
      <c r="J28" s="149"/>
    </row>
    <row r="29" spans="1:18" x14ac:dyDescent="0.2">
      <c r="A29" s="143"/>
      <c r="B29" s="146"/>
      <c r="C29" s="146"/>
      <c r="D29" s="146"/>
      <c r="E29" s="146"/>
    </row>
    <row r="30" spans="1:18" ht="15" x14ac:dyDescent="0.2">
      <c r="A30" s="147" t="s">
        <v>1223</v>
      </c>
      <c r="B30" s="146"/>
      <c r="C30" s="146"/>
      <c r="D30" s="146"/>
      <c r="E30" s="146"/>
    </row>
    <row r="31" spans="1:18" x14ac:dyDescent="0.2">
      <c r="A31" s="145" t="s">
        <v>1218</v>
      </c>
      <c r="B31" s="144" t="s">
        <v>506</v>
      </c>
      <c r="C31" s="144" t="s">
        <v>507</v>
      </c>
      <c r="D31" s="153" t="s">
        <v>508</v>
      </c>
      <c r="E31" s="153" t="s">
        <v>509</v>
      </c>
    </row>
    <row r="32" spans="1:18" x14ac:dyDescent="0.2">
      <c r="A32" s="143" t="s">
        <v>235</v>
      </c>
      <c r="B32" s="152">
        <v>11.53</v>
      </c>
      <c r="C32" s="152">
        <v>33.9</v>
      </c>
      <c r="D32" s="152">
        <v>61.22</v>
      </c>
      <c r="E32" s="152">
        <v>98.41</v>
      </c>
    </row>
    <row r="33" spans="1:18" x14ac:dyDescent="0.2">
      <c r="A33" s="143" t="s">
        <v>241</v>
      </c>
      <c r="B33" s="152">
        <v>14.98</v>
      </c>
      <c r="C33" s="152">
        <v>38.18</v>
      </c>
      <c r="D33" s="152">
        <v>68.03</v>
      </c>
      <c r="E33" s="152">
        <v>98.27</v>
      </c>
    </row>
    <row r="34" spans="1:18" x14ac:dyDescent="0.2">
      <c r="A34" s="143" t="s">
        <v>238</v>
      </c>
      <c r="B34" s="152">
        <v>21.93</v>
      </c>
      <c r="C34" s="152">
        <v>43.78</v>
      </c>
      <c r="D34" s="152">
        <v>76.460000000000008</v>
      </c>
      <c r="E34" s="152">
        <v>96.61</v>
      </c>
    </row>
    <row r="35" spans="1:18" x14ac:dyDescent="0.2">
      <c r="A35" s="142" t="s">
        <v>17</v>
      </c>
      <c r="B35" s="156">
        <v>19.100000000000001</v>
      </c>
      <c r="C35" s="156">
        <v>41.31</v>
      </c>
      <c r="D35" s="156">
        <v>72.7</v>
      </c>
      <c r="E35" s="156">
        <v>97.2</v>
      </c>
    </row>
    <row r="36" spans="1:18" x14ac:dyDescent="0.2">
      <c r="A36" s="143"/>
      <c r="B36" s="155"/>
      <c r="C36" s="155"/>
      <c r="D36" s="155"/>
      <c r="E36" s="155"/>
    </row>
    <row r="37" spans="1:18" ht="15" x14ac:dyDescent="0.2">
      <c r="A37" s="147" t="s">
        <v>1222</v>
      </c>
      <c r="B37" s="151"/>
      <c r="C37" s="151"/>
      <c r="D37" s="151"/>
      <c r="E37" s="151"/>
      <c r="F37" s="151"/>
      <c r="G37" s="151"/>
      <c r="H37" s="151"/>
      <c r="I37" s="151"/>
      <c r="J37" s="151"/>
      <c r="K37" s="151"/>
      <c r="L37" s="151"/>
      <c r="M37" s="151"/>
      <c r="N37" s="151"/>
      <c r="O37" s="151"/>
      <c r="P37" s="151"/>
      <c r="Q37" s="151"/>
      <c r="R37" s="154"/>
    </row>
    <row r="38" spans="1:18" ht="25.5" x14ac:dyDescent="0.2">
      <c r="A38" s="145" t="s">
        <v>1218</v>
      </c>
      <c r="B38" s="144" t="s">
        <v>510</v>
      </c>
      <c r="C38" s="144" t="s">
        <v>511</v>
      </c>
      <c r="D38" s="153" t="s">
        <v>512</v>
      </c>
      <c r="E38" s="153" t="s">
        <v>513</v>
      </c>
    </row>
    <row r="39" spans="1:18" x14ac:dyDescent="0.2">
      <c r="A39" s="150" t="s">
        <v>235</v>
      </c>
      <c r="B39" s="140">
        <v>45.44</v>
      </c>
      <c r="C39" s="140">
        <v>47</v>
      </c>
      <c r="D39" s="140">
        <v>51</v>
      </c>
      <c r="E39" s="140">
        <v>71.38</v>
      </c>
    </row>
    <row r="40" spans="1:18" x14ac:dyDescent="0.2">
      <c r="A40" s="150" t="s">
        <v>236</v>
      </c>
      <c r="B40" s="140">
        <v>48.08</v>
      </c>
      <c r="C40" s="140">
        <v>47.68</v>
      </c>
      <c r="D40" s="140">
        <v>52.56</v>
      </c>
      <c r="E40" s="140">
        <v>72.94</v>
      </c>
    </row>
    <row r="41" spans="1:18" x14ac:dyDescent="0.2">
      <c r="A41" s="150" t="s">
        <v>237</v>
      </c>
      <c r="B41" s="140">
        <v>48.53</v>
      </c>
      <c r="C41" s="140">
        <v>46.94</v>
      </c>
      <c r="D41" s="140">
        <v>53.09</v>
      </c>
      <c r="E41" s="140">
        <v>73.37</v>
      </c>
    </row>
    <row r="42" spans="1:18" x14ac:dyDescent="0.2">
      <c r="A42" s="150" t="s">
        <v>238</v>
      </c>
      <c r="B42" s="140">
        <v>47.65</v>
      </c>
      <c r="C42" s="140">
        <v>41.81</v>
      </c>
      <c r="D42" s="140">
        <v>45.2</v>
      </c>
      <c r="E42" s="140">
        <v>71.59</v>
      </c>
    </row>
    <row r="43" spans="1:18" x14ac:dyDescent="0.2">
      <c r="A43" s="150" t="s">
        <v>1228</v>
      </c>
      <c r="B43" s="140">
        <v>32.840000000000003</v>
      </c>
      <c r="C43" s="140">
        <v>22.66</v>
      </c>
      <c r="D43" s="140">
        <v>37.18</v>
      </c>
      <c r="E43" s="140">
        <v>68.260000000000005</v>
      </c>
    </row>
    <row r="44" spans="1:18" x14ac:dyDescent="0.2">
      <c r="A44" s="142" t="s">
        <v>17</v>
      </c>
      <c r="B44" s="141">
        <v>45.480000000000004</v>
      </c>
      <c r="C44" s="141">
        <v>41.02</v>
      </c>
      <c r="D44" s="141">
        <v>46.52</v>
      </c>
      <c r="E44" s="141">
        <v>71.460000000000008</v>
      </c>
    </row>
    <row r="45" spans="1:18" x14ac:dyDescent="0.2">
      <c r="A45" s="143"/>
      <c r="B45" s="146"/>
      <c r="C45" s="146"/>
      <c r="D45" s="146"/>
      <c r="E45" s="146"/>
    </row>
    <row r="46" spans="1:18" ht="15" x14ac:dyDescent="0.2">
      <c r="A46" s="147" t="s">
        <v>1221</v>
      </c>
      <c r="B46" s="146"/>
      <c r="C46" s="146"/>
      <c r="D46" s="146"/>
      <c r="E46" s="146"/>
    </row>
    <row r="47" spans="1:18" ht="25.5" x14ac:dyDescent="0.2">
      <c r="A47" s="145" t="s">
        <v>1218</v>
      </c>
      <c r="B47" s="144" t="s">
        <v>510</v>
      </c>
      <c r="C47" s="144" t="s">
        <v>511</v>
      </c>
      <c r="D47" s="153" t="s">
        <v>512</v>
      </c>
      <c r="E47" s="153" t="s">
        <v>513</v>
      </c>
    </row>
    <row r="48" spans="1:18" x14ac:dyDescent="0.2">
      <c r="A48" s="143" t="s">
        <v>235</v>
      </c>
      <c r="B48" s="152">
        <v>45.44</v>
      </c>
      <c r="C48" s="152">
        <v>47</v>
      </c>
      <c r="D48" s="152">
        <v>51</v>
      </c>
      <c r="E48" s="152">
        <v>71.38</v>
      </c>
    </row>
    <row r="49" spans="1:5" x14ac:dyDescent="0.2">
      <c r="A49" s="143" t="s">
        <v>241</v>
      </c>
      <c r="B49" s="152">
        <v>48.34</v>
      </c>
      <c r="C49" s="152">
        <v>47.26</v>
      </c>
      <c r="D49" s="152">
        <v>52.86</v>
      </c>
      <c r="E49" s="152">
        <v>73.180000000000007</v>
      </c>
    </row>
    <row r="50" spans="1:5" x14ac:dyDescent="0.2">
      <c r="A50" s="143" t="s">
        <v>238</v>
      </c>
      <c r="B50" s="152">
        <v>44.52</v>
      </c>
      <c r="C50" s="152">
        <v>37.76</v>
      </c>
      <c r="D50" s="152">
        <v>43.51</v>
      </c>
      <c r="E50" s="152">
        <v>70.89</v>
      </c>
    </row>
    <row r="51" spans="1:5" x14ac:dyDescent="0.2">
      <c r="A51" s="142" t="s">
        <v>17</v>
      </c>
      <c r="B51" s="148">
        <v>45.480000000000004</v>
      </c>
      <c r="C51" s="148">
        <v>41.02</v>
      </c>
      <c r="D51" s="148">
        <v>46.52</v>
      </c>
      <c r="E51" s="148">
        <v>71.460000000000008</v>
      </c>
    </row>
    <row r="53" spans="1:5" ht="15" x14ac:dyDescent="0.2">
      <c r="A53" s="147" t="s">
        <v>1220</v>
      </c>
      <c r="B53" s="151"/>
      <c r="C53" s="151"/>
      <c r="D53" s="151"/>
    </row>
    <row r="54" spans="1:5" x14ac:dyDescent="0.2">
      <c r="A54" s="145" t="s">
        <v>1218</v>
      </c>
      <c r="B54" s="144" t="s">
        <v>518</v>
      </c>
      <c r="C54" s="144" t="s">
        <v>519</v>
      </c>
      <c r="D54" s="144"/>
    </row>
    <row r="55" spans="1:5" x14ac:dyDescent="0.2">
      <c r="A55" s="150" t="s">
        <v>235</v>
      </c>
      <c r="B55" s="149">
        <v>36.93</v>
      </c>
      <c r="C55" s="149">
        <v>98.02</v>
      </c>
      <c r="D55" s="149"/>
    </row>
    <row r="56" spans="1:5" x14ac:dyDescent="0.2">
      <c r="A56" s="150" t="s">
        <v>236</v>
      </c>
      <c r="B56" s="149">
        <v>41.7</v>
      </c>
      <c r="C56" s="149">
        <v>97.600000000000009</v>
      </c>
      <c r="D56" s="149"/>
    </row>
    <row r="57" spans="1:5" x14ac:dyDescent="0.2">
      <c r="A57" s="150" t="s">
        <v>237</v>
      </c>
      <c r="B57" s="149">
        <v>43.13</v>
      </c>
      <c r="C57" s="149">
        <v>97.27</v>
      </c>
      <c r="D57" s="149"/>
    </row>
    <row r="58" spans="1:5" x14ac:dyDescent="0.2">
      <c r="A58" s="150" t="s">
        <v>238</v>
      </c>
      <c r="B58" s="149">
        <v>45.01</v>
      </c>
      <c r="C58" s="149">
        <v>94.73</v>
      </c>
      <c r="D58" s="149"/>
    </row>
    <row r="59" spans="1:5" x14ac:dyDescent="0.2">
      <c r="A59" s="150" t="s">
        <v>1228</v>
      </c>
      <c r="B59" s="149">
        <v>48.02</v>
      </c>
      <c r="C59" s="149">
        <v>95.09</v>
      </c>
      <c r="D59" s="149"/>
    </row>
    <row r="60" spans="1:5" x14ac:dyDescent="0.2">
      <c r="A60" s="142" t="s">
        <v>17</v>
      </c>
      <c r="B60" s="148">
        <v>43.87</v>
      </c>
      <c r="C60" s="148">
        <v>95.78</v>
      </c>
      <c r="D60" s="148"/>
    </row>
    <row r="61" spans="1:5" x14ac:dyDescent="0.2">
      <c r="A61" s="143"/>
      <c r="B61" s="140"/>
      <c r="C61" s="140"/>
      <c r="D61" s="140"/>
    </row>
    <row r="62" spans="1:5" ht="15" x14ac:dyDescent="0.2">
      <c r="A62" s="147" t="s">
        <v>1219</v>
      </c>
      <c r="B62" s="146"/>
      <c r="C62" s="146"/>
      <c r="D62" s="146"/>
    </row>
    <row r="63" spans="1:5" x14ac:dyDescent="0.2">
      <c r="A63" s="145" t="s">
        <v>1218</v>
      </c>
      <c r="B63" s="144" t="s">
        <v>518</v>
      </c>
      <c r="C63" s="144" t="s">
        <v>519</v>
      </c>
      <c r="D63" s="144"/>
    </row>
    <row r="64" spans="1:5" x14ac:dyDescent="0.2">
      <c r="A64" s="143" t="s">
        <v>235</v>
      </c>
      <c r="B64" s="140">
        <v>36.93</v>
      </c>
      <c r="C64" s="140">
        <v>98.02</v>
      </c>
      <c r="D64" s="140"/>
    </row>
    <row r="65" spans="1:4" x14ac:dyDescent="0.2">
      <c r="A65" s="143" t="s">
        <v>241</v>
      </c>
      <c r="B65" s="140">
        <v>42.52</v>
      </c>
      <c r="C65" s="140">
        <v>97.41</v>
      </c>
      <c r="D65" s="140"/>
    </row>
    <row r="66" spans="1:4" x14ac:dyDescent="0.2">
      <c r="A66" s="143" t="s">
        <v>238</v>
      </c>
      <c r="B66" s="140">
        <v>45.64</v>
      </c>
      <c r="C66" s="140">
        <v>94.8</v>
      </c>
      <c r="D66" s="140"/>
    </row>
    <row r="67" spans="1:4" x14ac:dyDescent="0.2">
      <c r="A67" s="142" t="s">
        <v>17</v>
      </c>
      <c r="B67" s="141">
        <v>43.87</v>
      </c>
      <c r="C67" s="141">
        <v>95.78</v>
      </c>
      <c r="D67" s="140"/>
    </row>
  </sheetData>
  <hyperlinks>
    <hyperlink ref="A3" r:id="rId1" xr:uid="{87663D18-9871-465C-8E9C-B2D7165CEC0D}"/>
  </hyperlinks>
  <pageMargins left="0.70000000000000007" right="0.70000000000000007" top="0.75" bottom="0.75" header="0.30000000000000004" footer="0.30000000000000004"/>
  <pageSetup paperSize="9" fitToWidth="0" fitToHeight="0" orientation="portrait" r:id="rId2"/>
  <tableParts count="8">
    <tablePart r:id="rId3"/>
    <tablePart r:id="rId4"/>
    <tablePart r:id="rId5"/>
    <tablePart r:id="rId6"/>
    <tablePart r:id="rId7"/>
    <tablePart r:id="rId8"/>
    <tablePart r:id="rId9"/>
    <tablePart r:id="rId10"/>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CDEAF2-07B8-443A-8DA3-1AF847A9664F}">
  <dimension ref="A1:R555"/>
  <sheetViews>
    <sheetView workbookViewId="0"/>
  </sheetViews>
  <sheetFormatPr defaultColWidth="8.375" defaultRowHeight="14.25" x14ac:dyDescent="0.2"/>
  <cols>
    <col min="1" max="1" width="14.625" style="139" customWidth="1"/>
    <col min="2" max="2" width="34.125" style="139" customWidth="1"/>
    <col min="3" max="3" width="27.25" style="139" customWidth="1"/>
    <col min="4" max="4" width="8.375" style="139" bestFit="1" customWidth="1"/>
    <col min="5" max="5" width="13" style="139" bestFit="1" customWidth="1"/>
    <col min="6" max="6" width="8" style="139" bestFit="1" customWidth="1"/>
    <col min="7" max="7" width="18.375" style="139" bestFit="1" customWidth="1"/>
    <col min="8" max="8" width="12.375" style="139" customWidth="1"/>
    <col min="9" max="10" width="12.25" style="139" customWidth="1"/>
    <col min="11" max="11" width="13.5" style="139" customWidth="1"/>
    <col min="12" max="12" width="15.75" style="139" customWidth="1"/>
    <col min="13" max="13" width="12" style="139" customWidth="1"/>
    <col min="14" max="14" width="11.375" style="139" customWidth="1"/>
    <col min="15" max="15" width="17.125" style="139" customWidth="1"/>
    <col min="16" max="16" width="14.375" style="139" customWidth="1"/>
    <col min="17" max="17" width="13" style="139" customWidth="1"/>
    <col min="18" max="18" width="9.375" style="139" customWidth="1"/>
    <col min="19" max="19" width="8.375" style="139" customWidth="1"/>
    <col min="20" max="16384" width="8.375" style="139"/>
  </cols>
  <sheetData>
    <row r="1" spans="1:12" ht="19.5" x14ac:dyDescent="0.2">
      <c r="A1" s="163" t="s">
        <v>1998</v>
      </c>
    </row>
    <row r="2" spans="1:12" x14ac:dyDescent="0.2">
      <c r="A2" s="139" t="s">
        <v>2076</v>
      </c>
      <c r="L2" s="162"/>
    </row>
    <row r="3" spans="1:12" x14ac:dyDescent="0.2">
      <c r="A3" s="98" t="s">
        <v>1230</v>
      </c>
    </row>
    <row r="4" spans="1:12" x14ac:dyDescent="0.2">
      <c r="A4" s="98"/>
    </row>
    <row r="5" spans="1:12" ht="15" x14ac:dyDescent="0.2">
      <c r="A5" s="147" t="s">
        <v>1997</v>
      </c>
    </row>
    <row r="6" spans="1:12" s="147" customFormat="1" ht="15" x14ac:dyDescent="0.2">
      <c r="A6" s="145" t="s">
        <v>1347</v>
      </c>
      <c r="B6" s="145" t="s">
        <v>1346</v>
      </c>
      <c r="C6" s="145" t="s">
        <v>1996</v>
      </c>
      <c r="D6" s="166" t="s">
        <v>510</v>
      </c>
      <c r="E6" s="166" t="s">
        <v>511</v>
      </c>
      <c r="F6" s="166" t="s">
        <v>512</v>
      </c>
      <c r="G6" s="166" t="s">
        <v>513</v>
      </c>
      <c r="H6" s="144"/>
      <c r="I6" s="139"/>
    </row>
    <row r="7" spans="1:12" s="154" customFormat="1" ht="14.25" customHeight="1" x14ac:dyDescent="0.2">
      <c r="A7" s="171" t="s">
        <v>250</v>
      </c>
      <c r="B7" s="171" t="s">
        <v>251</v>
      </c>
      <c r="C7" s="171" t="s">
        <v>235</v>
      </c>
      <c r="D7" s="170">
        <v>37.5</v>
      </c>
      <c r="E7" s="170">
        <v>41.6</v>
      </c>
      <c r="F7" s="170">
        <v>51.27</v>
      </c>
      <c r="G7" s="170">
        <v>63.26</v>
      </c>
      <c r="H7" s="170"/>
      <c r="I7" s="139"/>
    </row>
    <row r="8" spans="1:12" s="154" customFormat="1" ht="14.25" customHeight="1" x14ac:dyDescent="0.2">
      <c r="A8" s="171" t="s">
        <v>253</v>
      </c>
      <c r="B8" s="171" t="s">
        <v>254</v>
      </c>
      <c r="C8" s="171" t="s">
        <v>235</v>
      </c>
      <c r="D8" s="170">
        <v>46.74</v>
      </c>
      <c r="E8" s="170">
        <v>41.91</v>
      </c>
      <c r="F8" s="170">
        <v>48.12</v>
      </c>
      <c r="G8" s="170">
        <v>70.91</v>
      </c>
      <c r="H8" s="170"/>
    </row>
    <row r="9" spans="1:12" s="154" customFormat="1" ht="14.25" customHeight="1" x14ac:dyDescent="0.2">
      <c r="A9" s="171" t="s">
        <v>255</v>
      </c>
      <c r="B9" s="171" t="s">
        <v>256</v>
      </c>
      <c r="C9" s="171" t="s">
        <v>235</v>
      </c>
      <c r="D9" s="170">
        <v>49.36</v>
      </c>
      <c r="E9" s="170">
        <v>49.16</v>
      </c>
      <c r="F9" s="170">
        <v>39.42</v>
      </c>
      <c r="G9" s="170">
        <v>72.03</v>
      </c>
      <c r="H9" s="170"/>
    </row>
    <row r="10" spans="1:12" s="154" customFormat="1" ht="14.25" customHeight="1" x14ac:dyDescent="0.2">
      <c r="A10" s="171" t="s">
        <v>257</v>
      </c>
      <c r="B10" s="171" t="s">
        <v>258</v>
      </c>
      <c r="C10" s="171" t="s">
        <v>235</v>
      </c>
      <c r="D10" s="170">
        <v>60.2</v>
      </c>
      <c r="E10" s="170">
        <v>54.13</v>
      </c>
      <c r="F10" s="170">
        <v>33.93</v>
      </c>
      <c r="G10" s="170">
        <v>66.45</v>
      </c>
      <c r="H10" s="170"/>
    </row>
    <row r="11" spans="1:12" s="154" customFormat="1" ht="14.25" customHeight="1" x14ac:dyDescent="0.2">
      <c r="A11" s="171" t="s">
        <v>259</v>
      </c>
      <c r="B11" s="171" t="s">
        <v>260</v>
      </c>
      <c r="C11" s="171" t="s">
        <v>235</v>
      </c>
      <c r="D11" s="170">
        <v>43.15</v>
      </c>
      <c r="E11" s="170">
        <v>46.73</v>
      </c>
      <c r="F11" s="170">
        <v>54.61</v>
      </c>
      <c r="G11" s="170">
        <v>75.59</v>
      </c>
      <c r="H11" s="170"/>
    </row>
    <row r="12" spans="1:12" s="154" customFormat="1" ht="14.25" customHeight="1" x14ac:dyDescent="0.2">
      <c r="A12" s="171" t="s">
        <v>261</v>
      </c>
      <c r="B12" s="171" t="s">
        <v>262</v>
      </c>
      <c r="C12" s="171" t="s">
        <v>235</v>
      </c>
      <c r="D12" s="170">
        <v>39.01</v>
      </c>
      <c r="E12" s="170">
        <v>49.09</v>
      </c>
      <c r="F12" s="170">
        <v>48.35</v>
      </c>
      <c r="G12" s="170">
        <v>62.32</v>
      </c>
      <c r="H12" s="170"/>
    </row>
    <row r="13" spans="1:12" s="154" customFormat="1" ht="14.25" customHeight="1" x14ac:dyDescent="0.2">
      <c r="A13" s="171" t="s">
        <v>263</v>
      </c>
      <c r="B13" s="171" t="s">
        <v>264</v>
      </c>
      <c r="C13" s="171" t="s">
        <v>235</v>
      </c>
      <c r="D13" s="170">
        <v>51.61</v>
      </c>
      <c r="E13" s="170">
        <v>44.52</v>
      </c>
      <c r="F13" s="170">
        <v>54.19</v>
      </c>
      <c r="G13" s="170">
        <v>77</v>
      </c>
      <c r="H13" s="170"/>
    </row>
    <row r="14" spans="1:12" s="154" customFormat="1" ht="14.25" customHeight="1" x14ac:dyDescent="0.2">
      <c r="A14" s="171" t="s">
        <v>265</v>
      </c>
      <c r="B14" s="171" t="s">
        <v>266</v>
      </c>
      <c r="C14" s="171" t="s">
        <v>235</v>
      </c>
      <c r="D14" s="170">
        <v>55.88</v>
      </c>
      <c r="E14" s="170">
        <v>56.61</v>
      </c>
      <c r="F14" s="170">
        <v>59.08</v>
      </c>
      <c r="G14" s="170">
        <v>77.41</v>
      </c>
      <c r="H14" s="170"/>
    </row>
    <row r="15" spans="1:12" s="154" customFormat="1" ht="14.25" customHeight="1" x14ac:dyDescent="0.2">
      <c r="A15" s="171" t="s">
        <v>267</v>
      </c>
      <c r="B15" s="171" t="s">
        <v>268</v>
      </c>
      <c r="C15" s="171" t="s">
        <v>235</v>
      </c>
      <c r="D15" s="170">
        <v>44.52</v>
      </c>
      <c r="E15" s="170">
        <v>44.1</v>
      </c>
      <c r="F15" s="170">
        <v>44.62</v>
      </c>
      <c r="G15" s="170">
        <v>75.16</v>
      </c>
      <c r="H15" s="170"/>
    </row>
    <row r="16" spans="1:12" s="154" customFormat="1" ht="14.25" customHeight="1" x14ac:dyDescent="0.2">
      <c r="A16" s="171" t="s">
        <v>269</v>
      </c>
      <c r="B16" s="171" t="s">
        <v>270</v>
      </c>
      <c r="C16" s="171" t="s">
        <v>235</v>
      </c>
      <c r="D16" s="170">
        <v>48.31</v>
      </c>
      <c r="E16" s="170">
        <v>53.2</v>
      </c>
      <c r="F16" s="170">
        <v>53.94</v>
      </c>
      <c r="G16" s="170">
        <v>72</v>
      </c>
      <c r="H16" s="170"/>
    </row>
    <row r="17" spans="1:8" s="154" customFormat="1" ht="14.25" customHeight="1" x14ac:dyDescent="0.2">
      <c r="A17" s="171" t="s">
        <v>272</v>
      </c>
      <c r="B17" s="171" t="s">
        <v>273</v>
      </c>
      <c r="C17" s="171" t="s">
        <v>235</v>
      </c>
      <c r="D17" s="170">
        <v>53.21</v>
      </c>
      <c r="E17" s="170">
        <v>52.05</v>
      </c>
      <c r="F17" s="170">
        <v>63.45</v>
      </c>
      <c r="G17" s="170">
        <v>75.2</v>
      </c>
      <c r="H17" s="170"/>
    </row>
    <row r="18" spans="1:8" s="154" customFormat="1" ht="14.25" customHeight="1" x14ac:dyDescent="0.2">
      <c r="A18" s="171" t="s">
        <v>274</v>
      </c>
      <c r="B18" s="171" t="s">
        <v>275</v>
      </c>
      <c r="C18" s="171" t="s">
        <v>235</v>
      </c>
      <c r="D18" s="170">
        <v>40.69</v>
      </c>
      <c r="E18" s="170">
        <v>44.85</v>
      </c>
      <c r="F18" s="170">
        <v>56.99</v>
      </c>
      <c r="G18" s="170">
        <v>65.569999999999993</v>
      </c>
      <c r="H18" s="170"/>
    </row>
    <row r="19" spans="1:8" s="154" customFormat="1" ht="14.25" customHeight="1" x14ac:dyDescent="0.2">
      <c r="A19" s="171" t="s">
        <v>276</v>
      </c>
      <c r="B19" s="171" t="s">
        <v>277</v>
      </c>
      <c r="C19" s="171" t="s">
        <v>235</v>
      </c>
      <c r="D19" s="170">
        <v>47.33</v>
      </c>
      <c r="E19" s="170">
        <v>49.07</v>
      </c>
      <c r="F19" s="170">
        <v>56.06</v>
      </c>
      <c r="G19" s="170">
        <v>74.72</v>
      </c>
      <c r="H19" s="170"/>
    </row>
    <row r="20" spans="1:8" s="154" customFormat="1" ht="14.25" customHeight="1" x14ac:dyDescent="0.2">
      <c r="A20" s="171" t="s">
        <v>278</v>
      </c>
      <c r="B20" s="171" t="s">
        <v>279</v>
      </c>
      <c r="C20" s="171" t="s">
        <v>235</v>
      </c>
      <c r="D20" s="170">
        <v>45.51</v>
      </c>
      <c r="E20" s="170">
        <v>47.59</v>
      </c>
      <c r="F20" s="170">
        <v>53.61</v>
      </c>
      <c r="G20" s="170">
        <v>71.5</v>
      </c>
      <c r="H20" s="170"/>
    </row>
    <row r="21" spans="1:8" s="154" customFormat="1" ht="14.25" customHeight="1" x14ac:dyDescent="0.2">
      <c r="A21" s="171" t="s">
        <v>280</v>
      </c>
      <c r="B21" s="171" t="s">
        <v>281</v>
      </c>
      <c r="C21" s="171" t="s">
        <v>235</v>
      </c>
      <c r="D21" s="170">
        <v>57.07</v>
      </c>
      <c r="E21" s="170">
        <v>47.81</v>
      </c>
      <c r="F21" s="170">
        <v>50.62</v>
      </c>
      <c r="G21" s="170">
        <v>76.510000000000005</v>
      </c>
      <c r="H21" s="170"/>
    </row>
    <row r="22" spans="1:8" s="154" customFormat="1" ht="14.25" customHeight="1" x14ac:dyDescent="0.2">
      <c r="A22" s="171" t="s">
        <v>282</v>
      </c>
      <c r="B22" s="171" t="s">
        <v>283</v>
      </c>
      <c r="C22" s="171" t="s">
        <v>235</v>
      </c>
      <c r="D22" s="170">
        <v>47.04</v>
      </c>
      <c r="E22" s="170">
        <v>42.59</v>
      </c>
      <c r="F22" s="170">
        <v>46.84</v>
      </c>
      <c r="G22" s="170">
        <v>70.209999999999994</v>
      </c>
      <c r="H22" s="170"/>
    </row>
    <row r="23" spans="1:8" s="154" customFormat="1" ht="14.25" customHeight="1" x14ac:dyDescent="0.2">
      <c r="A23" s="171" t="s">
        <v>284</v>
      </c>
      <c r="B23" s="171" t="s">
        <v>285</v>
      </c>
      <c r="C23" s="171" t="s">
        <v>235</v>
      </c>
      <c r="D23" s="170">
        <v>46.38</v>
      </c>
      <c r="E23" s="170">
        <v>52.6</v>
      </c>
      <c r="F23" s="170">
        <v>50.1</v>
      </c>
      <c r="G23" s="170">
        <v>70.47</v>
      </c>
      <c r="H23" s="170"/>
    </row>
    <row r="24" spans="1:8" s="154" customFormat="1" ht="14.25" customHeight="1" x14ac:dyDescent="0.2">
      <c r="A24" s="171" t="s">
        <v>286</v>
      </c>
      <c r="B24" s="171" t="s">
        <v>287</v>
      </c>
      <c r="C24" s="171" t="s">
        <v>235</v>
      </c>
      <c r="D24" s="170">
        <v>50.87</v>
      </c>
      <c r="E24" s="170">
        <v>43.63</v>
      </c>
      <c r="F24" s="170">
        <v>34.08</v>
      </c>
      <c r="G24" s="170">
        <v>71.89</v>
      </c>
      <c r="H24" s="170"/>
    </row>
    <row r="25" spans="1:8" s="154" customFormat="1" ht="14.25" customHeight="1" x14ac:dyDescent="0.2">
      <c r="A25" s="171" t="s">
        <v>288</v>
      </c>
      <c r="B25" s="171" t="s">
        <v>289</v>
      </c>
      <c r="C25" s="171" t="s">
        <v>235</v>
      </c>
      <c r="D25" s="170">
        <v>37.65</v>
      </c>
      <c r="E25" s="170">
        <v>46.86</v>
      </c>
      <c r="F25" s="170">
        <v>55.08</v>
      </c>
      <c r="G25" s="170">
        <v>64.86</v>
      </c>
      <c r="H25" s="170"/>
    </row>
    <row r="26" spans="1:8" s="154" customFormat="1" ht="14.25" customHeight="1" x14ac:dyDescent="0.2">
      <c r="A26" s="171" t="s">
        <v>290</v>
      </c>
      <c r="B26" s="171" t="s">
        <v>291</v>
      </c>
      <c r="C26" s="171" t="s">
        <v>235</v>
      </c>
      <c r="D26" s="170">
        <v>54.27</v>
      </c>
      <c r="E26" s="170">
        <v>56.43</v>
      </c>
      <c r="F26" s="170">
        <v>53.93</v>
      </c>
      <c r="G26" s="170">
        <v>72.53</v>
      </c>
      <c r="H26" s="170"/>
    </row>
    <row r="27" spans="1:8" s="154" customFormat="1" ht="14.25" customHeight="1" x14ac:dyDescent="0.2">
      <c r="A27" s="171" t="s">
        <v>292</v>
      </c>
      <c r="B27" s="171" t="s">
        <v>293</v>
      </c>
      <c r="C27" s="171" t="s">
        <v>235</v>
      </c>
      <c r="D27" s="170">
        <v>38.14</v>
      </c>
      <c r="E27" s="170">
        <v>49.68</v>
      </c>
      <c r="F27" s="170">
        <v>49.48</v>
      </c>
      <c r="G27" s="170">
        <v>62.13</v>
      </c>
      <c r="H27" s="170"/>
    </row>
    <row r="28" spans="1:8" s="154" customFormat="1" ht="14.25" customHeight="1" x14ac:dyDescent="0.2">
      <c r="A28" s="171" t="s">
        <v>294</v>
      </c>
      <c r="B28" s="171" t="s">
        <v>295</v>
      </c>
      <c r="C28" s="171" t="s">
        <v>235</v>
      </c>
      <c r="D28" s="170">
        <v>65.41</v>
      </c>
      <c r="E28" s="170">
        <v>59.6</v>
      </c>
      <c r="F28" s="170">
        <v>64.260000000000005</v>
      </c>
      <c r="G28" s="170">
        <v>81.23</v>
      </c>
      <c r="H28" s="170"/>
    </row>
    <row r="29" spans="1:8" s="154" customFormat="1" ht="14.25" customHeight="1" x14ac:dyDescent="0.2">
      <c r="A29" s="171" t="s">
        <v>296</v>
      </c>
      <c r="B29" s="171" t="s">
        <v>297</v>
      </c>
      <c r="C29" s="171" t="s">
        <v>235</v>
      </c>
      <c r="D29" s="170">
        <v>46.12</v>
      </c>
      <c r="E29" s="170">
        <v>52.08</v>
      </c>
      <c r="F29" s="170">
        <v>64.19</v>
      </c>
      <c r="G29" s="170">
        <v>79.040000000000006</v>
      </c>
      <c r="H29" s="170"/>
    </row>
    <row r="30" spans="1:8" s="154" customFormat="1" ht="14.25" customHeight="1" x14ac:dyDescent="0.2">
      <c r="A30" s="171" t="s">
        <v>298</v>
      </c>
      <c r="B30" s="171" t="s">
        <v>299</v>
      </c>
      <c r="C30" s="171" t="s">
        <v>235</v>
      </c>
      <c r="D30" s="170">
        <v>41.84</v>
      </c>
      <c r="E30" s="170">
        <v>43.16</v>
      </c>
      <c r="F30" s="170">
        <v>57.73</v>
      </c>
      <c r="G30" s="170">
        <v>74.75</v>
      </c>
      <c r="H30" s="170"/>
    </row>
    <row r="31" spans="1:8" s="154" customFormat="1" ht="14.25" customHeight="1" x14ac:dyDescent="0.2">
      <c r="A31" s="171" t="s">
        <v>300</v>
      </c>
      <c r="B31" s="171" t="s">
        <v>301</v>
      </c>
      <c r="C31" s="171" t="s">
        <v>235</v>
      </c>
      <c r="D31" s="170">
        <v>36.53</v>
      </c>
      <c r="E31" s="170">
        <v>26.73</v>
      </c>
      <c r="F31" s="170">
        <v>31.78</v>
      </c>
      <c r="G31" s="170">
        <v>55.78</v>
      </c>
      <c r="H31" s="170"/>
    </row>
    <row r="32" spans="1:8" s="154" customFormat="1" ht="14.25" customHeight="1" x14ac:dyDescent="0.2">
      <c r="A32" s="171" t="s">
        <v>302</v>
      </c>
      <c r="B32" s="171" t="s">
        <v>303</v>
      </c>
      <c r="C32" s="171" t="s">
        <v>235</v>
      </c>
      <c r="D32" s="170">
        <v>68.760000000000005</v>
      </c>
      <c r="E32" s="170">
        <v>52.71</v>
      </c>
      <c r="F32" s="170">
        <v>53.53</v>
      </c>
      <c r="G32" s="170">
        <v>79.94</v>
      </c>
      <c r="H32" s="170"/>
    </row>
    <row r="33" spans="1:8" s="154" customFormat="1" ht="14.25" customHeight="1" x14ac:dyDescent="0.2">
      <c r="A33" s="171" t="s">
        <v>304</v>
      </c>
      <c r="B33" s="171" t="s">
        <v>305</v>
      </c>
      <c r="C33" s="171" t="s">
        <v>235</v>
      </c>
      <c r="D33" s="170">
        <v>54.01</v>
      </c>
      <c r="E33" s="170">
        <v>42.94</v>
      </c>
      <c r="F33" s="170">
        <v>41.99</v>
      </c>
      <c r="G33" s="170">
        <v>80.05</v>
      </c>
      <c r="H33" s="170"/>
    </row>
    <row r="34" spans="1:8" s="154" customFormat="1" ht="14.25" customHeight="1" x14ac:dyDescent="0.2">
      <c r="A34" s="171" t="s">
        <v>306</v>
      </c>
      <c r="B34" s="171" t="s">
        <v>307</v>
      </c>
      <c r="C34" s="171" t="s">
        <v>235</v>
      </c>
      <c r="D34" s="170">
        <v>57.36</v>
      </c>
      <c r="E34" s="170">
        <v>58.93</v>
      </c>
      <c r="F34" s="170">
        <v>62.89</v>
      </c>
      <c r="G34" s="170">
        <v>85.25</v>
      </c>
      <c r="H34" s="170"/>
    </row>
    <row r="35" spans="1:8" s="154" customFormat="1" ht="14.25" customHeight="1" x14ac:dyDescent="0.2">
      <c r="A35" s="171" t="s">
        <v>308</v>
      </c>
      <c r="B35" s="171" t="s">
        <v>309</v>
      </c>
      <c r="C35" s="171" t="s">
        <v>235</v>
      </c>
      <c r="D35" s="170">
        <v>39.99</v>
      </c>
      <c r="E35" s="170">
        <v>51.61</v>
      </c>
      <c r="F35" s="170">
        <v>48.82</v>
      </c>
      <c r="G35" s="170">
        <v>62.44</v>
      </c>
      <c r="H35" s="170"/>
    </row>
    <row r="36" spans="1:8" s="154" customFormat="1" ht="14.25" customHeight="1" x14ac:dyDescent="0.2">
      <c r="A36" s="171" t="s">
        <v>310</v>
      </c>
      <c r="B36" s="171" t="s">
        <v>311</v>
      </c>
      <c r="C36" s="171" t="s">
        <v>235</v>
      </c>
      <c r="D36" s="170">
        <v>45.95</v>
      </c>
      <c r="E36" s="170">
        <v>46.08</v>
      </c>
      <c r="F36" s="170">
        <v>58.55</v>
      </c>
      <c r="G36" s="170">
        <v>74.02</v>
      </c>
      <c r="H36" s="170"/>
    </row>
    <row r="37" spans="1:8" s="154" customFormat="1" ht="14.25" customHeight="1" x14ac:dyDescent="0.2">
      <c r="A37" s="171" t="s">
        <v>312</v>
      </c>
      <c r="B37" s="171" t="s">
        <v>313</v>
      </c>
      <c r="C37" s="171" t="s">
        <v>235</v>
      </c>
      <c r="D37" s="170">
        <v>46.76</v>
      </c>
      <c r="E37" s="170">
        <v>50.91</v>
      </c>
      <c r="F37" s="170">
        <v>44.71</v>
      </c>
      <c r="G37" s="170">
        <v>57.89</v>
      </c>
      <c r="H37" s="170"/>
    </row>
    <row r="38" spans="1:8" s="154" customFormat="1" ht="14.25" customHeight="1" x14ac:dyDescent="0.2">
      <c r="A38" s="171" t="s">
        <v>314</v>
      </c>
      <c r="B38" s="171" t="s">
        <v>315</v>
      </c>
      <c r="C38" s="171" t="s">
        <v>235</v>
      </c>
      <c r="D38" s="170">
        <v>39.57</v>
      </c>
      <c r="E38" s="170">
        <v>44.93</v>
      </c>
      <c r="F38" s="170">
        <v>61.18</v>
      </c>
      <c r="G38" s="170">
        <v>76.83</v>
      </c>
      <c r="H38" s="170"/>
    </row>
    <row r="39" spans="1:8" s="154" customFormat="1" ht="14.25" customHeight="1" x14ac:dyDescent="0.2">
      <c r="A39" s="171" t="s">
        <v>316</v>
      </c>
      <c r="B39" s="171" t="s">
        <v>317</v>
      </c>
      <c r="C39" s="171" t="s">
        <v>235</v>
      </c>
      <c r="D39" s="170">
        <v>36.119999999999997</v>
      </c>
      <c r="E39" s="170">
        <v>44.09</v>
      </c>
      <c r="F39" s="170">
        <v>51.79</v>
      </c>
      <c r="G39" s="170">
        <v>59.36</v>
      </c>
      <c r="H39" s="170"/>
    </row>
    <row r="40" spans="1:8" s="154" customFormat="1" ht="14.25" customHeight="1" x14ac:dyDescent="0.2">
      <c r="A40" s="171" t="s">
        <v>318</v>
      </c>
      <c r="B40" s="171" t="s">
        <v>319</v>
      </c>
      <c r="C40" s="171" t="s">
        <v>235</v>
      </c>
      <c r="D40" s="170">
        <v>29.79</v>
      </c>
      <c r="E40" s="170">
        <v>31.21</v>
      </c>
      <c r="F40" s="170">
        <v>43.4</v>
      </c>
      <c r="G40" s="170">
        <v>65.64</v>
      </c>
      <c r="H40" s="170"/>
    </row>
    <row r="41" spans="1:8" s="154" customFormat="1" ht="14.25" customHeight="1" x14ac:dyDescent="0.2">
      <c r="A41" s="171" t="s">
        <v>320</v>
      </c>
      <c r="B41" s="171" t="s">
        <v>321</v>
      </c>
      <c r="C41" s="171" t="s">
        <v>235</v>
      </c>
      <c r="D41" s="170">
        <v>57.71</v>
      </c>
      <c r="E41" s="170">
        <v>45.28</v>
      </c>
      <c r="F41" s="170">
        <v>41.16</v>
      </c>
      <c r="G41" s="170">
        <v>69.349999999999994</v>
      </c>
      <c r="H41" s="170"/>
    </row>
    <row r="42" spans="1:8" s="154" customFormat="1" ht="14.25" customHeight="1" x14ac:dyDescent="0.2">
      <c r="A42" s="171" t="s">
        <v>322</v>
      </c>
      <c r="B42" s="171" t="s">
        <v>323</v>
      </c>
      <c r="C42" s="171" t="s">
        <v>235</v>
      </c>
      <c r="D42" s="170">
        <v>45.87</v>
      </c>
      <c r="E42" s="170">
        <v>45.52</v>
      </c>
      <c r="F42" s="170">
        <v>49.5</v>
      </c>
      <c r="G42" s="170">
        <v>69.75</v>
      </c>
      <c r="H42" s="170"/>
    </row>
    <row r="43" spans="1:8" s="154" customFormat="1" ht="14.25" customHeight="1" x14ac:dyDescent="0.2">
      <c r="A43" s="171" t="s">
        <v>324</v>
      </c>
      <c r="B43" s="171" t="s">
        <v>325</v>
      </c>
      <c r="C43" s="171" t="s">
        <v>235</v>
      </c>
      <c r="D43" s="170">
        <v>60.14</v>
      </c>
      <c r="E43" s="170">
        <v>54.24</v>
      </c>
      <c r="F43" s="170">
        <v>59.83</v>
      </c>
      <c r="G43" s="170">
        <v>79.38</v>
      </c>
      <c r="H43" s="170"/>
    </row>
    <row r="44" spans="1:8" s="154" customFormat="1" ht="14.25" customHeight="1" x14ac:dyDescent="0.2">
      <c r="A44" s="171" t="s">
        <v>326</v>
      </c>
      <c r="B44" s="171" t="s">
        <v>327</v>
      </c>
      <c r="C44" s="171" t="s">
        <v>235</v>
      </c>
      <c r="D44" s="170">
        <v>35.49</v>
      </c>
      <c r="E44" s="170">
        <v>36.29</v>
      </c>
      <c r="F44" s="170">
        <v>45.98</v>
      </c>
      <c r="G44" s="170">
        <v>68.39</v>
      </c>
      <c r="H44" s="170"/>
    </row>
    <row r="45" spans="1:8" s="154" customFormat="1" ht="14.25" customHeight="1" x14ac:dyDescent="0.2">
      <c r="A45" s="171" t="s">
        <v>328</v>
      </c>
      <c r="B45" s="171" t="s">
        <v>329</v>
      </c>
      <c r="C45" s="171" t="s">
        <v>235</v>
      </c>
      <c r="D45" s="170">
        <v>47.14</v>
      </c>
      <c r="E45" s="170">
        <v>44.45</v>
      </c>
      <c r="F45" s="170">
        <v>36.96</v>
      </c>
      <c r="G45" s="170">
        <v>76.02</v>
      </c>
      <c r="H45" s="170"/>
    </row>
    <row r="46" spans="1:8" s="154" customFormat="1" ht="14.25" customHeight="1" x14ac:dyDescent="0.2">
      <c r="A46" s="171" t="s">
        <v>330</v>
      </c>
      <c r="B46" s="171" t="s">
        <v>331</v>
      </c>
      <c r="C46" s="171" t="s">
        <v>235</v>
      </c>
      <c r="D46" s="170">
        <v>37.33</v>
      </c>
      <c r="E46" s="170">
        <v>43.35</v>
      </c>
      <c r="F46" s="170">
        <v>47.46</v>
      </c>
      <c r="G46" s="170">
        <v>70.349999999999994</v>
      </c>
      <c r="H46" s="170"/>
    </row>
    <row r="47" spans="1:8" s="154" customFormat="1" ht="14.25" customHeight="1" x14ac:dyDescent="0.2">
      <c r="A47" s="171" t="s">
        <v>332</v>
      </c>
      <c r="B47" s="171" t="s">
        <v>333</v>
      </c>
      <c r="C47" s="171" t="s">
        <v>235</v>
      </c>
      <c r="D47" s="170">
        <v>46.57</v>
      </c>
      <c r="E47" s="170">
        <v>46.68</v>
      </c>
      <c r="F47" s="170">
        <v>57.23</v>
      </c>
      <c r="G47" s="170">
        <v>74.040000000000006</v>
      </c>
      <c r="H47" s="170"/>
    </row>
    <row r="48" spans="1:8" s="154" customFormat="1" ht="14.25" customHeight="1" x14ac:dyDescent="0.2">
      <c r="A48" s="171" t="s">
        <v>334</v>
      </c>
      <c r="B48" s="171" t="s">
        <v>335</v>
      </c>
      <c r="C48" s="171" t="s">
        <v>235</v>
      </c>
      <c r="D48" s="170">
        <v>56.61</v>
      </c>
      <c r="E48" s="170">
        <v>48.44</v>
      </c>
      <c r="F48" s="170">
        <v>53.74</v>
      </c>
      <c r="G48" s="170">
        <v>76.16</v>
      </c>
      <c r="H48" s="170"/>
    </row>
    <row r="49" spans="1:8" s="154" customFormat="1" ht="14.25" customHeight="1" x14ac:dyDescent="0.2">
      <c r="A49" s="171" t="s">
        <v>336</v>
      </c>
      <c r="B49" s="171" t="s">
        <v>337</v>
      </c>
      <c r="C49" s="171" t="s">
        <v>235</v>
      </c>
      <c r="D49" s="170">
        <v>40.700000000000003</v>
      </c>
      <c r="E49" s="170">
        <v>40.04</v>
      </c>
      <c r="F49" s="170">
        <v>35.880000000000003</v>
      </c>
      <c r="G49" s="170">
        <v>65.02</v>
      </c>
      <c r="H49" s="170"/>
    </row>
    <row r="50" spans="1:8" s="154" customFormat="1" ht="14.25" customHeight="1" x14ac:dyDescent="0.2">
      <c r="A50" s="171" t="s">
        <v>338</v>
      </c>
      <c r="B50" s="171" t="s">
        <v>339</v>
      </c>
      <c r="C50" s="171" t="s">
        <v>235</v>
      </c>
      <c r="D50" s="170">
        <v>48.54</v>
      </c>
      <c r="E50" s="170">
        <v>54.92</v>
      </c>
      <c r="F50" s="170">
        <v>65.17</v>
      </c>
      <c r="G50" s="170">
        <v>76.849999999999994</v>
      </c>
      <c r="H50" s="170"/>
    </row>
    <row r="51" spans="1:8" s="154" customFormat="1" ht="14.25" customHeight="1" x14ac:dyDescent="0.2">
      <c r="A51" s="171" t="s">
        <v>340</v>
      </c>
      <c r="B51" s="171" t="s">
        <v>341</v>
      </c>
      <c r="C51" s="171" t="s">
        <v>235</v>
      </c>
      <c r="D51" s="170">
        <v>44.87</v>
      </c>
      <c r="E51" s="170">
        <v>48.49</v>
      </c>
      <c r="F51" s="170">
        <v>56.25</v>
      </c>
      <c r="G51" s="170">
        <v>83.69</v>
      </c>
      <c r="H51" s="170"/>
    </row>
    <row r="52" spans="1:8" s="154" customFormat="1" ht="14.25" customHeight="1" x14ac:dyDescent="0.2">
      <c r="A52" s="171" t="s">
        <v>342</v>
      </c>
      <c r="B52" s="171" t="s">
        <v>343</v>
      </c>
      <c r="C52" s="171" t="s">
        <v>235</v>
      </c>
      <c r="D52" s="170">
        <v>42.49</v>
      </c>
      <c r="E52" s="170">
        <v>43.6</v>
      </c>
      <c r="F52" s="170">
        <v>49.62</v>
      </c>
      <c r="G52" s="170">
        <v>75.75</v>
      </c>
      <c r="H52" s="170"/>
    </row>
    <row r="53" spans="1:8" s="154" customFormat="1" ht="14.25" customHeight="1" x14ac:dyDescent="0.2">
      <c r="A53" s="171" t="s">
        <v>344</v>
      </c>
      <c r="B53" s="171" t="s">
        <v>345</v>
      </c>
      <c r="C53" s="171" t="s">
        <v>235</v>
      </c>
      <c r="D53" s="170">
        <v>36.229999999999997</v>
      </c>
      <c r="E53" s="170">
        <v>43.51</v>
      </c>
      <c r="F53" s="170">
        <v>40.69</v>
      </c>
      <c r="G53" s="170">
        <v>56.82</v>
      </c>
      <c r="H53" s="170"/>
    </row>
    <row r="54" spans="1:8" s="154" customFormat="1" ht="14.25" customHeight="1" x14ac:dyDescent="0.2">
      <c r="A54" s="171" t="s">
        <v>346</v>
      </c>
      <c r="B54" s="171" t="s">
        <v>347</v>
      </c>
      <c r="C54" s="171" t="s">
        <v>235</v>
      </c>
      <c r="D54" s="170">
        <v>36.81</v>
      </c>
      <c r="E54" s="170">
        <v>48.61</v>
      </c>
      <c r="F54" s="170">
        <v>44.57</v>
      </c>
      <c r="G54" s="170">
        <v>64.540000000000006</v>
      </c>
      <c r="H54" s="170"/>
    </row>
    <row r="55" spans="1:8" s="154" customFormat="1" ht="14.25" customHeight="1" x14ac:dyDescent="0.2">
      <c r="A55" s="171" t="s">
        <v>348</v>
      </c>
      <c r="B55" s="171" t="s">
        <v>349</v>
      </c>
      <c r="C55" s="171" t="s">
        <v>235</v>
      </c>
      <c r="D55" s="170">
        <v>43.08</v>
      </c>
      <c r="E55" s="170">
        <v>54.06</v>
      </c>
      <c r="F55" s="170">
        <v>59.57</v>
      </c>
      <c r="G55" s="170">
        <v>66.88</v>
      </c>
      <c r="H55" s="170"/>
    </row>
    <row r="56" spans="1:8" s="154" customFormat="1" ht="14.25" customHeight="1" x14ac:dyDescent="0.2">
      <c r="A56" s="171" t="s">
        <v>350</v>
      </c>
      <c r="B56" s="171" t="s">
        <v>351</v>
      </c>
      <c r="C56" s="171" t="s">
        <v>235</v>
      </c>
      <c r="D56" s="170">
        <v>55.85</v>
      </c>
      <c r="E56" s="170">
        <v>60.27</v>
      </c>
      <c r="F56" s="170">
        <v>72.819999999999993</v>
      </c>
      <c r="G56" s="170">
        <v>84.61</v>
      </c>
      <c r="H56" s="170"/>
    </row>
    <row r="57" spans="1:8" s="154" customFormat="1" ht="14.25" customHeight="1" x14ac:dyDescent="0.2">
      <c r="A57" s="171" t="s">
        <v>352</v>
      </c>
      <c r="B57" s="171" t="s">
        <v>353</v>
      </c>
      <c r="C57" s="171" t="s">
        <v>235</v>
      </c>
      <c r="D57" s="170">
        <v>55.17</v>
      </c>
      <c r="E57" s="170">
        <v>50.87</v>
      </c>
      <c r="F57" s="170">
        <v>61.19</v>
      </c>
      <c r="G57" s="170">
        <v>84.74</v>
      </c>
      <c r="H57" s="170"/>
    </row>
    <row r="58" spans="1:8" s="154" customFormat="1" ht="14.25" customHeight="1" x14ac:dyDescent="0.2">
      <c r="A58" s="171" t="s">
        <v>354</v>
      </c>
      <c r="B58" s="171" t="s">
        <v>355</v>
      </c>
      <c r="C58" s="171" t="s">
        <v>235</v>
      </c>
      <c r="D58" s="170">
        <v>28.08</v>
      </c>
      <c r="E58" s="170">
        <v>34.46</v>
      </c>
      <c r="F58" s="170">
        <v>43.83</v>
      </c>
      <c r="G58" s="170">
        <v>67.45</v>
      </c>
      <c r="H58" s="170"/>
    </row>
    <row r="59" spans="1:8" s="154" customFormat="1" ht="14.25" customHeight="1" x14ac:dyDescent="0.2">
      <c r="A59" s="171" t="s">
        <v>356</v>
      </c>
      <c r="B59" s="171" t="s">
        <v>357</v>
      </c>
      <c r="C59" s="171" t="s">
        <v>235</v>
      </c>
      <c r="D59" s="170">
        <v>44.71</v>
      </c>
      <c r="E59" s="170">
        <v>49.03</v>
      </c>
      <c r="F59" s="170">
        <v>54.64</v>
      </c>
      <c r="G59" s="170">
        <v>71.760000000000005</v>
      </c>
      <c r="H59" s="170"/>
    </row>
    <row r="60" spans="1:8" s="154" customFormat="1" ht="14.25" customHeight="1" x14ac:dyDescent="0.2">
      <c r="A60" s="171" t="s">
        <v>358</v>
      </c>
      <c r="B60" s="171" t="s">
        <v>359</v>
      </c>
      <c r="C60" s="171" t="s">
        <v>235</v>
      </c>
      <c r="D60" s="170">
        <v>40.36</v>
      </c>
      <c r="E60" s="170">
        <v>39.29</v>
      </c>
      <c r="F60" s="170">
        <v>56.33</v>
      </c>
      <c r="G60" s="170">
        <v>71.36</v>
      </c>
      <c r="H60" s="170"/>
    </row>
    <row r="61" spans="1:8" s="154" customFormat="1" ht="14.25" customHeight="1" x14ac:dyDescent="0.2">
      <c r="A61" s="171" t="s">
        <v>360</v>
      </c>
      <c r="B61" s="171" t="s">
        <v>361</v>
      </c>
      <c r="C61" s="171" t="s">
        <v>235</v>
      </c>
      <c r="D61" s="170">
        <v>30.63</v>
      </c>
      <c r="E61" s="170">
        <v>39.520000000000003</v>
      </c>
      <c r="F61" s="170">
        <v>28.08</v>
      </c>
      <c r="G61" s="170">
        <v>53.5</v>
      </c>
      <c r="H61" s="170"/>
    </row>
    <row r="62" spans="1:8" s="154" customFormat="1" ht="14.25" customHeight="1" x14ac:dyDescent="0.2">
      <c r="A62" s="171" t="s">
        <v>362</v>
      </c>
      <c r="B62" s="171" t="s">
        <v>363</v>
      </c>
      <c r="C62" s="171" t="s">
        <v>235</v>
      </c>
      <c r="D62" s="170">
        <v>55.03</v>
      </c>
      <c r="E62" s="170">
        <v>57.4</v>
      </c>
      <c r="F62" s="170">
        <v>62.21</v>
      </c>
      <c r="G62" s="170">
        <v>80.64</v>
      </c>
      <c r="H62" s="170"/>
    </row>
    <row r="63" spans="1:8" s="154" customFormat="1" ht="14.25" customHeight="1" x14ac:dyDescent="0.2">
      <c r="A63" s="171" t="s">
        <v>364</v>
      </c>
      <c r="B63" s="171" t="s">
        <v>365</v>
      </c>
      <c r="C63" s="171" t="s">
        <v>235</v>
      </c>
      <c r="D63" s="170">
        <v>40.369999999999997</v>
      </c>
      <c r="E63" s="170">
        <v>47.07</v>
      </c>
      <c r="F63" s="170">
        <v>43.99</v>
      </c>
      <c r="G63" s="170">
        <v>73.67</v>
      </c>
      <c r="H63" s="170"/>
    </row>
    <row r="64" spans="1:8" s="154" customFormat="1" ht="14.25" customHeight="1" x14ac:dyDescent="0.2">
      <c r="A64" s="171" t="s">
        <v>366</v>
      </c>
      <c r="B64" s="171" t="s">
        <v>367</v>
      </c>
      <c r="C64" s="171" t="s">
        <v>235</v>
      </c>
      <c r="D64" s="170">
        <v>36.82</v>
      </c>
      <c r="E64" s="170">
        <v>42.85</v>
      </c>
      <c r="F64" s="170">
        <v>46.65</v>
      </c>
      <c r="G64" s="170">
        <v>61.57</v>
      </c>
      <c r="H64" s="170"/>
    </row>
    <row r="65" spans="1:18" s="154" customFormat="1" ht="14.25" customHeight="1" x14ac:dyDescent="0.2">
      <c r="A65" s="171" t="s">
        <v>368</v>
      </c>
      <c r="B65" s="171" t="s">
        <v>369</v>
      </c>
      <c r="C65" s="171" t="s">
        <v>235</v>
      </c>
      <c r="D65" s="170">
        <v>38.89</v>
      </c>
      <c r="E65" s="170">
        <v>43.87</v>
      </c>
      <c r="F65" s="170">
        <v>43.15</v>
      </c>
      <c r="G65" s="170">
        <v>61.79</v>
      </c>
      <c r="H65" s="170"/>
    </row>
    <row r="66" spans="1:18" s="154" customFormat="1" ht="14.25" customHeight="1" x14ac:dyDescent="0.2">
      <c r="A66" s="171" t="s">
        <v>370</v>
      </c>
      <c r="B66" s="171" t="s">
        <v>371</v>
      </c>
      <c r="C66" s="171" t="s">
        <v>235</v>
      </c>
      <c r="D66" s="170">
        <v>37.229999999999997</v>
      </c>
      <c r="E66" s="170">
        <v>41.38</v>
      </c>
      <c r="F66" s="170">
        <v>49.66</v>
      </c>
      <c r="G66" s="170">
        <v>63.65</v>
      </c>
      <c r="H66" s="170"/>
    </row>
    <row r="67" spans="1:18" s="154" customFormat="1" ht="14.25" customHeight="1" x14ac:dyDescent="0.2">
      <c r="A67" s="171" t="s">
        <v>372</v>
      </c>
      <c r="B67" s="171" t="s">
        <v>373</v>
      </c>
      <c r="C67" s="171" t="s">
        <v>235</v>
      </c>
      <c r="D67" s="170">
        <v>50.96</v>
      </c>
      <c r="E67" s="170">
        <v>46.45</v>
      </c>
      <c r="F67" s="170">
        <v>54.41</v>
      </c>
      <c r="G67" s="170">
        <v>82.24</v>
      </c>
      <c r="H67" s="170"/>
    </row>
    <row r="68" spans="1:18" s="154" customFormat="1" ht="14.25" customHeight="1" x14ac:dyDescent="0.2">
      <c r="A68" s="171" t="s">
        <v>374</v>
      </c>
      <c r="B68" s="171" t="s">
        <v>375</v>
      </c>
      <c r="C68" s="171" t="s">
        <v>235</v>
      </c>
      <c r="D68" s="170">
        <v>44.5</v>
      </c>
      <c r="E68" s="170">
        <v>51.21</v>
      </c>
      <c r="F68" s="170">
        <v>58.77</v>
      </c>
      <c r="G68" s="170">
        <v>72.06</v>
      </c>
      <c r="H68" s="170"/>
    </row>
    <row r="69" spans="1:18" s="154" customFormat="1" ht="14.25" customHeight="1" x14ac:dyDescent="0.2">
      <c r="A69" s="171" t="s">
        <v>376</v>
      </c>
      <c r="B69" s="171" t="s">
        <v>377</v>
      </c>
      <c r="C69" s="171" t="s">
        <v>235</v>
      </c>
      <c r="D69" s="170">
        <v>32.5</v>
      </c>
      <c r="E69" s="170">
        <v>39.61</v>
      </c>
      <c r="F69" s="170">
        <v>51.25</v>
      </c>
      <c r="G69" s="170">
        <v>74.47</v>
      </c>
      <c r="H69" s="170"/>
    </row>
    <row r="70" spans="1:18" s="154" customFormat="1" ht="14.25" customHeight="1" x14ac:dyDescent="0.2">
      <c r="A70" s="171" t="s">
        <v>378</v>
      </c>
      <c r="B70" s="171" t="s">
        <v>379</v>
      </c>
      <c r="C70" s="171" t="s">
        <v>235</v>
      </c>
      <c r="D70" s="170">
        <v>39.130000000000003</v>
      </c>
      <c r="E70" s="170">
        <v>47.14</v>
      </c>
      <c r="F70" s="170">
        <v>57.17</v>
      </c>
      <c r="G70" s="170">
        <v>67.58</v>
      </c>
      <c r="H70" s="170"/>
    </row>
    <row r="71" spans="1:18" s="154" customFormat="1" ht="14.25" customHeight="1" x14ac:dyDescent="0.2">
      <c r="A71" s="171" t="s">
        <v>380</v>
      </c>
      <c r="B71" s="171" t="s">
        <v>381</v>
      </c>
      <c r="C71" s="171" t="s">
        <v>235</v>
      </c>
      <c r="D71" s="170">
        <v>32.5</v>
      </c>
      <c r="E71" s="170">
        <v>36.22</v>
      </c>
      <c r="F71" s="170">
        <v>38.51</v>
      </c>
      <c r="G71" s="170">
        <v>62.63</v>
      </c>
      <c r="H71" s="170"/>
    </row>
    <row r="72" spans="1:18" s="154" customFormat="1" ht="14.25" customHeight="1" x14ac:dyDescent="0.2">
      <c r="A72" s="171" t="s">
        <v>382</v>
      </c>
      <c r="B72" s="171" t="s">
        <v>383</v>
      </c>
      <c r="C72" s="171" t="s">
        <v>235</v>
      </c>
      <c r="D72" s="170">
        <v>45.79</v>
      </c>
      <c r="E72" s="170">
        <v>51.47</v>
      </c>
      <c r="F72" s="170">
        <v>44.99</v>
      </c>
      <c r="G72" s="170">
        <v>77.819999999999993</v>
      </c>
      <c r="H72" s="170"/>
    </row>
    <row r="73" spans="1:18" s="154" customFormat="1" ht="14.25" customHeight="1" x14ac:dyDescent="0.2">
      <c r="A73" s="171" t="s">
        <v>384</v>
      </c>
      <c r="B73" s="171" t="s">
        <v>385</v>
      </c>
      <c r="C73" s="171" t="s">
        <v>235</v>
      </c>
      <c r="D73" s="170">
        <v>53.53</v>
      </c>
      <c r="E73" s="170">
        <v>54.15</v>
      </c>
      <c r="F73" s="170">
        <v>62.86</v>
      </c>
      <c r="G73" s="170">
        <v>77.739999999999995</v>
      </c>
      <c r="H73" s="170"/>
    </row>
    <row r="74" spans="1:18" s="154" customFormat="1" ht="14.25" customHeight="1" x14ac:dyDescent="0.2">
      <c r="A74" s="171"/>
      <c r="B74" s="171"/>
      <c r="C74" s="171"/>
      <c r="D74" s="170"/>
      <c r="E74" s="170"/>
      <c r="F74" s="170"/>
      <c r="G74" s="170"/>
      <c r="H74" s="170"/>
    </row>
    <row r="75" spans="1:18" ht="14.25" customHeight="1" x14ac:dyDescent="0.2">
      <c r="A75" s="147" t="s">
        <v>1995</v>
      </c>
      <c r="B75" s="146"/>
      <c r="C75" s="146"/>
      <c r="D75" s="146"/>
      <c r="E75" s="146"/>
      <c r="F75" s="146"/>
      <c r="G75" s="146"/>
      <c r="H75" s="146"/>
      <c r="I75" s="146"/>
      <c r="J75" s="146"/>
      <c r="K75" s="146"/>
      <c r="L75" s="146"/>
      <c r="M75" s="146"/>
      <c r="N75" s="146"/>
      <c r="O75" s="146"/>
      <c r="P75" s="146"/>
      <c r="Q75" s="146"/>
      <c r="R75" s="158"/>
    </row>
    <row r="76" spans="1:18" s="147" customFormat="1" ht="15" x14ac:dyDescent="0.2">
      <c r="A76" s="145" t="s">
        <v>1347</v>
      </c>
      <c r="B76" s="145" t="s">
        <v>1346</v>
      </c>
      <c r="C76" s="145" t="s">
        <v>1117</v>
      </c>
      <c r="D76" s="166" t="s">
        <v>510</v>
      </c>
      <c r="E76" s="166" t="s">
        <v>511</v>
      </c>
      <c r="F76" s="166" t="s">
        <v>512</v>
      </c>
      <c r="G76" s="166" t="s">
        <v>513</v>
      </c>
      <c r="H76" s="144"/>
    </row>
    <row r="77" spans="1:18" s="154" customFormat="1" ht="14.25" customHeight="1" x14ac:dyDescent="0.2">
      <c r="A77" s="168" t="s">
        <v>1994</v>
      </c>
      <c r="B77" s="168" t="s">
        <v>1993</v>
      </c>
      <c r="C77" s="168" t="s">
        <v>238</v>
      </c>
      <c r="D77" s="167">
        <v>42.48</v>
      </c>
      <c r="E77" s="167">
        <v>48.05</v>
      </c>
      <c r="F77" s="167">
        <v>53.8</v>
      </c>
      <c r="G77" s="167">
        <v>77.459999999999994</v>
      </c>
      <c r="H77" s="167"/>
      <c r="I77" s="158"/>
    </row>
    <row r="78" spans="1:18" s="154" customFormat="1" ht="14.25" customHeight="1" x14ac:dyDescent="0.2">
      <c r="A78" s="168" t="s">
        <v>1992</v>
      </c>
      <c r="B78" s="168" t="s">
        <v>1991</v>
      </c>
      <c r="C78" s="168" t="s">
        <v>238</v>
      </c>
      <c r="D78" s="167">
        <v>35.46</v>
      </c>
      <c r="E78" s="167">
        <v>28.9</v>
      </c>
      <c r="F78" s="167">
        <v>44.46</v>
      </c>
      <c r="G78" s="167">
        <v>75.459999999999994</v>
      </c>
      <c r="H78" s="167"/>
      <c r="I78" s="158"/>
    </row>
    <row r="79" spans="1:18" s="154" customFormat="1" ht="14.25" customHeight="1" x14ac:dyDescent="0.2">
      <c r="A79" s="168" t="s">
        <v>1990</v>
      </c>
      <c r="B79" s="168" t="s">
        <v>1989</v>
      </c>
      <c r="C79" s="168" t="s">
        <v>238</v>
      </c>
      <c r="D79" s="167">
        <v>34.619999999999997</v>
      </c>
      <c r="E79" s="167">
        <v>29.22</v>
      </c>
      <c r="F79" s="167">
        <v>32.81</v>
      </c>
      <c r="G79" s="167">
        <v>72.22</v>
      </c>
      <c r="H79" s="167"/>
      <c r="I79" s="158"/>
    </row>
    <row r="80" spans="1:18" s="154" customFormat="1" ht="14.25" customHeight="1" x14ac:dyDescent="0.2">
      <c r="A80" s="168" t="s">
        <v>1988</v>
      </c>
      <c r="B80" s="168" t="s">
        <v>734</v>
      </c>
      <c r="C80" s="168" t="s">
        <v>238</v>
      </c>
      <c r="D80" s="167">
        <v>50.52</v>
      </c>
      <c r="E80" s="167">
        <v>47.72</v>
      </c>
      <c r="F80" s="167">
        <v>38.83</v>
      </c>
      <c r="G80" s="167">
        <v>68.03</v>
      </c>
      <c r="H80" s="167"/>
      <c r="I80" s="158"/>
    </row>
    <row r="81" spans="1:9" s="154" customFormat="1" ht="14.25" customHeight="1" x14ac:dyDescent="0.2">
      <c r="A81" s="168" t="s">
        <v>1987</v>
      </c>
      <c r="B81" s="168" t="s">
        <v>812</v>
      </c>
      <c r="C81" s="168" t="s">
        <v>238</v>
      </c>
      <c r="D81" s="167">
        <v>52.09</v>
      </c>
      <c r="E81" s="167">
        <v>51.88</v>
      </c>
      <c r="F81" s="167">
        <v>35.04</v>
      </c>
      <c r="G81" s="167">
        <v>74.790000000000006</v>
      </c>
      <c r="H81" s="167"/>
      <c r="I81" s="158"/>
    </row>
    <row r="82" spans="1:9" s="154" customFormat="1" ht="14.25" customHeight="1" x14ac:dyDescent="0.2">
      <c r="A82" s="168" t="s">
        <v>1986</v>
      </c>
      <c r="B82" s="168" t="s">
        <v>1985</v>
      </c>
      <c r="C82" s="168" t="s">
        <v>238</v>
      </c>
      <c r="D82" s="167">
        <v>52.33</v>
      </c>
      <c r="E82" s="167">
        <v>45.85</v>
      </c>
      <c r="F82" s="167">
        <v>40.33</v>
      </c>
      <c r="G82" s="167">
        <v>78.680000000000007</v>
      </c>
      <c r="H82" s="167"/>
      <c r="I82" s="158"/>
    </row>
    <row r="83" spans="1:9" s="154" customFormat="1" ht="14.25" customHeight="1" x14ac:dyDescent="0.2">
      <c r="A83" s="168" t="s">
        <v>1984</v>
      </c>
      <c r="B83" s="168" t="s">
        <v>1983</v>
      </c>
      <c r="C83" s="168" t="s">
        <v>1228</v>
      </c>
      <c r="D83" s="167">
        <v>46.43</v>
      </c>
      <c r="E83" s="167">
        <v>35.729999999999997</v>
      </c>
      <c r="F83" s="167">
        <v>41.6</v>
      </c>
      <c r="G83" s="167">
        <v>85.02</v>
      </c>
      <c r="H83" s="167"/>
      <c r="I83" s="158"/>
    </row>
    <row r="84" spans="1:9" s="154" customFormat="1" ht="14.25" customHeight="1" x14ac:dyDescent="0.2">
      <c r="A84" s="168" t="s">
        <v>1982</v>
      </c>
      <c r="B84" s="168" t="s">
        <v>1981</v>
      </c>
      <c r="C84" s="168" t="s">
        <v>238</v>
      </c>
      <c r="D84" s="167">
        <v>58.21</v>
      </c>
      <c r="E84" s="167">
        <v>42.55</v>
      </c>
      <c r="F84" s="167">
        <v>32.76</v>
      </c>
      <c r="G84" s="167">
        <v>81.84</v>
      </c>
      <c r="H84" s="167"/>
      <c r="I84" s="158"/>
    </row>
    <row r="85" spans="1:9" s="154" customFormat="1" ht="14.25" customHeight="1" x14ac:dyDescent="0.2">
      <c r="A85" s="168" t="s">
        <v>1980</v>
      </c>
      <c r="B85" s="168" t="s">
        <v>1979</v>
      </c>
      <c r="C85" s="168" t="s">
        <v>238</v>
      </c>
      <c r="D85" s="167">
        <v>55.02</v>
      </c>
      <c r="E85" s="167">
        <v>45.08</v>
      </c>
      <c r="F85" s="167">
        <v>33.729999999999997</v>
      </c>
      <c r="G85" s="167">
        <v>78.34</v>
      </c>
      <c r="H85" s="167"/>
      <c r="I85" s="158"/>
    </row>
    <row r="86" spans="1:9" s="154" customFormat="1" ht="14.25" customHeight="1" x14ac:dyDescent="0.2">
      <c r="A86" s="168" t="s">
        <v>1978</v>
      </c>
      <c r="B86" s="168" t="s">
        <v>1977</v>
      </c>
      <c r="C86" s="168" t="s">
        <v>238</v>
      </c>
      <c r="D86" s="167">
        <v>44.7</v>
      </c>
      <c r="E86" s="167">
        <v>39.229999999999997</v>
      </c>
      <c r="F86" s="167">
        <v>51.86</v>
      </c>
      <c r="G86" s="167">
        <v>74.23</v>
      </c>
      <c r="H86" s="167"/>
      <c r="I86" s="158"/>
    </row>
    <row r="87" spans="1:9" s="154" customFormat="1" ht="14.25" customHeight="1" x14ac:dyDescent="0.2">
      <c r="A87" s="168" t="s">
        <v>1976</v>
      </c>
      <c r="B87" s="168" t="s">
        <v>1975</v>
      </c>
      <c r="C87" s="168" t="s">
        <v>238</v>
      </c>
      <c r="D87" s="167">
        <v>47.62</v>
      </c>
      <c r="E87" s="167">
        <v>57.28</v>
      </c>
      <c r="F87" s="167">
        <v>66.599999999999994</v>
      </c>
      <c r="G87" s="167">
        <v>79.5</v>
      </c>
      <c r="H87" s="167"/>
      <c r="I87" s="158"/>
    </row>
    <row r="88" spans="1:9" s="154" customFormat="1" ht="14.25" customHeight="1" x14ac:dyDescent="0.2">
      <c r="A88" s="168" t="s">
        <v>1974</v>
      </c>
      <c r="B88" s="168" t="s">
        <v>1973</v>
      </c>
      <c r="C88" s="168" t="s">
        <v>238</v>
      </c>
      <c r="D88" s="167">
        <v>43.47</v>
      </c>
      <c r="E88" s="167">
        <v>35.74</v>
      </c>
      <c r="F88" s="167">
        <v>41.71</v>
      </c>
      <c r="G88" s="167">
        <v>57.24</v>
      </c>
      <c r="H88" s="167"/>
      <c r="I88" s="158"/>
    </row>
    <row r="89" spans="1:9" s="154" customFormat="1" ht="14.25" customHeight="1" x14ac:dyDescent="0.2">
      <c r="A89" s="168" t="s">
        <v>1972</v>
      </c>
      <c r="B89" s="168" t="s">
        <v>1971</v>
      </c>
      <c r="C89" s="168" t="s">
        <v>1228</v>
      </c>
      <c r="D89" s="167">
        <v>30.56</v>
      </c>
      <c r="E89" s="167">
        <v>18.79</v>
      </c>
      <c r="F89" s="167">
        <v>32.159999999999997</v>
      </c>
      <c r="G89" s="167">
        <v>78.11</v>
      </c>
      <c r="H89" s="167"/>
      <c r="I89" s="158"/>
    </row>
    <row r="90" spans="1:9" s="154" customFormat="1" ht="14.25" customHeight="1" x14ac:dyDescent="0.2">
      <c r="A90" s="168" t="s">
        <v>1970</v>
      </c>
      <c r="B90" s="168" t="s">
        <v>1969</v>
      </c>
      <c r="C90" s="168" t="s">
        <v>238</v>
      </c>
      <c r="D90" s="167">
        <v>38.1</v>
      </c>
      <c r="E90" s="167">
        <v>37.380000000000003</v>
      </c>
      <c r="F90" s="167">
        <v>51.38</v>
      </c>
      <c r="G90" s="167">
        <v>73.97</v>
      </c>
      <c r="H90" s="167"/>
      <c r="I90" s="158"/>
    </row>
    <row r="91" spans="1:9" s="154" customFormat="1" ht="14.25" customHeight="1" x14ac:dyDescent="0.2">
      <c r="A91" s="168" t="s">
        <v>1968</v>
      </c>
      <c r="B91" s="168" t="s">
        <v>1967</v>
      </c>
      <c r="C91" s="168" t="s">
        <v>1228</v>
      </c>
      <c r="D91" s="167">
        <v>24.14</v>
      </c>
      <c r="E91" s="167">
        <v>15.47</v>
      </c>
      <c r="F91" s="167">
        <v>34.46</v>
      </c>
      <c r="G91" s="167">
        <v>62.01</v>
      </c>
      <c r="H91" s="167"/>
      <c r="I91" s="158"/>
    </row>
    <row r="92" spans="1:9" s="154" customFormat="1" ht="14.25" customHeight="1" x14ac:dyDescent="0.2">
      <c r="A92" s="168" t="s">
        <v>1966</v>
      </c>
      <c r="B92" s="168" t="s">
        <v>1024</v>
      </c>
      <c r="C92" s="168" t="s">
        <v>238</v>
      </c>
      <c r="D92" s="167">
        <v>39.57</v>
      </c>
      <c r="E92" s="167">
        <v>41.18</v>
      </c>
      <c r="F92" s="167">
        <v>54.21</v>
      </c>
      <c r="G92" s="167">
        <v>66.97</v>
      </c>
      <c r="H92" s="167"/>
      <c r="I92" s="158"/>
    </row>
    <row r="93" spans="1:9" s="154" customFormat="1" ht="14.25" customHeight="1" x14ac:dyDescent="0.2">
      <c r="A93" s="168" t="s">
        <v>1965</v>
      </c>
      <c r="B93" s="168" t="s">
        <v>1964</v>
      </c>
      <c r="C93" s="168" t="s">
        <v>1228</v>
      </c>
      <c r="D93" s="167">
        <v>43.48</v>
      </c>
      <c r="E93" s="167">
        <v>57</v>
      </c>
      <c r="F93" s="167">
        <v>60</v>
      </c>
      <c r="G93" s="167">
        <v>80.48</v>
      </c>
      <c r="H93" s="167"/>
      <c r="I93" s="158"/>
    </row>
    <row r="94" spans="1:9" s="154" customFormat="1" ht="14.25" customHeight="1" x14ac:dyDescent="0.2">
      <c r="A94" s="168" t="s">
        <v>1963</v>
      </c>
      <c r="B94" s="168" t="s">
        <v>1962</v>
      </c>
      <c r="C94" s="168" t="s">
        <v>1228</v>
      </c>
      <c r="D94" s="167">
        <v>50</v>
      </c>
      <c r="E94" s="167">
        <v>54.55</v>
      </c>
      <c r="F94" s="167">
        <v>37.94</v>
      </c>
      <c r="G94" s="167">
        <v>75.239999999999995</v>
      </c>
      <c r="H94" s="167"/>
      <c r="I94" s="158"/>
    </row>
    <row r="95" spans="1:9" s="154" customFormat="1" ht="14.25" customHeight="1" x14ac:dyDescent="0.2">
      <c r="A95" s="168" t="s">
        <v>1961</v>
      </c>
      <c r="B95" s="168" t="s">
        <v>1960</v>
      </c>
      <c r="C95" s="168" t="s">
        <v>1228</v>
      </c>
      <c r="D95" s="167">
        <v>22.17</v>
      </c>
      <c r="E95" s="167">
        <v>22.48</v>
      </c>
      <c r="F95" s="167">
        <v>42.17</v>
      </c>
      <c r="G95" s="167">
        <v>71.63</v>
      </c>
      <c r="H95" s="167"/>
      <c r="I95" s="158"/>
    </row>
    <row r="96" spans="1:9" s="154" customFormat="1" ht="14.25" customHeight="1" x14ac:dyDescent="0.2">
      <c r="A96" s="168" t="s">
        <v>1959</v>
      </c>
      <c r="B96" s="168" t="s">
        <v>1958</v>
      </c>
      <c r="C96" s="168" t="s">
        <v>238</v>
      </c>
      <c r="D96" s="167">
        <v>48.16</v>
      </c>
      <c r="E96" s="167">
        <v>33.08</v>
      </c>
      <c r="F96" s="167">
        <v>43.05</v>
      </c>
      <c r="G96" s="167">
        <v>61.79</v>
      </c>
      <c r="H96" s="167"/>
      <c r="I96" s="158"/>
    </row>
    <row r="97" spans="1:9" s="154" customFormat="1" ht="14.25" customHeight="1" x14ac:dyDescent="0.2">
      <c r="A97" s="168" t="s">
        <v>1957</v>
      </c>
      <c r="B97" s="168" t="s">
        <v>1956</v>
      </c>
      <c r="C97" s="168" t="s">
        <v>238</v>
      </c>
      <c r="D97" s="167">
        <v>36.67</v>
      </c>
      <c r="E97" s="167">
        <v>32.090000000000003</v>
      </c>
      <c r="F97" s="167">
        <v>40.409999999999997</v>
      </c>
      <c r="G97" s="167">
        <v>58.96</v>
      </c>
      <c r="H97" s="167"/>
      <c r="I97" s="158"/>
    </row>
    <row r="98" spans="1:9" s="154" customFormat="1" ht="14.25" customHeight="1" x14ac:dyDescent="0.2">
      <c r="A98" s="168" t="s">
        <v>1955</v>
      </c>
      <c r="B98" s="168" t="s">
        <v>1954</v>
      </c>
      <c r="C98" s="168" t="s">
        <v>238</v>
      </c>
      <c r="D98" s="167">
        <v>42.06</v>
      </c>
      <c r="E98" s="167">
        <v>30.74</v>
      </c>
      <c r="F98" s="167">
        <v>32.520000000000003</v>
      </c>
      <c r="G98" s="167">
        <v>58.22</v>
      </c>
      <c r="H98" s="167"/>
      <c r="I98" s="158"/>
    </row>
    <row r="99" spans="1:9" s="154" customFormat="1" ht="14.25" customHeight="1" x14ac:dyDescent="0.2">
      <c r="A99" s="168" t="s">
        <v>1953</v>
      </c>
      <c r="B99" s="168" t="s">
        <v>1952</v>
      </c>
      <c r="C99" s="168" t="s">
        <v>238</v>
      </c>
      <c r="D99" s="167">
        <v>31.17</v>
      </c>
      <c r="E99" s="167">
        <v>24.14</v>
      </c>
      <c r="F99" s="167">
        <v>20.57</v>
      </c>
      <c r="G99" s="167">
        <v>55.6</v>
      </c>
      <c r="H99" s="167"/>
      <c r="I99" s="158"/>
    </row>
    <row r="100" spans="1:9" s="154" customFormat="1" ht="14.25" customHeight="1" x14ac:dyDescent="0.2">
      <c r="A100" s="168" t="s">
        <v>1951</v>
      </c>
      <c r="B100" s="168" t="s">
        <v>1950</v>
      </c>
      <c r="C100" s="168" t="s">
        <v>238</v>
      </c>
      <c r="D100" s="167">
        <v>46.08</v>
      </c>
      <c r="E100" s="167">
        <v>29.59</v>
      </c>
      <c r="F100" s="167">
        <v>40.840000000000003</v>
      </c>
      <c r="G100" s="167">
        <v>61.93</v>
      </c>
      <c r="H100" s="167"/>
      <c r="I100" s="158"/>
    </row>
    <row r="101" spans="1:9" s="154" customFormat="1" ht="14.25" customHeight="1" x14ac:dyDescent="0.2">
      <c r="A101" s="168" t="s">
        <v>1949</v>
      </c>
      <c r="B101" s="168" t="s">
        <v>1948</v>
      </c>
      <c r="C101" s="168" t="s">
        <v>238</v>
      </c>
      <c r="D101" s="167">
        <v>49.69</v>
      </c>
      <c r="E101" s="167">
        <v>52.48</v>
      </c>
      <c r="F101" s="167">
        <v>39.78</v>
      </c>
      <c r="G101" s="167">
        <v>84.05</v>
      </c>
      <c r="H101" s="167"/>
      <c r="I101" s="158"/>
    </row>
    <row r="102" spans="1:9" s="154" customFormat="1" ht="14.25" customHeight="1" x14ac:dyDescent="0.2">
      <c r="A102" s="168" t="s">
        <v>1947</v>
      </c>
      <c r="B102" s="168" t="s">
        <v>1946</v>
      </c>
      <c r="C102" s="168" t="s">
        <v>238</v>
      </c>
      <c r="D102" s="167">
        <v>50.39</v>
      </c>
      <c r="E102" s="167">
        <v>37.869999999999997</v>
      </c>
      <c r="F102" s="167">
        <v>53.21</v>
      </c>
      <c r="G102" s="167">
        <v>64.959999999999994</v>
      </c>
      <c r="H102" s="167"/>
      <c r="I102" s="158"/>
    </row>
    <row r="103" spans="1:9" s="154" customFormat="1" ht="14.25" customHeight="1" x14ac:dyDescent="0.2">
      <c r="A103" s="168" t="s">
        <v>1945</v>
      </c>
      <c r="B103" s="168" t="s">
        <v>1944</v>
      </c>
      <c r="C103" s="168" t="s">
        <v>238</v>
      </c>
      <c r="D103" s="167">
        <v>36.54</v>
      </c>
      <c r="E103" s="167">
        <v>21.37</v>
      </c>
      <c r="F103" s="167">
        <v>25.64</v>
      </c>
      <c r="G103" s="167">
        <v>65.2</v>
      </c>
      <c r="H103" s="167"/>
      <c r="I103" s="158"/>
    </row>
    <row r="104" spans="1:9" s="154" customFormat="1" ht="14.25" customHeight="1" x14ac:dyDescent="0.2">
      <c r="A104" s="168" t="s">
        <v>1943</v>
      </c>
      <c r="B104" s="168" t="s">
        <v>1942</v>
      </c>
      <c r="C104" s="168" t="s">
        <v>238</v>
      </c>
      <c r="D104" s="167">
        <v>34.31</v>
      </c>
      <c r="E104" s="167">
        <v>25.4</v>
      </c>
      <c r="F104" s="167">
        <v>34.53</v>
      </c>
      <c r="G104" s="167">
        <v>65.44</v>
      </c>
      <c r="H104" s="167"/>
      <c r="I104" s="158"/>
    </row>
    <row r="105" spans="1:9" s="154" customFormat="1" ht="14.25" customHeight="1" x14ac:dyDescent="0.2">
      <c r="A105" s="168" t="s">
        <v>1941</v>
      </c>
      <c r="B105" s="168" t="s">
        <v>1940</v>
      </c>
      <c r="C105" s="168" t="s">
        <v>238</v>
      </c>
      <c r="D105" s="167">
        <v>28.42</v>
      </c>
      <c r="E105" s="167">
        <v>16.64</v>
      </c>
      <c r="F105" s="167">
        <v>18.38</v>
      </c>
      <c r="G105" s="167">
        <v>56.7</v>
      </c>
      <c r="H105" s="167"/>
      <c r="I105" s="158"/>
    </row>
    <row r="106" spans="1:9" s="154" customFormat="1" ht="14.25" customHeight="1" x14ac:dyDescent="0.2">
      <c r="A106" s="168" t="s">
        <v>1939</v>
      </c>
      <c r="B106" s="168" t="s">
        <v>1938</v>
      </c>
      <c r="C106" s="168" t="s">
        <v>238</v>
      </c>
      <c r="D106" s="167">
        <v>67.88</v>
      </c>
      <c r="E106" s="167">
        <v>44.51</v>
      </c>
      <c r="F106" s="167">
        <v>33.79</v>
      </c>
      <c r="G106" s="167">
        <v>78.260000000000005</v>
      </c>
      <c r="H106" s="167"/>
      <c r="I106" s="158"/>
    </row>
    <row r="107" spans="1:9" s="154" customFormat="1" ht="14.25" customHeight="1" x14ac:dyDescent="0.2">
      <c r="A107" s="168" t="s">
        <v>1937</v>
      </c>
      <c r="B107" s="168" t="s">
        <v>1936</v>
      </c>
      <c r="C107" s="168" t="s">
        <v>238</v>
      </c>
      <c r="D107" s="167">
        <v>54.69</v>
      </c>
      <c r="E107" s="167">
        <v>45.27</v>
      </c>
      <c r="F107" s="167">
        <v>46.31</v>
      </c>
      <c r="G107" s="167">
        <v>72.25</v>
      </c>
      <c r="H107" s="167"/>
      <c r="I107" s="158"/>
    </row>
    <row r="108" spans="1:9" s="154" customFormat="1" ht="14.25" customHeight="1" x14ac:dyDescent="0.2">
      <c r="A108" s="168" t="s">
        <v>1935</v>
      </c>
      <c r="B108" s="168" t="s">
        <v>1934</v>
      </c>
      <c r="C108" s="168" t="s">
        <v>238</v>
      </c>
      <c r="D108" s="167">
        <v>39.46</v>
      </c>
      <c r="E108" s="167">
        <v>26.64</v>
      </c>
      <c r="F108" s="167">
        <v>44.89</v>
      </c>
      <c r="G108" s="167">
        <v>59.53</v>
      </c>
      <c r="H108" s="167"/>
      <c r="I108" s="158"/>
    </row>
    <row r="109" spans="1:9" s="154" customFormat="1" ht="14.25" customHeight="1" x14ac:dyDescent="0.2">
      <c r="A109" s="168" t="s">
        <v>1933</v>
      </c>
      <c r="B109" s="168" t="s">
        <v>1932</v>
      </c>
      <c r="C109" s="168" t="s">
        <v>238</v>
      </c>
      <c r="D109" s="167">
        <v>41.34</v>
      </c>
      <c r="E109" s="167">
        <v>25.51</v>
      </c>
      <c r="F109" s="167">
        <v>33.880000000000003</v>
      </c>
      <c r="G109" s="167">
        <v>47.41</v>
      </c>
      <c r="H109" s="167"/>
      <c r="I109" s="158"/>
    </row>
    <row r="110" spans="1:9" s="154" customFormat="1" ht="14.25" customHeight="1" x14ac:dyDescent="0.2">
      <c r="A110" s="168" t="s">
        <v>1931</v>
      </c>
      <c r="B110" s="168" t="s">
        <v>1930</v>
      </c>
      <c r="C110" s="168" t="s">
        <v>238</v>
      </c>
      <c r="D110" s="167">
        <v>76.95</v>
      </c>
      <c r="E110" s="167">
        <v>53.44</v>
      </c>
      <c r="F110" s="167">
        <v>52.05</v>
      </c>
      <c r="G110" s="167">
        <v>70.81</v>
      </c>
      <c r="H110" s="167"/>
      <c r="I110" s="158"/>
    </row>
    <row r="111" spans="1:9" s="154" customFormat="1" ht="14.25" customHeight="1" x14ac:dyDescent="0.2">
      <c r="A111" s="168" t="s">
        <v>1929</v>
      </c>
      <c r="B111" s="168" t="s">
        <v>1928</v>
      </c>
      <c r="C111" s="168" t="s">
        <v>238</v>
      </c>
      <c r="D111" s="167">
        <v>36.450000000000003</v>
      </c>
      <c r="E111" s="167">
        <v>47.69</v>
      </c>
      <c r="F111" s="167">
        <v>54.88</v>
      </c>
      <c r="G111" s="167">
        <v>57.38</v>
      </c>
      <c r="H111" s="167"/>
      <c r="I111" s="158"/>
    </row>
    <row r="112" spans="1:9" s="154" customFormat="1" ht="14.25" customHeight="1" x14ac:dyDescent="0.2">
      <c r="A112" s="168" t="s">
        <v>1927</v>
      </c>
      <c r="B112" s="168" t="s">
        <v>1926</v>
      </c>
      <c r="C112" s="168" t="s">
        <v>238</v>
      </c>
      <c r="D112" s="167">
        <v>43.36</v>
      </c>
      <c r="E112" s="167">
        <v>38.799999999999997</v>
      </c>
      <c r="F112" s="167">
        <v>44.29</v>
      </c>
      <c r="G112" s="167">
        <v>74.83</v>
      </c>
      <c r="H112" s="167"/>
      <c r="I112" s="158"/>
    </row>
    <row r="113" spans="1:9" s="154" customFormat="1" ht="14.25" customHeight="1" x14ac:dyDescent="0.2">
      <c r="A113" s="168" t="s">
        <v>1925</v>
      </c>
      <c r="B113" s="168" t="s">
        <v>1924</v>
      </c>
      <c r="C113" s="168" t="s">
        <v>238</v>
      </c>
      <c r="D113" s="167">
        <v>67.260000000000005</v>
      </c>
      <c r="E113" s="167">
        <v>52.44</v>
      </c>
      <c r="F113" s="167">
        <v>47.74</v>
      </c>
      <c r="G113" s="167">
        <v>79.27</v>
      </c>
      <c r="H113" s="167"/>
      <c r="I113" s="158"/>
    </row>
    <row r="114" spans="1:9" s="154" customFormat="1" ht="14.25" customHeight="1" x14ac:dyDescent="0.2">
      <c r="A114" s="168" t="s">
        <v>1923</v>
      </c>
      <c r="B114" s="168" t="s">
        <v>1922</v>
      </c>
      <c r="C114" s="168" t="s">
        <v>238</v>
      </c>
      <c r="D114" s="167">
        <v>52.27</v>
      </c>
      <c r="E114" s="167">
        <v>46.68</v>
      </c>
      <c r="F114" s="167">
        <v>46.36</v>
      </c>
      <c r="G114" s="167">
        <v>74.349999999999994</v>
      </c>
      <c r="H114" s="167"/>
      <c r="I114" s="158"/>
    </row>
    <row r="115" spans="1:9" s="154" customFormat="1" ht="14.25" customHeight="1" x14ac:dyDescent="0.2">
      <c r="A115" s="168" t="s">
        <v>1921</v>
      </c>
      <c r="B115" s="168" t="s">
        <v>1920</v>
      </c>
      <c r="C115" s="168" t="s">
        <v>238</v>
      </c>
      <c r="D115" s="167">
        <v>70.53</v>
      </c>
      <c r="E115" s="167">
        <v>42.17</v>
      </c>
      <c r="F115" s="167">
        <v>46.12</v>
      </c>
      <c r="G115" s="167">
        <v>66.86</v>
      </c>
      <c r="H115" s="167"/>
      <c r="I115" s="158"/>
    </row>
    <row r="116" spans="1:9" s="154" customFormat="1" ht="14.25" customHeight="1" x14ac:dyDescent="0.2">
      <c r="A116" s="168" t="s">
        <v>1919</v>
      </c>
      <c r="B116" s="168" t="s">
        <v>1918</v>
      </c>
      <c r="C116" s="168" t="s">
        <v>238</v>
      </c>
      <c r="D116" s="167">
        <v>23.61</v>
      </c>
      <c r="E116" s="167">
        <v>43.62</v>
      </c>
      <c r="F116" s="167">
        <v>58.8</v>
      </c>
      <c r="G116" s="167">
        <v>64.849999999999994</v>
      </c>
      <c r="H116" s="167"/>
      <c r="I116" s="158"/>
    </row>
    <row r="117" spans="1:9" s="154" customFormat="1" ht="14.25" customHeight="1" x14ac:dyDescent="0.2">
      <c r="A117" s="168" t="s">
        <v>1917</v>
      </c>
      <c r="B117" s="168" t="s">
        <v>1916</v>
      </c>
      <c r="C117" s="168" t="s">
        <v>238</v>
      </c>
      <c r="D117" s="167">
        <v>24.39</v>
      </c>
      <c r="E117" s="167">
        <v>48.2</v>
      </c>
      <c r="F117" s="167">
        <v>63.15</v>
      </c>
      <c r="G117" s="167">
        <v>63.25</v>
      </c>
      <c r="H117" s="167"/>
      <c r="I117" s="158"/>
    </row>
    <row r="118" spans="1:9" s="154" customFormat="1" ht="14.25" customHeight="1" x14ac:dyDescent="0.2">
      <c r="A118" s="168" t="s">
        <v>1915</v>
      </c>
      <c r="B118" s="168" t="s">
        <v>1914</v>
      </c>
      <c r="C118" s="168" t="s">
        <v>238</v>
      </c>
      <c r="D118" s="167">
        <v>45.29</v>
      </c>
      <c r="E118" s="167">
        <v>53.7</v>
      </c>
      <c r="F118" s="167">
        <v>58.21</v>
      </c>
      <c r="G118" s="167">
        <v>77.53</v>
      </c>
      <c r="H118" s="167"/>
      <c r="I118" s="158"/>
    </row>
    <row r="119" spans="1:9" s="154" customFormat="1" ht="14.25" customHeight="1" x14ac:dyDescent="0.2">
      <c r="A119" s="168" t="s">
        <v>1913</v>
      </c>
      <c r="B119" s="168" t="s">
        <v>1912</v>
      </c>
      <c r="C119" s="168" t="s">
        <v>238</v>
      </c>
      <c r="D119" s="167">
        <v>64.52</v>
      </c>
      <c r="E119" s="167">
        <v>45.5</v>
      </c>
      <c r="F119" s="167">
        <v>16.260000000000002</v>
      </c>
      <c r="G119" s="167">
        <v>71.06</v>
      </c>
      <c r="H119" s="167"/>
      <c r="I119" s="158"/>
    </row>
    <row r="120" spans="1:9" s="154" customFormat="1" ht="14.25" customHeight="1" x14ac:dyDescent="0.2">
      <c r="A120" s="168" t="s">
        <v>1911</v>
      </c>
      <c r="B120" s="168" t="s">
        <v>1910</v>
      </c>
      <c r="C120" s="168" t="s">
        <v>238</v>
      </c>
      <c r="D120" s="167">
        <v>48.35</v>
      </c>
      <c r="E120" s="167">
        <v>37.75</v>
      </c>
      <c r="F120" s="167">
        <v>26.02</v>
      </c>
      <c r="G120" s="167">
        <v>75.06</v>
      </c>
      <c r="H120" s="167"/>
      <c r="I120" s="158"/>
    </row>
    <row r="121" spans="1:9" s="154" customFormat="1" ht="14.25" customHeight="1" x14ac:dyDescent="0.2">
      <c r="A121" s="168" t="s">
        <v>1909</v>
      </c>
      <c r="B121" s="168" t="s">
        <v>1908</v>
      </c>
      <c r="C121" s="168" t="s">
        <v>238</v>
      </c>
      <c r="D121" s="167">
        <v>35.89</v>
      </c>
      <c r="E121" s="167">
        <v>33.54</v>
      </c>
      <c r="F121" s="167">
        <v>14.48</v>
      </c>
      <c r="G121" s="167">
        <v>62.89</v>
      </c>
      <c r="H121" s="167"/>
      <c r="I121" s="158"/>
    </row>
    <row r="122" spans="1:9" s="154" customFormat="1" ht="14.25" customHeight="1" x14ac:dyDescent="0.2">
      <c r="A122" s="168" t="s">
        <v>1907</v>
      </c>
      <c r="B122" s="168" t="s">
        <v>1906</v>
      </c>
      <c r="C122" s="168" t="s">
        <v>1228</v>
      </c>
      <c r="D122" s="167">
        <v>20.78</v>
      </c>
      <c r="E122" s="167">
        <v>21.62</v>
      </c>
      <c r="F122" s="167">
        <v>42.96</v>
      </c>
      <c r="G122" s="167">
        <v>65.930000000000007</v>
      </c>
      <c r="H122" s="167"/>
      <c r="I122" s="158"/>
    </row>
    <row r="123" spans="1:9" s="154" customFormat="1" ht="14.25" customHeight="1" x14ac:dyDescent="0.2">
      <c r="A123" s="168" t="s">
        <v>1905</v>
      </c>
      <c r="B123" s="168" t="s">
        <v>1904</v>
      </c>
      <c r="C123" s="168" t="s">
        <v>1228</v>
      </c>
      <c r="D123" s="167">
        <v>20.25</v>
      </c>
      <c r="E123" s="167">
        <v>18.11</v>
      </c>
      <c r="F123" s="167">
        <v>39.94</v>
      </c>
      <c r="G123" s="167">
        <v>83.42</v>
      </c>
      <c r="H123" s="167"/>
      <c r="I123" s="158"/>
    </row>
    <row r="124" spans="1:9" s="154" customFormat="1" ht="14.25" customHeight="1" x14ac:dyDescent="0.2">
      <c r="A124" s="168" t="s">
        <v>1903</v>
      </c>
      <c r="B124" s="168" t="s">
        <v>1902</v>
      </c>
      <c r="C124" s="168" t="s">
        <v>1228</v>
      </c>
      <c r="D124" s="167">
        <v>19.77</v>
      </c>
      <c r="E124" s="167">
        <v>22.43</v>
      </c>
      <c r="F124" s="167">
        <v>43.44</v>
      </c>
      <c r="G124" s="167">
        <v>78.38</v>
      </c>
      <c r="H124" s="167"/>
      <c r="I124" s="158"/>
    </row>
    <row r="125" spans="1:9" s="154" customFormat="1" ht="14.25" customHeight="1" x14ac:dyDescent="0.2">
      <c r="A125" s="168" t="s">
        <v>1901</v>
      </c>
      <c r="B125" s="168" t="s">
        <v>1900</v>
      </c>
      <c r="C125" s="168" t="s">
        <v>238</v>
      </c>
      <c r="D125" s="167">
        <v>31.54</v>
      </c>
      <c r="E125" s="167">
        <v>45.36</v>
      </c>
      <c r="F125" s="167">
        <v>50.45</v>
      </c>
      <c r="G125" s="167">
        <v>68.27</v>
      </c>
      <c r="H125" s="167"/>
      <c r="I125" s="158"/>
    </row>
    <row r="126" spans="1:9" s="154" customFormat="1" ht="14.25" customHeight="1" x14ac:dyDescent="0.2">
      <c r="A126" s="168" t="s">
        <v>1899</v>
      </c>
      <c r="B126" s="168" t="s">
        <v>1898</v>
      </c>
      <c r="C126" s="168" t="s">
        <v>238</v>
      </c>
      <c r="D126" s="167">
        <v>30.48</v>
      </c>
      <c r="E126" s="167">
        <v>30.75</v>
      </c>
      <c r="F126" s="167">
        <v>31.29</v>
      </c>
      <c r="G126" s="167">
        <v>56.39</v>
      </c>
      <c r="H126" s="167"/>
      <c r="I126" s="158"/>
    </row>
    <row r="127" spans="1:9" s="154" customFormat="1" ht="14.25" customHeight="1" x14ac:dyDescent="0.2">
      <c r="A127" s="168" t="s">
        <v>1897</v>
      </c>
      <c r="B127" s="168" t="s">
        <v>1896</v>
      </c>
      <c r="C127" s="168" t="s">
        <v>238</v>
      </c>
      <c r="D127" s="167">
        <v>37.76</v>
      </c>
      <c r="E127" s="167">
        <v>12.74</v>
      </c>
      <c r="F127" s="167">
        <v>30.19</v>
      </c>
      <c r="G127" s="167">
        <v>58.01</v>
      </c>
      <c r="H127" s="167"/>
      <c r="I127" s="158"/>
    </row>
    <row r="128" spans="1:9" s="154" customFormat="1" ht="14.25" customHeight="1" x14ac:dyDescent="0.2">
      <c r="A128" s="168" t="s">
        <v>1895</v>
      </c>
      <c r="B128" s="168" t="s">
        <v>1894</v>
      </c>
      <c r="C128" s="168" t="s">
        <v>238</v>
      </c>
      <c r="D128" s="167">
        <v>42.6</v>
      </c>
      <c r="E128" s="167">
        <v>31.49</v>
      </c>
      <c r="F128" s="167">
        <v>33.479999999999997</v>
      </c>
      <c r="G128" s="167">
        <v>69.11</v>
      </c>
      <c r="H128" s="167"/>
      <c r="I128" s="158"/>
    </row>
    <row r="129" spans="1:9" s="154" customFormat="1" ht="14.25" customHeight="1" x14ac:dyDescent="0.2">
      <c r="A129" s="168" t="s">
        <v>1893</v>
      </c>
      <c r="B129" s="168" t="s">
        <v>1892</v>
      </c>
      <c r="C129" s="168" t="s">
        <v>238</v>
      </c>
      <c r="D129" s="167">
        <v>46.82</v>
      </c>
      <c r="E129" s="167">
        <v>37.33</v>
      </c>
      <c r="F129" s="167">
        <v>43.88</v>
      </c>
      <c r="G129" s="167">
        <v>73.55</v>
      </c>
      <c r="H129" s="167"/>
      <c r="I129" s="158"/>
    </row>
    <row r="130" spans="1:9" s="154" customFormat="1" ht="14.25" customHeight="1" x14ac:dyDescent="0.2">
      <c r="A130" s="168" t="s">
        <v>1891</v>
      </c>
      <c r="B130" s="168" t="s">
        <v>1890</v>
      </c>
      <c r="C130" s="168" t="s">
        <v>238</v>
      </c>
      <c r="D130" s="167">
        <v>37.770000000000003</v>
      </c>
      <c r="E130" s="167">
        <v>34.72</v>
      </c>
      <c r="F130" s="167">
        <v>44.57</v>
      </c>
      <c r="G130" s="167">
        <v>66.52</v>
      </c>
      <c r="H130" s="167"/>
      <c r="I130" s="158"/>
    </row>
    <row r="131" spans="1:9" s="154" customFormat="1" ht="14.25" customHeight="1" x14ac:dyDescent="0.2">
      <c r="A131" s="168" t="s">
        <v>1889</v>
      </c>
      <c r="B131" s="168" t="s">
        <v>1888</v>
      </c>
      <c r="C131" s="168" t="s">
        <v>238</v>
      </c>
      <c r="D131" s="167">
        <v>53.75</v>
      </c>
      <c r="E131" s="167">
        <v>38.270000000000003</v>
      </c>
      <c r="F131" s="167">
        <v>41.93</v>
      </c>
      <c r="G131" s="167">
        <v>74.94</v>
      </c>
      <c r="H131" s="167"/>
      <c r="I131" s="158"/>
    </row>
    <row r="132" spans="1:9" s="154" customFormat="1" ht="14.25" customHeight="1" x14ac:dyDescent="0.2">
      <c r="A132" s="168" t="s">
        <v>1887</v>
      </c>
      <c r="B132" s="168" t="s">
        <v>1886</v>
      </c>
      <c r="C132" s="168" t="s">
        <v>1228</v>
      </c>
      <c r="D132" s="167">
        <v>30.23</v>
      </c>
      <c r="E132" s="167">
        <v>19.59</v>
      </c>
      <c r="F132" s="167">
        <v>36.909999999999997</v>
      </c>
      <c r="G132" s="167">
        <v>65.41</v>
      </c>
      <c r="H132" s="167"/>
      <c r="I132" s="158"/>
    </row>
    <row r="133" spans="1:9" s="154" customFormat="1" ht="14.25" customHeight="1" x14ac:dyDescent="0.2">
      <c r="A133" s="168" t="s">
        <v>1885</v>
      </c>
      <c r="B133" s="168" t="s">
        <v>772</v>
      </c>
      <c r="C133" s="168" t="s">
        <v>238</v>
      </c>
      <c r="D133" s="167">
        <v>52.27</v>
      </c>
      <c r="E133" s="167">
        <v>36.56</v>
      </c>
      <c r="F133" s="167">
        <v>49.37</v>
      </c>
      <c r="G133" s="167">
        <v>73.3</v>
      </c>
      <c r="H133" s="167"/>
      <c r="I133" s="158"/>
    </row>
    <row r="134" spans="1:9" s="154" customFormat="1" ht="14.25" customHeight="1" x14ac:dyDescent="0.2">
      <c r="A134" s="168" t="s">
        <v>1884</v>
      </c>
      <c r="B134" s="168" t="s">
        <v>814</v>
      </c>
      <c r="C134" s="168" t="s">
        <v>238</v>
      </c>
      <c r="D134" s="167">
        <v>35.47</v>
      </c>
      <c r="E134" s="167">
        <v>32.93</v>
      </c>
      <c r="F134" s="167">
        <v>45.3</v>
      </c>
      <c r="G134" s="167">
        <v>71.94</v>
      </c>
      <c r="H134" s="167"/>
      <c r="I134" s="158"/>
    </row>
    <row r="135" spans="1:9" s="154" customFormat="1" ht="14.25" customHeight="1" x14ac:dyDescent="0.2">
      <c r="A135" s="168" t="s">
        <v>1883</v>
      </c>
      <c r="B135" s="168" t="s">
        <v>788</v>
      </c>
      <c r="C135" s="168" t="s">
        <v>238</v>
      </c>
      <c r="D135" s="167">
        <v>53.68</v>
      </c>
      <c r="E135" s="167">
        <v>44.22</v>
      </c>
      <c r="F135" s="167">
        <v>27.49</v>
      </c>
      <c r="G135" s="167">
        <v>69.97</v>
      </c>
      <c r="H135" s="167"/>
      <c r="I135" s="158"/>
    </row>
    <row r="136" spans="1:9" s="154" customFormat="1" ht="14.25" customHeight="1" x14ac:dyDescent="0.2">
      <c r="A136" s="168" t="s">
        <v>1882</v>
      </c>
      <c r="B136" s="168" t="s">
        <v>1881</v>
      </c>
      <c r="C136" s="168" t="s">
        <v>238</v>
      </c>
      <c r="D136" s="167">
        <v>58.28</v>
      </c>
      <c r="E136" s="167">
        <v>53.36</v>
      </c>
      <c r="F136" s="167">
        <v>41.74</v>
      </c>
      <c r="G136" s="167">
        <v>76.760000000000005</v>
      </c>
      <c r="H136" s="167"/>
      <c r="I136" s="158"/>
    </row>
    <row r="137" spans="1:9" s="154" customFormat="1" ht="14.25" customHeight="1" x14ac:dyDescent="0.2">
      <c r="A137" s="168" t="s">
        <v>1880</v>
      </c>
      <c r="B137" s="168" t="s">
        <v>1879</v>
      </c>
      <c r="C137" s="168" t="s">
        <v>238</v>
      </c>
      <c r="D137" s="167">
        <v>41.49</v>
      </c>
      <c r="E137" s="167">
        <v>36</v>
      </c>
      <c r="F137" s="167">
        <v>32.42</v>
      </c>
      <c r="G137" s="167">
        <v>75.98</v>
      </c>
      <c r="H137" s="167"/>
      <c r="I137" s="158"/>
    </row>
    <row r="138" spans="1:9" s="154" customFormat="1" ht="14.25" customHeight="1" x14ac:dyDescent="0.2">
      <c r="A138" s="168" t="s">
        <v>1878</v>
      </c>
      <c r="B138" s="168" t="s">
        <v>1877</v>
      </c>
      <c r="C138" s="168" t="s">
        <v>238</v>
      </c>
      <c r="D138" s="167">
        <v>44.94</v>
      </c>
      <c r="E138" s="167">
        <v>33.35</v>
      </c>
      <c r="F138" s="167">
        <v>43.89</v>
      </c>
      <c r="G138" s="167">
        <v>68.12</v>
      </c>
      <c r="H138" s="167"/>
      <c r="I138" s="158"/>
    </row>
    <row r="139" spans="1:9" s="154" customFormat="1" ht="14.25" customHeight="1" x14ac:dyDescent="0.2">
      <c r="A139" s="168" t="s">
        <v>1876</v>
      </c>
      <c r="B139" s="168" t="s">
        <v>732</v>
      </c>
      <c r="C139" s="168" t="s">
        <v>238</v>
      </c>
      <c r="D139" s="167">
        <v>51.25</v>
      </c>
      <c r="E139" s="167">
        <v>44.8</v>
      </c>
      <c r="F139" s="167">
        <v>48.44</v>
      </c>
      <c r="G139" s="167">
        <v>84.32</v>
      </c>
      <c r="H139" s="167"/>
      <c r="I139" s="158"/>
    </row>
    <row r="140" spans="1:9" s="154" customFormat="1" ht="14.25" customHeight="1" x14ac:dyDescent="0.2">
      <c r="A140" s="168" t="s">
        <v>1875</v>
      </c>
      <c r="B140" s="168" t="s">
        <v>1082</v>
      </c>
      <c r="C140" s="168" t="s">
        <v>238</v>
      </c>
      <c r="D140" s="167">
        <v>50.19</v>
      </c>
      <c r="E140" s="167">
        <v>45.3</v>
      </c>
      <c r="F140" s="167">
        <v>55.76</v>
      </c>
      <c r="G140" s="167">
        <v>70.16</v>
      </c>
      <c r="H140" s="167"/>
      <c r="I140" s="158"/>
    </row>
    <row r="141" spans="1:9" s="154" customFormat="1" ht="14.25" customHeight="1" x14ac:dyDescent="0.2">
      <c r="A141" s="168" t="s">
        <v>1874</v>
      </c>
      <c r="B141" s="168" t="s">
        <v>780</v>
      </c>
      <c r="C141" s="168" t="s">
        <v>238</v>
      </c>
      <c r="D141" s="167">
        <v>43.75</v>
      </c>
      <c r="E141" s="167">
        <v>41.05</v>
      </c>
      <c r="F141" s="167">
        <v>49.28</v>
      </c>
      <c r="G141" s="167">
        <v>72.650000000000006</v>
      </c>
      <c r="H141" s="167"/>
      <c r="I141" s="158"/>
    </row>
    <row r="142" spans="1:9" s="154" customFormat="1" ht="14.25" customHeight="1" x14ac:dyDescent="0.2">
      <c r="A142" s="168" t="s">
        <v>1873</v>
      </c>
      <c r="B142" s="168" t="s">
        <v>1872</v>
      </c>
      <c r="C142" s="168" t="s">
        <v>1228</v>
      </c>
      <c r="D142" s="167">
        <v>21.64</v>
      </c>
      <c r="E142" s="167">
        <v>17.78</v>
      </c>
      <c r="F142" s="167">
        <v>54.51</v>
      </c>
      <c r="G142" s="167">
        <v>67.17</v>
      </c>
      <c r="H142" s="167"/>
      <c r="I142" s="158"/>
    </row>
    <row r="143" spans="1:9" s="154" customFormat="1" ht="14.25" customHeight="1" x14ac:dyDescent="0.2">
      <c r="A143" s="168" t="s">
        <v>1871</v>
      </c>
      <c r="B143" s="168" t="s">
        <v>750</v>
      </c>
      <c r="C143" s="168" t="s">
        <v>238</v>
      </c>
      <c r="D143" s="167">
        <v>25.66</v>
      </c>
      <c r="E143" s="167">
        <v>20.88</v>
      </c>
      <c r="F143" s="167">
        <v>47.41</v>
      </c>
      <c r="G143" s="167">
        <v>67.42</v>
      </c>
      <c r="H143" s="167"/>
      <c r="I143" s="158"/>
    </row>
    <row r="144" spans="1:9" s="154" customFormat="1" ht="14.25" customHeight="1" x14ac:dyDescent="0.2">
      <c r="A144" s="168" t="s">
        <v>1870</v>
      </c>
      <c r="B144" s="168" t="s">
        <v>1869</v>
      </c>
      <c r="C144" s="168" t="s">
        <v>238</v>
      </c>
      <c r="D144" s="167">
        <v>47.67</v>
      </c>
      <c r="E144" s="167">
        <v>42.94</v>
      </c>
      <c r="F144" s="167">
        <v>46.45</v>
      </c>
      <c r="G144" s="167">
        <v>73.53</v>
      </c>
      <c r="H144" s="167"/>
      <c r="I144" s="158"/>
    </row>
    <row r="145" spans="1:9" s="154" customFormat="1" ht="14.25" customHeight="1" x14ac:dyDescent="0.2">
      <c r="A145" s="168" t="s">
        <v>1868</v>
      </c>
      <c r="B145" s="168" t="s">
        <v>1867</v>
      </c>
      <c r="C145" s="168" t="s">
        <v>238</v>
      </c>
      <c r="D145" s="167">
        <v>35.35</v>
      </c>
      <c r="E145" s="167">
        <v>31.95</v>
      </c>
      <c r="F145" s="167">
        <v>50.95</v>
      </c>
      <c r="G145" s="167">
        <v>65.069999999999993</v>
      </c>
      <c r="H145" s="167"/>
      <c r="I145" s="158"/>
    </row>
    <row r="146" spans="1:9" s="154" customFormat="1" ht="14.25" customHeight="1" x14ac:dyDescent="0.2">
      <c r="A146" s="168" t="s">
        <v>1866</v>
      </c>
      <c r="B146" s="168" t="s">
        <v>752</v>
      </c>
      <c r="C146" s="168" t="s">
        <v>238</v>
      </c>
      <c r="D146" s="167">
        <v>42.08</v>
      </c>
      <c r="E146" s="167">
        <v>38.159999999999997</v>
      </c>
      <c r="F146" s="167">
        <v>51.29</v>
      </c>
      <c r="G146" s="167">
        <v>79.03</v>
      </c>
      <c r="H146" s="167"/>
      <c r="I146" s="158"/>
    </row>
    <row r="147" spans="1:9" s="154" customFormat="1" ht="14.25" customHeight="1" x14ac:dyDescent="0.2">
      <c r="A147" s="168" t="s">
        <v>1865</v>
      </c>
      <c r="B147" s="168" t="s">
        <v>1864</v>
      </c>
      <c r="C147" s="168" t="s">
        <v>1228</v>
      </c>
      <c r="D147" s="167">
        <v>24.32</v>
      </c>
      <c r="E147" s="167">
        <v>29.08</v>
      </c>
      <c r="F147" s="167">
        <v>31.49</v>
      </c>
      <c r="G147" s="167">
        <v>61.07</v>
      </c>
      <c r="H147" s="167"/>
      <c r="I147" s="158"/>
    </row>
    <row r="148" spans="1:9" s="154" customFormat="1" ht="14.25" customHeight="1" x14ac:dyDescent="0.2">
      <c r="A148" s="168" t="s">
        <v>1863</v>
      </c>
      <c r="B148" s="168" t="s">
        <v>758</v>
      </c>
      <c r="C148" s="168" t="s">
        <v>238</v>
      </c>
      <c r="D148" s="167">
        <v>43.02</v>
      </c>
      <c r="E148" s="167">
        <v>37.840000000000003</v>
      </c>
      <c r="F148" s="167">
        <v>46.49</v>
      </c>
      <c r="G148" s="167">
        <v>60.52</v>
      </c>
      <c r="H148" s="167"/>
      <c r="I148" s="158"/>
    </row>
    <row r="149" spans="1:9" s="154" customFormat="1" ht="14.25" customHeight="1" x14ac:dyDescent="0.2">
      <c r="A149" s="168" t="s">
        <v>1862</v>
      </c>
      <c r="B149" s="168" t="s">
        <v>1861</v>
      </c>
      <c r="C149" s="168" t="s">
        <v>238</v>
      </c>
      <c r="D149" s="167">
        <v>37.57</v>
      </c>
      <c r="E149" s="167">
        <v>37.590000000000003</v>
      </c>
      <c r="F149" s="167">
        <v>45.7</v>
      </c>
      <c r="G149" s="167">
        <v>74.94</v>
      </c>
      <c r="H149" s="167"/>
      <c r="I149" s="158"/>
    </row>
    <row r="150" spans="1:9" s="154" customFormat="1" ht="14.25" customHeight="1" x14ac:dyDescent="0.2">
      <c r="A150" s="168" t="s">
        <v>1860</v>
      </c>
      <c r="B150" s="168" t="s">
        <v>1859</v>
      </c>
      <c r="C150" s="168" t="s">
        <v>238</v>
      </c>
      <c r="D150" s="167">
        <v>39.340000000000003</v>
      </c>
      <c r="E150" s="167">
        <v>36.51</v>
      </c>
      <c r="F150" s="167">
        <v>48.28</v>
      </c>
      <c r="G150" s="167">
        <v>78.260000000000005</v>
      </c>
      <c r="H150" s="167"/>
      <c r="I150" s="158"/>
    </row>
    <row r="151" spans="1:9" s="154" customFormat="1" ht="14.25" customHeight="1" x14ac:dyDescent="0.2">
      <c r="A151" s="168" t="s">
        <v>1858</v>
      </c>
      <c r="B151" s="168" t="s">
        <v>736</v>
      </c>
      <c r="C151" s="168" t="s">
        <v>238</v>
      </c>
      <c r="D151" s="167">
        <v>44.9</v>
      </c>
      <c r="E151" s="167">
        <v>36.619999999999997</v>
      </c>
      <c r="F151" s="167">
        <v>37.619999999999997</v>
      </c>
      <c r="G151" s="167">
        <v>75.19</v>
      </c>
      <c r="H151" s="167"/>
      <c r="I151" s="158"/>
    </row>
    <row r="152" spans="1:9" s="154" customFormat="1" ht="14.25" customHeight="1" x14ac:dyDescent="0.2">
      <c r="A152" s="168" t="s">
        <v>1857</v>
      </c>
      <c r="B152" s="168" t="s">
        <v>1856</v>
      </c>
      <c r="C152" s="168" t="s">
        <v>1228</v>
      </c>
      <c r="D152" s="167">
        <v>19.97</v>
      </c>
      <c r="E152" s="167">
        <v>19.87</v>
      </c>
      <c r="F152" s="167">
        <v>35.49</v>
      </c>
      <c r="G152" s="167">
        <v>65.98</v>
      </c>
      <c r="H152" s="167"/>
      <c r="I152" s="158"/>
    </row>
    <row r="153" spans="1:9" s="154" customFormat="1" ht="14.25" customHeight="1" x14ac:dyDescent="0.2">
      <c r="A153" s="168" t="s">
        <v>1855</v>
      </c>
      <c r="B153" s="168" t="s">
        <v>1854</v>
      </c>
      <c r="C153" s="168" t="s">
        <v>238</v>
      </c>
      <c r="D153" s="167">
        <v>50.76</v>
      </c>
      <c r="E153" s="167">
        <v>49.76</v>
      </c>
      <c r="F153" s="167">
        <v>54.42</v>
      </c>
      <c r="G153" s="167">
        <v>75.95</v>
      </c>
      <c r="H153" s="167"/>
      <c r="I153" s="158"/>
    </row>
    <row r="154" spans="1:9" s="154" customFormat="1" ht="14.25" customHeight="1" x14ac:dyDescent="0.2">
      <c r="A154" s="168" t="s">
        <v>1853</v>
      </c>
      <c r="B154" s="168" t="s">
        <v>1852</v>
      </c>
      <c r="C154" s="168" t="s">
        <v>1228</v>
      </c>
      <c r="D154" s="167">
        <v>29.85</v>
      </c>
      <c r="E154" s="167">
        <v>21.85</v>
      </c>
      <c r="F154" s="167">
        <v>43.89</v>
      </c>
      <c r="G154" s="167">
        <v>71.09</v>
      </c>
      <c r="H154" s="167"/>
      <c r="I154" s="158"/>
    </row>
    <row r="155" spans="1:9" s="154" customFormat="1" ht="14.25" customHeight="1" x14ac:dyDescent="0.2">
      <c r="A155" s="168" t="s">
        <v>1851</v>
      </c>
      <c r="B155" s="168" t="s">
        <v>1850</v>
      </c>
      <c r="C155" s="168" t="s">
        <v>238</v>
      </c>
      <c r="D155" s="167">
        <v>36.14</v>
      </c>
      <c r="E155" s="167">
        <v>45.84</v>
      </c>
      <c r="F155" s="167">
        <v>63.99</v>
      </c>
      <c r="G155" s="167">
        <v>73.59</v>
      </c>
      <c r="H155" s="167"/>
      <c r="I155" s="158"/>
    </row>
    <row r="156" spans="1:9" s="154" customFormat="1" ht="14.25" customHeight="1" x14ac:dyDescent="0.2">
      <c r="A156" s="168" t="s">
        <v>1849</v>
      </c>
      <c r="B156" s="168" t="s">
        <v>1848</v>
      </c>
      <c r="C156" s="168" t="s">
        <v>1228</v>
      </c>
      <c r="D156" s="167">
        <v>28.57</v>
      </c>
      <c r="E156" s="167">
        <v>22.32</v>
      </c>
      <c r="F156" s="167">
        <v>27.46</v>
      </c>
      <c r="G156" s="167">
        <v>67.98</v>
      </c>
      <c r="H156" s="167"/>
      <c r="I156" s="158"/>
    </row>
    <row r="157" spans="1:9" s="154" customFormat="1" ht="14.25" customHeight="1" x14ac:dyDescent="0.2">
      <c r="A157" s="168" t="s">
        <v>1847</v>
      </c>
      <c r="B157" s="168" t="s">
        <v>1846</v>
      </c>
      <c r="C157" s="168" t="s">
        <v>238</v>
      </c>
      <c r="D157" s="167">
        <v>35.97</v>
      </c>
      <c r="E157" s="167">
        <v>37.26</v>
      </c>
      <c r="F157" s="167">
        <v>41.8</v>
      </c>
      <c r="G157" s="167">
        <v>56.91</v>
      </c>
      <c r="H157" s="167"/>
      <c r="I157" s="158"/>
    </row>
    <row r="158" spans="1:9" s="154" customFormat="1" ht="14.25" customHeight="1" x14ac:dyDescent="0.2">
      <c r="A158" s="168" t="s">
        <v>1845</v>
      </c>
      <c r="B158" s="168" t="s">
        <v>1844</v>
      </c>
      <c r="C158" s="168" t="s">
        <v>1228</v>
      </c>
      <c r="D158" s="167">
        <v>24.24</v>
      </c>
      <c r="E158" s="167">
        <v>25.86</v>
      </c>
      <c r="F158" s="167">
        <v>35.9</v>
      </c>
      <c r="G158" s="167">
        <v>59.03</v>
      </c>
      <c r="H158" s="167"/>
      <c r="I158" s="158"/>
    </row>
    <row r="159" spans="1:9" s="154" customFormat="1" ht="14.25" customHeight="1" x14ac:dyDescent="0.2">
      <c r="A159" s="168" t="s">
        <v>1843</v>
      </c>
      <c r="B159" s="168" t="s">
        <v>1039</v>
      </c>
      <c r="C159" s="168" t="s">
        <v>238</v>
      </c>
      <c r="D159" s="167">
        <v>49.96</v>
      </c>
      <c r="E159" s="167">
        <v>49.21</v>
      </c>
      <c r="F159" s="167">
        <v>59.78</v>
      </c>
      <c r="G159" s="167">
        <v>78.61</v>
      </c>
      <c r="H159" s="167"/>
      <c r="I159" s="158"/>
    </row>
    <row r="160" spans="1:9" s="154" customFormat="1" ht="14.25" customHeight="1" x14ac:dyDescent="0.2">
      <c r="A160" s="168" t="s">
        <v>1842</v>
      </c>
      <c r="B160" s="168" t="s">
        <v>1841</v>
      </c>
      <c r="C160" s="168" t="s">
        <v>238</v>
      </c>
      <c r="D160" s="167">
        <v>57.99</v>
      </c>
      <c r="E160" s="167">
        <v>42.73</v>
      </c>
      <c r="F160" s="167">
        <v>29.7</v>
      </c>
      <c r="G160" s="167">
        <v>72.34</v>
      </c>
      <c r="H160" s="167"/>
      <c r="I160" s="158"/>
    </row>
    <row r="161" spans="1:9" s="154" customFormat="1" ht="14.25" customHeight="1" x14ac:dyDescent="0.2">
      <c r="A161" s="168" t="s">
        <v>1840</v>
      </c>
      <c r="B161" s="168" t="s">
        <v>1839</v>
      </c>
      <c r="C161" s="168" t="s">
        <v>238</v>
      </c>
      <c r="D161" s="167">
        <v>55.78</v>
      </c>
      <c r="E161" s="167">
        <v>57.08</v>
      </c>
      <c r="F161" s="167">
        <v>44.92</v>
      </c>
      <c r="G161" s="167">
        <v>66.2</v>
      </c>
      <c r="H161" s="167"/>
      <c r="I161" s="158"/>
    </row>
    <row r="162" spans="1:9" s="154" customFormat="1" ht="14.25" customHeight="1" x14ac:dyDescent="0.2">
      <c r="A162" s="168" t="s">
        <v>1838</v>
      </c>
      <c r="B162" s="168" t="s">
        <v>1837</v>
      </c>
      <c r="C162" s="168" t="s">
        <v>238</v>
      </c>
      <c r="D162" s="167">
        <v>58.95</v>
      </c>
      <c r="E162" s="167">
        <v>43.55</v>
      </c>
      <c r="F162" s="167">
        <v>34.67</v>
      </c>
      <c r="G162" s="167">
        <v>66.72</v>
      </c>
      <c r="H162" s="167"/>
      <c r="I162" s="158"/>
    </row>
    <row r="163" spans="1:9" s="154" customFormat="1" ht="14.25" customHeight="1" x14ac:dyDescent="0.2">
      <c r="A163" s="168" t="s">
        <v>1836</v>
      </c>
      <c r="B163" s="168" t="s">
        <v>1835</v>
      </c>
      <c r="C163" s="168" t="s">
        <v>238</v>
      </c>
      <c r="D163" s="167">
        <v>46.17</v>
      </c>
      <c r="E163" s="167">
        <v>37.56</v>
      </c>
      <c r="F163" s="167">
        <v>40.159999999999997</v>
      </c>
      <c r="G163" s="167">
        <v>75.62</v>
      </c>
      <c r="H163" s="167"/>
      <c r="I163" s="158"/>
    </row>
    <row r="164" spans="1:9" s="154" customFormat="1" ht="14.25" customHeight="1" x14ac:dyDescent="0.2">
      <c r="A164" s="168" t="s">
        <v>1834</v>
      </c>
      <c r="B164" s="168" t="s">
        <v>1833</v>
      </c>
      <c r="C164" s="168" t="s">
        <v>238</v>
      </c>
      <c r="D164" s="167">
        <v>80.900000000000006</v>
      </c>
      <c r="E164" s="167">
        <v>57.49</v>
      </c>
      <c r="F164" s="167">
        <v>64.290000000000006</v>
      </c>
      <c r="G164" s="167">
        <v>65.94</v>
      </c>
      <c r="H164" s="167"/>
      <c r="I164" s="158"/>
    </row>
    <row r="165" spans="1:9" s="154" customFormat="1" ht="14.25" customHeight="1" x14ac:dyDescent="0.2">
      <c r="A165" s="168" t="s">
        <v>1832</v>
      </c>
      <c r="B165" s="168" t="s">
        <v>854</v>
      </c>
      <c r="C165" s="168" t="s">
        <v>238</v>
      </c>
      <c r="D165" s="167">
        <v>44.09</v>
      </c>
      <c r="E165" s="167">
        <v>52.54</v>
      </c>
      <c r="F165" s="167">
        <v>57.65</v>
      </c>
      <c r="G165" s="167">
        <v>81.819999999999993</v>
      </c>
      <c r="H165" s="167"/>
      <c r="I165" s="158"/>
    </row>
    <row r="166" spans="1:9" s="154" customFormat="1" ht="14.25" customHeight="1" x14ac:dyDescent="0.2">
      <c r="A166" s="168" t="s">
        <v>1831</v>
      </c>
      <c r="B166" s="168" t="s">
        <v>1830</v>
      </c>
      <c r="C166" s="168" t="s">
        <v>238</v>
      </c>
      <c r="D166" s="167">
        <v>61.97</v>
      </c>
      <c r="E166" s="167">
        <v>46.96</v>
      </c>
      <c r="F166" s="167">
        <v>46.32</v>
      </c>
      <c r="G166" s="167">
        <v>74.209999999999994</v>
      </c>
      <c r="H166" s="167"/>
      <c r="I166" s="158"/>
    </row>
    <row r="167" spans="1:9" s="154" customFormat="1" ht="14.25" customHeight="1" x14ac:dyDescent="0.2">
      <c r="A167" s="168" t="s">
        <v>1829</v>
      </c>
      <c r="B167" s="168" t="s">
        <v>1828</v>
      </c>
      <c r="C167" s="168" t="s">
        <v>1228</v>
      </c>
      <c r="D167" s="167">
        <v>25.27</v>
      </c>
      <c r="E167" s="167">
        <v>24.44</v>
      </c>
      <c r="F167" s="167">
        <v>39.94</v>
      </c>
      <c r="G167" s="167">
        <v>62.91</v>
      </c>
      <c r="H167" s="167"/>
      <c r="I167" s="158"/>
    </row>
    <row r="168" spans="1:9" s="154" customFormat="1" ht="14.25" customHeight="1" x14ac:dyDescent="0.2">
      <c r="A168" s="168" t="s">
        <v>1827</v>
      </c>
      <c r="B168" s="168" t="s">
        <v>1826</v>
      </c>
      <c r="C168" s="168" t="s">
        <v>1228</v>
      </c>
      <c r="D168" s="167">
        <v>27.68</v>
      </c>
      <c r="E168" s="167">
        <v>25.98</v>
      </c>
      <c r="F168" s="167">
        <v>38.659999999999997</v>
      </c>
      <c r="G168" s="167">
        <v>74.08</v>
      </c>
      <c r="H168" s="167"/>
      <c r="I168" s="158"/>
    </row>
    <row r="169" spans="1:9" s="154" customFormat="1" ht="14.25" customHeight="1" x14ac:dyDescent="0.2">
      <c r="A169" s="168" t="s">
        <v>1825</v>
      </c>
      <c r="B169" s="168" t="s">
        <v>1824</v>
      </c>
      <c r="C169" s="168" t="s">
        <v>1228</v>
      </c>
      <c r="D169" s="167">
        <v>33.82</v>
      </c>
      <c r="E169" s="167">
        <v>10.98</v>
      </c>
      <c r="F169" s="167">
        <v>28.55</v>
      </c>
      <c r="G169" s="167">
        <v>71.709999999999994</v>
      </c>
      <c r="H169" s="167"/>
      <c r="I169" s="158"/>
    </row>
    <row r="170" spans="1:9" s="154" customFormat="1" ht="14.25" customHeight="1" x14ac:dyDescent="0.2">
      <c r="A170" s="168" t="s">
        <v>1823</v>
      </c>
      <c r="B170" s="168" t="s">
        <v>1822</v>
      </c>
      <c r="C170" s="168" t="s">
        <v>1228</v>
      </c>
      <c r="D170" s="167">
        <v>27.97</v>
      </c>
      <c r="E170" s="167">
        <v>26.22</v>
      </c>
      <c r="F170" s="167">
        <v>37.26</v>
      </c>
      <c r="G170" s="167">
        <v>70.77</v>
      </c>
      <c r="H170" s="167"/>
      <c r="I170" s="158"/>
    </row>
    <row r="171" spans="1:9" s="154" customFormat="1" ht="14.25" customHeight="1" x14ac:dyDescent="0.2">
      <c r="A171" s="168" t="s">
        <v>1821</v>
      </c>
      <c r="B171" s="168" t="s">
        <v>666</v>
      </c>
      <c r="C171" s="168" t="s">
        <v>238</v>
      </c>
      <c r="D171" s="167">
        <v>62.24</v>
      </c>
      <c r="E171" s="167">
        <v>44.11</v>
      </c>
      <c r="F171" s="167">
        <v>33.32</v>
      </c>
      <c r="G171" s="167">
        <v>77.62</v>
      </c>
      <c r="H171" s="167"/>
      <c r="I171" s="158"/>
    </row>
    <row r="172" spans="1:9" s="154" customFormat="1" ht="14.25" customHeight="1" x14ac:dyDescent="0.2">
      <c r="A172" s="168" t="s">
        <v>1820</v>
      </c>
      <c r="B172" s="168" t="s">
        <v>782</v>
      </c>
      <c r="C172" s="168" t="s">
        <v>238</v>
      </c>
      <c r="D172" s="167">
        <v>60.44</v>
      </c>
      <c r="E172" s="167">
        <v>53.03</v>
      </c>
      <c r="F172" s="167">
        <v>58.05</v>
      </c>
      <c r="G172" s="167">
        <v>85.42</v>
      </c>
      <c r="H172" s="167"/>
      <c r="I172" s="158"/>
    </row>
    <row r="173" spans="1:9" s="154" customFormat="1" ht="14.25" customHeight="1" x14ac:dyDescent="0.2">
      <c r="A173" s="168" t="s">
        <v>1819</v>
      </c>
      <c r="B173" s="168" t="s">
        <v>1818</v>
      </c>
      <c r="C173" s="168" t="s">
        <v>238</v>
      </c>
      <c r="D173" s="167">
        <v>45.96</v>
      </c>
      <c r="E173" s="167">
        <v>36.86</v>
      </c>
      <c r="F173" s="167">
        <v>36.04</v>
      </c>
      <c r="G173" s="167">
        <v>74.75</v>
      </c>
      <c r="H173" s="167"/>
      <c r="I173" s="158"/>
    </row>
    <row r="174" spans="1:9" s="154" customFormat="1" ht="14.25" customHeight="1" x14ac:dyDescent="0.2">
      <c r="A174" s="168" t="s">
        <v>1817</v>
      </c>
      <c r="B174" s="168" t="s">
        <v>1816</v>
      </c>
      <c r="C174" s="168" t="s">
        <v>238</v>
      </c>
      <c r="D174" s="167">
        <v>42.45</v>
      </c>
      <c r="E174" s="167">
        <v>34.28</v>
      </c>
      <c r="F174" s="167">
        <v>35.520000000000003</v>
      </c>
      <c r="G174" s="167">
        <v>72.48</v>
      </c>
      <c r="H174" s="167"/>
      <c r="I174" s="158"/>
    </row>
    <row r="175" spans="1:9" s="154" customFormat="1" ht="14.25" customHeight="1" x14ac:dyDescent="0.2">
      <c r="A175" s="168" t="s">
        <v>1815</v>
      </c>
      <c r="B175" s="168" t="s">
        <v>1814</v>
      </c>
      <c r="C175" s="168" t="s">
        <v>238</v>
      </c>
      <c r="D175" s="167">
        <v>46.79</v>
      </c>
      <c r="E175" s="167">
        <v>37.83</v>
      </c>
      <c r="F175" s="167">
        <v>28.22</v>
      </c>
      <c r="G175" s="167">
        <v>77.37</v>
      </c>
      <c r="H175" s="167"/>
      <c r="I175" s="158"/>
    </row>
    <row r="176" spans="1:9" s="154" customFormat="1" ht="14.25" customHeight="1" x14ac:dyDescent="0.2">
      <c r="A176" s="168" t="s">
        <v>1813</v>
      </c>
      <c r="B176" s="168" t="s">
        <v>1812</v>
      </c>
      <c r="C176" s="168" t="s">
        <v>238</v>
      </c>
      <c r="D176" s="167">
        <v>49.99</v>
      </c>
      <c r="E176" s="167">
        <v>45.87</v>
      </c>
      <c r="F176" s="167">
        <v>39.57</v>
      </c>
      <c r="G176" s="167">
        <v>70.31</v>
      </c>
      <c r="H176" s="167"/>
      <c r="I176" s="158"/>
    </row>
    <row r="177" spans="1:9" s="154" customFormat="1" ht="14.25" customHeight="1" x14ac:dyDescent="0.2">
      <c r="A177" s="168" t="s">
        <v>1811</v>
      </c>
      <c r="B177" s="168" t="s">
        <v>1810</v>
      </c>
      <c r="C177" s="168" t="s">
        <v>238</v>
      </c>
      <c r="D177" s="167">
        <v>45.93</v>
      </c>
      <c r="E177" s="167">
        <v>42.87</v>
      </c>
      <c r="F177" s="167">
        <v>35.479999999999997</v>
      </c>
      <c r="G177" s="167">
        <v>72.28</v>
      </c>
      <c r="H177" s="167"/>
      <c r="I177" s="158"/>
    </row>
    <row r="178" spans="1:9" s="154" customFormat="1" ht="14.25" customHeight="1" x14ac:dyDescent="0.2">
      <c r="A178" s="168" t="s">
        <v>1809</v>
      </c>
      <c r="B178" s="168" t="s">
        <v>922</v>
      </c>
      <c r="C178" s="168" t="s">
        <v>238</v>
      </c>
      <c r="D178" s="167">
        <v>41.4</v>
      </c>
      <c r="E178" s="167">
        <v>41.63</v>
      </c>
      <c r="F178" s="167">
        <v>50.5</v>
      </c>
      <c r="G178" s="167">
        <v>65.239999999999995</v>
      </c>
      <c r="H178" s="167"/>
      <c r="I178" s="158"/>
    </row>
    <row r="179" spans="1:9" s="154" customFormat="1" ht="14.25" customHeight="1" x14ac:dyDescent="0.2">
      <c r="A179" s="168" t="s">
        <v>1808</v>
      </c>
      <c r="B179" s="168" t="s">
        <v>1807</v>
      </c>
      <c r="C179" s="168" t="s">
        <v>1228</v>
      </c>
      <c r="D179" s="167">
        <v>23.68</v>
      </c>
      <c r="E179" s="167">
        <v>11.48</v>
      </c>
      <c r="F179" s="167">
        <v>36.44</v>
      </c>
      <c r="G179" s="167">
        <v>57.76</v>
      </c>
      <c r="H179" s="167"/>
      <c r="I179" s="158"/>
    </row>
    <row r="180" spans="1:9" s="154" customFormat="1" ht="14.25" customHeight="1" x14ac:dyDescent="0.2">
      <c r="A180" s="168" t="s">
        <v>1806</v>
      </c>
      <c r="B180" s="168" t="s">
        <v>1805</v>
      </c>
      <c r="C180" s="168" t="s">
        <v>238</v>
      </c>
      <c r="D180" s="167">
        <v>57.86</v>
      </c>
      <c r="E180" s="167">
        <v>56.81</v>
      </c>
      <c r="F180" s="167">
        <v>59.07</v>
      </c>
      <c r="G180" s="167">
        <v>78.36</v>
      </c>
      <c r="H180" s="167"/>
      <c r="I180" s="158"/>
    </row>
    <row r="181" spans="1:9" s="154" customFormat="1" ht="14.25" customHeight="1" x14ac:dyDescent="0.2">
      <c r="A181" s="168" t="s">
        <v>1804</v>
      </c>
      <c r="B181" s="168" t="s">
        <v>1803</v>
      </c>
      <c r="C181" s="168" t="s">
        <v>1228</v>
      </c>
      <c r="D181" s="167">
        <v>22.71</v>
      </c>
      <c r="E181" s="167">
        <v>17.25</v>
      </c>
      <c r="F181" s="167">
        <v>30.86</v>
      </c>
      <c r="G181" s="167">
        <v>70.61</v>
      </c>
      <c r="H181" s="167"/>
      <c r="I181" s="158"/>
    </row>
    <row r="182" spans="1:9" s="154" customFormat="1" ht="14.25" customHeight="1" x14ac:dyDescent="0.2">
      <c r="A182" s="168" t="s">
        <v>1802</v>
      </c>
      <c r="B182" s="168" t="s">
        <v>1801</v>
      </c>
      <c r="C182" s="168" t="s">
        <v>1228</v>
      </c>
      <c r="D182" s="167">
        <v>34.479999999999997</v>
      </c>
      <c r="E182" s="167">
        <v>20.41</v>
      </c>
      <c r="F182" s="167">
        <v>43.41</v>
      </c>
      <c r="G182" s="167">
        <v>72.489999999999995</v>
      </c>
      <c r="H182" s="167"/>
      <c r="I182" s="158"/>
    </row>
    <row r="183" spans="1:9" s="154" customFormat="1" ht="14.25" customHeight="1" x14ac:dyDescent="0.2">
      <c r="A183" s="168" t="s">
        <v>1800</v>
      </c>
      <c r="B183" s="168" t="s">
        <v>1799</v>
      </c>
      <c r="C183" s="168" t="s">
        <v>1228</v>
      </c>
      <c r="D183" s="167">
        <v>28.91</v>
      </c>
      <c r="E183" s="167">
        <v>20.2</v>
      </c>
      <c r="F183" s="167">
        <v>33.97</v>
      </c>
      <c r="G183" s="167">
        <v>71.349999999999994</v>
      </c>
      <c r="H183" s="167"/>
      <c r="I183" s="158"/>
    </row>
    <row r="184" spans="1:9" s="154" customFormat="1" ht="14.25" customHeight="1" x14ac:dyDescent="0.2">
      <c r="A184" s="168" t="s">
        <v>1798</v>
      </c>
      <c r="B184" s="168" t="s">
        <v>1797</v>
      </c>
      <c r="C184" s="168" t="s">
        <v>238</v>
      </c>
      <c r="D184" s="167">
        <v>55.01</v>
      </c>
      <c r="E184" s="167">
        <v>52.06</v>
      </c>
      <c r="F184" s="167">
        <v>70.47</v>
      </c>
      <c r="G184" s="167">
        <v>84.69</v>
      </c>
      <c r="H184" s="167"/>
      <c r="I184" s="158"/>
    </row>
    <row r="185" spans="1:9" s="154" customFormat="1" ht="14.25" customHeight="1" x14ac:dyDescent="0.2">
      <c r="A185" s="168" t="s">
        <v>1796</v>
      </c>
      <c r="B185" s="168" t="s">
        <v>1795</v>
      </c>
      <c r="C185" s="168" t="s">
        <v>1228</v>
      </c>
      <c r="D185" s="167">
        <v>65.52</v>
      </c>
      <c r="E185" s="167">
        <v>22.48</v>
      </c>
      <c r="F185" s="167">
        <v>20.399999999999999</v>
      </c>
      <c r="G185" s="167">
        <v>66.38</v>
      </c>
      <c r="H185" s="167"/>
      <c r="I185" s="158"/>
    </row>
    <row r="186" spans="1:9" s="154" customFormat="1" ht="14.25" customHeight="1" x14ac:dyDescent="0.2">
      <c r="A186" s="168" t="s">
        <v>1794</v>
      </c>
      <c r="B186" s="168" t="s">
        <v>1793</v>
      </c>
      <c r="C186" s="168" t="s">
        <v>238</v>
      </c>
      <c r="D186" s="167">
        <v>37.590000000000003</v>
      </c>
      <c r="E186" s="167">
        <v>39.51</v>
      </c>
      <c r="F186" s="167">
        <v>40.25</v>
      </c>
      <c r="G186" s="167">
        <v>58.72</v>
      </c>
      <c r="H186" s="167"/>
      <c r="I186" s="158"/>
    </row>
    <row r="187" spans="1:9" s="154" customFormat="1" ht="14.25" customHeight="1" x14ac:dyDescent="0.2">
      <c r="A187" s="168" t="s">
        <v>1792</v>
      </c>
      <c r="B187" s="168" t="s">
        <v>1791</v>
      </c>
      <c r="C187" s="168" t="s">
        <v>238</v>
      </c>
      <c r="D187" s="167">
        <v>23.63</v>
      </c>
      <c r="E187" s="167">
        <v>28.82</v>
      </c>
      <c r="F187" s="167">
        <v>43.12</v>
      </c>
      <c r="G187" s="167">
        <v>56.81</v>
      </c>
      <c r="H187" s="167"/>
      <c r="I187" s="158"/>
    </row>
    <row r="188" spans="1:9" s="154" customFormat="1" ht="14.25" customHeight="1" x14ac:dyDescent="0.2">
      <c r="A188" s="168" t="s">
        <v>1790</v>
      </c>
      <c r="B188" s="168" t="s">
        <v>744</v>
      </c>
      <c r="C188" s="168" t="s">
        <v>238</v>
      </c>
      <c r="D188" s="167">
        <v>34.799999999999997</v>
      </c>
      <c r="E188" s="167">
        <v>41.26</v>
      </c>
      <c r="F188" s="167">
        <v>50.43</v>
      </c>
      <c r="G188" s="167">
        <v>61.18</v>
      </c>
      <c r="H188" s="167"/>
      <c r="I188" s="158"/>
    </row>
    <row r="189" spans="1:9" s="154" customFormat="1" ht="14.25" customHeight="1" x14ac:dyDescent="0.2">
      <c r="A189" s="168" t="s">
        <v>1789</v>
      </c>
      <c r="B189" s="168" t="s">
        <v>762</v>
      </c>
      <c r="C189" s="168" t="s">
        <v>238</v>
      </c>
      <c r="D189" s="167">
        <v>48.01</v>
      </c>
      <c r="E189" s="167">
        <v>58.27</v>
      </c>
      <c r="F189" s="167">
        <v>66</v>
      </c>
      <c r="G189" s="167">
        <v>83.87</v>
      </c>
      <c r="H189" s="167"/>
      <c r="I189" s="158"/>
    </row>
    <row r="190" spans="1:9" s="154" customFormat="1" ht="14.25" customHeight="1" x14ac:dyDescent="0.2">
      <c r="A190" s="168" t="s">
        <v>1788</v>
      </c>
      <c r="B190" s="168" t="s">
        <v>1787</v>
      </c>
      <c r="C190" s="168" t="s">
        <v>1228</v>
      </c>
      <c r="D190" s="167">
        <v>29.37</v>
      </c>
      <c r="E190" s="167">
        <v>14.34</v>
      </c>
      <c r="F190" s="167">
        <v>25.57</v>
      </c>
      <c r="G190" s="167">
        <v>57.75</v>
      </c>
      <c r="H190" s="167"/>
      <c r="I190" s="158"/>
    </row>
    <row r="191" spans="1:9" s="154" customFormat="1" ht="14.25" customHeight="1" x14ac:dyDescent="0.2">
      <c r="A191" s="168" t="s">
        <v>1786</v>
      </c>
      <c r="B191" s="168" t="s">
        <v>1785</v>
      </c>
      <c r="C191" s="168" t="s">
        <v>238</v>
      </c>
      <c r="D191" s="167">
        <v>63.7</v>
      </c>
      <c r="E191" s="167">
        <v>45.04</v>
      </c>
      <c r="F191" s="167">
        <v>54.5</v>
      </c>
      <c r="G191" s="167">
        <v>80.64</v>
      </c>
      <c r="H191" s="167"/>
      <c r="I191" s="158"/>
    </row>
    <row r="192" spans="1:9" s="154" customFormat="1" ht="14.25" customHeight="1" x14ac:dyDescent="0.2">
      <c r="A192" s="168" t="s">
        <v>1784</v>
      </c>
      <c r="B192" s="168" t="s">
        <v>1783</v>
      </c>
      <c r="C192" s="168" t="s">
        <v>1228</v>
      </c>
      <c r="D192" s="167">
        <v>25.24</v>
      </c>
      <c r="E192" s="167">
        <v>18.309999999999999</v>
      </c>
      <c r="F192" s="167">
        <v>40.200000000000003</v>
      </c>
      <c r="G192" s="167">
        <v>73.13</v>
      </c>
      <c r="H192" s="167"/>
      <c r="I192" s="158"/>
    </row>
    <row r="193" spans="1:9" s="154" customFormat="1" ht="14.25" customHeight="1" x14ac:dyDescent="0.2">
      <c r="A193" s="168" t="s">
        <v>1782</v>
      </c>
      <c r="B193" s="168" t="s">
        <v>1781</v>
      </c>
      <c r="C193" s="168" t="s">
        <v>1228</v>
      </c>
      <c r="D193" s="167">
        <v>26.18</v>
      </c>
      <c r="E193" s="167">
        <v>15.47</v>
      </c>
      <c r="F193" s="167">
        <v>32.18</v>
      </c>
      <c r="G193" s="167">
        <v>63.34</v>
      </c>
      <c r="H193" s="167"/>
      <c r="I193" s="158"/>
    </row>
    <row r="194" spans="1:9" s="154" customFormat="1" ht="14.25" customHeight="1" x14ac:dyDescent="0.2">
      <c r="A194" s="168" t="s">
        <v>1780</v>
      </c>
      <c r="B194" s="168" t="s">
        <v>1041</v>
      </c>
      <c r="C194" s="168" t="s">
        <v>238</v>
      </c>
      <c r="D194" s="167">
        <v>36.130000000000003</v>
      </c>
      <c r="E194" s="167">
        <v>30.49</v>
      </c>
      <c r="F194" s="167">
        <v>42.61</v>
      </c>
      <c r="G194" s="167">
        <v>67.209999999999994</v>
      </c>
      <c r="H194" s="167"/>
      <c r="I194" s="158"/>
    </row>
    <row r="195" spans="1:9" s="154" customFormat="1" ht="14.25" customHeight="1" x14ac:dyDescent="0.2">
      <c r="A195" s="168" t="s">
        <v>1779</v>
      </c>
      <c r="B195" s="168" t="s">
        <v>830</v>
      </c>
      <c r="C195" s="168" t="s">
        <v>238</v>
      </c>
      <c r="D195" s="167">
        <v>29.99</v>
      </c>
      <c r="E195" s="167">
        <v>24.54</v>
      </c>
      <c r="F195" s="167">
        <v>49</v>
      </c>
      <c r="G195" s="167">
        <v>72.94</v>
      </c>
      <c r="H195" s="167"/>
      <c r="I195" s="158"/>
    </row>
    <row r="196" spans="1:9" s="154" customFormat="1" ht="14.25" customHeight="1" x14ac:dyDescent="0.2">
      <c r="A196" s="168" t="s">
        <v>1778</v>
      </c>
      <c r="B196" s="168" t="s">
        <v>738</v>
      </c>
      <c r="C196" s="168" t="s">
        <v>238</v>
      </c>
      <c r="D196" s="167">
        <v>36.07</v>
      </c>
      <c r="E196" s="167">
        <v>36.950000000000003</v>
      </c>
      <c r="F196" s="167">
        <v>44.78</v>
      </c>
      <c r="G196" s="167">
        <v>64.19</v>
      </c>
      <c r="H196" s="167"/>
      <c r="I196" s="158"/>
    </row>
    <row r="197" spans="1:9" s="154" customFormat="1" ht="14.25" customHeight="1" x14ac:dyDescent="0.2">
      <c r="A197" s="168" t="s">
        <v>1777</v>
      </c>
      <c r="B197" s="168" t="s">
        <v>1776</v>
      </c>
      <c r="C197" s="168" t="s">
        <v>1228</v>
      </c>
      <c r="D197" s="167">
        <v>28.85</v>
      </c>
      <c r="E197" s="167">
        <v>24.47</v>
      </c>
      <c r="F197" s="167">
        <v>42.6</v>
      </c>
      <c r="G197" s="167">
        <v>73.64</v>
      </c>
      <c r="H197" s="167"/>
      <c r="I197" s="158"/>
    </row>
    <row r="198" spans="1:9" s="154" customFormat="1" ht="14.25" customHeight="1" x14ac:dyDescent="0.2">
      <c r="A198" s="168" t="s">
        <v>1775</v>
      </c>
      <c r="B198" s="168" t="s">
        <v>1774</v>
      </c>
      <c r="C198" s="168" t="s">
        <v>238</v>
      </c>
      <c r="D198" s="167">
        <v>35.1</v>
      </c>
      <c r="E198" s="167">
        <v>29.4</v>
      </c>
      <c r="F198" s="167">
        <v>51.54</v>
      </c>
      <c r="G198" s="167">
        <v>73.66</v>
      </c>
      <c r="H198" s="167"/>
      <c r="I198" s="158"/>
    </row>
    <row r="199" spans="1:9" s="154" customFormat="1" ht="14.25" customHeight="1" x14ac:dyDescent="0.2">
      <c r="A199" s="168" t="s">
        <v>1773</v>
      </c>
      <c r="B199" s="168" t="s">
        <v>742</v>
      </c>
      <c r="C199" s="168" t="s">
        <v>238</v>
      </c>
      <c r="D199" s="167">
        <v>38.229999999999997</v>
      </c>
      <c r="E199" s="167">
        <v>46.15</v>
      </c>
      <c r="F199" s="167">
        <v>42.39</v>
      </c>
      <c r="G199" s="167">
        <v>68.87</v>
      </c>
      <c r="H199" s="167"/>
      <c r="I199" s="158"/>
    </row>
    <row r="200" spans="1:9" s="154" customFormat="1" ht="14.25" customHeight="1" x14ac:dyDescent="0.2">
      <c r="A200" s="168" t="s">
        <v>1772</v>
      </c>
      <c r="B200" s="168" t="s">
        <v>1771</v>
      </c>
      <c r="C200" s="168" t="s">
        <v>238</v>
      </c>
      <c r="D200" s="167">
        <v>44.09</v>
      </c>
      <c r="E200" s="167">
        <v>45.01</v>
      </c>
      <c r="F200" s="167">
        <v>61.32</v>
      </c>
      <c r="G200" s="167">
        <v>75.489999999999995</v>
      </c>
      <c r="H200" s="167"/>
      <c r="I200" s="158"/>
    </row>
    <row r="201" spans="1:9" s="154" customFormat="1" ht="14.25" customHeight="1" x14ac:dyDescent="0.2">
      <c r="A201" s="168" t="s">
        <v>1770</v>
      </c>
      <c r="B201" s="168" t="s">
        <v>1769</v>
      </c>
      <c r="C201" s="168" t="s">
        <v>1228</v>
      </c>
      <c r="D201" s="167">
        <v>26.67</v>
      </c>
      <c r="E201" s="167">
        <v>25.18</v>
      </c>
      <c r="F201" s="167">
        <v>47.72</v>
      </c>
      <c r="G201" s="167">
        <v>73.77</v>
      </c>
      <c r="H201" s="167"/>
      <c r="I201" s="158"/>
    </row>
    <row r="202" spans="1:9" s="154" customFormat="1" ht="14.25" customHeight="1" x14ac:dyDescent="0.2">
      <c r="A202" s="168" t="s">
        <v>1768</v>
      </c>
      <c r="B202" s="168" t="s">
        <v>1767</v>
      </c>
      <c r="C202" s="168" t="s">
        <v>238</v>
      </c>
      <c r="D202" s="167">
        <v>60.25</v>
      </c>
      <c r="E202" s="167">
        <v>58.5</v>
      </c>
      <c r="F202" s="167">
        <v>69.33</v>
      </c>
      <c r="G202" s="167">
        <v>82.07</v>
      </c>
      <c r="H202" s="167"/>
      <c r="I202" s="158"/>
    </row>
    <row r="203" spans="1:9" s="154" customFormat="1" ht="14.25" customHeight="1" x14ac:dyDescent="0.2">
      <c r="A203" s="168" t="s">
        <v>1766</v>
      </c>
      <c r="B203" s="168" t="s">
        <v>1765</v>
      </c>
      <c r="C203" s="168" t="s">
        <v>1228</v>
      </c>
      <c r="D203" s="167">
        <v>26.86</v>
      </c>
      <c r="E203" s="167">
        <v>15.5</v>
      </c>
      <c r="F203" s="167">
        <v>28.88</v>
      </c>
      <c r="G203" s="167">
        <v>63.05</v>
      </c>
      <c r="H203" s="167"/>
      <c r="I203" s="158"/>
    </row>
    <row r="204" spans="1:9" s="154" customFormat="1" ht="14.25" customHeight="1" x14ac:dyDescent="0.2">
      <c r="A204" s="168" t="s">
        <v>1764</v>
      </c>
      <c r="B204" s="168" t="s">
        <v>790</v>
      </c>
      <c r="C204" s="168" t="s">
        <v>238</v>
      </c>
      <c r="D204" s="167">
        <v>54.38</v>
      </c>
      <c r="E204" s="167">
        <v>35.39</v>
      </c>
      <c r="F204" s="167">
        <v>53.06</v>
      </c>
      <c r="G204" s="167">
        <v>56.4</v>
      </c>
      <c r="H204" s="167"/>
      <c r="I204" s="158"/>
    </row>
    <row r="205" spans="1:9" s="154" customFormat="1" ht="14.25" customHeight="1" x14ac:dyDescent="0.2">
      <c r="A205" s="168" t="s">
        <v>1763</v>
      </c>
      <c r="B205" s="168" t="s">
        <v>1762</v>
      </c>
      <c r="C205" s="168" t="s">
        <v>238</v>
      </c>
      <c r="D205" s="167">
        <v>50.39</v>
      </c>
      <c r="E205" s="167">
        <v>37.36</v>
      </c>
      <c r="F205" s="167">
        <v>48.34</v>
      </c>
      <c r="G205" s="167">
        <v>62.52</v>
      </c>
      <c r="H205" s="167"/>
      <c r="I205" s="158"/>
    </row>
    <row r="206" spans="1:9" s="154" customFormat="1" ht="14.25" customHeight="1" x14ac:dyDescent="0.2">
      <c r="A206" s="168" t="s">
        <v>1761</v>
      </c>
      <c r="B206" s="168" t="s">
        <v>816</v>
      </c>
      <c r="C206" s="168" t="s">
        <v>238</v>
      </c>
      <c r="D206" s="167">
        <v>36.74</v>
      </c>
      <c r="E206" s="167">
        <v>37.049999999999997</v>
      </c>
      <c r="F206" s="167">
        <v>46.03</v>
      </c>
      <c r="G206" s="167">
        <v>71.290000000000006</v>
      </c>
      <c r="H206" s="167"/>
      <c r="I206" s="158"/>
    </row>
    <row r="207" spans="1:9" s="154" customFormat="1" ht="14.25" customHeight="1" x14ac:dyDescent="0.2">
      <c r="A207" s="168" t="s">
        <v>1760</v>
      </c>
      <c r="B207" s="168" t="s">
        <v>1759</v>
      </c>
      <c r="C207" s="168" t="s">
        <v>238</v>
      </c>
      <c r="D207" s="167">
        <v>44.02</v>
      </c>
      <c r="E207" s="167">
        <v>38.619999999999997</v>
      </c>
      <c r="F207" s="167">
        <v>34.99</v>
      </c>
      <c r="G207" s="167">
        <v>73.33</v>
      </c>
      <c r="H207" s="167"/>
      <c r="I207" s="158"/>
    </row>
    <row r="208" spans="1:9" s="154" customFormat="1" ht="14.25" customHeight="1" x14ac:dyDescent="0.2">
      <c r="A208" s="168" t="s">
        <v>1758</v>
      </c>
      <c r="B208" s="168" t="s">
        <v>760</v>
      </c>
      <c r="C208" s="168" t="s">
        <v>238</v>
      </c>
      <c r="D208" s="167">
        <v>51.53</v>
      </c>
      <c r="E208" s="167">
        <v>42.89</v>
      </c>
      <c r="F208" s="167">
        <v>50.77</v>
      </c>
      <c r="G208" s="167">
        <v>66.95</v>
      </c>
      <c r="H208" s="167"/>
      <c r="I208" s="158"/>
    </row>
    <row r="209" spans="1:9" s="154" customFormat="1" ht="14.25" customHeight="1" x14ac:dyDescent="0.2">
      <c r="A209" s="168" t="s">
        <v>1757</v>
      </c>
      <c r="B209" s="168" t="s">
        <v>1756</v>
      </c>
      <c r="C209" s="168" t="s">
        <v>238</v>
      </c>
      <c r="D209" s="167">
        <v>47.96</v>
      </c>
      <c r="E209" s="167">
        <v>40.130000000000003</v>
      </c>
      <c r="F209" s="167">
        <v>33.020000000000003</v>
      </c>
      <c r="G209" s="167">
        <v>71.319999999999993</v>
      </c>
      <c r="H209" s="167"/>
      <c r="I209" s="158"/>
    </row>
    <row r="210" spans="1:9" s="154" customFormat="1" ht="14.25" customHeight="1" x14ac:dyDescent="0.2">
      <c r="A210" s="168" t="s">
        <v>1755</v>
      </c>
      <c r="B210" s="168" t="s">
        <v>766</v>
      </c>
      <c r="C210" s="168" t="s">
        <v>238</v>
      </c>
      <c r="D210" s="167">
        <v>46.14</v>
      </c>
      <c r="E210" s="167">
        <v>42.01</v>
      </c>
      <c r="F210" s="167">
        <v>53.31</v>
      </c>
      <c r="G210" s="167">
        <v>69.05</v>
      </c>
      <c r="H210" s="167"/>
      <c r="I210" s="158"/>
    </row>
    <row r="211" spans="1:9" s="154" customFormat="1" ht="14.25" customHeight="1" x14ac:dyDescent="0.2">
      <c r="A211" s="168" t="s">
        <v>1754</v>
      </c>
      <c r="B211" s="168" t="s">
        <v>784</v>
      </c>
      <c r="C211" s="168" t="s">
        <v>238</v>
      </c>
      <c r="D211" s="167">
        <v>32.75</v>
      </c>
      <c r="E211" s="167">
        <v>42.09</v>
      </c>
      <c r="F211" s="167">
        <v>44.59</v>
      </c>
      <c r="G211" s="167">
        <v>75.7</v>
      </c>
      <c r="H211" s="167"/>
      <c r="I211" s="158"/>
    </row>
    <row r="212" spans="1:9" s="154" customFormat="1" ht="14.25" customHeight="1" x14ac:dyDescent="0.2">
      <c r="A212" s="168" t="s">
        <v>1753</v>
      </c>
      <c r="B212" s="168" t="s">
        <v>1752</v>
      </c>
      <c r="C212" s="168" t="s">
        <v>238</v>
      </c>
      <c r="D212" s="167">
        <v>34.14</v>
      </c>
      <c r="E212" s="167">
        <v>34.840000000000003</v>
      </c>
      <c r="F212" s="167">
        <v>29.4</v>
      </c>
      <c r="G212" s="167">
        <v>58.17</v>
      </c>
      <c r="H212" s="167"/>
      <c r="I212" s="158"/>
    </row>
    <row r="213" spans="1:9" s="154" customFormat="1" ht="14.25" customHeight="1" x14ac:dyDescent="0.2">
      <c r="A213" s="168" t="s">
        <v>1751</v>
      </c>
      <c r="B213" s="168" t="s">
        <v>1750</v>
      </c>
      <c r="C213" s="168" t="s">
        <v>1228</v>
      </c>
      <c r="D213" s="167">
        <v>40.11</v>
      </c>
      <c r="E213" s="167">
        <v>22.35</v>
      </c>
      <c r="F213" s="167">
        <v>38.340000000000003</v>
      </c>
      <c r="G213" s="167">
        <v>82.99</v>
      </c>
      <c r="H213" s="167"/>
      <c r="I213" s="158"/>
    </row>
    <row r="214" spans="1:9" s="154" customFormat="1" ht="14.25" customHeight="1" x14ac:dyDescent="0.2">
      <c r="A214" s="168" t="s">
        <v>1749</v>
      </c>
      <c r="B214" s="168" t="s">
        <v>832</v>
      </c>
      <c r="C214" s="168" t="s">
        <v>238</v>
      </c>
      <c r="D214" s="167">
        <v>36.97</v>
      </c>
      <c r="E214" s="167">
        <v>35.869999999999997</v>
      </c>
      <c r="F214" s="167">
        <v>55.19</v>
      </c>
      <c r="G214" s="167">
        <v>67.87</v>
      </c>
      <c r="H214" s="167"/>
      <c r="I214" s="158"/>
    </row>
    <row r="215" spans="1:9" s="154" customFormat="1" ht="14.25" customHeight="1" x14ac:dyDescent="0.2">
      <c r="A215" s="168" t="s">
        <v>1748</v>
      </c>
      <c r="B215" s="168" t="s">
        <v>1747</v>
      </c>
      <c r="C215" s="168" t="s">
        <v>1228</v>
      </c>
      <c r="D215" s="167">
        <v>82.61</v>
      </c>
      <c r="E215" s="167">
        <v>36.96</v>
      </c>
      <c r="F215" s="167">
        <v>35.89</v>
      </c>
      <c r="G215" s="167">
        <v>64.02</v>
      </c>
      <c r="H215" s="167"/>
      <c r="I215" s="158"/>
    </row>
    <row r="216" spans="1:9" s="154" customFormat="1" ht="14.25" customHeight="1" x14ac:dyDescent="0.2">
      <c r="A216" s="168" t="s">
        <v>1746</v>
      </c>
      <c r="B216" s="168" t="s">
        <v>1745</v>
      </c>
      <c r="C216" s="168" t="s">
        <v>1228</v>
      </c>
      <c r="D216" s="167">
        <v>53.23</v>
      </c>
      <c r="E216" s="167">
        <v>19.350000000000001</v>
      </c>
      <c r="F216" s="167">
        <v>48.33</v>
      </c>
      <c r="G216" s="167">
        <v>77.010000000000005</v>
      </c>
      <c r="H216" s="167"/>
      <c r="I216" s="158"/>
    </row>
    <row r="217" spans="1:9" s="154" customFormat="1" ht="14.25" customHeight="1" x14ac:dyDescent="0.2">
      <c r="A217" s="168" t="s">
        <v>1744</v>
      </c>
      <c r="B217" s="168" t="s">
        <v>1743</v>
      </c>
      <c r="C217" s="168" t="s">
        <v>238</v>
      </c>
      <c r="D217" s="167">
        <v>40.64</v>
      </c>
      <c r="E217" s="167">
        <v>33.56</v>
      </c>
      <c r="F217" s="167">
        <v>40.28</v>
      </c>
      <c r="G217" s="167">
        <v>64.39</v>
      </c>
      <c r="H217" s="167"/>
      <c r="I217" s="158"/>
    </row>
    <row r="218" spans="1:9" s="154" customFormat="1" ht="14.25" customHeight="1" x14ac:dyDescent="0.2">
      <c r="A218" s="168" t="s">
        <v>1742</v>
      </c>
      <c r="B218" s="168" t="s">
        <v>1741</v>
      </c>
      <c r="C218" s="168" t="s">
        <v>238</v>
      </c>
      <c r="D218" s="167">
        <v>45.1</v>
      </c>
      <c r="E218" s="167">
        <v>36.5</v>
      </c>
      <c r="F218" s="167">
        <v>24.92</v>
      </c>
      <c r="G218" s="167">
        <v>68.72</v>
      </c>
      <c r="H218" s="167"/>
      <c r="I218" s="158"/>
    </row>
    <row r="219" spans="1:9" s="154" customFormat="1" ht="14.25" customHeight="1" x14ac:dyDescent="0.2">
      <c r="A219" s="168" t="s">
        <v>1740</v>
      </c>
      <c r="B219" s="168" t="s">
        <v>1739</v>
      </c>
      <c r="C219" s="168" t="s">
        <v>238</v>
      </c>
      <c r="D219" s="167">
        <v>58.43</v>
      </c>
      <c r="E219" s="167">
        <v>65.040000000000006</v>
      </c>
      <c r="F219" s="167">
        <v>72.069999999999993</v>
      </c>
      <c r="G219" s="167">
        <v>84.78</v>
      </c>
      <c r="H219" s="167"/>
      <c r="I219" s="158"/>
    </row>
    <row r="220" spans="1:9" s="154" customFormat="1" ht="14.25" customHeight="1" x14ac:dyDescent="0.2">
      <c r="A220" s="168" t="s">
        <v>1738</v>
      </c>
      <c r="B220" s="168" t="s">
        <v>1737</v>
      </c>
      <c r="C220" s="168" t="s">
        <v>1228</v>
      </c>
      <c r="D220" s="167">
        <v>23.03</v>
      </c>
      <c r="E220" s="167">
        <v>15.25</v>
      </c>
      <c r="F220" s="167">
        <v>30.48</v>
      </c>
      <c r="G220" s="167">
        <v>64.7</v>
      </c>
      <c r="H220" s="167"/>
      <c r="I220" s="158"/>
    </row>
    <row r="221" spans="1:9" s="154" customFormat="1" ht="14.25" customHeight="1" x14ac:dyDescent="0.2">
      <c r="A221" s="168" t="s">
        <v>1736</v>
      </c>
      <c r="B221" s="168" t="s">
        <v>1735</v>
      </c>
      <c r="C221" s="168" t="s">
        <v>1228</v>
      </c>
      <c r="D221" s="167">
        <v>34.450000000000003</v>
      </c>
      <c r="E221" s="167">
        <v>16.54</v>
      </c>
      <c r="F221" s="167">
        <v>29.7</v>
      </c>
      <c r="G221" s="167">
        <v>54.86</v>
      </c>
      <c r="H221" s="167"/>
      <c r="I221" s="158"/>
    </row>
    <row r="222" spans="1:9" s="154" customFormat="1" ht="14.25" customHeight="1" x14ac:dyDescent="0.2">
      <c r="A222" s="168" t="s">
        <v>1734</v>
      </c>
      <c r="B222" s="168" t="s">
        <v>1733</v>
      </c>
      <c r="C222" s="168" t="s">
        <v>238</v>
      </c>
      <c r="D222" s="167">
        <v>58.57</v>
      </c>
      <c r="E222" s="167">
        <v>45.96</v>
      </c>
      <c r="F222" s="167">
        <v>46.72</v>
      </c>
      <c r="G222" s="167">
        <v>75.73</v>
      </c>
      <c r="H222" s="167"/>
      <c r="I222" s="158"/>
    </row>
    <row r="223" spans="1:9" s="154" customFormat="1" ht="14.25" customHeight="1" x14ac:dyDescent="0.2">
      <c r="A223" s="168" t="s">
        <v>1732</v>
      </c>
      <c r="B223" s="168" t="s">
        <v>754</v>
      </c>
      <c r="C223" s="168" t="s">
        <v>238</v>
      </c>
      <c r="D223" s="167">
        <v>53.86</v>
      </c>
      <c r="E223" s="167">
        <v>54.86</v>
      </c>
      <c r="F223" s="167">
        <v>55.46</v>
      </c>
      <c r="G223" s="167">
        <v>74.77</v>
      </c>
      <c r="H223" s="167"/>
      <c r="I223" s="158"/>
    </row>
    <row r="224" spans="1:9" s="154" customFormat="1" ht="14.25" customHeight="1" x14ac:dyDescent="0.2">
      <c r="A224" s="168" t="s">
        <v>1731</v>
      </c>
      <c r="B224" s="168" t="s">
        <v>1730</v>
      </c>
      <c r="C224" s="168" t="s">
        <v>238</v>
      </c>
      <c r="D224" s="167">
        <v>50.67</v>
      </c>
      <c r="E224" s="167">
        <v>45.36</v>
      </c>
      <c r="F224" s="167">
        <v>39.61</v>
      </c>
      <c r="G224" s="167">
        <v>56.21</v>
      </c>
      <c r="H224" s="167"/>
      <c r="I224" s="158"/>
    </row>
    <row r="225" spans="1:9" s="154" customFormat="1" ht="14.25" customHeight="1" x14ac:dyDescent="0.2">
      <c r="A225" s="168" t="s">
        <v>1729</v>
      </c>
      <c r="B225" s="168" t="s">
        <v>1728</v>
      </c>
      <c r="C225" s="168" t="s">
        <v>1228</v>
      </c>
      <c r="D225" s="167">
        <v>30.74</v>
      </c>
      <c r="E225" s="167">
        <v>18.88</v>
      </c>
      <c r="F225" s="167">
        <v>40.47</v>
      </c>
      <c r="G225" s="167">
        <v>67.739999999999995</v>
      </c>
      <c r="H225" s="167"/>
      <c r="I225" s="158"/>
    </row>
    <row r="226" spans="1:9" s="154" customFormat="1" ht="14.25" customHeight="1" x14ac:dyDescent="0.2">
      <c r="A226" s="168" t="s">
        <v>1727</v>
      </c>
      <c r="B226" s="168" t="s">
        <v>1726</v>
      </c>
      <c r="C226" s="168" t="s">
        <v>1228</v>
      </c>
      <c r="D226" s="167">
        <v>15.3</v>
      </c>
      <c r="E226" s="167">
        <v>17.04</v>
      </c>
      <c r="F226" s="167">
        <v>39.81</v>
      </c>
      <c r="G226" s="167">
        <v>73.849999999999994</v>
      </c>
      <c r="H226" s="167"/>
      <c r="I226" s="158"/>
    </row>
    <row r="227" spans="1:9" s="154" customFormat="1" ht="14.25" customHeight="1" x14ac:dyDescent="0.2">
      <c r="A227" s="168" t="s">
        <v>1725</v>
      </c>
      <c r="B227" s="168" t="s">
        <v>660</v>
      </c>
      <c r="C227" s="168" t="s">
        <v>238</v>
      </c>
      <c r="D227" s="167">
        <v>72.709999999999994</v>
      </c>
      <c r="E227" s="167">
        <v>45.9</v>
      </c>
      <c r="F227" s="167">
        <v>37.03</v>
      </c>
      <c r="G227" s="167">
        <v>81.39</v>
      </c>
      <c r="H227" s="167"/>
      <c r="I227" s="158"/>
    </row>
    <row r="228" spans="1:9" s="154" customFormat="1" ht="14.25" customHeight="1" x14ac:dyDescent="0.2">
      <c r="A228" s="168" t="s">
        <v>1724</v>
      </c>
      <c r="B228" s="168" t="s">
        <v>1723</v>
      </c>
      <c r="C228" s="168" t="s">
        <v>238</v>
      </c>
      <c r="D228" s="167">
        <v>33.89</v>
      </c>
      <c r="E228" s="167">
        <v>40.08</v>
      </c>
      <c r="F228" s="167">
        <v>46.39</v>
      </c>
      <c r="G228" s="167">
        <v>55.2</v>
      </c>
      <c r="H228" s="167"/>
      <c r="I228" s="158"/>
    </row>
    <row r="229" spans="1:9" s="154" customFormat="1" ht="14.25" customHeight="1" x14ac:dyDescent="0.2">
      <c r="A229" s="168" t="s">
        <v>1722</v>
      </c>
      <c r="B229" s="168" t="s">
        <v>768</v>
      </c>
      <c r="C229" s="168" t="s">
        <v>238</v>
      </c>
      <c r="D229" s="167">
        <v>40.950000000000003</v>
      </c>
      <c r="E229" s="167">
        <v>49.55</v>
      </c>
      <c r="F229" s="167">
        <v>58.44</v>
      </c>
      <c r="G229" s="167">
        <v>68.819999999999993</v>
      </c>
      <c r="H229" s="167"/>
      <c r="I229" s="158"/>
    </row>
    <row r="230" spans="1:9" s="154" customFormat="1" ht="14.25" customHeight="1" x14ac:dyDescent="0.2">
      <c r="A230" s="168" t="s">
        <v>1721</v>
      </c>
      <c r="B230" s="168" t="s">
        <v>1720</v>
      </c>
      <c r="C230" s="168" t="s">
        <v>1228</v>
      </c>
      <c r="D230" s="167">
        <v>32.72</v>
      </c>
      <c r="E230" s="167">
        <v>24.58</v>
      </c>
      <c r="F230" s="167">
        <v>45.55</v>
      </c>
      <c r="G230" s="167">
        <v>73.069999999999993</v>
      </c>
      <c r="H230" s="167"/>
      <c r="I230" s="158"/>
    </row>
    <row r="231" spans="1:9" s="154" customFormat="1" ht="14.25" customHeight="1" x14ac:dyDescent="0.2">
      <c r="A231" s="168" t="s">
        <v>1719</v>
      </c>
      <c r="B231" s="168" t="s">
        <v>1718</v>
      </c>
      <c r="C231" s="168" t="s">
        <v>238</v>
      </c>
      <c r="D231" s="167">
        <v>28.88</v>
      </c>
      <c r="E231" s="167">
        <v>28.27</v>
      </c>
      <c r="F231" s="167">
        <v>42.96</v>
      </c>
      <c r="G231" s="167">
        <v>72.900000000000006</v>
      </c>
      <c r="H231" s="167"/>
      <c r="I231" s="158"/>
    </row>
    <row r="232" spans="1:9" s="154" customFormat="1" ht="14.25" customHeight="1" x14ac:dyDescent="0.2">
      <c r="A232" s="168" t="s">
        <v>1717</v>
      </c>
      <c r="B232" s="168" t="s">
        <v>1716</v>
      </c>
      <c r="C232" s="168" t="s">
        <v>238</v>
      </c>
      <c r="D232" s="167">
        <v>40.450000000000003</v>
      </c>
      <c r="E232" s="167">
        <v>43.01</v>
      </c>
      <c r="F232" s="167">
        <v>57.66</v>
      </c>
      <c r="G232" s="167">
        <v>79.36</v>
      </c>
      <c r="H232" s="167"/>
      <c r="I232" s="158"/>
    </row>
    <row r="233" spans="1:9" s="154" customFormat="1" ht="14.25" customHeight="1" x14ac:dyDescent="0.2">
      <c r="A233" s="168" t="s">
        <v>1715</v>
      </c>
      <c r="B233" s="168" t="s">
        <v>1714</v>
      </c>
      <c r="C233" s="168" t="s">
        <v>1228</v>
      </c>
      <c r="D233" s="167">
        <v>30.35</v>
      </c>
      <c r="E233" s="167">
        <v>20.190000000000001</v>
      </c>
      <c r="F233" s="167">
        <v>46.27</v>
      </c>
      <c r="G233" s="167">
        <v>80.459999999999994</v>
      </c>
      <c r="H233" s="167"/>
      <c r="I233" s="158"/>
    </row>
    <row r="234" spans="1:9" s="154" customFormat="1" ht="14.25" customHeight="1" x14ac:dyDescent="0.2">
      <c r="A234" s="168" t="s">
        <v>1713</v>
      </c>
      <c r="B234" s="168" t="s">
        <v>1712</v>
      </c>
      <c r="C234" s="168" t="s">
        <v>238</v>
      </c>
      <c r="D234" s="167">
        <v>44.07</v>
      </c>
      <c r="E234" s="167">
        <v>44.49</v>
      </c>
      <c r="F234" s="167">
        <v>52.85</v>
      </c>
      <c r="G234" s="167">
        <v>60.6</v>
      </c>
      <c r="H234" s="167"/>
      <c r="I234" s="158"/>
    </row>
    <row r="235" spans="1:9" s="154" customFormat="1" ht="14.25" customHeight="1" x14ac:dyDescent="0.2">
      <c r="A235" s="168" t="s">
        <v>1711</v>
      </c>
      <c r="B235" s="168" t="s">
        <v>1710</v>
      </c>
      <c r="C235" s="168" t="s">
        <v>238</v>
      </c>
      <c r="D235" s="167">
        <v>50.17</v>
      </c>
      <c r="E235" s="167">
        <v>47.99</v>
      </c>
      <c r="F235" s="167">
        <v>55.16</v>
      </c>
      <c r="G235" s="167">
        <v>78.63</v>
      </c>
      <c r="H235" s="167"/>
      <c r="I235" s="158"/>
    </row>
    <row r="236" spans="1:9" s="154" customFormat="1" ht="14.25" customHeight="1" x14ac:dyDescent="0.2">
      <c r="A236" s="168" t="s">
        <v>1709</v>
      </c>
      <c r="B236" s="168" t="s">
        <v>774</v>
      </c>
      <c r="C236" s="168" t="s">
        <v>238</v>
      </c>
      <c r="D236" s="167">
        <v>38.979999999999997</v>
      </c>
      <c r="E236" s="167">
        <v>32.25</v>
      </c>
      <c r="F236" s="167">
        <v>50.09</v>
      </c>
      <c r="G236" s="167">
        <v>73.39</v>
      </c>
      <c r="H236" s="167"/>
      <c r="I236" s="158"/>
    </row>
    <row r="237" spans="1:9" s="154" customFormat="1" ht="14.25" customHeight="1" x14ac:dyDescent="0.2">
      <c r="A237" s="168" t="s">
        <v>1708</v>
      </c>
      <c r="B237" s="168" t="s">
        <v>1707</v>
      </c>
      <c r="C237" s="168" t="s">
        <v>238</v>
      </c>
      <c r="D237" s="167">
        <v>51.91</v>
      </c>
      <c r="E237" s="167">
        <v>58.03</v>
      </c>
      <c r="F237" s="167">
        <v>49.04</v>
      </c>
      <c r="G237" s="167">
        <v>77.459999999999994</v>
      </c>
      <c r="H237" s="167"/>
      <c r="I237" s="158"/>
    </row>
    <row r="238" spans="1:9" s="154" customFormat="1" ht="14.25" customHeight="1" x14ac:dyDescent="0.2">
      <c r="A238" s="168" t="s">
        <v>1706</v>
      </c>
      <c r="B238" s="168" t="s">
        <v>1705</v>
      </c>
      <c r="C238" s="168" t="s">
        <v>1228</v>
      </c>
      <c r="D238" s="167">
        <v>30.56</v>
      </c>
      <c r="E238" s="167">
        <v>10.62</v>
      </c>
      <c r="F238" s="167">
        <v>35.869999999999997</v>
      </c>
      <c r="G238" s="167">
        <v>67.11</v>
      </c>
      <c r="H238" s="167"/>
      <c r="I238" s="158"/>
    </row>
    <row r="239" spans="1:9" s="154" customFormat="1" ht="14.25" customHeight="1" x14ac:dyDescent="0.2">
      <c r="A239" s="168" t="s">
        <v>1704</v>
      </c>
      <c r="B239" s="168" t="s">
        <v>1703</v>
      </c>
      <c r="C239" s="168" t="s">
        <v>1228</v>
      </c>
      <c r="D239" s="167">
        <v>34.479999999999997</v>
      </c>
      <c r="E239" s="167">
        <v>21.23</v>
      </c>
      <c r="F239" s="167">
        <v>42.35</v>
      </c>
      <c r="G239" s="167">
        <v>65.37</v>
      </c>
      <c r="H239" s="167"/>
      <c r="I239" s="158"/>
    </row>
    <row r="240" spans="1:9" s="154" customFormat="1" ht="14.25" customHeight="1" x14ac:dyDescent="0.2">
      <c r="A240" s="168" t="s">
        <v>1702</v>
      </c>
      <c r="B240" s="168" t="s">
        <v>1701</v>
      </c>
      <c r="C240" s="168" t="s">
        <v>1228</v>
      </c>
      <c r="D240" s="167">
        <v>46.29</v>
      </c>
      <c r="E240" s="167">
        <v>18.739999999999998</v>
      </c>
      <c r="F240" s="167">
        <v>25.49</v>
      </c>
      <c r="G240" s="167">
        <v>56.64</v>
      </c>
      <c r="H240" s="167"/>
      <c r="I240" s="158"/>
    </row>
    <row r="241" spans="1:9" s="154" customFormat="1" ht="14.25" customHeight="1" x14ac:dyDescent="0.2">
      <c r="A241" s="168" t="s">
        <v>1700</v>
      </c>
      <c r="B241" s="168" t="s">
        <v>1699</v>
      </c>
      <c r="C241" s="168" t="s">
        <v>238</v>
      </c>
      <c r="D241" s="167">
        <v>75.98</v>
      </c>
      <c r="E241" s="167">
        <v>50.96</v>
      </c>
      <c r="F241" s="167">
        <v>46.66</v>
      </c>
      <c r="G241" s="167">
        <v>79.08</v>
      </c>
      <c r="H241" s="167"/>
      <c r="I241" s="158"/>
    </row>
    <row r="242" spans="1:9" s="154" customFormat="1" ht="14.25" customHeight="1" x14ac:dyDescent="0.2">
      <c r="A242" s="168" t="s">
        <v>1698</v>
      </c>
      <c r="B242" s="168" t="s">
        <v>1697</v>
      </c>
      <c r="C242" s="168" t="s">
        <v>238</v>
      </c>
      <c r="D242" s="167">
        <v>30.2</v>
      </c>
      <c r="E242" s="167">
        <v>28.63</v>
      </c>
      <c r="F242" s="167">
        <v>37.47</v>
      </c>
      <c r="G242" s="167">
        <v>53.52</v>
      </c>
      <c r="H242" s="167"/>
      <c r="I242" s="158"/>
    </row>
    <row r="243" spans="1:9" s="154" customFormat="1" ht="14.25" customHeight="1" x14ac:dyDescent="0.2">
      <c r="A243" s="168" t="s">
        <v>1696</v>
      </c>
      <c r="B243" s="168" t="s">
        <v>1695</v>
      </c>
      <c r="C243" s="168" t="s">
        <v>238</v>
      </c>
      <c r="D243" s="167">
        <v>40.19</v>
      </c>
      <c r="E243" s="167">
        <v>34.61</v>
      </c>
      <c r="F243" s="167">
        <v>22.13</v>
      </c>
      <c r="G243" s="167">
        <v>71.86</v>
      </c>
      <c r="H243" s="167"/>
      <c r="I243" s="158"/>
    </row>
    <row r="244" spans="1:9" s="154" customFormat="1" ht="14.25" customHeight="1" x14ac:dyDescent="0.2">
      <c r="A244" s="168" t="s">
        <v>1694</v>
      </c>
      <c r="B244" s="168" t="s">
        <v>792</v>
      </c>
      <c r="C244" s="168" t="s">
        <v>238</v>
      </c>
      <c r="D244" s="167">
        <v>49.88</v>
      </c>
      <c r="E244" s="167">
        <v>36.92</v>
      </c>
      <c r="F244" s="167">
        <v>23.46</v>
      </c>
      <c r="G244" s="167">
        <v>72.349999999999994</v>
      </c>
      <c r="H244" s="167"/>
      <c r="I244" s="158"/>
    </row>
    <row r="245" spans="1:9" s="154" customFormat="1" ht="14.25" customHeight="1" x14ac:dyDescent="0.2">
      <c r="A245" s="168" t="s">
        <v>1693</v>
      </c>
      <c r="B245" s="168" t="s">
        <v>1692</v>
      </c>
      <c r="C245" s="168" t="s">
        <v>1228</v>
      </c>
      <c r="D245" s="167">
        <v>47.6</v>
      </c>
      <c r="E245" s="167">
        <v>18.38</v>
      </c>
      <c r="F245" s="167">
        <v>35.520000000000003</v>
      </c>
      <c r="G245" s="167">
        <v>60.68</v>
      </c>
      <c r="H245" s="167"/>
      <c r="I245" s="158"/>
    </row>
    <row r="246" spans="1:9" s="154" customFormat="1" ht="14.25" customHeight="1" x14ac:dyDescent="0.2">
      <c r="A246" s="168" t="s">
        <v>1691</v>
      </c>
      <c r="B246" s="168" t="s">
        <v>1690</v>
      </c>
      <c r="C246" s="168" t="s">
        <v>1228</v>
      </c>
      <c r="D246" s="167">
        <v>36.31</v>
      </c>
      <c r="E246" s="167">
        <v>22.01</v>
      </c>
      <c r="F246" s="167">
        <v>31.19</v>
      </c>
      <c r="G246" s="167">
        <v>68.66</v>
      </c>
      <c r="H246" s="167"/>
      <c r="I246" s="158"/>
    </row>
    <row r="247" spans="1:9" s="154" customFormat="1" ht="14.25" customHeight="1" x14ac:dyDescent="0.2">
      <c r="A247" s="168" t="s">
        <v>1689</v>
      </c>
      <c r="B247" s="168" t="s">
        <v>826</v>
      </c>
      <c r="C247" s="168" t="s">
        <v>238</v>
      </c>
      <c r="D247" s="167">
        <v>35.6</v>
      </c>
      <c r="E247" s="167">
        <v>38.65</v>
      </c>
      <c r="F247" s="167">
        <v>42.04</v>
      </c>
      <c r="G247" s="167">
        <v>74.64</v>
      </c>
      <c r="H247" s="167"/>
      <c r="I247" s="158"/>
    </row>
    <row r="248" spans="1:9" s="154" customFormat="1" ht="14.25" customHeight="1" x14ac:dyDescent="0.2">
      <c r="A248" s="168" t="s">
        <v>1688</v>
      </c>
      <c r="B248" s="168" t="s">
        <v>1687</v>
      </c>
      <c r="C248" s="168" t="s">
        <v>1228</v>
      </c>
      <c r="D248" s="167">
        <v>33.33</v>
      </c>
      <c r="E248" s="167">
        <v>18.68</v>
      </c>
      <c r="F248" s="167">
        <v>29.45</v>
      </c>
      <c r="G248" s="167">
        <v>63.48</v>
      </c>
      <c r="H248" s="167"/>
      <c r="I248" s="158"/>
    </row>
    <row r="249" spans="1:9" s="154" customFormat="1" ht="14.25" customHeight="1" x14ac:dyDescent="0.2">
      <c r="A249" s="168" t="s">
        <v>1686</v>
      </c>
      <c r="B249" s="168" t="s">
        <v>1685</v>
      </c>
      <c r="C249" s="168" t="s">
        <v>1228</v>
      </c>
      <c r="D249" s="167">
        <v>65.38</v>
      </c>
      <c r="E249" s="167">
        <v>25.53</v>
      </c>
      <c r="F249" s="167">
        <v>38.369999999999997</v>
      </c>
      <c r="G249" s="167">
        <v>69.709999999999994</v>
      </c>
      <c r="H249" s="167"/>
      <c r="I249" s="158"/>
    </row>
    <row r="250" spans="1:9" s="154" customFormat="1" ht="14.25" customHeight="1" x14ac:dyDescent="0.2">
      <c r="A250" s="168" t="s">
        <v>1684</v>
      </c>
      <c r="B250" s="168" t="s">
        <v>1683</v>
      </c>
      <c r="C250" s="168" t="s">
        <v>238</v>
      </c>
      <c r="D250" s="167">
        <v>75.06</v>
      </c>
      <c r="E250" s="167">
        <v>38.630000000000003</v>
      </c>
      <c r="F250" s="167">
        <v>49.92</v>
      </c>
      <c r="G250" s="167">
        <v>64.88</v>
      </c>
      <c r="H250" s="167"/>
      <c r="I250" s="158"/>
    </row>
    <row r="251" spans="1:9" s="154" customFormat="1" ht="14.25" customHeight="1" x14ac:dyDescent="0.2">
      <c r="A251" s="168" t="s">
        <v>1682</v>
      </c>
      <c r="B251" s="168" t="s">
        <v>1681</v>
      </c>
      <c r="C251" s="168" t="s">
        <v>238</v>
      </c>
      <c r="D251" s="167">
        <v>45.38</v>
      </c>
      <c r="E251" s="167">
        <v>34.35</v>
      </c>
      <c r="F251" s="167">
        <v>24.64</v>
      </c>
      <c r="G251" s="167">
        <v>64.27</v>
      </c>
      <c r="H251" s="167"/>
      <c r="I251" s="158"/>
    </row>
    <row r="252" spans="1:9" s="154" customFormat="1" ht="14.25" customHeight="1" x14ac:dyDescent="0.2">
      <c r="A252" s="168" t="s">
        <v>1680</v>
      </c>
      <c r="B252" s="168" t="s">
        <v>1679</v>
      </c>
      <c r="C252" s="168" t="s">
        <v>1228</v>
      </c>
      <c r="D252" s="167">
        <v>23.53</v>
      </c>
      <c r="E252" s="167">
        <v>18.440000000000001</v>
      </c>
      <c r="F252" s="167">
        <v>24.06</v>
      </c>
      <c r="G252" s="167">
        <v>56.38</v>
      </c>
      <c r="H252" s="167"/>
      <c r="I252" s="158"/>
    </row>
    <row r="253" spans="1:9" s="154" customFormat="1" ht="14.25" customHeight="1" x14ac:dyDescent="0.2">
      <c r="A253" s="168" t="s">
        <v>1678</v>
      </c>
      <c r="B253" s="168" t="s">
        <v>1677</v>
      </c>
      <c r="C253" s="168" t="s">
        <v>1228</v>
      </c>
      <c r="D253" s="167">
        <v>23.45</v>
      </c>
      <c r="E253" s="167">
        <v>19.16</v>
      </c>
      <c r="F253" s="167">
        <v>41.98</v>
      </c>
      <c r="G253" s="167">
        <v>63.85</v>
      </c>
      <c r="H253" s="167"/>
      <c r="I253" s="155"/>
    </row>
    <row r="254" spans="1:9" s="154" customFormat="1" ht="14.25" customHeight="1" x14ac:dyDescent="0.2">
      <c r="A254" s="168" t="s">
        <v>1676</v>
      </c>
      <c r="B254" s="168" t="s">
        <v>1675</v>
      </c>
      <c r="C254" s="168" t="s">
        <v>238</v>
      </c>
      <c r="D254" s="167">
        <v>63.36</v>
      </c>
      <c r="E254" s="167">
        <v>58.92</v>
      </c>
      <c r="F254" s="167">
        <v>48.98</v>
      </c>
      <c r="G254" s="167">
        <v>79.61</v>
      </c>
      <c r="H254" s="167"/>
      <c r="I254" s="155"/>
    </row>
    <row r="255" spans="1:9" s="154" customFormat="1" ht="14.25" customHeight="1" x14ac:dyDescent="0.2">
      <c r="A255" s="168" t="s">
        <v>1674</v>
      </c>
      <c r="B255" s="168" t="s">
        <v>1673</v>
      </c>
      <c r="C255" s="168" t="s">
        <v>238</v>
      </c>
      <c r="D255" s="167">
        <v>67.58</v>
      </c>
      <c r="E255" s="167">
        <v>43.84</v>
      </c>
      <c r="F255" s="167">
        <v>40.56</v>
      </c>
      <c r="G255" s="167">
        <v>60.79</v>
      </c>
      <c r="H255" s="167"/>
      <c r="I255" s="155"/>
    </row>
    <row r="256" spans="1:9" s="154" customFormat="1" ht="14.25" customHeight="1" x14ac:dyDescent="0.2">
      <c r="A256" s="168" t="s">
        <v>1672</v>
      </c>
      <c r="B256" s="168" t="s">
        <v>1671</v>
      </c>
      <c r="C256" s="168" t="s">
        <v>238</v>
      </c>
      <c r="D256" s="167">
        <v>61.37</v>
      </c>
      <c r="E256" s="167">
        <v>46.78</v>
      </c>
      <c r="F256" s="167">
        <v>40.770000000000003</v>
      </c>
      <c r="G256" s="167">
        <v>69.400000000000006</v>
      </c>
      <c r="H256" s="167"/>
      <c r="I256" s="155"/>
    </row>
    <row r="257" spans="1:9" s="154" customFormat="1" ht="14.25" customHeight="1" x14ac:dyDescent="0.2">
      <c r="A257" s="168" t="s">
        <v>1670</v>
      </c>
      <c r="B257" s="168" t="s">
        <v>1669</v>
      </c>
      <c r="C257" s="168" t="s">
        <v>238</v>
      </c>
      <c r="D257" s="167">
        <v>34.799999999999997</v>
      </c>
      <c r="E257" s="167">
        <v>38.36</v>
      </c>
      <c r="F257" s="167">
        <v>57.15</v>
      </c>
      <c r="G257" s="167">
        <v>77.03</v>
      </c>
      <c r="H257" s="167"/>
      <c r="I257" s="155"/>
    </row>
    <row r="258" spans="1:9" s="154" customFormat="1" ht="14.25" customHeight="1" x14ac:dyDescent="0.2">
      <c r="A258" s="168" t="s">
        <v>1668</v>
      </c>
      <c r="B258" s="168" t="s">
        <v>892</v>
      </c>
      <c r="C258" s="168" t="s">
        <v>238</v>
      </c>
      <c r="D258" s="167">
        <v>79.459999999999994</v>
      </c>
      <c r="E258" s="167">
        <v>69.84</v>
      </c>
      <c r="F258" s="167">
        <v>77.91</v>
      </c>
      <c r="G258" s="167">
        <v>86.07</v>
      </c>
      <c r="H258" s="167"/>
    </row>
    <row r="259" spans="1:9" s="154" customFormat="1" ht="14.25" customHeight="1" x14ac:dyDescent="0.2">
      <c r="A259" s="168" t="s">
        <v>1667</v>
      </c>
      <c r="B259" s="168" t="s">
        <v>1666</v>
      </c>
      <c r="C259" s="168" t="s">
        <v>238</v>
      </c>
      <c r="D259" s="167">
        <v>34.56</v>
      </c>
      <c r="E259" s="167">
        <v>31.94</v>
      </c>
      <c r="F259" s="167">
        <v>23.89</v>
      </c>
      <c r="G259" s="167">
        <v>75.81</v>
      </c>
      <c r="H259" s="167"/>
    </row>
    <row r="260" spans="1:9" s="154" customFormat="1" ht="14.25" customHeight="1" x14ac:dyDescent="0.2">
      <c r="A260" s="168" t="s">
        <v>1665</v>
      </c>
      <c r="B260" s="168" t="s">
        <v>1664</v>
      </c>
      <c r="C260" s="168" t="s">
        <v>238</v>
      </c>
      <c r="D260" s="167">
        <v>59.68</v>
      </c>
      <c r="E260" s="167">
        <v>46.9</v>
      </c>
      <c r="F260" s="167">
        <v>31.76</v>
      </c>
      <c r="G260" s="167">
        <v>70</v>
      </c>
      <c r="H260" s="167"/>
    </row>
    <row r="261" spans="1:9" s="154" customFormat="1" ht="14.25" customHeight="1" x14ac:dyDescent="0.2">
      <c r="A261" s="168" t="s">
        <v>1663</v>
      </c>
      <c r="B261" s="168" t="s">
        <v>1662</v>
      </c>
      <c r="C261" s="168" t="s">
        <v>238</v>
      </c>
      <c r="D261" s="167">
        <v>32.33</v>
      </c>
      <c r="E261" s="167">
        <v>30.59</v>
      </c>
      <c r="F261" s="167">
        <v>35.35</v>
      </c>
      <c r="G261" s="167">
        <v>61.18</v>
      </c>
      <c r="H261" s="167"/>
    </row>
    <row r="262" spans="1:9" s="154" customFormat="1" ht="14.25" customHeight="1" x14ac:dyDescent="0.2">
      <c r="A262" s="168" t="s">
        <v>1661</v>
      </c>
      <c r="B262" s="168" t="s">
        <v>1660</v>
      </c>
      <c r="C262" s="168" t="s">
        <v>238</v>
      </c>
      <c r="D262" s="167">
        <v>44.59</v>
      </c>
      <c r="E262" s="167">
        <v>32.44</v>
      </c>
      <c r="F262" s="167">
        <v>35.69</v>
      </c>
      <c r="G262" s="167">
        <v>71.23</v>
      </c>
      <c r="H262" s="167"/>
    </row>
    <row r="263" spans="1:9" s="154" customFormat="1" ht="14.25" customHeight="1" x14ac:dyDescent="0.2">
      <c r="A263" s="168" t="s">
        <v>1659</v>
      </c>
      <c r="B263" s="168" t="s">
        <v>1658</v>
      </c>
      <c r="C263" s="168" t="s">
        <v>238</v>
      </c>
      <c r="D263" s="167">
        <v>47.92</v>
      </c>
      <c r="E263" s="167">
        <v>48.92</v>
      </c>
      <c r="F263" s="167">
        <v>33.78</v>
      </c>
      <c r="G263" s="167">
        <v>80.709999999999994</v>
      </c>
      <c r="H263" s="167"/>
    </row>
    <row r="264" spans="1:9" s="154" customFormat="1" ht="14.25" customHeight="1" x14ac:dyDescent="0.2">
      <c r="A264" s="168" t="s">
        <v>1657</v>
      </c>
      <c r="B264" s="168" t="s">
        <v>1656</v>
      </c>
      <c r="C264" s="168" t="s">
        <v>238</v>
      </c>
      <c r="D264" s="167">
        <v>56.54</v>
      </c>
      <c r="E264" s="167">
        <v>42.43</v>
      </c>
      <c r="F264" s="167">
        <v>38.06</v>
      </c>
      <c r="G264" s="167">
        <v>71.430000000000007</v>
      </c>
      <c r="H264" s="167"/>
    </row>
    <row r="265" spans="1:9" s="154" customFormat="1" ht="14.25" customHeight="1" x14ac:dyDescent="0.2">
      <c r="A265" s="168" t="s">
        <v>1655</v>
      </c>
      <c r="B265" s="168" t="s">
        <v>1654</v>
      </c>
      <c r="C265" s="168" t="s">
        <v>238</v>
      </c>
      <c r="D265" s="167">
        <v>45.8</v>
      </c>
      <c r="E265" s="167">
        <v>36.42</v>
      </c>
      <c r="F265" s="167">
        <v>29.31</v>
      </c>
      <c r="G265" s="167">
        <v>63.22</v>
      </c>
      <c r="H265" s="167"/>
    </row>
    <row r="266" spans="1:9" s="154" customFormat="1" ht="14.25" customHeight="1" x14ac:dyDescent="0.2">
      <c r="A266" s="168" t="s">
        <v>1653</v>
      </c>
      <c r="B266" s="168" t="s">
        <v>1652</v>
      </c>
      <c r="C266" s="168" t="s">
        <v>238</v>
      </c>
      <c r="D266" s="167">
        <v>52.67</v>
      </c>
      <c r="E266" s="167">
        <v>41.24</v>
      </c>
      <c r="F266" s="167">
        <v>32.99</v>
      </c>
      <c r="G266" s="167">
        <v>60.35</v>
      </c>
      <c r="H266" s="167"/>
    </row>
    <row r="267" spans="1:9" s="154" customFormat="1" ht="14.25" customHeight="1" x14ac:dyDescent="0.2">
      <c r="A267" s="168" t="s">
        <v>1651</v>
      </c>
      <c r="B267" s="168" t="s">
        <v>1650</v>
      </c>
      <c r="C267" s="168" t="s">
        <v>238</v>
      </c>
      <c r="D267" s="167">
        <v>29.43</v>
      </c>
      <c r="E267" s="167">
        <v>31.04</v>
      </c>
      <c r="F267" s="167">
        <v>19.73</v>
      </c>
      <c r="G267" s="167">
        <v>60.15</v>
      </c>
      <c r="H267" s="167"/>
    </row>
    <row r="268" spans="1:9" s="154" customFormat="1" ht="14.25" customHeight="1" x14ac:dyDescent="0.2">
      <c r="A268" s="168" t="s">
        <v>1649</v>
      </c>
      <c r="B268" s="168" t="s">
        <v>1648</v>
      </c>
      <c r="C268" s="168" t="s">
        <v>238</v>
      </c>
      <c r="D268" s="167">
        <v>50.88</v>
      </c>
      <c r="E268" s="167">
        <v>40.98</v>
      </c>
      <c r="F268" s="167">
        <v>29.5</v>
      </c>
      <c r="G268" s="167">
        <v>68.3</v>
      </c>
      <c r="H268" s="167"/>
    </row>
    <row r="269" spans="1:9" s="154" customFormat="1" ht="14.25" customHeight="1" x14ac:dyDescent="0.2">
      <c r="A269" s="168" t="s">
        <v>1647</v>
      </c>
      <c r="B269" s="168" t="s">
        <v>1646</v>
      </c>
      <c r="C269" s="168" t="s">
        <v>238</v>
      </c>
      <c r="D269" s="167">
        <v>66.42</v>
      </c>
      <c r="E269" s="167">
        <v>50.53</v>
      </c>
      <c r="F269" s="167">
        <v>46.85</v>
      </c>
      <c r="G269" s="167">
        <v>76.87</v>
      </c>
      <c r="H269" s="167"/>
    </row>
    <row r="270" spans="1:9" s="154" customFormat="1" ht="14.25" customHeight="1" x14ac:dyDescent="0.2">
      <c r="A270" s="168" t="s">
        <v>1645</v>
      </c>
      <c r="B270" s="168" t="s">
        <v>1035</v>
      </c>
      <c r="C270" s="168" t="s">
        <v>238</v>
      </c>
      <c r="D270" s="167">
        <v>38.549999999999997</v>
      </c>
      <c r="E270" s="167">
        <v>45.97</v>
      </c>
      <c r="F270" s="167">
        <v>48.94</v>
      </c>
      <c r="G270" s="167">
        <v>70.64</v>
      </c>
      <c r="H270" s="167"/>
    </row>
    <row r="271" spans="1:9" s="154" customFormat="1" ht="14.25" customHeight="1" x14ac:dyDescent="0.2">
      <c r="A271" s="168" t="s">
        <v>1644</v>
      </c>
      <c r="B271" s="168" t="s">
        <v>1643</v>
      </c>
      <c r="C271" s="168" t="s">
        <v>1228</v>
      </c>
      <c r="D271" s="167">
        <v>27.39</v>
      </c>
      <c r="E271" s="167">
        <v>12.74</v>
      </c>
      <c r="F271" s="167">
        <v>33.049999999999997</v>
      </c>
      <c r="G271" s="167">
        <v>59.01</v>
      </c>
      <c r="H271" s="167"/>
    </row>
    <row r="272" spans="1:9" s="154" customFormat="1" ht="14.25" customHeight="1" x14ac:dyDescent="0.2">
      <c r="A272" s="168" t="s">
        <v>1642</v>
      </c>
      <c r="B272" s="168" t="s">
        <v>1641</v>
      </c>
      <c r="C272" s="168" t="s">
        <v>1228</v>
      </c>
      <c r="D272" s="167">
        <v>27.05</v>
      </c>
      <c r="E272" s="167">
        <v>21.11</v>
      </c>
      <c r="F272" s="167">
        <v>37.18</v>
      </c>
      <c r="G272" s="167">
        <v>73.23</v>
      </c>
      <c r="H272" s="167"/>
    </row>
    <row r="273" spans="1:8" s="154" customFormat="1" ht="14.25" customHeight="1" x14ac:dyDescent="0.2">
      <c r="A273" s="168" t="s">
        <v>1640</v>
      </c>
      <c r="B273" s="168" t="s">
        <v>1639</v>
      </c>
      <c r="C273" s="168" t="s">
        <v>1228</v>
      </c>
      <c r="D273" s="167">
        <v>27.97</v>
      </c>
      <c r="E273" s="167">
        <v>14.42</v>
      </c>
      <c r="F273" s="167">
        <v>32.880000000000003</v>
      </c>
      <c r="G273" s="167">
        <v>51.23</v>
      </c>
      <c r="H273" s="167"/>
    </row>
    <row r="274" spans="1:8" s="154" customFormat="1" ht="14.25" customHeight="1" x14ac:dyDescent="0.2">
      <c r="A274" s="168" t="s">
        <v>1638</v>
      </c>
      <c r="B274" s="168" t="s">
        <v>1637</v>
      </c>
      <c r="C274" s="168" t="s">
        <v>1228</v>
      </c>
      <c r="D274" s="167">
        <v>23.25</v>
      </c>
      <c r="E274" s="167">
        <v>17.149999999999999</v>
      </c>
      <c r="F274" s="167">
        <v>27.91</v>
      </c>
      <c r="G274" s="167">
        <v>55.6</v>
      </c>
      <c r="H274" s="167"/>
    </row>
    <row r="275" spans="1:8" s="154" customFormat="1" ht="14.25" customHeight="1" x14ac:dyDescent="0.2">
      <c r="A275" s="168" t="s">
        <v>1636</v>
      </c>
      <c r="B275" s="168" t="s">
        <v>808</v>
      </c>
      <c r="C275" s="168" t="s">
        <v>238</v>
      </c>
      <c r="D275" s="167">
        <v>42.44</v>
      </c>
      <c r="E275" s="167">
        <v>50.19</v>
      </c>
      <c r="F275" s="167">
        <v>36.799999999999997</v>
      </c>
      <c r="G275" s="167">
        <v>75.42</v>
      </c>
      <c r="H275" s="167"/>
    </row>
    <row r="276" spans="1:8" s="154" customFormat="1" ht="14.25" customHeight="1" x14ac:dyDescent="0.2">
      <c r="A276" s="168" t="s">
        <v>1635</v>
      </c>
      <c r="B276" s="168" t="s">
        <v>1634</v>
      </c>
      <c r="C276" s="168" t="s">
        <v>238</v>
      </c>
      <c r="D276" s="167">
        <v>60.56</v>
      </c>
      <c r="E276" s="167">
        <v>51.91</v>
      </c>
      <c r="F276" s="167">
        <v>54.95</v>
      </c>
      <c r="G276" s="167">
        <v>72.989999999999995</v>
      </c>
      <c r="H276" s="167"/>
    </row>
    <row r="277" spans="1:8" s="154" customFormat="1" ht="14.25" customHeight="1" x14ac:dyDescent="0.2">
      <c r="A277" s="168" t="s">
        <v>1633</v>
      </c>
      <c r="B277" s="168" t="s">
        <v>1632</v>
      </c>
      <c r="C277" s="168" t="s">
        <v>238</v>
      </c>
      <c r="D277" s="167">
        <v>70.05</v>
      </c>
      <c r="E277" s="167">
        <v>74.540000000000006</v>
      </c>
      <c r="F277" s="167">
        <v>54.34</v>
      </c>
      <c r="G277" s="167">
        <v>82.08</v>
      </c>
      <c r="H277" s="167"/>
    </row>
    <row r="278" spans="1:8" s="154" customFormat="1" ht="14.25" customHeight="1" x14ac:dyDescent="0.2">
      <c r="A278" s="168" t="s">
        <v>1631</v>
      </c>
      <c r="B278" s="168" t="s">
        <v>1630</v>
      </c>
      <c r="C278" s="168" t="s">
        <v>238</v>
      </c>
      <c r="D278" s="167">
        <v>67.52</v>
      </c>
      <c r="E278" s="167">
        <v>60.54</v>
      </c>
      <c r="F278" s="167">
        <v>43.6</v>
      </c>
      <c r="G278" s="167">
        <v>69.52</v>
      </c>
      <c r="H278" s="167"/>
    </row>
    <row r="279" spans="1:8" s="154" customFormat="1" ht="14.25" customHeight="1" x14ac:dyDescent="0.2">
      <c r="A279" s="168" t="s">
        <v>1629</v>
      </c>
      <c r="B279" s="168" t="s">
        <v>1628</v>
      </c>
      <c r="C279" s="168" t="s">
        <v>238</v>
      </c>
      <c r="D279" s="167">
        <v>55.84</v>
      </c>
      <c r="E279" s="167">
        <v>39.54</v>
      </c>
      <c r="F279" s="167">
        <v>41.94</v>
      </c>
      <c r="G279" s="167">
        <v>64.180000000000007</v>
      </c>
      <c r="H279" s="167"/>
    </row>
    <row r="280" spans="1:8" s="154" customFormat="1" ht="14.25" customHeight="1" x14ac:dyDescent="0.2">
      <c r="A280" s="168" t="s">
        <v>1627</v>
      </c>
      <c r="B280" s="168" t="s">
        <v>1626</v>
      </c>
      <c r="C280" s="168" t="s">
        <v>238</v>
      </c>
      <c r="D280" s="167">
        <v>73.760000000000005</v>
      </c>
      <c r="E280" s="167">
        <v>42.66</v>
      </c>
      <c r="F280" s="167">
        <v>51.94</v>
      </c>
      <c r="G280" s="167">
        <v>67.72</v>
      </c>
      <c r="H280" s="167"/>
    </row>
    <row r="281" spans="1:8" s="154" customFormat="1" ht="14.25" customHeight="1" x14ac:dyDescent="0.2">
      <c r="A281" s="168" t="s">
        <v>1625</v>
      </c>
      <c r="B281" s="168" t="s">
        <v>1624</v>
      </c>
      <c r="C281" s="168" t="s">
        <v>238</v>
      </c>
      <c r="D281" s="167">
        <v>53.43</v>
      </c>
      <c r="E281" s="167">
        <v>48.61</v>
      </c>
      <c r="F281" s="167">
        <v>46.37</v>
      </c>
      <c r="G281" s="167">
        <v>77.44</v>
      </c>
      <c r="H281" s="167"/>
    </row>
    <row r="282" spans="1:8" s="154" customFormat="1" ht="14.25" customHeight="1" x14ac:dyDescent="0.2">
      <c r="A282" s="168" t="s">
        <v>1623</v>
      </c>
      <c r="B282" s="168" t="s">
        <v>1622</v>
      </c>
      <c r="C282" s="168" t="s">
        <v>238</v>
      </c>
      <c r="D282" s="167">
        <v>42.63</v>
      </c>
      <c r="E282" s="167">
        <v>47.74</v>
      </c>
      <c r="F282" s="167">
        <v>47.13</v>
      </c>
      <c r="G282" s="167">
        <v>71.14</v>
      </c>
      <c r="H282" s="167"/>
    </row>
    <row r="283" spans="1:8" s="154" customFormat="1" ht="14.25" customHeight="1" x14ac:dyDescent="0.2">
      <c r="A283" s="168" t="s">
        <v>1621</v>
      </c>
      <c r="B283" s="168" t="s">
        <v>1620</v>
      </c>
      <c r="C283" s="168" t="s">
        <v>238</v>
      </c>
      <c r="D283" s="167">
        <v>35.83</v>
      </c>
      <c r="E283" s="167">
        <v>33.76</v>
      </c>
      <c r="F283" s="167">
        <v>50.19</v>
      </c>
      <c r="G283" s="167">
        <v>79.209999999999994</v>
      </c>
      <c r="H283" s="167"/>
    </row>
    <row r="284" spans="1:8" s="154" customFormat="1" ht="14.25" customHeight="1" x14ac:dyDescent="0.2">
      <c r="A284" s="168" t="s">
        <v>1619</v>
      </c>
      <c r="B284" s="168" t="s">
        <v>1618</v>
      </c>
      <c r="C284" s="168" t="s">
        <v>238</v>
      </c>
      <c r="D284" s="167">
        <v>46.98</v>
      </c>
      <c r="E284" s="167">
        <v>35.04</v>
      </c>
      <c r="F284" s="167">
        <v>32.11</v>
      </c>
      <c r="G284" s="167">
        <v>68.16</v>
      </c>
      <c r="H284" s="167"/>
    </row>
    <row r="285" spans="1:8" s="154" customFormat="1" ht="14.25" customHeight="1" x14ac:dyDescent="0.2">
      <c r="A285" s="168" t="s">
        <v>1617</v>
      </c>
      <c r="B285" s="168" t="s">
        <v>1616</v>
      </c>
      <c r="C285" s="168" t="s">
        <v>238</v>
      </c>
      <c r="D285" s="167">
        <v>40.630000000000003</v>
      </c>
      <c r="E285" s="167">
        <v>41.38</v>
      </c>
      <c r="F285" s="167">
        <v>41.17</v>
      </c>
      <c r="G285" s="167">
        <v>72.05</v>
      </c>
      <c r="H285" s="167"/>
    </row>
    <row r="286" spans="1:8" s="154" customFormat="1" ht="14.25" customHeight="1" x14ac:dyDescent="0.2">
      <c r="A286" s="168" t="s">
        <v>1615</v>
      </c>
      <c r="B286" s="168" t="s">
        <v>1614</v>
      </c>
      <c r="C286" s="168" t="s">
        <v>238</v>
      </c>
      <c r="D286" s="167">
        <v>41.16</v>
      </c>
      <c r="E286" s="167">
        <v>44.57</v>
      </c>
      <c r="F286" s="167">
        <v>55.3</v>
      </c>
      <c r="G286" s="167">
        <v>81.52</v>
      </c>
      <c r="H286" s="167"/>
    </row>
    <row r="287" spans="1:8" s="154" customFormat="1" ht="14.25" customHeight="1" x14ac:dyDescent="0.2">
      <c r="A287" s="168" t="s">
        <v>1613</v>
      </c>
      <c r="B287" s="168" t="s">
        <v>1612</v>
      </c>
      <c r="C287" s="168" t="s">
        <v>238</v>
      </c>
      <c r="D287" s="167">
        <v>59.24</v>
      </c>
      <c r="E287" s="167">
        <v>43.88</v>
      </c>
      <c r="F287" s="167">
        <v>53.13</v>
      </c>
      <c r="G287" s="167">
        <v>80.349999999999994</v>
      </c>
      <c r="H287" s="167"/>
    </row>
    <row r="288" spans="1:8" s="154" customFormat="1" ht="14.25" customHeight="1" x14ac:dyDescent="0.2">
      <c r="A288" s="168" t="s">
        <v>1611</v>
      </c>
      <c r="B288" s="168" t="s">
        <v>1610</v>
      </c>
      <c r="C288" s="168" t="s">
        <v>238</v>
      </c>
      <c r="D288" s="167">
        <v>59.27</v>
      </c>
      <c r="E288" s="167">
        <v>43.18</v>
      </c>
      <c r="F288" s="167">
        <v>43.05</v>
      </c>
      <c r="G288" s="167">
        <v>76.62</v>
      </c>
      <c r="H288" s="167"/>
    </row>
    <row r="289" spans="1:8" s="154" customFormat="1" ht="14.25" customHeight="1" x14ac:dyDescent="0.2">
      <c r="A289" s="168" t="s">
        <v>1609</v>
      </c>
      <c r="B289" s="168" t="s">
        <v>1608</v>
      </c>
      <c r="C289" s="168" t="s">
        <v>238</v>
      </c>
      <c r="D289" s="167">
        <v>68.010000000000005</v>
      </c>
      <c r="E289" s="167">
        <v>60.65</v>
      </c>
      <c r="F289" s="167">
        <v>54.37</v>
      </c>
      <c r="G289" s="167">
        <v>88.97</v>
      </c>
      <c r="H289" s="167"/>
    </row>
    <row r="290" spans="1:8" s="154" customFormat="1" ht="14.25" customHeight="1" x14ac:dyDescent="0.2">
      <c r="A290" s="168" t="s">
        <v>1607</v>
      </c>
      <c r="B290" s="168" t="s">
        <v>1606</v>
      </c>
      <c r="C290" s="168" t="s">
        <v>238</v>
      </c>
      <c r="D290" s="167">
        <v>65.319999999999993</v>
      </c>
      <c r="E290" s="167">
        <v>48.32</v>
      </c>
      <c r="F290" s="167">
        <v>55.84</v>
      </c>
      <c r="G290" s="167">
        <v>73.89</v>
      </c>
      <c r="H290" s="167"/>
    </row>
    <row r="291" spans="1:8" s="154" customFormat="1" ht="14.25" customHeight="1" x14ac:dyDescent="0.2">
      <c r="A291" s="168" t="s">
        <v>1605</v>
      </c>
      <c r="B291" s="168" t="s">
        <v>1604</v>
      </c>
      <c r="C291" s="168" t="s">
        <v>238</v>
      </c>
      <c r="D291" s="167">
        <v>47.84</v>
      </c>
      <c r="E291" s="167">
        <v>31.77</v>
      </c>
      <c r="F291" s="167">
        <v>35.96</v>
      </c>
      <c r="G291" s="167">
        <v>58.46</v>
      </c>
      <c r="H291" s="167"/>
    </row>
    <row r="292" spans="1:8" s="154" customFormat="1" ht="14.25" customHeight="1" x14ac:dyDescent="0.2">
      <c r="A292" s="168" t="s">
        <v>1603</v>
      </c>
      <c r="B292" s="168" t="s">
        <v>818</v>
      </c>
      <c r="C292" s="168" t="s">
        <v>238</v>
      </c>
      <c r="D292" s="167">
        <v>46.22</v>
      </c>
      <c r="E292" s="167">
        <v>45.92</v>
      </c>
      <c r="F292" s="167">
        <v>39.19</v>
      </c>
      <c r="G292" s="167">
        <v>74.87</v>
      </c>
      <c r="H292" s="167"/>
    </row>
    <row r="293" spans="1:8" s="154" customFormat="1" ht="14.25" customHeight="1" x14ac:dyDescent="0.2">
      <c r="A293" s="168" t="s">
        <v>1602</v>
      </c>
      <c r="B293" s="168" t="s">
        <v>1601</v>
      </c>
      <c r="C293" s="168" t="s">
        <v>238</v>
      </c>
      <c r="D293" s="167">
        <v>41.69</v>
      </c>
      <c r="E293" s="167">
        <v>36.549999999999997</v>
      </c>
      <c r="F293" s="167">
        <v>57.14</v>
      </c>
      <c r="G293" s="167">
        <v>72.67</v>
      </c>
      <c r="H293" s="167"/>
    </row>
    <row r="294" spans="1:8" s="154" customFormat="1" ht="14.25" customHeight="1" x14ac:dyDescent="0.2">
      <c r="A294" s="168" t="s">
        <v>1600</v>
      </c>
      <c r="B294" s="168" t="s">
        <v>1599</v>
      </c>
      <c r="C294" s="168" t="s">
        <v>238</v>
      </c>
      <c r="D294" s="167">
        <v>58.05</v>
      </c>
      <c r="E294" s="167">
        <v>49.53</v>
      </c>
      <c r="F294" s="167">
        <v>52.41</v>
      </c>
      <c r="G294" s="167">
        <v>84</v>
      </c>
      <c r="H294" s="167"/>
    </row>
    <row r="295" spans="1:8" s="154" customFormat="1" ht="14.25" customHeight="1" x14ac:dyDescent="0.2">
      <c r="A295" s="168" t="s">
        <v>1598</v>
      </c>
      <c r="B295" s="168" t="s">
        <v>856</v>
      </c>
      <c r="C295" s="168" t="s">
        <v>238</v>
      </c>
      <c r="D295" s="167">
        <v>51.78</v>
      </c>
      <c r="E295" s="167">
        <v>53.76</v>
      </c>
      <c r="F295" s="167">
        <v>66.17</v>
      </c>
      <c r="G295" s="167">
        <v>74.849999999999994</v>
      </c>
      <c r="H295" s="167"/>
    </row>
    <row r="296" spans="1:8" s="154" customFormat="1" ht="14.25" customHeight="1" x14ac:dyDescent="0.2">
      <c r="A296" s="168" t="s">
        <v>1597</v>
      </c>
      <c r="B296" s="168" t="s">
        <v>1596</v>
      </c>
      <c r="C296" s="168" t="s">
        <v>238</v>
      </c>
      <c r="D296" s="167">
        <v>82.27</v>
      </c>
      <c r="E296" s="167">
        <v>40.39</v>
      </c>
      <c r="F296" s="167">
        <v>31.71</v>
      </c>
      <c r="G296" s="167">
        <v>76.77</v>
      </c>
      <c r="H296" s="167"/>
    </row>
    <row r="297" spans="1:8" s="154" customFormat="1" ht="14.25" customHeight="1" x14ac:dyDescent="0.2">
      <c r="A297" s="168" t="s">
        <v>1595</v>
      </c>
      <c r="B297" s="168" t="s">
        <v>1594</v>
      </c>
      <c r="C297" s="168" t="s">
        <v>238</v>
      </c>
      <c r="D297" s="167">
        <v>70.22</v>
      </c>
      <c r="E297" s="167">
        <v>75.010000000000005</v>
      </c>
      <c r="F297" s="167">
        <v>67.7</v>
      </c>
      <c r="G297" s="167">
        <v>87.1</v>
      </c>
      <c r="H297" s="167"/>
    </row>
    <row r="298" spans="1:8" s="154" customFormat="1" ht="14.25" customHeight="1" x14ac:dyDescent="0.2">
      <c r="A298" s="168" t="s">
        <v>1593</v>
      </c>
      <c r="B298" s="168" t="s">
        <v>1592</v>
      </c>
      <c r="C298" s="168" t="s">
        <v>238</v>
      </c>
      <c r="D298" s="167">
        <v>61.9</v>
      </c>
      <c r="E298" s="167">
        <v>53.47</v>
      </c>
      <c r="F298" s="167">
        <v>49.64</v>
      </c>
      <c r="G298" s="167">
        <v>78.540000000000006</v>
      </c>
      <c r="H298" s="167"/>
    </row>
    <row r="299" spans="1:8" s="154" customFormat="1" ht="14.25" customHeight="1" x14ac:dyDescent="0.2">
      <c r="A299" s="168" t="s">
        <v>1591</v>
      </c>
      <c r="B299" s="168" t="s">
        <v>1590</v>
      </c>
      <c r="C299" s="168" t="s">
        <v>1228</v>
      </c>
      <c r="D299" s="167">
        <v>36.08</v>
      </c>
      <c r="E299" s="167">
        <v>20.190000000000001</v>
      </c>
      <c r="F299" s="167">
        <v>39.61</v>
      </c>
      <c r="G299" s="167">
        <v>64.56</v>
      </c>
      <c r="H299" s="167"/>
    </row>
    <row r="300" spans="1:8" s="154" customFormat="1" ht="14.25" customHeight="1" x14ac:dyDescent="0.2">
      <c r="A300" s="168" t="s">
        <v>1589</v>
      </c>
      <c r="B300" s="168" t="s">
        <v>1588</v>
      </c>
      <c r="C300" s="168" t="s">
        <v>238</v>
      </c>
      <c r="D300" s="167">
        <v>67.7</v>
      </c>
      <c r="E300" s="167">
        <v>45.81</v>
      </c>
      <c r="F300" s="167">
        <v>52.24</v>
      </c>
      <c r="G300" s="167">
        <v>66.31</v>
      </c>
      <c r="H300" s="167"/>
    </row>
    <row r="301" spans="1:8" s="154" customFormat="1" ht="14.25" customHeight="1" x14ac:dyDescent="0.2">
      <c r="A301" s="168" t="s">
        <v>1587</v>
      </c>
      <c r="B301" s="168" t="s">
        <v>1586</v>
      </c>
      <c r="C301" s="168" t="s">
        <v>238</v>
      </c>
      <c r="D301" s="167">
        <v>82.64</v>
      </c>
      <c r="E301" s="167">
        <v>48.41</v>
      </c>
      <c r="F301" s="167">
        <v>51.52</v>
      </c>
      <c r="G301" s="167">
        <v>61.49</v>
      </c>
      <c r="H301" s="167"/>
    </row>
    <row r="302" spans="1:8" s="154" customFormat="1" ht="14.25" customHeight="1" x14ac:dyDescent="0.2">
      <c r="A302" s="168" t="s">
        <v>1585</v>
      </c>
      <c r="B302" s="168" t="s">
        <v>1584</v>
      </c>
      <c r="C302" s="168" t="s">
        <v>238</v>
      </c>
      <c r="D302" s="167">
        <v>79.33</v>
      </c>
      <c r="E302" s="167">
        <v>45.94</v>
      </c>
      <c r="F302" s="167">
        <v>45.12</v>
      </c>
      <c r="G302" s="167">
        <v>59.75</v>
      </c>
      <c r="H302" s="167"/>
    </row>
    <row r="303" spans="1:8" s="154" customFormat="1" ht="14.25" customHeight="1" x14ac:dyDescent="0.2">
      <c r="A303" s="168" t="s">
        <v>1583</v>
      </c>
      <c r="B303" s="168" t="s">
        <v>822</v>
      </c>
      <c r="C303" s="168" t="s">
        <v>238</v>
      </c>
      <c r="D303" s="167">
        <v>41.33</v>
      </c>
      <c r="E303" s="167">
        <v>40.06</v>
      </c>
      <c r="F303" s="167">
        <v>36.18</v>
      </c>
      <c r="G303" s="167">
        <v>75.42</v>
      </c>
      <c r="H303" s="167"/>
    </row>
    <row r="304" spans="1:8" s="154" customFormat="1" ht="14.25" customHeight="1" x14ac:dyDescent="0.2">
      <c r="A304" s="168" t="s">
        <v>1582</v>
      </c>
      <c r="B304" s="168" t="s">
        <v>1581</v>
      </c>
      <c r="C304" s="168" t="s">
        <v>238</v>
      </c>
      <c r="D304" s="167">
        <v>44.16</v>
      </c>
      <c r="E304" s="167">
        <v>49.23</v>
      </c>
      <c r="F304" s="167">
        <v>44.9</v>
      </c>
      <c r="G304" s="167">
        <v>59.23</v>
      </c>
      <c r="H304" s="167"/>
    </row>
    <row r="305" spans="1:8" s="154" customFormat="1" ht="14.25" customHeight="1" x14ac:dyDescent="0.2">
      <c r="A305" s="168" t="s">
        <v>1580</v>
      </c>
      <c r="B305" s="168" t="s">
        <v>1579</v>
      </c>
      <c r="C305" s="168" t="s">
        <v>238</v>
      </c>
      <c r="D305" s="167">
        <v>48.53</v>
      </c>
      <c r="E305" s="167">
        <v>39.21</v>
      </c>
      <c r="F305" s="167">
        <v>40.25</v>
      </c>
      <c r="G305" s="167">
        <v>73.150000000000006</v>
      </c>
      <c r="H305" s="167"/>
    </row>
    <row r="306" spans="1:8" s="154" customFormat="1" ht="14.25" customHeight="1" x14ac:dyDescent="0.2">
      <c r="A306" s="168" t="s">
        <v>1578</v>
      </c>
      <c r="B306" s="168" t="s">
        <v>1577</v>
      </c>
      <c r="C306" s="168" t="s">
        <v>238</v>
      </c>
      <c r="D306" s="167">
        <v>51.94</v>
      </c>
      <c r="E306" s="167">
        <v>53.46</v>
      </c>
      <c r="F306" s="167">
        <v>68.739999999999995</v>
      </c>
      <c r="G306" s="167">
        <v>86.18</v>
      </c>
      <c r="H306" s="167"/>
    </row>
    <row r="307" spans="1:8" s="154" customFormat="1" ht="14.25" customHeight="1" x14ac:dyDescent="0.2">
      <c r="A307" s="168" t="s">
        <v>1576</v>
      </c>
      <c r="B307" s="168" t="s">
        <v>1575</v>
      </c>
      <c r="C307" s="168" t="s">
        <v>238</v>
      </c>
      <c r="D307" s="167">
        <v>47.18</v>
      </c>
      <c r="E307" s="167">
        <v>46.14</v>
      </c>
      <c r="F307" s="167">
        <v>48.24</v>
      </c>
      <c r="G307" s="167">
        <v>77.36</v>
      </c>
      <c r="H307" s="167"/>
    </row>
    <row r="308" spans="1:8" s="154" customFormat="1" ht="14.25" customHeight="1" x14ac:dyDescent="0.2">
      <c r="A308" s="168" t="s">
        <v>1574</v>
      </c>
      <c r="B308" s="168" t="s">
        <v>1573</v>
      </c>
      <c r="C308" s="168" t="s">
        <v>238</v>
      </c>
      <c r="D308" s="167">
        <v>41.34</v>
      </c>
      <c r="E308" s="167">
        <v>50.33</v>
      </c>
      <c r="F308" s="167">
        <v>39.56</v>
      </c>
      <c r="G308" s="167">
        <v>73.849999999999994</v>
      </c>
      <c r="H308" s="167"/>
    </row>
    <row r="309" spans="1:8" s="154" customFormat="1" ht="14.25" customHeight="1" x14ac:dyDescent="0.2">
      <c r="A309" s="168" t="s">
        <v>1572</v>
      </c>
      <c r="B309" s="168" t="s">
        <v>1571</v>
      </c>
      <c r="C309" s="168" t="s">
        <v>238</v>
      </c>
      <c r="D309" s="167">
        <v>26.37</v>
      </c>
      <c r="E309" s="167">
        <v>25.42</v>
      </c>
      <c r="F309" s="167">
        <v>34.909999999999997</v>
      </c>
      <c r="G309" s="167">
        <v>71.56</v>
      </c>
      <c r="H309" s="167"/>
    </row>
    <row r="310" spans="1:8" s="154" customFormat="1" ht="14.25" customHeight="1" x14ac:dyDescent="0.2">
      <c r="A310" s="168" t="s">
        <v>1570</v>
      </c>
      <c r="B310" s="168" t="s">
        <v>1569</v>
      </c>
      <c r="C310" s="168" t="s">
        <v>238</v>
      </c>
      <c r="D310" s="167">
        <v>34.64</v>
      </c>
      <c r="E310" s="167">
        <v>40.6</v>
      </c>
      <c r="F310" s="167">
        <v>48.42</v>
      </c>
      <c r="G310" s="167">
        <v>75.59</v>
      </c>
      <c r="H310" s="167"/>
    </row>
    <row r="311" spans="1:8" s="154" customFormat="1" ht="14.25" customHeight="1" x14ac:dyDescent="0.2">
      <c r="A311" s="168" t="s">
        <v>1568</v>
      </c>
      <c r="B311" s="168" t="s">
        <v>1567</v>
      </c>
      <c r="C311" s="168" t="s">
        <v>238</v>
      </c>
      <c r="D311" s="167">
        <v>36.74</v>
      </c>
      <c r="E311" s="167">
        <v>41.43</v>
      </c>
      <c r="F311" s="167">
        <v>47.44</v>
      </c>
      <c r="G311" s="167">
        <v>84.54</v>
      </c>
      <c r="H311" s="167"/>
    </row>
    <row r="312" spans="1:8" s="154" customFormat="1" ht="14.25" customHeight="1" x14ac:dyDescent="0.2">
      <c r="A312" s="168" t="s">
        <v>1566</v>
      </c>
      <c r="B312" s="168" t="s">
        <v>1565</v>
      </c>
      <c r="C312" s="168" t="s">
        <v>238</v>
      </c>
      <c r="D312" s="167">
        <v>58.19</v>
      </c>
      <c r="E312" s="167">
        <v>51.14</v>
      </c>
      <c r="F312" s="167">
        <v>44.29</v>
      </c>
      <c r="G312" s="167">
        <v>71.760000000000005</v>
      </c>
      <c r="H312" s="167"/>
    </row>
    <row r="313" spans="1:8" s="154" customFormat="1" ht="14.25" customHeight="1" x14ac:dyDescent="0.2">
      <c r="A313" s="168" t="s">
        <v>1564</v>
      </c>
      <c r="B313" s="168" t="s">
        <v>1563</v>
      </c>
      <c r="C313" s="168" t="s">
        <v>1228</v>
      </c>
      <c r="D313" s="167">
        <v>27.36</v>
      </c>
      <c r="E313" s="167">
        <v>16.260000000000002</v>
      </c>
      <c r="F313" s="167">
        <v>31.33</v>
      </c>
      <c r="G313" s="167">
        <v>62.02</v>
      </c>
      <c r="H313" s="167"/>
    </row>
    <row r="314" spans="1:8" s="154" customFormat="1" ht="14.25" customHeight="1" x14ac:dyDescent="0.2">
      <c r="A314" s="168" t="s">
        <v>1562</v>
      </c>
      <c r="B314" s="168" t="s">
        <v>1561</v>
      </c>
      <c r="C314" s="168" t="s">
        <v>238</v>
      </c>
      <c r="D314" s="167">
        <v>47.83</v>
      </c>
      <c r="E314" s="167">
        <v>42.25</v>
      </c>
      <c r="F314" s="167">
        <v>33.590000000000003</v>
      </c>
      <c r="G314" s="167">
        <v>81.23</v>
      </c>
      <c r="H314" s="167"/>
    </row>
    <row r="315" spans="1:8" s="154" customFormat="1" ht="14.25" customHeight="1" x14ac:dyDescent="0.2">
      <c r="A315" s="168" t="s">
        <v>1560</v>
      </c>
      <c r="B315" s="168" t="s">
        <v>1559</v>
      </c>
      <c r="C315" s="168" t="s">
        <v>238</v>
      </c>
      <c r="D315" s="167">
        <v>55.94</v>
      </c>
      <c r="E315" s="167">
        <v>43.77</v>
      </c>
      <c r="F315" s="167">
        <v>39.799999999999997</v>
      </c>
      <c r="G315" s="167">
        <v>80.03</v>
      </c>
      <c r="H315" s="167"/>
    </row>
    <row r="316" spans="1:8" s="154" customFormat="1" ht="14.25" customHeight="1" x14ac:dyDescent="0.2">
      <c r="A316" s="168" t="s">
        <v>1558</v>
      </c>
      <c r="B316" s="168" t="s">
        <v>1557</v>
      </c>
      <c r="C316" s="168" t="s">
        <v>1228</v>
      </c>
      <c r="D316" s="167">
        <v>25.79</v>
      </c>
      <c r="E316" s="167">
        <v>22.79</v>
      </c>
      <c r="F316" s="167">
        <v>49.34</v>
      </c>
      <c r="G316" s="167">
        <v>65.02</v>
      </c>
      <c r="H316" s="167"/>
    </row>
    <row r="317" spans="1:8" s="154" customFormat="1" ht="14.25" customHeight="1" x14ac:dyDescent="0.2">
      <c r="A317" s="168" t="s">
        <v>1556</v>
      </c>
      <c r="B317" s="168" t="s">
        <v>1555</v>
      </c>
      <c r="C317" s="168" t="s">
        <v>238</v>
      </c>
      <c r="D317" s="167">
        <v>44.67</v>
      </c>
      <c r="E317" s="167">
        <v>39.369999999999997</v>
      </c>
      <c r="F317" s="167">
        <v>53.59</v>
      </c>
      <c r="G317" s="167">
        <v>73.22</v>
      </c>
      <c r="H317" s="167"/>
    </row>
    <row r="318" spans="1:8" s="154" customFormat="1" ht="14.25" customHeight="1" x14ac:dyDescent="0.2">
      <c r="A318" s="168" t="s">
        <v>1554</v>
      </c>
      <c r="B318" s="168" t="s">
        <v>1553</v>
      </c>
      <c r="C318" s="168" t="s">
        <v>238</v>
      </c>
      <c r="D318" s="167">
        <v>46.25</v>
      </c>
      <c r="E318" s="167">
        <v>44.62</v>
      </c>
      <c r="F318" s="167">
        <v>52.79</v>
      </c>
      <c r="G318" s="167">
        <v>76.040000000000006</v>
      </c>
      <c r="H318" s="167"/>
    </row>
    <row r="319" spans="1:8" s="154" customFormat="1" ht="14.25" customHeight="1" x14ac:dyDescent="0.2">
      <c r="A319" s="168" t="s">
        <v>1552</v>
      </c>
      <c r="B319" s="168" t="s">
        <v>1551</v>
      </c>
      <c r="C319" s="168" t="s">
        <v>1228</v>
      </c>
      <c r="D319" s="167">
        <v>51.16</v>
      </c>
      <c r="E319" s="167">
        <v>34.01</v>
      </c>
      <c r="F319" s="167">
        <v>41.7</v>
      </c>
      <c r="G319" s="167">
        <v>78.31</v>
      </c>
      <c r="H319" s="167"/>
    </row>
    <row r="320" spans="1:8" s="154" customFormat="1" ht="14.25" customHeight="1" x14ac:dyDescent="0.2">
      <c r="A320" s="168" t="s">
        <v>1550</v>
      </c>
      <c r="B320" s="168" t="s">
        <v>1549</v>
      </c>
      <c r="C320" s="168" t="s">
        <v>238</v>
      </c>
      <c r="D320" s="167">
        <v>63.57</v>
      </c>
      <c r="E320" s="167">
        <v>51.47</v>
      </c>
      <c r="F320" s="167">
        <v>24.11</v>
      </c>
      <c r="G320" s="167">
        <v>71.95</v>
      </c>
      <c r="H320" s="167"/>
    </row>
    <row r="321" spans="1:8" s="154" customFormat="1" ht="14.25" customHeight="1" x14ac:dyDescent="0.2">
      <c r="A321" s="168" t="s">
        <v>1548</v>
      </c>
      <c r="B321" s="168" t="s">
        <v>702</v>
      </c>
      <c r="C321" s="168" t="s">
        <v>238</v>
      </c>
      <c r="D321" s="167">
        <v>37.75</v>
      </c>
      <c r="E321" s="167">
        <v>51.71</v>
      </c>
      <c r="F321" s="167">
        <v>57.49</v>
      </c>
      <c r="G321" s="167">
        <v>71.5</v>
      </c>
      <c r="H321" s="167"/>
    </row>
    <row r="322" spans="1:8" s="154" customFormat="1" ht="14.25" customHeight="1" x14ac:dyDescent="0.2">
      <c r="A322" s="168" t="s">
        <v>1547</v>
      </c>
      <c r="B322" s="168" t="s">
        <v>1546</v>
      </c>
      <c r="C322" s="168" t="s">
        <v>238</v>
      </c>
      <c r="D322" s="167">
        <v>44.15</v>
      </c>
      <c r="E322" s="167">
        <v>47.17</v>
      </c>
      <c r="F322" s="167">
        <v>58.38</v>
      </c>
      <c r="G322" s="167">
        <v>77.16</v>
      </c>
      <c r="H322" s="167"/>
    </row>
    <row r="323" spans="1:8" s="154" customFormat="1" ht="14.25" customHeight="1" x14ac:dyDescent="0.2">
      <c r="A323" s="168" t="s">
        <v>1545</v>
      </c>
      <c r="B323" s="168" t="s">
        <v>1544</v>
      </c>
      <c r="C323" s="168" t="s">
        <v>238</v>
      </c>
      <c r="D323" s="167">
        <v>33.49</v>
      </c>
      <c r="E323" s="167">
        <v>30.05</v>
      </c>
      <c r="F323" s="167">
        <v>31.55</v>
      </c>
      <c r="G323" s="167">
        <v>63.46</v>
      </c>
      <c r="H323" s="167"/>
    </row>
    <row r="324" spans="1:8" s="154" customFormat="1" ht="14.25" customHeight="1" x14ac:dyDescent="0.2">
      <c r="A324" s="168" t="s">
        <v>1543</v>
      </c>
      <c r="B324" s="168" t="s">
        <v>1542</v>
      </c>
      <c r="C324" s="168" t="s">
        <v>238</v>
      </c>
      <c r="D324" s="167">
        <v>68.62</v>
      </c>
      <c r="E324" s="167">
        <v>49.06</v>
      </c>
      <c r="F324" s="167">
        <v>48.18</v>
      </c>
      <c r="G324" s="167">
        <v>78.31</v>
      </c>
      <c r="H324" s="167"/>
    </row>
    <row r="325" spans="1:8" s="154" customFormat="1" ht="14.25" customHeight="1" x14ac:dyDescent="0.2">
      <c r="A325" s="168" t="s">
        <v>1541</v>
      </c>
      <c r="B325" s="168" t="s">
        <v>1540</v>
      </c>
      <c r="C325" s="168" t="s">
        <v>238</v>
      </c>
      <c r="D325" s="167">
        <v>36.729999999999997</v>
      </c>
      <c r="E325" s="167">
        <v>49.89</v>
      </c>
      <c r="F325" s="167">
        <v>60.22</v>
      </c>
      <c r="G325" s="167">
        <v>75.38</v>
      </c>
      <c r="H325" s="167"/>
    </row>
    <row r="326" spans="1:8" s="154" customFormat="1" ht="14.25" customHeight="1" x14ac:dyDescent="0.2">
      <c r="A326" s="168" t="s">
        <v>1539</v>
      </c>
      <c r="B326" s="168" t="s">
        <v>1538</v>
      </c>
      <c r="C326" s="168" t="s">
        <v>1228</v>
      </c>
      <c r="D326" s="167">
        <v>35.71</v>
      </c>
      <c r="E326" s="167">
        <v>58.46</v>
      </c>
      <c r="F326" s="167">
        <v>58.96</v>
      </c>
      <c r="G326" s="167">
        <v>89.84</v>
      </c>
      <c r="H326" s="167"/>
    </row>
    <row r="327" spans="1:8" s="154" customFormat="1" ht="14.25" customHeight="1" x14ac:dyDescent="0.2">
      <c r="A327" s="168" t="s">
        <v>1537</v>
      </c>
      <c r="B327" s="168" t="s">
        <v>1536</v>
      </c>
      <c r="C327" s="168" t="s">
        <v>238</v>
      </c>
      <c r="D327" s="167">
        <v>39.590000000000003</v>
      </c>
      <c r="E327" s="167">
        <v>37.9</v>
      </c>
      <c r="F327" s="167">
        <v>37.97</v>
      </c>
      <c r="G327" s="167">
        <v>69.400000000000006</v>
      </c>
      <c r="H327" s="167"/>
    </row>
    <row r="328" spans="1:8" s="154" customFormat="1" ht="14.25" customHeight="1" x14ac:dyDescent="0.2">
      <c r="A328" s="168" t="s">
        <v>1535</v>
      </c>
      <c r="B328" s="168" t="s">
        <v>1534</v>
      </c>
      <c r="C328" s="168" t="s">
        <v>238</v>
      </c>
      <c r="D328" s="167">
        <v>30.62</v>
      </c>
      <c r="E328" s="167">
        <v>29.71</v>
      </c>
      <c r="F328" s="167">
        <v>33.35</v>
      </c>
      <c r="G328" s="167">
        <v>65.56</v>
      </c>
      <c r="H328" s="167"/>
    </row>
    <row r="329" spans="1:8" s="154" customFormat="1" ht="14.25" customHeight="1" x14ac:dyDescent="0.2">
      <c r="A329" s="168" t="s">
        <v>1533</v>
      </c>
      <c r="B329" s="168" t="s">
        <v>796</v>
      </c>
      <c r="C329" s="168" t="s">
        <v>238</v>
      </c>
      <c r="D329" s="167">
        <v>61.5</v>
      </c>
      <c r="E329" s="167">
        <v>45.92</v>
      </c>
      <c r="F329" s="167">
        <v>39.65</v>
      </c>
      <c r="G329" s="167">
        <v>76.12</v>
      </c>
      <c r="H329" s="167"/>
    </row>
    <row r="330" spans="1:8" s="154" customFormat="1" ht="14.25" customHeight="1" x14ac:dyDescent="0.2">
      <c r="A330" s="168" t="s">
        <v>1532</v>
      </c>
      <c r="B330" s="168" t="s">
        <v>1531</v>
      </c>
      <c r="C330" s="168" t="s">
        <v>1228</v>
      </c>
      <c r="D330" s="167">
        <v>33.880000000000003</v>
      </c>
      <c r="E330" s="167">
        <v>26.68</v>
      </c>
      <c r="F330" s="167">
        <v>37.49</v>
      </c>
      <c r="G330" s="167">
        <v>70.05</v>
      </c>
      <c r="H330" s="167"/>
    </row>
    <row r="331" spans="1:8" s="154" customFormat="1" ht="14.25" customHeight="1" x14ac:dyDescent="0.2">
      <c r="A331" s="168" t="s">
        <v>1530</v>
      </c>
      <c r="B331" s="168" t="s">
        <v>1529</v>
      </c>
      <c r="C331" s="168" t="s">
        <v>1228</v>
      </c>
      <c r="D331" s="167">
        <v>58.06</v>
      </c>
      <c r="E331" s="167">
        <v>28.93</v>
      </c>
      <c r="F331" s="167">
        <v>30.77</v>
      </c>
      <c r="G331" s="167">
        <v>63.83</v>
      </c>
      <c r="H331" s="167"/>
    </row>
    <row r="332" spans="1:8" s="154" customFormat="1" ht="14.25" customHeight="1" x14ac:dyDescent="0.2">
      <c r="A332" s="168" t="s">
        <v>1528</v>
      </c>
      <c r="B332" s="168" t="s">
        <v>1527</v>
      </c>
      <c r="C332" s="168" t="s">
        <v>238</v>
      </c>
      <c r="D332" s="167">
        <v>43.14</v>
      </c>
      <c r="E332" s="167">
        <v>43.4</v>
      </c>
      <c r="F332" s="167">
        <v>36.96</v>
      </c>
      <c r="G332" s="167">
        <v>68.92</v>
      </c>
      <c r="H332" s="167"/>
    </row>
    <row r="333" spans="1:8" s="154" customFormat="1" ht="14.25" customHeight="1" x14ac:dyDescent="0.2">
      <c r="A333" s="168" t="s">
        <v>1526</v>
      </c>
      <c r="B333" s="168" t="s">
        <v>1525</v>
      </c>
      <c r="C333" s="168" t="s">
        <v>238</v>
      </c>
      <c r="D333" s="167">
        <v>43.23</v>
      </c>
      <c r="E333" s="167">
        <v>30.17</v>
      </c>
      <c r="F333" s="167">
        <v>64.150000000000006</v>
      </c>
      <c r="G333" s="167">
        <v>76.849999999999994</v>
      </c>
      <c r="H333" s="167"/>
    </row>
    <row r="334" spans="1:8" s="154" customFormat="1" ht="14.25" customHeight="1" x14ac:dyDescent="0.2">
      <c r="A334" s="168" t="s">
        <v>1524</v>
      </c>
      <c r="B334" s="168" t="s">
        <v>1523</v>
      </c>
      <c r="C334" s="168" t="s">
        <v>238</v>
      </c>
      <c r="D334" s="167">
        <v>35.69</v>
      </c>
      <c r="E334" s="167">
        <v>32.130000000000003</v>
      </c>
      <c r="F334" s="167">
        <v>30.44</v>
      </c>
      <c r="G334" s="167">
        <v>71.099999999999994</v>
      </c>
      <c r="H334" s="167"/>
    </row>
    <row r="335" spans="1:8" s="154" customFormat="1" ht="14.25" customHeight="1" x14ac:dyDescent="0.2">
      <c r="A335" s="168" t="s">
        <v>1522</v>
      </c>
      <c r="B335" s="168" t="s">
        <v>1521</v>
      </c>
      <c r="C335" s="168" t="s">
        <v>238</v>
      </c>
      <c r="D335" s="167">
        <v>57.64</v>
      </c>
      <c r="E335" s="167">
        <v>40.4</v>
      </c>
      <c r="F335" s="167">
        <v>47.1</v>
      </c>
      <c r="G335" s="167">
        <v>65.540000000000006</v>
      </c>
      <c r="H335" s="167"/>
    </row>
    <row r="336" spans="1:8" s="154" customFormat="1" ht="14.25" customHeight="1" x14ac:dyDescent="0.2">
      <c r="A336" s="168" t="s">
        <v>1520</v>
      </c>
      <c r="B336" s="168" t="s">
        <v>862</v>
      </c>
      <c r="C336" s="168" t="s">
        <v>238</v>
      </c>
      <c r="D336" s="167">
        <v>46.62</v>
      </c>
      <c r="E336" s="167">
        <v>47.24</v>
      </c>
      <c r="F336" s="167">
        <v>55.89</v>
      </c>
      <c r="G336" s="167">
        <v>77.239999999999995</v>
      </c>
      <c r="H336" s="167"/>
    </row>
    <row r="337" spans="1:8" s="154" customFormat="1" ht="14.25" customHeight="1" x14ac:dyDescent="0.2">
      <c r="A337" s="168" t="s">
        <v>1519</v>
      </c>
      <c r="B337" s="168" t="s">
        <v>1518</v>
      </c>
      <c r="C337" s="168" t="s">
        <v>238</v>
      </c>
      <c r="D337" s="167">
        <v>34</v>
      </c>
      <c r="E337" s="167">
        <v>38.78</v>
      </c>
      <c r="F337" s="167">
        <v>57.58</v>
      </c>
      <c r="G337" s="167">
        <v>73.78</v>
      </c>
      <c r="H337" s="167"/>
    </row>
    <row r="338" spans="1:8" s="154" customFormat="1" ht="14.25" customHeight="1" x14ac:dyDescent="0.2">
      <c r="A338" s="168" t="s">
        <v>1517</v>
      </c>
      <c r="B338" s="168" t="s">
        <v>1516</v>
      </c>
      <c r="C338" s="168" t="s">
        <v>1228</v>
      </c>
      <c r="D338" s="167">
        <v>31.01</v>
      </c>
      <c r="E338" s="167">
        <v>18.690000000000001</v>
      </c>
      <c r="F338" s="167">
        <v>33.67</v>
      </c>
      <c r="G338" s="167">
        <v>60.36</v>
      </c>
      <c r="H338" s="167"/>
    </row>
    <row r="339" spans="1:8" s="154" customFormat="1" ht="14.25" customHeight="1" x14ac:dyDescent="0.2">
      <c r="A339" s="168" t="s">
        <v>1515</v>
      </c>
      <c r="B339" s="168" t="s">
        <v>880</v>
      </c>
      <c r="C339" s="168" t="s">
        <v>238</v>
      </c>
      <c r="D339" s="167">
        <v>58.73</v>
      </c>
      <c r="E339" s="167">
        <v>54.6</v>
      </c>
      <c r="F339" s="167">
        <v>44.77</v>
      </c>
      <c r="G339" s="167">
        <v>79.72</v>
      </c>
      <c r="H339" s="167"/>
    </row>
    <row r="340" spans="1:8" s="154" customFormat="1" ht="14.25" customHeight="1" x14ac:dyDescent="0.2">
      <c r="A340" s="168" t="s">
        <v>1514</v>
      </c>
      <c r="B340" s="168" t="s">
        <v>1513</v>
      </c>
      <c r="C340" s="168" t="s">
        <v>1228</v>
      </c>
      <c r="D340" s="167">
        <v>24.86</v>
      </c>
      <c r="E340" s="167">
        <v>14.59</v>
      </c>
      <c r="F340" s="167">
        <v>28.62</v>
      </c>
      <c r="G340" s="167">
        <v>71.67</v>
      </c>
      <c r="H340" s="167"/>
    </row>
    <row r="341" spans="1:8" s="154" customFormat="1" ht="14.25" customHeight="1" x14ac:dyDescent="0.2">
      <c r="A341" s="168" t="s">
        <v>1512</v>
      </c>
      <c r="B341" s="168" t="s">
        <v>1511</v>
      </c>
      <c r="C341" s="168" t="s">
        <v>238</v>
      </c>
      <c r="D341" s="167">
        <v>56.31</v>
      </c>
      <c r="E341" s="167">
        <v>45.05</v>
      </c>
      <c r="F341" s="167">
        <v>27.65</v>
      </c>
      <c r="G341" s="167">
        <v>76.510000000000005</v>
      </c>
      <c r="H341" s="167"/>
    </row>
    <row r="342" spans="1:8" s="154" customFormat="1" ht="14.25" customHeight="1" x14ac:dyDescent="0.2">
      <c r="A342" s="168" t="s">
        <v>1510</v>
      </c>
      <c r="B342" s="168" t="s">
        <v>906</v>
      </c>
      <c r="C342" s="168" t="s">
        <v>238</v>
      </c>
      <c r="D342" s="167">
        <v>55.06</v>
      </c>
      <c r="E342" s="167">
        <v>46.53</v>
      </c>
      <c r="F342" s="167">
        <v>38.770000000000003</v>
      </c>
      <c r="G342" s="167">
        <v>78.11</v>
      </c>
      <c r="H342" s="167"/>
    </row>
    <row r="343" spans="1:8" s="154" customFormat="1" ht="14.25" customHeight="1" x14ac:dyDescent="0.2">
      <c r="A343" s="168" t="s">
        <v>1509</v>
      </c>
      <c r="B343" s="168" t="s">
        <v>846</v>
      </c>
      <c r="C343" s="168" t="s">
        <v>238</v>
      </c>
      <c r="D343" s="167">
        <v>65.19</v>
      </c>
      <c r="E343" s="167">
        <v>53.49</v>
      </c>
      <c r="F343" s="167">
        <v>52.86</v>
      </c>
      <c r="G343" s="167">
        <v>77.459999999999994</v>
      </c>
      <c r="H343" s="167"/>
    </row>
    <row r="344" spans="1:8" s="154" customFormat="1" ht="14.25" customHeight="1" x14ac:dyDescent="0.2">
      <c r="A344" s="168" t="s">
        <v>1508</v>
      </c>
      <c r="B344" s="168" t="s">
        <v>1507</v>
      </c>
      <c r="C344" s="168" t="s">
        <v>1228</v>
      </c>
      <c r="D344" s="167">
        <v>23.78</v>
      </c>
      <c r="E344" s="167">
        <v>20.79</v>
      </c>
      <c r="F344" s="167">
        <v>50.72</v>
      </c>
      <c r="G344" s="167">
        <v>60.44</v>
      </c>
      <c r="H344" s="167"/>
    </row>
    <row r="345" spans="1:8" s="154" customFormat="1" ht="14.25" customHeight="1" x14ac:dyDescent="0.2">
      <c r="A345" s="168" t="s">
        <v>1506</v>
      </c>
      <c r="B345" s="168" t="s">
        <v>1505</v>
      </c>
      <c r="C345" s="168" t="s">
        <v>238</v>
      </c>
      <c r="D345" s="167">
        <v>42.76</v>
      </c>
      <c r="E345" s="167">
        <v>31.44</v>
      </c>
      <c r="F345" s="167">
        <v>50.95</v>
      </c>
      <c r="G345" s="167">
        <v>75.44</v>
      </c>
      <c r="H345" s="167"/>
    </row>
    <row r="346" spans="1:8" s="154" customFormat="1" ht="14.25" customHeight="1" x14ac:dyDescent="0.2">
      <c r="A346" s="168" t="s">
        <v>1504</v>
      </c>
      <c r="B346" s="168" t="s">
        <v>882</v>
      </c>
      <c r="C346" s="168" t="s">
        <v>238</v>
      </c>
      <c r="D346" s="167">
        <v>70.44</v>
      </c>
      <c r="E346" s="167">
        <v>53.09</v>
      </c>
      <c r="F346" s="167">
        <v>59.62</v>
      </c>
      <c r="G346" s="167">
        <v>91.28</v>
      </c>
      <c r="H346" s="167"/>
    </row>
    <row r="347" spans="1:8" s="154" customFormat="1" ht="14.25" customHeight="1" x14ac:dyDescent="0.2">
      <c r="A347" s="168" t="s">
        <v>1503</v>
      </c>
      <c r="B347" s="168" t="s">
        <v>1502</v>
      </c>
      <c r="C347" s="168" t="s">
        <v>238</v>
      </c>
      <c r="D347" s="167">
        <v>47.89</v>
      </c>
      <c r="E347" s="167">
        <v>36.799999999999997</v>
      </c>
      <c r="F347" s="167">
        <v>60.04</v>
      </c>
      <c r="G347" s="167">
        <v>74.02</v>
      </c>
      <c r="H347" s="167"/>
    </row>
    <row r="348" spans="1:8" s="154" customFormat="1" ht="14.25" customHeight="1" x14ac:dyDescent="0.2">
      <c r="A348" s="168" t="s">
        <v>1501</v>
      </c>
      <c r="B348" s="168" t="s">
        <v>1500</v>
      </c>
      <c r="C348" s="168" t="s">
        <v>238</v>
      </c>
      <c r="D348" s="167">
        <v>36.86</v>
      </c>
      <c r="E348" s="167">
        <v>40.409999999999997</v>
      </c>
      <c r="F348" s="167">
        <v>27.13</v>
      </c>
      <c r="G348" s="167">
        <v>78.3</v>
      </c>
      <c r="H348" s="167"/>
    </row>
    <row r="349" spans="1:8" s="154" customFormat="1" ht="14.25" customHeight="1" x14ac:dyDescent="0.2">
      <c r="A349" s="168" t="s">
        <v>1499</v>
      </c>
      <c r="B349" s="168" t="s">
        <v>1498</v>
      </c>
      <c r="C349" s="168" t="s">
        <v>238</v>
      </c>
      <c r="D349" s="167">
        <v>26.81</v>
      </c>
      <c r="E349" s="167">
        <v>33.14</v>
      </c>
      <c r="F349" s="167">
        <v>19.13</v>
      </c>
      <c r="G349" s="167">
        <v>82.59</v>
      </c>
      <c r="H349" s="167"/>
    </row>
    <row r="350" spans="1:8" s="154" customFormat="1" ht="14.25" customHeight="1" x14ac:dyDescent="0.2">
      <c r="A350" s="168" t="s">
        <v>1497</v>
      </c>
      <c r="B350" s="168" t="s">
        <v>1496</v>
      </c>
      <c r="C350" s="168" t="s">
        <v>238</v>
      </c>
      <c r="D350" s="167">
        <v>38.28</v>
      </c>
      <c r="E350" s="167">
        <v>31.64</v>
      </c>
      <c r="F350" s="167">
        <v>22.73</v>
      </c>
      <c r="G350" s="167">
        <v>68.98</v>
      </c>
      <c r="H350" s="167"/>
    </row>
    <row r="351" spans="1:8" s="154" customFormat="1" ht="14.25" customHeight="1" x14ac:dyDescent="0.2">
      <c r="A351" s="168" t="s">
        <v>1495</v>
      </c>
      <c r="B351" s="168" t="s">
        <v>1494</v>
      </c>
      <c r="C351" s="168" t="s">
        <v>238</v>
      </c>
      <c r="D351" s="167">
        <v>43.88</v>
      </c>
      <c r="E351" s="167">
        <v>48.38</v>
      </c>
      <c r="F351" s="167">
        <v>37.71</v>
      </c>
      <c r="G351" s="167">
        <v>79.31</v>
      </c>
      <c r="H351" s="167"/>
    </row>
    <row r="352" spans="1:8" s="154" customFormat="1" ht="14.25" customHeight="1" x14ac:dyDescent="0.2">
      <c r="A352" s="168" t="s">
        <v>1493</v>
      </c>
      <c r="B352" s="168" t="s">
        <v>1492</v>
      </c>
      <c r="C352" s="168" t="s">
        <v>238</v>
      </c>
      <c r="D352" s="167">
        <v>46.96</v>
      </c>
      <c r="E352" s="167">
        <v>42</v>
      </c>
      <c r="F352" s="167">
        <v>40.130000000000003</v>
      </c>
      <c r="G352" s="167">
        <v>78.33</v>
      </c>
      <c r="H352" s="167"/>
    </row>
    <row r="353" spans="1:8" s="154" customFormat="1" ht="14.25" customHeight="1" x14ac:dyDescent="0.2">
      <c r="A353" s="168" t="s">
        <v>1491</v>
      </c>
      <c r="B353" s="168" t="s">
        <v>1490</v>
      </c>
      <c r="C353" s="168" t="s">
        <v>238</v>
      </c>
      <c r="D353" s="167">
        <v>52.33</v>
      </c>
      <c r="E353" s="167">
        <v>50.95</v>
      </c>
      <c r="F353" s="167">
        <v>51.82</v>
      </c>
      <c r="G353" s="167">
        <v>67.94</v>
      </c>
      <c r="H353" s="167"/>
    </row>
    <row r="354" spans="1:8" s="154" customFormat="1" ht="14.25" customHeight="1" x14ac:dyDescent="0.2">
      <c r="A354" s="168" t="s">
        <v>1489</v>
      </c>
      <c r="B354" s="168" t="s">
        <v>716</v>
      </c>
      <c r="C354" s="168" t="s">
        <v>238</v>
      </c>
      <c r="D354" s="167">
        <v>41.89</v>
      </c>
      <c r="E354" s="167">
        <v>36.770000000000003</v>
      </c>
      <c r="F354" s="167">
        <v>55.52</v>
      </c>
      <c r="G354" s="167">
        <v>73.400000000000006</v>
      </c>
      <c r="H354" s="167"/>
    </row>
    <row r="355" spans="1:8" s="154" customFormat="1" ht="14.25" customHeight="1" x14ac:dyDescent="0.2">
      <c r="A355" s="168" t="s">
        <v>1488</v>
      </c>
      <c r="B355" s="168" t="s">
        <v>1487</v>
      </c>
      <c r="C355" s="168" t="s">
        <v>238</v>
      </c>
      <c r="D355" s="167">
        <v>52.41</v>
      </c>
      <c r="E355" s="167">
        <v>35</v>
      </c>
      <c r="F355" s="167">
        <v>25.23</v>
      </c>
      <c r="G355" s="167">
        <v>65.08</v>
      </c>
      <c r="H355" s="167"/>
    </row>
    <row r="356" spans="1:8" s="154" customFormat="1" ht="14.25" customHeight="1" x14ac:dyDescent="0.2">
      <c r="A356" s="168" t="s">
        <v>1486</v>
      </c>
      <c r="B356" s="168" t="s">
        <v>1485</v>
      </c>
      <c r="C356" s="168" t="s">
        <v>238</v>
      </c>
      <c r="D356" s="167">
        <v>44.09</v>
      </c>
      <c r="E356" s="167">
        <v>29.04</v>
      </c>
      <c r="F356" s="167">
        <v>64.38</v>
      </c>
      <c r="G356" s="167">
        <v>75</v>
      </c>
      <c r="H356" s="167"/>
    </row>
    <row r="357" spans="1:8" s="154" customFormat="1" ht="14.25" customHeight="1" x14ac:dyDescent="0.2">
      <c r="A357" s="168" t="s">
        <v>1484</v>
      </c>
      <c r="B357" s="168" t="s">
        <v>1483</v>
      </c>
      <c r="C357" s="168" t="s">
        <v>238</v>
      </c>
      <c r="D357" s="167">
        <v>53.98</v>
      </c>
      <c r="E357" s="167">
        <v>41.15</v>
      </c>
      <c r="F357" s="167">
        <v>48.5</v>
      </c>
      <c r="G357" s="167">
        <v>69.02</v>
      </c>
      <c r="H357" s="167"/>
    </row>
    <row r="358" spans="1:8" s="154" customFormat="1" ht="14.25" customHeight="1" x14ac:dyDescent="0.2">
      <c r="A358" s="168" t="s">
        <v>1482</v>
      </c>
      <c r="B358" s="168" t="s">
        <v>800</v>
      </c>
      <c r="C358" s="168" t="s">
        <v>238</v>
      </c>
      <c r="D358" s="167">
        <v>55.42</v>
      </c>
      <c r="E358" s="167">
        <v>38.340000000000003</v>
      </c>
      <c r="F358" s="167">
        <v>53.92</v>
      </c>
      <c r="G358" s="167">
        <v>78.42</v>
      </c>
      <c r="H358" s="167"/>
    </row>
    <row r="359" spans="1:8" s="154" customFormat="1" ht="14.25" customHeight="1" x14ac:dyDescent="0.2">
      <c r="A359" s="168" t="s">
        <v>1481</v>
      </c>
      <c r="B359" s="168" t="s">
        <v>1480</v>
      </c>
      <c r="C359" s="168" t="s">
        <v>238</v>
      </c>
      <c r="D359" s="167">
        <v>44.73</v>
      </c>
      <c r="E359" s="167">
        <v>39.19</v>
      </c>
      <c r="F359" s="167">
        <v>50.77</v>
      </c>
      <c r="G359" s="167">
        <v>60.29</v>
      </c>
      <c r="H359" s="167"/>
    </row>
    <row r="360" spans="1:8" s="154" customFormat="1" ht="14.25" customHeight="1" x14ac:dyDescent="0.2">
      <c r="A360" s="168" t="s">
        <v>1479</v>
      </c>
      <c r="B360" s="168" t="s">
        <v>1478</v>
      </c>
      <c r="C360" s="168" t="s">
        <v>238</v>
      </c>
      <c r="D360" s="167">
        <v>32.01</v>
      </c>
      <c r="E360" s="167">
        <v>29.75</v>
      </c>
      <c r="F360" s="167">
        <v>50.31</v>
      </c>
      <c r="G360" s="167">
        <v>78.31</v>
      </c>
      <c r="H360" s="167"/>
    </row>
    <row r="361" spans="1:8" s="154" customFormat="1" ht="14.25" customHeight="1" x14ac:dyDescent="0.2">
      <c r="A361" s="168" t="s">
        <v>1477</v>
      </c>
      <c r="B361" s="168" t="s">
        <v>1476</v>
      </c>
      <c r="C361" s="168" t="s">
        <v>238</v>
      </c>
      <c r="D361" s="167">
        <v>45.5</v>
      </c>
      <c r="E361" s="167">
        <v>50.02</v>
      </c>
      <c r="F361" s="167">
        <v>58.69</v>
      </c>
      <c r="G361" s="167">
        <v>68.39</v>
      </c>
      <c r="H361" s="167"/>
    </row>
    <row r="362" spans="1:8" s="154" customFormat="1" ht="14.25" customHeight="1" x14ac:dyDescent="0.2">
      <c r="A362" s="168" t="s">
        <v>1475</v>
      </c>
      <c r="B362" s="168" t="s">
        <v>1474</v>
      </c>
      <c r="C362" s="168" t="s">
        <v>238</v>
      </c>
      <c r="D362" s="167">
        <v>22.18</v>
      </c>
      <c r="E362" s="167">
        <v>32.97</v>
      </c>
      <c r="F362" s="167">
        <v>55.24</v>
      </c>
      <c r="G362" s="167">
        <v>65.239999999999995</v>
      </c>
      <c r="H362" s="167"/>
    </row>
    <row r="363" spans="1:8" s="154" customFormat="1" ht="14.25" customHeight="1" x14ac:dyDescent="0.2">
      <c r="A363" s="168" t="s">
        <v>1473</v>
      </c>
      <c r="B363" s="168" t="s">
        <v>1472</v>
      </c>
      <c r="C363" s="168" t="s">
        <v>238</v>
      </c>
      <c r="D363" s="167">
        <v>28.62</v>
      </c>
      <c r="E363" s="167">
        <v>33.36</v>
      </c>
      <c r="F363" s="167">
        <v>50.17</v>
      </c>
      <c r="G363" s="167">
        <v>58.58</v>
      </c>
      <c r="H363" s="167"/>
    </row>
    <row r="364" spans="1:8" s="154" customFormat="1" ht="14.25" customHeight="1" x14ac:dyDescent="0.2">
      <c r="A364" s="168" t="s">
        <v>1471</v>
      </c>
      <c r="B364" s="168" t="s">
        <v>1470</v>
      </c>
      <c r="C364" s="168" t="s">
        <v>238</v>
      </c>
      <c r="D364" s="167">
        <v>37.24</v>
      </c>
      <c r="E364" s="167">
        <v>35.53</v>
      </c>
      <c r="F364" s="167">
        <v>41.63</v>
      </c>
      <c r="G364" s="167">
        <v>53.1</v>
      </c>
      <c r="H364" s="167"/>
    </row>
    <row r="365" spans="1:8" s="154" customFormat="1" ht="14.25" customHeight="1" x14ac:dyDescent="0.2">
      <c r="A365" s="168" t="s">
        <v>1469</v>
      </c>
      <c r="B365" s="168" t="s">
        <v>1468</v>
      </c>
      <c r="C365" s="168" t="s">
        <v>238</v>
      </c>
      <c r="D365" s="167">
        <v>21.98</v>
      </c>
      <c r="E365" s="167">
        <v>16.32</v>
      </c>
      <c r="F365" s="167">
        <v>31.37</v>
      </c>
      <c r="G365" s="167">
        <v>49.55</v>
      </c>
      <c r="H365" s="167"/>
    </row>
    <row r="366" spans="1:8" s="154" customFormat="1" ht="14.25" customHeight="1" x14ac:dyDescent="0.2">
      <c r="A366" s="168" t="s">
        <v>1467</v>
      </c>
      <c r="B366" s="168" t="s">
        <v>1466</v>
      </c>
      <c r="C366" s="168" t="s">
        <v>1228</v>
      </c>
      <c r="D366" s="167">
        <v>39.700000000000003</v>
      </c>
      <c r="E366" s="167">
        <v>15.28</v>
      </c>
      <c r="F366" s="167">
        <v>28.42</v>
      </c>
      <c r="G366" s="167">
        <v>61.94</v>
      </c>
      <c r="H366" s="167"/>
    </row>
    <row r="367" spans="1:8" s="154" customFormat="1" ht="14.25" customHeight="1" x14ac:dyDescent="0.2">
      <c r="A367" s="168" t="s">
        <v>1465</v>
      </c>
      <c r="B367" s="168" t="s">
        <v>1464</v>
      </c>
      <c r="C367" s="168" t="s">
        <v>238</v>
      </c>
      <c r="D367" s="167">
        <v>45.63</v>
      </c>
      <c r="E367" s="167">
        <v>33.880000000000003</v>
      </c>
      <c r="F367" s="167">
        <v>57.47</v>
      </c>
      <c r="G367" s="167">
        <v>63.33</v>
      </c>
      <c r="H367" s="167"/>
    </row>
    <row r="368" spans="1:8" s="154" customFormat="1" ht="14.25" customHeight="1" x14ac:dyDescent="0.2">
      <c r="A368" s="168" t="s">
        <v>1463</v>
      </c>
      <c r="B368" s="168" t="s">
        <v>838</v>
      </c>
      <c r="C368" s="168" t="s">
        <v>238</v>
      </c>
      <c r="D368" s="167">
        <v>26.66</v>
      </c>
      <c r="E368" s="167">
        <v>28.94</v>
      </c>
      <c r="F368" s="167">
        <v>49.34</v>
      </c>
      <c r="G368" s="167">
        <v>71.87</v>
      </c>
      <c r="H368" s="167"/>
    </row>
    <row r="369" spans="1:8" s="154" customFormat="1" ht="14.25" customHeight="1" x14ac:dyDescent="0.2">
      <c r="A369" s="168" t="s">
        <v>1462</v>
      </c>
      <c r="B369" s="168" t="s">
        <v>1461</v>
      </c>
      <c r="C369" s="168" t="s">
        <v>238</v>
      </c>
      <c r="D369" s="167">
        <v>45.37</v>
      </c>
      <c r="E369" s="167">
        <v>33.979999999999997</v>
      </c>
      <c r="F369" s="167">
        <v>33.619999999999997</v>
      </c>
      <c r="G369" s="167">
        <v>76.83</v>
      </c>
      <c r="H369" s="167"/>
    </row>
    <row r="370" spans="1:8" s="154" customFormat="1" ht="14.25" customHeight="1" x14ac:dyDescent="0.2">
      <c r="A370" s="168" t="s">
        <v>1460</v>
      </c>
      <c r="B370" s="168" t="s">
        <v>866</v>
      </c>
      <c r="C370" s="168" t="s">
        <v>238</v>
      </c>
      <c r="D370" s="167">
        <v>44.88</v>
      </c>
      <c r="E370" s="167">
        <v>43.79</v>
      </c>
      <c r="F370" s="167">
        <v>49.11</v>
      </c>
      <c r="G370" s="167">
        <v>71.400000000000006</v>
      </c>
      <c r="H370" s="167"/>
    </row>
    <row r="371" spans="1:8" s="154" customFormat="1" ht="14.25" customHeight="1" x14ac:dyDescent="0.2">
      <c r="A371" s="168" t="s">
        <v>1459</v>
      </c>
      <c r="B371" s="168" t="s">
        <v>1458</v>
      </c>
      <c r="C371" s="168" t="s">
        <v>238</v>
      </c>
      <c r="D371" s="167">
        <v>53.72</v>
      </c>
      <c r="E371" s="167">
        <v>41.13</v>
      </c>
      <c r="F371" s="167">
        <v>43.38</v>
      </c>
      <c r="G371" s="167">
        <v>79.41</v>
      </c>
      <c r="H371" s="167"/>
    </row>
    <row r="372" spans="1:8" s="154" customFormat="1" ht="14.25" customHeight="1" x14ac:dyDescent="0.2">
      <c r="A372" s="168" t="s">
        <v>1457</v>
      </c>
      <c r="B372" s="168" t="s">
        <v>1456</v>
      </c>
      <c r="C372" s="168" t="s">
        <v>238</v>
      </c>
      <c r="D372" s="167">
        <v>65.91</v>
      </c>
      <c r="E372" s="167">
        <v>48.22</v>
      </c>
      <c r="F372" s="167">
        <v>51.31</v>
      </c>
      <c r="G372" s="167">
        <v>83.12</v>
      </c>
      <c r="H372" s="167"/>
    </row>
    <row r="373" spans="1:8" s="154" customFormat="1" ht="14.25" customHeight="1" x14ac:dyDescent="0.2">
      <c r="A373" s="168" t="s">
        <v>1455</v>
      </c>
      <c r="B373" s="168" t="s">
        <v>1454</v>
      </c>
      <c r="C373" s="168" t="s">
        <v>238</v>
      </c>
      <c r="D373" s="167">
        <v>53.55</v>
      </c>
      <c r="E373" s="167">
        <v>49.31</v>
      </c>
      <c r="F373" s="167">
        <v>44.23</v>
      </c>
      <c r="G373" s="167">
        <v>79.73</v>
      </c>
      <c r="H373" s="167"/>
    </row>
    <row r="374" spans="1:8" s="154" customFormat="1" ht="14.25" customHeight="1" x14ac:dyDescent="0.2">
      <c r="A374" s="168" t="s">
        <v>1453</v>
      </c>
      <c r="B374" s="168" t="s">
        <v>870</v>
      </c>
      <c r="C374" s="168" t="s">
        <v>238</v>
      </c>
      <c r="D374" s="167">
        <v>41.61</v>
      </c>
      <c r="E374" s="167">
        <v>50.92</v>
      </c>
      <c r="F374" s="167">
        <v>55.89</v>
      </c>
      <c r="G374" s="167">
        <v>72.88</v>
      </c>
      <c r="H374" s="167"/>
    </row>
    <row r="375" spans="1:8" s="154" customFormat="1" ht="14.25" customHeight="1" x14ac:dyDescent="0.2">
      <c r="A375" s="168" t="s">
        <v>1452</v>
      </c>
      <c r="B375" s="168" t="s">
        <v>884</v>
      </c>
      <c r="C375" s="168" t="s">
        <v>238</v>
      </c>
      <c r="D375" s="167">
        <v>45.83</v>
      </c>
      <c r="E375" s="167">
        <v>31.71</v>
      </c>
      <c r="F375" s="167">
        <v>32.65</v>
      </c>
      <c r="G375" s="167">
        <v>62.39</v>
      </c>
      <c r="H375" s="167"/>
    </row>
    <row r="376" spans="1:8" s="154" customFormat="1" ht="14.25" customHeight="1" x14ac:dyDescent="0.2">
      <c r="A376" s="168" t="s">
        <v>1451</v>
      </c>
      <c r="B376" s="168" t="s">
        <v>1450</v>
      </c>
      <c r="C376" s="168" t="s">
        <v>238</v>
      </c>
      <c r="D376" s="167">
        <v>69.150000000000006</v>
      </c>
      <c r="E376" s="167">
        <v>46.12</v>
      </c>
      <c r="F376" s="167">
        <v>50.28</v>
      </c>
      <c r="G376" s="167">
        <v>73.48</v>
      </c>
      <c r="H376" s="167"/>
    </row>
    <row r="377" spans="1:8" s="154" customFormat="1" ht="14.25" customHeight="1" x14ac:dyDescent="0.2">
      <c r="A377" s="168" t="s">
        <v>1449</v>
      </c>
      <c r="B377" s="168" t="s">
        <v>1448</v>
      </c>
      <c r="C377" s="168" t="s">
        <v>238</v>
      </c>
      <c r="D377" s="167">
        <v>63.13</v>
      </c>
      <c r="E377" s="167">
        <v>44.13</v>
      </c>
      <c r="F377" s="167">
        <v>56.34</v>
      </c>
      <c r="G377" s="167">
        <v>84.19</v>
      </c>
      <c r="H377" s="167"/>
    </row>
    <row r="378" spans="1:8" s="154" customFormat="1" ht="14.25" customHeight="1" x14ac:dyDescent="0.2">
      <c r="A378" s="168" t="s">
        <v>1447</v>
      </c>
      <c r="B378" s="168" t="s">
        <v>1446</v>
      </c>
      <c r="C378" s="168" t="s">
        <v>238</v>
      </c>
      <c r="D378" s="167">
        <v>46.76</v>
      </c>
      <c r="E378" s="167">
        <v>47.69</v>
      </c>
      <c r="F378" s="167">
        <v>30.34</v>
      </c>
      <c r="G378" s="167">
        <v>73.849999999999994</v>
      </c>
      <c r="H378" s="167"/>
    </row>
    <row r="379" spans="1:8" s="154" customFormat="1" ht="14.25" customHeight="1" x14ac:dyDescent="0.2">
      <c r="A379" s="168" t="s">
        <v>1445</v>
      </c>
      <c r="B379" s="168" t="s">
        <v>1444</v>
      </c>
      <c r="C379" s="168" t="s">
        <v>238</v>
      </c>
      <c r="D379" s="167">
        <v>42.1</v>
      </c>
      <c r="E379" s="167">
        <v>44.19</v>
      </c>
      <c r="F379" s="167">
        <v>38.14</v>
      </c>
      <c r="G379" s="167">
        <v>71.680000000000007</v>
      </c>
      <c r="H379" s="167"/>
    </row>
    <row r="380" spans="1:8" s="154" customFormat="1" ht="14.25" customHeight="1" x14ac:dyDescent="0.2">
      <c r="A380" s="168" t="s">
        <v>1443</v>
      </c>
      <c r="B380" s="168" t="s">
        <v>1442</v>
      </c>
      <c r="C380" s="168" t="s">
        <v>238</v>
      </c>
      <c r="D380" s="167">
        <v>43.84</v>
      </c>
      <c r="E380" s="167">
        <v>41.76</v>
      </c>
      <c r="F380" s="167">
        <v>39.590000000000003</v>
      </c>
      <c r="G380" s="167">
        <v>69.55</v>
      </c>
      <c r="H380" s="167"/>
    </row>
    <row r="381" spans="1:8" s="154" customFormat="1" ht="14.25" customHeight="1" x14ac:dyDescent="0.2">
      <c r="A381" s="168" t="s">
        <v>1441</v>
      </c>
      <c r="B381" s="168" t="s">
        <v>1440</v>
      </c>
      <c r="C381" s="168" t="s">
        <v>238</v>
      </c>
      <c r="D381" s="167">
        <v>33.380000000000003</v>
      </c>
      <c r="E381" s="167">
        <v>34.229999999999997</v>
      </c>
      <c r="F381" s="167">
        <v>36.409999999999997</v>
      </c>
      <c r="G381" s="167">
        <v>66.69</v>
      </c>
      <c r="H381" s="167"/>
    </row>
    <row r="382" spans="1:8" s="154" customFormat="1" ht="14.25" customHeight="1" x14ac:dyDescent="0.2">
      <c r="A382" s="168" t="s">
        <v>1439</v>
      </c>
      <c r="B382" s="168" t="s">
        <v>1438</v>
      </c>
      <c r="C382" s="168" t="s">
        <v>1228</v>
      </c>
      <c r="D382" s="167">
        <v>43.48</v>
      </c>
      <c r="E382" s="167">
        <v>24.16</v>
      </c>
      <c r="F382" s="167">
        <v>32.369999999999997</v>
      </c>
      <c r="G382" s="167">
        <v>84.09</v>
      </c>
      <c r="H382" s="167"/>
    </row>
    <row r="383" spans="1:8" s="154" customFormat="1" ht="14.25" customHeight="1" x14ac:dyDescent="0.2">
      <c r="A383" s="168" t="s">
        <v>1437</v>
      </c>
      <c r="B383" s="168" t="s">
        <v>1436</v>
      </c>
      <c r="C383" s="168" t="s">
        <v>1228</v>
      </c>
      <c r="D383" s="167">
        <v>24.49</v>
      </c>
      <c r="E383" s="167">
        <v>14.39</v>
      </c>
      <c r="F383" s="167">
        <v>31.45</v>
      </c>
      <c r="G383" s="167">
        <v>53.1</v>
      </c>
      <c r="H383" s="167"/>
    </row>
    <row r="384" spans="1:8" s="154" customFormat="1" ht="14.25" customHeight="1" x14ac:dyDescent="0.2">
      <c r="A384" s="168" t="s">
        <v>1435</v>
      </c>
      <c r="B384" s="168" t="s">
        <v>1434</v>
      </c>
      <c r="C384" s="168" t="s">
        <v>238</v>
      </c>
      <c r="D384" s="167">
        <v>35.22</v>
      </c>
      <c r="E384" s="167">
        <v>29.22</v>
      </c>
      <c r="F384" s="167">
        <v>31.98</v>
      </c>
      <c r="G384" s="167">
        <v>76.03</v>
      </c>
      <c r="H384" s="167"/>
    </row>
    <row r="385" spans="1:8" s="154" customFormat="1" ht="14.25" customHeight="1" x14ac:dyDescent="0.2">
      <c r="A385" s="168" t="s">
        <v>1433</v>
      </c>
      <c r="B385" s="168" t="s">
        <v>1432</v>
      </c>
      <c r="C385" s="168" t="s">
        <v>238</v>
      </c>
      <c r="D385" s="167">
        <v>71.13</v>
      </c>
      <c r="E385" s="167">
        <v>34.729999999999997</v>
      </c>
      <c r="F385" s="167">
        <v>26.11</v>
      </c>
      <c r="G385" s="167">
        <v>64.73</v>
      </c>
      <c r="H385" s="167"/>
    </row>
    <row r="386" spans="1:8" s="154" customFormat="1" ht="14.25" customHeight="1" x14ac:dyDescent="0.2">
      <c r="A386" s="168" t="s">
        <v>1431</v>
      </c>
      <c r="B386" s="168" t="s">
        <v>840</v>
      </c>
      <c r="C386" s="168" t="s">
        <v>238</v>
      </c>
      <c r="D386" s="167">
        <v>38.299999999999997</v>
      </c>
      <c r="E386" s="167">
        <v>43.38</v>
      </c>
      <c r="F386" s="167">
        <v>57.15</v>
      </c>
      <c r="G386" s="167">
        <v>77.89</v>
      </c>
      <c r="H386" s="167"/>
    </row>
    <row r="387" spans="1:8" s="154" customFormat="1" ht="14.25" customHeight="1" x14ac:dyDescent="0.2">
      <c r="A387" s="168" t="s">
        <v>1430</v>
      </c>
      <c r="B387" s="168" t="s">
        <v>1429</v>
      </c>
      <c r="C387" s="168" t="s">
        <v>1228</v>
      </c>
      <c r="D387" s="167">
        <v>22.14</v>
      </c>
      <c r="E387" s="167">
        <v>17.45</v>
      </c>
      <c r="F387" s="167">
        <v>35.94</v>
      </c>
      <c r="G387" s="167">
        <v>66.150000000000006</v>
      </c>
      <c r="H387" s="167"/>
    </row>
    <row r="388" spans="1:8" s="154" customFormat="1" ht="14.25" customHeight="1" x14ac:dyDescent="0.2">
      <c r="A388" s="168" t="s">
        <v>1428</v>
      </c>
      <c r="B388" s="168" t="s">
        <v>1427</v>
      </c>
      <c r="C388" s="168" t="s">
        <v>238</v>
      </c>
      <c r="D388" s="167">
        <v>33.4</v>
      </c>
      <c r="E388" s="167">
        <v>28.18</v>
      </c>
      <c r="F388" s="167">
        <v>42.75</v>
      </c>
      <c r="G388" s="167">
        <v>61.26</v>
      </c>
      <c r="H388" s="167"/>
    </row>
    <row r="389" spans="1:8" s="154" customFormat="1" ht="14.25" customHeight="1" x14ac:dyDescent="0.2">
      <c r="A389" s="168" t="s">
        <v>1426</v>
      </c>
      <c r="B389" s="168" t="s">
        <v>1425</v>
      </c>
      <c r="C389" s="168" t="s">
        <v>238</v>
      </c>
      <c r="D389" s="167">
        <v>65.760000000000005</v>
      </c>
      <c r="E389" s="167">
        <v>56.82</v>
      </c>
      <c r="F389" s="167">
        <v>63.2</v>
      </c>
      <c r="G389" s="167">
        <v>83.41</v>
      </c>
      <c r="H389" s="167"/>
    </row>
    <row r="390" spans="1:8" s="154" customFormat="1" ht="14.25" customHeight="1" x14ac:dyDescent="0.2">
      <c r="A390" s="168" t="s">
        <v>1424</v>
      </c>
      <c r="B390" s="168" t="s">
        <v>1423</v>
      </c>
      <c r="C390" s="168" t="s">
        <v>238</v>
      </c>
      <c r="D390" s="167">
        <v>49.9</v>
      </c>
      <c r="E390" s="167">
        <v>52.51</v>
      </c>
      <c r="F390" s="167">
        <v>47.56</v>
      </c>
      <c r="G390" s="167">
        <v>73.92</v>
      </c>
      <c r="H390" s="167"/>
    </row>
    <row r="391" spans="1:8" s="154" customFormat="1" ht="14.25" customHeight="1" x14ac:dyDescent="0.2">
      <c r="A391" s="168" t="s">
        <v>1422</v>
      </c>
      <c r="B391" s="168" t="s">
        <v>824</v>
      </c>
      <c r="C391" s="168" t="s">
        <v>238</v>
      </c>
      <c r="D391" s="167">
        <v>53.19</v>
      </c>
      <c r="E391" s="167">
        <v>44.49</v>
      </c>
      <c r="F391" s="167">
        <v>54.26</v>
      </c>
      <c r="G391" s="167">
        <v>71.569999999999993</v>
      </c>
      <c r="H391" s="167"/>
    </row>
    <row r="392" spans="1:8" s="154" customFormat="1" ht="14.25" customHeight="1" x14ac:dyDescent="0.2">
      <c r="A392" s="168" t="s">
        <v>1421</v>
      </c>
      <c r="B392" s="168" t="s">
        <v>1420</v>
      </c>
      <c r="C392" s="168" t="s">
        <v>238</v>
      </c>
      <c r="D392" s="167">
        <v>50.29</v>
      </c>
      <c r="E392" s="167">
        <v>59.53</v>
      </c>
      <c r="F392" s="167">
        <v>54.43</v>
      </c>
      <c r="G392" s="167">
        <v>70.319999999999993</v>
      </c>
      <c r="H392" s="167"/>
    </row>
    <row r="393" spans="1:8" s="154" customFormat="1" ht="14.25" customHeight="1" x14ac:dyDescent="0.2">
      <c r="A393" s="168" t="s">
        <v>1419</v>
      </c>
      <c r="B393" s="168" t="s">
        <v>1418</v>
      </c>
      <c r="C393" s="168" t="s">
        <v>238</v>
      </c>
      <c r="D393" s="169">
        <v>58.86</v>
      </c>
      <c r="E393" s="169">
        <v>67.34</v>
      </c>
      <c r="F393" s="169">
        <v>69.959999999999994</v>
      </c>
      <c r="G393" s="167">
        <v>77.69</v>
      </c>
      <c r="H393" s="167"/>
    </row>
    <row r="394" spans="1:8" s="154" customFormat="1" ht="14.25" customHeight="1" x14ac:dyDescent="0.2">
      <c r="A394" s="168" t="s">
        <v>1417</v>
      </c>
      <c r="B394" s="168" t="s">
        <v>708</v>
      </c>
      <c r="C394" s="168" t="s">
        <v>238</v>
      </c>
      <c r="D394" s="167">
        <v>50.49</v>
      </c>
      <c r="E394" s="167">
        <v>40.130000000000003</v>
      </c>
      <c r="F394" s="167">
        <v>47.97</v>
      </c>
      <c r="G394" s="167">
        <v>69.77</v>
      </c>
      <c r="H394" s="167"/>
    </row>
    <row r="395" spans="1:8" s="154" customFormat="1" ht="14.25" customHeight="1" x14ac:dyDescent="0.2">
      <c r="A395" s="168" t="s">
        <v>1416</v>
      </c>
      <c r="B395" s="168" t="s">
        <v>1415</v>
      </c>
      <c r="C395" s="168" t="s">
        <v>238</v>
      </c>
      <c r="D395" s="167">
        <v>51.43</v>
      </c>
      <c r="E395" s="167">
        <v>44.1</v>
      </c>
      <c r="F395" s="167">
        <v>50.04</v>
      </c>
      <c r="G395" s="167">
        <v>73.489999999999995</v>
      </c>
      <c r="H395" s="167"/>
    </row>
    <row r="396" spans="1:8" s="154" customFormat="1" ht="14.25" customHeight="1" x14ac:dyDescent="0.2">
      <c r="A396" s="168" t="s">
        <v>1414</v>
      </c>
      <c r="B396" s="168" t="s">
        <v>1413</v>
      </c>
      <c r="C396" s="168" t="s">
        <v>1228</v>
      </c>
      <c r="D396" s="167">
        <v>40.21</v>
      </c>
      <c r="E396" s="167">
        <v>21.2</v>
      </c>
      <c r="F396" s="167">
        <v>34.28</v>
      </c>
      <c r="G396" s="167">
        <v>57.74</v>
      </c>
      <c r="H396" s="167"/>
    </row>
    <row r="397" spans="1:8" s="154" customFormat="1" ht="14.25" customHeight="1" x14ac:dyDescent="0.2">
      <c r="A397" s="168" t="s">
        <v>1412</v>
      </c>
      <c r="B397" s="168" t="s">
        <v>698</v>
      </c>
      <c r="C397" s="168" t="s">
        <v>238</v>
      </c>
      <c r="D397" s="167">
        <v>29.49</v>
      </c>
      <c r="E397" s="167">
        <v>35.42</v>
      </c>
      <c r="F397" s="167">
        <v>39.46</v>
      </c>
      <c r="G397" s="167">
        <v>50.62</v>
      </c>
      <c r="H397" s="167"/>
    </row>
    <row r="398" spans="1:8" s="154" customFormat="1" ht="14.25" customHeight="1" x14ac:dyDescent="0.2">
      <c r="A398" s="168" t="s">
        <v>1411</v>
      </c>
      <c r="B398" s="168" t="s">
        <v>1410</v>
      </c>
      <c r="C398" s="168" t="s">
        <v>1228</v>
      </c>
      <c r="D398" s="167">
        <v>46.81</v>
      </c>
      <c r="E398" s="167">
        <v>33.85</v>
      </c>
      <c r="F398" s="167">
        <v>34.729999999999997</v>
      </c>
      <c r="G398" s="167">
        <v>70.819999999999993</v>
      </c>
      <c r="H398" s="167"/>
    </row>
    <row r="399" spans="1:8" s="154" customFormat="1" ht="14.25" customHeight="1" x14ac:dyDescent="0.2">
      <c r="A399" s="168" t="s">
        <v>1409</v>
      </c>
      <c r="B399" s="168" t="s">
        <v>1408</v>
      </c>
      <c r="C399" s="168" t="s">
        <v>1228</v>
      </c>
      <c r="D399" s="167">
        <v>23.52</v>
      </c>
      <c r="E399" s="167">
        <v>23.35</v>
      </c>
      <c r="F399" s="167">
        <v>38.04</v>
      </c>
      <c r="G399" s="167">
        <v>59.98</v>
      </c>
      <c r="H399" s="167"/>
    </row>
    <row r="400" spans="1:8" s="154" customFormat="1" ht="14.25" customHeight="1" x14ac:dyDescent="0.2">
      <c r="A400" s="168" t="s">
        <v>1407</v>
      </c>
      <c r="B400" s="168" t="s">
        <v>1406</v>
      </c>
      <c r="C400" s="168" t="s">
        <v>238</v>
      </c>
      <c r="D400" s="167">
        <v>58.82</v>
      </c>
      <c r="E400" s="167">
        <v>39.08</v>
      </c>
      <c r="F400" s="167">
        <v>44.86</v>
      </c>
      <c r="G400" s="167">
        <v>63.71</v>
      </c>
      <c r="H400" s="167"/>
    </row>
    <row r="401" spans="1:8" s="154" customFormat="1" ht="14.25" customHeight="1" x14ac:dyDescent="0.2">
      <c r="A401" s="168" t="s">
        <v>1405</v>
      </c>
      <c r="B401" s="168" t="s">
        <v>1404</v>
      </c>
      <c r="C401" s="168" t="s">
        <v>1228</v>
      </c>
      <c r="D401" s="167">
        <v>28.61</v>
      </c>
      <c r="E401" s="167">
        <v>23.17</v>
      </c>
      <c r="F401" s="167">
        <v>40.92</v>
      </c>
      <c r="G401" s="167">
        <v>74.58</v>
      </c>
      <c r="H401" s="167"/>
    </row>
    <row r="402" spans="1:8" s="154" customFormat="1" ht="14.25" customHeight="1" x14ac:dyDescent="0.2">
      <c r="A402" s="168" t="s">
        <v>1403</v>
      </c>
      <c r="B402" s="168" t="s">
        <v>1402</v>
      </c>
      <c r="C402" s="168" t="s">
        <v>1228</v>
      </c>
      <c r="D402" s="167">
        <v>25.81</v>
      </c>
      <c r="E402" s="167">
        <v>15.73</v>
      </c>
      <c r="F402" s="167">
        <v>40.46</v>
      </c>
      <c r="G402" s="167">
        <v>73.39</v>
      </c>
      <c r="H402" s="167"/>
    </row>
    <row r="403" spans="1:8" s="154" customFormat="1" ht="14.25" customHeight="1" x14ac:dyDescent="0.2">
      <c r="A403" s="168" t="s">
        <v>1401</v>
      </c>
      <c r="B403" s="168" t="s">
        <v>1400</v>
      </c>
      <c r="C403" s="168" t="s">
        <v>238</v>
      </c>
      <c r="D403" s="167">
        <v>61.05</v>
      </c>
      <c r="E403" s="167">
        <v>40.659999999999997</v>
      </c>
      <c r="F403" s="167">
        <v>41.88</v>
      </c>
      <c r="G403" s="167">
        <v>75.260000000000005</v>
      </c>
      <c r="H403" s="167"/>
    </row>
    <row r="404" spans="1:8" s="154" customFormat="1" ht="14.25" customHeight="1" x14ac:dyDescent="0.2">
      <c r="A404" s="168" t="s">
        <v>1399</v>
      </c>
      <c r="B404" s="168" t="s">
        <v>1398</v>
      </c>
      <c r="C404" s="168" t="s">
        <v>238</v>
      </c>
      <c r="D404" s="167">
        <v>40.33</v>
      </c>
      <c r="E404" s="167">
        <v>24.82</v>
      </c>
      <c r="F404" s="167">
        <v>40.450000000000003</v>
      </c>
      <c r="G404" s="167">
        <v>64.099999999999994</v>
      </c>
      <c r="H404" s="167"/>
    </row>
    <row r="405" spans="1:8" s="154" customFormat="1" ht="14.25" customHeight="1" x14ac:dyDescent="0.2">
      <c r="A405" s="168" t="s">
        <v>1397</v>
      </c>
      <c r="B405" s="168" t="s">
        <v>1396</v>
      </c>
      <c r="C405" s="168" t="s">
        <v>238</v>
      </c>
      <c r="D405" s="167">
        <v>36.99</v>
      </c>
      <c r="E405" s="167">
        <v>41.22</v>
      </c>
      <c r="F405" s="167">
        <v>38.68</v>
      </c>
      <c r="G405" s="167">
        <v>66.62</v>
      </c>
      <c r="H405" s="167"/>
    </row>
    <row r="406" spans="1:8" s="154" customFormat="1" ht="14.25" customHeight="1" x14ac:dyDescent="0.2">
      <c r="A406" s="168" t="s">
        <v>1395</v>
      </c>
      <c r="B406" s="168" t="s">
        <v>1394</v>
      </c>
      <c r="C406" s="168" t="s">
        <v>1228</v>
      </c>
      <c r="D406" s="167">
        <v>38.549999999999997</v>
      </c>
      <c r="E406" s="167">
        <v>33.33</v>
      </c>
      <c r="F406" s="167">
        <v>34.79</v>
      </c>
      <c r="G406" s="167">
        <v>69.400000000000006</v>
      </c>
      <c r="H406" s="167"/>
    </row>
    <row r="407" spans="1:8" s="154" customFormat="1" ht="14.25" customHeight="1" x14ac:dyDescent="0.2">
      <c r="A407" s="168" t="s">
        <v>1393</v>
      </c>
      <c r="B407" s="168" t="s">
        <v>1392</v>
      </c>
      <c r="C407" s="168" t="s">
        <v>238</v>
      </c>
      <c r="D407" s="167">
        <v>44.8</v>
      </c>
      <c r="E407" s="167">
        <v>42.82</v>
      </c>
      <c r="F407" s="167">
        <v>51.34</v>
      </c>
      <c r="G407" s="167">
        <v>82.55</v>
      </c>
      <c r="H407" s="167"/>
    </row>
    <row r="408" spans="1:8" s="154" customFormat="1" ht="14.25" customHeight="1" x14ac:dyDescent="0.2">
      <c r="A408" s="168" t="s">
        <v>1391</v>
      </c>
      <c r="B408" s="168" t="s">
        <v>1390</v>
      </c>
      <c r="C408" s="168" t="s">
        <v>238</v>
      </c>
      <c r="D408" s="167">
        <v>63.23</v>
      </c>
      <c r="E408" s="167">
        <v>43.27</v>
      </c>
      <c r="F408" s="167">
        <v>53</v>
      </c>
      <c r="G408" s="167">
        <v>84.85</v>
      </c>
      <c r="H408" s="167"/>
    </row>
    <row r="409" spans="1:8" s="154" customFormat="1" ht="14.25" customHeight="1" x14ac:dyDescent="0.2">
      <c r="A409" s="168" t="s">
        <v>1389</v>
      </c>
      <c r="B409" s="168" t="s">
        <v>1388</v>
      </c>
      <c r="C409" s="168" t="s">
        <v>238</v>
      </c>
      <c r="D409" s="167">
        <v>62.96</v>
      </c>
      <c r="E409" s="167">
        <v>53.46</v>
      </c>
      <c r="F409" s="167">
        <v>53.01</v>
      </c>
      <c r="G409" s="167">
        <v>62.84</v>
      </c>
      <c r="H409" s="167"/>
    </row>
    <row r="410" spans="1:8" s="154" customFormat="1" ht="14.25" customHeight="1" x14ac:dyDescent="0.2">
      <c r="A410" s="168" t="s">
        <v>1387</v>
      </c>
      <c r="B410" s="168" t="s">
        <v>1386</v>
      </c>
      <c r="C410" s="168" t="s">
        <v>238</v>
      </c>
      <c r="D410" s="167">
        <v>66.959999999999994</v>
      </c>
      <c r="E410" s="167">
        <v>55.61</v>
      </c>
      <c r="F410" s="167">
        <v>56.72</v>
      </c>
      <c r="G410" s="167">
        <v>78.81</v>
      </c>
      <c r="H410" s="167"/>
    </row>
    <row r="411" spans="1:8" s="154" customFormat="1" ht="14.25" customHeight="1" x14ac:dyDescent="0.2">
      <c r="A411" s="168" t="s">
        <v>1385</v>
      </c>
      <c r="B411" s="168" t="s">
        <v>778</v>
      </c>
      <c r="C411" s="168" t="s">
        <v>238</v>
      </c>
      <c r="D411" s="167">
        <v>32.950000000000003</v>
      </c>
      <c r="E411" s="167">
        <v>27.13</v>
      </c>
      <c r="F411" s="167">
        <v>35.74</v>
      </c>
      <c r="G411" s="167">
        <v>78.599999999999994</v>
      </c>
      <c r="H411" s="167"/>
    </row>
    <row r="412" spans="1:8" s="154" customFormat="1" ht="14.25" customHeight="1" x14ac:dyDescent="0.2">
      <c r="A412" s="168" t="s">
        <v>1384</v>
      </c>
      <c r="B412" s="168" t="s">
        <v>1383</v>
      </c>
      <c r="C412" s="168" t="s">
        <v>238</v>
      </c>
      <c r="D412" s="167">
        <v>55.08</v>
      </c>
      <c r="E412" s="167">
        <v>52.39</v>
      </c>
      <c r="F412" s="167">
        <v>52</v>
      </c>
      <c r="G412" s="167">
        <v>79.709999999999994</v>
      </c>
      <c r="H412" s="167"/>
    </row>
    <row r="413" spans="1:8" s="154" customFormat="1" ht="14.25" customHeight="1" x14ac:dyDescent="0.2">
      <c r="A413" s="168" t="s">
        <v>1382</v>
      </c>
      <c r="B413" s="168" t="s">
        <v>868</v>
      </c>
      <c r="C413" s="168" t="s">
        <v>238</v>
      </c>
      <c r="D413" s="167">
        <v>40.51</v>
      </c>
      <c r="E413" s="167">
        <v>51.81</v>
      </c>
      <c r="F413" s="167">
        <v>62.18</v>
      </c>
      <c r="G413" s="167">
        <v>79.819999999999993</v>
      </c>
      <c r="H413" s="167"/>
    </row>
    <row r="414" spans="1:8" s="154" customFormat="1" ht="14.25" customHeight="1" x14ac:dyDescent="0.2">
      <c r="A414" s="168" t="s">
        <v>1381</v>
      </c>
      <c r="B414" s="168" t="s">
        <v>1380</v>
      </c>
      <c r="C414" s="168" t="s">
        <v>238</v>
      </c>
      <c r="D414" s="167">
        <v>49.6</v>
      </c>
      <c r="E414" s="167">
        <v>38.659999999999997</v>
      </c>
      <c r="F414" s="167">
        <v>44.07</v>
      </c>
      <c r="G414" s="167">
        <v>69.489999999999995</v>
      </c>
      <c r="H414" s="167"/>
    </row>
    <row r="415" spans="1:8" s="154" customFormat="1" ht="14.25" customHeight="1" x14ac:dyDescent="0.2">
      <c r="A415" s="168" t="s">
        <v>1379</v>
      </c>
      <c r="B415" s="168" t="s">
        <v>1378</v>
      </c>
      <c r="C415" s="168" t="s">
        <v>1228</v>
      </c>
      <c r="D415" s="167">
        <v>52.94</v>
      </c>
      <c r="E415" s="167">
        <v>48.91</v>
      </c>
      <c r="F415" s="167">
        <v>43.06</v>
      </c>
      <c r="G415" s="167">
        <v>85.74</v>
      </c>
      <c r="H415" s="167"/>
    </row>
    <row r="416" spans="1:8" s="154" customFormat="1" ht="14.25" customHeight="1" x14ac:dyDescent="0.2">
      <c r="A416" s="168" t="s">
        <v>1377</v>
      </c>
      <c r="B416" s="168" t="s">
        <v>1376</v>
      </c>
      <c r="C416" s="168" t="s">
        <v>238</v>
      </c>
      <c r="D416" s="167">
        <v>44.19</v>
      </c>
      <c r="E416" s="167">
        <v>50.2</v>
      </c>
      <c r="F416" s="167">
        <v>68.5</v>
      </c>
      <c r="G416" s="167">
        <v>56.62</v>
      </c>
      <c r="H416" s="167"/>
    </row>
    <row r="417" spans="1:18" s="154" customFormat="1" ht="14.25" customHeight="1" x14ac:dyDescent="0.2">
      <c r="A417" s="168" t="s">
        <v>1375</v>
      </c>
      <c r="B417" s="168" t="s">
        <v>1374</v>
      </c>
      <c r="C417" s="168" t="s">
        <v>238</v>
      </c>
      <c r="D417" s="167">
        <v>60.16</v>
      </c>
      <c r="E417" s="167">
        <v>51.02</v>
      </c>
      <c r="F417" s="167">
        <v>55.97</v>
      </c>
      <c r="G417" s="167">
        <v>86.17</v>
      </c>
      <c r="H417" s="167"/>
    </row>
    <row r="418" spans="1:18" s="154" customFormat="1" ht="14.25" customHeight="1" x14ac:dyDescent="0.2">
      <c r="A418" s="168" t="s">
        <v>1373</v>
      </c>
      <c r="B418" s="168" t="s">
        <v>890</v>
      </c>
      <c r="C418" s="168" t="s">
        <v>238</v>
      </c>
      <c r="D418" s="167">
        <v>64.11</v>
      </c>
      <c r="E418" s="167">
        <v>44.19</v>
      </c>
      <c r="F418" s="167">
        <v>43.52</v>
      </c>
      <c r="G418" s="167">
        <v>74.31</v>
      </c>
      <c r="H418" s="167"/>
    </row>
    <row r="419" spans="1:18" s="154" customFormat="1" ht="14.25" customHeight="1" x14ac:dyDescent="0.2">
      <c r="A419" s="168" t="s">
        <v>1372</v>
      </c>
      <c r="B419" s="168" t="s">
        <v>1371</v>
      </c>
      <c r="C419" s="168" t="s">
        <v>1228</v>
      </c>
      <c r="D419" s="167">
        <v>30.07</v>
      </c>
      <c r="E419" s="167">
        <v>22.94</v>
      </c>
      <c r="F419" s="167">
        <v>35.1</v>
      </c>
      <c r="G419" s="167">
        <v>65.86</v>
      </c>
      <c r="H419" s="167"/>
    </row>
    <row r="420" spans="1:18" s="154" customFormat="1" ht="14.25" customHeight="1" x14ac:dyDescent="0.2">
      <c r="A420" s="168" t="s">
        <v>1370</v>
      </c>
      <c r="B420" s="168" t="s">
        <v>1369</v>
      </c>
      <c r="C420" s="168" t="s">
        <v>238</v>
      </c>
      <c r="D420" s="167">
        <v>41.86</v>
      </c>
      <c r="E420" s="167">
        <v>32.119999999999997</v>
      </c>
      <c r="F420" s="167">
        <v>48.89</v>
      </c>
      <c r="G420" s="167">
        <v>71.84</v>
      </c>
      <c r="H420" s="167"/>
    </row>
    <row r="421" spans="1:18" s="154" customFormat="1" ht="14.25" customHeight="1" x14ac:dyDescent="0.2">
      <c r="A421" s="168" t="s">
        <v>1368</v>
      </c>
      <c r="B421" s="168" t="s">
        <v>1367</v>
      </c>
      <c r="C421" s="168" t="s">
        <v>238</v>
      </c>
      <c r="D421" s="167">
        <v>33.69</v>
      </c>
      <c r="E421" s="167">
        <v>27.37</v>
      </c>
      <c r="F421" s="167">
        <v>39.78</v>
      </c>
      <c r="G421" s="167">
        <v>69.739999999999995</v>
      </c>
      <c r="H421" s="167"/>
    </row>
    <row r="422" spans="1:18" s="154" customFormat="1" ht="14.25" customHeight="1" x14ac:dyDescent="0.2">
      <c r="A422" s="168" t="s">
        <v>1366</v>
      </c>
      <c r="B422" s="168" t="s">
        <v>842</v>
      </c>
      <c r="C422" s="168" t="s">
        <v>238</v>
      </c>
      <c r="D422" s="167">
        <v>38.51</v>
      </c>
      <c r="E422" s="167">
        <v>38.82</v>
      </c>
      <c r="F422" s="167">
        <v>58.44</v>
      </c>
      <c r="G422" s="167">
        <v>72.319999999999993</v>
      </c>
      <c r="H422" s="167"/>
    </row>
    <row r="423" spans="1:18" s="154" customFormat="1" ht="14.25" customHeight="1" x14ac:dyDescent="0.2">
      <c r="A423" s="168" t="s">
        <v>1365</v>
      </c>
      <c r="B423" s="168" t="s">
        <v>1364</v>
      </c>
      <c r="C423" s="168" t="s">
        <v>238</v>
      </c>
      <c r="D423" s="167">
        <v>45.45</v>
      </c>
      <c r="E423" s="167">
        <v>36.85</v>
      </c>
      <c r="F423" s="167">
        <v>50.24</v>
      </c>
      <c r="G423" s="167">
        <v>70.19</v>
      </c>
      <c r="H423" s="167"/>
    </row>
    <row r="424" spans="1:18" s="154" customFormat="1" ht="14.25" customHeight="1" x14ac:dyDescent="0.2">
      <c r="A424" s="168" t="s">
        <v>1363</v>
      </c>
      <c r="B424" s="168" t="s">
        <v>1362</v>
      </c>
      <c r="C424" s="168" t="s">
        <v>238</v>
      </c>
      <c r="D424" s="167">
        <v>55.55</v>
      </c>
      <c r="E424" s="167">
        <v>45.75</v>
      </c>
      <c r="F424" s="167">
        <v>46.21</v>
      </c>
      <c r="G424" s="167">
        <v>72.290000000000006</v>
      </c>
      <c r="H424" s="167"/>
    </row>
    <row r="425" spans="1:18" s="154" customFormat="1" ht="14.25" customHeight="1" x14ac:dyDescent="0.2">
      <c r="A425" s="168" t="s">
        <v>1361</v>
      </c>
      <c r="B425" s="168" t="s">
        <v>1360</v>
      </c>
      <c r="C425" s="168" t="s">
        <v>238</v>
      </c>
      <c r="D425" s="167">
        <v>25.53</v>
      </c>
      <c r="E425" s="167">
        <v>24.66</v>
      </c>
      <c r="F425" s="167">
        <v>34.67</v>
      </c>
      <c r="G425" s="167">
        <v>61.26</v>
      </c>
      <c r="H425" s="167"/>
    </row>
    <row r="426" spans="1:18" x14ac:dyDescent="0.2">
      <c r="A426" s="154" t="s">
        <v>1359</v>
      </c>
      <c r="B426" s="154" t="s">
        <v>864</v>
      </c>
      <c r="C426" s="154" t="s">
        <v>238</v>
      </c>
      <c r="D426" s="149">
        <v>46.13</v>
      </c>
      <c r="E426" s="149">
        <v>43.51</v>
      </c>
      <c r="F426" s="149">
        <v>45.16</v>
      </c>
      <c r="G426" s="149">
        <v>68.8</v>
      </c>
    </row>
    <row r="427" spans="1:18" ht="14.25" customHeight="1" x14ac:dyDescent="0.2">
      <c r="A427" s="154" t="s">
        <v>1358</v>
      </c>
      <c r="B427" s="154" t="s">
        <v>1357</v>
      </c>
      <c r="C427" s="154" t="s">
        <v>238</v>
      </c>
      <c r="D427" s="149">
        <v>65.739999999999995</v>
      </c>
      <c r="E427" s="149">
        <v>43.28</v>
      </c>
      <c r="F427" s="149">
        <v>45.91</v>
      </c>
      <c r="G427" s="149">
        <v>69.86</v>
      </c>
      <c r="H427" s="146"/>
      <c r="I427" s="146"/>
      <c r="J427" s="146"/>
      <c r="K427" s="146"/>
      <c r="L427" s="146"/>
      <c r="M427" s="146"/>
      <c r="N427" s="146"/>
      <c r="O427" s="146"/>
      <c r="P427" s="146"/>
      <c r="Q427" s="146"/>
      <c r="R427" s="158"/>
    </row>
    <row r="428" spans="1:18" s="147" customFormat="1" ht="15" x14ac:dyDescent="0.2">
      <c r="A428" s="154" t="s">
        <v>1356</v>
      </c>
      <c r="B428" s="154" t="s">
        <v>1355</v>
      </c>
      <c r="C428" s="154" t="s">
        <v>238</v>
      </c>
      <c r="D428" s="149">
        <v>32.93</v>
      </c>
      <c r="E428" s="149">
        <v>43.93</v>
      </c>
      <c r="F428" s="149">
        <v>50.78</v>
      </c>
      <c r="G428" s="149">
        <v>54.58</v>
      </c>
      <c r="H428" s="144"/>
    </row>
    <row r="429" spans="1:18" s="154" customFormat="1" ht="14.25" customHeight="1" x14ac:dyDescent="0.2">
      <c r="A429" s="154" t="s">
        <v>1354</v>
      </c>
      <c r="B429" s="154" t="s">
        <v>1353</v>
      </c>
      <c r="C429" s="154" t="s">
        <v>238</v>
      </c>
      <c r="D429" s="149">
        <v>32.32</v>
      </c>
      <c r="E429" s="149">
        <v>36.25</v>
      </c>
      <c r="F429" s="149">
        <v>56.88</v>
      </c>
      <c r="G429" s="149">
        <v>75.72</v>
      </c>
      <c r="H429" s="164"/>
    </row>
    <row r="430" spans="1:18" s="154" customFormat="1" ht="14.25" customHeight="1" x14ac:dyDescent="0.2">
      <c r="A430" s="154" t="s">
        <v>1352</v>
      </c>
      <c r="B430" s="154" t="s">
        <v>1351</v>
      </c>
      <c r="C430" s="154" t="s">
        <v>238</v>
      </c>
      <c r="D430" s="149">
        <v>41.81</v>
      </c>
      <c r="E430" s="149">
        <v>44.81</v>
      </c>
      <c r="F430" s="149">
        <v>52.88</v>
      </c>
      <c r="G430" s="149">
        <v>78.13</v>
      </c>
      <c r="H430" s="164"/>
    </row>
    <row r="431" spans="1:18" s="154" customFormat="1" ht="14.25" customHeight="1" x14ac:dyDescent="0.2">
      <c r="A431" s="154" t="s">
        <v>1350</v>
      </c>
      <c r="B431" s="154" t="s">
        <v>1349</v>
      </c>
      <c r="C431" s="154" t="s">
        <v>238</v>
      </c>
      <c r="D431" s="149">
        <v>40.99</v>
      </c>
      <c r="E431" s="149">
        <v>40.619999999999997</v>
      </c>
      <c r="F431" s="149">
        <v>34.46</v>
      </c>
      <c r="G431" s="149">
        <v>74.42</v>
      </c>
      <c r="H431" s="164"/>
    </row>
    <row r="432" spans="1:18" s="154" customFormat="1" ht="14.25" customHeight="1" x14ac:dyDescent="0.2">
      <c r="A432" s="139"/>
      <c r="B432" s="139"/>
      <c r="C432" s="139"/>
      <c r="D432" s="139"/>
      <c r="E432" s="139"/>
      <c r="F432" s="139"/>
      <c r="G432" s="139"/>
      <c r="H432" s="164"/>
    </row>
    <row r="433" spans="1:8" s="154" customFormat="1" ht="14.25" customHeight="1" x14ac:dyDescent="0.2">
      <c r="A433" s="147" t="s">
        <v>1348</v>
      </c>
      <c r="B433" s="146"/>
      <c r="C433" s="146"/>
      <c r="D433" s="146"/>
      <c r="E433" s="146"/>
      <c r="F433" s="146"/>
      <c r="G433" s="146"/>
      <c r="H433" s="164"/>
    </row>
    <row r="434" spans="1:8" s="154" customFormat="1" ht="14.25" customHeight="1" x14ac:dyDescent="0.2">
      <c r="A434" s="145" t="s">
        <v>1347</v>
      </c>
      <c r="B434" s="145" t="s">
        <v>1346</v>
      </c>
      <c r="C434" s="145" t="s">
        <v>1117</v>
      </c>
      <c r="D434" s="166" t="s">
        <v>510</v>
      </c>
      <c r="E434" s="166" t="s">
        <v>511</v>
      </c>
      <c r="F434" s="166" t="s">
        <v>512</v>
      </c>
      <c r="G434" s="166" t="s">
        <v>513</v>
      </c>
      <c r="H434" s="164"/>
    </row>
    <row r="435" spans="1:8" s="154" customFormat="1" ht="14.25" customHeight="1" x14ac:dyDescent="0.2">
      <c r="A435" s="165" t="s">
        <v>1345</v>
      </c>
      <c r="B435" s="165" t="s">
        <v>1057</v>
      </c>
      <c r="C435" s="165" t="s">
        <v>237</v>
      </c>
      <c r="D435" s="164">
        <v>58.42</v>
      </c>
      <c r="E435" s="164">
        <v>56.19</v>
      </c>
      <c r="F435" s="164">
        <v>63.11</v>
      </c>
      <c r="G435" s="164">
        <v>84.26</v>
      </c>
      <c r="H435" s="164"/>
    </row>
    <row r="436" spans="1:8" s="154" customFormat="1" ht="14.25" customHeight="1" x14ac:dyDescent="0.2">
      <c r="A436" s="165" t="s">
        <v>1344</v>
      </c>
      <c r="B436" s="165" t="s">
        <v>1343</v>
      </c>
      <c r="C436" s="165" t="s">
        <v>237</v>
      </c>
      <c r="D436" s="164">
        <v>56.39</v>
      </c>
      <c r="E436" s="164">
        <v>58.63</v>
      </c>
      <c r="F436" s="164">
        <v>63.48</v>
      </c>
      <c r="G436" s="164">
        <v>78.75</v>
      </c>
      <c r="H436" s="164"/>
    </row>
    <row r="437" spans="1:8" s="154" customFormat="1" ht="14.25" customHeight="1" x14ac:dyDescent="0.2">
      <c r="A437" s="165" t="s">
        <v>386</v>
      </c>
      <c r="B437" s="165" t="s">
        <v>387</v>
      </c>
      <c r="C437" s="165" t="s">
        <v>236</v>
      </c>
      <c r="D437" s="164">
        <v>52.52</v>
      </c>
      <c r="E437" s="164">
        <v>53.72</v>
      </c>
      <c r="F437" s="164">
        <v>57.44</v>
      </c>
      <c r="G437" s="164">
        <v>74.91</v>
      </c>
      <c r="H437" s="164"/>
    </row>
    <row r="438" spans="1:8" s="154" customFormat="1" ht="14.25" customHeight="1" x14ac:dyDescent="0.2">
      <c r="A438" s="165" t="s">
        <v>1342</v>
      </c>
      <c r="B438" s="165" t="s">
        <v>1341</v>
      </c>
      <c r="C438" s="165" t="s">
        <v>237</v>
      </c>
      <c r="D438" s="164">
        <v>43.7</v>
      </c>
      <c r="E438" s="164">
        <v>31.26</v>
      </c>
      <c r="F438" s="164">
        <v>23.27</v>
      </c>
      <c r="G438" s="164">
        <v>60.01</v>
      </c>
      <c r="H438" s="164"/>
    </row>
    <row r="439" spans="1:8" s="154" customFormat="1" ht="14.25" customHeight="1" x14ac:dyDescent="0.2">
      <c r="A439" s="165" t="s">
        <v>1340</v>
      </c>
      <c r="B439" s="165" t="s">
        <v>627</v>
      </c>
      <c r="C439" s="165" t="s">
        <v>237</v>
      </c>
      <c r="D439" s="164">
        <v>60.5</v>
      </c>
      <c r="E439" s="164">
        <v>45.53</v>
      </c>
      <c r="F439" s="164">
        <v>48.77</v>
      </c>
      <c r="G439" s="164">
        <v>72.790000000000006</v>
      </c>
      <c r="H439" s="164"/>
    </row>
    <row r="440" spans="1:8" s="154" customFormat="1" ht="14.25" customHeight="1" x14ac:dyDescent="0.2">
      <c r="A440" s="165" t="s">
        <v>388</v>
      </c>
      <c r="B440" s="165" t="s">
        <v>389</v>
      </c>
      <c r="C440" s="165" t="s">
        <v>236</v>
      </c>
      <c r="D440" s="164">
        <v>30.7</v>
      </c>
      <c r="E440" s="164">
        <v>40.53</v>
      </c>
      <c r="F440" s="164">
        <v>49.22</v>
      </c>
      <c r="G440" s="164">
        <v>55.13</v>
      </c>
      <c r="H440" s="164"/>
    </row>
    <row r="441" spans="1:8" s="154" customFormat="1" ht="14.25" customHeight="1" x14ac:dyDescent="0.2">
      <c r="A441" s="165" t="s">
        <v>390</v>
      </c>
      <c r="B441" s="165" t="s">
        <v>391</v>
      </c>
      <c r="C441" s="165" t="s">
        <v>236</v>
      </c>
      <c r="D441" s="164">
        <v>56.27</v>
      </c>
      <c r="E441" s="164">
        <v>57.83</v>
      </c>
      <c r="F441" s="164">
        <v>67.010000000000005</v>
      </c>
      <c r="G441" s="164">
        <v>82.24</v>
      </c>
      <c r="H441" s="164"/>
    </row>
    <row r="442" spans="1:8" s="154" customFormat="1" ht="14.25" customHeight="1" x14ac:dyDescent="0.2">
      <c r="A442" s="165" t="s">
        <v>1339</v>
      </c>
      <c r="B442" s="165" t="s">
        <v>1338</v>
      </c>
      <c r="C442" s="165" t="s">
        <v>237</v>
      </c>
      <c r="D442" s="164">
        <v>65.06</v>
      </c>
      <c r="E442" s="164">
        <v>46.47</v>
      </c>
      <c r="F442" s="164">
        <v>39.96</v>
      </c>
      <c r="G442" s="164">
        <v>67.28</v>
      </c>
      <c r="H442" s="164"/>
    </row>
    <row r="443" spans="1:8" s="154" customFormat="1" ht="14.25" customHeight="1" x14ac:dyDescent="0.2">
      <c r="A443" s="165" t="s">
        <v>392</v>
      </c>
      <c r="B443" s="165" t="s">
        <v>393</v>
      </c>
      <c r="C443" s="165" t="s">
        <v>236</v>
      </c>
      <c r="D443" s="164">
        <v>32.26</v>
      </c>
      <c r="E443" s="164">
        <v>50.4</v>
      </c>
      <c r="F443" s="164">
        <v>59.37</v>
      </c>
      <c r="G443" s="164">
        <v>61.67</v>
      </c>
      <c r="H443" s="164"/>
    </row>
    <row r="444" spans="1:8" s="154" customFormat="1" ht="14.25" customHeight="1" x14ac:dyDescent="0.2">
      <c r="A444" s="165" t="s">
        <v>1337</v>
      </c>
      <c r="B444" s="165" t="s">
        <v>583</v>
      </c>
      <c r="C444" s="165" t="s">
        <v>237</v>
      </c>
      <c r="D444" s="164">
        <v>47.27</v>
      </c>
      <c r="E444" s="164">
        <v>45.68</v>
      </c>
      <c r="F444" s="164">
        <v>57.74</v>
      </c>
      <c r="G444" s="164">
        <v>73.290000000000006</v>
      </c>
      <c r="H444" s="164"/>
    </row>
    <row r="445" spans="1:8" s="154" customFormat="1" ht="14.25" customHeight="1" x14ac:dyDescent="0.2">
      <c r="A445" s="165" t="s">
        <v>394</v>
      </c>
      <c r="B445" s="165" t="s">
        <v>395</v>
      </c>
      <c r="C445" s="165" t="s">
        <v>236</v>
      </c>
      <c r="D445" s="164">
        <v>36.57</v>
      </c>
      <c r="E445" s="164">
        <v>31.09</v>
      </c>
      <c r="F445" s="164">
        <v>46.93</v>
      </c>
      <c r="G445" s="164">
        <v>74.430000000000007</v>
      </c>
      <c r="H445" s="164"/>
    </row>
    <row r="446" spans="1:8" s="154" customFormat="1" ht="14.25" customHeight="1" x14ac:dyDescent="0.2">
      <c r="A446" s="165" t="s">
        <v>1336</v>
      </c>
      <c r="B446" s="165" t="s">
        <v>1335</v>
      </c>
      <c r="C446" s="165" t="s">
        <v>237</v>
      </c>
      <c r="D446" s="164">
        <v>47.84</v>
      </c>
      <c r="E446" s="164">
        <v>53.53</v>
      </c>
      <c r="F446" s="164">
        <v>58.6</v>
      </c>
      <c r="G446" s="164">
        <v>72.53</v>
      </c>
      <c r="H446" s="164"/>
    </row>
    <row r="447" spans="1:8" s="154" customFormat="1" ht="14.25" customHeight="1" x14ac:dyDescent="0.2">
      <c r="A447" s="165" t="s">
        <v>396</v>
      </c>
      <c r="B447" s="165" t="s">
        <v>397</v>
      </c>
      <c r="C447" s="165" t="s">
        <v>236</v>
      </c>
      <c r="D447" s="164">
        <v>45.72</v>
      </c>
      <c r="E447" s="164">
        <v>44.5</v>
      </c>
      <c r="F447" s="164">
        <v>43.64</v>
      </c>
      <c r="G447" s="164">
        <v>53.66</v>
      </c>
      <c r="H447" s="164"/>
    </row>
    <row r="448" spans="1:8" s="154" customFormat="1" ht="14.25" customHeight="1" x14ac:dyDescent="0.2">
      <c r="A448" s="165" t="s">
        <v>398</v>
      </c>
      <c r="B448" s="165" t="s">
        <v>399</v>
      </c>
      <c r="C448" s="165" t="s">
        <v>236</v>
      </c>
      <c r="D448" s="164">
        <v>50.47</v>
      </c>
      <c r="E448" s="164">
        <v>44.9</v>
      </c>
      <c r="F448" s="164">
        <v>59.43</v>
      </c>
      <c r="G448" s="164">
        <v>69.53</v>
      </c>
      <c r="H448" s="164"/>
    </row>
    <row r="449" spans="1:8" s="154" customFormat="1" ht="14.25" customHeight="1" x14ac:dyDescent="0.2">
      <c r="A449" s="165" t="s">
        <v>1334</v>
      </c>
      <c r="B449" s="165" t="s">
        <v>860</v>
      </c>
      <c r="C449" s="165" t="s">
        <v>237</v>
      </c>
      <c r="D449" s="164">
        <v>40.75</v>
      </c>
      <c r="E449" s="164">
        <v>37.08</v>
      </c>
      <c r="F449" s="164">
        <v>53.26</v>
      </c>
      <c r="G449" s="164">
        <v>73.650000000000006</v>
      </c>
      <c r="H449" s="164"/>
    </row>
    <row r="450" spans="1:8" s="154" customFormat="1" ht="14.25" customHeight="1" x14ac:dyDescent="0.2">
      <c r="A450" s="165" t="s">
        <v>1333</v>
      </c>
      <c r="B450" s="165" t="s">
        <v>1332</v>
      </c>
      <c r="C450" s="165" t="s">
        <v>237</v>
      </c>
      <c r="D450" s="164">
        <v>57.9</v>
      </c>
      <c r="E450" s="164">
        <v>54.02</v>
      </c>
      <c r="F450" s="164">
        <v>60.48</v>
      </c>
      <c r="G450" s="164">
        <v>86.41</v>
      </c>
      <c r="H450" s="164"/>
    </row>
    <row r="451" spans="1:8" s="154" customFormat="1" ht="14.25" customHeight="1" x14ac:dyDescent="0.2">
      <c r="A451" s="165" t="s">
        <v>400</v>
      </c>
      <c r="B451" s="165" t="s">
        <v>401</v>
      </c>
      <c r="C451" s="165" t="s">
        <v>236</v>
      </c>
      <c r="D451" s="164">
        <v>52.22</v>
      </c>
      <c r="E451" s="164">
        <v>59.5</v>
      </c>
      <c r="F451" s="164">
        <v>60.81</v>
      </c>
      <c r="G451" s="164">
        <v>80.3</v>
      </c>
      <c r="H451" s="164"/>
    </row>
    <row r="452" spans="1:8" s="154" customFormat="1" ht="14.25" customHeight="1" x14ac:dyDescent="0.2">
      <c r="A452" s="165" t="s">
        <v>402</v>
      </c>
      <c r="B452" s="165" t="s">
        <v>403</v>
      </c>
      <c r="C452" s="165" t="s">
        <v>236</v>
      </c>
      <c r="D452" s="164">
        <v>43.06</v>
      </c>
      <c r="E452" s="164">
        <v>34.42</v>
      </c>
      <c r="F452" s="164">
        <v>22.26</v>
      </c>
      <c r="G452" s="164">
        <v>74.989999999999995</v>
      </c>
      <c r="H452" s="164"/>
    </row>
    <row r="453" spans="1:8" s="154" customFormat="1" ht="14.25" customHeight="1" x14ac:dyDescent="0.2">
      <c r="A453" s="165" t="s">
        <v>404</v>
      </c>
      <c r="B453" s="165" t="s">
        <v>405</v>
      </c>
      <c r="C453" s="165" t="s">
        <v>236</v>
      </c>
      <c r="D453" s="164">
        <v>38.26</v>
      </c>
      <c r="E453" s="164">
        <v>52.62</v>
      </c>
      <c r="F453" s="164">
        <v>42.89</v>
      </c>
      <c r="G453" s="164">
        <v>68.86</v>
      </c>
      <c r="H453" s="164"/>
    </row>
    <row r="454" spans="1:8" s="154" customFormat="1" ht="14.25" customHeight="1" x14ac:dyDescent="0.2">
      <c r="A454" s="165" t="s">
        <v>1331</v>
      </c>
      <c r="B454" s="165" t="s">
        <v>1181</v>
      </c>
      <c r="C454" s="165" t="s">
        <v>237</v>
      </c>
      <c r="D454" s="164">
        <v>56.58</v>
      </c>
      <c r="E454" s="164">
        <v>46.95</v>
      </c>
      <c r="F454" s="164">
        <v>38.26</v>
      </c>
      <c r="G454" s="164">
        <v>64.62</v>
      </c>
      <c r="H454" s="164"/>
    </row>
    <row r="455" spans="1:8" s="154" customFormat="1" ht="14.25" customHeight="1" x14ac:dyDescent="0.2">
      <c r="A455" s="165" t="s">
        <v>406</v>
      </c>
      <c r="B455" s="165" t="s">
        <v>407</v>
      </c>
      <c r="C455" s="165" t="s">
        <v>236</v>
      </c>
      <c r="D455" s="164">
        <v>44.83</v>
      </c>
      <c r="E455" s="164">
        <v>44.44</v>
      </c>
      <c r="F455" s="164">
        <v>59.96</v>
      </c>
      <c r="G455" s="164">
        <v>81.180000000000007</v>
      </c>
      <c r="H455" s="164"/>
    </row>
    <row r="456" spans="1:8" s="154" customFormat="1" ht="14.25" customHeight="1" x14ac:dyDescent="0.2">
      <c r="A456" s="165" t="s">
        <v>1330</v>
      </c>
      <c r="B456" s="165" t="s">
        <v>649</v>
      </c>
      <c r="C456" s="165" t="s">
        <v>237</v>
      </c>
      <c r="D456" s="164">
        <v>49.88</v>
      </c>
      <c r="E456" s="164">
        <v>54.55</v>
      </c>
      <c r="F456" s="164">
        <v>64.47</v>
      </c>
      <c r="G456" s="164">
        <v>72.92</v>
      </c>
      <c r="H456" s="164"/>
    </row>
    <row r="457" spans="1:8" s="154" customFormat="1" ht="14.25" customHeight="1" x14ac:dyDescent="0.2">
      <c r="A457" s="165" t="s">
        <v>1329</v>
      </c>
      <c r="B457" s="165" t="s">
        <v>1068</v>
      </c>
      <c r="C457" s="165" t="s">
        <v>237</v>
      </c>
      <c r="D457" s="164">
        <v>62.52</v>
      </c>
      <c r="E457" s="164">
        <v>42.56</v>
      </c>
      <c r="F457" s="164">
        <v>49.37</v>
      </c>
      <c r="G457" s="164">
        <v>77.33</v>
      </c>
      <c r="H457" s="164"/>
    </row>
    <row r="458" spans="1:8" s="154" customFormat="1" ht="14.25" customHeight="1" x14ac:dyDescent="0.2">
      <c r="A458" s="165" t="s">
        <v>408</v>
      </c>
      <c r="B458" s="165" t="s">
        <v>409</v>
      </c>
      <c r="C458" s="165" t="s">
        <v>236</v>
      </c>
      <c r="D458" s="164">
        <v>62.25</v>
      </c>
      <c r="E458" s="164">
        <v>53.83</v>
      </c>
      <c r="F458" s="164">
        <v>47.88</v>
      </c>
      <c r="G458" s="164">
        <v>77.55</v>
      </c>
      <c r="H458" s="164"/>
    </row>
    <row r="459" spans="1:8" s="154" customFormat="1" ht="14.25" customHeight="1" x14ac:dyDescent="0.2">
      <c r="A459" s="165" t="s">
        <v>1328</v>
      </c>
      <c r="B459" s="165" t="s">
        <v>1327</v>
      </c>
      <c r="C459" s="165" t="s">
        <v>237</v>
      </c>
      <c r="D459" s="164">
        <v>60.23</v>
      </c>
      <c r="E459" s="164">
        <v>47.59</v>
      </c>
      <c r="F459" s="164">
        <v>56.48</v>
      </c>
      <c r="G459" s="164">
        <v>76.84</v>
      </c>
      <c r="H459" s="164"/>
    </row>
    <row r="460" spans="1:8" s="154" customFormat="1" ht="14.25" customHeight="1" x14ac:dyDescent="0.2">
      <c r="A460" s="165" t="s">
        <v>1326</v>
      </c>
      <c r="B460" s="165" t="s">
        <v>1325</v>
      </c>
      <c r="C460" s="165" t="s">
        <v>237</v>
      </c>
      <c r="D460" s="164">
        <v>64.22</v>
      </c>
      <c r="E460" s="164">
        <v>60.65</v>
      </c>
      <c r="F460" s="164">
        <v>57.93</v>
      </c>
      <c r="G460" s="164">
        <v>71.89</v>
      </c>
      <c r="H460" s="164"/>
    </row>
    <row r="461" spans="1:8" s="154" customFormat="1" ht="14.25" customHeight="1" x14ac:dyDescent="0.2">
      <c r="A461" s="165" t="s">
        <v>410</v>
      </c>
      <c r="B461" s="165" t="s">
        <v>411</v>
      </c>
      <c r="C461" s="165" t="s">
        <v>236</v>
      </c>
      <c r="D461" s="164">
        <v>63.63</v>
      </c>
      <c r="E461" s="164">
        <v>60.7</v>
      </c>
      <c r="F461" s="164">
        <v>66.95</v>
      </c>
      <c r="G461" s="164">
        <v>84.31</v>
      </c>
      <c r="H461" s="164"/>
    </row>
    <row r="462" spans="1:8" s="154" customFormat="1" ht="14.25" customHeight="1" x14ac:dyDescent="0.2">
      <c r="A462" s="165" t="s">
        <v>412</v>
      </c>
      <c r="B462" s="165" t="s">
        <v>413</v>
      </c>
      <c r="C462" s="165" t="s">
        <v>236</v>
      </c>
      <c r="D462" s="164">
        <v>53.59</v>
      </c>
      <c r="E462" s="164">
        <v>50.34</v>
      </c>
      <c r="F462" s="164">
        <v>52.26</v>
      </c>
      <c r="G462" s="164">
        <v>70.91</v>
      </c>
      <c r="H462" s="164"/>
    </row>
    <row r="463" spans="1:8" s="154" customFormat="1" ht="14.25" customHeight="1" x14ac:dyDescent="0.2">
      <c r="A463" s="165" t="s">
        <v>1324</v>
      </c>
      <c r="B463" s="165" t="s">
        <v>1323</v>
      </c>
      <c r="C463" s="165" t="s">
        <v>237</v>
      </c>
      <c r="D463" s="164">
        <v>41.53</v>
      </c>
      <c r="E463" s="164">
        <v>43.44</v>
      </c>
      <c r="F463" s="164">
        <v>57.36</v>
      </c>
      <c r="G463" s="164">
        <v>70.98</v>
      </c>
      <c r="H463" s="164"/>
    </row>
    <row r="464" spans="1:8" s="154" customFormat="1" ht="14.25" customHeight="1" x14ac:dyDescent="0.2">
      <c r="A464" s="165" t="s">
        <v>1322</v>
      </c>
      <c r="B464" s="165" t="s">
        <v>1321</v>
      </c>
      <c r="C464" s="165" t="s">
        <v>237</v>
      </c>
      <c r="D464" s="164">
        <v>48.25</v>
      </c>
      <c r="E464" s="164">
        <v>47.63</v>
      </c>
      <c r="F464" s="164">
        <v>47.27</v>
      </c>
      <c r="G464" s="164">
        <v>68.2</v>
      </c>
      <c r="H464" s="164"/>
    </row>
    <row r="465" spans="1:8" s="154" customFormat="1" ht="14.25" customHeight="1" x14ac:dyDescent="0.2">
      <c r="A465" s="165" t="s">
        <v>414</v>
      </c>
      <c r="B465" s="165" t="s">
        <v>415</v>
      </c>
      <c r="C465" s="165" t="s">
        <v>236</v>
      </c>
      <c r="D465" s="164">
        <v>52.6</v>
      </c>
      <c r="E465" s="164">
        <v>54.95</v>
      </c>
      <c r="F465" s="164">
        <v>58.16</v>
      </c>
      <c r="G465" s="164">
        <v>74.180000000000007</v>
      </c>
      <c r="H465" s="164"/>
    </row>
    <row r="466" spans="1:8" s="154" customFormat="1" ht="14.25" customHeight="1" x14ac:dyDescent="0.2">
      <c r="A466" s="165" t="s">
        <v>416</v>
      </c>
      <c r="B466" s="165" t="s">
        <v>417</v>
      </c>
      <c r="C466" s="165" t="s">
        <v>236</v>
      </c>
      <c r="D466" s="164">
        <v>67.66</v>
      </c>
      <c r="E466" s="164">
        <v>51.25</v>
      </c>
      <c r="F466" s="164">
        <v>47.93</v>
      </c>
      <c r="G466" s="164">
        <v>77.36</v>
      </c>
      <c r="H466" s="164"/>
    </row>
    <row r="467" spans="1:8" s="154" customFormat="1" ht="14.25" customHeight="1" x14ac:dyDescent="0.2">
      <c r="A467" s="165" t="s">
        <v>418</v>
      </c>
      <c r="B467" s="165" t="s">
        <v>419</v>
      </c>
      <c r="C467" s="165" t="s">
        <v>236</v>
      </c>
      <c r="D467" s="164">
        <v>43.07</v>
      </c>
      <c r="E467" s="164">
        <v>48.74</v>
      </c>
      <c r="F467" s="164">
        <v>56.24</v>
      </c>
      <c r="G467" s="164">
        <v>75.489999999999995</v>
      </c>
      <c r="H467" s="164"/>
    </row>
    <row r="468" spans="1:8" s="154" customFormat="1" ht="14.25" customHeight="1" x14ac:dyDescent="0.2">
      <c r="A468" s="165" t="s">
        <v>1320</v>
      </c>
      <c r="B468" s="165" t="s">
        <v>595</v>
      </c>
      <c r="C468" s="165" t="s">
        <v>237</v>
      </c>
      <c r="D468" s="164">
        <v>47.22</v>
      </c>
      <c r="E468" s="164">
        <v>50.86</v>
      </c>
      <c r="F468" s="164">
        <v>58.31</v>
      </c>
      <c r="G468" s="164">
        <v>74.47</v>
      </c>
      <c r="H468" s="164"/>
    </row>
    <row r="469" spans="1:8" s="154" customFormat="1" ht="14.25" customHeight="1" x14ac:dyDescent="0.2">
      <c r="A469" s="165" t="s">
        <v>1319</v>
      </c>
      <c r="B469" s="165" t="s">
        <v>1318</v>
      </c>
      <c r="C469" s="165" t="s">
        <v>237</v>
      </c>
      <c r="D469" s="164">
        <v>32.76</v>
      </c>
      <c r="E469" s="164">
        <v>32.03</v>
      </c>
      <c r="F469" s="164">
        <v>52.23</v>
      </c>
      <c r="G469" s="164">
        <v>75.53</v>
      </c>
      <c r="H469" s="164"/>
    </row>
    <row r="470" spans="1:8" s="154" customFormat="1" ht="14.25" customHeight="1" x14ac:dyDescent="0.2">
      <c r="A470" s="165" t="s">
        <v>1317</v>
      </c>
      <c r="B470" s="165" t="s">
        <v>1316</v>
      </c>
      <c r="C470" s="165" t="s">
        <v>237</v>
      </c>
      <c r="D470" s="164">
        <v>61.42</v>
      </c>
      <c r="E470" s="164">
        <v>60.65</v>
      </c>
      <c r="F470" s="164">
        <v>68.37</v>
      </c>
      <c r="G470" s="164">
        <v>70.81</v>
      </c>
      <c r="H470" s="164"/>
    </row>
    <row r="471" spans="1:8" s="154" customFormat="1" ht="14.25" customHeight="1" x14ac:dyDescent="0.2">
      <c r="A471" s="165" t="s">
        <v>1315</v>
      </c>
      <c r="B471" s="165" t="s">
        <v>1314</v>
      </c>
      <c r="C471" s="165" t="s">
        <v>237</v>
      </c>
      <c r="D471" s="164">
        <v>41.57</v>
      </c>
      <c r="E471" s="164">
        <v>49.63</v>
      </c>
      <c r="F471" s="164">
        <v>65.760000000000005</v>
      </c>
      <c r="G471" s="164">
        <v>76.73</v>
      </c>
      <c r="H471" s="164"/>
    </row>
    <row r="472" spans="1:8" s="154" customFormat="1" ht="14.25" customHeight="1" x14ac:dyDescent="0.2">
      <c r="A472" s="165" t="s">
        <v>1313</v>
      </c>
      <c r="B472" s="165" t="s">
        <v>1312</v>
      </c>
      <c r="C472" s="165" t="s">
        <v>237</v>
      </c>
      <c r="D472" s="164">
        <v>54.11</v>
      </c>
      <c r="E472" s="164">
        <v>52.01</v>
      </c>
      <c r="F472" s="164">
        <v>57.76</v>
      </c>
      <c r="G472" s="164">
        <v>82.79</v>
      </c>
      <c r="H472" s="164"/>
    </row>
    <row r="473" spans="1:8" s="154" customFormat="1" ht="14.25" customHeight="1" x14ac:dyDescent="0.2">
      <c r="A473" s="165" t="s">
        <v>1311</v>
      </c>
      <c r="B473" s="165" t="s">
        <v>1063</v>
      </c>
      <c r="C473" s="165" t="s">
        <v>237</v>
      </c>
      <c r="D473" s="164">
        <v>36.49</v>
      </c>
      <c r="E473" s="164">
        <v>47.51</v>
      </c>
      <c r="F473" s="164">
        <v>45.8</v>
      </c>
      <c r="G473" s="164">
        <v>59.56</v>
      </c>
      <c r="H473" s="164"/>
    </row>
    <row r="474" spans="1:8" s="154" customFormat="1" ht="14.25" customHeight="1" x14ac:dyDescent="0.2">
      <c r="A474" s="165" t="s">
        <v>420</v>
      </c>
      <c r="B474" s="165" t="s">
        <v>421</v>
      </c>
      <c r="C474" s="165" t="s">
        <v>236</v>
      </c>
      <c r="D474" s="164">
        <v>43.6</v>
      </c>
      <c r="E474" s="164">
        <v>45.46</v>
      </c>
      <c r="F474" s="164">
        <v>47.12</v>
      </c>
      <c r="G474" s="164">
        <v>72.55</v>
      </c>
      <c r="H474" s="164"/>
    </row>
    <row r="475" spans="1:8" s="154" customFormat="1" ht="14.25" customHeight="1" x14ac:dyDescent="0.2">
      <c r="A475" s="165" t="s">
        <v>1310</v>
      </c>
      <c r="B475" s="165" t="s">
        <v>1309</v>
      </c>
      <c r="C475" s="165" t="s">
        <v>237</v>
      </c>
      <c r="D475" s="164">
        <v>42.54</v>
      </c>
      <c r="E475" s="164">
        <v>47.69</v>
      </c>
      <c r="F475" s="164">
        <v>54.49</v>
      </c>
      <c r="G475" s="164">
        <v>74.290000000000006</v>
      </c>
      <c r="H475" s="164"/>
    </row>
    <row r="476" spans="1:8" x14ac:dyDescent="0.2">
      <c r="A476" s="165" t="s">
        <v>422</v>
      </c>
      <c r="B476" s="165" t="s">
        <v>423</v>
      </c>
      <c r="C476" s="165" t="s">
        <v>236</v>
      </c>
      <c r="D476" s="164">
        <v>46.06</v>
      </c>
      <c r="E476" s="164">
        <v>52.13</v>
      </c>
      <c r="F476" s="164">
        <v>49.73</v>
      </c>
      <c r="G476" s="164">
        <v>75.989999999999995</v>
      </c>
    </row>
    <row r="477" spans="1:8" x14ac:dyDescent="0.2">
      <c r="A477" s="165" t="s">
        <v>1308</v>
      </c>
      <c r="B477" s="165" t="s">
        <v>1078</v>
      </c>
      <c r="C477" s="165" t="s">
        <v>237</v>
      </c>
      <c r="D477" s="164">
        <v>43.43</v>
      </c>
      <c r="E477" s="164">
        <v>48.31</v>
      </c>
      <c r="F477" s="164">
        <v>45.78</v>
      </c>
      <c r="G477" s="164">
        <v>66.62</v>
      </c>
    </row>
    <row r="478" spans="1:8" x14ac:dyDescent="0.2">
      <c r="A478" s="165" t="s">
        <v>1307</v>
      </c>
      <c r="B478" s="165" t="s">
        <v>1306</v>
      </c>
      <c r="C478" s="165" t="s">
        <v>237</v>
      </c>
      <c r="D478" s="164">
        <v>42.83</v>
      </c>
      <c r="E478" s="164">
        <v>42.41</v>
      </c>
      <c r="F478" s="164">
        <v>47.24</v>
      </c>
      <c r="G478" s="164">
        <v>73.290000000000006</v>
      </c>
    </row>
    <row r="479" spans="1:8" x14ac:dyDescent="0.2">
      <c r="A479" s="165" t="s">
        <v>1305</v>
      </c>
      <c r="B479" s="165" t="s">
        <v>1304</v>
      </c>
      <c r="C479" s="165" t="s">
        <v>237</v>
      </c>
      <c r="D479" s="164">
        <v>37.35</v>
      </c>
      <c r="E479" s="164">
        <v>42.26</v>
      </c>
      <c r="F479" s="164">
        <v>49.89</v>
      </c>
      <c r="G479" s="164">
        <v>64.989999999999995</v>
      </c>
    </row>
    <row r="480" spans="1:8" x14ac:dyDescent="0.2">
      <c r="A480" s="165" t="s">
        <v>1303</v>
      </c>
      <c r="B480" s="165" t="s">
        <v>564</v>
      </c>
      <c r="C480" s="165" t="s">
        <v>237</v>
      </c>
      <c r="D480" s="164">
        <v>50.87</v>
      </c>
      <c r="E480" s="164">
        <v>46.43</v>
      </c>
      <c r="F480" s="164">
        <v>38.42</v>
      </c>
      <c r="G480" s="164">
        <v>68.27</v>
      </c>
    </row>
    <row r="481" spans="1:7" x14ac:dyDescent="0.2">
      <c r="A481" s="154" t="s">
        <v>1302</v>
      </c>
      <c r="B481" s="154" t="s">
        <v>606</v>
      </c>
      <c r="C481" s="154" t="s">
        <v>237</v>
      </c>
      <c r="D481" s="149">
        <v>49.62</v>
      </c>
      <c r="E481" s="149">
        <v>42.8</v>
      </c>
      <c r="F481" s="149">
        <v>49.83</v>
      </c>
      <c r="G481" s="149">
        <v>76.650000000000006</v>
      </c>
    </row>
    <row r="482" spans="1:7" x14ac:dyDescent="0.2">
      <c r="A482" s="154" t="s">
        <v>1301</v>
      </c>
      <c r="B482" s="154" t="s">
        <v>1300</v>
      </c>
      <c r="C482" s="154" t="s">
        <v>237</v>
      </c>
      <c r="D482" s="149">
        <v>62.42</v>
      </c>
      <c r="E482" s="149">
        <v>54.32</v>
      </c>
      <c r="F482" s="149">
        <v>61.64</v>
      </c>
      <c r="G482" s="149">
        <v>79.31</v>
      </c>
    </row>
    <row r="483" spans="1:7" x14ac:dyDescent="0.2">
      <c r="A483" s="154" t="s">
        <v>1299</v>
      </c>
      <c r="B483" s="154" t="s">
        <v>651</v>
      </c>
      <c r="C483" s="154" t="s">
        <v>237</v>
      </c>
      <c r="D483" s="149">
        <v>45.96</v>
      </c>
      <c r="E483" s="149">
        <v>47.04</v>
      </c>
      <c r="F483" s="149">
        <v>64.39</v>
      </c>
      <c r="G483" s="149">
        <v>74.86</v>
      </c>
    </row>
    <row r="484" spans="1:7" x14ac:dyDescent="0.2">
      <c r="A484" s="154" t="s">
        <v>424</v>
      </c>
      <c r="B484" s="154" t="s">
        <v>425</v>
      </c>
      <c r="C484" s="154" t="s">
        <v>236</v>
      </c>
      <c r="D484" s="149">
        <v>49.8</v>
      </c>
      <c r="E484" s="149">
        <v>54.01</v>
      </c>
      <c r="F484" s="149">
        <v>61.16</v>
      </c>
      <c r="G484" s="149">
        <v>75.77</v>
      </c>
    </row>
    <row r="485" spans="1:7" x14ac:dyDescent="0.2">
      <c r="A485" s="154" t="s">
        <v>1298</v>
      </c>
      <c r="B485" s="154" t="s">
        <v>1297</v>
      </c>
      <c r="C485" s="154" t="s">
        <v>237</v>
      </c>
      <c r="D485" s="149">
        <v>33.9</v>
      </c>
      <c r="E485" s="149">
        <v>38.76</v>
      </c>
      <c r="F485" s="149">
        <v>60.79</v>
      </c>
      <c r="G485" s="149">
        <v>54</v>
      </c>
    </row>
    <row r="486" spans="1:7" x14ac:dyDescent="0.2">
      <c r="A486" s="154" t="s">
        <v>426</v>
      </c>
      <c r="B486" s="154" t="s">
        <v>427</v>
      </c>
      <c r="C486" s="154" t="s">
        <v>236</v>
      </c>
      <c r="D486" s="149">
        <v>33.770000000000003</v>
      </c>
      <c r="E486" s="149">
        <v>48.61</v>
      </c>
      <c r="F486" s="149">
        <v>57.74</v>
      </c>
      <c r="G486" s="149">
        <v>66.819999999999993</v>
      </c>
    </row>
    <row r="487" spans="1:7" x14ac:dyDescent="0.2">
      <c r="A487" s="154" t="s">
        <v>1296</v>
      </c>
      <c r="B487" s="154" t="s">
        <v>1295</v>
      </c>
      <c r="C487" s="154" t="s">
        <v>237</v>
      </c>
      <c r="D487" s="149">
        <v>58.74</v>
      </c>
      <c r="E487" s="149">
        <v>54.49</v>
      </c>
      <c r="F487" s="149">
        <v>42.13</v>
      </c>
      <c r="G487" s="149">
        <v>76.89</v>
      </c>
    </row>
    <row r="488" spans="1:7" x14ac:dyDescent="0.2">
      <c r="A488" s="154" t="s">
        <v>428</v>
      </c>
      <c r="B488" s="154" t="s">
        <v>429</v>
      </c>
      <c r="C488" s="154" t="s">
        <v>236</v>
      </c>
      <c r="D488" s="149">
        <v>59.5</v>
      </c>
      <c r="E488" s="149">
        <v>36.78</v>
      </c>
      <c r="F488" s="149">
        <v>36.130000000000003</v>
      </c>
      <c r="G488" s="149">
        <v>73.760000000000005</v>
      </c>
    </row>
    <row r="489" spans="1:7" x14ac:dyDescent="0.2">
      <c r="A489" s="154" t="s">
        <v>1294</v>
      </c>
      <c r="B489" s="154" t="s">
        <v>1086</v>
      </c>
      <c r="C489" s="154" t="s">
        <v>237</v>
      </c>
      <c r="D489" s="149">
        <v>52.16</v>
      </c>
      <c r="E489" s="149">
        <v>53.21</v>
      </c>
      <c r="F489" s="149">
        <v>62.77</v>
      </c>
      <c r="G489" s="149">
        <v>78.59</v>
      </c>
    </row>
    <row r="490" spans="1:7" x14ac:dyDescent="0.2">
      <c r="A490" s="154" t="s">
        <v>430</v>
      </c>
      <c r="B490" s="154" t="s">
        <v>431</v>
      </c>
      <c r="C490" s="154" t="s">
        <v>236</v>
      </c>
      <c r="D490" s="149">
        <v>46.23</v>
      </c>
      <c r="E490" s="149">
        <v>44.76</v>
      </c>
      <c r="F490" s="149">
        <v>50.89</v>
      </c>
      <c r="G490" s="149">
        <v>71.34</v>
      </c>
    </row>
    <row r="491" spans="1:7" x14ac:dyDescent="0.2">
      <c r="A491" s="154" t="s">
        <v>432</v>
      </c>
      <c r="B491" s="154" t="s">
        <v>433</v>
      </c>
      <c r="C491" s="154" t="s">
        <v>236</v>
      </c>
      <c r="D491" s="149">
        <v>45.81</v>
      </c>
      <c r="E491" s="149">
        <v>43.37</v>
      </c>
      <c r="F491" s="149">
        <v>55.25</v>
      </c>
      <c r="G491" s="149">
        <v>72.290000000000006</v>
      </c>
    </row>
    <row r="492" spans="1:7" x14ac:dyDescent="0.2">
      <c r="A492" s="154" t="s">
        <v>434</v>
      </c>
      <c r="B492" s="154" t="s">
        <v>435</v>
      </c>
      <c r="C492" s="154" t="s">
        <v>236</v>
      </c>
      <c r="D492" s="149">
        <v>52.27</v>
      </c>
      <c r="E492" s="149">
        <v>43.04</v>
      </c>
      <c r="F492" s="149">
        <v>49.7</v>
      </c>
      <c r="G492" s="149">
        <v>71.010000000000005</v>
      </c>
    </row>
    <row r="493" spans="1:7" x14ac:dyDescent="0.2">
      <c r="A493" s="154" t="s">
        <v>1293</v>
      </c>
      <c r="B493" s="154" t="s">
        <v>1292</v>
      </c>
      <c r="C493" s="154" t="s">
        <v>237</v>
      </c>
      <c r="D493" s="149">
        <v>41.76</v>
      </c>
      <c r="E493" s="149">
        <v>40.54</v>
      </c>
      <c r="F493" s="149">
        <v>49.82</v>
      </c>
      <c r="G493" s="149">
        <v>67.91</v>
      </c>
    </row>
    <row r="494" spans="1:7" x14ac:dyDescent="0.2">
      <c r="A494" s="154" t="s">
        <v>1291</v>
      </c>
      <c r="B494" s="154" t="s">
        <v>1290</v>
      </c>
      <c r="C494" s="154" t="s">
        <v>237</v>
      </c>
      <c r="D494" s="149">
        <v>37.75</v>
      </c>
      <c r="E494" s="149">
        <v>52.82</v>
      </c>
      <c r="F494" s="149">
        <v>62.6</v>
      </c>
      <c r="G494" s="149">
        <v>72.77</v>
      </c>
    </row>
    <row r="495" spans="1:7" x14ac:dyDescent="0.2">
      <c r="A495" s="154" t="s">
        <v>1289</v>
      </c>
      <c r="B495" s="154" t="s">
        <v>1288</v>
      </c>
      <c r="C495" s="154" t="s">
        <v>237</v>
      </c>
      <c r="D495" s="149">
        <v>48.73</v>
      </c>
      <c r="E495" s="149">
        <v>41.38</v>
      </c>
      <c r="F495" s="149">
        <v>55.03</v>
      </c>
      <c r="G495" s="149">
        <v>78.27</v>
      </c>
    </row>
    <row r="496" spans="1:7" x14ac:dyDescent="0.2">
      <c r="A496" s="154" t="s">
        <v>1287</v>
      </c>
      <c r="B496" s="154" t="s">
        <v>1286</v>
      </c>
      <c r="C496" s="154" t="s">
        <v>237</v>
      </c>
      <c r="D496" s="149">
        <v>62.46</v>
      </c>
      <c r="E496" s="149">
        <v>49.2</v>
      </c>
      <c r="F496" s="149">
        <v>50.13</v>
      </c>
      <c r="G496" s="149">
        <v>80.63</v>
      </c>
    </row>
    <row r="497" spans="1:7" x14ac:dyDescent="0.2">
      <c r="A497" s="154" t="s">
        <v>1285</v>
      </c>
      <c r="B497" s="154" t="s">
        <v>1284</v>
      </c>
      <c r="C497" s="154" t="s">
        <v>237</v>
      </c>
      <c r="D497" s="149">
        <v>31.16</v>
      </c>
      <c r="E497" s="149">
        <v>43.31</v>
      </c>
      <c r="F497" s="149">
        <v>60.12</v>
      </c>
      <c r="G497" s="149">
        <v>73.87</v>
      </c>
    </row>
    <row r="498" spans="1:7" x14ac:dyDescent="0.2">
      <c r="A498" s="154" t="s">
        <v>1283</v>
      </c>
      <c r="B498" s="154" t="s">
        <v>1282</v>
      </c>
      <c r="C498" s="154" t="s">
        <v>237</v>
      </c>
      <c r="D498" s="149">
        <v>34.99</v>
      </c>
      <c r="E498" s="149">
        <v>46.4</v>
      </c>
      <c r="F498" s="149">
        <v>58.33</v>
      </c>
      <c r="G498" s="149">
        <v>72.069999999999993</v>
      </c>
    </row>
    <row r="499" spans="1:7" x14ac:dyDescent="0.2">
      <c r="A499" s="154" t="s">
        <v>436</v>
      </c>
      <c r="B499" s="154" t="s">
        <v>437</v>
      </c>
      <c r="C499" s="154" t="s">
        <v>236</v>
      </c>
      <c r="D499" s="149">
        <v>47.84</v>
      </c>
      <c r="E499" s="149">
        <v>46.51</v>
      </c>
      <c r="F499" s="149">
        <v>48.16</v>
      </c>
      <c r="G499" s="149">
        <v>71.239999999999995</v>
      </c>
    </row>
    <row r="500" spans="1:7" x14ac:dyDescent="0.2">
      <c r="A500" s="154" t="s">
        <v>1281</v>
      </c>
      <c r="B500" s="154" t="s">
        <v>1280</v>
      </c>
      <c r="C500" s="154" t="s">
        <v>237</v>
      </c>
      <c r="D500" s="149">
        <v>38.17</v>
      </c>
      <c r="E500" s="149">
        <v>45.36</v>
      </c>
      <c r="F500" s="149">
        <v>56.12</v>
      </c>
      <c r="G500" s="149">
        <v>75</v>
      </c>
    </row>
    <row r="501" spans="1:7" x14ac:dyDescent="0.2">
      <c r="A501" s="154" t="s">
        <v>1279</v>
      </c>
      <c r="B501" s="154" t="s">
        <v>1278</v>
      </c>
      <c r="C501" s="154" t="s">
        <v>237</v>
      </c>
      <c r="D501" s="149">
        <v>65.3</v>
      </c>
      <c r="E501" s="149">
        <v>47.33</v>
      </c>
      <c r="F501" s="149">
        <v>45.7</v>
      </c>
      <c r="G501" s="149">
        <v>75.83</v>
      </c>
    </row>
    <row r="502" spans="1:7" x14ac:dyDescent="0.2">
      <c r="A502" s="154" t="s">
        <v>1277</v>
      </c>
      <c r="B502" s="154" t="s">
        <v>1276</v>
      </c>
      <c r="C502" s="154" t="s">
        <v>237</v>
      </c>
      <c r="D502" s="149">
        <v>49.5</v>
      </c>
      <c r="E502" s="149">
        <v>54.58</v>
      </c>
      <c r="F502" s="149">
        <v>56.6</v>
      </c>
      <c r="G502" s="149">
        <v>69.22</v>
      </c>
    </row>
    <row r="503" spans="1:7" x14ac:dyDescent="0.2">
      <c r="A503" s="154" t="s">
        <v>1275</v>
      </c>
      <c r="B503" s="154" t="s">
        <v>740</v>
      </c>
      <c r="C503" s="154" t="s">
        <v>237</v>
      </c>
      <c r="D503" s="149">
        <v>48.95</v>
      </c>
      <c r="E503" s="149">
        <v>48.26</v>
      </c>
      <c r="F503" s="149">
        <v>40.03</v>
      </c>
      <c r="G503" s="149">
        <v>77.97</v>
      </c>
    </row>
    <row r="504" spans="1:7" x14ac:dyDescent="0.2">
      <c r="A504" s="154" t="s">
        <v>438</v>
      </c>
      <c r="B504" s="154" t="s">
        <v>439</v>
      </c>
      <c r="C504" s="154" t="s">
        <v>236</v>
      </c>
      <c r="D504" s="149">
        <v>47.74</v>
      </c>
      <c r="E504" s="149">
        <v>58.83</v>
      </c>
      <c r="F504" s="149">
        <v>67.2</v>
      </c>
      <c r="G504" s="149">
        <v>76.87</v>
      </c>
    </row>
    <row r="505" spans="1:7" x14ac:dyDescent="0.2">
      <c r="A505" s="154" t="s">
        <v>440</v>
      </c>
      <c r="B505" s="154" t="s">
        <v>441</v>
      </c>
      <c r="C505" s="154" t="s">
        <v>236</v>
      </c>
      <c r="D505" s="149">
        <v>45.45</v>
      </c>
      <c r="E505" s="149">
        <v>44.23</v>
      </c>
      <c r="F505" s="149">
        <v>48.97</v>
      </c>
      <c r="G505" s="149">
        <v>71.319999999999993</v>
      </c>
    </row>
    <row r="506" spans="1:7" x14ac:dyDescent="0.2">
      <c r="A506" s="154" t="s">
        <v>1274</v>
      </c>
      <c r="B506" s="154" t="s">
        <v>1273</v>
      </c>
      <c r="C506" s="154" t="s">
        <v>237</v>
      </c>
      <c r="D506" s="149">
        <v>47.84</v>
      </c>
      <c r="E506" s="149">
        <v>43.46</v>
      </c>
      <c r="F506" s="149">
        <v>56.19</v>
      </c>
      <c r="G506" s="149">
        <v>76.459999999999994</v>
      </c>
    </row>
    <row r="507" spans="1:7" x14ac:dyDescent="0.2">
      <c r="A507" s="154" t="s">
        <v>1272</v>
      </c>
      <c r="B507" s="154" t="s">
        <v>1016</v>
      </c>
      <c r="C507" s="154" t="s">
        <v>237</v>
      </c>
      <c r="D507" s="149">
        <v>39.32</v>
      </c>
      <c r="E507" s="149">
        <v>43.4</v>
      </c>
      <c r="F507" s="149">
        <v>60.81</v>
      </c>
      <c r="G507" s="149">
        <v>72.58</v>
      </c>
    </row>
    <row r="508" spans="1:7" x14ac:dyDescent="0.2">
      <c r="A508" s="154" t="s">
        <v>442</v>
      </c>
      <c r="B508" s="154" t="s">
        <v>443</v>
      </c>
      <c r="C508" s="154" t="s">
        <v>236</v>
      </c>
      <c r="D508" s="149">
        <v>50.27</v>
      </c>
      <c r="E508" s="149">
        <v>42.92</v>
      </c>
      <c r="F508" s="149">
        <v>42.36</v>
      </c>
      <c r="G508" s="149">
        <v>66.69</v>
      </c>
    </row>
    <row r="509" spans="1:7" x14ac:dyDescent="0.2">
      <c r="A509" s="154" t="s">
        <v>1271</v>
      </c>
      <c r="B509" s="154" t="s">
        <v>1270</v>
      </c>
      <c r="C509" s="154" t="s">
        <v>237</v>
      </c>
      <c r="D509" s="149">
        <v>56.5</v>
      </c>
      <c r="E509" s="149">
        <v>61.84</v>
      </c>
      <c r="F509" s="149">
        <v>70.73</v>
      </c>
      <c r="G509" s="149">
        <v>82.38</v>
      </c>
    </row>
    <row r="510" spans="1:7" x14ac:dyDescent="0.2">
      <c r="A510" s="154" t="s">
        <v>1269</v>
      </c>
      <c r="B510" s="154" t="s">
        <v>1268</v>
      </c>
      <c r="C510" s="154" t="s">
        <v>237</v>
      </c>
      <c r="D510" s="149">
        <v>51.42</v>
      </c>
      <c r="E510" s="149">
        <v>60.61</v>
      </c>
      <c r="F510" s="149">
        <v>68.83</v>
      </c>
      <c r="G510" s="149">
        <v>84.83</v>
      </c>
    </row>
    <row r="511" spans="1:7" x14ac:dyDescent="0.2">
      <c r="A511" s="154" t="s">
        <v>444</v>
      </c>
      <c r="B511" s="154" t="s">
        <v>445</v>
      </c>
      <c r="C511" s="154" t="s">
        <v>236</v>
      </c>
      <c r="D511" s="149">
        <v>64</v>
      </c>
      <c r="E511" s="149">
        <v>58.27</v>
      </c>
      <c r="F511" s="149">
        <v>48.98</v>
      </c>
      <c r="G511" s="149">
        <v>71.569999999999993</v>
      </c>
    </row>
    <row r="512" spans="1:7" x14ac:dyDescent="0.2">
      <c r="A512" s="154" t="s">
        <v>1267</v>
      </c>
      <c r="B512" s="154" t="s">
        <v>1266</v>
      </c>
      <c r="C512" s="154" t="s">
        <v>237</v>
      </c>
      <c r="D512" s="149">
        <v>47.74</v>
      </c>
      <c r="E512" s="149">
        <v>32.6</v>
      </c>
      <c r="F512" s="149">
        <v>36.18</v>
      </c>
      <c r="G512" s="149">
        <v>76.77</v>
      </c>
    </row>
    <row r="513" spans="1:7" x14ac:dyDescent="0.2">
      <c r="A513" s="154" t="s">
        <v>1265</v>
      </c>
      <c r="B513" s="154" t="s">
        <v>1264</v>
      </c>
      <c r="C513" s="154" t="s">
        <v>237</v>
      </c>
      <c r="D513" s="149">
        <v>46.02</v>
      </c>
      <c r="E513" s="149">
        <v>40.43</v>
      </c>
      <c r="F513" s="149">
        <v>38.200000000000003</v>
      </c>
      <c r="G513" s="149">
        <v>81.510000000000005</v>
      </c>
    </row>
    <row r="514" spans="1:7" x14ac:dyDescent="0.2">
      <c r="A514" s="154" t="s">
        <v>446</v>
      </c>
      <c r="B514" s="154" t="s">
        <v>447</v>
      </c>
      <c r="C514" s="154" t="s">
        <v>236</v>
      </c>
      <c r="D514" s="149">
        <v>36</v>
      </c>
      <c r="E514" s="149">
        <v>36</v>
      </c>
      <c r="F514" s="149">
        <v>49.18</v>
      </c>
      <c r="G514" s="149">
        <v>70.62</v>
      </c>
    </row>
    <row r="515" spans="1:7" x14ac:dyDescent="0.2">
      <c r="A515" s="154" t="s">
        <v>448</v>
      </c>
      <c r="B515" s="154" t="s">
        <v>449</v>
      </c>
      <c r="C515" s="154" t="s">
        <v>236</v>
      </c>
      <c r="D515" s="149">
        <v>64.83</v>
      </c>
      <c r="E515" s="149">
        <v>45.97</v>
      </c>
      <c r="F515" s="149">
        <v>48.1</v>
      </c>
      <c r="G515" s="149">
        <v>77.53</v>
      </c>
    </row>
    <row r="516" spans="1:7" x14ac:dyDescent="0.2">
      <c r="A516" s="154" t="s">
        <v>1263</v>
      </c>
      <c r="B516" s="154" t="s">
        <v>1262</v>
      </c>
      <c r="C516" s="154" t="s">
        <v>237</v>
      </c>
      <c r="D516" s="149">
        <v>62.4</v>
      </c>
      <c r="E516" s="149">
        <v>47.79</v>
      </c>
      <c r="F516" s="149">
        <v>48.6</v>
      </c>
      <c r="G516" s="149">
        <v>80.41</v>
      </c>
    </row>
    <row r="517" spans="1:7" x14ac:dyDescent="0.2">
      <c r="A517" s="154" t="s">
        <v>450</v>
      </c>
      <c r="B517" s="154" t="s">
        <v>451</v>
      </c>
      <c r="C517" s="154" t="s">
        <v>236</v>
      </c>
      <c r="D517" s="149">
        <v>40.76</v>
      </c>
      <c r="E517" s="149">
        <v>41.56</v>
      </c>
      <c r="F517" s="149">
        <v>48.01</v>
      </c>
      <c r="G517" s="149">
        <v>66.95</v>
      </c>
    </row>
    <row r="518" spans="1:7" x14ac:dyDescent="0.2">
      <c r="A518" s="154" t="s">
        <v>1261</v>
      </c>
      <c r="B518" s="154" t="s">
        <v>1260</v>
      </c>
      <c r="C518" s="154" t="s">
        <v>237</v>
      </c>
      <c r="D518" s="149">
        <v>46.09</v>
      </c>
      <c r="E518" s="149">
        <v>39.1</v>
      </c>
      <c r="F518" s="149">
        <v>40.700000000000003</v>
      </c>
      <c r="G518" s="149">
        <v>76.08</v>
      </c>
    </row>
    <row r="519" spans="1:7" x14ac:dyDescent="0.2">
      <c r="A519" s="154" t="s">
        <v>1259</v>
      </c>
      <c r="B519" s="154" t="s">
        <v>1258</v>
      </c>
      <c r="C519" s="154" t="s">
        <v>237</v>
      </c>
      <c r="D519" s="149">
        <v>46.19</v>
      </c>
      <c r="E519" s="149">
        <v>52.41</v>
      </c>
      <c r="F519" s="149">
        <v>57.95</v>
      </c>
      <c r="G519" s="149">
        <v>79.28</v>
      </c>
    </row>
    <row r="520" spans="1:7" x14ac:dyDescent="0.2">
      <c r="A520" s="154" t="s">
        <v>452</v>
      </c>
      <c r="B520" s="154" t="s">
        <v>453</v>
      </c>
      <c r="C520" s="154" t="s">
        <v>236</v>
      </c>
      <c r="D520" s="149">
        <v>52.45</v>
      </c>
      <c r="E520" s="149">
        <v>50.45</v>
      </c>
      <c r="F520" s="149">
        <v>65.34</v>
      </c>
      <c r="G520" s="149">
        <v>73.180000000000007</v>
      </c>
    </row>
    <row r="521" spans="1:7" x14ac:dyDescent="0.2">
      <c r="A521" s="154" t="s">
        <v>454</v>
      </c>
      <c r="B521" s="154" t="s">
        <v>455</v>
      </c>
      <c r="C521" s="154" t="s">
        <v>236</v>
      </c>
      <c r="D521" s="149">
        <v>41</v>
      </c>
      <c r="E521" s="149">
        <v>47.53</v>
      </c>
      <c r="F521" s="149">
        <v>51.06</v>
      </c>
      <c r="G521" s="149">
        <v>76</v>
      </c>
    </row>
    <row r="522" spans="1:7" x14ac:dyDescent="0.2">
      <c r="A522" s="154" t="s">
        <v>1257</v>
      </c>
      <c r="B522" s="154" t="s">
        <v>1256</v>
      </c>
      <c r="C522" s="154" t="s">
        <v>237</v>
      </c>
      <c r="D522" s="149">
        <v>39.78</v>
      </c>
      <c r="E522" s="149">
        <v>38.46</v>
      </c>
      <c r="F522" s="149">
        <v>35.79</v>
      </c>
      <c r="G522" s="149">
        <v>53.63</v>
      </c>
    </row>
    <row r="523" spans="1:7" x14ac:dyDescent="0.2">
      <c r="A523" s="154" t="s">
        <v>1255</v>
      </c>
      <c r="B523" s="154" t="s">
        <v>1254</v>
      </c>
      <c r="C523" s="154" t="s">
        <v>237</v>
      </c>
      <c r="D523" s="149">
        <v>43.5</v>
      </c>
      <c r="E523" s="149">
        <v>39.5</v>
      </c>
      <c r="F523" s="149">
        <v>52.12</v>
      </c>
      <c r="G523" s="149">
        <v>70.010000000000005</v>
      </c>
    </row>
    <row r="524" spans="1:7" x14ac:dyDescent="0.2">
      <c r="A524" s="154" t="s">
        <v>456</v>
      </c>
      <c r="B524" s="154" t="s">
        <v>457</v>
      </c>
      <c r="C524" s="154" t="s">
        <v>236</v>
      </c>
      <c r="D524" s="149">
        <v>37.17</v>
      </c>
      <c r="E524" s="149">
        <v>30.11</v>
      </c>
      <c r="F524" s="149">
        <v>41.32</v>
      </c>
      <c r="G524" s="149">
        <v>69.790000000000006</v>
      </c>
    </row>
    <row r="525" spans="1:7" x14ac:dyDescent="0.2">
      <c r="A525" s="154" t="s">
        <v>458</v>
      </c>
      <c r="B525" s="154" t="s">
        <v>459</v>
      </c>
      <c r="C525" s="154" t="s">
        <v>236</v>
      </c>
      <c r="D525" s="149">
        <v>59.54</v>
      </c>
      <c r="E525" s="149">
        <v>52.13</v>
      </c>
      <c r="F525" s="149">
        <v>56.3</v>
      </c>
      <c r="G525" s="149">
        <v>82.56</v>
      </c>
    </row>
    <row r="526" spans="1:7" x14ac:dyDescent="0.2">
      <c r="A526" s="154" t="s">
        <v>1253</v>
      </c>
      <c r="B526" s="154" t="s">
        <v>1252</v>
      </c>
      <c r="C526" s="154" t="s">
        <v>237</v>
      </c>
      <c r="D526" s="149">
        <v>43.31</v>
      </c>
      <c r="E526" s="149">
        <v>27.07</v>
      </c>
      <c r="F526" s="149">
        <v>30.33</v>
      </c>
      <c r="G526" s="149">
        <v>67.27</v>
      </c>
    </row>
    <row r="527" spans="1:7" x14ac:dyDescent="0.2">
      <c r="A527" s="154" t="s">
        <v>1251</v>
      </c>
      <c r="B527" s="154" t="s">
        <v>1250</v>
      </c>
      <c r="C527" s="154" t="s">
        <v>237</v>
      </c>
      <c r="D527" s="149">
        <v>55.45</v>
      </c>
      <c r="E527" s="149">
        <v>51.11</v>
      </c>
      <c r="F527" s="149">
        <v>56.79</v>
      </c>
      <c r="G527" s="149">
        <v>70.31</v>
      </c>
    </row>
    <row r="528" spans="1:7" x14ac:dyDescent="0.2">
      <c r="A528" s="154" t="s">
        <v>1249</v>
      </c>
      <c r="B528" s="154" t="s">
        <v>1033</v>
      </c>
      <c r="C528" s="154" t="s">
        <v>237</v>
      </c>
      <c r="D528" s="149">
        <v>66.81</v>
      </c>
      <c r="E528" s="149">
        <v>58.31</v>
      </c>
      <c r="F528" s="149">
        <v>58.94</v>
      </c>
      <c r="G528" s="149">
        <v>81.45</v>
      </c>
    </row>
    <row r="529" spans="1:7" x14ac:dyDescent="0.2">
      <c r="A529" s="154" t="s">
        <v>460</v>
      </c>
      <c r="B529" s="154" t="s">
        <v>461</v>
      </c>
      <c r="C529" s="154" t="s">
        <v>236</v>
      </c>
      <c r="D529" s="149">
        <v>39.700000000000003</v>
      </c>
      <c r="E529" s="149">
        <v>51.02</v>
      </c>
      <c r="F529" s="149">
        <v>49.2</v>
      </c>
      <c r="G529" s="149">
        <v>66.39</v>
      </c>
    </row>
    <row r="530" spans="1:7" x14ac:dyDescent="0.2">
      <c r="A530" s="154" t="s">
        <v>462</v>
      </c>
      <c r="B530" s="154" t="s">
        <v>463</v>
      </c>
      <c r="C530" s="154" t="s">
        <v>236</v>
      </c>
      <c r="D530" s="149">
        <v>55.46</v>
      </c>
      <c r="E530" s="149">
        <v>53.48</v>
      </c>
      <c r="F530" s="149">
        <v>56.66</v>
      </c>
      <c r="G530" s="149">
        <v>75.11</v>
      </c>
    </row>
    <row r="531" spans="1:7" x14ac:dyDescent="0.2">
      <c r="A531" s="154" t="s">
        <v>1248</v>
      </c>
      <c r="B531" s="154" t="s">
        <v>1247</v>
      </c>
      <c r="C531" s="154" t="s">
        <v>237</v>
      </c>
      <c r="D531" s="149">
        <v>45.01</v>
      </c>
      <c r="E531" s="149">
        <v>48.98</v>
      </c>
      <c r="F531" s="149">
        <v>63.95</v>
      </c>
      <c r="G531" s="149">
        <v>73.44</v>
      </c>
    </row>
    <row r="532" spans="1:7" x14ac:dyDescent="0.2">
      <c r="A532" s="154" t="s">
        <v>464</v>
      </c>
      <c r="B532" s="154" t="s">
        <v>465</v>
      </c>
      <c r="C532" s="154" t="s">
        <v>236</v>
      </c>
      <c r="D532" s="149">
        <v>42.56</v>
      </c>
      <c r="E532" s="149">
        <v>47.66</v>
      </c>
      <c r="F532" s="149">
        <v>50.52</v>
      </c>
      <c r="G532" s="149">
        <v>65.16</v>
      </c>
    </row>
    <row r="533" spans="1:7" x14ac:dyDescent="0.2">
      <c r="A533" s="154" t="s">
        <v>466</v>
      </c>
      <c r="B533" s="154" t="s">
        <v>467</v>
      </c>
      <c r="C533" s="154" t="s">
        <v>236</v>
      </c>
      <c r="D533" s="149">
        <v>60.95</v>
      </c>
      <c r="E533" s="149">
        <v>63.81</v>
      </c>
      <c r="F533" s="149">
        <v>76.3</v>
      </c>
      <c r="G533" s="149">
        <v>86.15</v>
      </c>
    </row>
    <row r="534" spans="1:7" x14ac:dyDescent="0.2">
      <c r="A534" s="154" t="s">
        <v>1246</v>
      </c>
      <c r="B534" s="154" t="s">
        <v>1090</v>
      </c>
      <c r="C534" s="154" t="s">
        <v>237</v>
      </c>
      <c r="D534" s="149">
        <v>45.54</v>
      </c>
      <c r="E534" s="149">
        <v>46.95</v>
      </c>
      <c r="F534" s="149">
        <v>49.11</v>
      </c>
      <c r="G534" s="149">
        <v>69.069999999999993</v>
      </c>
    </row>
    <row r="535" spans="1:7" x14ac:dyDescent="0.2">
      <c r="A535" s="154" t="s">
        <v>1245</v>
      </c>
      <c r="B535" s="154" t="s">
        <v>638</v>
      </c>
      <c r="C535" s="154" t="s">
        <v>237</v>
      </c>
      <c r="D535" s="149">
        <v>29.38</v>
      </c>
      <c r="E535" s="149">
        <v>27.92</v>
      </c>
      <c r="F535" s="149">
        <v>28.2</v>
      </c>
      <c r="G535" s="149">
        <v>61.26</v>
      </c>
    </row>
    <row r="536" spans="1:7" x14ac:dyDescent="0.2">
      <c r="A536" s="154" t="s">
        <v>468</v>
      </c>
      <c r="B536" s="154" t="s">
        <v>469</v>
      </c>
      <c r="C536" s="154" t="s">
        <v>236</v>
      </c>
      <c r="D536" s="149">
        <v>46.48</v>
      </c>
      <c r="E536" s="149">
        <v>44.94</v>
      </c>
      <c r="F536" s="149">
        <v>57.74</v>
      </c>
      <c r="G536" s="149">
        <v>76.77</v>
      </c>
    </row>
    <row r="537" spans="1:7" x14ac:dyDescent="0.2">
      <c r="A537" s="154" t="s">
        <v>1244</v>
      </c>
      <c r="B537" s="154" t="s">
        <v>1043</v>
      </c>
      <c r="C537" s="154" t="s">
        <v>237</v>
      </c>
      <c r="D537" s="149">
        <v>43.18</v>
      </c>
      <c r="E537" s="149">
        <v>44.29</v>
      </c>
      <c r="F537" s="149">
        <v>49.87</v>
      </c>
      <c r="G537" s="149">
        <v>64.3</v>
      </c>
    </row>
    <row r="538" spans="1:7" x14ac:dyDescent="0.2">
      <c r="A538" s="154" t="s">
        <v>470</v>
      </c>
      <c r="B538" s="154" t="s">
        <v>471</v>
      </c>
      <c r="C538" s="154" t="s">
        <v>236</v>
      </c>
      <c r="D538" s="149">
        <v>44.33</v>
      </c>
      <c r="E538" s="149">
        <v>42.44</v>
      </c>
      <c r="F538" s="149">
        <v>50.75</v>
      </c>
      <c r="G538" s="149">
        <v>68.08</v>
      </c>
    </row>
    <row r="539" spans="1:7" x14ac:dyDescent="0.2">
      <c r="A539" s="154" t="s">
        <v>1243</v>
      </c>
      <c r="B539" s="154" t="s">
        <v>1242</v>
      </c>
      <c r="C539" s="154" t="s">
        <v>237</v>
      </c>
      <c r="D539" s="149">
        <v>44.44</v>
      </c>
      <c r="E539" s="149">
        <v>53.31</v>
      </c>
      <c r="F539" s="149">
        <v>59.35</v>
      </c>
      <c r="G539" s="149">
        <v>75.25</v>
      </c>
    </row>
    <row r="540" spans="1:7" x14ac:dyDescent="0.2">
      <c r="A540" s="154" t="s">
        <v>1241</v>
      </c>
      <c r="B540" s="154" t="s">
        <v>1240</v>
      </c>
      <c r="C540" s="154" t="s">
        <v>237</v>
      </c>
      <c r="D540" s="149">
        <v>39.630000000000003</v>
      </c>
      <c r="E540" s="149">
        <v>37.840000000000003</v>
      </c>
      <c r="F540" s="149">
        <v>51.53</v>
      </c>
      <c r="G540" s="149">
        <v>77.27</v>
      </c>
    </row>
    <row r="541" spans="1:7" x14ac:dyDescent="0.2">
      <c r="A541" s="154" t="s">
        <v>1239</v>
      </c>
      <c r="B541" s="154" t="s">
        <v>593</v>
      </c>
      <c r="C541" s="154" t="s">
        <v>237</v>
      </c>
      <c r="D541" s="149">
        <v>57.6</v>
      </c>
      <c r="E541" s="149">
        <v>50.17</v>
      </c>
      <c r="F541" s="149">
        <v>65.819999999999993</v>
      </c>
      <c r="G541" s="149">
        <v>69.3</v>
      </c>
    </row>
    <row r="542" spans="1:7" x14ac:dyDescent="0.2">
      <c r="A542" s="154" t="s">
        <v>472</v>
      </c>
      <c r="B542" s="154" t="s">
        <v>473</v>
      </c>
      <c r="C542" s="154" t="s">
        <v>236</v>
      </c>
      <c r="D542" s="149">
        <v>53.52</v>
      </c>
      <c r="E542" s="149">
        <v>54.27</v>
      </c>
      <c r="F542" s="149">
        <v>64.83</v>
      </c>
      <c r="G542" s="149">
        <v>79</v>
      </c>
    </row>
    <row r="543" spans="1:7" x14ac:dyDescent="0.2">
      <c r="A543" s="154" t="s">
        <v>1238</v>
      </c>
      <c r="B543" s="154" t="s">
        <v>1237</v>
      </c>
      <c r="C543" s="154" t="s">
        <v>237</v>
      </c>
      <c r="D543" s="149">
        <v>53.72</v>
      </c>
      <c r="E543" s="149">
        <v>51.08</v>
      </c>
      <c r="F543" s="149">
        <v>62.4</v>
      </c>
      <c r="G543" s="149">
        <v>75.36</v>
      </c>
    </row>
    <row r="544" spans="1:7" x14ac:dyDescent="0.2">
      <c r="A544" s="154" t="s">
        <v>474</v>
      </c>
      <c r="B544" s="154" t="s">
        <v>475</v>
      </c>
      <c r="C544" s="154" t="s">
        <v>236</v>
      </c>
      <c r="D544" s="149">
        <v>38.21</v>
      </c>
      <c r="E544" s="149">
        <v>32.590000000000003</v>
      </c>
      <c r="F544" s="149">
        <v>46.02</v>
      </c>
      <c r="G544" s="149">
        <v>72.599999999999994</v>
      </c>
    </row>
    <row r="545" spans="1:7" x14ac:dyDescent="0.2">
      <c r="A545" s="154" t="s">
        <v>476</v>
      </c>
      <c r="B545" s="154" t="s">
        <v>477</v>
      </c>
      <c r="C545" s="154" t="s">
        <v>236</v>
      </c>
      <c r="D545" s="149">
        <v>42.13</v>
      </c>
      <c r="E545" s="149">
        <v>44.62</v>
      </c>
      <c r="F545" s="149">
        <v>42.46</v>
      </c>
      <c r="G545" s="149">
        <v>64.28</v>
      </c>
    </row>
    <row r="546" spans="1:7" x14ac:dyDescent="0.2">
      <c r="A546" s="154" t="s">
        <v>478</v>
      </c>
      <c r="B546" s="154" t="s">
        <v>479</v>
      </c>
      <c r="C546" s="154" t="s">
        <v>236</v>
      </c>
      <c r="D546" s="149">
        <v>40.92</v>
      </c>
      <c r="E546" s="149">
        <v>36.68</v>
      </c>
      <c r="F546" s="149">
        <v>48.51</v>
      </c>
      <c r="G546" s="149">
        <v>62.68</v>
      </c>
    </row>
    <row r="547" spans="1:7" x14ac:dyDescent="0.2">
      <c r="A547" s="154" t="s">
        <v>1236</v>
      </c>
      <c r="B547" s="154" t="s">
        <v>1072</v>
      </c>
      <c r="C547" s="154" t="s">
        <v>237</v>
      </c>
      <c r="D547" s="149">
        <v>55.79</v>
      </c>
      <c r="E547" s="149">
        <v>49.14</v>
      </c>
      <c r="F547" s="149">
        <v>51.28</v>
      </c>
      <c r="G547" s="149">
        <v>74.27</v>
      </c>
    </row>
    <row r="548" spans="1:7" x14ac:dyDescent="0.2">
      <c r="A548" s="154" t="s">
        <v>480</v>
      </c>
      <c r="B548" s="154" t="s">
        <v>481</v>
      </c>
      <c r="C548" s="154" t="s">
        <v>236</v>
      </c>
      <c r="D548" s="149">
        <v>41.55</v>
      </c>
      <c r="E548" s="149">
        <v>45.45</v>
      </c>
      <c r="F548" s="149">
        <v>55.85</v>
      </c>
      <c r="G548" s="149">
        <v>77.099999999999994</v>
      </c>
    </row>
    <row r="549" spans="1:7" x14ac:dyDescent="0.2">
      <c r="A549" s="154" t="s">
        <v>482</v>
      </c>
      <c r="B549" s="154" t="s">
        <v>483</v>
      </c>
      <c r="C549" s="154" t="s">
        <v>236</v>
      </c>
      <c r="D549" s="149">
        <v>54.88</v>
      </c>
      <c r="E549" s="149">
        <v>38.479999999999997</v>
      </c>
      <c r="F549" s="149">
        <v>33.42</v>
      </c>
      <c r="G549" s="149">
        <v>72.790000000000006</v>
      </c>
    </row>
    <row r="550" spans="1:7" x14ac:dyDescent="0.2">
      <c r="A550" s="154" t="s">
        <v>484</v>
      </c>
      <c r="B550" s="154" t="s">
        <v>485</v>
      </c>
      <c r="C550" s="154" t="s">
        <v>236</v>
      </c>
      <c r="D550" s="149">
        <v>46.92</v>
      </c>
      <c r="E550" s="149">
        <v>49.67</v>
      </c>
      <c r="F550" s="149">
        <v>55.56</v>
      </c>
      <c r="G550" s="149">
        <v>78.83</v>
      </c>
    </row>
    <row r="551" spans="1:7" x14ac:dyDescent="0.2">
      <c r="A551" s="154" t="s">
        <v>486</v>
      </c>
      <c r="B551" s="154" t="s">
        <v>487</v>
      </c>
      <c r="C551" s="154" t="s">
        <v>236</v>
      </c>
      <c r="D551" s="149">
        <v>59.51</v>
      </c>
      <c r="E551" s="149">
        <v>67.790000000000006</v>
      </c>
      <c r="F551" s="149">
        <v>67.349999999999994</v>
      </c>
      <c r="G551" s="149">
        <v>81.459999999999994</v>
      </c>
    </row>
    <row r="552" spans="1:7" x14ac:dyDescent="0.2">
      <c r="A552" s="154" t="s">
        <v>1235</v>
      </c>
      <c r="B552" s="154" t="s">
        <v>720</v>
      </c>
      <c r="C552" s="154" t="s">
        <v>237</v>
      </c>
      <c r="D552" s="149">
        <v>50.5</v>
      </c>
      <c r="E552" s="149">
        <v>61.3</v>
      </c>
      <c r="F552" s="149">
        <v>68.53</v>
      </c>
      <c r="G552" s="149">
        <v>82.28</v>
      </c>
    </row>
    <row r="553" spans="1:7" x14ac:dyDescent="0.2">
      <c r="A553" s="154" t="s">
        <v>1234</v>
      </c>
      <c r="B553" s="154" t="s">
        <v>1096</v>
      </c>
      <c r="C553" s="154" t="s">
        <v>237</v>
      </c>
      <c r="D553" s="149">
        <v>36.950000000000003</v>
      </c>
      <c r="E553" s="149">
        <v>39.729999999999997</v>
      </c>
      <c r="F553" s="149">
        <v>38.76</v>
      </c>
      <c r="G553" s="149">
        <v>69.64</v>
      </c>
    </row>
    <row r="554" spans="1:7" x14ac:dyDescent="0.2">
      <c r="A554" s="154" t="s">
        <v>488</v>
      </c>
      <c r="B554" s="154" t="s">
        <v>489</v>
      </c>
      <c r="C554" s="154" t="s">
        <v>236</v>
      </c>
      <c r="D554" s="149">
        <v>43.27</v>
      </c>
      <c r="E554" s="149">
        <v>50.28</v>
      </c>
      <c r="F554" s="149">
        <v>56.62</v>
      </c>
      <c r="G554" s="149">
        <v>75.94</v>
      </c>
    </row>
    <row r="555" spans="1:7" x14ac:dyDescent="0.2">
      <c r="A555" s="154" t="s">
        <v>1233</v>
      </c>
      <c r="B555" s="154" t="s">
        <v>1232</v>
      </c>
      <c r="C555" s="154" t="s">
        <v>237</v>
      </c>
      <c r="D555" s="149">
        <v>41.4</v>
      </c>
      <c r="E555" s="149">
        <v>40.619999999999997</v>
      </c>
      <c r="F555" s="149">
        <v>62.45</v>
      </c>
      <c r="G555" s="149">
        <v>74.86</v>
      </c>
    </row>
  </sheetData>
  <hyperlinks>
    <hyperlink ref="A3" r:id="rId1" xr:uid="{BB3CCA3B-769F-4A02-9F7E-A3DE08034EA4}"/>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EFB151-AA83-4F27-BE2D-519264BFBBC7}">
  <dimension ref="A1:H555"/>
  <sheetViews>
    <sheetView workbookViewId="0"/>
  </sheetViews>
  <sheetFormatPr defaultColWidth="8.375" defaultRowHeight="14.25" x14ac:dyDescent="0.2"/>
  <cols>
    <col min="1" max="1" width="15.875" style="139" customWidth="1"/>
    <col min="2" max="2" width="34.25" style="139" customWidth="1"/>
    <col min="3" max="3" width="27.25" style="139" customWidth="1"/>
    <col min="4" max="8" width="12.375" style="139" customWidth="1"/>
    <col min="9" max="16384" width="8.375" style="139"/>
  </cols>
  <sheetData>
    <row r="1" spans="1:8" ht="19.5" x14ac:dyDescent="0.2">
      <c r="A1" s="163" t="s">
        <v>1999</v>
      </c>
    </row>
    <row r="2" spans="1:8" x14ac:dyDescent="0.2">
      <c r="A2" s="139" t="s">
        <v>2077</v>
      </c>
    </row>
    <row r="3" spans="1:8" x14ac:dyDescent="0.2">
      <c r="A3" s="98" t="s">
        <v>1230</v>
      </c>
    </row>
    <row r="4" spans="1:8" x14ac:dyDescent="0.2">
      <c r="A4" s="98"/>
    </row>
    <row r="5" spans="1:8" ht="15" x14ac:dyDescent="0.2">
      <c r="A5" s="147" t="s">
        <v>1997</v>
      </c>
    </row>
    <row r="6" spans="1:8" s="147" customFormat="1" ht="15" x14ac:dyDescent="0.2">
      <c r="A6" s="145" t="s">
        <v>245</v>
      </c>
      <c r="B6" s="145" t="s">
        <v>520</v>
      </c>
      <c r="C6" s="145" t="s">
        <v>1117</v>
      </c>
      <c r="D6" s="166" t="s">
        <v>506</v>
      </c>
      <c r="E6" s="166" t="s">
        <v>507</v>
      </c>
      <c r="F6" s="166" t="s">
        <v>508</v>
      </c>
      <c r="G6" s="166" t="s">
        <v>509</v>
      </c>
      <c r="H6" s="144"/>
    </row>
    <row r="7" spans="1:8" s="154" customFormat="1" ht="14.25" customHeight="1" x14ac:dyDescent="0.2">
      <c r="A7" s="171" t="s">
        <v>250</v>
      </c>
      <c r="B7" s="171" t="s">
        <v>251</v>
      </c>
      <c r="C7" s="171" t="s">
        <v>235</v>
      </c>
      <c r="D7" s="170">
        <v>8.0299999999999994</v>
      </c>
      <c r="E7" s="170">
        <v>29.61</v>
      </c>
      <c r="F7" s="170">
        <v>62.62</v>
      </c>
      <c r="G7" s="170">
        <v>99.17</v>
      </c>
      <c r="H7" s="170"/>
    </row>
    <row r="8" spans="1:8" s="154" customFormat="1" ht="14.25" customHeight="1" x14ac:dyDescent="0.2">
      <c r="A8" s="171" t="s">
        <v>253</v>
      </c>
      <c r="B8" s="171" t="s">
        <v>254</v>
      </c>
      <c r="C8" s="171" t="s">
        <v>235</v>
      </c>
      <c r="D8" s="170">
        <v>15.1</v>
      </c>
      <c r="E8" s="170">
        <v>35.61</v>
      </c>
      <c r="F8" s="170">
        <v>56.08</v>
      </c>
      <c r="G8" s="170">
        <v>98.21</v>
      </c>
      <c r="H8" s="170"/>
    </row>
    <row r="9" spans="1:8" s="154" customFormat="1" ht="14.25" customHeight="1" x14ac:dyDescent="0.2">
      <c r="A9" s="171" t="s">
        <v>255</v>
      </c>
      <c r="B9" s="171" t="s">
        <v>256</v>
      </c>
      <c r="C9" s="171" t="s">
        <v>235</v>
      </c>
      <c r="D9" s="170">
        <v>14.34</v>
      </c>
      <c r="E9" s="170">
        <v>52.86</v>
      </c>
      <c r="F9" s="170">
        <v>75.760000000000005</v>
      </c>
      <c r="G9" s="170">
        <v>98.55</v>
      </c>
      <c r="H9" s="170"/>
    </row>
    <row r="10" spans="1:8" s="154" customFormat="1" ht="14.25" customHeight="1" x14ac:dyDescent="0.2">
      <c r="A10" s="171" t="s">
        <v>257</v>
      </c>
      <c r="B10" s="171" t="s">
        <v>258</v>
      </c>
      <c r="C10" s="171" t="s">
        <v>235</v>
      </c>
      <c r="D10" s="170">
        <v>17.57</v>
      </c>
      <c r="E10" s="170">
        <v>35.159999999999997</v>
      </c>
      <c r="F10" s="170">
        <v>66.23</v>
      </c>
      <c r="G10" s="170">
        <v>98.84</v>
      </c>
      <c r="H10" s="170"/>
    </row>
    <row r="11" spans="1:8" s="154" customFormat="1" ht="14.25" customHeight="1" x14ac:dyDescent="0.2">
      <c r="A11" s="171" t="s">
        <v>259</v>
      </c>
      <c r="B11" s="171" t="s">
        <v>260</v>
      </c>
      <c r="C11" s="171" t="s">
        <v>235</v>
      </c>
      <c r="D11" s="170">
        <v>9.7200000000000006</v>
      </c>
      <c r="E11" s="170">
        <v>24.4</v>
      </c>
      <c r="F11" s="170">
        <v>52.37</v>
      </c>
      <c r="G11" s="170">
        <v>99.21</v>
      </c>
      <c r="H11" s="170"/>
    </row>
    <row r="12" spans="1:8" s="154" customFormat="1" ht="14.25" customHeight="1" x14ac:dyDescent="0.2">
      <c r="A12" s="171" t="s">
        <v>261</v>
      </c>
      <c r="B12" s="171" t="s">
        <v>262</v>
      </c>
      <c r="C12" s="171" t="s">
        <v>235</v>
      </c>
      <c r="D12" s="170">
        <v>11.89</v>
      </c>
      <c r="E12" s="170">
        <v>31.18</v>
      </c>
      <c r="F12" s="170">
        <v>59.19</v>
      </c>
      <c r="G12" s="170">
        <v>98.18</v>
      </c>
      <c r="H12" s="170"/>
    </row>
    <row r="13" spans="1:8" s="154" customFormat="1" ht="14.25" customHeight="1" x14ac:dyDescent="0.2">
      <c r="A13" s="171" t="s">
        <v>263</v>
      </c>
      <c r="B13" s="171" t="s">
        <v>264</v>
      </c>
      <c r="C13" s="171" t="s">
        <v>235</v>
      </c>
      <c r="D13" s="170">
        <v>11.11</v>
      </c>
      <c r="E13" s="170">
        <v>32.74</v>
      </c>
      <c r="F13" s="170">
        <v>53.35</v>
      </c>
      <c r="G13" s="170">
        <v>98.37</v>
      </c>
      <c r="H13" s="170"/>
    </row>
    <row r="14" spans="1:8" s="154" customFormat="1" ht="14.25" customHeight="1" x14ac:dyDescent="0.2">
      <c r="A14" s="171" t="s">
        <v>265</v>
      </c>
      <c r="B14" s="171" t="s">
        <v>266</v>
      </c>
      <c r="C14" s="171" t="s">
        <v>235</v>
      </c>
      <c r="D14" s="170">
        <v>10.11</v>
      </c>
      <c r="E14" s="170">
        <v>36.68</v>
      </c>
      <c r="F14" s="170">
        <v>57.78</v>
      </c>
      <c r="G14" s="170">
        <v>98.81</v>
      </c>
      <c r="H14" s="170"/>
    </row>
    <row r="15" spans="1:8" s="154" customFormat="1" ht="14.25" customHeight="1" x14ac:dyDescent="0.2">
      <c r="A15" s="171" t="s">
        <v>267</v>
      </c>
      <c r="B15" s="171" t="s">
        <v>268</v>
      </c>
      <c r="C15" s="171" t="s">
        <v>235</v>
      </c>
      <c r="D15" s="170">
        <v>10.06</v>
      </c>
      <c r="E15" s="170">
        <v>34.799999999999997</v>
      </c>
      <c r="F15" s="170">
        <v>66.75</v>
      </c>
      <c r="G15" s="170">
        <v>98.48</v>
      </c>
      <c r="H15" s="170"/>
    </row>
    <row r="16" spans="1:8" s="154" customFormat="1" ht="14.25" customHeight="1" x14ac:dyDescent="0.2">
      <c r="A16" s="171" t="s">
        <v>269</v>
      </c>
      <c r="B16" s="171" t="s">
        <v>270</v>
      </c>
      <c r="C16" s="171" t="s">
        <v>235</v>
      </c>
      <c r="D16" s="170">
        <v>8.6</v>
      </c>
      <c r="E16" s="170">
        <v>35.6</v>
      </c>
      <c r="F16" s="170">
        <v>61.7</v>
      </c>
      <c r="G16" s="170">
        <v>98.77</v>
      </c>
      <c r="H16" s="170"/>
    </row>
    <row r="17" spans="1:8" s="154" customFormat="1" ht="14.25" customHeight="1" x14ac:dyDescent="0.2">
      <c r="A17" s="171" t="s">
        <v>272</v>
      </c>
      <c r="B17" s="171" t="s">
        <v>273</v>
      </c>
      <c r="C17" s="171" t="s">
        <v>235</v>
      </c>
      <c r="D17" s="170">
        <v>13.97</v>
      </c>
      <c r="E17" s="170">
        <v>32.58</v>
      </c>
      <c r="F17" s="170">
        <v>64.34</v>
      </c>
      <c r="G17" s="170">
        <v>99.19</v>
      </c>
      <c r="H17" s="170"/>
    </row>
    <row r="18" spans="1:8" s="154" customFormat="1" ht="14.25" customHeight="1" x14ac:dyDescent="0.2">
      <c r="A18" s="171" t="s">
        <v>274</v>
      </c>
      <c r="B18" s="171" t="s">
        <v>275</v>
      </c>
      <c r="C18" s="171" t="s">
        <v>235</v>
      </c>
      <c r="D18" s="170">
        <v>11.47</v>
      </c>
      <c r="E18" s="170">
        <v>30.12</v>
      </c>
      <c r="F18" s="170">
        <v>64.72</v>
      </c>
      <c r="G18" s="170">
        <v>99.12</v>
      </c>
      <c r="H18" s="170"/>
    </row>
    <row r="19" spans="1:8" s="154" customFormat="1" ht="14.25" customHeight="1" x14ac:dyDescent="0.2">
      <c r="A19" s="171" t="s">
        <v>276</v>
      </c>
      <c r="B19" s="171" t="s">
        <v>277</v>
      </c>
      <c r="C19" s="171" t="s">
        <v>235</v>
      </c>
      <c r="D19" s="170">
        <v>10.92</v>
      </c>
      <c r="E19" s="170">
        <v>37.76</v>
      </c>
      <c r="F19" s="170">
        <v>69.25</v>
      </c>
      <c r="G19" s="170">
        <v>99.06</v>
      </c>
      <c r="H19" s="170"/>
    </row>
    <row r="20" spans="1:8" s="154" customFormat="1" ht="14.25" customHeight="1" x14ac:dyDescent="0.2">
      <c r="A20" s="171" t="s">
        <v>278</v>
      </c>
      <c r="B20" s="171" t="s">
        <v>279</v>
      </c>
      <c r="C20" s="171" t="s">
        <v>235</v>
      </c>
      <c r="D20" s="170">
        <v>12.33</v>
      </c>
      <c r="E20" s="170">
        <v>37.86</v>
      </c>
      <c r="F20" s="170">
        <v>65.16</v>
      </c>
      <c r="G20" s="170">
        <v>98.89</v>
      </c>
      <c r="H20" s="170"/>
    </row>
    <row r="21" spans="1:8" s="154" customFormat="1" ht="14.25" customHeight="1" x14ac:dyDescent="0.2">
      <c r="A21" s="171" t="s">
        <v>280</v>
      </c>
      <c r="B21" s="171" t="s">
        <v>281</v>
      </c>
      <c r="C21" s="171" t="s">
        <v>235</v>
      </c>
      <c r="D21" s="170">
        <v>16.62</v>
      </c>
      <c r="E21" s="170">
        <v>37.090000000000003</v>
      </c>
      <c r="F21" s="170">
        <v>64.099999999999994</v>
      </c>
      <c r="G21" s="170">
        <v>99.33</v>
      </c>
      <c r="H21" s="170"/>
    </row>
    <row r="22" spans="1:8" s="154" customFormat="1" ht="14.25" customHeight="1" x14ac:dyDescent="0.2">
      <c r="A22" s="171" t="s">
        <v>282</v>
      </c>
      <c r="B22" s="171" t="s">
        <v>283</v>
      </c>
      <c r="C22" s="171" t="s">
        <v>235</v>
      </c>
      <c r="D22" s="170">
        <v>10.92</v>
      </c>
      <c r="E22" s="170">
        <v>35.14</v>
      </c>
      <c r="F22" s="170">
        <v>63.78</v>
      </c>
      <c r="G22" s="170">
        <v>98.87</v>
      </c>
      <c r="H22" s="170"/>
    </row>
    <row r="23" spans="1:8" s="154" customFormat="1" ht="14.25" customHeight="1" x14ac:dyDescent="0.2">
      <c r="A23" s="171" t="s">
        <v>284</v>
      </c>
      <c r="B23" s="171" t="s">
        <v>285</v>
      </c>
      <c r="C23" s="171" t="s">
        <v>235</v>
      </c>
      <c r="D23" s="170">
        <v>11.88</v>
      </c>
      <c r="E23" s="170">
        <v>36.130000000000003</v>
      </c>
      <c r="F23" s="170">
        <v>62.36</v>
      </c>
      <c r="G23" s="170">
        <v>98.1</v>
      </c>
      <c r="H23" s="170"/>
    </row>
    <row r="24" spans="1:8" s="154" customFormat="1" ht="14.25" customHeight="1" x14ac:dyDescent="0.2">
      <c r="A24" s="171" t="s">
        <v>286</v>
      </c>
      <c r="B24" s="171" t="s">
        <v>287</v>
      </c>
      <c r="C24" s="171" t="s">
        <v>235</v>
      </c>
      <c r="D24" s="170">
        <v>10.37</v>
      </c>
      <c r="E24" s="170">
        <v>34.78</v>
      </c>
      <c r="F24" s="170">
        <v>62.41</v>
      </c>
      <c r="G24" s="170">
        <v>98.56</v>
      </c>
      <c r="H24" s="170"/>
    </row>
    <row r="25" spans="1:8" s="154" customFormat="1" ht="14.25" customHeight="1" x14ac:dyDescent="0.2">
      <c r="A25" s="171" t="s">
        <v>288</v>
      </c>
      <c r="B25" s="171" t="s">
        <v>289</v>
      </c>
      <c r="C25" s="171" t="s">
        <v>235</v>
      </c>
      <c r="D25" s="170">
        <v>14.28</v>
      </c>
      <c r="E25" s="170">
        <v>35.21</v>
      </c>
      <c r="F25" s="170">
        <v>59.33</v>
      </c>
      <c r="G25" s="170">
        <v>98.49</v>
      </c>
      <c r="H25" s="170"/>
    </row>
    <row r="26" spans="1:8" s="154" customFormat="1" ht="14.25" customHeight="1" x14ac:dyDescent="0.2">
      <c r="A26" s="171" t="s">
        <v>290</v>
      </c>
      <c r="B26" s="171" t="s">
        <v>291</v>
      </c>
      <c r="C26" s="171" t="s">
        <v>235</v>
      </c>
      <c r="D26" s="170">
        <v>10.44</v>
      </c>
      <c r="E26" s="170">
        <v>36.18</v>
      </c>
      <c r="F26" s="170">
        <v>58.28</v>
      </c>
      <c r="G26" s="170">
        <v>98.78</v>
      </c>
      <c r="H26" s="170"/>
    </row>
    <row r="27" spans="1:8" s="154" customFormat="1" ht="14.25" customHeight="1" x14ac:dyDescent="0.2">
      <c r="A27" s="171" t="s">
        <v>292</v>
      </c>
      <c r="B27" s="171" t="s">
        <v>293</v>
      </c>
      <c r="C27" s="171" t="s">
        <v>235</v>
      </c>
      <c r="D27" s="170">
        <v>13.83</v>
      </c>
      <c r="E27" s="170">
        <v>28.9</v>
      </c>
      <c r="F27" s="170">
        <v>55.72</v>
      </c>
      <c r="G27" s="170">
        <v>99.3</v>
      </c>
      <c r="H27" s="170"/>
    </row>
    <row r="28" spans="1:8" s="154" customFormat="1" ht="14.25" customHeight="1" x14ac:dyDescent="0.2">
      <c r="A28" s="171" t="s">
        <v>294</v>
      </c>
      <c r="B28" s="171" t="s">
        <v>295</v>
      </c>
      <c r="C28" s="171" t="s">
        <v>235</v>
      </c>
      <c r="D28" s="170">
        <v>14.93</v>
      </c>
      <c r="E28" s="170">
        <v>40.020000000000003</v>
      </c>
      <c r="F28" s="170">
        <v>62.02</v>
      </c>
      <c r="G28" s="170">
        <v>99.72</v>
      </c>
      <c r="H28" s="170"/>
    </row>
    <row r="29" spans="1:8" s="154" customFormat="1" ht="14.25" customHeight="1" x14ac:dyDescent="0.2">
      <c r="A29" s="171" t="s">
        <v>296</v>
      </c>
      <c r="B29" s="171" t="s">
        <v>297</v>
      </c>
      <c r="C29" s="171" t="s">
        <v>235</v>
      </c>
      <c r="D29" s="170">
        <v>9.77</v>
      </c>
      <c r="E29" s="170">
        <v>37.06</v>
      </c>
      <c r="F29" s="170">
        <v>59.12</v>
      </c>
      <c r="G29" s="170">
        <v>98.58</v>
      </c>
      <c r="H29" s="170"/>
    </row>
    <row r="30" spans="1:8" s="154" customFormat="1" ht="14.25" customHeight="1" x14ac:dyDescent="0.2">
      <c r="A30" s="171" t="s">
        <v>298</v>
      </c>
      <c r="B30" s="171" t="s">
        <v>299</v>
      </c>
      <c r="C30" s="171" t="s">
        <v>235</v>
      </c>
      <c r="D30" s="170">
        <v>8.0500000000000007</v>
      </c>
      <c r="E30" s="170">
        <v>25.1</v>
      </c>
      <c r="F30" s="170">
        <v>53.92</v>
      </c>
      <c r="G30" s="170">
        <v>99.01</v>
      </c>
      <c r="H30" s="170"/>
    </row>
    <row r="31" spans="1:8" s="154" customFormat="1" ht="14.25" customHeight="1" x14ac:dyDescent="0.2">
      <c r="A31" s="171" t="s">
        <v>300</v>
      </c>
      <c r="B31" s="171" t="s">
        <v>301</v>
      </c>
      <c r="C31" s="171" t="s">
        <v>235</v>
      </c>
      <c r="D31" s="170">
        <v>18.850000000000001</v>
      </c>
      <c r="E31" s="170">
        <v>26.9</v>
      </c>
      <c r="F31" s="170">
        <v>64.03</v>
      </c>
      <c r="G31" s="170">
        <v>98.43</v>
      </c>
      <c r="H31" s="170"/>
    </row>
    <row r="32" spans="1:8" s="154" customFormat="1" ht="14.25" customHeight="1" x14ac:dyDescent="0.2">
      <c r="A32" s="171" t="s">
        <v>302</v>
      </c>
      <c r="B32" s="171" t="s">
        <v>303</v>
      </c>
      <c r="C32" s="171" t="s">
        <v>235</v>
      </c>
      <c r="D32" s="170">
        <v>25.04</v>
      </c>
      <c r="E32" s="170">
        <v>48.14</v>
      </c>
      <c r="F32" s="170">
        <v>67.540000000000006</v>
      </c>
      <c r="G32" s="170">
        <v>99.97</v>
      </c>
      <c r="H32" s="170"/>
    </row>
    <row r="33" spans="1:8" s="154" customFormat="1" ht="14.25" customHeight="1" x14ac:dyDescent="0.2">
      <c r="A33" s="171" t="s">
        <v>304</v>
      </c>
      <c r="B33" s="171" t="s">
        <v>305</v>
      </c>
      <c r="C33" s="171" t="s">
        <v>235</v>
      </c>
      <c r="D33" s="170">
        <v>17.57</v>
      </c>
      <c r="E33" s="170">
        <v>34.96</v>
      </c>
      <c r="F33" s="170">
        <v>70.349999999999994</v>
      </c>
      <c r="G33" s="170">
        <v>99.73</v>
      </c>
      <c r="H33" s="170"/>
    </row>
    <row r="34" spans="1:8" s="154" customFormat="1" ht="14.25" customHeight="1" x14ac:dyDescent="0.2">
      <c r="A34" s="171" t="s">
        <v>306</v>
      </c>
      <c r="B34" s="171" t="s">
        <v>307</v>
      </c>
      <c r="C34" s="171" t="s">
        <v>235</v>
      </c>
      <c r="D34" s="170">
        <v>14.2</v>
      </c>
      <c r="E34" s="170">
        <v>40.51</v>
      </c>
      <c r="F34" s="170">
        <v>66.260000000000005</v>
      </c>
      <c r="G34" s="170">
        <v>99.59</v>
      </c>
      <c r="H34" s="170"/>
    </row>
    <row r="35" spans="1:8" s="154" customFormat="1" ht="14.25" customHeight="1" x14ac:dyDescent="0.2">
      <c r="A35" s="171" t="s">
        <v>308</v>
      </c>
      <c r="B35" s="171" t="s">
        <v>309</v>
      </c>
      <c r="C35" s="171" t="s">
        <v>235</v>
      </c>
      <c r="D35" s="170">
        <v>10.86</v>
      </c>
      <c r="E35" s="170">
        <v>28.44</v>
      </c>
      <c r="F35" s="170">
        <v>60.13</v>
      </c>
      <c r="G35" s="170">
        <v>97.53</v>
      </c>
      <c r="H35" s="170"/>
    </row>
    <row r="36" spans="1:8" s="154" customFormat="1" ht="14.25" customHeight="1" x14ac:dyDescent="0.2">
      <c r="A36" s="171" t="s">
        <v>310</v>
      </c>
      <c r="B36" s="171" t="s">
        <v>311</v>
      </c>
      <c r="C36" s="171" t="s">
        <v>235</v>
      </c>
      <c r="D36" s="170">
        <v>4.95</v>
      </c>
      <c r="E36" s="170">
        <v>27.36</v>
      </c>
      <c r="F36" s="170">
        <v>55.78</v>
      </c>
      <c r="G36" s="170">
        <v>99.61</v>
      </c>
      <c r="H36" s="170"/>
    </row>
    <row r="37" spans="1:8" s="154" customFormat="1" ht="14.25" customHeight="1" x14ac:dyDescent="0.2">
      <c r="A37" s="171" t="s">
        <v>312</v>
      </c>
      <c r="B37" s="171" t="s">
        <v>313</v>
      </c>
      <c r="C37" s="171" t="s">
        <v>235</v>
      </c>
      <c r="D37" s="170">
        <v>13.26</v>
      </c>
      <c r="E37" s="170">
        <v>35.19</v>
      </c>
      <c r="F37" s="170">
        <v>68.3</v>
      </c>
      <c r="G37" s="170">
        <v>97.47</v>
      </c>
      <c r="H37" s="170"/>
    </row>
    <row r="38" spans="1:8" s="154" customFormat="1" ht="14.25" customHeight="1" x14ac:dyDescent="0.2">
      <c r="A38" s="171" t="s">
        <v>314</v>
      </c>
      <c r="B38" s="171" t="s">
        <v>315</v>
      </c>
      <c r="C38" s="171" t="s">
        <v>235</v>
      </c>
      <c r="D38" s="170">
        <v>9.56</v>
      </c>
      <c r="E38" s="170">
        <v>35.43</v>
      </c>
      <c r="F38" s="170">
        <v>64.17</v>
      </c>
      <c r="G38" s="170">
        <v>99.33</v>
      </c>
      <c r="H38" s="170"/>
    </row>
    <row r="39" spans="1:8" s="154" customFormat="1" ht="14.25" customHeight="1" x14ac:dyDescent="0.2">
      <c r="A39" s="171" t="s">
        <v>316</v>
      </c>
      <c r="B39" s="171" t="s">
        <v>317</v>
      </c>
      <c r="C39" s="171" t="s">
        <v>235</v>
      </c>
      <c r="D39" s="170">
        <v>7.94</v>
      </c>
      <c r="E39" s="170">
        <v>30.51</v>
      </c>
      <c r="F39" s="170">
        <v>54.5</v>
      </c>
      <c r="G39" s="170">
        <v>97.64</v>
      </c>
      <c r="H39" s="170"/>
    </row>
    <row r="40" spans="1:8" s="154" customFormat="1" ht="14.25" customHeight="1" x14ac:dyDescent="0.2">
      <c r="A40" s="171" t="s">
        <v>318</v>
      </c>
      <c r="B40" s="171" t="s">
        <v>319</v>
      </c>
      <c r="C40" s="171" t="s">
        <v>235</v>
      </c>
      <c r="D40" s="170">
        <v>11.89</v>
      </c>
      <c r="E40" s="170">
        <v>25.25</v>
      </c>
      <c r="F40" s="170">
        <v>52.2</v>
      </c>
      <c r="G40" s="170">
        <v>94.69</v>
      </c>
      <c r="H40" s="170"/>
    </row>
    <row r="41" spans="1:8" s="154" customFormat="1" ht="14.25" customHeight="1" x14ac:dyDescent="0.2">
      <c r="A41" s="171" t="s">
        <v>320</v>
      </c>
      <c r="B41" s="171" t="s">
        <v>321</v>
      </c>
      <c r="C41" s="171" t="s">
        <v>235</v>
      </c>
      <c r="D41" s="170">
        <v>15.67</v>
      </c>
      <c r="E41" s="170">
        <v>37.590000000000003</v>
      </c>
      <c r="F41" s="170">
        <v>63.72</v>
      </c>
      <c r="G41" s="170">
        <v>99.09</v>
      </c>
      <c r="H41" s="170"/>
    </row>
    <row r="42" spans="1:8" s="154" customFormat="1" ht="14.25" customHeight="1" x14ac:dyDescent="0.2">
      <c r="A42" s="171" t="s">
        <v>322</v>
      </c>
      <c r="B42" s="171" t="s">
        <v>323</v>
      </c>
      <c r="C42" s="171" t="s">
        <v>235</v>
      </c>
      <c r="D42" s="170">
        <v>12.26</v>
      </c>
      <c r="E42" s="170">
        <v>37.99</v>
      </c>
      <c r="F42" s="170">
        <v>57.51</v>
      </c>
      <c r="G42" s="170">
        <v>97.29</v>
      </c>
      <c r="H42" s="170"/>
    </row>
    <row r="43" spans="1:8" s="154" customFormat="1" ht="14.25" customHeight="1" x14ac:dyDescent="0.2">
      <c r="A43" s="171" t="s">
        <v>324</v>
      </c>
      <c r="B43" s="171" t="s">
        <v>325</v>
      </c>
      <c r="C43" s="171" t="s">
        <v>235</v>
      </c>
      <c r="D43" s="170">
        <v>10.7</v>
      </c>
      <c r="E43" s="170">
        <v>32.020000000000003</v>
      </c>
      <c r="F43" s="170">
        <v>71.3</v>
      </c>
      <c r="G43" s="170">
        <v>98.75</v>
      </c>
      <c r="H43" s="170"/>
    </row>
    <row r="44" spans="1:8" s="154" customFormat="1" ht="14.25" customHeight="1" x14ac:dyDescent="0.2">
      <c r="A44" s="171" t="s">
        <v>326</v>
      </c>
      <c r="B44" s="171" t="s">
        <v>327</v>
      </c>
      <c r="C44" s="171" t="s">
        <v>235</v>
      </c>
      <c r="D44" s="170">
        <v>10.09</v>
      </c>
      <c r="E44" s="170">
        <v>33.409999999999997</v>
      </c>
      <c r="F44" s="170">
        <v>58.28</v>
      </c>
      <c r="G44" s="170">
        <v>97.93</v>
      </c>
      <c r="H44" s="170"/>
    </row>
    <row r="45" spans="1:8" s="154" customFormat="1" ht="14.25" customHeight="1" x14ac:dyDescent="0.2">
      <c r="A45" s="171" t="s">
        <v>328</v>
      </c>
      <c r="B45" s="171" t="s">
        <v>329</v>
      </c>
      <c r="C45" s="171" t="s">
        <v>235</v>
      </c>
      <c r="D45" s="170">
        <v>8.4700000000000006</v>
      </c>
      <c r="E45" s="170">
        <v>34.6</v>
      </c>
      <c r="F45" s="170">
        <v>59.3</v>
      </c>
      <c r="G45" s="170">
        <v>98.67</v>
      </c>
      <c r="H45" s="170"/>
    </row>
    <row r="46" spans="1:8" s="154" customFormat="1" ht="14.25" customHeight="1" x14ac:dyDescent="0.2">
      <c r="A46" s="171" t="s">
        <v>330</v>
      </c>
      <c r="B46" s="171" t="s">
        <v>331</v>
      </c>
      <c r="C46" s="171" t="s">
        <v>235</v>
      </c>
      <c r="D46" s="170">
        <v>10.3</v>
      </c>
      <c r="E46" s="170">
        <v>34.53</v>
      </c>
      <c r="F46" s="170">
        <v>61.52</v>
      </c>
      <c r="G46" s="170">
        <v>97.07</v>
      </c>
      <c r="H46" s="170"/>
    </row>
    <row r="47" spans="1:8" s="154" customFormat="1" ht="14.25" customHeight="1" x14ac:dyDescent="0.2">
      <c r="A47" s="171" t="s">
        <v>332</v>
      </c>
      <c r="B47" s="171" t="s">
        <v>333</v>
      </c>
      <c r="C47" s="171" t="s">
        <v>235</v>
      </c>
      <c r="D47" s="170">
        <v>13.37</v>
      </c>
      <c r="E47" s="170">
        <v>41.09</v>
      </c>
      <c r="F47" s="170">
        <v>60.08</v>
      </c>
      <c r="G47" s="170">
        <v>99.52</v>
      </c>
      <c r="H47" s="170"/>
    </row>
    <row r="48" spans="1:8" s="154" customFormat="1" ht="14.25" customHeight="1" x14ac:dyDescent="0.2">
      <c r="A48" s="171" t="s">
        <v>334</v>
      </c>
      <c r="B48" s="171" t="s">
        <v>335</v>
      </c>
      <c r="C48" s="171" t="s">
        <v>235</v>
      </c>
      <c r="D48" s="170">
        <v>12.51</v>
      </c>
      <c r="E48" s="170">
        <v>30.43</v>
      </c>
      <c r="F48" s="170">
        <v>62.67</v>
      </c>
      <c r="G48" s="170">
        <v>99.2</v>
      </c>
      <c r="H48" s="170"/>
    </row>
    <row r="49" spans="1:8" s="154" customFormat="1" ht="14.25" customHeight="1" x14ac:dyDescent="0.2">
      <c r="A49" s="171" t="s">
        <v>336</v>
      </c>
      <c r="B49" s="171" t="s">
        <v>337</v>
      </c>
      <c r="C49" s="171" t="s">
        <v>235</v>
      </c>
      <c r="D49" s="170">
        <v>13.09</v>
      </c>
      <c r="E49" s="170">
        <v>29.05</v>
      </c>
      <c r="F49" s="170">
        <v>65.12</v>
      </c>
      <c r="G49" s="170">
        <v>93.2</v>
      </c>
      <c r="H49" s="170"/>
    </row>
    <row r="50" spans="1:8" s="154" customFormat="1" ht="14.25" customHeight="1" x14ac:dyDescent="0.2">
      <c r="A50" s="171" t="s">
        <v>338</v>
      </c>
      <c r="B50" s="171" t="s">
        <v>339</v>
      </c>
      <c r="C50" s="171" t="s">
        <v>235</v>
      </c>
      <c r="D50" s="170">
        <v>8.66</v>
      </c>
      <c r="E50" s="170">
        <v>30.52</v>
      </c>
      <c r="F50" s="170">
        <v>60.37</v>
      </c>
      <c r="G50" s="170">
        <v>99.52</v>
      </c>
      <c r="H50" s="170"/>
    </row>
    <row r="51" spans="1:8" s="154" customFormat="1" ht="14.25" customHeight="1" x14ac:dyDescent="0.2">
      <c r="A51" s="171" t="s">
        <v>340</v>
      </c>
      <c r="B51" s="171" t="s">
        <v>341</v>
      </c>
      <c r="C51" s="171" t="s">
        <v>235</v>
      </c>
      <c r="D51" s="170">
        <v>13.75</v>
      </c>
      <c r="E51" s="170">
        <v>36.58</v>
      </c>
      <c r="F51" s="170">
        <v>61.81</v>
      </c>
      <c r="G51" s="170">
        <v>99.39</v>
      </c>
      <c r="H51" s="170"/>
    </row>
    <row r="52" spans="1:8" s="154" customFormat="1" ht="14.25" customHeight="1" x14ac:dyDescent="0.2">
      <c r="A52" s="171" t="s">
        <v>342</v>
      </c>
      <c r="B52" s="171" t="s">
        <v>343</v>
      </c>
      <c r="C52" s="171" t="s">
        <v>235</v>
      </c>
      <c r="D52" s="170">
        <v>8.39</v>
      </c>
      <c r="E52" s="170">
        <v>34.53</v>
      </c>
      <c r="F52" s="170">
        <v>58.53</v>
      </c>
      <c r="G52" s="170">
        <v>98.88</v>
      </c>
      <c r="H52" s="170"/>
    </row>
    <row r="53" spans="1:8" s="154" customFormat="1" ht="14.25" customHeight="1" x14ac:dyDescent="0.2">
      <c r="A53" s="171" t="s">
        <v>344</v>
      </c>
      <c r="B53" s="171" t="s">
        <v>345</v>
      </c>
      <c r="C53" s="171" t="s">
        <v>235</v>
      </c>
      <c r="D53" s="170">
        <v>10.6</v>
      </c>
      <c r="E53" s="170">
        <v>29.57</v>
      </c>
      <c r="F53" s="170">
        <v>57.67</v>
      </c>
      <c r="G53" s="170">
        <v>98.52</v>
      </c>
      <c r="H53" s="170"/>
    </row>
    <row r="54" spans="1:8" s="154" customFormat="1" ht="14.25" customHeight="1" x14ac:dyDescent="0.2">
      <c r="A54" s="171" t="s">
        <v>346</v>
      </c>
      <c r="B54" s="171" t="s">
        <v>347</v>
      </c>
      <c r="C54" s="171" t="s">
        <v>235</v>
      </c>
      <c r="D54" s="170">
        <v>11.45</v>
      </c>
      <c r="E54" s="170">
        <v>33.43</v>
      </c>
      <c r="F54" s="170">
        <v>64.56</v>
      </c>
      <c r="G54" s="170">
        <v>98.49</v>
      </c>
      <c r="H54" s="170"/>
    </row>
    <row r="55" spans="1:8" s="154" customFormat="1" ht="14.25" customHeight="1" x14ac:dyDescent="0.2">
      <c r="A55" s="171" t="s">
        <v>348</v>
      </c>
      <c r="B55" s="171" t="s">
        <v>349</v>
      </c>
      <c r="C55" s="171" t="s">
        <v>235</v>
      </c>
      <c r="D55" s="170">
        <v>14.57</v>
      </c>
      <c r="E55" s="170">
        <v>29.82</v>
      </c>
      <c r="F55" s="170">
        <v>56.67</v>
      </c>
      <c r="G55" s="170">
        <v>99.11</v>
      </c>
      <c r="H55" s="170"/>
    </row>
    <row r="56" spans="1:8" s="154" customFormat="1" ht="14.25" customHeight="1" x14ac:dyDescent="0.2">
      <c r="A56" s="171" t="s">
        <v>350</v>
      </c>
      <c r="B56" s="171" t="s">
        <v>351</v>
      </c>
      <c r="C56" s="171" t="s">
        <v>235</v>
      </c>
      <c r="D56" s="170">
        <v>8.9600000000000009</v>
      </c>
      <c r="E56" s="170">
        <v>27.03</v>
      </c>
      <c r="F56" s="170">
        <v>66.760000000000005</v>
      </c>
      <c r="G56" s="170">
        <v>99.36</v>
      </c>
      <c r="H56" s="170"/>
    </row>
    <row r="57" spans="1:8" s="154" customFormat="1" ht="14.25" customHeight="1" x14ac:dyDescent="0.2">
      <c r="A57" s="171" t="s">
        <v>352</v>
      </c>
      <c r="B57" s="171" t="s">
        <v>353</v>
      </c>
      <c r="C57" s="171" t="s">
        <v>235</v>
      </c>
      <c r="D57" s="170">
        <v>8.98</v>
      </c>
      <c r="E57" s="170">
        <v>36.28</v>
      </c>
      <c r="F57" s="170">
        <v>66.94</v>
      </c>
      <c r="G57" s="170">
        <v>99.21</v>
      </c>
      <c r="H57" s="170"/>
    </row>
    <row r="58" spans="1:8" s="154" customFormat="1" ht="14.25" customHeight="1" x14ac:dyDescent="0.2">
      <c r="A58" s="171" t="s">
        <v>354</v>
      </c>
      <c r="B58" s="171" t="s">
        <v>355</v>
      </c>
      <c r="C58" s="171" t="s">
        <v>235</v>
      </c>
      <c r="D58" s="170">
        <v>8.7100000000000009</v>
      </c>
      <c r="E58" s="170">
        <v>29.22</v>
      </c>
      <c r="F58" s="170">
        <v>48.14</v>
      </c>
      <c r="G58" s="170">
        <v>96.49</v>
      </c>
      <c r="H58" s="170"/>
    </row>
    <row r="59" spans="1:8" s="154" customFormat="1" ht="14.25" customHeight="1" x14ac:dyDescent="0.2">
      <c r="A59" s="171" t="s">
        <v>356</v>
      </c>
      <c r="B59" s="171" t="s">
        <v>357</v>
      </c>
      <c r="C59" s="171" t="s">
        <v>235</v>
      </c>
      <c r="D59" s="170">
        <v>7.85</v>
      </c>
      <c r="E59" s="170">
        <v>35.96</v>
      </c>
      <c r="F59" s="170">
        <v>61.19</v>
      </c>
      <c r="G59" s="170">
        <v>98.76</v>
      </c>
      <c r="H59" s="170"/>
    </row>
    <row r="60" spans="1:8" s="154" customFormat="1" ht="14.25" customHeight="1" x14ac:dyDescent="0.2">
      <c r="A60" s="171" t="s">
        <v>358</v>
      </c>
      <c r="B60" s="171" t="s">
        <v>359</v>
      </c>
      <c r="C60" s="171" t="s">
        <v>235</v>
      </c>
      <c r="D60" s="170">
        <v>7.43</v>
      </c>
      <c r="E60" s="170">
        <v>30.69</v>
      </c>
      <c r="F60" s="170">
        <v>58.74</v>
      </c>
      <c r="G60" s="170">
        <v>98.15</v>
      </c>
      <c r="H60" s="170"/>
    </row>
    <row r="61" spans="1:8" s="154" customFormat="1" ht="14.25" customHeight="1" x14ac:dyDescent="0.2">
      <c r="A61" s="171" t="s">
        <v>360</v>
      </c>
      <c r="B61" s="171" t="s">
        <v>361</v>
      </c>
      <c r="C61" s="171" t="s">
        <v>235</v>
      </c>
      <c r="D61" s="170">
        <v>9.43</v>
      </c>
      <c r="E61" s="170">
        <v>28.81</v>
      </c>
      <c r="F61" s="170">
        <v>58.83</v>
      </c>
      <c r="G61" s="170">
        <v>97.19</v>
      </c>
      <c r="H61" s="170"/>
    </row>
    <row r="62" spans="1:8" s="154" customFormat="1" ht="14.25" customHeight="1" x14ac:dyDescent="0.2">
      <c r="A62" s="171" t="s">
        <v>362</v>
      </c>
      <c r="B62" s="171" t="s">
        <v>363</v>
      </c>
      <c r="C62" s="171" t="s">
        <v>235</v>
      </c>
      <c r="D62" s="170">
        <v>13.58</v>
      </c>
      <c r="E62" s="170">
        <v>45.66</v>
      </c>
      <c r="F62" s="170">
        <v>69.09</v>
      </c>
      <c r="G62" s="170">
        <v>98.65</v>
      </c>
      <c r="H62" s="170"/>
    </row>
    <row r="63" spans="1:8" s="154" customFormat="1" ht="14.25" customHeight="1" x14ac:dyDescent="0.2">
      <c r="A63" s="171" t="s">
        <v>364</v>
      </c>
      <c r="B63" s="171" t="s">
        <v>365</v>
      </c>
      <c r="C63" s="171" t="s">
        <v>235</v>
      </c>
      <c r="D63" s="170">
        <v>10.25</v>
      </c>
      <c r="E63" s="170">
        <v>30.12</v>
      </c>
      <c r="F63" s="170">
        <v>55.26</v>
      </c>
      <c r="G63" s="170">
        <v>98.74</v>
      </c>
      <c r="H63" s="170"/>
    </row>
    <row r="64" spans="1:8" s="154" customFormat="1" ht="14.25" customHeight="1" x14ac:dyDescent="0.2">
      <c r="A64" s="171" t="s">
        <v>366</v>
      </c>
      <c r="B64" s="171" t="s">
        <v>367</v>
      </c>
      <c r="C64" s="171" t="s">
        <v>235</v>
      </c>
      <c r="D64" s="170">
        <v>9.5299999999999994</v>
      </c>
      <c r="E64" s="170">
        <v>33.94</v>
      </c>
      <c r="F64" s="170">
        <v>63.98</v>
      </c>
      <c r="G64" s="170">
        <v>97.95</v>
      </c>
      <c r="H64" s="170"/>
    </row>
    <row r="65" spans="1:8" s="154" customFormat="1" ht="14.25" customHeight="1" x14ac:dyDescent="0.2">
      <c r="A65" s="171" t="s">
        <v>368</v>
      </c>
      <c r="B65" s="171" t="s">
        <v>369</v>
      </c>
      <c r="C65" s="171" t="s">
        <v>235</v>
      </c>
      <c r="D65" s="170">
        <v>10.96</v>
      </c>
      <c r="E65" s="170">
        <v>31.91</v>
      </c>
      <c r="F65" s="170">
        <v>60.16</v>
      </c>
      <c r="G65" s="170">
        <v>96.15</v>
      </c>
      <c r="H65" s="170"/>
    </row>
    <row r="66" spans="1:8" s="154" customFormat="1" ht="14.25" customHeight="1" x14ac:dyDescent="0.2">
      <c r="A66" s="171" t="s">
        <v>370</v>
      </c>
      <c r="B66" s="171" t="s">
        <v>371</v>
      </c>
      <c r="C66" s="171" t="s">
        <v>235</v>
      </c>
      <c r="D66" s="170">
        <v>7.43</v>
      </c>
      <c r="E66" s="170">
        <v>28.25</v>
      </c>
      <c r="F66" s="170">
        <v>46.3</v>
      </c>
      <c r="G66" s="170">
        <v>97.25</v>
      </c>
      <c r="H66" s="170"/>
    </row>
    <row r="67" spans="1:8" s="154" customFormat="1" ht="14.25" customHeight="1" x14ac:dyDescent="0.2">
      <c r="A67" s="171" t="s">
        <v>372</v>
      </c>
      <c r="B67" s="171" t="s">
        <v>373</v>
      </c>
      <c r="C67" s="171" t="s">
        <v>235</v>
      </c>
      <c r="D67" s="170">
        <v>11.11</v>
      </c>
      <c r="E67" s="170">
        <v>34.67</v>
      </c>
      <c r="F67" s="170">
        <v>59.74</v>
      </c>
      <c r="G67" s="170">
        <v>99.36</v>
      </c>
      <c r="H67" s="170"/>
    </row>
    <row r="68" spans="1:8" s="154" customFormat="1" ht="14.25" customHeight="1" x14ac:dyDescent="0.2">
      <c r="A68" s="171" t="s">
        <v>374</v>
      </c>
      <c r="B68" s="171" t="s">
        <v>375</v>
      </c>
      <c r="C68" s="171" t="s">
        <v>235</v>
      </c>
      <c r="D68" s="170">
        <v>10.68</v>
      </c>
      <c r="E68" s="170">
        <v>33.24</v>
      </c>
      <c r="F68" s="170">
        <v>63.9</v>
      </c>
      <c r="G68" s="170">
        <v>98.88</v>
      </c>
      <c r="H68" s="170"/>
    </row>
    <row r="69" spans="1:8" s="154" customFormat="1" ht="14.25" customHeight="1" x14ac:dyDescent="0.2">
      <c r="A69" s="171" t="s">
        <v>376</v>
      </c>
      <c r="B69" s="171" t="s">
        <v>377</v>
      </c>
      <c r="C69" s="171" t="s">
        <v>235</v>
      </c>
      <c r="D69" s="170">
        <v>11.31</v>
      </c>
      <c r="E69" s="170">
        <v>33.31</v>
      </c>
      <c r="F69" s="170">
        <v>66.72</v>
      </c>
      <c r="G69" s="170">
        <v>97.98</v>
      </c>
      <c r="H69" s="170"/>
    </row>
    <row r="70" spans="1:8" s="154" customFormat="1" ht="14.25" customHeight="1" x14ac:dyDescent="0.2">
      <c r="A70" s="171" t="s">
        <v>378</v>
      </c>
      <c r="B70" s="171" t="s">
        <v>379</v>
      </c>
      <c r="C70" s="171" t="s">
        <v>235</v>
      </c>
      <c r="D70" s="170">
        <v>11.43</v>
      </c>
      <c r="E70" s="170">
        <v>36.71</v>
      </c>
      <c r="F70" s="170">
        <v>59.07</v>
      </c>
      <c r="G70" s="170">
        <v>98.27</v>
      </c>
      <c r="H70" s="170"/>
    </row>
    <row r="71" spans="1:8" s="154" customFormat="1" ht="14.25" customHeight="1" x14ac:dyDescent="0.2">
      <c r="A71" s="171" t="s">
        <v>380</v>
      </c>
      <c r="B71" s="171" t="s">
        <v>381</v>
      </c>
      <c r="C71" s="171" t="s">
        <v>235</v>
      </c>
      <c r="D71" s="170">
        <v>10.18</v>
      </c>
      <c r="E71" s="170">
        <v>36.81</v>
      </c>
      <c r="F71" s="170">
        <v>57.7</v>
      </c>
      <c r="G71" s="170">
        <v>94.19</v>
      </c>
      <c r="H71" s="170"/>
    </row>
    <row r="72" spans="1:8" s="154" customFormat="1" ht="14.25" customHeight="1" x14ac:dyDescent="0.2">
      <c r="A72" s="171" t="s">
        <v>382</v>
      </c>
      <c r="B72" s="171" t="s">
        <v>383</v>
      </c>
      <c r="C72" s="171" t="s">
        <v>235</v>
      </c>
      <c r="D72" s="170">
        <v>10.23</v>
      </c>
      <c r="E72" s="170">
        <v>31.49</v>
      </c>
      <c r="F72" s="170">
        <v>55.38</v>
      </c>
      <c r="G72" s="170">
        <v>97.97</v>
      </c>
      <c r="H72" s="170"/>
    </row>
    <row r="73" spans="1:8" s="154" customFormat="1" ht="14.25" customHeight="1" x14ac:dyDescent="0.2">
      <c r="A73" s="171" t="s">
        <v>384</v>
      </c>
      <c r="B73" s="171" t="s">
        <v>385</v>
      </c>
      <c r="C73" s="171" t="s">
        <v>235</v>
      </c>
      <c r="D73" s="170">
        <v>10.06</v>
      </c>
      <c r="E73" s="170">
        <v>36.89</v>
      </c>
      <c r="F73" s="170">
        <v>65.28</v>
      </c>
      <c r="G73" s="170">
        <v>98.79</v>
      </c>
      <c r="H73" s="170"/>
    </row>
    <row r="74" spans="1:8" ht="14.25" customHeight="1" x14ac:dyDescent="0.2">
      <c r="A74" s="147"/>
      <c r="B74" s="146"/>
      <c r="C74" s="146"/>
      <c r="D74" s="146"/>
      <c r="E74" s="146"/>
      <c r="F74" s="146"/>
      <c r="G74" s="146"/>
      <c r="H74" s="146"/>
    </row>
    <row r="75" spans="1:8" ht="14.25" customHeight="1" x14ac:dyDescent="0.2">
      <c r="A75" s="147" t="s">
        <v>1995</v>
      </c>
      <c r="B75" s="146"/>
      <c r="C75" s="146"/>
      <c r="D75" s="146"/>
      <c r="E75" s="146"/>
      <c r="F75" s="146"/>
      <c r="G75" s="146"/>
      <c r="H75" s="146"/>
    </row>
    <row r="76" spans="1:8" s="147" customFormat="1" ht="15" x14ac:dyDescent="0.2">
      <c r="A76" s="145" t="s">
        <v>245</v>
      </c>
      <c r="B76" s="145" t="s">
        <v>520</v>
      </c>
      <c r="C76" s="145" t="s">
        <v>1117</v>
      </c>
      <c r="D76" s="166" t="s">
        <v>506</v>
      </c>
      <c r="E76" s="166" t="s">
        <v>507</v>
      </c>
      <c r="F76" s="166" t="s">
        <v>508</v>
      </c>
      <c r="G76" s="166" t="s">
        <v>509</v>
      </c>
      <c r="H76" s="144"/>
    </row>
    <row r="77" spans="1:8" x14ac:dyDescent="0.2">
      <c r="A77" s="168" t="s">
        <v>1994</v>
      </c>
      <c r="B77" s="168" t="s">
        <v>1993</v>
      </c>
      <c r="C77" s="168" t="s">
        <v>238</v>
      </c>
      <c r="D77" s="167">
        <v>20.54</v>
      </c>
      <c r="E77" s="167">
        <v>42.4</v>
      </c>
      <c r="F77" s="167">
        <v>80.28</v>
      </c>
      <c r="G77" s="167">
        <v>97.72</v>
      </c>
      <c r="H77" s="167"/>
    </row>
    <row r="78" spans="1:8" ht="14.25" customHeight="1" x14ac:dyDescent="0.2">
      <c r="A78" s="168" t="s">
        <v>1992</v>
      </c>
      <c r="B78" s="168" t="s">
        <v>1991</v>
      </c>
      <c r="C78" s="168" t="s">
        <v>238</v>
      </c>
      <c r="D78" s="167">
        <v>16.09</v>
      </c>
      <c r="E78" s="167">
        <v>31.99</v>
      </c>
      <c r="F78" s="167">
        <v>71.44</v>
      </c>
      <c r="G78" s="167">
        <v>99.12</v>
      </c>
      <c r="H78" s="167"/>
    </row>
    <row r="79" spans="1:8" x14ac:dyDescent="0.2">
      <c r="A79" s="168" t="s">
        <v>1990</v>
      </c>
      <c r="B79" s="168" t="s">
        <v>1989</v>
      </c>
      <c r="C79" s="168" t="s">
        <v>238</v>
      </c>
      <c r="D79" s="167">
        <v>16.7</v>
      </c>
      <c r="E79" s="167">
        <v>33.97</v>
      </c>
      <c r="F79" s="167">
        <v>78.760000000000005</v>
      </c>
      <c r="G79" s="167">
        <v>90.69</v>
      </c>
      <c r="H79" s="167"/>
    </row>
    <row r="80" spans="1:8" x14ac:dyDescent="0.2">
      <c r="A80" s="168" t="s">
        <v>1988</v>
      </c>
      <c r="B80" s="168" t="s">
        <v>734</v>
      </c>
      <c r="C80" s="168" t="s">
        <v>238</v>
      </c>
      <c r="D80" s="167">
        <v>16.16</v>
      </c>
      <c r="E80" s="167">
        <v>38.83</v>
      </c>
      <c r="F80" s="167">
        <v>65.37</v>
      </c>
      <c r="G80" s="167">
        <v>98.57</v>
      </c>
      <c r="H80" s="167"/>
    </row>
    <row r="81" spans="1:8" x14ac:dyDescent="0.2">
      <c r="A81" s="168" t="s">
        <v>1987</v>
      </c>
      <c r="B81" s="168" t="s">
        <v>812</v>
      </c>
      <c r="C81" s="168" t="s">
        <v>238</v>
      </c>
      <c r="D81" s="167">
        <v>12.51</v>
      </c>
      <c r="E81" s="167">
        <v>49.91</v>
      </c>
      <c r="F81" s="167">
        <v>67.64</v>
      </c>
      <c r="G81" s="167">
        <v>98.54</v>
      </c>
      <c r="H81" s="167"/>
    </row>
    <row r="82" spans="1:8" x14ac:dyDescent="0.2">
      <c r="A82" s="168" t="s">
        <v>1986</v>
      </c>
      <c r="B82" s="168" t="s">
        <v>1985</v>
      </c>
      <c r="C82" s="168" t="s">
        <v>238</v>
      </c>
      <c r="D82" s="167">
        <v>25.06</v>
      </c>
      <c r="E82" s="167">
        <v>48.39</v>
      </c>
      <c r="F82" s="167">
        <v>73.7</v>
      </c>
      <c r="G82" s="167">
        <v>98.51</v>
      </c>
      <c r="H82" s="167"/>
    </row>
    <row r="83" spans="1:8" x14ac:dyDescent="0.2">
      <c r="A83" s="168" t="s">
        <v>1984</v>
      </c>
      <c r="B83" s="168" t="s">
        <v>1983</v>
      </c>
      <c r="C83" s="168" t="s">
        <v>1228</v>
      </c>
      <c r="D83" s="167">
        <v>25.52</v>
      </c>
      <c r="E83" s="167">
        <v>40.130000000000003</v>
      </c>
      <c r="F83" s="167">
        <v>84.09</v>
      </c>
      <c r="G83" s="167">
        <v>99.57</v>
      </c>
      <c r="H83" s="167"/>
    </row>
    <row r="84" spans="1:8" x14ac:dyDescent="0.2">
      <c r="A84" s="168" t="s">
        <v>1982</v>
      </c>
      <c r="B84" s="168" t="s">
        <v>1981</v>
      </c>
      <c r="C84" s="168" t="s">
        <v>238</v>
      </c>
      <c r="D84" s="167">
        <v>15.33</v>
      </c>
      <c r="E84" s="167">
        <v>37.68</v>
      </c>
      <c r="F84" s="167">
        <v>76.41</v>
      </c>
      <c r="G84" s="167">
        <v>97.49</v>
      </c>
      <c r="H84" s="167"/>
    </row>
    <row r="85" spans="1:8" x14ac:dyDescent="0.2">
      <c r="A85" s="168" t="s">
        <v>1980</v>
      </c>
      <c r="B85" s="168" t="s">
        <v>1979</v>
      </c>
      <c r="C85" s="168" t="s">
        <v>238</v>
      </c>
      <c r="D85" s="167">
        <v>15.74</v>
      </c>
      <c r="E85" s="167">
        <v>38.24</v>
      </c>
      <c r="F85" s="167">
        <v>81.319999999999993</v>
      </c>
      <c r="G85" s="167">
        <v>98.51</v>
      </c>
      <c r="H85" s="167"/>
    </row>
    <row r="86" spans="1:8" x14ac:dyDescent="0.2">
      <c r="A86" s="168" t="s">
        <v>1978</v>
      </c>
      <c r="B86" s="168" t="s">
        <v>1977</v>
      </c>
      <c r="C86" s="168" t="s">
        <v>238</v>
      </c>
      <c r="D86" s="167">
        <v>22.4</v>
      </c>
      <c r="E86" s="167">
        <v>42.33</v>
      </c>
      <c r="F86" s="167">
        <v>69.319999999999993</v>
      </c>
      <c r="G86" s="167">
        <v>96.82</v>
      </c>
      <c r="H86" s="167"/>
    </row>
    <row r="87" spans="1:8" x14ac:dyDescent="0.2">
      <c r="A87" s="168" t="s">
        <v>1976</v>
      </c>
      <c r="B87" s="168" t="s">
        <v>1975</v>
      </c>
      <c r="C87" s="168" t="s">
        <v>238</v>
      </c>
      <c r="D87" s="167">
        <v>17.45</v>
      </c>
      <c r="E87" s="167">
        <v>55.83</v>
      </c>
      <c r="F87" s="167">
        <v>77.900000000000006</v>
      </c>
      <c r="G87" s="167">
        <v>87.91</v>
      </c>
      <c r="H87" s="167"/>
    </row>
    <row r="88" spans="1:8" x14ac:dyDescent="0.2">
      <c r="A88" s="168" t="s">
        <v>1974</v>
      </c>
      <c r="B88" s="168" t="s">
        <v>1973</v>
      </c>
      <c r="C88" s="168" t="s">
        <v>238</v>
      </c>
      <c r="D88" s="167">
        <v>20.71</v>
      </c>
      <c r="E88" s="167">
        <v>49.46</v>
      </c>
      <c r="F88" s="167">
        <v>81.55</v>
      </c>
      <c r="G88" s="167">
        <v>97.67</v>
      </c>
      <c r="H88" s="167"/>
    </row>
    <row r="89" spans="1:8" x14ac:dyDescent="0.2">
      <c r="A89" s="154" t="s">
        <v>1972</v>
      </c>
      <c r="B89" s="154" t="s">
        <v>1971</v>
      </c>
      <c r="C89" s="154" t="s">
        <v>1228</v>
      </c>
      <c r="D89" s="149">
        <v>34.869999999999997</v>
      </c>
      <c r="E89" s="149">
        <v>66.459999999999994</v>
      </c>
      <c r="F89" s="149">
        <v>91.26</v>
      </c>
      <c r="G89" s="149">
        <v>99.67</v>
      </c>
      <c r="H89" s="167"/>
    </row>
    <row r="90" spans="1:8" x14ac:dyDescent="0.2">
      <c r="A90" s="168" t="s">
        <v>1970</v>
      </c>
      <c r="B90" s="168" t="s">
        <v>1969</v>
      </c>
      <c r="C90" s="168" t="s">
        <v>238</v>
      </c>
      <c r="D90" s="167">
        <v>13.11</v>
      </c>
      <c r="E90" s="167">
        <v>38.659999999999997</v>
      </c>
      <c r="F90" s="167">
        <v>73.25</v>
      </c>
      <c r="G90" s="167">
        <v>97.12</v>
      </c>
      <c r="H90" s="167"/>
    </row>
    <row r="91" spans="1:8" x14ac:dyDescent="0.2">
      <c r="A91" s="154" t="s">
        <v>1968</v>
      </c>
      <c r="B91" s="154" t="s">
        <v>1967</v>
      </c>
      <c r="C91" s="154" t="s">
        <v>1228</v>
      </c>
      <c r="D91" s="149">
        <v>27.53</v>
      </c>
      <c r="E91" s="149">
        <v>41.1</v>
      </c>
      <c r="F91" s="149">
        <v>83.44</v>
      </c>
      <c r="G91" s="149">
        <v>96.65</v>
      </c>
      <c r="H91" s="167"/>
    </row>
    <row r="92" spans="1:8" x14ac:dyDescent="0.2">
      <c r="A92" s="154" t="s">
        <v>1966</v>
      </c>
      <c r="B92" s="154" t="s">
        <v>1024</v>
      </c>
      <c r="C92" s="154" t="s">
        <v>238</v>
      </c>
      <c r="D92" s="149">
        <v>19.04</v>
      </c>
      <c r="E92" s="149">
        <v>56.75</v>
      </c>
      <c r="F92" s="149">
        <v>74.27</v>
      </c>
      <c r="G92" s="149">
        <v>87.31</v>
      </c>
      <c r="H92" s="167"/>
    </row>
    <row r="93" spans="1:8" x14ac:dyDescent="0.2">
      <c r="A93" s="154" t="s">
        <v>1965</v>
      </c>
      <c r="B93" s="154" t="s">
        <v>1964</v>
      </c>
      <c r="C93" s="154" t="s">
        <v>1228</v>
      </c>
      <c r="D93" s="149">
        <v>45.06</v>
      </c>
      <c r="E93" s="149">
        <v>62.54</v>
      </c>
      <c r="F93" s="149">
        <v>81.430000000000007</v>
      </c>
      <c r="G93" s="149">
        <v>99.54</v>
      </c>
      <c r="H93" s="167"/>
    </row>
    <row r="94" spans="1:8" x14ac:dyDescent="0.2">
      <c r="A94" s="154" t="s">
        <v>1963</v>
      </c>
      <c r="B94" s="154" t="s">
        <v>1962</v>
      </c>
      <c r="C94" s="154" t="s">
        <v>1228</v>
      </c>
      <c r="D94" s="149">
        <v>39.24</v>
      </c>
      <c r="E94" s="149">
        <v>60.84</v>
      </c>
      <c r="F94" s="149">
        <v>86.36</v>
      </c>
      <c r="G94" s="149">
        <v>99.69</v>
      </c>
      <c r="H94" s="167"/>
    </row>
    <row r="95" spans="1:8" x14ac:dyDescent="0.2">
      <c r="A95" s="154" t="s">
        <v>1961</v>
      </c>
      <c r="B95" s="154" t="s">
        <v>1960</v>
      </c>
      <c r="C95" s="154" t="s">
        <v>1228</v>
      </c>
      <c r="D95" s="149">
        <v>18.38</v>
      </c>
      <c r="E95" s="149">
        <v>32.35</v>
      </c>
      <c r="F95" s="149">
        <v>70.02</v>
      </c>
      <c r="G95" s="149">
        <v>98.28</v>
      </c>
      <c r="H95" s="167"/>
    </row>
    <row r="96" spans="1:8" x14ac:dyDescent="0.2">
      <c r="A96" s="154" t="s">
        <v>1959</v>
      </c>
      <c r="B96" s="154" t="s">
        <v>1958</v>
      </c>
      <c r="C96" s="154" t="s">
        <v>238</v>
      </c>
      <c r="D96" s="149">
        <v>24.36</v>
      </c>
      <c r="E96" s="149">
        <v>47.71</v>
      </c>
      <c r="F96" s="149">
        <v>80.61</v>
      </c>
      <c r="G96" s="149">
        <v>93.5</v>
      </c>
      <c r="H96" s="167"/>
    </row>
    <row r="97" spans="1:8" x14ac:dyDescent="0.2">
      <c r="A97" s="154" t="s">
        <v>1957</v>
      </c>
      <c r="B97" s="154" t="s">
        <v>1956</v>
      </c>
      <c r="C97" s="154" t="s">
        <v>238</v>
      </c>
      <c r="D97" s="149">
        <v>18.14</v>
      </c>
      <c r="E97" s="149">
        <v>41.94</v>
      </c>
      <c r="F97" s="149">
        <v>79.099999999999994</v>
      </c>
      <c r="G97" s="149">
        <v>96.84</v>
      </c>
      <c r="H97" s="167"/>
    </row>
    <row r="98" spans="1:8" x14ac:dyDescent="0.2">
      <c r="A98" s="154" t="s">
        <v>1955</v>
      </c>
      <c r="B98" s="154" t="s">
        <v>1954</v>
      </c>
      <c r="C98" s="154" t="s">
        <v>238</v>
      </c>
      <c r="D98" s="149">
        <v>11.95</v>
      </c>
      <c r="E98" s="149">
        <v>31.74</v>
      </c>
      <c r="F98" s="149">
        <v>72.209999999999994</v>
      </c>
      <c r="G98" s="149">
        <v>90.28</v>
      </c>
      <c r="H98" s="167"/>
    </row>
    <row r="99" spans="1:8" x14ac:dyDescent="0.2">
      <c r="A99" s="154" t="s">
        <v>1953</v>
      </c>
      <c r="B99" s="154" t="s">
        <v>1952</v>
      </c>
      <c r="C99" s="154" t="s">
        <v>238</v>
      </c>
      <c r="D99" s="149">
        <v>14.04</v>
      </c>
      <c r="E99" s="149">
        <v>31.68</v>
      </c>
      <c r="F99" s="149">
        <v>77.75</v>
      </c>
      <c r="G99" s="149">
        <v>98.04</v>
      </c>
      <c r="H99" s="167"/>
    </row>
    <row r="100" spans="1:8" x14ac:dyDescent="0.2">
      <c r="A100" s="168" t="s">
        <v>1951</v>
      </c>
      <c r="B100" s="168" t="s">
        <v>1950</v>
      </c>
      <c r="C100" s="168" t="s">
        <v>238</v>
      </c>
      <c r="D100" s="167">
        <v>10.75</v>
      </c>
      <c r="E100" s="167">
        <v>38.159999999999997</v>
      </c>
      <c r="F100" s="167">
        <v>74.81</v>
      </c>
      <c r="G100" s="167">
        <v>100</v>
      </c>
      <c r="H100" s="167"/>
    </row>
    <row r="101" spans="1:8" x14ac:dyDescent="0.2">
      <c r="A101" s="168" t="s">
        <v>1949</v>
      </c>
      <c r="B101" s="168" t="s">
        <v>1948</v>
      </c>
      <c r="C101" s="168" t="s">
        <v>238</v>
      </c>
      <c r="D101" s="167">
        <v>21.52</v>
      </c>
      <c r="E101" s="167">
        <v>66.290000000000006</v>
      </c>
      <c r="F101" s="167">
        <v>86.43</v>
      </c>
      <c r="G101" s="167">
        <v>93.88</v>
      </c>
      <c r="H101" s="167"/>
    </row>
    <row r="102" spans="1:8" x14ac:dyDescent="0.2">
      <c r="A102" s="154" t="s">
        <v>1947</v>
      </c>
      <c r="B102" s="154" t="s">
        <v>1946</v>
      </c>
      <c r="C102" s="154" t="s">
        <v>238</v>
      </c>
      <c r="D102" s="149">
        <v>11.99</v>
      </c>
      <c r="E102" s="149">
        <v>36.93</v>
      </c>
      <c r="F102" s="149">
        <v>74.09</v>
      </c>
      <c r="G102" s="149">
        <v>99.19</v>
      </c>
      <c r="H102" s="167"/>
    </row>
    <row r="103" spans="1:8" x14ac:dyDescent="0.2">
      <c r="A103" s="154" t="s">
        <v>1945</v>
      </c>
      <c r="B103" s="154" t="s">
        <v>1944</v>
      </c>
      <c r="C103" s="154" t="s">
        <v>238</v>
      </c>
      <c r="D103" s="149">
        <v>18.14</v>
      </c>
      <c r="E103" s="149">
        <v>31.22</v>
      </c>
      <c r="F103" s="149">
        <v>85.73</v>
      </c>
      <c r="G103" s="149">
        <v>98.7</v>
      </c>
      <c r="H103" s="167"/>
    </row>
    <row r="104" spans="1:8" x14ac:dyDescent="0.2">
      <c r="A104" s="168" t="s">
        <v>1943</v>
      </c>
      <c r="B104" s="168" t="s">
        <v>1942</v>
      </c>
      <c r="C104" s="168" t="s">
        <v>238</v>
      </c>
      <c r="D104" s="167">
        <v>21.98</v>
      </c>
      <c r="E104" s="167">
        <v>33.42</v>
      </c>
      <c r="F104" s="167">
        <v>78.069999999999993</v>
      </c>
      <c r="G104" s="167">
        <v>98.66</v>
      </c>
      <c r="H104" s="167"/>
    </row>
    <row r="105" spans="1:8" x14ac:dyDescent="0.2">
      <c r="A105" s="168" t="s">
        <v>1941</v>
      </c>
      <c r="B105" s="168" t="s">
        <v>1940</v>
      </c>
      <c r="C105" s="168" t="s">
        <v>238</v>
      </c>
      <c r="D105" s="167">
        <v>10.44</v>
      </c>
      <c r="E105" s="167">
        <v>27.71</v>
      </c>
      <c r="F105" s="167">
        <v>67.849999999999994</v>
      </c>
      <c r="G105" s="167">
        <v>76.44</v>
      </c>
      <c r="H105" s="167"/>
    </row>
    <row r="106" spans="1:8" x14ac:dyDescent="0.2">
      <c r="A106" s="168" t="s">
        <v>1939</v>
      </c>
      <c r="B106" s="168" t="s">
        <v>1938</v>
      </c>
      <c r="C106" s="168" t="s">
        <v>238</v>
      </c>
      <c r="D106" s="167">
        <v>17.62</v>
      </c>
      <c r="E106" s="167">
        <v>50.02</v>
      </c>
      <c r="F106" s="167">
        <v>72.67</v>
      </c>
      <c r="G106" s="167">
        <v>98.98</v>
      </c>
      <c r="H106" s="167"/>
    </row>
    <row r="107" spans="1:8" x14ac:dyDescent="0.2">
      <c r="A107" s="154" t="s">
        <v>1937</v>
      </c>
      <c r="B107" s="154" t="s">
        <v>1936</v>
      </c>
      <c r="C107" s="154" t="s">
        <v>238</v>
      </c>
      <c r="D107" s="149">
        <v>23.02</v>
      </c>
      <c r="E107" s="149">
        <v>55.42</v>
      </c>
      <c r="F107" s="149">
        <v>81.819999999999993</v>
      </c>
      <c r="G107" s="149">
        <v>99.91</v>
      </c>
      <c r="H107" s="167"/>
    </row>
    <row r="108" spans="1:8" x14ac:dyDescent="0.2">
      <c r="A108" s="168" t="s">
        <v>1935</v>
      </c>
      <c r="B108" s="168" t="s">
        <v>1934</v>
      </c>
      <c r="C108" s="168" t="s">
        <v>238</v>
      </c>
      <c r="D108" s="167">
        <v>23.64</v>
      </c>
      <c r="E108" s="167">
        <v>28.25</v>
      </c>
      <c r="F108" s="167">
        <v>68.150000000000006</v>
      </c>
      <c r="G108" s="167">
        <v>99.8</v>
      </c>
      <c r="H108" s="167"/>
    </row>
    <row r="109" spans="1:8" x14ac:dyDescent="0.2">
      <c r="A109" s="154" t="s">
        <v>1933</v>
      </c>
      <c r="B109" s="154" t="s">
        <v>1932</v>
      </c>
      <c r="C109" s="154" t="s">
        <v>238</v>
      </c>
      <c r="D109" s="149">
        <v>26.61</v>
      </c>
      <c r="E109" s="149">
        <v>29.96</v>
      </c>
      <c r="F109" s="149">
        <v>70.510000000000005</v>
      </c>
      <c r="G109" s="149">
        <v>99.02</v>
      </c>
      <c r="H109" s="167"/>
    </row>
    <row r="110" spans="1:8" x14ac:dyDescent="0.2">
      <c r="A110" s="154" t="s">
        <v>1931</v>
      </c>
      <c r="B110" s="154" t="s">
        <v>1930</v>
      </c>
      <c r="C110" s="154" t="s">
        <v>238</v>
      </c>
      <c r="D110" s="149">
        <v>34.770000000000003</v>
      </c>
      <c r="E110" s="149">
        <v>48.36</v>
      </c>
      <c r="F110" s="149">
        <v>76.27</v>
      </c>
      <c r="G110" s="149">
        <v>99.91</v>
      </c>
      <c r="H110" s="167"/>
    </row>
    <row r="111" spans="1:8" x14ac:dyDescent="0.2">
      <c r="A111" s="154" t="s">
        <v>1929</v>
      </c>
      <c r="B111" s="154" t="s">
        <v>1928</v>
      </c>
      <c r="C111" s="154" t="s">
        <v>238</v>
      </c>
      <c r="D111" s="149">
        <v>24.5</v>
      </c>
      <c r="E111" s="149">
        <v>34.25</v>
      </c>
      <c r="F111" s="149">
        <v>72.42</v>
      </c>
      <c r="G111" s="149">
        <v>98.29</v>
      </c>
      <c r="H111" s="167"/>
    </row>
    <row r="112" spans="1:8" x14ac:dyDescent="0.2">
      <c r="A112" s="168" t="s">
        <v>1927</v>
      </c>
      <c r="B112" s="168" t="s">
        <v>1926</v>
      </c>
      <c r="C112" s="168" t="s">
        <v>238</v>
      </c>
      <c r="D112" s="167">
        <v>31.68</v>
      </c>
      <c r="E112" s="167">
        <v>43.58</v>
      </c>
      <c r="F112" s="167">
        <v>75.599999999999994</v>
      </c>
      <c r="G112" s="167">
        <v>98.17</v>
      </c>
      <c r="H112" s="167"/>
    </row>
    <row r="113" spans="1:8" x14ac:dyDescent="0.2">
      <c r="A113" s="154" t="s">
        <v>1925</v>
      </c>
      <c r="B113" s="154" t="s">
        <v>1924</v>
      </c>
      <c r="C113" s="154" t="s">
        <v>238</v>
      </c>
      <c r="D113" s="149">
        <v>31.73</v>
      </c>
      <c r="E113" s="149">
        <v>53.23</v>
      </c>
      <c r="F113" s="149">
        <v>75.69</v>
      </c>
      <c r="G113" s="149">
        <v>97.64</v>
      </c>
      <c r="H113" s="167"/>
    </row>
    <row r="114" spans="1:8" x14ac:dyDescent="0.2">
      <c r="A114" s="168" t="s">
        <v>1923</v>
      </c>
      <c r="B114" s="168" t="s">
        <v>1922</v>
      </c>
      <c r="C114" s="168" t="s">
        <v>238</v>
      </c>
      <c r="D114" s="167">
        <v>28.07</v>
      </c>
      <c r="E114" s="167">
        <v>37.450000000000003</v>
      </c>
      <c r="F114" s="167">
        <v>71.98</v>
      </c>
      <c r="G114" s="167">
        <v>99.91</v>
      </c>
      <c r="H114" s="167"/>
    </row>
    <row r="115" spans="1:8" x14ac:dyDescent="0.2">
      <c r="A115" s="168" t="s">
        <v>1921</v>
      </c>
      <c r="B115" s="168" t="s">
        <v>1920</v>
      </c>
      <c r="C115" s="168" t="s">
        <v>238</v>
      </c>
      <c r="D115" s="167">
        <v>32.5</v>
      </c>
      <c r="E115" s="167">
        <v>52.21</v>
      </c>
      <c r="F115" s="167">
        <v>80.94</v>
      </c>
      <c r="G115" s="167">
        <v>92.34</v>
      </c>
      <c r="H115" s="167"/>
    </row>
    <row r="116" spans="1:8" x14ac:dyDescent="0.2">
      <c r="A116" s="154" t="s">
        <v>1919</v>
      </c>
      <c r="B116" s="154" t="s">
        <v>1918</v>
      </c>
      <c r="C116" s="154" t="s">
        <v>238</v>
      </c>
      <c r="D116" s="149">
        <v>29.19</v>
      </c>
      <c r="E116" s="149">
        <v>33.130000000000003</v>
      </c>
      <c r="F116" s="149">
        <v>87.04</v>
      </c>
      <c r="G116" s="149">
        <v>97.59</v>
      </c>
      <c r="H116" s="167"/>
    </row>
    <row r="117" spans="1:8" x14ac:dyDescent="0.2">
      <c r="A117" s="154" t="s">
        <v>1917</v>
      </c>
      <c r="B117" s="154" t="s">
        <v>1916</v>
      </c>
      <c r="C117" s="154" t="s">
        <v>238</v>
      </c>
      <c r="D117" s="149">
        <v>30.39</v>
      </c>
      <c r="E117" s="149">
        <v>37.35</v>
      </c>
      <c r="F117" s="149">
        <v>86.18</v>
      </c>
      <c r="G117" s="149">
        <v>94.18</v>
      </c>
      <c r="H117" s="167"/>
    </row>
    <row r="118" spans="1:8" x14ac:dyDescent="0.2">
      <c r="A118" s="154" t="s">
        <v>1915</v>
      </c>
      <c r="B118" s="154" t="s">
        <v>1914</v>
      </c>
      <c r="C118" s="154" t="s">
        <v>238</v>
      </c>
      <c r="D118" s="149">
        <v>13.65</v>
      </c>
      <c r="E118" s="149">
        <v>51.81</v>
      </c>
      <c r="F118" s="149">
        <v>69.38</v>
      </c>
      <c r="G118" s="149">
        <v>87.58</v>
      </c>
      <c r="H118" s="167"/>
    </row>
    <row r="119" spans="1:8" x14ac:dyDescent="0.2">
      <c r="A119" s="154" t="s">
        <v>1913</v>
      </c>
      <c r="B119" s="154" t="s">
        <v>1912</v>
      </c>
      <c r="C119" s="154" t="s">
        <v>238</v>
      </c>
      <c r="D119" s="149">
        <v>8.59</v>
      </c>
      <c r="E119" s="149">
        <v>40</v>
      </c>
      <c r="F119" s="149">
        <v>76.64</v>
      </c>
      <c r="G119" s="149">
        <v>89.15</v>
      </c>
      <c r="H119" s="167"/>
    </row>
    <row r="120" spans="1:8" x14ac:dyDescent="0.2">
      <c r="A120" s="154" t="s">
        <v>1911</v>
      </c>
      <c r="B120" s="154" t="s">
        <v>1910</v>
      </c>
      <c r="C120" s="154" t="s">
        <v>238</v>
      </c>
      <c r="D120" s="149">
        <v>9.31</v>
      </c>
      <c r="E120" s="149">
        <v>37.119999999999997</v>
      </c>
      <c r="F120" s="149">
        <v>70.52</v>
      </c>
      <c r="G120" s="149">
        <v>98.53</v>
      </c>
      <c r="H120" s="167"/>
    </row>
    <row r="121" spans="1:8" x14ac:dyDescent="0.2">
      <c r="A121" s="154" t="s">
        <v>1909</v>
      </c>
      <c r="B121" s="154" t="s">
        <v>1908</v>
      </c>
      <c r="C121" s="154" t="s">
        <v>238</v>
      </c>
      <c r="D121" s="149">
        <v>9.8699999999999992</v>
      </c>
      <c r="E121" s="149">
        <v>33.950000000000003</v>
      </c>
      <c r="F121" s="149">
        <v>73.8</v>
      </c>
      <c r="G121" s="149">
        <v>78.5</v>
      </c>
      <c r="H121" s="167"/>
    </row>
    <row r="122" spans="1:8" x14ac:dyDescent="0.2">
      <c r="A122" s="154" t="s">
        <v>1907</v>
      </c>
      <c r="B122" s="154" t="s">
        <v>1906</v>
      </c>
      <c r="C122" s="154" t="s">
        <v>1228</v>
      </c>
      <c r="D122" s="149">
        <v>32.6</v>
      </c>
      <c r="E122" s="149">
        <v>42.99</v>
      </c>
      <c r="F122" s="149">
        <v>84.57</v>
      </c>
      <c r="G122" s="149">
        <v>99.09</v>
      </c>
      <c r="H122" s="167"/>
    </row>
    <row r="123" spans="1:8" x14ac:dyDescent="0.2">
      <c r="A123" s="168" t="s">
        <v>1905</v>
      </c>
      <c r="B123" s="168" t="s">
        <v>1904</v>
      </c>
      <c r="C123" s="168" t="s">
        <v>1228</v>
      </c>
      <c r="D123" s="167">
        <v>21.61</v>
      </c>
      <c r="E123" s="167">
        <v>33.74</v>
      </c>
      <c r="F123" s="167">
        <v>85.27</v>
      </c>
      <c r="G123" s="167">
        <v>98.14</v>
      </c>
      <c r="H123" s="167"/>
    </row>
    <row r="124" spans="1:8" x14ac:dyDescent="0.2">
      <c r="A124" s="168" t="s">
        <v>1903</v>
      </c>
      <c r="B124" s="168" t="s">
        <v>1902</v>
      </c>
      <c r="C124" s="168" t="s">
        <v>1228</v>
      </c>
      <c r="D124" s="167">
        <v>25.41</v>
      </c>
      <c r="E124" s="167">
        <v>44.32</v>
      </c>
      <c r="F124" s="167">
        <v>83.35</v>
      </c>
      <c r="G124" s="167">
        <v>94.69</v>
      </c>
      <c r="H124" s="167"/>
    </row>
    <row r="125" spans="1:8" x14ac:dyDescent="0.2">
      <c r="A125" s="168" t="s">
        <v>1901</v>
      </c>
      <c r="B125" s="168" t="s">
        <v>1900</v>
      </c>
      <c r="C125" s="168" t="s">
        <v>238</v>
      </c>
      <c r="D125" s="167">
        <v>39.21</v>
      </c>
      <c r="E125" s="167">
        <v>46.29</v>
      </c>
      <c r="F125" s="167">
        <v>83.84</v>
      </c>
      <c r="G125" s="167">
        <v>99.54</v>
      </c>
      <c r="H125" s="167"/>
    </row>
    <row r="126" spans="1:8" x14ac:dyDescent="0.2">
      <c r="A126" s="168" t="s">
        <v>1899</v>
      </c>
      <c r="B126" s="168" t="s">
        <v>1898</v>
      </c>
      <c r="C126" s="168" t="s">
        <v>238</v>
      </c>
      <c r="D126" s="167">
        <v>33.08</v>
      </c>
      <c r="E126" s="167">
        <v>48.56</v>
      </c>
      <c r="F126" s="167">
        <v>84.22</v>
      </c>
      <c r="G126" s="167">
        <v>94.49</v>
      </c>
      <c r="H126" s="167"/>
    </row>
    <row r="127" spans="1:8" x14ac:dyDescent="0.2">
      <c r="A127" s="168" t="s">
        <v>1897</v>
      </c>
      <c r="B127" s="168" t="s">
        <v>1896</v>
      </c>
      <c r="C127" s="168" t="s">
        <v>238</v>
      </c>
      <c r="D127" s="167">
        <v>28.55</v>
      </c>
      <c r="E127" s="167">
        <v>48.24</v>
      </c>
      <c r="F127" s="167">
        <v>81.72</v>
      </c>
      <c r="G127" s="167">
        <v>92.32</v>
      </c>
      <c r="H127" s="167"/>
    </row>
    <row r="128" spans="1:8" x14ac:dyDescent="0.2">
      <c r="A128" s="168" t="s">
        <v>1895</v>
      </c>
      <c r="B128" s="168" t="s">
        <v>1894</v>
      </c>
      <c r="C128" s="168" t="s">
        <v>238</v>
      </c>
      <c r="D128" s="167">
        <v>24.48</v>
      </c>
      <c r="E128" s="167">
        <v>41.8</v>
      </c>
      <c r="F128" s="167">
        <v>83.76</v>
      </c>
      <c r="G128" s="167">
        <v>93.48</v>
      </c>
      <c r="H128" s="167"/>
    </row>
    <row r="129" spans="1:8" x14ac:dyDescent="0.2">
      <c r="A129" s="154" t="s">
        <v>1893</v>
      </c>
      <c r="B129" s="154" t="s">
        <v>1892</v>
      </c>
      <c r="C129" s="154" t="s">
        <v>238</v>
      </c>
      <c r="D129" s="149">
        <v>22.6</v>
      </c>
      <c r="E129" s="149">
        <v>38.340000000000003</v>
      </c>
      <c r="F129" s="149">
        <v>84.49</v>
      </c>
      <c r="G129" s="149">
        <v>93.39</v>
      </c>
      <c r="H129" s="167"/>
    </row>
    <row r="130" spans="1:8" x14ac:dyDescent="0.2">
      <c r="A130" s="168" t="s">
        <v>1891</v>
      </c>
      <c r="B130" s="168" t="s">
        <v>1890</v>
      </c>
      <c r="C130" s="168" t="s">
        <v>238</v>
      </c>
      <c r="D130" s="167">
        <v>21.58</v>
      </c>
      <c r="E130" s="167">
        <v>41.12</v>
      </c>
      <c r="F130" s="167">
        <v>86.83</v>
      </c>
      <c r="G130" s="167">
        <v>97.32</v>
      </c>
      <c r="H130" s="167"/>
    </row>
    <row r="131" spans="1:8" x14ac:dyDescent="0.2">
      <c r="A131" s="168" t="s">
        <v>1889</v>
      </c>
      <c r="B131" s="168" t="s">
        <v>1888</v>
      </c>
      <c r="C131" s="168" t="s">
        <v>238</v>
      </c>
      <c r="D131" s="167">
        <v>27.14</v>
      </c>
      <c r="E131" s="167">
        <v>43.77</v>
      </c>
      <c r="F131" s="167">
        <v>83.35</v>
      </c>
      <c r="G131" s="167">
        <v>95.72</v>
      </c>
      <c r="H131" s="167"/>
    </row>
    <row r="132" spans="1:8" x14ac:dyDescent="0.2">
      <c r="A132" s="154" t="s">
        <v>1887</v>
      </c>
      <c r="B132" s="154" t="s">
        <v>1886</v>
      </c>
      <c r="C132" s="154" t="s">
        <v>1228</v>
      </c>
      <c r="D132" s="149">
        <v>17.91</v>
      </c>
      <c r="E132" s="149">
        <v>31.77</v>
      </c>
      <c r="F132" s="149">
        <v>82.99</v>
      </c>
      <c r="G132" s="149">
        <v>91.28</v>
      </c>
      <c r="H132" s="167"/>
    </row>
    <row r="133" spans="1:8" x14ac:dyDescent="0.2">
      <c r="A133" s="168" t="s">
        <v>1885</v>
      </c>
      <c r="B133" s="168" t="s">
        <v>772</v>
      </c>
      <c r="C133" s="168" t="s">
        <v>238</v>
      </c>
      <c r="D133" s="167">
        <v>17.899999999999999</v>
      </c>
      <c r="E133" s="167">
        <v>42.96</v>
      </c>
      <c r="F133" s="167">
        <v>74.19</v>
      </c>
      <c r="G133" s="167">
        <v>96.72</v>
      </c>
      <c r="H133" s="167"/>
    </row>
    <row r="134" spans="1:8" x14ac:dyDescent="0.2">
      <c r="A134" s="154" t="s">
        <v>1884</v>
      </c>
      <c r="B134" s="154" t="s">
        <v>814</v>
      </c>
      <c r="C134" s="154" t="s">
        <v>238</v>
      </c>
      <c r="D134" s="149">
        <v>14.08</v>
      </c>
      <c r="E134" s="149">
        <v>34.96</v>
      </c>
      <c r="F134" s="149">
        <v>70.08</v>
      </c>
      <c r="G134" s="149">
        <v>97.4</v>
      </c>
      <c r="H134" s="167"/>
    </row>
    <row r="135" spans="1:8" x14ac:dyDescent="0.2">
      <c r="A135" s="168" t="s">
        <v>1883</v>
      </c>
      <c r="B135" s="168" t="s">
        <v>788</v>
      </c>
      <c r="C135" s="168" t="s">
        <v>238</v>
      </c>
      <c r="D135" s="167">
        <v>17.63</v>
      </c>
      <c r="E135" s="167">
        <v>44.55</v>
      </c>
      <c r="F135" s="167">
        <v>67.5</v>
      </c>
      <c r="G135" s="167">
        <v>93.38</v>
      </c>
      <c r="H135" s="167"/>
    </row>
    <row r="136" spans="1:8" x14ac:dyDescent="0.2">
      <c r="A136" s="154" t="s">
        <v>1882</v>
      </c>
      <c r="B136" s="154" t="s">
        <v>1881</v>
      </c>
      <c r="C136" s="154" t="s">
        <v>238</v>
      </c>
      <c r="D136" s="149">
        <v>13.97</v>
      </c>
      <c r="E136" s="149">
        <v>45.58</v>
      </c>
      <c r="F136" s="149">
        <v>67.180000000000007</v>
      </c>
      <c r="G136" s="149">
        <v>97.65</v>
      </c>
      <c r="H136" s="167"/>
    </row>
    <row r="137" spans="1:8" x14ac:dyDescent="0.2">
      <c r="A137" s="168" t="s">
        <v>1880</v>
      </c>
      <c r="B137" s="168" t="s">
        <v>1879</v>
      </c>
      <c r="C137" s="168" t="s">
        <v>238</v>
      </c>
      <c r="D137" s="167">
        <v>22.08</v>
      </c>
      <c r="E137" s="167">
        <v>41.45</v>
      </c>
      <c r="F137" s="167">
        <v>69.11</v>
      </c>
      <c r="G137" s="167">
        <v>94.36</v>
      </c>
      <c r="H137" s="167"/>
    </row>
    <row r="138" spans="1:8" x14ac:dyDescent="0.2">
      <c r="A138" s="168" t="s">
        <v>1878</v>
      </c>
      <c r="B138" s="168" t="s">
        <v>1877</v>
      </c>
      <c r="C138" s="168" t="s">
        <v>238</v>
      </c>
      <c r="D138" s="167">
        <v>26.85</v>
      </c>
      <c r="E138" s="167">
        <v>41.29</v>
      </c>
      <c r="F138" s="167">
        <v>72.58</v>
      </c>
      <c r="G138" s="167">
        <v>98.44</v>
      </c>
      <c r="H138" s="167"/>
    </row>
    <row r="139" spans="1:8" x14ac:dyDescent="0.2">
      <c r="A139" s="154" t="s">
        <v>1876</v>
      </c>
      <c r="B139" s="154" t="s">
        <v>732</v>
      </c>
      <c r="C139" s="154" t="s">
        <v>238</v>
      </c>
      <c r="D139" s="149">
        <v>22.34</v>
      </c>
      <c r="E139" s="149">
        <v>53.76</v>
      </c>
      <c r="F139" s="149">
        <v>82.73</v>
      </c>
      <c r="G139" s="149">
        <v>99.22</v>
      </c>
      <c r="H139" s="167"/>
    </row>
    <row r="140" spans="1:8" x14ac:dyDescent="0.2">
      <c r="A140" s="168" t="s">
        <v>1875</v>
      </c>
      <c r="B140" s="168" t="s">
        <v>1082</v>
      </c>
      <c r="C140" s="168" t="s">
        <v>238</v>
      </c>
      <c r="D140" s="167">
        <v>15.2</v>
      </c>
      <c r="E140" s="167">
        <v>37.75</v>
      </c>
      <c r="F140" s="167">
        <v>63.74</v>
      </c>
      <c r="G140" s="167">
        <v>97.13</v>
      </c>
      <c r="H140" s="167"/>
    </row>
    <row r="141" spans="1:8" x14ac:dyDescent="0.2">
      <c r="A141" s="168" t="s">
        <v>1874</v>
      </c>
      <c r="B141" s="168" t="s">
        <v>780</v>
      </c>
      <c r="C141" s="168" t="s">
        <v>238</v>
      </c>
      <c r="D141" s="167">
        <v>15</v>
      </c>
      <c r="E141" s="167">
        <v>42.28</v>
      </c>
      <c r="F141" s="167">
        <v>78.27</v>
      </c>
      <c r="G141" s="167">
        <v>98.85</v>
      </c>
      <c r="H141" s="167"/>
    </row>
    <row r="142" spans="1:8" x14ac:dyDescent="0.2">
      <c r="A142" s="168" t="s">
        <v>1873</v>
      </c>
      <c r="B142" s="168" t="s">
        <v>1872</v>
      </c>
      <c r="C142" s="168" t="s">
        <v>1228</v>
      </c>
      <c r="D142" s="167">
        <v>16.89</v>
      </c>
      <c r="E142" s="167">
        <v>41.26</v>
      </c>
      <c r="F142" s="167">
        <v>81.209999999999994</v>
      </c>
      <c r="G142" s="167">
        <v>94.82</v>
      </c>
      <c r="H142" s="167"/>
    </row>
    <row r="143" spans="1:8" x14ac:dyDescent="0.2">
      <c r="A143" s="168" t="s">
        <v>1871</v>
      </c>
      <c r="B143" s="168" t="s">
        <v>750</v>
      </c>
      <c r="C143" s="168" t="s">
        <v>238</v>
      </c>
      <c r="D143" s="167">
        <v>9.33</v>
      </c>
      <c r="E143" s="167">
        <v>23.66</v>
      </c>
      <c r="F143" s="167">
        <v>54.97</v>
      </c>
      <c r="G143" s="167">
        <v>96.55</v>
      </c>
      <c r="H143" s="167"/>
    </row>
    <row r="144" spans="1:8" x14ac:dyDescent="0.2">
      <c r="A144" s="168" t="s">
        <v>1870</v>
      </c>
      <c r="B144" s="168" t="s">
        <v>1869</v>
      </c>
      <c r="C144" s="168" t="s">
        <v>238</v>
      </c>
      <c r="D144" s="167">
        <v>15.72</v>
      </c>
      <c r="E144" s="167">
        <v>45.71</v>
      </c>
      <c r="F144" s="167">
        <v>71.680000000000007</v>
      </c>
      <c r="G144" s="167">
        <v>99.33</v>
      </c>
      <c r="H144" s="167"/>
    </row>
    <row r="145" spans="1:8" x14ac:dyDescent="0.2">
      <c r="A145" s="154" t="s">
        <v>1868</v>
      </c>
      <c r="B145" s="154" t="s">
        <v>1867</v>
      </c>
      <c r="C145" s="154" t="s">
        <v>238</v>
      </c>
      <c r="D145" s="149">
        <v>14.04</v>
      </c>
      <c r="E145" s="149">
        <v>32.64</v>
      </c>
      <c r="F145" s="149">
        <v>73.959999999999994</v>
      </c>
      <c r="G145" s="149">
        <v>96.64</v>
      </c>
      <c r="H145" s="167"/>
    </row>
    <row r="146" spans="1:8" x14ac:dyDescent="0.2">
      <c r="A146" s="168" t="s">
        <v>1866</v>
      </c>
      <c r="B146" s="168" t="s">
        <v>752</v>
      </c>
      <c r="C146" s="168" t="s">
        <v>238</v>
      </c>
      <c r="D146" s="167">
        <v>23.78</v>
      </c>
      <c r="E146" s="167">
        <v>42.32</v>
      </c>
      <c r="F146" s="167">
        <v>72.739999999999995</v>
      </c>
      <c r="G146" s="167">
        <v>93.63</v>
      </c>
      <c r="H146" s="167"/>
    </row>
    <row r="147" spans="1:8" x14ac:dyDescent="0.2">
      <c r="A147" s="154" t="s">
        <v>1865</v>
      </c>
      <c r="B147" s="154" t="s">
        <v>1864</v>
      </c>
      <c r="C147" s="154" t="s">
        <v>1228</v>
      </c>
      <c r="D147" s="149">
        <v>41.7</v>
      </c>
      <c r="E147" s="149">
        <v>59.4</v>
      </c>
      <c r="F147" s="149">
        <v>85.6</v>
      </c>
      <c r="G147" s="149">
        <v>99.06</v>
      </c>
      <c r="H147" s="167"/>
    </row>
    <row r="148" spans="1:8" x14ac:dyDescent="0.2">
      <c r="A148" s="168" t="s">
        <v>1863</v>
      </c>
      <c r="B148" s="168" t="s">
        <v>758</v>
      </c>
      <c r="C148" s="168" t="s">
        <v>238</v>
      </c>
      <c r="D148" s="167">
        <v>20.88</v>
      </c>
      <c r="E148" s="167">
        <v>43.86</v>
      </c>
      <c r="F148" s="167">
        <v>78.92</v>
      </c>
      <c r="G148" s="167">
        <v>96.02</v>
      </c>
      <c r="H148" s="167"/>
    </row>
    <row r="149" spans="1:8" x14ac:dyDescent="0.2">
      <c r="A149" s="154" t="s">
        <v>1862</v>
      </c>
      <c r="B149" s="154" t="s">
        <v>1861</v>
      </c>
      <c r="C149" s="154" t="s">
        <v>238</v>
      </c>
      <c r="D149" s="149">
        <v>15.97</v>
      </c>
      <c r="E149" s="149">
        <v>38.89</v>
      </c>
      <c r="F149" s="149">
        <v>72.95</v>
      </c>
      <c r="G149" s="149">
        <v>94.11</v>
      </c>
      <c r="H149" s="167"/>
    </row>
    <row r="150" spans="1:8" x14ac:dyDescent="0.2">
      <c r="A150" s="168" t="s">
        <v>1860</v>
      </c>
      <c r="B150" s="168" t="s">
        <v>1859</v>
      </c>
      <c r="C150" s="168" t="s">
        <v>238</v>
      </c>
      <c r="D150" s="167">
        <v>24.12</v>
      </c>
      <c r="E150" s="167">
        <v>45.91</v>
      </c>
      <c r="F150" s="167">
        <v>77.87</v>
      </c>
      <c r="G150" s="167">
        <v>95.78</v>
      </c>
      <c r="H150" s="167"/>
    </row>
    <row r="151" spans="1:8" x14ac:dyDescent="0.2">
      <c r="A151" s="168" t="s">
        <v>1858</v>
      </c>
      <c r="B151" s="168" t="s">
        <v>736</v>
      </c>
      <c r="C151" s="168" t="s">
        <v>238</v>
      </c>
      <c r="D151" s="167">
        <v>14.35</v>
      </c>
      <c r="E151" s="167">
        <v>39.92</v>
      </c>
      <c r="F151" s="167">
        <v>64.540000000000006</v>
      </c>
      <c r="G151" s="167">
        <v>96.12</v>
      </c>
      <c r="H151" s="167"/>
    </row>
    <row r="152" spans="1:8" x14ac:dyDescent="0.2">
      <c r="A152" s="168" t="s">
        <v>1857</v>
      </c>
      <c r="B152" s="168" t="s">
        <v>1856</v>
      </c>
      <c r="C152" s="168" t="s">
        <v>1228</v>
      </c>
      <c r="D152" s="167">
        <v>19.48</v>
      </c>
      <c r="E152" s="167">
        <v>40.020000000000003</v>
      </c>
      <c r="F152" s="167">
        <v>81.8</v>
      </c>
      <c r="G152" s="167">
        <v>99.66</v>
      </c>
      <c r="H152" s="167"/>
    </row>
    <row r="153" spans="1:8" x14ac:dyDescent="0.2">
      <c r="A153" s="154" t="s">
        <v>1855</v>
      </c>
      <c r="B153" s="154" t="s">
        <v>1854</v>
      </c>
      <c r="C153" s="154" t="s">
        <v>238</v>
      </c>
      <c r="D153" s="149">
        <v>11.72</v>
      </c>
      <c r="E153" s="149">
        <v>37.56</v>
      </c>
      <c r="F153" s="149">
        <v>66.63</v>
      </c>
      <c r="G153" s="149">
        <v>99.31</v>
      </c>
      <c r="H153" s="167"/>
    </row>
    <row r="154" spans="1:8" x14ac:dyDescent="0.2">
      <c r="A154" s="154" t="s">
        <v>1853</v>
      </c>
      <c r="B154" s="154" t="s">
        <v>1852</v>
      </c>
      <c r="C154" s="154" t="s">
        <v>1228</v>
      </c>
      <c r="D154" s="149">
        <v>18.760000000000002</v>
      </c>
      <c r="E154" s="149">
        <v>34.33</v>
      </c>
      <c r="F154" s="149">
        <v>76.52</v>
      </c>
      <c r="G154" s="149">
        <v>97.77</v>
      </c>
      <c r="H154" s="167"/>
    </row>
    <row r="155" spans="1:8" x14ac:dyDescent="0.2">
      <c r="A155" s="168" t="s">
        <v>1851</v>
      </c>
      <c r="B155" s="168" t="s">
        <v>1850</v>
      </c>
      <c r="C155" s="168" t="s">
        <v>238</v>
      </c>
      <c r="D155" s="167">
        <v>22.18</v>
      </c>
      <c r="E155" s="167">
        <v>37.19</v>
      </c>
      <c r="F155" s="167">
        <v>74.56</v>
      </c>
      <c r="G155" s="167">
        <v>98.32</v>
      </c>
      <c r="H155" s="167"/>
    </row>
    <row r="156" spans="1:8" x14ac:dyDescent="0.2">
      <c r="A156" s="168" t="s">
        <v>1849</v>
      </c>
      <c r="B156" s="168" t="s">
        <v>1848</v>
      </c>
      <c r="C156" s="168" t="s">
        <v>1228</v>
      </c>
      <c r="D156" s="167">
        <v>47.64</v>
      </c>
      <c r="E156" s="167">
        <v>60.94</v>
      </c>
      <c r="F156" s="167">
        <v>88.84</v>
      </c>
      <c r="G156" s="167">
        <v>98.85</v>
      </c>
      <c r="H156" s="167"/>
    </row>
    <row r="157" spans="1:8" x14ac:dyDescent="0.2">
      <c r="A157" s="168" t="s">
        <v>1847</v>
      </c>
      <c r="B157" s="168" t="s">
        <v>1846</v>
      </c>
      <c r="C157" s="168" t="s">
        <v>238</v>
      </c>
      <c r="D157" s="167">
        <v>11.6</v>
      </c>
      <c r="E157" s="167">
        <v>24.79</v>
      </c>
      <c r="F157" s="167">
        <v>59.6</v>
      </c>
      <c r="G157" s="167">
        <v>97.93</v>
      </c>
      <c r="H157" s="167"/>
    </row>
    <row r="158" spans="1:8" x14ac:dyDescent="0.2">
      <c r="A158" s="154" t="s">
        <v>1845</v>
      </c>
      <c r="B158" s="154" t="s">
        <v>1844</v>
      </c>
      <c r="C158" s="154" t="s">
        <v>1228</v>
      </c>
      <c r="D158" s="149">
        <v>36.17</v>
      </c>
      <c r="E158" s="149">
        <v>57.43</v>
      </c>
      <c r="F158" s="149">
        <v>79.150000000000006</v>
      </c>
      <c r="G158" s="149">
        <v>98.23</v>
      </c>
      <c r="H158" s="167"/>
    </row>
    <row r="159" spans="1:8" x14ac:dyDescent="0.2">
      <c r="A159" s="168" t="s">
        <v>1843</v>
      </c>
      <c r="B159" s="168" t="s">
        <v>1039</v>
      </c>
      <c r="C159" s="168" t="s">
        <v>238</v>
      </c>
      <c r="D159" s="167">
        <v>17.86</v>
      </c>
      <c r="E159" s="167">
        <v>53.66</v>
      </c>
      <c r="F159" s="167">
        <v>76.02</v>
      </c>
      <c r="G159" s="167">
        <v>94.6</v>
      </c>
      <c r="H159" s="167"/>
    </row>
    <row r="160" spans="1:8" x14ac:dyDescent="0.2">
      <c r="A160" s="168" t="s">
        <v>1842</v>
      </c>
      <c r="B160" s="168" t="s">
        <v>1841</v>
      </c>
      <c r="C160" s="168" t="s">
        <v>238</v>
      </c>
      <c r="D160" s="167">
        <v>15.36</v>
      </c>
      <c r="E160" s="167">
        <v>34.659999999999997</v>
      </c>
      <c r="F160" s="167">
        <v>69.81</v>
      </c>
      <c r="G160" s="167">
        <v>97.34</v>
      </c>
      <c r="H160" s="167"/>
    </row>
    <row r="161" spans="1:8" x14ac:dyDescent="0.2">
      <c r="A161" s="154" t="s">
        <v>1840</v>
      </c>
      <c r="B161" s="154" t="s">
        <v>1839</v>
      </c>
      <c r="C161" s="154" t="s">
        <v>238</v>
      </c>
      <c r="D161" s="149">
        <v>27.66</v>
      </c>
      <c r="E161" s="149">
        <v>45.28</v>
      </c>
      <c r="F161" s="149">
        <v>74.27</v>
      </c>
      <c r="G161" s="149">
        <v>97.13</v>
      </c>
      <c r="H161" s="167"/>
    </row>
    <row r="162" spans="1:8" x14ac:dyDescent="0.2">
      <c r="A162" s="154" t="s">
        <v>1838</v>
      </c>
      <c r="B162" s="154" t="s">
        <v>1837</v>
      </c>
      <c r="C162" s="154" t="s">
        <v>238</v>
      </c>
      <c r="D162" s="149">
        <v>25.17</v>
      </c>
      <c r="E162" s="149">
        <v>33.94</v>
      </c>
      <c r="F162" s="149">
        <v>79.13</v>
      </c>
      <c r="G162" s="149">
        <v>99.02</v>
      </c>
      <c r="H162" s="167"/>
    </row>
    <row r="163" spans="1:8" x14ac:dyDescent="0.2">
      <c r="A163" s="154" t="s">
        <v>1836</v>
      </c>
      <c r="B163" s="154" t="s">
        <v>1835</v>
      </c>
      <c r="C163" s="154" t="s">
        <v>238</v>
      </c>
      <c r="D163" s="149">
        <v>28.66</v>
      </c>
      <c r="E163" s="149">
        <v>39.79</v>
      </c>
      <c r="F163" s="149">
        <v>83.67</v>
      </c>
      <c r="G163" s="149">
        <v>95.84</v>
      </c>
      <c r="H163" s="167"/>
    </row>
    <row r="164" spans="1:8" x14ac:dyDescent="0.2">
      <c r="A164" s="168" t="s">
        <v>1834</v>
      </c>
      <c r="B164" s="168" t="s">
        <v>1833</v>
      </c>
      <c r="C164" s="168" t="s">
        <v>238</v>
      </c>
      <c r="D164" s="167">
        <v>35.659999999999997</v>
      </c>
      <c r="E164" s="167">
        <v>49.26</v>
      </c>
      <c r="F164" s="167">
        <v>71.39</v>
      </c>
      <c r="G164" s="167">
        <v>99.75</v>
      </c>
      <c r="H164" s="167"/>
    </row>
    <row r="165" spans="1:8" x14ac:dyDescent="0.2">
      <c r="A165" s="168" t="s">
        <v>1832</v>
      </c>
      <c r="B165" s="168" t="s">
        <v>854</v>
      </c>
      <c r="C165" s="168" t="s">
        <v>238</v>
      </c>
      <c r="D165" s="167">
        <v>16.010000000000002</v>
      </c>
      <c r="E165" s="167">
        <v>52.44</v>
      </c>
      <c r="F165" s="167">
        <v>73.14</v>
      </c>
      <c r="G165" s="167">
        <v>99.83</v>
      </c>
      <c r="H165" s="167"/>
    </row>
    <row r="166" spans="1:8" x14ac:dyDescent="0.2">
      <c r="A166" s="168" t="s">
        <v>1831</v>
      </c>
      <c r="B166" s="168" t="s">
        <v>1830</v>
      </c>
      <c r="C166" s="168" t="s">
        <v>238</v>
      </c>
      <c r="D166" s="167">
        <v>20.61</v>
      </c>
      <c r="E166" s="167">
        <v>36.840000000000003</v>
      </c>
      <c r="F166" s="167">
        <v>70.150000000000006</v>
      </c>
      <c r="G166" s="167">
        <v>99.3</v>
      </c>
      <c r="H166" s="167"/>
    </row>
    <row r="167" spans="1:8" x14ac:dyDescent="0.2">
      <c r="A167" s="168" t="s">
        <v>1829</v>
      </c>
      <c r="B167" s="168" t="s">
        <v>1828</v>
      </c>
      <c r="C167" s="168" t="s">
        <v>1228</v>
      </c>
      <c r="D167" s="167">
        <v>24.69</v>
      </c>
      <c r="E167" s="167">
        <v>39.22</v>
      </c>
      <c r="F167" s="167">
        <v>76.540000000000006</v>
      </c>
      <c r="G167" s="167">
        <v>99.16</v>
      </c>
      <c r="H167" s="167"/>
    </row>
    <row r="168" spans="1:8" x14ac:dyDescent="0.2">
      <c r="A168" s="168" t="s">
        <v>1827</v>
      </c>
      <c r="B168" s="168" t="s">
        <v>1826</v>
      </c>
      <c r="C168" s="168" t="s">
        <v>1228</v>
      </c>
      <c r="D168" s="167">
        <v>22.05</v>
      </c>
      <c r="E168" s="167">
        <v>30.15</v>
      </c>
      <c r="F168" s="167">
        <v>84.51</v>
      </c>
      <c r="G168" s="167">
        <v>99.25</v>
      </c>
      <c r="H168" s="167"/>
    </row>
    <row r="169" spans="1:8" x14ac:dyDescent="0.2">
      <c r="A169" s="154" t="s">
        <v>1825</v>
      </c>
      <c r="B169" s="154" t="s">
        <v>1824</v>
      </c>
      <c r="C169" s="154" t="s">
        <v>1228</v>
      </c>
      <c r="D169" s="149">
        <v>27.5</v>
      </c>
      <c r="E169" s="149">
        <v>43.05</v>
      </c>
      <c r="F169" s="149">
        <v>88.06</v>
      </c>
      <c r="G169" s="149">
        <v>94.31</v>
      </c>
      <c r="H169" s="167"/>
    </row>
    <row r="170" spans="1:8" x14ac:dyDescent="0.2">
      <c r="A170" s="154" t="s">
        <v>1823</v>
      </c>
      <c r="B170" s="154" t="s">
        <v>1822</v>
      </c>
      <c r="C170" s="154" t="s">
        <v>1228</v>
      </c>
      <c r="D170" s="149">
        <v>19.89</v>
      </c>
      <c r="E170" s="149">
        <v>32.369999999999997</v>
      </c>
      <c r="F170" s="149">
        <v>73.2</v>
      </c>
      <c r="G170" s="149">
        <v>99.71</v>
      </c>
      <c r="H170" s="167"/>
    </row>
    <row r="171" spans="1:8" x14ac:dyDescent="0.2">
      <c r="A171" s="168" t="s">
        <v>1821</v>
      </c>
      <c r="B171" s="168" t="s">
        <v>666</v>
      </c>
      <c r="C171" s="168" t="s">
        <v>238</v>
      </c>
      <c r="D171" s="167">
        <v>16.059999999999999</v>
      </c>
      <c r="E171" s="167">
        <v>40.479999999999997</v>
      </c>
      <c r="F171" s="167">
        <v>76.47</v>
      </c>
      <c r="G171" s="167">
        <v>99.5</v>
      </c>
      <c r="H171" s="167"/>
    </row>
    <row r="172" spans="1:8" x14ac:dyDescent="0.2">
      <c r="A172" s="154" t="s">
        <v>1820</v>
      </c>
      <c r="B172" s="154" t="s">
        <v>782</v>
      </c>
      <c r="C172" s="154" t="s">
        <v>238</v>
      </c>
      <c r="D172" s="149">
        <v>18</v>
      </c>
      <c r="E172" s="149">
        <v>43.65</v>
      </c>
      <c r="F172" s="149">
        <v>79.19</v>
      </c>
      <c r="G172" s="149">
        <v>99.61</v>
      </c>
      <c r="H172" s="167"/>
    </row>
    <row r="173" spans="1:8" x14ac:dyDescent="0.2">
      <c r="A173" s="168" t="s">
        <v>1819</v>
      </c>
      <c r="B173" s="168" t="s">
        <v>1818</v>
      </c>
      <c r="C173" s="168" t="s">
        <v>238</v>
      </c>
      <c r="D173" s="167">
        <v>17.25</v>
      </c>
      <c r="E173" s="167">
        <v>38.18</v>
      </c>
      <c r="F173" s="167">
        <v>75.58</v>
      </c>
      <c r="G173" s="167">
        <v>97.38</v>
      </c>
      <c r="H173" s="167"/>
    </row>
    <row r="174" spans="1:8" x14ac:dyDescent="0.2">
      <c r="A174" s="168" t="s">
        <v>1817</v>
      </c>
      <c r="B174" s="168" t="s">
        <v>1816</v>
      </c>
      <c r="C174" s="168" t="s">
        <v>238</v>
      </c>
      <c r="D174" s="167">
        <v>16.72</v>
      </c>
      <c r="E174" s="167">
        <v>40.049999999999997</v>
      </c>
      <c r="F174" s="167">
        <v>73.23</v>
      </c>
      <c r="G174" s="167">
        <v>90.7</v>
      </c>
      <c r="H174" s="167"/>
    </row>
    <row r="175" spans="1:8" x14ac:dyDescent="0.2">
      <c r="A175" s="168" t="s">
        <v>1815</v>
      </c>
      <c r="B175" s="168" t="s">
        <v>1814</v>
      </c>
      <c r="C175" s="168" t="s">
        <v>238</v>
      </c>
      <c r="D175" s="167">
        <v>8.9600000000000009</v>
      </c>
      <c r="E175" s="167">
        <v>43.23</v>
      </c>
      <c r="F175" s="167">
        <v>70.66</v>
      </c>
      <c r="G175" s="167">
        <v>94.25</v>
      </c>
      <c r="H175" s="167"/>
    </row>
    <row r="176" spans="1:8" x14ac:dyDescent="0.2">
      <c r="A176" s="168" t="s">
        <v>1813</v>
      </c>
      <c r="B176" s="168" t="s">
        <v>1812</v>
      </c>
      <c r="C176" s="168" t="s">
        <v>238</v>
      </c>
      <c r="D176" s="167">
        <v>20.04</v>
      </c>
      <c r="E176" s="167">
        <v>38.75</v>
      </c>
      <c r="F176" s="167">
        <v>71.709999999999994</v>
      </c>
      <c r="G176" s="167">
        <v>95.97</v>
      </c>
      <c r="H176" s="167"/>
    </row>
    <row r="177" spans="1:8" x14ac:dyDescent="0.2">
      <c r="A177" s="168" t="s">
        <v>1811</v>
      </c>
      <c r="B177" s="168" t="s">
        <v>1810</v>
      </c>
      <c r="C177" s="168" t="s">
        <v>238</v>
      </c>
      <c r="D177" s="167">
        <v>19.23</v>
      </c>
      <c r="E177" s="167">
        <v>34.6</v>
      </c>
      <c r="F177" s="167">
        <v>62.33</v>
      </c>
      <c r="G177" s="167">
        <v>98.36</v>
      </c>
      <c r="H177" s="167"/>
    </row>
    <row r="178" spans="1:8" x14ac:dyDescent="0.2">
      <c r="A178" s="154" t="s">
        <v>1809</v>
      </c>
      <c r="B178" s="154" t="s">
        <v>922</v>
      </c>
      <c r="C178" s="154" t="s">
        <v>238</v>
      </c>
      <c r="D178" s="149">
        <v>21.79</v>
      </c>
      <c r="E178" s="149">
        <v>41.78</v>
      </c>
      <c r="F178" s="149">
        <v>67.31</v>
      </c>
      <c r="G178" s="149">
        <v>91.38</v>
      </c>
      <c r="H178" s="167"/>
    </row>
    <row r="179" spans="1:8" x14ac:dyDescent="0.2">
      <c r="A179" s="168" t="s">
        <v>1808</v>
      </c>
      <c r="B179" s="168" t="s">
        <v>1807</v>
      </c>
      <c r="C179" s="168" t="s">
        <v>1228</v>
      </c>
      <c r="D179" s="167">
        <v>30.66</v>
      </c>
      <c r="E179" s="167">
        <v>56.19</v>
      </c>
      <c r="F179" s="167">
        <v>83.63</v>
      </c>
      <c r="G179" s="167">
        <v>99.64</v>
      </c>
      <c r="H179" s="167"/>
    </row>
    <row r="180" spans="1:8" x14ac:dyDescent="0.2">
      <c r="A180" s="168" t="s">
        <v>1806</v>
      </c>
      <c r="B180" s="168" t="s">
        <v>1805</v>
      </c>
      <c r="C180" s="168" t="s">
        <v>238</v>
      </c>
      <c r="D180" s="167">
        <v>16.14</v>
      </c>
      <c r="E180" s="167">
        <v>44.01</v>
      </c>
      <c r="F180" s="167">
        <v>75.38</v>
      </c>
      <c r="G180" s="167">
        <v>98.5</v>
      </c>
      <c r="H180" s="167"/>
    </row>
    <row r="181" spans="1:8" x14ac:dyDescent="0.2">
      <c r="A181" s="168" t="s">
        <v>1804</v>
      </c>
      <c r="B181" s="168" t="s">
        <v>1803</v>
      </c>
      <c r="C181" s="168" t="s">
        <v>1228</v>
      </c>
      <c r="D181" s="167">
        <v>33.14</v>
      </c>
      <c r="E181" s="167">
        <v>47.09</v>
      </c>
      <c r="F181" s="167">
        <v>85.79</v>
      </c>
      <c r="G181" s="167">
        <v>96.7</v>
      </c>
      <c r="H181" s="167"/>
    </row>
    <row r="182" spans="1:8" x14ac:dyDescent="0.2">
      <c r="A182" s="168" t="s">
        <v>1802</v>
      </c>
      <c r="B182" s="168" t="s">
        <v>1801</v>
      </c>
      <c r="C182" s="168" t="s">
        <v>1228</v>
      </c>
      <c r="D182" s="167">
        <v>30.38</v>
      </c>
      <c r="E182" s="167">
        <v>44.6</v>
      </c>
      <c r="F182" s="167">
        <v>81.44</v>
      </c>
      <c r="G182" s="167">
        <v>99.8</v>
      </c>
      <c r="H182" s="167"/>
    </row>
    <row r="183" spans="1:8" x14ac:dyDescent="0.2">
      <c r="A183" s="168" t="s">
        <v>1800</v>
      </c>
      <c r="B183" s="168" t="s">
        <v>1799</v>
      </c>
      <c r="C183" s="168" t="s">
        <v>1228</v>
      </c>
      <c r="D183" s="167">
        <v>28.46</v>
      </c>
      <c r="E183" s="167">
        <v>39.36</v>
      </c>
      <c r="F183" s="167">
        <v>84.55</v>
      </c>
      <c r="G183" s="167">
        <v>99.12</v>
      </c>
      <c r="H183" s="167"/>
    </row>
    <row r="184" spans="1:8" x14ac:dyDescent="0.2">
      <c r="A184" s="168" t="s">
        <v>1798</v>
      </c>
      <c r="B184" s="168" t="s">
        <v>1797</v>
      </c>
      <c r="C184" s="168" t="s">
        <v>238</v>
      </c>
      <c r="D184" s="167">
        <v>16.52</v>
      </c>
      <c r="E184" s="167">
        <v>40.03</v>
      </c>
      <c r="F184" s="167">
        <v>69.069999999999993</v>
      </c>
      <c r="G184" s="167">
        <v>99.37</v>
      </c>
      <c r="H184" s="167"/>
    </row>
    <row r="185" spans="1:8" x14ac:dyDescent="0.2">
      <c r="A185" s="168" t="s">
        <v>1796</v>
      </c>
      <c r="B185" s="168" t="s">
        <v>1795</v>
      </c>
      <c r="C185" s="168" t="s">
        <v>1228</v>
      </c>
      <c r="D185" s="167">
        <v>20.41</v>
      </c>
      <c r="E185" s="167">
        <v>65.819999999999993</v>
      </c>
      <c r="F185" s="167">
        <v>84.87</v>
      </c>
      <c r="G185" s="167">
        <v>99.65</v>
      </c>
      <c r="H185" s="167"/>
    </row>
    <row r="186" spans="1:8" x14ac:dyDescent="0.2">
      <c r="A186" s="168" t="s">
        <v>1794</v>
      </c>
      <c r="B186" s="168" t="s">
        <v>1793</v>
      </c>
      <c r="C186" s="168" t="s">
        <v>238</v>
      </c>
      <c r="D186" s="167">
        <v>24.28</v>
      </c>
      <c r="E186" s="167">
        <v>46.78</v>
      </c>
      <c r="F186" s="167">
        <v>85.37</v>
      </c>
      <c r="G186" s="167">
        <v>95.52</v>
      </c>
      <c r="H186" s="167"/>
    </row>
    <row r="187" spans="1:8" x14ac:dyDescent="0.2">
      <c r="A187" s="168" t="s">
        <v>1792</v>
      </c>
      <c r="B187" s="168" t="s">
        <v>1791</v>
      </c>
      <c r="C187" s="168" t="s">
        <v>238</v>
      </c>
      <c r="D187" s="167">
        <v>20.92</v>
      </c>
      <c r="E187" s="167">
        <v>34.42</v>
      </c>
      <c r="F187" s="167">
        <v>73.760000000000005</v>
      </c>
      <c r="G187" s="167">
        <v>97.79</v>
      </c>
      <c r="H187" s="167"/>
    </row>
    <row r="188" spans="1:8" x14ac:dyDescent="0.2">
      <c r="A188" s="168" t="s">
        <v>1790</v>
      </c>
      <c r="B188" s="168" t="s">
        <v>744</v>
      </c>
      <c r="C188" s="168" t="s">
        <v>238</v>
      </c>
      <c r="D188" s="167">
        <v>35.049999999999997</v>
      </c>
      <c r="E188" s="167">
        <v>46.2</v>
      </c>
      <c r="F188" s="167">
        <v>81.010000000000005</v>
      </c>
      <c r="G188" s="167">
        <v>92.06</v>
      </c>
      <c r="H188" s="167"/>
    </row>
    <row r="189" spans="1:8" x14ac:dyDescent="0.2">
      <c r="A189" s="168" t="s">
        <v>1789</v>
      </c>
      <c r="B189" s="168" t="s">
        <v>762</v>
      </c>
      <c r="C189" s="168" t="s">
        <v>238</v>
      </c>
      <c r="D189" s="167">
        <v>36.32</v>
      </c>
      <c r="E189" s="167">
        <v>41.05</v>
      </c>
      <c r="F189" s="167">
        <v>74.540000000000006</v>
      </c>
      <c r="G189" s="167">
        <v>98.78</v>
      </c>
      <c r="H189" s="167"/>
    </row>
    <row r="190" spans="1:8" x14ac:dyDescent="0.2">
      <c r="A190" s="168" t="s">
        <v>1788</v>
      </c>
      <c r="B190" s="168" t="s">
        <v>1787</v>
      </c>
      <c r="C190" s="168" t="s">
        <v>1228</v>
      </c>
      <c r="D190" s="167">
        <v>18.170000000000002</v>
      </c>
      <c r="E190" s="167">
        <v>34.880000000000003</v>
      </c>
      <c r="F190" s="167">
        <v>71.8</v>
      </c>
      <c r="G190" s="167">
        <v>99.08</v>
      </c>
      <c r="H190" s="167"/>
    </row>
    <row r="191" spans="1:8" x14ac:dyDescent="0.2">
      <c r="A191" s="168" t="s">
        <v>1786</v>
      </c>
      <c r="B191" s="168" t="s">
        <v>1785</v>
      </c>
      <c r="C191" s="168" t="s">
        <v>238</v>
      </c>
      <c r="D191" s="167">
        <v>26.01</v>
      </c>
      <c r="E191" s="167">
        <v>43.82</v>
      </c>
      <c r="F191" s="167">
        <v>73.290000000000006</v>
      </c>
      <c r="G191" s="167">
        <v>99.08</v>
      </c>
      <c r="H191" s="167"/>
    </row>
    <row r="192" spans="1:8" x14ac:dyDescent="0.2">
      <c r="A192" s="168" t="s">
        <v>1784</v>
      </c>
      <c r="B192" s="168" t="s">
        <v>1783</v>
      </c>
      <c r="C192" s="168" t="s">
        <v>1228</v>
      </c>
      <c r="D192" s="167">
        <v>16.079999999999998</v>
      </c>
      <c r="E192" s="167">
        <v>38.450000000000003</v>
      </c>
      <c r="F192" s="167">
        <v>79.72</v>
      </c>
      <c r="G192" s="167">
        <v>98.92</v>
      </c>
      <c r="H192" s="167"/>
    </row>
    <row r="193" spans="1:8" x14ac:dyDescent="0.2">
      <c r="A193" s="168" t="s">
        <v>1782</v>
      </c>
      <c r="B193" s="168" t="s">
        <v>1781</v>
      </c>
      <c r="C193" s="168" t="s">
        <v>1228</v>
      </c>
      <c r="D193" s="167">
        <v>16.89</v>
      </c>
      <c r="E193" s="167">
        <v>38.44</v>
      </c>
      <c r="F193" s="167">
        <v>73.95</v>
      </c>
      <c r="G193" s="167">
        <v>98.71</v>
      </c>
      <c r="H193" s="167"/>
    </row>
    <row r="194" spans="1:8" x14ac:dyDescent="0.2">
      <c r="A194" s="168" t="s">
        <v>1780</v>
      </c>
      <c r="B194" s="168" t="s">
        <v>1041</v>
      </c>
      <c r="C194" s="168" t="s">
        <v>238</v>
      </c>
      <c r="D194" s="167">
        <v>13.38</v>
      </c>
      <c r="E194" s="167">
        <v>35.47</v>
      </c>
      <c r="F194" s="167">
        <v>76.39</v>
      </c>
      <c r="G194" s="167">
        <v>97.58</v>
      </c>
      <c r="H194" s="167"/>
    </row>
    <row r="195" spans="1:8" x14ac:dyDescent="0.2">
      <c r="A195" s="168" t="s">
        <v>1779</v>
      </c>
      <c r="B195" s="168" t="s">
        <v>830</v>
      </c>
      <c r="C195" s="168" t="s">
        <v>238</v>
      </c>
      <c r="D195" s="167">
        <v>17.829999999999998</v>
      </c>
      <c r="E195" s="167">
        <v>31.4</v>
      </c>
      <c r="F195" s="167">
        <v>78.849999999999994</v>
      </c>
      <c r="G195" s="167">
        <v>97.83</v>
      </c>
      <c r="H195" s="167"/>
    </row>
    <row r="196" spans="1:8" x14ac:dyDescent="0.2">
      <c r="A196" s="168" t="s">
        <v>1778</v>
      </c>
      <c r="B196" s="168" t="s">
        <v>738</v>
      </c>
      <c r="C196" s="168" t="s">
        <v>238</v>
      </c>
      <c r="D196" s="167">
        <v>12.77</v>
      </c>
      <c r="E196" s="167">
        <v>39.96</v>
      </c>
      <c r="F196" s="167">
        <v>65.510000000000005</v>
      </c>
      <c r="G196" s="167">
        <v>87.27</v>
      </c>
      <c r="H196" s="167"/>
    </row>
    <row r="197" spans="1:8" x14ac:dyDescent="0.2">
      <c r="A197" s="168" t="s">
        <v>1777</v>
      </c>
      <c r="B197" s="168" t="s">
        <v>1776</v>
      </c>
      <c r="C197" s="168" t="s">
        <v>1228</v>
      </c>
      <c r="D197" s="167">
        <v>18.25</v>
      </c>
      <c r="E197" s="167">
        <v>52.43</v>
      </c>
      <c r="F197" s="167">
        <v>79.25</v>
      </c>
      <c r="G197" s="167">
        <v>99.1</v>
      </c>
      <c r="H197" s="167"/>
    </row>
    <row r="198" spans="1:8" x14ac:dyDescent="0.2">
      <c r="A198" s="168" t="s">
        <v>1775</v>
      </c>
      <c r="B198" s="168" t="s">
        <v>1774</v>
      </c>
      <c r="C198" s="168" t="s">
        <v>238</v>
      </c>
      <c r="D198" s="167">
        <v>16.510000000000002</v>
      </c>
      <c r="E198" s="167">
        <v>34.31</v>
      </c>
      <c r="F198" s="167">
        <v>78.77</v>
      </c>
      <c r="G198" s="167">
        <v>96.79</v>
      </c>
      <c r="H198" s="167"/>
    </row>
    <row r="199" spans="1:8" x14ac:dyDescent="0.2">
      <c r="A199" s="168" t="s">
        <v>1773</v>
      </c>
      <c r="B199" s="168" t="s">
        <v>742</v>
      </c>
      <c r="C199" s="168" t="s">
        <v>238</v>
      </c>
      <c r="D199" s="167">
        <v>27.64</v>
      </c>
      <c r="E199" s="167">
        <v>49.49</v>
      </c>
      <c r="F199" s="167">
        <v>78.7</v>
      </c>
      <c r="G199" s="167">
        <v>93.29</v>
      </c>
      <c r="H199" s="167"/>
    </row>
    <row r="200" spans="1:8" x14ac:dyDescent="0.2">
      <c r="A200" s="168" t="s">
        <v>1772</v>
      </c>
      <c r="B200" s="168" t="s">
        <v>1771</v>
      </c>
      <c r="C200" s="168" t="s">
        <v>238</v>
      </c>
      <c r="D200" s="167">
        <v>20.399999999999999</v>
      </c>
      <c r="E200" s="167">
        <v>41.15</v>
      </c>
      <c r="F200" s="167">
        <v>73.34</v>
      </c>
      <c r="G200" s="167">
        <v>99.18</v>
      </c>
      <c r="H200" s="167"/>
    </row>
    <row r="201" spans="1:8" x14ac:dyDescent="0.2">
      <c r="A201" s="168" t="s">
        <v>1770</v>
      </c>
      <c r="B201" s="168" t="s">
        <v>1769</v>
      </c>
      <c r="C201" s="168" t="s">
        <v>1228</v>
      </c>
      <c r="D201" s="167">
        <v>20</v>
      </c>
      <c r="E201" s="167">
        <v>41.17</v>
      </c>
      <c r="F201" s="167">
        <v>81.41</v>
      </c>
      <c r="G201" s="167">
        <v>94.1</v>
      </c>
      <c r="H201" s="167"/>
    </row>
    <row r="202" spans="1:8" x14ac:dyDescent="0.2">
      <c r="A202" s="168" t="s">
        <v>1768</v>
      </c>
      <c r="B202" s="168" t="s">
        <v>1767</v>
      </c>
      <c r="C202" s="168" t="s">
        <v>238</v>
      </c>
      <c r="D202" s="167">
        <v>19.18</v>
      </c>
      <c r="E202" s="167">
        <v>34.799999999999997</v>
      </c>
      <c r="F202" s="167">
        <v>67.42</v>
      </c>
      <c r="G202" s="167">
        <v>99.74</v>
      </c>
      <c r="H202" s="167"/>
    </row>
    <row r="203" spans="1:8" x14ac:dyDescent="0.2">
      <c r="A203" s="168" t="s">
        <v>1766</v>
      </c>
      <c r="B203" s="168" t="s">
        <v>1765</v>
      </c>
      <c r="C203" s="168" t="s">
        <v>1228</v>
      </c>
      <c r="D203" s="167">
        <v>27.68</v>
      </c>
      <c r="E203" s="167">
        <v>48.33</v>
      </c>
      <c r="F203" s="167">
        <v>81.31</v>
      </c>
      <c r="G203" s="167">
        <v>94.04</v>
      </c>
      <c r="H203" s="167"/>
    </row>
    <row r="204" spans="1:8" x14ac:dyDescent="0.2">
      <c r="A204" s="168" t="s">
        <v>1764</v>
      </c>
      <c r="B204" s="168" t="s">
        <v>790</v>
      </c>
      <c r="C204" s="168" t="s">
        <v>238</v>
      </c>
      <c r="D204" s="167">
        <v>18.489999999999998</v>
      </c>
      <c r="E204" s="167">
        <v>25.15</v>
      </c>
      <c r="F204" s="167">
        <v>72.150000000000006</v>
      </c>
      <c r="G204" s="167">
        <v>99.42</v>
      </c>
      <c r="H204" s="167"/>
    </row>
    <row r="205" spans="1:8" x14ac:dyDescent="0.2">
      <c r="A205" s="168" t="s">
        <v>1763</v>
      </c>
      <c r="B205" s="168" t="s">
        <v>1762</v>
      </c>
      <c r="C205" s="168" t="s">
        <v>238</v>
      </c>
      <c r="D205" s="167">
        <v>33.380000000000003</v>
      </c>
      <c r="E205" s="167">
        <v>48.07</v>
      </c>
      <c r="F205" s="167">
        <v>81.66</v>
      </c>
      <c r="G205" s="167">
        <v>91.14</v>
      </c>
      <c r="H205" s="167"/>
    </row>
    <row r="206" spans="1:8" x14ac:dyDescent="0.2">
      <c r="A206" s="168" t="s">
        <v>1761</v>
      </c>
      <c r="B206" s="168" t="s">
        <v>816</v>
      </c>
      <c r="C206" s="168" t="s">
        <v>238</v>
      </c>
      <c r="D206" s="167">
        <v>13.86</v>
      </c>
      <c r="E206" s="167">
        <v>33.229999999999997</v>
      </c>
      <c r="F206" s="167">
        <v>69.83</v>
      </c>
      <c r="G206" s="167">
        <v>97.09</v>
      </c>
      <c r="H206" s="167"/>
    </row>
    <row r="207" spans="1:8" x14ac:dyDescent="0.2">
      <c r="A207" s="168" t="s">
        <v>1760</v>
      </c>
      <c r="B207" s="168" t="s">
        <v>1759</v>
      </c>
      <c r="C207" s="168" t="s">
        <v>238</v>
      </c>
      <c r="D207" s="167">
        <v>15.91</v>
      </c>
      <c r="E207" s="167">
        <v>42.92</v>
      </c>
      <c r="F207" s="167">
        <v>77.87</v>
      </c>
      <c r="G207" s="167">
        <v>98.59</v>
      </c>
      <c r="H207" s="167"/>
    </row>
    <row r="208" spans="1:8" x14ac:dyDescent="0.2">
      <c r="A208" s="168" t="s">
        <v>1758</v>
      </c>
      <c r="B208" s="168" t="s">
        <v>760</v>
      </c>
      <c r="C208" s="168" t="s">
        <v>238</v>
      </c>
      <c r="D208" s="167">
        <v>17.07</v>
      </c>
      <c r="E208" s="167">
        <v>42.03</v>
      </c>
      <c r="F208" s="167">
        <v>71.930000000000007</v>
      </c>
      <c r="G208" s="167">
        <v>96.49</v>
      </c>
      <c r="H208" s="167"/>
    </row>
    <row r="209" spans="1:8" x14ac:dyDescent="0.2">
      <c r="A209" s="168" t="s">
        <v>1757</v>
      </c>
      <c r="B209" s="168" t="s">
        <v>1756</v>
      </c>
      <c r="C209" s="168" t="s">
        <v>238</v>
      </c>
      <c r="D209" s="167">
        <v>23.16</v>
      </c>
      <c r="E209" s="167">
        <v>47.2</v>
      </c>
      <c r="F209" s="167">
        <v>85.95</v>
      </c>
      <c r="G209" s="167">
        <v>98.86</v>
      </c>
      <c r="H209" s="167"/>
    </row>
    <row r="210" spans="1:8" x14ac:dyDescent="0.2">
      <c r="A210" s="168" t="s">
        <v>1755</v>
      </c>
      <c r="B210" s="168" t="s">
        <v>766</v>
      </c>
      <c r="C210" s="168" t="s">
        <v>238</v>
      </c>
      <c r="D210" s="167">
        <v>30.46</v>
      </c>
      <c r="E210" s="167">
        <v>44.81</v>
      </c>
      <c r="F210" s="167">
        <v>80.16</v>
      </c>
      <c r="G210" s="167">
        <v>96.48</v>
      </c>
      <c r="H210" s="167"/>
    </row>
    <row r="211" spans="1:8" x14ac:dyDescent="0.2">
      <c r="A211" s="168" t="s">
        <v>1754</v>
      </c>
      <c r="B211" s="168" t="s">
        <v>784</v>
      </c>
      <c r="C211" s="168" t="s">
        <v>238</v>
      </c>
      <c r="D211" s="167">
        <v>17.82</v>
      </c>
      <c r="E211" s="167">
        <v>47.48</v>
      </c>
      <c r="F211" s="167">
        <v>80.86</v>
      </c>
      <c r="G211" s="167">
        <v>97.6</v>
      </c>
      <c r="H211" s="167"/>
    </row>
    <row r="212" spans="1:8" x14ac:dyDescent="0.2">
      <c r="A212" s="168" t="s">
        <v>1753</v>
      </c>
      <c r="B212" s="168" t="s">
        <v>1752</v>
      </c>
      <c r="C212" s="168" t="s">
        <v>238</v>
      </c>
      <c r="D212" s="167">
        <v>16.14</v>
      </c>
      <c r="E212" s="167">
        <v>43.71</v>
      </c>
      <c r="F212" s="167">
        <v>61.55</v>
      </c>
      <c r="G212" s="167">
        <v>96.35</v>
      </c>
      <c r="H212" s="167"/>
    </row>
    <row r="213" spans="1:8" x14ac:dyDescent="0.2">
      <c r="A213" s="168" t="s">
        <v>1751</v>
      </c>
      <c r="B213" s="168" t="s">
        <v>1750</v>
      </c>
      <c r="C213" s="168" t="s">
        <v>1228</v>
      </c>
      <c r="D213" s="167">
        <v>27.67</v>
      </c>
      <c r="E213" s="167">
        <v>58.39</v>
      </c>
      <c r="F213" s="167">
        <v>90.06</v>
      </c>
      <c r="G213" s="167">
        <v>99.77</v>
      </c>
      <c r="H213" s="167"/>
    </row>
    <row r="214" spans="1:8" x14ac:dyDescent="0.2">
      <c r="A214" s="168" t="s">
        <v>1749</v>
      </c>
      <c r="B214" s="168" t="s">
        <v>832</v>
      </c>
      <c r="C214" s="168" t="s">
        <v>238</v>
      </c>
      <c r="D214" s="167">
        <v>15.62</v>
      </c>
      <c r="E214" s="167">
        <v>39.36</v>
      </c>
      <c r="F214" s="167">
        <v>77.709999999999994</v>
      </c>
      <c r="G214" s="167">
        <v>97.81</v>
      </c>
      <c r="H214" s="167"/>
    </row>
    <row r="215" spans="1:8" x14ac:dyDescent="0.2">
      <c r="A215" s="168" t="s">
        <v>1748</v>
      </c>
      <c r="B215" s="168" t="s">
        <v>1747</v>
      </c>
      <c r="C215" s="168" t="s">
        <v>1228</v>
      </c>
      <c r="D215" s="167">
        <v>41.41</v>
      </c>
      <c r="E215" s="167">
        <v>62.45</v>
      </c>
      <c r="F215" s="167">
        <v>89.26</v>
      </c>
      <c r="G215" s="167">
        <v>97.78</v>
      </c>
      <c r="H215" s="167"/>
    </row>
    <row r="216" spans="1:8" x14ac:dyDescent="0.2">
      <c r="A216" s="168" t="s">
        <v>1746</v>
      </c>
      <c r="B216" s="168" t="s">
        <v>1745</v>
      </c>
      <c r="C216" s="168" t="s">
        <v>1228</v>
      </c>
      <c r="D216" s="167">
        <v>42.74</v>
      </c>
      <c r="E216" s="167">
        <v>62.28</v>
      </c>
      <c r="F216" s="167">
        <v>91.17</v>
      </c>
      <c r="G216" s="167">
        <v>99.9</v>
      </c>
      <c r="H216" s="167"/>
    </row>
    <row r="217" spans="1:8" x14ac:dyDescent="0.2">
      <c r="A217" s="168" t="s">
        <v>1744</v>
      </c>
      <c r="B217" s="168" t="s">
        <v>1743</v>
      </c>
      <c r="C217" s="168" t="s">
        <v>238</v>
      </c>
      <c r="D217" s="167">
        <v>11.25</v>
      </c>
      <c r="E217" s="167">
        <v>36.14</v>
      </c>
      <c r="F217" s="167">
        <v>75.33</v>
      </c>
      <c r="G217" s="167">
        <v>95.98</v>
      </c>
      <c r="H217" s="167"/>
    </row>
    <row r="218" spans="1:8" x14ac:dyDescent="0.2">
      <c r="A218" s="168" t="s">
        <v>1742</v>
      </c>
      <c r="B218" s="168" t="s">
        <v>1741</v>
      </c>
      <c r="C218" s="168" t="s">
        <v>238</v>
      </c>
      <c r="D218" s="167">
        <v>9.24</v>
      </c>
      <c r="E218" s="167">
        <v>42.41</v>
      </c>
      <c r="F218" s="167">
        <v>77.14</v>
      </c>
      <c r="G218" s="167">
        <v>90.6</v>
      </c>
      <c r="H218" s="167"/>
    </row>
    <row r="219" spans="1:8" x14ac:dyDescent="0.2">
      <c r="A219" s="168" t="s">
        <v>1740</v>
      </c>
      <c r="B219" s="168" t="s">
        <v>1739</v>
      </c>
      <c r="C219" s="168" t="s">
        <v>238</v>
      </c>
      <c r="D219" s="167">
        <v>20.04</v>
      </c>
      <c r="E219" s="167">
        <v>39.78</v>
      </c>
      <c r="F219" s="167">
        <v>68.03</v>
      </c>
      <c r="G219" s="167">
        <v>99.82</v>
      </c>
      <c r="H219" s="167"/>
    </row>
    <row r="220" spans="1:8" x14ac:dyDescent="0.2">
      <c r="A220" s="168" t="s">
        <v>1738</v>
      </c>
      <c r="B220" s="168" t="s">
        <v>1737</v>
      </c>
      <c r="C220" s="168" t="s">
        <v>1228</v>
      </c>
      <c r="D220" s="167">
        <v>38.28</v>
      </c>
      <c r="E220" s="167">
        <v>60.69</v>
      </c>
      <c r="F220" s="167">
        <v>85.63</v>
      </c>
      <c r="G220" s="167">
        <v>99.29</v>
      </c>
      <c r="H220" s="167"/>
    </row>
    <row r="221" spans="1:8" x14ac:dyDescent="0.2">
      <c r="A221" s="168" t="s">
        <v>1736</v>
      </c>
      <c r="B221" s="168" t="s">
        <v>1735</v>
      </c>
      <c r="C221" s="168" t="s">
        <v>1228</v>
      </c>
      <c r="D221" s="167">
        <v>39.53</v>
      </c>
      <c r="E221" s="167">
        <v>55.01</v>
      </c>
      <c r="F221" s="167">
        <v>90.46</v>
      </c>
      <c r="G221" s="167">
        <v>97.41</v>
      </c>
      <c r="H221" s="167"/>
    </row>
    <row r="222" spans="1:8" x14ac:dyDescent="0.2">
      <c r="A222" s="168" t="s">
        <v>1734</v>
      </c>
      <c r="B222" s="168" t="s">
        <v>1733</v>
      </c>
      <c r="C222" s="168" t="s">
        <v>238</v>
      </c>
      <c r="D222" s="167">
        <v>13.02</v>
      </c>
      <c r="E222" s="167">
        <v>34.56</v>
      </c>
      <c r="F222" s="167">
        <v>67.52</v>
      </c>
      <c r="G222" s="167">
        <v>99.89</v>
      </c>
      <c r="H222" s="167"/>
    </row>
    <row r="223" spans="1:8" x14ac:dyDescent="0.2">
      <c r="A223" s="168" t="s">
        <v>1732</v>
      </c>
      <c r="B223" s="168" t="s">
        <v>754</v>
      </c>
      <c r="C223" s="168" t="s">
        <v>238</v>
      </c>
      <c r="D223" s="167">
        <v>11.72</v>
      </c>
      <c r="E223" s="167">
        <v>51.26</v>
      </c>
      <c r="F223" s="167">
        <v>75.680000000000007</v>
      </c>
      <c r="G223" s="167">
        <v>91.24</v>
      </c>
      <c r="H223" s="167"/>
    </row>
    <row r="224" spans="1:8" x14ac:dyDescent="0.2">
      <c r="A224" s="168" t="s">
        <v>1731</v>
      </c>
      <c r="B224" s="168" t="s">
        <v>1730</v>
      </c>
      <c r="C224" s="168" t="s">
        <v>238</v>
      </c>
      <c r="D224" s="167">
        <v>22.95</v>
      </c>
      <c r="E224" s="167">
        <v>35.200000000000003</v>
      </c>
      <c r="F224" s="167">
        <v>70.77</v>
      </c>
      <c r="G224" s="167">
        <v>96.52</v>
      </c>
      <c r="H224" s="167"/>
    </row>
    <row r="225" spans="1:8" x14ac:dyDescent="0.2">
      <c r="A225" s="168" t="s">
        <v>1729</v>
      </c>
      <c r="B225" s="168" t="s">
        <v>1728</v>
      </c>
      <c r="C225" s="168" t="s">
        <v>1228</v>
      </c>
      <c r="D225" s="167">
        <v>18.86</v>
      </c>
      <c r="E225" s="167">
        <v>30.87</v>
      </c>
      <c r="F225" s="167">
        <v>89.13</v>
      </c>
      <c r="G225" s="167">
        <v>95.92</v>
      </c>
      <c r="H225" s="167"/>
    </row>
    <row r="226" spans="1:8" x14ac:dyDescent="0.2">
      <c r="A226" s="168" t="s">
        <v>1727</v>
      </c>
      <c r="B226" s="168" t="s">
        <v>1726</v>
      </c>
      <c r="C226" s="168" t="s">
        <v>1228</v>
      </c>
      <c r="D226" s="167">
        <v>25.74</v>
      </c>
      <c r="E226" s="167">
        <v>35.03</v>
      </c>
      <c r="F226" s="167">
        <v>86.16</v>
      </c>
      <c r="G226" s="167">
        <v>97.61</v>
      </c>
      <c r="H226" s="167"/>
    </row>
    <row r="227" spans="1:8" x14ac:dyDescent="0.2">
      <c r="A227" s="168" t="s">
        <v>1725</v>
      </c>
      <c r="B227" s="168" t="s">
        <v>660</v>
      </c>
      <c r="C227" s="168" t="s">
        <v>238</v>
      </c>
      <c r="D227" s="167">
        <v>12.25</v>
      </c>
      <c r="E227" s="167">
        <v>42.08</v>
      </c>
      <c r="F227" s="167">
        <v>75.59</v>
      </c>
      <c r="G227" s="167">
        <v>99.32</v>
      </c>
      <c r="H227" s="167"/>
    </row>
    <row r="228" spans="1:8" x14ac:dyDescent="0.2">
      <c r="A228" s="168" t="s">
        <v>1724</v>
      </c>
      <c r="B228" s="168" t="s">
        <v>1723</v>
      </c>
      <c r="C228" s="168" t="s">
        <v>238</v>
      </c>
      <c r="D228" s="167">
        <v>32.090000000000003</v>
      </c>
      <c r="E228" s="167">
        <v>41.74</v>
      </c>
      <c r="F228" s="167">
        <v>77.36</v>
      </c>
      <c r="G228" s="167">
        <v>98.78</v>
      </c>
      <c r="H228" s="167"/>
    </row>
    <row r="229" spans="1:8" x14ac:dyDescent="0.2">
      <c r="A229" s="168" t="s">
        <v>1722</v>
      </c>
      <c r="B229" s="168" t="s">
        <v>768</v>
      </c>
      <c r="C229" s="168" t="s">
        <v>238</v>
      </c>
      <c r="D229" s="167">
        <v>19.7</v>
      </c>
      <c r="E229" s="167">
        <v>43.38</v>
      </c>
      <c r="F229" s="167">
        <v>72.989999999999995</v>
      </c>
      <c r="G229" s="167">
        <v>99.16</v>
      </c>
      <c r="H229" s="167"/>
    </row>
    <row r="230" spans="1:8" x14ac:dyDescent="0.2">
      <c r="A230" s="168" t="s">
        <v>1721</v>
      </c>
      <c r="B230" s="168" t="s">
        <v>1720</v>
      </c>
      <c r="C230" s="168" t="s">
        <v>1228</v>
      </c>
      <c r="D230" s="167">
        <v>17.68</v>
      </c>
      <c r="E230" s="167">
        <v>37.64</v>
      </c>
      <c r="F230" s="167">
        <v>75.430000000000007</v>
      </c>
      <c r="G230" s="167">
        <v>90.81</v>
      </c>
      <c r="H230" s="167"/>
    </row>
    <row r="231" spans="1:8" x14ac:dyDescent="0.2">
      <c r="A231" s="168" t="s">
        <v>1719</v>
      </c>
      <c r="B231" s="168" t="s">
        <v>1718</v>
      </c>
      <c r="C231" s="168" t="s">
        <v>238</v>
      </c>
      <c r="D231" s="167">
        <v>17.55</v>
      </c>
      <c r="E231" s="167">
        <v>35.9</v>
      </c>
      <c r="F231" s="167">
        <v>76.959999999999994</v>
      </c>
      <c r="G231" s="167">
        <v>97.73</v>
      </c>
      <c r="H231" s="167"/>
    </row>
    <row r="232" spans="1:8" x14ac:dyDescent="0.2">
      <c r="A232" s="168" t="s">
        <v>1717</v>
      </c>
      <c r="B232" s="168" t="s">
        <v>1716</v>
      </c>
      <c r="C232" s="168" t="s">
        <v>238</v>
      </c>
      <c r="D232" s="167">
        <v>18.39</v>
      </c>
      <c r="E232" s="167">
        <v>51.71</v>
      </c>
      <c r="F232" s="167">
        <v>76.22</v>
      </c>
      <c r="G232" s="167">
        <v>95.97</v>
      </c>
      <c r="H232" s="167"/>
    </row>
    <row r="233" spans="1:8" x14ac:dyDescent="0.2">
      <c r="A233" s="168" t="s">
        <v>1715</v>
      </c>
      <c r="B233" s="168" t="s">
        <v>1714</v>
      </c>
      <c r="C233" s="168" t="s">
        <v>1228</v>
      </c>
      <c r="D233" s="167">
        <v>29.81</v>
      </c>
      <c r="E233" s="167">
        <v>38.76</v>
      </c>
      <c r="F233" s="167">
        <v>82.73</v>
      </c>
      <c r="G233" s="167">
        <v>98.25</v>
      </c>
      <c r="H233" s="167"/>
    </row>
    <row r="234" spans="1:8" x14ac:dyDescent="0.2">
      <c r="A234" s="168" t="s">
        <v>1713</v>
      </c>
      <c r="B234" s="168" t="s">
        <v>1712</v>
      </c>
      <c r="C234" s="168" t="s">
        <v>238</v>
      </c>
      <c r="D234" s="167">
        <v>20.6</v>
      </c>
      <c r="E234" s="167">
        <v>37.590000000000003</v>
      </c>
      <c r="F234" s="167">
        <v>76.53</v>
      </c>
      <c r="G234" s="167">
        <v>99.09</v>
      </c>
      <c r="H234" s="167"/>
    </row>
    <row r="235" spans="1:8" x14ac:dyDescent="0.2">
      <c r="A235" s="168" t="s">
        <v>1711</v>
      </c>
      <c r="B235" s="168" t="s">
        <v>1710</v>
      </c>
      <c r="C235" s="168" t="s">
        <v>238</v>
      </c>
      <c r="D235" s="167">
        <v>15.88</v>
      </c>
      <c r="E235" s="167">
        <v>37.15</v>
      </c>
      <c r="F235" s="167">
        <v>72.64</v>
      </c>
      <c r="G235" s="167">
        <v>99.09</v>
      </c>
      <c r="H235" s="167"/>
    </row>
    <row r="236" spans="1:8" s="172" customFormat="1" x14ac:dyDescent="0.2">
      <c r="A236" s="174" t="s">
        <v>1709</v>
      </c>
      <c r="B236" s="174" t="s">
        <v>774</v>
      </c>
      <c r="C236" s="174" t="s">
        <v>238</v>
      </c>
      <c r="D236" s="173">
        <v>18.2</v>
      </c>
      <c r="E236" s="173">
        <v>38.44</v>
      </c>
      <c r="F236" s="173">
        <v>74.95</v>
      </c>
      <c r="G236" s="173">
        <v>94.64</v>
      </c>
      <c r="H236" s="173"/>
    </row>
    <row r="237" spans="1:8" x14ac:dyDescent="0.2">
      <c r="A237" s="168" t="s">
        <v>1708</v>
      </c>
      <c r="B237" s="168" t="s">
        <v>1707</v>
      </c>
      <c r="C237" s="168" t="s">
        <v>238</v>
      </c>
      <c r="D237" s="167">
        <v>30</v>
      </c>
      <c r="E237" s="167">
        <v>50.99</v>
      </c>
      <c r="F237" s="167">
        <v>73.09</v>
      </c>
      <c r="G237" s="167">
        <v>98.94</v>
      </c>
      <c r="H237" s="167"/>
    </row>
    <row r="238" spans="1:8" x14ac:dyDescent="0.2">
      <c r="A238" s="168" t="s">
        <v>1706</v>
      </c>
      <c r="B238" s="168" t="s">
        <v>1705</v>
      </c>
      <c r="C238" s="168" t="s">
        <v>1228</v>
      </c>
      <c r="D238" s="167">
        <v>45.66</v>
      </c>
      <c r="E238" s="167">
        <v>58.32</v>
      </c>
      <c r="F238" s="167">
        <v>90.45</v>
      </c>
      <c r="G238" s="167">
        <v>99.11</v>
      </c>
      <c r="H238" s="167"/>
    </row>
    <row r="239" spans="1:8" x14ac:dyDescent="0.2">
      <c r="A239" s="168" t="s">
        <v>1704</v>
      </c>
      <c r="B239" s="168" t="s">
        <v>1703</v>
      </c>
      <c r="C239" s="168" t="s">
        <v>1228</v>
      </c>
      <c r="D239" s="167">
        <v>19.75</v>
      </c>
      <c r="E239" s="167">
        <v>29.3</v>
      </c>
      <c r="F239" s="167">
        <v>76.42</v>
      </c>
      <c r="G239" s="167">
        <v>99.95</v>
      </c>
      <c r="H239" s="167"/>
    </row>
    <row r="240" spans="1:8" x14ac:dyDescent="0.2">
      <c r="A240" s="168" t="s">
        <v>1702</v>
      </c>
      <c r="B240" s="168" t="s">
        <v>1701</v>
      </c>
      <c r="C240" s="168" t="s">
        <v>1228</v>
      </c>
      <c r="D240" s="167">
        <v>29.21</v>
      </c>
      <c r="E240" s="167">
        <v>48.67</v>
      </c>
      <c r="F240" s="167">
        <v>88.74</v>
      </c>
      <c r="G240" s="167">
        <v>98.67</v>
      </c>
      <c r="H240" s="167"/>
    </row>
    <row r="241" spans="1:8" x14ac:dyDescent="0.2">
      <c r="A241" s="168" t="s">
        <v>1700</v>
      </c>
      <c r="B241" s="168" t="s">
        <v>1699</v>
      </c>
      <c r="C241" s="168" t="s">
        <v>238</v>
      </c>
      <c r="D241" s="167">
        <v>22.36</v>
      </c>
      <c r="E241" s="167">
        <v>48.45</v>
      </c>
      <c r="F241" s="167">
        <v>74.3</v>
      </c>
      <c r="G241" s="167">
        <v>99.97</v>
      </c>
      <c r="H241" s="167"/>
    </row>
    <row r="242" spans="1:8" x14ac:dyDescent="0.2">
      <c r="A242" s="168" t="s">
        <v>1698</v>
      </c>
      <c r="B242" s="168" t="s">
        <v>1697</v>
      </c>
      <c r="C242" s="168" t="s">
        <v>238</v>
      </c>
      <c r="D242" s="167">
        <v>31.98</v>
      </c>
      <c r="E242" s="167">
        <v>47.11</v>
      </c>
      <c r="F242" s="167">
        <v>85.52</v>
      </c>
      <c r="G242" s="167">
        <v>96.23</v>
      </c>
      <c r="H242" s="167"/>
    </row>
    <row r="243" spans="1:8" x14ac:dyDescent="0.2">
      <c r="A243" s="168" t="s">
        <v>1696</v>
      </c>
      <c r="B243" s="168" t="s">
        <v>1695</v>
      </c>
      <c r="C243" s="168" t="s">
        <v>238</v>
      </c>
      <c r="D243" s="167">
        <v>13.44</v>
      </c>
      <c r="E243" s="167">
        <v>36.43</v>
      </c>
      <c r="F243" s="167">
        <v>74.89</v>
      </c>
      <c r="G243" s="167">
        <v>95.13</v>
      </c>
      <c r="H243" s="167"/>
    </row>
    <row r="244" spans="1:8" x14ac:dyDescent="0.2">
      <c r="A244" s="168" t="s">
        <v>1694</v>
      </c>
      <c r="B244" s="168" t="s">
        <v>792</v>
      </c>
      <c r="C244" s="168" t="s">
        <v>238</v>
      </c>
      <c r="D244" s="167">
        <v>16.59</v>
      </c>
      <c r="E244" s="167">
        <v>39.78</v>
      </c>
      <c r="F244" s="167">
        <v>67.66</v>
      </c>
      <c r="G244" s="167">
        <v>98.84</v>
      </c>
      <c r="H244" s="167"/>
    </row>
    <row r="245" spans="1:8" x14ac:dyDescent="0.2">
      <c r="A245" s="168" t="s">
        <v>1693</v>
      </c>
      <c r="B245" s="168" t="s">
        <v>1692</v>
      </c>
      <c r="C245" s="168" t="s">
        <v>1228</v>
      </c>
      <c r="D245" s="167">
        <v>26.45</v>
      </c>
      <c r="E245" s="167">
        <v>29.85</v>
      </c>
      <c r="F245" s="167">
        <v>82.91</v>
      </c>
      <c r="G245" s="167">
        <v>98.87</v>
      </c>
      <c r="H245" s="167"/>
    </row>
    <row r="246" spans="1:8" x14ac:dyDescent="0.2">
      <c r="A246" s="168" t="s">
        <v>1691</v>
      </c>
      <c r="B246" s="168" t="s">
        <v>1690</v>
      </c>
      <c r="C246" s="168" t="s">
        <v>1228</v>
      </c>
      <c r="D246" s="167">
        <v>24.79</v>
      </c>
      <c r="E246" s="167">
        <v>36.1</v>
      </c>
      <c r="F246" s="167">
        <v>81.739999999999995</v>
      </c>
      <c r="G246" s="167">
        <v>99.24</v>
      </c>
      <c r="H246" s="167"/>
    </row>
    <row r="247" spans="1:8" x14ac:dyDescent="0.2">
      <c r="A247" s="168" t="s">
        <v>1689</v>
      </c>
      <c r="B247" s="168" t="s">
        <v>826</v>
      </c>
      <c r="C247" s="168" t="s">
        <v>238</v>
      </c>
      <c r="D247" s="167">
        <v>17.75</v>
      </c>
      <c r="E247" s="167">
        <v>51.34</v>
      </c>
      <c r="F247" s="167">
        <v>84.84</v>
      </c>
      <c r="G247" s="167">
        <v>82.71</v>
      </c>
      <c r="H247" s="167"/>
    </row>
    <row r="248" spans="1:8" x14ac:dyDescent="0.2">
      <c r="A248" s="168" t="s">
        <v>1688</v>
      </c>
      <c r="B248" s="168" t="s">
        <v>1687</v>
      </c>
      <c r="C248" s="168" t="s">
        <v>1228</v>
      </c>
      <c r="D248" s="167">
        <v>40.71</v>
      </c>
      <c r="E248" s="167">
        <v>58.7</v>
      </c>
      <c r="F248" s="167">
        <v>91.04</v>
      </c>
      <c r="G248" s="167">
        <v>98.9</v>
      </c>
      <c r="H248" s="167"/>
    </row>
    <row r="249" spans="1:8" x14ac:dyDescent="0.2">
      <c r="A249" s="168" t="s">
        <v>1686</v>
      </c>
      <c r="B249" s="168" t="s">
        <v>1685</v>
      </c>
      <c r="C249" s="168" t="s">
        <v>1228</v>
      </c>
      <c r="D249" s="167">
        <v>40.68</v>
      </c>
      <c r="E249" s="167">
        <v>56.58</v>
      </c>
      <c r="F249" s="167">
        <v>92.15</v>
      </c>
      <c r="G249" s="167">
        <v>99.75</v>
      </c>
      <c r="H249" s="167"/>
    </row>
    <row r="250" spans="1:8" x14ac:dyDescent="0.2">
      <c r="A250" s="168" t="s">
        <v>1684</v>
      </c>
      <c r="B250" s="168" t="s">
        <v>1683</v>
      </c>
      <c r="C250" s="168" t="s">
        <v>238</v>
      </c>
      <c r="D250" s="167">
        <v>26.29</v>
      </c>
      <c r="E250" s="167">
        <v>41.52</v>
      </c>
      <c r="F250" s="167">
        <v>75.56</v>
      </c>
      <c r="G250" s="167">
        <v>99.49</v>
      </c>
      <c r="H250" s="167"/>
    </row>
    <row r="251" spans="1:8" x14ac:dyDescent="0.2">
      <c r="A251" s="168" t="s">
        <v>1682</v>
      </c>
      <c r="B251" s="168" t="s">
        <v>1681</v>
      </c>
      <c r="C251" s="168" t="s">
        <v>238</v>
      </c>
      <c r="D251" s="167">
        <v>9.32</v>
      </c>
      <c r="E251" s="167">
        <v>31.54</v>
      </c>
      <c r="F251" s="167">
        <v>70.63</v>
      </c>
      <c r="G251" s="167">
        <v>97.21</v>
      </c>
      <c r="H251" s="167"/>
    </row>
    <row r="252" spans="1:8" x14ac:dyDescent="0.2">
      <c r="A252" s="168" t="s">
        <v>1680</v>
      </c>
      <c r="B252" s="168" t="s">
        <v>1679</v>
      </c>
      <c r="C252" s="168" t="s">
        <v>1228</v>
      </c>
      <c r="D252" s="167">
        <v>43.7</v>
      </c>
      <c r="E252" s="167">
        <v>60.48</v>
      </c>
      <c r="F252" s="167">
        <v>84.4</v>
      </c>
      <c r="G252" s="167">
        <v>99.23</v>
      </c>
    </row>
    <row r="253" spans="1:8" ht="14.25" customHeight="1" x14ac:dyDescent="0.2">
      <c r="A253" s="168" t="s">
        <v>1678</v>
      </c>
      <c r="B253" s="168" t="s">
        <v>1677</v>
      </c>
      <c r="C253" s="168" t="s">
        <v>1228</v>
      </c>
      <c r="D253" s="167">
        <v>23.99</v>
      </c>
      <c r="E253" s="167">
        <v>42.58</v>
      </c>
      <c r="F253" s="167">
        <v>81.87</v>
      </c>
      <c r="G253" s="167">
        <v>97.83</v>
      </c>
      <c r="H253" s="146"/>
    </row>
    <row r="254" spans="1:8" s="147" customFormat="1" ht="15" x14ac:dyDescent="0.2">
      <c r="A254" s="168" t="s">
        <v>1676</v>
      </c>
      <c r="B254" s="168" t="s">
        <v>1675</v>
      </c>
      <c r="C254" s="168" t="s">
        <v>238</v>
      </c>
      <c r="D254" s="167">
        <v>17.239999999999998</v>
      </c>
      <c r="E254" s="167">
        <v>52.92</v>
      </c>
      <c r="F254" s="167">
        <v>69.430000000000007</v>
      </c>
      <c r="G254" s="167">
        <v>99.58</v>
      </c>
      <c r="H254" s="144"/>
    </row>
    <row r="255" spans="1:8" x14ac:dyDescent="0.2">
      <c r="A255" s="168" t="s">
        <v>1674</v>
      </c>
      <c r="B255" s="168" t="s">
        <v>1673</v>
      </c>
      <c r="C255" s="168" t="s">
        <v>238</v>
      </c>
      <c r="D255" s="167">
        <v>19.760000000000002</v>
      </c>
      <c r="E255" s="167">
        <v>42.52</v>
      </c>
      <c r="F255" s="167">
        <v>76.83</v>
      </c>
      <c r="G255" s="167">
        <v>98.31</v>
      </c>
      <c r="H255" s="164"/>
    </row>
    <row r="256" spans="1:8" x14ac:dyDescent="0.2">
      <c r="A256" s="168" t="s">
        <v>1672</v>
      </c>
      <c r="B256" s="168" t="s">
        <v>1671</v>
      </c>
      <c r="C256" s="168" t="s">
        <v>238</v>
      </c>
      <c r="D256" s="167">
        <v>25.16</v>
      </c>
      <c r="E256" s="167">
        <v>39.909999999999997</v>
      </c>
      <c r="F256" s="167">
        <v>69.62</v>
      </c>
      <c r="G256" s="167">
        <v>95.72</v>
      </c>
      <c r="H256" s="164"/>
    </row>
    <row r="257" spans="1:8" x14ac:dyDescent="0.2">
      <c r="A257" s="168" t="s">
        <v>1670</v>
      </c>
      <c r="B257" s="168" t="s">
        <v>1669</v>
      </c>
      <c r="C257" s="168" t="s">
        <v>238</v>
      </c>
      <c r="D257" s="167">
        <v>10.41</v>
      </c>
      <c r="E257" s="167">
        <v>34.090000000000003</v>
      </c>
      <c r="F257" s="167">
        <v>60.38</v>
      </c>
      <c r="G257" s="167">
        <v>97.94</v>
      </c>
      <c r="H257" s="164"/>
    </row>
    <row r="258" spans="1:8" x14ac:dyDescent="0.2">
      <c r="A258" s="168" t="s">
        <v>1668</v>
      </c>
      <c r="B258" s="168" t="s">
        <v>892</v>
      </c>
      <c r="C258" s="168" t="s">
        <v>238</v>
      </c>
      <c r="D258" s="167">
        <v>32.99</v>
      </c>
      <c r="E258" s="167">
        <v>72.91</v>
      </c>
      <c r="F258" s="167">
        <v>76.22</v>
      </c>
      <c r="G258" s="167">
        <v>99.97</v>
      </c>
      <c r="H258" s="164"/>
    </row>
    <row r="259" spans="1:8" x14ac:dyDescent="0.2">
      <c r="A259" s="168" t="s">
        <v>1667</v>
      </c>
      <c r="B259" s="168" t="s">
        <v>1666</v>
      </c>
      <c r="C259" s="168" t="s">
        <v>238</v>
      </c>
      <c r="D259" s="167">
        <v>22.68</v>
      </c>
      <c r="E259" s="167">
        <v>48</v>
      </c>
      <c r="F259" s="167">
        <v>84.29</v>
      </c>
      <c r="G259" s="167">
        <v>89.14</v>
      </c>
      <c r="H259" s="164"/>
    </row>
    <row r="260" spans="1:8" x14ac:dyDescent="0.2">
      <c r="A260" s="154" t="s">
        <v>1665</v>
      </c>
      <c r="B260" s="154" t="s">
        <v>1664</v>
      </c>
      <c r="C260" s="154" t="s">
        <v>238</v>
      </c>
      <c r="D260" s="149">
        <v>12.43</v>
      </c>
      <c r="E260" s="149">
        <v>40.33</v>
      </c>
      <c r="F260" s="149">
        <v>78.540000000000006</v>
      </c>
      <c r="G260" s="149">
        <v>98.68</v>
      </c>
      <c r="H260" s="164"/>
    </row>
    <row r="261" spans="1:8" x14ac:dyDescent="0.2">
      <c r="A261" s="168" t="s">
        <v>1663</v>
      </c>
      <c r="B261" s="168" t="s">
        <v>1662</v>
      </c>
      <c r="C261" s="168" t="s">
        <v>238</v>
      </c>
      <c r="D261" s="167">
        <v>19.489999999999998</v>
      </c>
      <c r="E261" s="167">
        <v>35.78</v>
      </c>
      <c r="F261" s="167">
        <v>74.930000000000007</v>
      </c>
      <c r="G261" s="167">
        <v>95.01</v>
      </c>
      <c r="H261" s="164"/>
    </row>
    <row r="262" spans="1:8" x14ac:dyDescent="0.2">
      <c r="A262" s="168" t="s">
        <v>1661</v>
      </c>
      <c r="B262" s="168" t="s">
        <v>1660</v>
      </c>
      <c r="C262" s="168" t="s">
        <v>238</v>
      </c>
      <c r="D262" s="167">
        <v>11.27</v>
      </c>
      <c r="E262" s="167">
        <v>34.44</v>
      </c>
      <c r="F262" s="167">
        <v>71.61</v>
      </c>
      <c r="G262" s="167">
        <v>93.29</v>
      </c>
      <c r="H262" s="164"/>
    </row>
    <row r="263" spans="1:8" x14ac:dyDescent="0.2">
      <c r="A263" s="168" t="s">
        <v>1659</v>
      </c>
      <c r="B263" s="168" t="s">
        <v>1658</v>
      </c>
      <c r="C263" s="168" t="s">
        <v>238</v>
      </c>
      <c r="D263" s="167">
        <v>16.809999999999999</v>
      </c>
      <c r="E263" s="167">
        <v>53.48</v>
      </c>
      <c r="F263" s="167">
        <v>86.21</v>
      </c>
      <c r="G263" s="167">
        <v>92.55</v>
      </c>
      <c r="H263" s="164"/>
    </row>
    <row r="264" spans="1:8" x14ac:dyDescent="0.2">
      <c r="A264" s="168" t="s">
        <v>1657</v>
      </c>
      <c r="B264" s="168" t="s">
        <v>1656</v>
      </c>
      <c r="C264" s="168" t="s">
        <v>238</v>
      </c>
      <c r="D264" s="167">
        <v>12.07</v>
      </c>
      <c r="E264" s="167">
        <v>35.15</v>
      </c>
      <c r="F264" s="167">
        <v>66.400000000000006</v>
      </c>
      <c r="G264" s="167">
        <v>96.91</v>
      </c>
      <c r="H264" s="164"/>
    </row>
    <row r="265" spans="1:8" x14ac:dyDescent="0.2">
      <c r="A265" s="168" t="s">
        <v>1655</v>
      </c>
      <c r="B265" s="168" t="s">
        <v>1654</v>
      </c>
      <c r="C265" s="168" t="s">
        <v>238</v>
      </c>
      <c r="D265" s="167">
        <v>12.5</v>
      </c>
      <c r="E265" s="167">
        <v>38.64</v>
      </c>
      <c r="F265" s="167">
        <v>76.11</v>
      </c>
      <c r="G265" s="167">
        <v>83.94</v>
      </c>
      <c r="H265" s="164"/>
    </row>
    <row r="266" spans="1:8" x14ac:dyDescent="0.2">
      <c r="A266" s="154" t="s">
        <v>1653</v>
      </c>
      <c r="B266" s="154" t="s">
        <v>1652</v>
      </c>
      <c r="C266" s="154" t="s">
        <v>238</v>
      </c>
      <c r="D266" s="149">
        <v>13.54</v>
      </c>
      <c r="E266" s="149">
        <v>39.11</v>
      </c>
      <c r="F266" s="149">
        <v>80.37</v>
      </c>
      <c r="G266" s="149">
        <v>94.64</v>
      </c>
      <c r="H266" s="164"/>
    </row>
    <row r="267" spans="1:8" x14ac:dyDescent="0.2">
      <c r="A267" s="168" t="s">
        <v>1651</v>
      </c>
      <c r="B267" s="168" t="s">
        <v>1650</v>
      </c>
      <c r="C267" s="168" t="s">
        <v>238</v>
      </c>
      <c r="D267" s="167">
        <v>23.14</v>
      </c>
      <c r="E267" s="167">
        <v>38.96</v>
      </c>
      <c r="F267" s="167">
        <v>80.849999999999994</v>
      </c>
      <c r="G267" s="167">
        <v>90.23</v>
      </c>
      <c r="H267" s="164"/>
    </row>
    <row r="268" spans="1:8" x14ac:dyDescent="0.2">
      <c r="A268" s="154" t="s">
        <v>1649</v>
      </c>
      <c r="B268" s="154" t="s">
        <v>1648</v>
      </c>
      <c r="C268" s="154" t="s">
        <v>238</v>
      </c>
      <c r="D268" s="149">
        <v>17.71</v>
      </c>
      <c r="E268" s="149">
        <v>42.35</v>
      </c>
      <c r="F268" s="149">
        <v>77.37</v>
      </c>
      <c r="G268" s="149">
        <v>96.78</v>
      </c>
      <c r="H268" s="164"/>
    </row>
    <row r="269" spans="1:8" x14ac:dyDescent="0.2">
      <c r="A269" s="154" t="s">
        <v>1647</v>
      </c>
      <c r="B269" s="154" t="s">
        <v>1646</v>
      </c>
      <c r="C269" s="154" t="s">
        <v>238</v>
      </c>
      <c r="D269" s="149">
        <v>28.86</v>
      </c>
      <c r="E269" s="149">
        <v>42.24</v>
      </c>
      <c r="F269" s="149">
        <v>70.84</v>
      </c>
      <c r="G269" s="149">
        <v>98.49</v>
      </c>
      <c r="H269" s="164"/>
    </row>
    <row r="270" spans="1:8" x14ac:dyDescent="0.2">
      <c r="A270" s="154" t="s">
        <v>1645</v>
      </c>
      <c r="B270" s="154" t="s">
        <v>1035</v>
      </c>
      <c r="C270" s="154" t="s">
        <v>238</v>
      </c>
      <c r="D270" s="149">
        <v>18.190000000000001</v>
      </c>
      <c r="E270" s="149">
        <v>37.799999999999997</v>
      </c>
      <c r="F270" s="149">
        <v>70.540000000000006</v>
      </c>
      <c r="G270" s="149">
        <v>98.69</v>
      </c>
      <c r="H270" s="164"/>
    </row>
    <row r="271" spans="1:8" x14ac:dyDescent="0.2">
      <c r="A271" s="154" t="s">
        <v>1644</v>
      </c>
      <c r="B271" s="154" t="s">
        <v>1643</v>
      </c>
      <c r="C271" s="154" t="s">
        <v>1228</v>
      </c>
      <c r="D271" s="149">
        <v>25.28</v>
      </c>
      <c r="E271" s="149">
        <v>46.89</v>
      </c>
      <c r="F271" s="149">
        <v>80.83</v>
      </c>
      <c r="G271" s="149">
        <v>97.24</v>
      </c>
      <c r="H271" s="164"/>
    </row>
    <row r="272" spans="1:8" x14ac:dyDescent="0.2">
      <c r="A272" s="168" t="s">
        <v>1642</v>
      </c>
      <c r="B272" s="168" t="s">
        <v>1641</v>
      </c>
      <c r="C272" s="168" t="s">
        <v>1228</v>
      </c>
      <c r="D272" s="167">
        <v>28.06</v>
      </c>
      <c r="E272" s="167">
        <v>57.56</v>
      </c>
      <c r="F272" s="167">
        <v>81.2</v>
      </c>
      <c r="G272" s="167">
        <v>99.44</v>
      </c>
      <c r="H272" s="164"/>
    </row>
    <row r="273" spans="1:8" x14ac:dyDescent="0.2">
      <c r="A273" s="168" t="s">
        <v>1640</v>
      </c>
      <c r="B273" s="168" t="s">
        <v>1639</v>
      </c>
      <c r="C273" s="168" t="s">
        <v>1228</v>
      </c>
      <c r="D273" s="167">
        <v>28.29</v>
      </c>
      <c r="E273" s="167">
        <v>49.76</v>
      </c>
      <c r="F273" s="167">
        <v>84.67</v>
      </c>
      <c r="G273" s="167">
        <v>97.02</v>
      </c>
      <c r="H273" s="164"/>
    </row>
    <row r="274" spans="1:8" x14ac:dyDescent="0.2">
      <c r="A274" s="154" t="s">
        <v>1638</v>
      </c>
      <c r="B274" s="154" t="s">
        <v>1637</v>
      </c>
      <c r="C274" s="154" t="s">
        <v>1228</v>
      </c>
      <c r="D274" s="149">
        <v>26.01</v>
      </c>
      <c r="E274" s="149">
        <v>47.88</v>
      </c>
      <c r="F274" s="149">
        <v>82.65</v>
      </c>
      <c r="G274" s="149">
        <v>97.55</v>
      </c>
      <c r="H274" s="164"/>
    </row>
    <row r="275" spans="1:8" x14ac:dyDescent="0.2">
      <c r="A275" s="168" t="s">
        <v>1636</v>
      </c>
      <c r="B275" s="168" t="s">
        <v>808</v>
      </c>
      <c r="C275" s="168" t="s">
        <v>238</v>
      </c>
      <c r="D275" s="167">
        <v>17.82</v>
      </c>
      <c r="E275" s="167">
        <v>45.54</v>
      </c>
      <c r="F275" s="167">
        <v>69.599999999999994</v>
      </c>
      <c r="G275" s="167">
        <v>98.25</v>
      </c>
      <c r="H275" s="164"/>
    </row>
    <row r="276" spans="1:8" x14ac:dyDescent="0.2">
      <c r="A276" s="168" t="s">
        <v>1635</v>
      </c>
      <c r="B276" s="168" t="s">
        <v>1634</v>
      </c>
      <c r="C276" s="168" t="s">
        <v>238</v>
      </c>
      <c r="D276" s="167">
        <v>31.25</v>
      </c>
      <c r="E276" s="167">
        <v>51.36</v>
      </c>
      <c r="F276" s="167">
        <v>81.540000000000006</v>
      </c>
      <c r="G276" s="167">
        <v>99.5</v>
      </c>
      <c r="H276" s="164"/>
    </row>
    <row r="277" spans="1:8" x14ac:dyDescent="0.2">
      <c r="A277" s="168" t="s">
        <v>1633</v>
      </c>
      <c r="B277" s="168" t="s">
        <v>1632</v>
      </c>
      <c r="C277" s="168" t="s">
        <v>238</v>
      </c>
      <c r="D277" s="167">
        <v>45.86</v>
      </c>
      <c r="E277" s="167">
        <v>76.94</v>
      </c>
      <c r="F277" s="167">
        <v>82.97</v>
      </c>
      <c r="G277" s="167">
        <v>96.34</v>
      </c>
      <c r="H277" s="164"/>
    </row>
    <row r="278" spans="1:8" x14ac:dyDescent="0.2">
      <c r="A278" s="168" t="s">
        <v>1631</v>
      </c>
      <c r="B278" s="168" t="s">
        <v>1630</v>
      </c>
      <c r="C278" s="168" t="s">
        <v>238</v>
      </c>
      <c r="D278" s="167">
        <v>38.18</v>
      </c>
      <c r="E278" s="167">
        <v>48.93</v>
      </c>
      <c r="F278" s="167">
        <v>75.959999999999994</v>
      </c>
      <c r="G278" s="167">
        <v>99.47</v>
      </c>
      <c r="H278" s="164"/>
    </row>
    <row r="279" spans="1:8" x14ac:dyDescent="0.2">
      <c r="A279" s="168" t="s">
        <v>1629</v>
      </c>
      <c r="B279" s="168" t="s">
        <v>1628</v>
      </c>
      <c r="C279" s="168" t="s">
        <v>238</v>
      </c>
      <c r="D279" s="167">
        <v>37.83</v>
      </c>
      <c r="E279" s="167">
        <v>47.67</v>
      </c>
      <c r="F279" s="167">
        <v>86.01</v>
      </c>
      <c r="G279" s="167">
        <v>98.82</v>
      </c>
      <c r="H279" s="164"/>
    </row>
    <row r="280" spans="1:8" x14ac:dyDescent="0.2">
      <c r="A280" s="168" t="s">
        <v>1627</v>
      </c>
      <c r="B280" s="168" t="s">
        <v>1626</v>
      </c>
      <c r="C280" s="168" t="s">
        <v>238</v>
      </c>
      <c r="D280" s="167">
        <v>34.549999999999997</v>
      </c>
      <c r="E280" s="167">
        <v>50.79</v>
      </c>
      <c r="F280" s="167">
        <v>76.290000000000006</v>
      </c>
      <c r="G280" s="167">
        <v>99.24</v>
      </c>
      <c r="H280" s="164"/>
    </row>
    <row r="281" spans="1:8" x14ac:dyDescent="0.2">
      <c r="A281" s="168" t="s">
        <v>1625</v>
      </c>
      <c r="B281" s="168" t="s">
        <v>1624</v>
      </c>
      <c r="C281" s="168" t="s">
        <v>238</v>
      </c>
      <c r="D281" s="167">
        <v>20.34</v>
      </c>
      <c r="E281" s="167">
        <v>41.93</v>
      </c>
      <c r="F281" s="167">
        <v>70.7</v>
      </c>
      <c r="G281" s="167">
        <v>98.35</v>
      </c>
      <c r="H281" s="164"/>
    </row>
    <row r="282" spans="1:8" x14ac:dyDescent="0.2">
      <c r="A282" s="168" t="s">
        <v>1623</v>
      </c>
      <c r="B282" s="168" t="s">
        <v>1622</v>
      </c>
      <c r="C282" s="168" t="s">
        <v>238</v>
      </c>
      <c r="D282" s="167">
        <v>27.21</v>
      </c>
      <c r="E282" s="167">
        <v>46.71</v>
      </c>
      <c r="F282" s="167">
        <v>71.209999999999994</v>
      </c>
      <c r="G282" s="167">
        <v>98.6</v>
      </c>
      <c r="H282" s="164"/>
    </row>
    <row r="283" spans="1:8" x14ac:dyDescent="0.2">
      <c r="A283" s="154" t="s">
        <v>1621</v>
      </c>
      <c r="B283" s="154" t="s">
        <v>1620</v>
      </c>
      <c r="C283" s="154" t="s">
        <v>238</v>
      </c>
      <c r="D283" s="149">
        <v>19.350000000000001</v>
      </c>
      <c r="E283" s="149">
        <v>39.86</v>
      </c>
      <c r="F283" s="149">
        <v>64.040000000000006</v>
      </c>
      <c r="G283" s="149">
        <v>96.92</v>
      </c>
      <c r="H283" s="164"/>
    </row>
    <row r="284" spans="1:8" x14ac:dyDescent="0.2">
      <c r="A284" s="168" t="s">
        <v>1619</v>
      </c>
      <c r="B284" s="168" t="s">
        <v>1618</v>
      </c>
      <c r="C284" s="168" t="s">
        <v>238</v>
      </c>
      <c r="D284" s="167">
        <v>20.93</v>
      </c>
      <c r="E284" s="167">
        <v>41.07</v>
      </c>
      <c r="F284" s="167">
        <v>74.91</v>
      </c>
      <c r="G284" s="167">
        <v>89.39</v>
      </c>
      <c r="H284" s="164"/>
    </row>
    <row r="285" spans="1:8" x14ac:dyDescent="0.2">
      <c r="A285" s="154" t="s">
        <v>1617</v>
      </c>
      <c r="B285" s="154" t="s">
        <v>1616</v>
      </c>
      <c r="C285" s="154" t="s">
        <v>238</v>
      </c>
      <c r="D285" s="149">
        <v>21.94</v>
      </c>
      <c r="E285" s="149">
        <v>34.46</v>
      </c>
      <c r="F285" s="149">
        <v>67.89</v>
      </c>
      <c r="G285" s="149">
        <v>95.07</v>
      </c>
      <c r="H285" s="164"/>
    </row>
    <row r="286" spans="1:8" x14ac:dyDescent="0.2">
      <c r="A286" s="154" t="s">
        <v>1615</v>
      </c>
      <c r="B286" s="154" t="s">
        <v>1614</v>
      </c>
      <c r="C286" s="154" t="s">
        <v>238</v>
      </c>
      <c r="D286" s="149">
        <v>14.16</v>
      </c>
      <c r="E286" s="149">
        <v>43.58</v>
      </c>
      <c r="F286" s="149">
        <v>71.42</v>
      </c>
      <c r="G286" s="149">
        <v>96.47</v>
      </c>
      <c r="H286" s="164"/>
    </row>
    <row r="287" spans="1:8" x14ac:dyDescent="0.2">
      <c r="A287" s="168" t="s">
        <v>1613</v>
      </c>
      <c r="B287" s="168" t="s">
        <v>1612</v>
      </c>
      <c r="C287" s="168" t="s">
        <v>238</v>
      </c>
      <c r="D287" s="167">
        <v>23.78</v>
      </c>
      <c r="E287" s="167">
        <v>40.619999999999997</v>
      </c>
      <c r="F287" s="167">
        <v>82.71</v>
      </c>
      <c r="G287" s="167">
        <v>95.35</v>
      </c>
      <c r="H287" s="164"/>
    </row>
    <row r="288" spans="1:8" x14ac:dyDescent="0.2">
      <c r="A288" s="154" t="s">
        <v>1611</v>
      </c>
      <c r="B288" s="154" t="s">
        <v>1610</v>
      </c>
      <c r="C288" s="154" t="s">
        <v>238</v>
      </c>
      <c r="D288" s="149">
        <v>24.96</v>
      </c>
      <c r="E288" s="149">
        <v>36.17</v>
      </c>
      <c r="F288" s="149">
        <v>68.37</v>
      </c>
      <c r="G288" s="149">
        <v>98.94</v>
      </c>
      <c r="H288" s="164"/>
    </row>
    <row r="289" spans="1:8" x14ac:dyDescent="0.2">
      <c r="A289" s="154" t="s">
        <v>1609</v>
      </c>
      <c r="B289" s="154" t="s">
        <v>1608</v>
      </c>
      <c r="C289" s="154" t="s">
        <v>238</v>
      </c>
      <c r="D289" s="149">
        <v>27.71</v>
      </c>
      <c r="E289" s="149">
        <v>58.94</v>
      </c>
      <c r="F289" s="149">
        <v>84.49</v>
      </c>
      <c r="G289" s="149">
        <v>97.17</v>
      </c>
      <c r="H289" s="164"/>
    </row>
    <row r="290" spans="1:8" x14ac:dyDescent="0.2">
      <c r="A290" s="168" t="s">
        <v>1607</v>
      </c>
      <c r="B290" s="168" t="s">
        <v>1606</v>
      </c>
      <c r="C290" s="168" t="s">
        <v>238</v>
      </c>
      <c r="D290" s="167">
        <v>29.4</v>
      </c>
      <c r="E290" s="167">
        <v>71.540000000000006</v>
      </c>
      <c r="F290" s="167">
        <v>85.27</v>
      </c>
      <c r="G290" s="167">
        <v>96.28</v>
      </c>
      <c r="H290" s="164"/>
    </row>
    <row r="291" spans="1:8" x14ac:dyDescent="0.2">
      <c r="A291" s="154" t="s">
        <v>1605</v>
      </c>
      <c r="B291" s="154" t="s">
        <v>1604</v>
      </c>
      <c r="C291" s="154" t="s">
        <v>238</v>
      </c>
      <c r="D291" s="149">
        <v>29.93</v>
      </c>
      <c r="E291" s="149">
        <v>38.44</v>
      </c>
      <c r="F291" s="149">
        <v>80.44</v>
      </c>
      <c r="G291" s="149">
        <v>94.93</v>
      </c>
      <c r="H291" s="164"/>
    </row>
    <row r="292" spans="1:8" x14ac:dyDescent="0.2">
      <c r="A292" s="154" t="s">
        <v>1603</v>
      </c>
      <c r="B292" s="154" t="s">
        <v>818</v>
      </c>
      <c r="C292" s="154" t="s">
        <v>238</v>
      </c>
      <c r="D292" s="149">
        <v>18.28</v>
      </c>
      <c r="E292" s="149">
        <v>39.78</v>
      </c>
      <c r="F292" s="149">
        <v>74.760000000000005</v>
      </c>
      <c r="G292" s="149">
        <v>94.72</v>
      </c>
      <c r="H292" s="164"/>
    </row>
    <row r="293" spans="1:8" x14ac:dyDescent="0.2">
      <c r="A293" s="168" t="s">
        <v>1602</v>
      </c>
      <c r="B293" s="168" t="s">
        <v>1601</v>
      </c>
      <c r="C293" s="168" t="s">
        <v>238</v>
      </c>
      <c r="D293" s="167">
        <v>12.15</v>
      </c>
      <c r="E293" s="167">
        <v>43.84</v>
      </c>
      <c r="F293" s="167">
        <v>69.290000000000006</v>
      </c>
      <c r="G293" s="167">
        <v>97.23</v>
      </c>
      <c r="H293" s="164"/>
    </row>
    <row r="294" spans="1:8" x14ac:dyDescent="0.2">
      <c r="A294" s="168" t="s">
        <v>1600</v>
      </c>
      <c r="B294" s="168" t="s">
        <v>1599</v>
      </c>
      <c r="C294" s="168" t="s">
        <v>238</v>
      </c>
      <c r="D294" s="167">
        <v>11.15</v>
      </c>
      <c r="E294" s="167">
        <v>40.380000000000003</v>
      </c>
      <c r="F294" s="167">
        <v>59.1</v>
      </c>
      <c r="G294" s="167">
        <v>99.07</v>
      </c>
      <c r="H294" s="164"/>
    </row>
    <row r="295" spans="1:8" x14ac:dyDescent="0.2">
      <c r="A295" s="154" t="s">
        <v>1598</v>
      </c>
      <c r="B295" s="154" t="s">
        <v>856</v>
      </c>
      <c r="C295" s="154" t="s">
        <v>238</v>
      </c>
      <c r="D295" s="149">
        <v>17.38</v>
      </c>
      <c r="E295" s="149">
        <v>42.76</v>
      </c>
      <c r="F295" s="149">
        <v>75.33</v>
      </c>
      <c r="G295" s="149">
        <v>97.01</v>
      </c>
      <c r="H295" s="164"/>
    </row>
    <row r="296" spans="1:8" x14ac:dyDescent="0.2">
      <c r="A296" s="168" t="s">
        <v>1597</v>
      </c>
      <c r="B296" s="168" t="s">
        <v>1596</v>
      </c>
      <c r="C296" s="168" t="s">
        <v>238</v>
      </c>
      <c r="D296" s="167">
        <v>19.649999999999999</v>
      </c>
      <c r="E296" s="167">
        <v>37.03</v>
      </c>
      <c r="F296" s="167">
        <v>83.89</v>
      </c>
      <c r="G296" s="167">
        <v>97.17</v>
      </c>
      <c r="H296" s="164"/>
    </row>
    <row r="297" spans="1:8" x14ac:dyDescent="0.2">
      <c r="A297" s="154" t="s">
        <v>1595</v>
      </c>
      <c r="B297" s="154" t="s">
        <v>1594</v>
      </c>
      <c r="C297" s="154" t="s">
        <v>238</v>
      </c>
      <c r="D297" s="149">
        <v>15.74</v>
      </c>
      <c r="E297" s="149">
        <v>55.72</v>
      </c>
      <c r="F297" s="149">
        <v>70.44</v>
      </c>
      <c r="G297" s="149">
        <v>97.01</v>
      </c>
      <c r="H297" s="164"/>
    </row>
    <row r="298" spans="1:8" x14ac:dyDescent="0.2">
      <c r="A298" s="168" t="s">
        <v>1593</v>
      </c>
      <c r="B298" s="168" t="s">
        <v>1592</v>
      </c>
      <c r="C298" s="168" t="s">
        <v>238</v>
      </c>
      <c r="D298" s="167">
        <v>10.61</v>
      </c>
      <c r="E298" s="167">
        <v>42.07</v>
      </c>
      <c r="F298" s="167">
        <v>65.38</v>
      </c>
      <c r="G298" s="167">
        <v>96.53</v>
      </c>
      <c r="H298" s="164"/>
    </row>
    <row r="299" spans="1:8" x14ac:dyDescent="0.2">
      <c r="A299" s="154" t="s">
        <v>1591</v>
      </c>
      <c r="B299" s="154" t="s">
        <v>1590</v>
      </c>
      <c r="C299" s="154" t="s">
        <v>1228</v>
      </c>
      <c r="D299" s="149">
        <v>34.58</v>
      </c>
      <c r="E299" s="149">
        <v>37.520000000000003</v>
      </c>
      <c r="F299" s="149">
        <v>78.37</v>
      </c>
      <c r="G299" s="149">
        <v>98.9</v>
      </c>
      <c r="H299" s="164"/>
    </row>
    <row r="300" spans="1:8" x14ac:dyDescent="0.2">
      <c r="A300" s="168" t="s">
        <v>1589</v>
      </c>
      <c r="B300" s="168" t="s">
        <v>1588</v>
      </c>
      <c r="C300" s="168" t="s">
        <v>238</v>
      </c>
      <c r="D300" s="167">
        <v>40.49</v>
      </c>
      <c r="E300" s="167">
        <v>47.88</v>
      </c>
      <c r="F300" s="167">
        <v>79.3</v>
      </c>
      <c r="G300" s="167">
        <v>97.96</v>
      </c>
      <c r="H300" s="164"/>
    </row>
    <row r="301" spans="1:8" x14ac:dyDescent="0.2">
      <c r="A301" s="154" t="s">
        <v>1587</v>
      </c>
      <c r="B301" s="154" t="s">
        <v>1586</v>
      </c>
      <c r="C301" s="154" t="s">
        <v>238</v>
      </c>
      <c r="D301" s="149">
        <v>39.880000000000003</v>
      </c>
      <c r="E301" s="149">
        <v>50.48</v>
      </c>
      <c r="F301" s="149">
        <v>82.18</v>
      </c>
      <c r="G301" s="149">
        <v>99.96</v>
      </c>
    </row>
    <row r="302" spans="1:8" x14ac:dyDescent="0.2">
      <c r="A302" s="168" t="s">
        <v>1585</v>
      </c>
      <c r="B302" s="168" t="s">
        <v>1584</v>
      </c>
      <c r="C302" s="168" t="s">
        <v>238</v>
      </c>
      <c r="D302" s="167">
        <v>31.16</v>
      </c>
      <c r="E302" s="167">
        <v>47.61</v>
      </c>
      <c r="F302" s="167">
        <v>79.38</v>
      </c>
      <c r="G302" s="167">
        <v>98.3</v>
      </c>
    </row>
    <row r="303" spans="1:8" x14ac:dyDescent="0.2">
      <c r="A303" s="154" t="s">
        <v>1583</v>
      </c>
      <c r="B303" s="154" t="s">
        <v>822</v>
      </c>
      <c r="C303" s="154" t="s">
        <v>238</v>
      </c>
      <c r="D303" s="149">
        <v>16.57</v>
      </c>
      <c r="E303" s="149">
        <v>40.74</v>
      </c>
      <c r="F303" s="149">
        <v>65.08</v>
      </c>
      <c r="G303" s="149">
        <v>98.06</v>
      </c>
    </row>
    <row r="304" spans="1:8" x14ac:dyDescent="0.2">
      <c r="A304" s="154" t="s">
        <v>1582</v>
      </c>
      <c r="B304" s="154" t="s">
        <v>1581</v>
      </c>
      <c r="C304" s="154" t="s">
        <v>238</v>
      </c>
      <c r="D304" s="149">
        <v>20.65</v>
      </c>
      <c r="E304" s="149">
        <v>32.25</v>
      </c>
      <c r="F304" s="149">
        <v>63.31</v>
      </c>
      <c r="G304" s="149">
        <v>99.09</v>
      </c>
    </row>
    <row r="305" spans="1:7" x14ac:dyDescent="0.2">
      <c r="A305" s="154" t="s">
        <v>1580</v>
      </c>
      <c r="B305" s="154" t="s">
        <v>1579</v>
      </c>
      <c r="C305" s="154" t="s">
        <v>238</v>
      </c>
      <c r="D305" s="149">
        <v>17.78</v>
      </c>
      <c r="E305" s="149">
        <v>53.37</v>
      </c>
      <c r="F305" s="149">
        <v>77.98</v>
      </c>
      <c r="G305" s="149">
        <v>90.3</v>
      </c>
    </row>
    <row r="306" spans="1:7" x14ac:dyDescent="0.2">
      <c r="A306" s="154" t="s">
        <v>1578</v>
      </c>
      <c r="B306" s="154" t="s">
        <v>1577</v>
      </c>
      <c r="C306" s="154" t="s">
        <v>238</v>
      </c>
      <c r="D306" s="149">
        <v>15.64</v>
      </c>
      <c r="E306" s="149">
        <v>53.06</v>
      </c>
      <c r="F306" s="149">
        <v>65.86</v>
      </c>
      <c r="G306" s="149">
        <v>99</v>
      </c>
    </row>
    <row r="307" spans="1:7" x14ac:dyDescent="0.2">
      <c r="A307" s="154" t="s">
        <v>1576</v>
      </c>
      <c r="B307" s="154" t="s">
        <v>1575</v>
      </c>
      <c r="C307" s="154" t="s">
        <v>238</v>
      </c>
      <c r="D307" s="149">
        <v>24.36</v>
      </c>
      <c r="E307" s="149">
        <v>44.12</v>
      </c>
      <c r="F307" s="149">
        <v>70.05</v>
      </c>
      <c r="G307" s="149">
        <v>99.24</v>
      </c>
    </row>
    <row r="308" spans="1:7" x14ac:dyDescent="0.2">
      <c r="A308" s="168" t="s">
        <v>1574</v>
      </c>
      <c r="B308" s="168" t="s">
        <v>1573</v>
      </c>
      <c r="C308" s="168" t="s">
        <v>238</v>
      </c>
      <c r="D308" s="167">
        <v>20.67</v>
      </c>
      <c r="E308" s="167">
        <v>54.81</v>
      </c>
      <c r="F308" s="167">
        <v>84.63</v>
      </c>
      <c r="G308" s="167">
        <v>85.61</v>
      </c>
    </row>
    <row r="309" spans="1:7" x14ac:dyDescent="0.2">
      <c r="A309" s="154" t="s">
        <v>1572</v>
      </c>
      <c r="B309" s="154" t="s">
        <v>1571</v>
      </c>
      <c r="C309" s="154" t="s">
        <v>238</v>
      </c>
      <c r="D309" s="149">
        <v>18.440000000000001</v>
      </c>
      <c r="E309" s="149">
        <v>58.51</v>
      </c>
      <c r="F309" s="149">
        <v>84.77</v>
      </c>
      <c r="G309" s="149">
        <v>86.68</v>
      </c>
    </row>
    <row r="310" spans="1:7" x14ac:dyDescent="0.2">
      <c r="A310" s="154" t="s">
        <v>1570</v>
      </c>
      <c r="B310" s="154" t="s">
        <v>1569</v>
      </c>
      <c r="C310" s="154" t="s">
        <v>238</v>
      </c>
      <c r="D310" s="149">
        <v>13.86</v>
      </c>
      <c r="E310" s="149">
        <v>49.32</v>
      </c>
      <c r="F310" s="149">
        <v>70.989999999999995</v>
      </c>
      <c r="G310" s="149">
        <v>96.93</v>
      </c>
    </row>
    <row r="311" spans="1:7" x14ac:dyDescent="0.2">
      <c r="A311" s="154" t="s">
        <v>1568</v>
      </c>
      <c r="B311" s="154" t="s">
        <v>1567</v>
      </c>
      <c r="C311" s="154" t="s">
        <v>238</v>
      </c>
      <c r="D311" s="149">
        <v>19.36</v>
      </c>
      <c r="E311" s="149">
        <v>50.46</v>
      </c>
      <c r="F311" s="149">
        <v>82.85</v>
      </c>
      <c r="G311" s="149">
        <v>98.1</v>
      </c>
    </row>
    <row r="312" spans="1:7" x14ac:dyDescent="0.2">
      <c r="A312" s="154" t="s">
        <v>1566</v>
      </c>
      <c r="B312" s="154" t="s">
        <v>1565</v>
      </c>
      <c r="C312" s="154" t="s">
        <v>238</v>
      </c>
      <c r="D312" s="149">
        <v>14.2</v>
      </c>
      <c r="E312" s="149">
        <v>33.4</v>
      </c>
      <c r="F312" s="149">
        <v>65.459999999999994</v>
      </c>
      <c r="G312" s="149">
        <v>98.82</v>
      </c>
    </row>
    <row r="313" spans="1:7" x14ac:dyDescent="0.2">
      <c r="A313" s="168" t="s">
        <v>1564</v>
      </c>
      <c r="B313" s="168" t="s">
        <v>1563</v>
      </c>
      <c r="C313" s="168" t="s">
        <v>1228</v>
      </c>
      <c r="D313" s="167">
        <v>17.72</v>
      </c>
      <c r="E313" s="167">
        <v>26.46</v>
      </c>
      <c r="F313" s="167">
        <v>72.03</v>
      </c>
      <c r="G313" s="167">
        <v>99.04</v>
      </c>
    </row>
    <row r="314" spans="1:7" x14ac:dyDescent="0.2">
      <c r="A314" s="154" t="s">
        <v>1562</v>
      </c>
      <c r="B314" s="154" t="s">
        <v>1561</v>
      </c>
      <c r="C314" s="154" t="s">
        <v>238</v>
      </c>
      <c r="D314" s="149">
        <v>20.99</v>
      </c>
      <c r="E314" s="149">
        <v>48.76</v>
      </c>
      <c r="F314" s="149">
        <v>74.319999999999993</v>
      </c>
      <c r="G314" s="149">
        <v>99.68</v>
      </c>
    </row>
    <row r="315" spans="1:7" x14ac:dyDescent="0.2">
      <c r="A315" s="168" t="s">
        <v>1560</v>
      </c>
      <c r="B315" s="168" t="s">
        <v>1559</v>
      </c>
      <c r="C315" s="168" t="s">
        <v>238</v>
      </c>
      <c r="D315" s="167">
        <v>23.44</v>
      </c>
      <c r="E315" s="167">
        <v>46.91</v>
      </c>
      <c r="F315" s="167">
        <v>75.89</v>
      </c>
      <c r="G315" s="167">
        <v>99.79</v>
      </c>
    </row>
    <row r="316" spans="1:7" x14ac:dyDescent="0.2">
      <c r="A316" s="154" t="s">
        <v>1558</v>
      </c>
      <c r="B316" s="154" t="s">
        <v>1557</v>
      </c>
      <c r="C316" s="154" t="s">
        <v>1228</v>
      </c>
      <c r="D316" s="149">
        <v>17.52</v>
      </c>
      <c r="E316" s="149">
        <v>30.47</v>
      </c>
      <c r="F316" s="149">
        <v>77.319999999999993</v>
      </c>
      <c r="G316" s="149">
        <v>93.6</v>
      </c>
    </row>
    <row r="317" spans="1:7" x14ac:dyDescent="0.2">
      <c r="A317" s="168" t="s">
        <v>1556</v>
      </c>
      <c r="B317" s="168" t="s">
        <v>1555</v>
      </c>
      <c r="C317" s="168" t="s">
        <v>238</v>
      </c>
      <c r="D317" s="167">
        <v>20.329999999999998</v>
      </c>
      <c r="E317" s="167">
        <v>50.75</v>
      </c>
      <c r="F317" s="167">
        <v>84.21</v>
      </c>
      <c r="G317" s="167">
        <v>92.84</v>
      </c>
    </row>
    <row r="318" spans="1:7" x14ac:dyDescent="0.2">
      <c r="A318" s="154" t="s">
        <v>1554</v>
      </c>
      <c r="B318" s="154" t="s">
        <v>1553</v>
      </c>
      <c r="C318" s="154" t="s">
        <v>238</v>
      </c>
      <c r="D318" s="149">
        <v>20.62</v>
      </c>
      <c r="E318" s="149">
        <v>46.86</v>
      </c>
      <c r="F318" s="149">
        <v>79.319999999999993</v>
      </c>
      <c r="G318" s="149">
        <v>96.75</v>
      </c>
    </row>
    <row r="319" spans="1:7" x14ac:dyDescent="0.2">
      <c r="A319" s="168" t="s">
        <v>1552</v>
      </c>
      <c r="B319" s="168" t="s">
        <v>1551</v>
      </c>
      <c r="C319" s="168" t="s">
        <v>1228</v>
      </c>
      <c r="D319" s="167">
        <v>34.869999999999997</v>
      </c>
      <c r="E319" s="167">
        <v>60.96</v>
      </c>
      <c r="F319" s="167">
        <v>88.36</v>
      </c>
      <c r="G319" s="167">
        <v>99.13</v>
      </c>
    </row>
    <row r="320" spans="1:7" x14ac:dyDescent="0.2">
      <c r="A320" s="154" t="s">
        <v>1550</v>
      </c>
      <c r="B320" s="154" t="s">
        <v>1549</v>
      </c>
      <c r="C320" s="154" t="s">
        <v>238</v>
      </c>
      <c r="D320" s="149">
        <v>14.09</v>
      </c>
      <c r="E320" s="149">
        <v>41.04</v>
      </c>
      <c r="F320" s="149">
        <v>75.22</v>
      </c>
      <c r="G320" s="149">
        <v>98.26</v>
      </c>
    </row>
    <row r="321" spans="1:7" x14ac:dyDescent="0.2">
      <c r="A321" s="168" t="s">
        <v>1548</v>
      </c>
      <c r="B321" s="168" t="s">
        <v>702</v>
      </c>
      <c r="C321" s="168" t="s">
        <v>238</v>
      </c>
      <c r="D321" s="167">
        <v>17.190000000000001</v>
      </c>
      <c r="E321" s="167">
        <v>58.09</v>
      </c>
      <c r="F321" s="167">
        <v>66.13</v>
      </c>
      <c r="G321" s="167">
        <v>89.29</v>
      </c>
    </row>
    <row r="322" spans="1:7" x14ac:dyDescent="0.2">
      <c r="A322" s="154" t="s">
        <v>1547</v>
      </c>
      <c r="B322" s="154" t="s">
        <v>1546</v>
      </c>
      <c r="C322" s="154" t="s">
        <v>238</v>
      </c>
      <c r="D322" s="149">
        <v>16.89</v>
      </c>
      <c r="E322" s="149">
        <v>47.5</v>
      </c>
      <c r="F322" s="149">
        <v>77.48</v>
      </c>
      <c r="G322" s="149">
        <v>99.79</v>
      </c>
    </row>
    <row r="323" spans="1:7" x14ac:dyDescent="0.2">
      <c r="A323" s="168" t="s">
        <v>1545</v>
      </c>
      <c r="B323" s="168" t="s">
        <v>1544</v>
      </c>
      <c r="C323" s="168" t="s">
        <v>238</v>
      </c>
      <c r="D323" s="167">
        <v>29.63</v>
      </c>
      <c r="E323" s="167">
        <v>53.15</v>
      </c>
      <c r="F323" s="167">
        <v>87.26</v>
      </c>
      <c r="G323" s="167">
        <v>97.16</v>
      </c>
    </row>
    <row r="324" spans="1:7" x14ac:dyDescent="0.2">
      <c r="A324" s="154" t="s">
        <v>1543</v>
      </c>
      <c r="B324" s="154" t="s">
        <v>1542</v>
      </c>
      <c r="C324" s="154" t="s">
        <v>238</v>
      </c>
      <c r="D324" s="149">
        <v>17.61</v>
      </c>
      <c r="E324" s="149">
        <v>44.97</v>
      </c>
      <c r="F324" s="149">
        <v>74.22</v>
      </c>
      <c r="G324" s="149">
        <v>99.21</v>
      </c>
    </row>
    <row r="325" spans="1:7" x14ac:dyDescent="0.2">
      <c r="A325" s="168" t="s">
        <v>1541</v>
      </c>
      <c r="B325" s="168" t="s">
        <v>1540</v>
      </c>
      <c r="C325" s="168" t="s">
        <v>238</v>
      </c>
      <c r="D325" s="167">
        <v>24.42</v>
      </c>
      <c r="E325" s="167">
        <v>42.07</v>
      </c>
      <c r="F325" s="167">
        <v>85.99</v>
      </c>
      <c r="G325" s="167">
        <v>96.89</v>
      </c>
    </row>
    <row r="326" spans="1:7" x14ac:dyDescent="0.2">
      <c r="A326" s="154" t="s">
        <v>1539</v>
      </c>
      <c r="B326" s="154" t="s">
        <v>1538</v>
      </c>
      <c r="C326" s="154" t="s">
        <v>1228</v>
      </c>
      <c r="D326" s="149">
        <v>41.21</v>
      </c>
      <c r="E326" s="149">
        <v>66.72</v>
      </c>
      <c r="F326" s="149">
        <v>87.72</v>
      </c>
      <c r="G326" s="149">
        <v>99.55</v>
      </c>
    </row>
    <row r="327" spans="1:7" x14ac:dyDescent="0.2">
      <c r="A327" s="168" t="s">
        <v>1537</v>
      </c>
      <c r="B327" s="168" t="s">
        <v>1536</v>
      </c>
      <c r="C327" s="168" t="s">
        <v>238</v>
      </c>
      <c r="D327" s="167">
        <v>29.29</v>
      </c>
      <c r="E327" s="167">
        <v>43.77</v>
      </c>
      <c r="F327" s="167">
        <v>73.83</v>
      </c>
      <c r="G327" s="167">
        <v>93.81</v>
      </c>
    </row>
    <row r="328" spans="1:7" x14ac:dyDescent="0.2">
      <c r="A328" s="154" t="s">
        <v>1535</v>
      </c>
      <c r="B328" s="154" t="s">
        <v>1534</v>
      </c>
      <c r="C328" s="154" t="s">
        <v>238</v>
      </c>
      <c r="D328" s="149">
        <v>30.66</v>
      </c>
      <c r="E328" s="149">
        <v>64.150000000000006</v>
      </c>
      <c r="F328" s="149">
        <v>86.64</v>
      </c>
      <c r="G328" s="149">
        <v>94.65</v>
      </c>
    </row>
    <row r="329" spans="1:7" x14ac:dyDescent="0.2">
      <c r="A329" s="154" t="s">
        <v>1533</v>
      </c>
      <c r="B329" s="154" t="s">
        <v>796</v>
      </c>
      <c r="C329" s="154" t="s">
        <v>238</v>
      </c>
      <c r="D329" s="149">
        <v>21.83</v>
      </c>
      <c r="E329" s="149">
        <v>54.81</v>
      </c>
      <c r="F329" s="149">
        <v>69.13</v>
      </c>
      <c r="G329" s="149">
        <v>97.13</v>
      </c>
    </row>
    <row r="330" spans="1:7" x14ac:dyDescent="0.2">
      <c r="A330" s="154" t="s">
        <v>1532</v>
      </c>
      <c r="B330" s="154" t="s">
        <v>1531</v>
      </c>
      <c r="C330" s="154" t="s">
        <v>1228</v>
      </c>
      <c r="D330" s="149">
        <v>33.35</v>
      </c>
      <c r="E330" s="149">
        <v>59.76</v>
      </c>
      <c r="F330" s="149">
        <v>88.04</v>
      </c>
      <c r="G330" s="149">
        <v>98.72</v>
      </c>
    </row>
    <row r="331" spans="1:7" x14ac:dyDescent="0.2">
      <c r="A331" s="154" t="s">
        <v>1530</v>
      </c>
      <c r="B331" s="154" t="s">
        <v>1529</v>
      </c>
      <c r="C331" s="154" t="s">
        <v>1228</v>
      </c>
      <c r="D331" s="149">
        <v>42.25</v>
      </c>
      <c r="E331" s="149">
        <v>67.819999999999993</v>
      </c>
      <c r="F331" s="149">
        <v>87.8</v>
      </c>
      <c r="G331" s="149">
        <v>99.3</v>
      </c>
    </row>
    <row r="332" spans="1:7" x14ac:dyDescent="0.2">
      <c r="A332" s="154" t="s">
        <v>1528</v>
      </c>
      <c r="B332" s="154" t="s">
        <v>1527</v>
      </c>
      <c r="C332" s="154" t="s">
        <v>238</v>
      </c>
      <c r="D332" s="149">
        <v>12.6</v>
      </c>
      <c r="E332" s="149">
        <v>36.06</v>
      </c>
      <c r="F332" s="149">
        <v>65.56</v>
      </c>
      <c r="G332" s="149">
        <v>96.99</v>
      </c>
    </row>
    <row r="333" spans="1:7" x14ac:dyDescent="0.2">
      <c r="A333" s="154" t="s">
        <v>1526</v>
      </c>
      <c r="B333" s="154" t="s">
        <v>1525</v>
      </c>
      <c r="C333" s="154" t="s">
        <v>238</v>
      </c>
      <c r="D333" s="149">
        <v>13.89</v>
      </c>
      <c r="E333" s="149">
        <v>27.56</v>
      </c>
      <c r="F333" s="149">
        <v>63.91</v>
      </c>
      <c r="G333" s="149">
        <v>99.23</v>
      </c>
    </row>
    <row r="334" spans="1:7" x14ac:dyDescent="0.2">
      <c r="A334" s="154" t="s">
        <v>1524</v>
      </c>
      <c r="B334" s="154" t="s">
        <v>1523</v>
      </c>
      <c r="C334" s="154" t="s">
        <v>238</v>
      </c>
      <c r="D334" s="149">
        <v>19.940000000000001</v>
      </c>
      <c r="E334" s="149">
        <v>45.88</v>
      </c>
      <c r="F334" s="149">
        <v>79.47</v>
      </c>
      <c r="G334" s="149">
        <v>95.24</v>
      </c>
    </row>
    <row r="335" spans="1:7" x14ac:dyDescent="0.2">
      <c r="A335" s="154" t="s">
        <v>1522</v>
      </c>
      <c r="B335" s="154" t="s">
        <v>1521</v>
      </c>
      <c r="C335" s="154" t="s">
        <v>238</v>
      </c>
      <c r="D335" s="149">
        <v>18.77</v>
      </c>
      <c r="E335" s="149">
        <v>38.950000000000003</v>
      </c>
      <c r="F335" s="149">
        <v>73.03</v>
      </c>
      <c r="G335" s="149">
        <v>99.77</v>
      </c>
    </row>
    <row r="336" spans="1:7" x14ac:dyDescent="0.2">
      <c r="A336" s="154" t="s">
        <v>1520</v>
      </c>
      <c r="B336" s="154" t="s">
        <v>862</v>
      </c>
      <c r="C336" s="154" t="s">
        <v>238</v>
      </c>
      <c r="D336" s="149">
        <v>9.34</v>
      </c>
      <c r="E336" s="149">
        <v>50.96</v>
      </c>
      <c r="F336" s="149">
        <v>64.8</v>
      </c>
      <c r="G336" s="149">
        <v>98.48</v>
      </c>
    </row>
    <row r="337" spans="1:7" x14ac:dyDescent="0.2">
      <c r="A337" s="154" t="s">
        <v>1519</v>
      </c>
      <c r="B337" s="154" t="s">
        <v>1518</v>
      </c>
      <c r="C337" s="154" t="s">
        <v>238</v>
      </c>
      <c r="D337" s="149">
        <v>16.829999999999998</v>
      </c>
      <c r="E337" s="149">
        <v>43.27</v>
      </c>
      <c r="F337" s="149">
        <v>79.81</v>
      </c>
      <c r="G337" s="149">
        <v>95.5</v>
      </c>
    </row>
    <row r="338" spans="1:7" x14ac:dyDescent="0.2">
      <c r="A338" s="154" t="s">
        <v>1517</v>
      </c>
      <c r="B338" s="154" t="s">
        <v>1516</v>
      </c>
      <c r="C338" s="154" t="s">
        <v>1228</v>
      </c>
      <c r="D338" s="149">
        <v>24.37</v>
      </c>
      <c r="E338" s="149">
        <v>47.2</v>
      </c>
      <c r="F338" s="149">
        <v>86.04</v>
      </c>
      <c r="G338" s="149">
        <v>96.74</v>
      </c>
    </row>
    <row r="339" spans="1:7" x14ac:dyDescent="0.2">
      <c r="A339" s="154" t="s">
        <v>1515</v>
      </c>
      <c r="B339" s="154" t="s">
        <v>880</v>
      </c>
      <c r="C339" s="154" t="s">
        <v>238</v>
      </c>
      <c r="D339" s="149">
        <v>30.05</v>
      </c>
      <c r="E339" s="149">
        <v>55.02</v>
      </c>
      <c r="F339" s="149">
        <v>79.64</v>
      </c>
      <c r="G339" s="149">
        <v>99.32</v>
      </c>
    </row>
    <row r="340" spans="1:7" x14ac:dyDescent="0.2">
      <c r="A340" s="154" t="s">
        <v>1514</v>
      </c>
      <c r="B340" s="154" t="s">
        <v>1513</v>
      </c>
      <c r="C340" s="154" t="s">
        <v>1228</v>
      </c>
      <c r="D340" s="149">
        <v>13.63</v>
      </c>
      <c r="E340" s="149">
        <v>26.45</v>
      </c>
      <c r="F340" s="149">
        <v>82.46</v>
      </c>
      <c r="G340" s="149">
        <v>96.05</v>
      </c>
    </row>
    <row r="341" spans="1:7" x14ac:dyDescent="0.2">
      <c r="A341" s="154" t="s">
        <v>1512</v>
      </c>
      <c r="B341" s="154" t="s">
        <v>1511</v>
      </c>
      <c r="C341" s="154" t="s">
        <v>238</v>
      </c>
      <c r="D341" s="149">
        <v>17.05</v>
      </c>
      <c r="E341" s="149">
        <v>47.04</v>
      </c>
      <c r="F341" s="149">
        <v>70.430000000000007</v>
      </c>
      <c r="G341" s="149">
        <v>97.01</v>
      </c>
    </row>
    <row r="342" spans="1:7" x14ac:dyDescent="0.2">
      <c r="A342" s="154" t="s">
        <v>1510</v>
      </c>
      <c r="B342" s="154" t="s">
        <v>906</v>
      </c>
      <c r="C342" s="154" t="s">
        <v>238</v>
      </c>
      <c r="D342" s="149">
        <v>18.27</v>
      </c>
      <c r="E342" s="149">
        <v>45.52</v>
      </c>
      <c r="F342" s="149">
        <v>72.8</v>
      </c>
      <c r="G342" s="149">
        <v>98.1</v>
      </c>
    </row>
    <row r="343" spans="1:7" x14ac:dyDescent="0.2">
      <c r="A343" s="154" t="s">
        <v>1509</v>
      </c>
      <c r="B343" s="154" t="s">
        <v>846</v>
      </c>
      <c r="C343" s="154" t="s">
        <v>238</v>
      </c>
      <c r="D343" s="149">
        <v>18.41</v>
      </c>
      <c r="E343" s="149">
        <v>36.65</v>
      </c>
      <c r="F343" s="149">
        <v>79.13</v>
      </c>
      <c r="G343" s="149">
        <v>97.98</v>
      </c>
    </row>
    <row r="344" spans="1:7" x14ac:dyDescent="0.2">
      <c r="A344" s="154" t="s">
        <v>1508</v>
      </c>
      <c r="B344" s="154" t="s">
        <v>1507</v>
      </c>
      <c r="C344" s="154" t="s">
        <v>1228</v>
      </c>
      <c r="D344" s="149">
        <v>15.41</v>
      </c>
      <c r="E344" s="149">
        <v>33.18</v>
      </c>
      <c r="F344" s="149">
        <v>77.33</v>
      </c>
      <c r="G344" s="149">
        <v>81.77</v>
      </c>
    </row>
    <row r="345" spans="1:7" x14ac:dyDescent="0.2">
      <c r="A345" s="154" t="s">
        <v>1506</v>
      </c>
      <c r="B345" s="154" t="s">
        <v>1505</v>
      </c>
      <c r="C345" s="154" t="s">
        <v>238</v>
      </c>
      <c r="D345" s="149">
        <v>16.12</v>
      </c>
      <c r="E345" s="149">
        <v>33.21</v>
      </c>
      <c r="F345" s="149">
        <v>77.19</v>
      </c>
      <c r="G345" s="149">
        <v>94.19</v>
      </c>
    </row>
    <row r="346" spans="1:7" x14ac:dyDescent="0.2">
      <c r="A346" s="154" t="s">
        <v>1504</v>
      </c>
      <c r="B346" s="154" t="s">
        <v>882</v>
      </c>
      <c r="C346" s="154" t="s">
        <v>238</v>
      </c>
      <c r="D346" s="149">
        <v>24.5</v>
      </c>
      <c r="E346" s="149">
        <v>70.37</v>
      </c>
      <c r="F346" s="149">
        <v>85.73</v>
      </c>
      <c r="G346" s="149">
        <v>99.11</v>
      </c>
    </row>
    <row r="347" spans="1:7" x14ac:dyDescent="0.2">
      <c r="A347" s="154" t="s">
        <v>1503</v>
      </c>
      <c r="B347" s="154" t="s">
        <v>1502</v>
      </c>
      <c r="C347" s="154" t="s">
        <v>238</v>
      </c>
      <c r="D347" s="149">
        <v>19.190000000000001</v>
      </c>
      <c r="E347" s="149">
        <v>36.299999999999997</v>
      </c>
      <c r="F347" s="149">
        <v>76.91</v>
      </c>
      <c r="G347" s="149">
        <v>99.74</v>
      </c>
    </row>
    <row r="348" spans="1:7" x14ac:dyDescent="0.2">
      <c r="A348" s="154" t="s">
        <v>1501</v>
      </c>
      <c r="B348" s="154" t="s">
        <v>1500</v>
      </c>
      <c r="C348" s="154" t="s">
        <v>238</v>
      </c>
      <c r="D348" s="149">
        <v>9.52</v>
      </c>
      <c r="E348" s="149">
        <v>49.17</v>
      </c>
      <c r="F348" s="149">
        <v>79.87</v>
      </c>
      <c r="G348" s="149">
        <v>96.02</v>
      </c>
    </row>
    <row r="349" spans="1:7" x14ac:dyDescent="0.2">
      <c r="A349" s="154" t="s">
        <v>1499</v>
      </c>
      <c r="B349" s="154" t="s">
        <v>1498</v>
      </c>
      <c r="C349" s="154" t="s">
        <v>238</v>
      </c>
      <c r="D349" s="149">
        <v>15.3</v>
      </c>
      <c r="E349" s="149">
        <v>67.180000000000007</v>
      </c>
      <c r="F349" s="149">
        <v>89.13</v>
      </c>
      <c r="G349" s="149">
        <v>91.42</v>
      </c>
    </row>
    <row r="350" spans="1:7" x14ac:dyDescent="0.2">
      <c r="A350" s="154" t="s">
        <v>1497</v>
      </c>
      <c r="B350" s="154" t="s">
        <v>1496</v>
      </c>
      <c r="C350" s="154" t="s">
        <v>238</v>
      </c>
      <c r="D350" s="149">
        <v>10.67</v>
      </c>
      <c r="E350" s="149">
        <v>40.619999999999997</v>
      </c>
      <c r="F350" s="149">
        <v>72.099999999999994</v>
      </c>
      <c r="G350" s="149">
        <v>98.83</v>
      </c>
    </row>
    <row r="351" spans="1:7" x14ac:dyDescent="0.2">
      <c r="A351" s="154" t="s">
        <v>1495</v>
      </c>
      <c r="B351" s="154" t="s">
        <v>1494</v>
      </c>
      <c r="C351" s="154" t="s">
        <v>238</v>
      </c>
      <c r="D351" s="149">
        <v>9.67</v>
      </c>
      <c r="E351" s="149">
        <v>50.78</v>
      </c>
      <c r="F351" s="149">
        <v>79.7</v>
      </c>
      <c r="G351" s="149">
        <v>97.9</v>
      </c>
    </row>
    <row r="352" spans="1:7" x14ac:dyDescent="0.2">
      <c r="A352" s="154" t="s">
        <v>1493</v>
      </c>
      <c r="B352" s="154" t="s">
        <v>1492</v>
      </c>
      <c r="C352" s="154" t="s">
        <v>238</v>
      </c>
      <c r="D352" s="149">
        <v>9.36</v>
      </c>
      <c r="E352" s="149">
        <v>46.36</v>
      </c>
      <c r="F352" s="149">
        <v>66.02</v>
      </c>
      <c r="G352" s="149">
        <v>97.49</v>
      </c>
    </row>
    <row r="353" spans="1:7" x14ac:dyDescent="0.2">
      <c r="A353" s="154" t="s">
        <v>1491</v>
      </c>
      <c r="B353" s="154" t="s">
        <v>1490</v>
      </c>
      <c r="C353" s="154" t="s">
        <v>238</v>
      </c>
      <c r="D353" s="149">
        <v>15.25</v>
      </c>
      <c r="E353" s="149">
        <v>41.13</v>
      </c>
      <c r="F353" s="149">
        <v>75.67</v>
      </c>
      <c r="G353" s="149">
        <v>98.35</v>
      </c>
    </row>
    <row r="354" spans="1:7" x14ac:dyDescent="0.2">
      <c r="A354" s="154" t="s">
        <v>1489</v>
      </c>
      <c r="B354" s="154" t="s">
        <v>716</v>
      </c>
      <c r="C354" s="154" t="s">
        <v>238</v>
      </c>
      <c r="D354" s="149">
        <v>21.02</v>
      </c>
      <c r="E354" s="149">
        <v>42.66</v>
      </c>
      <c r="F354" s="149">
        <v>77.27</v>
      </c>
      <c r="G354" s="149">
        <v>86.34</v>
      </c>
    </row>
    <row r="355" spans="1:7" x14ac:dyDescent="0.2">
      <c r="A355" s="154" t="s">
        <v>1488</v>
      </c>
      <c r="B355" s="154" t="s">
        <v>1487</v>
      </c>
      <c r="C355" s="154" t="s">
        <v>238</v>
      </c>
      <c r="D355" s="149">
        <v>11.44</v>
      </c>
      <c r="E355" s="149">
        <v>36.380000000000003</v>
      </c>
      <c r="F355" s="149">
        <v>78.64</v>
      </c>
      <c r="G355" s="149">
        <v>94.62</v>
      </c>
    </row>
    <row r="356" spans="1:7" x14ac:dyDescent="0.2">
      <c r="A356" s="154" t="s">
        <v>1486</v>
      </c>
      <c r="B356" s="154" t="s">
        <v>1485</v>
      </c>
      <c r="C356" s="154" t="s">
        <v>238</v>
      </c>
      <c r="D356" s="149">
        <v>16.05</v>
      </c>
      <c r="E356" s="149">
        <v>27.23</v>
      </c>
      <c r="F356" s="149">
        <v>64.59</v>
      </c>
      <c r="G356" s="149">
        <v>97.37</v>
      </c>
    </row>
    <row r="357" spans="1:7" x14ac:dyDescent="0.2">
      <c r="A357" s="154" t="s">
        <v>1484</v>
      </c>
      <c r="B357" s="154" t="s">
        <v>1483</v>
      </c>
      <c r="C357" s="154" t="s">
        <v>238</v>
      </c>
      <c r="D357" s="149">
        <v>10.82</v>
      </c>
      <c r="E357" s="149">
        <v>40.67</v>
      </c>
      <c r="F357" s="149">
        <v>61.8</v>
      </c>
      <c r="G357" s="149">
        <v>97.74</v>
      </c>
    </row>
    <row r="358" spans="1:7" x14ac:dyDescent="0.2">
      <c r="A358" s="154" t="s">
        <v>1482</v>
      </c>
      <c r="B358" s="154" t="s">
        <v>800</v>
      </c>
      <c r="C358" s="154" t="s">
        <v>238</v>
      </c>
      <c r="D358" s="149">
        <v>22.19</v>
      </c>
      <c r="E358" s="149">
        <v>35.74</v>
      </c>
      <c r="F358" s="149">
        <v>67.91</v>
      </c>
      <c r="G358" s="149">
        <v>99.96</v>
      </c>
    </row>
    <row r="359" spans="1:7" x14ac:dyDescent="0.2">
      <c r="A359" s="154" t="s">
        <v>1481</v>
      </c>
      <c r="B359" s="154" t="s">
        <v>1480</v>
      </c>
      <c r="C359" s="154" t="s">
        <v>238</v>
      </c>
      <c r="D359" s="149">
        <v>31.45</v>
      </c>
      <c r="E359" s="149">
        <v>46.98</v>
      </c>
      <c r="F359" s="149">
        <v>78.16</v>
      </c>
      <c r="G359" s="149">
        <v>100</v>
      </c>
    </row>
    <row r="360" spans="1:7" x14ac:dyDescent="0.2">
      <c r="A360" s="154" t="s">
        <v>1479</v>
      </c>
      <c r="B360" s="154" t="s">
        <v>1478</v>
      </c>
      <c r="C360" s="154" t="s">
        <v>238</v>
      </c>
      <c r="D360" s="149">
        <v>14.78</v>
      </c>
      <c r="E360" s="149">
        <v>35.82</v>
      </c>
      <c r="F360" s="149">
        <v>76.12</v>
      </c>
      <c r="G360" s="149">
        <v>93.41</v>
      </c>
    </row>
    <row r="361" spans="1:7" x14ac:dyDescent="0.2">
      <c r="A361" s="154" t="s">
        <v>1477</v>
      </c>
      <c r="B361" s="154" t="s">
        <v>1476</v>
      </c>
      <c r="C361" s="154" t="s">
        <v>238</v>
      </c>
      <c r="D361" s="149">
        <v>15.75</v>
      </c>
      <c r="E361" s="149">
        <v>39.26</v>
      </c>
      <c r="F361" s="149">
        <v>69.400000000000006</v>
      </c>
      <c r="G361" s="149">
        <v>98.51</v>
      </c>
    </row>
    <row r="362" spans="1:7" x14ac:dyDescent="0.2">
      <c r="A362" s="154" t="s">
        <v>1475</v>
      </c>
      <c r="B362" s="154" t="s">
        <v>1474</v>
      </c>
      <c r="C362" s="154" t="s">
        <v>238</v>
      </c>
      <c r="D362" s="149">
        <v>26.81</v>
      </c>
      <c r="E362" s="149">
        <v>37.659999999999997</v>
      </c>
      <c r="F362" s="149">
        <v>80.489999999999995</v>
      </c>
      <c r="G362" s="149">
        <v>96.41</v>
      </c>
    </row>
    <row r="363" spans="1:7" x14ac:dyDescent="0.2">
      <c r="A363" s="154" t="s">
        <v>1473</v>
      </c>
      <c r="B363" s="154" t="s">
        <v>1472</v>
      </c>
      <c r="C363" s="154" t="s">
        <v>238</v>
      </c>
      <c r="D363" s="149">
        <v>32.409999999999997</v>
      </c>
      <c r="E363" s="149">
        <v>40.75</v>
      </c>
      <c r="F363" s="149">
        <v>81.02</v>
      </c>
      <c r="G363" s="149">
        <v>92.56</v>
      </c>
    </row>
    <row r="364" spans="1:7" x14ac:dyDescent="0.2">
      <c r="A364" s="154" t="s">
        <v>1471</v>
      </c>
      <c r="B364" s="154" t="s">
        <v>1470</v>
      </c>
      <c r="C364" s="154" t="s">
        <v>238</v>
      </c>
      <c r="D364" s="149">
        <v>19.899999999999999</v>
      </c>
      <c r="E364" s="149">
        <v>34.47</v>
      </c>
      <c r="F364" s="149">
        <v>75.13</v>
      </c>
      <c r="G364" s="149">
        <v>89.29</v>
      </c>
    </row>
    <row r="365" spans="1:7" x14ac:dyDescent="0.2">
      <c r="A365" s="154" t="s">
        <v>1469</v>
      </c>
      <c r="B365" s="154" t="s">
        <v>1468</v>
      </c>
      <c r="C365" s="154" t="s">
        <v>238</v>
      </c>
      <c r="D365" s="149">
        <v>15.45</v>
      </c>
      <c r="E365" s="149">
        <v>28.48</v>
      </c>
      <c r="F365" s="149">
        <v>74.900000000000006</v>
      </c>
      <c r="G365" s="149">
        <v>97</v>
      </c>
    </row>
    <row r="366" spans="1:7" x14ac:dyDescent="0.2">
      <c r="A366" s="154" t="s">
        <v>1467</v>
      </c>
      <c r="B366" s="154" t="s">
        <v>1466</v>
      </c>
      <c r="C366" s="154" t="s">
        <v>1228</v>
      </c>
      <c r="D366" s="149">
        <v>25.24</v>
      </c>
      <c r="E366" s="149">
        <v>39.880000000000003</v>
      </c>
      <c r="F366" s="149">
        <v>78.650000000000006</v>
      </c>
      <c r="G366" s="149">
        <v>99.86</v>
      </c>
    </row>
    <row r="367" spans="1:7" x14ac:dyDescent="0.2">
      <c r="A367" s="154" t="s">
        <v>1465</v>
      </c>
      <c r="B367" s="154" t="s">
        <v>1464</v>
      </c>
      <c r="C367" s="154" t="s">
        <v>238</v>
      </c>
      <c r="D367" s="149">
        <v>28.38</v>
      </c>
      <c r="E367" s="149">
        <v>36.909999999999997</v>
      </c>
      <c r="F367" s="149">
        <v>74.95</v>
      </c>
      <c r="G367" s="149">
        <v>99.66</v>
      </c>
    </row>
    <row r="368" spans="1:7" x14ac:dyDescent="0.2">
      <c r="A368" s="154" t="s">
        <v>1463</v>
      </c>
      <c r="B368" s="154" t="s">
        <v>838</v>
      </c>
      <c r="C368" s="154" t="s">
        <v>238</v>
      </c>
      <c r="D368" s="149">
        <v>16</v>
      </c>
      <c r="E368" s="149">
        <v>39.21</v>
      </c>
      <c r="F368" s="149">
        <v>75.03</v>
      </c>
      <c r="G368" s="149">
        <v>94.14</v>
      </c>
    </row>
    <row r="369" spans="1:7" x14ac:dyDescent="0.2">
      <c r="A369" s="154" t="s">
        <v>1462</v>
      </c>
      <c r="B369" s="154" t="s">
        <v>1461</v>
      </c>
      <c r="C369" s="154" t="s">
        <v>238</v>
      </c>
      <c r="D369" s="149">
        <v>11.73</v>
      </c>
      <c r="E369" s="149">
        <v>35.200000000000003</v>
      </c>
      <c r="F369" s="149">
        <v>72.28</v>
      </c>
      <c r="G369" s="149">
        <v>98.93</v>
      </c>
    </row>
    <row r="370" spans="1:7" x14ac:dyDescent="0.2">
      <c r="A370" s="154" t="s">
        <v>1460</v>
      </c>
      <c r="B370" s="154" t="s">
        <v>866</v>
      </c>
      <c r="C370" s="154" t="s">
        <v>238</v>
      </c>
      <c r="D370" s="149">
        <v>17.95</v>
      </c>
      <c r="E370" s="149">
        <v>46.92</v>
      </c>
      <c r="F370" s="149">
        <v>75.349999999999994</v>
      </c>
      <c r="G370" s="149">
        <v>93.81</v>
      </c>
    </row>
    <row r="371" spans="1:7" x14ac:dyDescent="0.2">
      <c r="A371" s="154" t="s">
        <v>1459</v>
      </c>
      <c r="B371" s="154" t="s">
        <v>1458</v>
      </c>
      <c r="C371" s="154" t="s">
        <v>238</v>
      </c>
      <c r="D371" s="149">
        <v>28.34</v>
      </c>
      <c r="E371" s="149">
        <v>40.94</v>
      </c>
      <c r="F371" s="149">
        <v>70.11</v>
      </c>
      <c r="G371" s="149">
        <v>99.41</v>
      </c>
    </row>
    <row r="372" spans="1:7" x14ac:dyDescent="0.2">
      <c r="A372" s="154" t="s">
        <v>1457</v>
      </c>
      <c r="B372" s="154" t="s">
        <v>1456</v>
      </c>
      <c r="C372" s="154" t="s">
        <v>238</v>
      </c>
      <c r="D372" s="149">
        <v>22.24</v>
      </c>
      <c r="E372" s="149">
        <v>51.01</v>
      </c>
      <c r="F372" s="149">
        <v>77.349999999999994</v>
      </c>
      <c r="G372" s="149">
        <v>98.82</v>
      </c>
    </row>
    <row r="373" spans="1:7" x14ac:dyDescent="0.2">
      <c r="A373" s="154" t="s">
        <v>1455</v>
      </c>
      <c r="B373" s="154" t="s">
        <v>1454</v>
      </c>
      <c r="C373" s="154" t="s">
        <v>238</v>
      </c>
      <c r="D373" s="149">
        <v>22.57</v>
      </c>
      <c r="E373" s="149">
        <v>52.33</v>
      </c>
      <c r="F373" s="149">
        <v>77.540000000000006</v>
      </c>
      <c r="G373" s="149">
        <v>97.97</v>
      </c>
    </row>
    <row r="374" spans="1:7" x14ac:dyDescent="0.2">
      <c r="A374" s="154" t="s">
        <v>1453</v>
      </c>
      <c r="B374" s="154" t="s">
        <v>870</v>
      </c>
      <c r="C374" s="154" t="s">
        <v>238</v>
      </c>
      <c r="D374" s="149">
        <v>16.59</v>
      </c>
      <c r="E374" s="149">
        <v>54.54</v>
      </c>
      <c r="F374" s="149">
        <v>68.010000000000005</v>
      </c>
      <c r="G374" s="149">
        <v>83.64</v>
      </c>
    </row>
    <row r="375" spans="1:7" x14ac:dyDescent="0.2">
      <c r="A375" s="154" t="s">
        <v>1452</v>
      </c>
      <c r="B375" s="154" t="s">
        <v>884</v>
      </c>
      <c r="C375" s="154" t="s">
        <v>238</v>
      </c>
      <c r="D375" s="149">
        <v>19.71</v>
      </c>
      <c r="E375" s="149">
        <v>41.93</v>
      </c>
      <c r="F375" s="149">
        <v>75.87</v>
      </c>
      <c r="G375" s="149">
        <v>80.81</v>
      </c>
    </row>
    <row r="376" spans="1:7" x14ac:dyDescent="0.2">
      <c r="A376" s="154" t="s">
        <v>1451</v>
      </c>
      <c r="B376" s="154" t="s">
        <v>1450</v>
      </c>
      <c r="C376" s="154" t="s">
        <v>238</v>
      </c>
      <c r="D376" s="149">
        <v>25.53</v>
      </c>
      <c r="E376" s="149">
        <v>44.94</v>
      </c>
      <c r="F376" s="149">
        <v>75.27</v>
      </c>
      <c r="G376" s="149">
        <v>99.67</v>
      </c>
    </row>
    <row r="377" spans="1:7" x14ac:dyDescent="0.2">
      <c r="A377" s="154" t="s">
        <v>1449</v>
      </c>
      <c r="B377" s="154" t="s">
        <v>1448</v>
      </c>
      <c r="C377" s="154" t="s">
        <v>238</v>
      </c>
      <c r="D377" s="149">
        <v>13.6</v>
      </c>
      <c r="E377" s="149">
        <v>33.479999999999997</v>
      </c>
      <c r="F377" s="149">
        <v>63.75</v>
      </c>
      <c r="G377" s="149">
        <v>99.82</v>
      </c>
    </row>
    <row r="378" spans="1:7" x14ac:dyDescent="0.2">
      <c r="A378" s="154" t="s">
        <v>1447</v>
      </c>
      <c r="B378" s="154" t="s">
        <v>1446</v>
      </c>
      <c r="C378" s="154" t="s">
        <v>238</v>
      </c>
      <c r="D378" s="149">
        <v>20.57</v>
      </c>
      <c r="E378" s="149">
        <v>45.61</v>
      </c>
      <c r="F378" s="149">
        <v>73.37</v>
      </c>
      <c r="G378" s="149">
        <v>96.59</v>
      </c>
    </row>
    <row r="379" spans="1:7" x14ac:dyDescent="0.2">
      <c r="A379" s="154" t="s">
        <v>1445</v>
      </c>
      <c r="B379" s="154" t="s">
        <v>1444</v>
      </c>
      <c r="C379" s="154" t="s">
        <v>238</v>
      </c>
      <c r="D379" s="149">
        <v>22.61</v>
      </c>
      <c r="E379" s="149">
        <v>41.11</v>
      </c>
      <c r="F379" s="149">
        <v>67.23</v>
      </c>
      <c r="G379" s="149">
        <v>97.67</v>
      </c>
    </row>
    <row r="380" spans="1:7" x14ac:dyDescent="0.2">
      <c r="A380" s="154" t="s">
        <v>1443</v>
      </c>
      <c r="B380" s="154" t="s">
        <v>1442</v>
      </c>
      <c r="C380" s="154" t="s">
        <v>238</v>
      </c>
      <c r="D380" s="149">
        <v>13.41</v>
      </c>
      <c r="E380" s="149">
        <v>37.22</v>
      </c>
      <c r="F380" s="149">
        <v>61.16</v>
      </c>
      <c r="G380" s="149">
        <v>99.36</v>
      </c>
    </row>
    <row r="381" spans="1:7" x14ac:dyDescent="0.2">
      <c r="A381" s="154" t="s">
        <v>1441</v>
      </c>
      <c r="B381" s="154" t="s">
        <v>1440</v>
      </c>
      <c r="C381" s="154" t="s">
        <v>238</v>
      </c>
      <c r="D381" s="149">
        <v>17.22</v>
      </c>
      <c r="E381" s="149">
        <v>41.2</v>
      </c>
      <c r="F381" s="149">
        <v>63.65</v>
      </c>
      <c r="G381" s="149">
        <v>82.76</v>
      </c>
    </row>
    <row r="382" spans="1:7" x14ac:dyDescent="0.2">
      <c r="A382" s="154" t="s">
        <v>1439</v>
      </c>
      <c r="B382" s="154" t="s">
        <v>1438</v>
      </c>
      <c r="C382" s="154" t="s">
        <v>1228</v>
      </c>
      <c r="D382" s="149">
        <v>26.07</v>
      </c>
      <c r="E382" s="149">
        <v>67.739999999999995</v>
      </c>
      <c r="F382" s="149">
        <v>88.54</v>
      </c>
      <c r="G382" s="149">
        <v>99.27</v>
      </c>
    </row>
    <row r="383" spans="1:7" x14ac:dyDescent="0.2">
      <c r="A383" s="154" t="s">
        <v>1437</v>
      </c>
      <c r="B383" s="154" t="s">
        <v>1436</v>
      </c>
      <c r="C383" s="154" t="s">
        <v>1228</v>
      </c>
      <c r="D383" s="149">
        <v>30.1</v>
      </c>
      <c r="E383" s="149">
        <v>42</v>
      </c>
      <c r="F383" s="149">
        <v>85.46</v>
      </c>
      <c r="G383" s="149">
        <v>99.52</v>
      </c>
    </row>
    <row r="384" spans="1:7" x14ac:dyDescent="0.2">
      <c r="A384" s="154" t="s">
        <v>1435</v>
      </c>
      <c r="B384" s="154" t="s">
        <v>1434</v>
      </c>
      <c r="C384" s="154" t="s">
        <v>238</v>
      </c>
      <c r="D384" s="149">
        <v>19.27</v>
      </c>
      <c r="E384" s="149">
        <v>34.97</v>
      </c>
      <c r="F384" s="149">
        <v>80.180000000000007</v>
      </c>
      <c r="G384" s="149">
        <v>98.26</v>
      </c>
    </row>
    <row r="385" spans="1:7" x14ac:dyDescent="0.2">
      <c r="A385" s="154" t="s">
        <v>1433</v>
      </c>
      <c r="B385" s="154" t="s">
        <v>1432</v>
      </c>
      <c r="C385" s="154" t="s">
        <v>238</v>
      </c>
      <c r="D385" s="149">
        <v>16.100000000000001</v>
      </c>
      <c r="E385" s="149">
        <v>39.64</v>
      </c>
      <c r="F385" s="149">
        <v>82.87</v>
      </c>
      <c r="G385" s="149">
        <v>96.68</v>
      </c>
    </row>
    <row r="386" spans="1:7" x14ac:dyDescent="0.2">
      <c r="A386" s="154" t="s">
        <v>1431</v>
      </c>
      <c r="B386" s="154" t="s">
        <v>840</v>
      </c>
      <c r="C386" s="154" t="s">
        <v>238</v>
      </c>
      <c r="D386" s="149">
        <v>16.21</v>
      </c>
      <c r="E386" s="149">
        <v>37.549999999999997</v>
      </c>
      <c r="F386" s="149">
        <v>69.5</v>
      </c>
      <c r="G386" s="149">
        <v>94.25</v>
      </c>
    </row>
    <row r="387" spans="1:7" x14ac:dyDescent="0.2">
      <c r="A387" s="154" t="s">
        <v>1430</v>
      </c>
      <c r="B387" s="154" t="s">
        <v>1429</v>
      </c>
      <c r="C387" s="154" t="s">
        <v>1228</v>
      </c>
      <c r="D387" s="149">
        <v>21.48</v>
      </c>
      <c r="E387" s="149">
        <v>37.85</v>
      </c>
      <c r="F387" s="149">
        <v>79.930000000000007</v>
      </c>
      <c r="G387" s="149">
        <v>89.79</v>
      </c>
    </row>
    <row r="388" spans="1:7" x14ac:dyDescent="0.2">
      <c r="A388" s="154" t="s">
        <v>1428</v>
      </c>
      <c r="B388" s="154" t="s">
        <v>1427</v>
      </c>
      <c r="C388" s="154" t="s">
        <v>238</v>
      </c>
      <c r="D388" s="149">
        <v>11.52</v>
      </c>
      <c r="E388" s="149">
        <v>30.44</v>
      </c>
      <c r="F388" s="149">
        <v>68.38</v>
      </c>
      <c r="G388" s="149">
        <v>97.14</v>
      </c>
    </row>
    <row r="389" spans="1:7" x14ac:dyDescent="0.2">
      <c r="A389" s="154" t="s">
        <v>1426</v>
      </c>
      <c r="B389" s="154" t="s">
        <v>1425</v>
      </c>
      <c r="C389" s="154" t="s">
        <v>238</v>
      </c>
      <c r="D389" s="149">
        <v>29.65</v>
      </c>
      <c r="E389" s="149">
        <v>36.590000000000003</v>
      </c>
      <c r="F389" s="149">
        <v>79.73</v>
      </c>
      <c r="G389" s="149">
        <v>99.95</v>
      </c>
    </row>
    <row r="390" spans="1:7" x14ac:dyDescent="0.2">
      <c r="A390" s="154" t="s">
        <v>1424</v>
      </c>
      <c r="B390" s="154" t="s">
        <v>1423</v>
      </c>
      <c r="C390" s="154" t="s">
        <v>238</v>
      </c>
      <c r="D390" s="149">
        <v>31.37</v>
      </c>
      <c r="E390" s="149">
        <v>44.77</v>
      </c>
      <c r="F390" s="149">
        <v>73.16</v>
      </c>
      <c r="G390" s="149">
        <v>91.15</v>
      </c>
    </row>
    <row r="391" spans="1:7" x14ac:dyDescent="0.2">
      <c r="A391" s="154" t="s">
        <v>1422</v>
      </c>
      <c r="B391" s="154" t="s">
        <v>824</v>
      </c>
      <c r="C391" s="154" t="s">
        <v>238</v>
      </c>
      <c r="D391" s="149">
        <v>13.86</v>
      </c>
      <c r="E391" s="149">
        <v>38.659999999999997</v>
      </c>
      <c r="F391" s="149">
        <v>64.849999999999994</v>
      </c>
      <c r="G391" s="149">
        <v>99</v>
      </c>
    </row>
    <row r="392" spans="1:7" x14ac:dyDescent="0.2">
      <c r="A392" s="154" t="s">
        <v>1421</v>
      </c>
      <c r="B392" s="154" t="s">
        <v>1420</v>
      </c>
      <c r="C392" s="154" t="s">
        <v>238</v>
      </c>
      <c r="D392" s="149">
        <v>16.510000000000002</v>
      </c>
      <c r="E392" s="149">
        <v>44.06</v>
      </c>
      <c r="F392" s="149">
        <v>69.930000000000007</v>
      </c>
      <c r="G392" s="149">
        <v>98.76</v>
      </c>
    </row>
    <row r="393" spans="1:7" x14ac:dyDescent="0.2">
      <c r="A393" s="154" t="s">
        <v>1419</v>
      </c>
      <c r="B393" s="154" t="s">
        <v>1418</v>
      </c>
      <c r="C393" s="154" t="s">
        <v>238</v>
      </c>
      <c r="D393" s="149">
        <v>17.5</v>
      </c>
      <c r="E393" s="149">
        <v>57.84</v>
      </c>
      <c r="F393" s="149">
        <v>59.01</v>
      </c>
      <c r="G393" s="149">
        <v>98.13</v>
      </c>
    </row>
    <row r="394" spans="1:7" x14ac:dyDescent="0.2">
      <c r="A394" s="154" t="s">
        <v>1417</v>
      </c>
      <c r="B394" s="154" t="s">
        <v>708</v>
      </c>
      <c r="C394" s="154" t="s">
        <v>238</v>
      </c>
      <c r="D394" s="149">
        <v>13.44</v>
      </c>
      <c r="E394" s="149">
        <v>37.96</v>
      </c>
      <c r="F394" s="149">
        <v>68.27</v>
      </c>
      <c r="G394" s="149">
        <v>99.21</v>
      </c>
    </row>
    <row r="395" spans="1:7" x14ac:dyDescent="0.2">
      <c r="A395" s="154" t="s">
        <v>1416</v>
      </c>
      <c r="B395" s="154" t="s">
        <v>1415</v>
      </c>
      <c r="C395" s="154" t="s">
        <v>238</v>
      </c>
      <c r="D395" s="149">
        <v>16.059999999999999</v>
      </c>
      <c r="E395" s="149">
        <v>43.95</v>
      </c>
      <c r="F395" s="149">
        <v>75.83</v>
      </c>
      <c r="G395" s="149">
        <v>98.59</v>
      </c>
    </row>
    <row r="396" spans="1:7" x14ac:dyDescent="0.2">
      <c r="A396" s="154" t="s">
        <v>1414</v>
      </c>
      <c r="B396" s="154" t="s">
        <v>1413</v>
      </c>
      <c r="C396" s="154" t="s">
        <v>1228</v>
      </c>
      <c r="D396" s="149">
        <v>36.04</v>
      </c>
      <c r="E396" s="149">
        <v>59.99</v>
      </c>
      <c r="F396" s="149">
        <v>84.45</v>
      </c>
      <c r="G396" s="149">
        <v>96.21</v>
      </c>
    </row>
    <row r="397" spans="1:7" x14ac:dyDescent="0.2">
      <c r="A397" s="154" t="s">
        <v>1412</v>
      </c>
      <c r="B397" s="154" t="s">
        <v>698</v>
      </c>
      <c r="C397" s="154" t="s">
        <v>238</v>
      </c>
      <c r="D397" s="149">
        <v>24.78</v>
      </c>
      <c r="E397" s="149">
        <v>33.67</v>
      </c>
      <c r="F397" s="149">
        <v>78.540000000000006</v>
      </c>
      <c r="G397" s="149">
        <v>98.05</v>
      </c>
    </row>
    <row r="398" spans="1:7" x14ac:dyDescent="0.2">
      <c r="A398" s="154" t="s">
        <v>1411</v>
      </c>
      <c r="B398" s="154" t="s">
        <v>1410</v>
      </c>
      <c r="C398" s="154" t="s">
        <v>1228</v>
      </c>
      <c r="D398" s="149">
        <v>31.15</v>
      </c>
      <c r="E398" s="149">
        <v>65.680000000000007</v>
      </c>
      <c r="F398" s="149">
        <v>85.35</v>
      </c>
      <c r="G398" s="149">
        <v>98.47</v>
      </c>
    </row>
    <row r="399" spans="1:7" x14ac:dyDescent="0.2">
      <c r="A399" s="154" t="s">
        <v>1409</v>
      </c>
      <c r="B399" s="154" t="s">
        <v>1408</v>
      </c>
      <c r="C399" s="154" t="s">
        <v>1228</v>
      </c>
      <c r="D399" s="149">
        <v>25.29</v>
      </c>
      <c r="E399" s="149">
        <v>44.81</v>
      </c>
      <c r="F399" s="149">
        <v>83.05</v>
      </c>
      <c r="G399" s="149">
        <v>97.32</v>
      </c>
    </row>
    <row r="400" spans="1:7" x14ac:dyDescent="0.2">
      <c r="A400" s="154" t="s">
        <v>1407</v>
      </c>
      <c r="B400" s="154" t="s">
        <v>1406</v>
      </c>
      <c r="C400" s="154" t="s">
        <v>238</v>
      </c>
      <c r="D400" s="149">
        <v>31.09</v>
      </c>
      <c r="E400" s="149">
        <v>47.66</v>
      </c>
      <c r="F400" s="149">
        <v>78.040000000000006</v>
      </c>
      <c r="G400" s="149">
        <v>96.4</v>
      </c>
    </row>
    <row r="401" spans="1:7" x14ac:dyDescent="0.2">
      <c r="A401" s="154" t="s">
        <v>1405</v>
      </c>
      <c r="B401" s="154" t="s">
        <v>1404</v>
      </c>
      <c r="C401" s="154" t="s">
        <v>1228</v>
      </c>
      <c r="D401" s="149">
        <v>17.34</v>
      </c>
      <c r="E401" s="149">
        <v>32.979999999999997</v>
      </c>
      <c r="F401" s="149">
        <v>76.86</v>
      </c>
      <c r="G401" s="149">
        <v>92.41</v>
      </c>
    </row>
    <row r="402" spans="1:7" x14ac:dyDescent="0.2">
      <c r="A402" s="154" t="s">
        <v>1403</v>
      </c>
      <c r="B402" s="154" t="s">
        <v>1402</v>
      </c>
      <c r="C402" s="154" t="s">
        <v>1228</v>
      </c>
      <c r="D402" s="149">
        <v>39.21</v>
      </c>
      <c r="E402" s="149">
        <v>62.63</v>
      </c>
      <c r="F402" s="149">
        <v>89.1</v>
      </c>
      <c r="G402" s="149">
        <v>99.16</v>
      </c>
    </row>
    <row r="403" spans="1:7" x14ac:dyDescent="0.2">
      <c r="A403" s="154" t="s">
        <v>1401</v>
      </c>
      <c r="B403" s="154" t="s">
        <v>1400</v>
      </c>
      <c r="C403" s="154" t="s">
        <v>238</v>
      </c>
      <c r="D403" s="149">
        <v>16.45</v>
      </c>
      <c r="E403" s="149">
        <v>42.22</v>
      </c>
      <c r="F403" s="149">
        <v>70.33</v>
      </c>
      <c r="G403" s="149">
        <v>96.8</v>
      </c>
    </row>
    <row r="404" spans="1:7" x14ac:dyDescent="0.2">
      <c r="A404" s="154" t="s">
        <v>1399</v>
      </c>
      <c r="B404" s="154" t="s">
        <v>1398</v>
      </c>
      <c r="C404" s="154" t="s">
        <v>238</v>
      </c>
      <c r="D404" s="149">
        <v>22.48</v>
      </c>
      <c r="E404" s="149">
        <v>43.33</v>
      </c>
      <c r="F404" s="149">
        <v>76.290000000000006</v>
      </c>
      <c r="G404" s="149">
        <v>99.19</v>
      </c>
    </row>
    <row r="405" spans="1:7" x14ac:dyDescent="0.2">
      <c r="A405" s="154" t="s">
        <v>1397</v>
      </c>
      <c r="B405" s="154" t="s">
        <v>1396</v>
      </c>
      <c r="C405" s="154" t="s">
        <v>238</v>
      </c>
      <c r="D405" s="149">
        <v>14.36</v>
      </c>
      <c r="E405" s="149">
        <v>43.46</v>
      </c>
      <c r="F405" s="149">
        <v>74.8</v>
      </c>
      <c r="G405" s="149">
        <v>94.2</v>
      </c>
    </row>
    <row r="406" spans="1:7" x14ac:dyDescent="0.2">
      <c r="A406" s="154" t="s">
        <v>1395</v>
      </c>
      <c r="B406" s="154" t="s">
        <v>1394</v>
      </c>
      <c r="C406" s="154" t="s">
        <v>1228</v>
      </c>
      <c r="D406" s="149">
        <v>31.58</v>
      </c>
      <c r="E406" s="149">
        <v>57.84</v>
      </c>
      <c r="F406" s="149">
        <v>82.53</v>
      </c>
      <c r="G406" s="149">
        <v>99.33</v>
      </c>
    </row>
    <row r="407" spans="1:7" x14ac:dyDescent="0.2">
      <c r="A407" s="154" t="s">
        <v>1393</v>
      </c>
      <c r="B407" s="154" t="s">
        <v>1392</v>
      </c>
      <c r="C407" s="154" t="s">
        <v>238</v>
      </c>
      <c r="D407" s="149">
        <v>24.73</v>
      </c>
      <c r="E407" s="149">
        <v>47.91</v>
      </c>
      <c r="F407" s="149">
        <v>71.599999999999994</v>
      </c>
      <c r="G407" s="149">
        <v>98.48</v>
      </c>
    </row>
    <row r="408" spans="1:7" x14ac:dyDescent="0.2">
      <c r="A408" s="154" t="s">
        <v>1391</v>
      </c>
      <c r="B408" s="154" t="s">
        <v>1390</v>
      </c>
      <c r="C408" s="154" t="s">
        <v>238</v>
      </c>
      <c r="D408" s="149">
        <v>23.59</v>
      </c>
      <c r="E408" s="149">
        <v>41.93</v>
      </c>
      <c r="F408" s="149">
        <v>76.28</v>
      </c>
      <c r="G408" s="149">
        <v>99.17</v>
      </c>
    </row>
    <row r="409" spans="1:7" x14ac:dyDescent="0.2">
      <c r="A409" s="154" t="s">
        <v>1389</v>
      </c>
      <c r="B409" s="154" t="s">
        <v>1388</v>
      </c>
      <c r="C409" s="154" t="s">
        <v>238</v>
      </c>
      <c r="D409" s="149">
        <v>19.440000000000001</v>
      </c>
      <c r="E409" s="149">
        <v>40.82</v>
      </c>
      <c r="F409" s="149">
        <v>73.13</v>
      </c>
      <c r="G409" s="149">
        <v>97.1</v>
      </c>
    </row>
    <row r="410" spans="1:7" x14ac:dyDescent="0.2">
      <c r="A410" s="154" t="s">
        <v>1387</v>
      </c>
      <c r="B410" s="154" t="s">
        <v>1386</v>
      </c>
      <c r="C410" s="154" t="s">
        <v>238</v>
      </c>
      <c r="D410" s="149">
        <v>32.659999999999997</v>
      </c>
      <c r="E410" s="149">
        <v>58.05</v>
      </c>
      <c r="F410" s="149">
        <v>70.95</v>
      </c>
      <c r="G410" s="149">
        <v>99.62</v>
      </c>
    </row>
    <row r="411" spans="1:7" x14ac:dyDescent="0.2">
      <c r="A411" s="154" t="s">
        <v>1385</v>
      </c>
      <c r="B411" s="154" t="s">
        <v>778</v>
      </c>
      <c r="C411" s="154" t="s">
        <v>238</v>
      </c>
      <c r="D411" s="149">
        <v>19.61</v>
      </c>
      <c r="E411" s="149">
        <v>38.340000000000003</v>
      </c>
      <c r="F411" s="149">
        <v>81.760000000000005</v>
      </c>
      <c r="G411" s="149">
        <v>96.53</v>
      </c>
    </row>
    <row r="412" spans="1:7" x14ac:dyDescent="0.2">
      <c r="A412" s="154" t="s">
        <v>1384</v>
      </c>
      <c r="B412" s="154" t="s">
        <v>1383</v>
      </c>
      <c r="C412" s="154" t="s">
        <v>238</v>
      </c>
      <c r="D412" s="149">
        <v>14.12</v>
      </c>
      <c r="E412" s="149">
        <v>47.88</v>
      </c>
      <c r="F412" s="149">
        <v>72.12</v>
      </c>
      <c r="G412" s="149">
        <v>98.11</v>
      </c>
    </row>
    <row r="413" spans="1:7" x14ac:dyDescent="0.2">
      <c r="A413" s="154" t="s">
        <v>1382</v>
      </c>
      <c r="B413" s="154" t="s">
        <v>868</v>
      </c>
      <c r="C413" s="154" t="s">
        <v>238</v>
      </c>
      <c r="D413" s="149">
        <v>27.73</v>
      </c>
      <c r="E413" s="149">
        <v>55.27</v>
      </c>
      <c r="F413" s="149">
        <v>82.9</v>
      </c>
      <c r="G413" s="149">
        <v>87.23</v>
      </c>
    </row>
    <row r="414" spans="1:7" x14ac:dyDescent="0.2">
      <c r="A414" s="154" t="s">
        <v>1381</v>
      </c>
      <c r="B414" s="154" t="s">
        <v>1380</v>
      </c>
      <c r="C414" s="154" t="s">
        <v>238</v>
      </c>
      <c r="D414" s="149">
        <v>17.54</v>
      </c>
      <c r="E414" s="149">
        <v>39.32</v>
      </c>
      <c r="F414" s="149">
        <v>72.17</v>
      </c>
      <c r="G414" s="149">
        <v>96.9</v>
      </c>
    </row>
    <row r="415" spans="1:7" x14ac:dyDescent="0.2">
      <c r="A415" s="154" t="s">
        <v>1379</v>
      </c>
      <c r="B415" s="154" t="s">
        <v>1378</v>
      </c>
      <c r="C415" s="154" t="s">
        <v>1228</v>
      </c>
      <c r="D415" s="149">
        <v>25.72</v>
      </c>
      <c r="E415" s="149">
        <v>63.51</v>
      </c>
      <c r="F415" s="149">
        <v>83.48</v>
      </c>
      <c r="G415" s="149">
        <v>99.66</v>
      </c>
    </row>
    <row r="416" spans="1:7" x14ac:dyDescent="0.2">
      <c r="A416" s="154" t="s">
        <v>1377</v>
      </c>
      <c r="B416" s="154" t="s">
        <v>1376</v>
      </c>
      <c r="C416" s="154" t="s">
        <v>238</v>
      </c>
      <c r="D416" s="149">
        <v>21.65</v>
      </c>
      <c r="E416" s="149">
        <v>45.34</v>
      </c>
      <c r="F416" s="149">
        <v>77.010000000000005</v>
      </c>
      <c r="G416" s="149">
        <v>97.2</v>
      </c>
    </row>
    <row r="417" spans="1:7" x14ac:dyDescent="0.2">
      <c r="A417" s="154" t="s">
        <v>1375</v>
      </c>
      <c r="B417" s="154" t="s">
        <v>1374</v>
      </c>
      <c r="C417" s="154" t="s">
        <v>238</v>
      </c>
      <c r="D417" s="149">
        <v>20.440000000000001</v>
      </c>
      <c r="E417" s="149">
        <v>55.2</v>
      </c>
      <c r="F417" s="149">
        <v>67.2</v>
      </c>
      <c r="G417" s="149">
        <v>99.6</v>
      </c>
    </row>
    <row r="418" spans="1:7" x14ac:dyDescent="0.2">
      <c r="A418" s="154" t="s">
        <v>1373</v>
      </c>
      <c r="B418" s="154" t="s">
        <v>890</v>
      </c>
      <c r="C418" s="154" t="s">
        <v>238</v>
      </c>
      <c r="D418" s="149">
        <v>25.91</v>
      </c>
      <c r="E418" s="149">
        <v>43.84</v>
      </c>
      <c r="F418" s="149">
        <v>70.349999999999994</v>
      </c>
      <c r="G418" s="149">
        <v>99.66</v>
      </c>
    </row>
    <row r="419" spans="1:7" x14ac:dyDescent="0.2">
      <c r="A419" s="154" t="s">
        <v>1372</v>
      </c>
      <c r="B419" s="154" t="s">
        <v>1371</v>
      </c>
      <c r="C419" s="154" t="s">
        <v>1228</v>
      </c>
      <c r="D419" s="149">
        <v>31.07</v>
      </c>
      <c r="E419" s="149">
        <v>40.729999999999997</v>
      </c>
      <c r="F419" s="149">
        <v>81.180000000000007</v>
      </c>
      <c r="G419" s="149">
        <v>96.88</v>
      </c>
    </row>
    <row r="420" spans="1:7" x14ac:dyDescent="0.2">
      <c r="A420" s="154" t="s">
        <v>1370</v>
      </c>
      <c r="B420" s="154" t="s">
        <v>1369</v>
      </c>
      <c r="C420" s="154" t="s">
        <v>238</v>
      </c>
      <c r="D420" s="149">
        <v>17.45</v>
      </c>
      <c r="E420" s="149">
        <v>44.24</v>
      </c>
      <c r="F420" s="149">
        <v>77.58</v>
      </c>
      <c r="G420" s="149">
        <v>98.52</v>
      </c>
    </row>
    <row r="421" spans="1:7" x14ac:dyDescent="0.2">
      <c r="A421" s="154" t="s">
        <v>1368</v>
      </c>
      <c r="B421" s="154" t="s">
        <v>1367</v>
      </c>
      <c r="C421" s="154" t="s">
        <v>238</v>
      </c>
      <c r="D421" s="149">
        <v>16.14</v>
      </c>
      <c r="E421" s="149">
        <v>33.39</v>
      </c>
      <c r="F421" s="149">
        <v>74.31</v>
      </c>
      <c r="G421" s="149">
        <v>99.81</v>
      </c>
    </row>
    <row r="422" spans="1:7" x14ac:dyDescent="0.2">
      <c r="A422" s="154" t="s">
        <v>1366</v>
      </c>
      <c r="B422" s="154" t="s">
        <v>842</v>
      </c>
      <c r="C422" s="154" t="s">
        <v>238</v>
      </c>
      <c r="D422" s="149">
        <v>18.829999999999998</v>
      </c>
      <c r="E422" s="149">
        <v>42.6</v>
      </c>
      <c r="F422" s="149">
        <v>74.849999999999994</v>
      </c>
      <c r="G422" s="149">
        <v>94.15</v>
      </c>
    </row>
    <row r="423" spans="1:7" x14ac:dyDescent="0.2">
      <c r="A423" s="154" t="s">
        <v>1365</v>
      </c>
      <c r="B423" s="154" t="s">
        <v>1364</v>
      </c>
      <c r="C423" s="154" t="s">
        <v>238</v>
      </c>
      <c r="D423" s="149">
        <v>21.17</v>
      </c>
      <c r="E423" s="149">
        <v>37.29</v>
      </c>
      <c r="F423" s="149">
        <v>71.540000000000006</v>
      </c>
      <c r="G423" s="149">
        <v>98.61</v>
      </c>
    </row>
    <row r="424" spans="1:7" x14ac:dyDescent="0.2">
      <c r="A424" s="154" t="s">
        <v>1363</v>
      </c>
      <c r="B424" s="154" t="s">
        <v>1362</v>
      </c>
      <c r="C424" s="154" t="s">
        <v>238</v>
      </c>
      <c r="D424" s="149">
        <v>18.88</v>
      </c>
      <c r="E424" s="149">
        <v>42.13</v>
      </c>
      <c r="F424" s="149">
        <v>75.25</v>
      </c>
      <c r="G424" s="149">
        <v>97.08</v>
      </c>
    </row>
    <row r="425" spans="1:7" x14ac:dyDescent="0.2">
      <c r="A425" s="154" t="s">
        <v>1361</v>
      </c>
      <c r="B425" s="154" t="s">
        <v>1360</v>
      </c>
      <c r="C425" s="154" t="s">
        <v>238</v>
      </c>
      <c r="D425" s="149">
        <v>20.76</v>
      </c>
      <c r="E425" s="149">
        <v>32.08</v>
      </c>
      <c r="F425" s="149">
        <v>72.989999999999995</v>
      </c>
      <c r="G425" s="149">
        <v>90.38</v>
      </c>
    </row>
    <row r="426" spans="1:7" x14ac:dyDescent="0.2">
      <c r="A426" s="154" t="s">
        <v>1359</v>
      </c>
      <c r="B426" s="154" t="s">
        <v>864</v>
      </c>
      <c r="C426" s="154" t="s">
        <v>238</v>
      </c>
      <c r="D426" s="149">
        <v>18.34</v>
      </c>
      <c r="E426" s="149">
        <v>45.96</v>
      </c>
      <c r="F426" s="149">
        <v>65.89</v>
      </c>
      <c r="G426" s="149">
        <v>95.13</v>
      </c>
    </row>
    <row r="427" spans="1:7" x14ac:dyDescent="0.2">
      <c r="A427" s="154" t="s">
        <v>1358</v>
      </c>
      <c r="B427" s="154" t="s">
        <v>1357</v>
      </c>
      <c r="C427" s="154" t="s">
        <v>238</v>
      </c>
      <c r="D427" s="149">
        <v>27.54</v>
      </c>
      <c r="E427" s="149">
        <v>47.52</v>
      </c>
      <c r="F427" s="149">
        <v>72.38</v>
      </c>
      <c r="G427" s="149">
        <v>98.92</v>
      </c>
    </row>
    <row r="428" spans="1:7" x14ac:dyDescent="0.2">
      <c r="A428" s="154" t="s">
        <v>1356</v>
      </c>
      <c r="B428" s="154" t="s">
        <v>1355</v>
      </c>
      <c r="C428" s="154" t="s">
        <v>238</v>
      </c>
      <c r="D428" s="149">
        <v>25.37</v>
      </c>
      <c r="E428" s="149">
        <v>33.58</v>
      </c>
      <c r="F428" s="149">
        <v>79.16</v>
      </c>
      <c r="G428" s="149">
        <v>98.83</v>
      </c>
    </row>
    <row r="429" spans="1:7" x14ac:dyDescent="0.2">
      <c r="A429" s="154" t="s">
        <v>1354</v>
      </c>
      <c r="B429" s="154" t="s">
        <v>1353</v>
      </c>
      <c r="C429" s="154" t="s">
        <v>238</v>
      </c>
      <c r="D429" s="149">
        <v>18.420000000000002</v>
      </c>
      <c r="E429" s="149">
        <v>44.04</v>
      </c>
      <c r="F429" s="149">
        <v>72.400000000000006</v>
      </c>
      <c r="G429" s="149">
        <v>91.38</v>
      </c>
    </row>
    <row r="430" spans="1:7" x14ac:dyDescent="0.2">
      <c r="A430" s="154" t="s">
        <v>1352</v>
      </c>
      <c r="B430" s="154" t="s">
        <v>1351</v>
      </c>
      <c r="C430" s="154" t="s">
        <v>238</v>
      </c>
      <c r="D430" s="149">
        <v>20.010000000000002</v>
      </c>
      <c r="E430" s="149">
        <v>54.1</v>
      </c>
      <c r="F430" s="149">
        <v>83.36</v>
      </c>
      <c r="G430" s="149">
        <v>98.17</v>
      </c>
    </row>
    <row r="431" spans="1:7" x14ac:dyDescent="0.2">
      <c r="A431" s="154" t="s">
        <v>1350</v>
      </c>
      <c r="B431" s="154" t="s">
        <v>1349</v>
      </c>
      <c r="C431" s="154" t="s">
        <v>238</v>
      </c>
      <c r="D431" s="149">
        <v>21.9</v>
      </c>
      <c r="E431" s="149">
        <v>41.35</v>
      </c>
      <c r="F431" s="149">
        <v>79.41</v>
      </c>
      <c r="G431" s="149">
        <v>93.12</v>
      </c>
    </row>
    <row r="433" spans="1:7" ht="15" x14ac:dyDescent="0.2">
      <c r="A433" s="147" t="s">
        <v>1348</v>
      </c>
      <c r="B433" s="146"/>
      <c r="C433" s="146"/>
      <c r="D433" s="146"/>
      <c r="E433" s="146"/>
      <c r="F433" s="146"/>
      <c r="G433" s="146"/>
    </row>
    <row r="434" spans="1:7" x14ac:dyDescent="0.2">
      <c r="A434" s="145" t="s">
        <v>245</v>
      </c>
      <c r="B434" s="145" t="s">
        <v>520</v>
      </c>
      <c r="C434" s="145" t="s">
        <v>1117</v>
      </c>
      <c r="D434" s="166" t="s">
        <v>506</v>
      </c>
      <c r="E434" s="166" t="s">
        <v>507</v>
      </c>
      <c r="F434" s="166" t="s">
        <v>508</v>
      </c>
      <c r="G434" s="166" t="s">
        <v>509</v>
      </c>
    </row>
    <row r="435" spans="1:7" x14ac:dyDescent="0.2">
      <c r="A435" s="154" t="s">
        <v>1345</v>
      </c>
      <c r="B435" s="154" t="s">
        <v>1057</v>
      </c>
      <c r="C435" s="154" t="s">
        <v>237</v>
      </c>
      <c r="D435" s="149">
        <v>14.95</v>
      </c>
      <c r="E435" s="149">
        <v>45.5</v>
      </c>
      <c r="F435" s="149">
        <v>78.599999999999994</v>
      </c>
      <c r="G435" s="149">
        <v>99.06</v>
      </c>
    </row>
    <row r="436" spans="1:7" x14ac:dyDescent="0.2">
      <c r="A436" s="154" t="s">
        <v>1344</v>
      </c>
      <c r="B436" s="154" t="s">
        <v>1343</v>
      </c>
      <c r="C436" s="154" t="s">
        <v>237</v>
      </c>
      <c r="D436" s="149">
        <v>16.440000000000001</v>
      </c>
      <c r="E436" s="149">
        <v>50.92</v>
      </c>
      <c r="F436" s="149">
        <v>70.66</v>
      </c>
      <c r="G436" s="149">
        <v>94</v>
      </c>
    </row>
    <row r="437" spans="1:7" x14ac:dyDescent="0.2">
      <c r="A437" s="165" t="s">
        <v>386</v>
      </c>
      <c r="B437" s="165" t="s">
        <v>387</v>
      </c>
      <c r="C437" s="165" t="s">
        <v>236</v>
      </c>
      <c r="D437" s="164">
        <v>16.149999999999999</v>
      </c>
      <c r="E437" s="164">
        <v>39.659999999999997</v>
      </c>
      <c r="F437" s="164">
        <v>68.459999999999994</v>
      </c>
      <c r="G437" s="164">
        <v>97.78</v>
      </c>
    </row>
    <row r="438" spans="1:7" x14ac:dyDescent="0.2">
      <c r="A438" s="154" t="s">
        <v>1342</v>
      </c>
      <c r="B438" s="154" t="s">
        <v>1341</v>
      </c>
      <c r="C438" s="154" t="s">
        <v>237</v>
      </c>
      <c r="D438" s="149">
        <v>15.3</v>
      </c>
      <c r="E438" s="149">
        <v>32.99</v>
      </c>
      <c r="F438" s="149">
        <v>67.69</v>
      </c>
      <c r="G438" s="149">
        <v>97.1</v>
      </c>
    </row>
    <row r="439" spans="1:7" x14ac:dyDescent="0.2">
      <c r="A439" s="154" t="s">
        <v>1340</v>
      </c>
      <c r="B439" s="154" t="s">
        <v>627</v>
      </c>
      <c r="C439" s="154" t="s">
        <v>237</v>
      </c>
      <c r="D439" s="149">
        <v>14.97</v>
      </c>
      <c r="E439" s="149">
        <v>41.23</v>
      </c>
      <c r="F439" s="149">
        <v>62.66</v>
      </c>
      <c r="G439" s="149">
        <v>98.22</v>
      </c>
    </row>
    <row r="440" spans="1:7" x14ac:dyDescent="0.2">
      <c r="A440" s="165" t="s">
        <v>388</v>
      </c>
      <c r="B440" s="165" t="s">
        <v>389</v>
      </c>
      <c r="C440" s="165" t="s">
        <v>236</v>
      </c>
      <c r="D440" s="164">
        <v>20.12</v>
      </c>
      <c r="E440" s="164">
        <v>29.44</v>
      </c>
      <c r="F440" s="164">
        <v>69.39</v>
      </c>
      <c r="G440" s="164">
        <v>97.27</v>
      </c>
    </row>
    <row r="441" spans="1:7" x14ac:dyDescent="0.2">
      <c r="A441" s="165" t="s">
        <v>390</v>
      </c>
      <c r="B441" s="165" t="s">
        <v>391</v>
      </c>
      <c r="C441" s="165" t="s">
        <v>236</v>
      </c>
      <c r="D441" s="164">
        <v>10.73</v>
      </c>
      <c r="E441" s="164">
        <v>42.6</v>
      </c>
      <c r="F441" s="164">
        <v>65.790000000000006</v>
      </c>
      <c r="G441" s="164">
        <v>98.84</v>
      </c>
    </row>
    <row r="442" spans="1:7" x14ac:dyDescent="0.2">
      <c r="A442" s="154" t="s">
        <v>1339</v>
      </c>
      <c r="B442" s="154" t="s">
        <v>1338</v>
      </c>
      <c r="C442" s="154" t="s">
        <v>237</v>
      </c>
      <c r="D442" s="149">
        <v>19.829999999999998</v>
      </c>
      <c r="E442" s="149">
        <v>37.04</v>
      </c>
      <c r="F442" s="149">
        <v>79.47</v>
      </c>
      <c r="G442" s="149">
        <v>99.87</v>
      </c>
    </row>
    <row r="443" spans="1:7" x14ac:dyDescent="0.2">
      <c r="A443" s="165" t="s">
        <v>392</v>
      </c>
      <c r="B443" s="165" t="s">
        <v>393</v>
      </c>
      <c r="C443" s="165" t="s">
        <v>236</v>
      </c>
      <c r="D443" s="164">
        <v>15.78</v>
      </c>
      <c r="E443" s="164">
        <v>35.32</v>
      </c>
      <c r="F443" s="164">
        <v>58.65</v>
      </c>
      <c r="G443" s="164">
        <v>98.48</v>
      </c>
    </row>
    <row r="444" spans="1:7" x14ac:dyDescent="0.2">
      <c r="A444" s="154" t="s">
        <v>1337</v>
      </c>
      <c r="B444" s="154" t="s">
        <v>583</v>
      </c>
      <c r="C444" s="154" t="s">
        <v>237</v>
      </c>
      <c r="D444" s="149">
        <v>11.63</v>
      </c>
      <c r="E444" s="149">
        <v>34.36</v>
      </c>
      <c r="F444" s="149">
        <v>67.489999999999995</v>
      </c>
      <c r="G444" s="149">
        <v>97.87</v>
      </c>
    </row>
    <row r="445" spans="1:7" x14ac:dyDescent="0.2">
      <c r="A445" s="154" t="s">
        <v>394</v>
      </c>
      <c r="B445" s="154" t="s">
        <v>395</v>
      </c>
      <c r="C445" s="154" t="s">
        <v>236</v>
      </c>
      <c r="D445" s="149">
        <v>14.25</v>
      </c>
      <c r="E445" s="149">
        <v>37.340000000000003</v>
      </c>
      <c r="F445" s="149">
        <v>76.89</v>
      </c>
      <c r="G445" s="149">
        <v>92.04</v>
      </c>
    </row>
    <row r="446" spans="1:7" x14ac:dyDescent="0.2">
      <c r="A446" s="154" t="s">
        <v>1336</v>
      </c>
      <c r="B446" s="154" t="s">
        <v>1335</v>
      </c>
      <c r="C446" s="154" t="s">
        <v>237</v>
      </c>
      <c r="D446" s="149">
        <v>16.96</v>
      </c>
      <c r="E446" s="149">
        <v>42.52</v>
      </c>
      <c r="F446" s="149">
        <v>70.900000000000006</v>
      </c>
      <c r="G446" s="149">
        <v>98.02</v>
      </c>
    </row>
    <row r="447" spans="1:7" x14ac:dyDescent="0.2">
      <c r="A447" s="165" t="s">
        <v>396</v>
      </c>
      <c r="B447" s="165" t="s">
        <v>397</v>
      </c>
      <c r="C447" s="165" t="s">
        <v>236</v>
      </c>
      <c r="D447" s="164">
        <v>15.84</v>
      </c>
      <c r="E447" s="164">
        <v>35.799999999999997</v>
      </c>
      <c r="F447" s="164">
        <v>59.57</v>
      </c>
      <c r="G447" s="164">
        <v>98.91</v>
      </c>
    </row>
    <row r="448" spans="1:7" x14ac:dyDescent="0.2">
      <c r="A448" s="154" t="s">
        <v>398</v>
      </c>
      <c r="B448" s="154" t="s">
        <v>399</v>
      </c>
      <c r="C448" s="154" t="s">
        <v>236</v>
      </c>
      <c r="D448" s="149">
        <v>12.32</v>
      </c>
      <c r="E448" s="149">
        <v>34.15</v>
      </c>
      <c r="F448" s="149">
        <v>64.95</v>
      </c>
      <c r="G448" s="149">
        <v>99.8</v>
      </c>
    </row>
    <row r="449" spans="1:7" x14ac:dyDescent="0.2">
      <c r="A449" s="154" t="s">
        <v>1334</v>
      </c>
      <c r="B449" s="154" t="s">
        <v>860</v>
      </c>
      <c r="C449" s="154" t="s">
        <v>237</v>
      </c>
      <c r="D449" s="149">
        <v>11.78</v>
      </c>
      <c r="E449" s="149">
        <v>31.81</v>
      </c>
      <c r="F449" s="149">
        <v>60.53</v>
      </c>
      <c r="G449" s="149">
        <v>97.76</v>
      </c>
    </row>
    <row r="450" spans="1:7" x14ac:dyDescent="0.2">
      <c r="A450" s="154" t="s">
        <v>1333</v>
      </c>
      <c r="B450" s="154" t="s">
        <v>1332</v>
      </c>
      <c r="C450" s="154" t="s">
        <v>237</v>
      </c>
      <c r="D450" s="149">
        <v>9.81</v>
      </c>
      <c r="E450" s="149">
        <v>41.7</v>
      </c>
      <c r="F450" s="149">
        <v>72.010000000000005</v>
      </c>
      <c r="G450" s="149">
        <v>99.33</v>
      </c>
    </row>
    <row r="451" spans="1:7" x14ac:dyDescent="0.2">
      <c r="A451" s="165" t="s">
        <v>400</v>
      </c>
      <c r="B451" s="165" t="s">
        <v>401</v>
      </c>
      <c r="C451" s="165" t="s">
        <v>236</v>
      </c>
      <c r="D451" s="164">
        <v>12.98</v>
      </c>
      <c r="E451" s="164">
        <v>41.72</v>
      </c>
      <c r="F451" s="164">
        <v>68.900000000000006</v>
      </c>
      <c r="G451" s="164">
        <v>99.03</v>
      </c>
    </row>
    <row r="452" spans="1:7" x14ac:dyDescent="0.2">
      <c r="A452" s="165" t="s">
        <v>402</v>
      </c>
      <c r="B452" s="165" t="s">
        <v>403</v>
      </c>
      <c r="C452" s="165" t="s">
        <v>236</v>
      </c>
      <c r="D452" s="164">
        <v>9.14</v>
      </c>
      <c r="E452" s="164">
        <v>44.16</v>
      </c>
      <c r="F452" s="164">
        <v>71.150000000000006</v>
      </c>
      <c r="G452" s="164">
        <v>95.8</v>
      </c>
    </row>
    <row r="453" spans="1:7" x14ac:dyDescent="0.2">
      <c r="A453" s="165" t="s">
        <v>404</v>
      </c>
      <c r="B453" s="165" t="s">
        <v>405</v>
      </c>
      <c r="C453" s="165" t="s">
        <v>236</v>
      </c>
      <c r="D453" s="164">
        <v>13.73</v>
      </c>
      <c r="E453" s="164">
        <v>29.77</v>
      </c>
      <c r="F453" s="164">
        <v>64.569999999999993</v>
      </c>
      <c r="G453" s="164">
        <v>97.77</v>
      </c>
    </row>
    <row r="454" spans="1:7" x14ac:dyDescent="0.2">
      <c r="A454" s="154" t="s">
        <v>1331</v>
      </c>
      <c r="B454" s="154" t="s">
        <v>1181</v>
      </c>
      <c r="C454" s="154" t="s">
        <v>237</v>
      </c>
      <c r="D454" s="149">
        <v>14.3</v>
      </c>
      <c r="E454" s="149">
        <v>33.61</v>
      </c>
      <c r="F454" s="149">
        <v>66.760000000000005</v>
      </c>
      <c r="G454" s="149">
        <v>98.99</v>
      </c>
    </row>
    <row r="455" spans="1:7" x14ac:dyDescent="0.2">
      <c r="A455" s="165" t="s">
        <v>406</v>
      </c>
      <c r="B455" s="165" t="s">
        <v>407</v>
      </c>
      <c r="C455" s="165" t="s">
        <v>236</v>
      </c>
      <c r="D455" s="164">
        <v>8.23</v>
      </c>
      <c r="E455" s="164">
        <v>36.630000000000003</v>
      </c>
      <c r="F455" s="164">
        <v>65.260000000000005</v>
      </c>
      <c r="G455" s="164">
        <v>98.56</v>
      </c>
    </row>
    <row r="456" spans="1:7" x14ac:dyDescent="0.2">
      <c r="A456" s="154" t="s">
        <v>1330</v>
      </c>
      <c r="B456" s="154" t="s">
        <v>649</v>
      </c>
      <c r="C456" s="154" t="s">
        <v>237</v>
      </c>
      <c r="D456" s="149">
        <v>14.09</v>
      </c>
      <c r="E456" s="149">
        <v>37.44</v>
      </c>
      <c r="F456" s="149">
        <v>76.319999999999993</v>
      </c>
      <c r="G456" s="149">
        <v>98.77</v>
      </c>
    </row>
    <row r="457" spans="1:7" x14ac:dyDescent="0.2">
      <c r="A457" s="154" t="s">
        <v>1329</v>
      </c>
      <c r="B457" s="154" t="s">
        <v>1068</v>
      </c>
      <c r="C457" s="154" t="s">
        <v>237</v>
      </c>
      <c r="D457" s="149">
        <v>26.69</v>
      </c>
      <c r="E457" s="149">
        <v>37.840000000000003</v>
      </c>
      <c r="F457" s="149">
        <v>71.91</v>
      </c>
      <c r="G457" s="149">
        <v>98.63</v>
      </c>
    </row>
    <row r="458" spans="1:7" x14ac:dyDescent="0.2">
      <c r="A458" s="165" t="s">
        <v>408</v>
      </c>
      <c r="B458" s="165" t="s">
        <v>409</v>
      </c>
      <c r="C458" s="165" t="s">
        <v>236</v>
      </c>
      <c r="D458" s="164">
        <v>25.21</v>
      </c>
      <c r="E458" s="164">
        <v>49.45</v>
      </c>
      <c r="F458" s="164">
        <v>76.489999999999995</v>
      </c>
      <c r="G458" s="164">
        <v>99.48</v>
      </c>
    </row>
    <row r="459" spans="1:7" x14ac:dyDescent="0.2">
      <c r="A459" s="154" t="s">
        <v>1328</v>
      </c>
      <c r="B459" s="154" t="s">
        <v>1327</v>
      </c>
      <c r="C459" s="154" t="s">
        <v>237</v>
      </c>
      <c r="D459" s="149">
        <v>16.329999999999998</v>
      </c>
      <c r="E459" s="149">
        <v>26.73</v>
      </c>
      <c r="F459" s="149">
        <v>59.45</v>
      </c>
      <c r="G459" s="149">
        <v>99.48</v>
      </c>
    </row>
    <row r="460" spans="1:7" x14ac:dyDescent="0.2">
      <c r="A460" s="154" t="s">
        <v>1326</v>
      </c>
      <c r="B460" s="154" t="s">
        <v>1325</v>
      </c>
      <c r="C460" s="154" t="s">
        <v>237</v>
      </c>
      <c r="D460" s="149">
        <v>9.58</v>
      </c>
      <c r="E460" s="149">
        <v>40.9</v>
      </c>
      <c r="F460" s="149">
        <v>73.13</v>
      </c>
      <c r="G460" s="149">
        <v>99.36</v>
      </c>
    </row>
    <row r="461" spans="1:7" x14ac:dyDescent="0.2">
      <c r="A461" s="165" t="s">
        <v>410</v>
      </c>
      <c r="B461" s="165" t="s">
        <v>411</v>
      </c>
      <c r="C461" s="165" t="s">
        <v>236</v>
      </c>
      <c r="D461" s="164">
        <v>12.66</v>
      </c>
      <c r="E461" s="164">
        <v>35.979999999999997</v>
      </c>
      <c r="F461" s="164">
        <v>64.98</v>
      </c>
      <c r="G461" s="164">
        <v>99.6</v>
      </c>
    </row>
    <row r="462" spans="1:7" x14ac:dyDescent="0.2">
      <c r="A462" s="165" t="s">
        <v>412</v>
      </c>
      <c r="B462" s="165" t="s">
        <v>413</v>
      </c>
      <c r="C462" s="165" t="s">
        <v>236</v>
      </c>
      <c r="D462" s="164">
        <v>18.329999999999998</v>
      </c>
      <c r="E462" s="164">
        <v>35.81</v>
      </c>
      <c r="F462" s="164">
        <v>59.9</v>
      </c>
      <c r="G462" s="164">
        <v>99.51</v>
      </c>
    </row>
    <row r="463" spans="1:7" x14ac:dyDescent="0.2">
      <c r="A463" s="154" t="s">
        <v>1324</v>
      </c>
      <c r="B463" s="154" t="s">
        <v>1323</v>
      </c>
      <c r="C463" s="154" t="s">
        <v>237</v>
      </c>
      <c r="D463" s="149">
        <v>15.18</v>
      </c>
      <c r="E463" s="149">
        <v>37.67</v>
      </c>
      <c r="F463" s="149">
        <v>71.400000000000006</v>
      </c>
      <c r="G463" s="149">
        <v>96.08</v>
      </c>
    </row>
    <row r="464" spans="1:7" x14ac:dyDescent="0.2">
      <c r="A464" s="154" t="s">
        <v>1322</v>
      </c>
      <c r="B464" s="154" t="s">
        <v>1321</v>
      </c>
      <c r="C464" s="154" t="s">
        <v>237</v>
      </c>
      <c r="D464" s="149">
        <v>21.74</v>
      </c>
      <c r="E464" s="149">
        <v>47.67</v>
      </c>
      <c r="F464" s="149">
        <v>75.459999999999994</v>
      </c>
      <c r="G464" s="149">
        <v>98.79</v>
      </c>
    </row>
    <row r="465" spans="1:7" x14ac:dyDescent="0.2">
      <c r="A465" s="165" t="s">
        <v>414</v>
      </c>
      <c r="B465" s="165" t="s">
        <v>415</v>
      </c>
      <c r="C465" s="165" t="s">
        <v>236</v>
      </c>
      <c r="D465" s="164">
        <v>13.3</v>
      </c>
      <c r="E465" s="164">
        <v>39.26</v>
      </c>
      <c r="F465" s="164">
        <v>60.21</v>
      </c>
      <c r="G465" s="164">
        <v>99.2</v>
      </c>
    </row>
    <row r="466" spans="1:7" x14ac:dyDescent="0.2">
      <c r="A466" s="165" t="s">
        <v>416</v>
      </c>
      <c r="B466" s="165" t="s">
        <v>417</v>
      </c>
      <c r="C466" s="165" t="s">
        <v>236</v>
      </c>
      <c r="D466" s="164">
        <v>31.2</v>
      </c>
      <c r="E466" s="164">
        <v>46.26</v>
      </c>
      <c r="F466" s="164">
        <v>77.75</v>
      </c>
      <c r="G466" s="164">
        <v>99.76</v>
      </c>
    </row>
    <row r="467" spans="1:7" x14ac:dyDescent="0.2">
      <c r="A467" s="165" t="s">
        <v>418</v>
      </c>
      <c r="B467" s="165" t="s">
        <v>419</v>
      </c>
      <c r="C467" s="165" t="s">
        <v>236</v>
      </c>
      <c r="D467" s="164">
        <v>13.71</v>
      </c>
      <c r="E467" s="164">
        <v>33.86</v>
      </c>
      <c r="F467" s="164">
        <v>68.53</v>
      </c>
      <c r="G467" s="164">
        <v>96.62</v>
      </c>
    </row>
    <row r="468" spans="1:7" x14ac:dyDescent="0.2">
      <c r="A468" s="154" t="s">
        <v>1320</v>
      </c>
      <c r="B468" s="154" t="s">
        <v>595</v>
      </c>
      <c r="C468" s="154" t="s">
        <v>237</v>
      </c>
      <c r="D468" s="149">
        <v>13.93</v>
      </c>
      <c r="E468" s="149">
        <v>35.72</v>
      </c>
      <c r="F468" s="149">
        <v>67.73</v>
      </c>
      <c r="G468" s="149">
        <v>98.87</v>
      </c>
    </row>
    <row r="469" spans="1:7" x14ac:dyDescent="0.2">
      <c r="A469" s="154" t="s">
        <v>1319</v>
      </c>
      <c r="B469" s="154" t="s">
        <v>1318</v>
      </c>
      <c r="C469" s="154" t="s">
        <v>237</v>
      </c>
      <c r="D469" s="149">
        <v>13.49</v>
      </c>
      <c r="E469" s="149">
        <v>34.06</v>
      </c>
      <c r="F469" s="149">
        <v>79.53</v>
      </c>
      <c r="G469" s="149">
        <v>99.21</v>
      </c>
    </row>
    <row r="470" spans="1:7" x14ac:dyDescent="0.2">
      <c r="A470" s="154" t="s">
        <v>1317</v>
      </c>
      <c r="B470" s="154" t="s">
        <v>1316</v>
      </c>
      <c r="C470" s="154" t="s">
        <v>237</v>
      </c>
      <c r="D470" s="149">
        <v>20.46</v>
      </c>
      <c r="E470" s="149">
        <v>40.840000000000003</v>
      </c>
      <c r="F470" s="149">
        <v>74.290000000000006</v>
      </c>
      <c r="G470" s="149">
        <v>99.78</v>
      </c>
    </row>
    <row r="471" spans="1:7" x14ac:dyDescent="0.2">
      <c r="A471" s="154" t="s">
        <v>1315</v>
      </c>
      <c r="B471" s="154" t="s">
        <v>1314</v>
      </c>
      <c r="C471" s="154" t="s">
        <v>237</v>
      </c>
      <c r="D471" s="149">
        <v>15.05</v>
      </c>
      <c r="E471" s="149">
        <v>44.44</v>
      </c>
      <c r="F471" s="149">
        <v>72.459999999999994</v>
      </c>
      <c r="G471" s="149">
        <v>98.03</v>
      </c>
    </row>
    <row r="472" spans="1:7" x14ac:dyDescent="0.2">
      <c r="A472" s="154" t="s">
        <v>1313</v>
      </c>
      <c r="B472" s="154" t="s">
        <v>1312</v>
      </c>
      <c r="C472" s="154" t="s">
        <v>237</v>
      </c>
      <c r="D472" s="149">
        <v>13.65</v>
      </c>
      <c r="E472" s="149">
        <v>45.18</v>
      </c>
      <c r="F472" s="149">
        <v>70.14</v>
      </c>
      <c r="G472" s="149">
        <v>99.35</v>
      </c>
    </row>
    <row r="473" spans="1:7" x14ac:dyDescent="0.2">
      <c r="A473" s="154" t="s">
        <v>1311</v>
      </c>
      <c r="B473" s="154" t="s">
        <v>1063</v>
      </c>
      <c r="C473" s="154" t="s">
        <v>237</v>
      </c>
      <c r="D473" s="149">
        <v>28.5</v>
      </c>
      <c r="E473" s="149">
        <v>41.99</v>
      </c>
      <c r="F473" s="149">
        <v>76.67</v>
      </c>
      <c r="G473" s="149">
        <v>99.88</v>
      </c>
    </row>
    <row r="474" spans="1:7" x14ac:dyDescent="0.2">
      <c r="A474" s="165" t="s">
        <v>420</v>
      </c>
      <c r="B474" s="165" t="s">
        <v>421</v>
      </c>
      <c r="C474" s="165" t="s">
        <v>236</v>
      </c>
      <c r="D474" s="164">
        <v>9.7799999999999994</v>
      </c>
      <c r="E474" s="164">
        <v>40.369999999999997</v>
      </c>
      <c r="F474" s="164">
        <v>67.959999999999994</v>
      </c>
      <c r="G474" s="164">
        <v>97.69</v>
      </c>
    </row>
    <row r="475" spans="1:7" x14ac:dyDescent="0.2">
      <c r="A475" s="154" t="s">
        <v>1310</v>
      </c>
      <c r="B475" s="154" t="s">
        <v>1309</v>
      </c>
      <c r="C475" s="154" t="s">
        <v>237</v>
      </c>
      <c r="D475" s="149">
        <v>12.36</v>
      </c>
      <c r="E475" s="149">
        <v>36.51</v>
      </c>
      <c r="F475" s="149">
        <v>67.010000000000005</v>
      </c>
      <c r="G475" s="149">
        <v>96.41</v>
      </c>
    </row>
    <row r="476" spans="1:7" x14ac:dyDescent="0.2">
      <c r="A476" s="165" t="s">
        <v>422</v>
      </c>
      <c r="B476" s="165" t="s">
        <v>423</v>
      </c>
      <c r="C476" s="165" t="s">
        <v>236</v>
      </c>
      <c r="D476" s="164">
        <v>12.23</v>
      </c>
      <c r="E476" s="164">
        <v>39.229999999999997</v>
      </c>
      <c r="F476" s="164">
        <v>62.35</v>
      </c>
      <c r="G476" s="164">
        <v>98.89</v>
      </c>
    </row>
    <row r="477" spans="1:7" x14ac:dyDescent="0.2">
      <c r="A477" s="154" t="s">
        <v>1308</v>
      </c>
      <c r="B477" s="154" t="s">
        <v>1078</v>
      </c>
      <c r="C477" s="154" t="s">
        <v>237</v>
      </c>
      <c r="D477" s="149">
        <v>27.3</v>
      </c>
      <c r="E477" s="149">
        <v>42.98</v>
      </c>
      <c r="F477" s="149">
        <v>66.42</v>
      </c>
      <c r="G477" s="149">
        <v>95.13</v>
      </c>
    </row>
    <row r="478" spans="1:7" x14ac:dyDescent="0.2">
      <c r="A478" s="154" t="s">
        <v>1307</v>
      </c>
      <c r="B478" s="154" t="s">
        <v>1306</v>
      </c>
      <c r="C478" s="154" t="s">
        <v>237</v>
      </c>
      <c r="D478" s="149">
        <v>13.88</v>
      </c>
      <c r="E478" s="149">
        <v>44.39</v>
      </c>
      <c r="F478" s="149">
        <v>73</v>
      </c>
      <c r="G478" s="149">
        <v>98.4</v>
      </c>
    </row>
    <row r="479" spans="1:7" x14ac:dyDescent="0.2">
      <c r="A479" s="154" t="s">
        <v>1305</v>
      </c>
      <c r="B479" s="154" t="s">
        <v>1304</v>
      </c>
      <c r="C479" s="154" t="s">
        <v>237</v>
      </c>
      <c r="D479" s="149">
        <v>12.92</v>
      </c>
      <c r="E479" s="149">
        <v>40.49</v>
      </c>
      <c r="F479" s="149">
        <v>62.96</v>
      </c>
      <c r="G479" s="149">
        <v>96.83</v>
      </c>
    </row>
    <row r="480" spans="1:7" x14ac:dyDescent="0.2">
      <c r="A480" s="154" t="s">
        <v>1303</v>
      </c>
      <c r="B480" s="154" t="s">
        <v>564</v>
      </c>
      <c r="C480" s="154" t="s">
        <v>237</v>
      </c>
      <c r="D480" s="149">
        <v>21.41</v>
      </c>
      <c r="E480" s="149">
        <v>40.22</v>
      </c>
      <c r="F480" s="149">
        <v>72.569999999999993</v>
      </c>
      <c r="G480" s="149">
        <v>98.54</v>
      </c>
    </row>
    <row r="481" spans="1:7" x14ac:dyDescent="0.2">
      <c r="A481" s="154" t="s">
        <v>1302</v>
      </c>
      <c r="B481" s="154" t="s">
        <v>606</v>
      </c>
      <c r="C481" s="154" t="s">
        <v>237</v>
      </c>
      <c r="D481" s="149">
        <v>10.199999999999999</v>
      </c>
      <c r="E481" s="149">
        <v>37.69</v>
      </c>
      <c r="F481" s="149">
        <v>66.930000000000007</v>
      </c>
      <c r="G481" s="149">
        <v>97.48</v>
      </c>
    </row>
    <row r="482" spans="1:7" x14ac:dyDescent="0.2">
      <c r="A482" s="154" t="s">
        <v>1301</v>
      </c>
      <c r="B482" s="154" t="s">
        <v>1300</v>
      </c>
      <c r="C482" s="154" t="s">
        <v>237</v>
      </c>
      <c r="D482" s="149">
        <v>22.46</v>
      </c>
      <c r="E482" s="149">
        <v>44.68</v>
      </c>
      <c r="F482" s="149">
        <v>77.16</v>
      </c>
      <c r="G482" s="149">
        <v>98.7</v>
      </c>
    </row>
    <row r="483" spans="1:7" x14ac:dyDescent="0.2">
      <c r="A483" s="154" t="s">
        <v>1299</v>
      </c>
      <c r="B483" s="154" t="s">
        <v>651</v>
      </c>
      <c r="C483" s="154" t="s">
        <v>237</v>
      </c>
      <c r="D483" s="149">
        <v>12.55</v>
      </c>
      <c r="E483" s="149">
        <v>34.47</v>
      </c>
      <c r="F483" s="149">
        <v>63.07</v>
      </c>
      <c r="G483" s="149">
        <v>98.28</v>
      </c>
    </row>
    <row r="484" spans="1:7" x14ac:dyDescent="0.2">
      <c r="A484" s="165" t="s">
        <v>424</v>
      </c>
      <c r="B484" s="165" t="s">
        <v>425</v>
      </c>
      <c r="C484" s="165" t="s">
        <v>236</v>
      </c>
      <c r="D484" s="164">
        <v>12.05</v>
      </c>
      <c r="E484" s="164">
        <v>38.22</v>
      </c>
      <c r="F484" s="164">
        <v>62.01</v>
      </c>
      <c r="G484" s="164">
        <v>98.21</v>
      </c>
    </row>
    <row r="485" spans="1:7" x14ac:dyDescent="0.2">
      <c r="A485" s="154" t="s">
        <v>1298</v>
      </c>
      <c r="B485" s="154" t="s">
        <v>1297</v>
      </c>
      <c r="C485" s="154" t="s">
        <v>237</v>
      </c>
      <c r="D485" s="149">
        <v>19.16</v>
      </c>
      <c r="E485" s="149">
        <v>32.56</v>
      </c>
      <c r="F485" s="149">
        <v>83.06</v>
      </c>
      <c r="G485" s="149">
        <v>98.31</v>
      </c>
    </row>
    <row r="486" spans="1:7" x14ac:dyDescent="0.2">
      <c r="A486" s="165" t="s">
        <v>426</v>
      </c>
      <c r="B486" s="165" t="s">
        <v>427</v>
      </c>
      <c r="C486" s="165" t="s">
        <v>236</v>
      </c>
      <c r="D486" s="164">
        <v>15.07</v>
      </c>
      <c r="E486" s="164">
        <v>34.590000000000003</v>
      </c>
      <c r="F486" s="164">
        <v>80.41</v>
      </c>
      <c r="G486" s="164">
        <v>99.55</v>
      </c>
    </row>
    <row r="487" spans="1:7" x14ac:dyDescent="0.2">
      <c r="A487" s="154" t="s">
        <v>1296</v>
      </c>
      <c r="B487" s="154" t="s">
        <v>1295</v>
      </c>
      <c r="C487" s="154" t="s">
        <v>237</v>
      </c>
      <c r="D487" s="149">
        <v>12.92</v>
      </c>
      <c r="E487" s="149">
        <v>39.479999999999997</v>
      </c>
      <c r="F487" s="149">
        <v>72.209999999999994</v>
      </c>
      <c r="G487" s="149">
        <v>99.16</v>
      </c>
    </row>
    <row r="488" spans="1:7" x14ac:dyDescent="0.2">
      <c r="A488" s="165" t="s">
        <v>428</v>
      </c>
      <c r="B488" s="165" t="s">
        <v>429</v>
      </c>
      <c r="C488" s="165" t="s">
        <v>236</v>
      </c>
      <c r="D488" s="164">
        <v>16.38</v>
      </c>
      <c r="E488" s="164">
        <v>28.46</v>
      </c>
      <c r="F488" s="164">
        <v>71.19</v>
      </c>
      <c r="G488" s="164">
        <v>98.49</v>
      </c>
    </row>
    <row r="489" spans="1:7" x14ac:dyDescent="0.2">
      <c r="A489" s="154" t="s">
        <v>1294</v>
      </c>
      <c r="B489" s="154" t="s">
        <v>1086</v>
      </c>
      <c r="C489" s="154" t="s">
        <v>237</v>
      </c>
      <c r="D489" s="149">
        <v>16.62</v>
      </c>
      <c r="E489" s="149">
        <v>36.43</v>
      </c>
      <c r="F489" s="149">
        <v>69.94</v>
      </c>
      <c r="G489" s="149">
        <v>98.85</v>
      </c>
    </row>
    <row r="490" spans="1:7" x14ac:dyDescent="0.2">
      <c r="A490" s="165" t="s">
        <v>430</v>
      </c>
      <c r="B490" s="165" t="s">
        <v>431</v>
      </c>
      <c r="C490" s="165" t="s">
        <v>236</v>
      </c>
      <c r="D490" s="164">
        <v>9.44</v>
      </c>
      <c r="E490" s="164">
        <v>31.49</v>
      </c>
      <c r="F490" s="164">
        <v>55.33</v>
      </c>
      <c r="G490" s="164">
        <v>99.42</v>
      </c>
    </row>
    <row r="491" spans="1:7" x14ac:dyDescent="0.2">
      <c r="A491" s="165" t="s">
        <v>432</v>
      </c>
      <c r="B491" s="165" t="s">
        <v>433</v>
      </c>
      <c r="C491" s="165" t="s">
        <v>236</v>
      </c>
      <c r="D491" s="164">
        <v>13.24</v>
      </c>
      <c r="E491" s="164">
        <v>35.380000000000003</v>
      </c>
      <c r="F491" s="164">
        <v>65.84</v>
      </c>
      <c r="G491" s="164">
        <v>99.37</v>
      </c>
    </row>
    <row r="492" spans="1:7" x14ac:dyDescent="0.2">
      <c r="A492" s="165" t="s">
        <v>434</v>
      </c>
      <c r="B492" s="165" t="s">
        <v>435</v>
      </c>
      <c r="C492" s="165" t="s">
        <v>236</v>
      </c>
      <c r="D492" s="164">
        <v>11.62</v>
      </c>
      <c r="E492" s="164">
        <v>31.63</v>
      </c>
      <c r="F492" s="164">
        <v>64.98</v>
      </c>
      <c r="G492" s="164">
        <v>99.43</v>
      </c>
    </row>
    <row r="493" spans="1:7" x14ac:dyDescent="0.2">
      <c r="A493" s="154" t="s">
        <v>1293</v>
      </c>
      <c r="B493" s="154" t="s">
        <v>1292</v>
      </c>
      <c r="C493" s="154" t="s">
        <v>237</v>
      </c>
      <c r="D493" s="149">
        <v>12.95</v>
      </c>
      <c r="E493" s="149">
        <v>32.21</v>
      </c>
      <c r="F493" s="149">
        <v>58.34</v>
      </c>
      <c r="G493" s="149">
        <v>98.47</v>
      </c>
    </row>
    <row r="494" spans="1:7" x14ac:dyDescent="0.2">
      <c r="A494" s="154" t="s">
        <v>1291</v>
      </c>
      <c r="B494" s="154" t="s">
        <v>1290</v>
      </c>
      <c r="C494" s="154" t="s">
        <v>237</v>
      </c>
      <c r="D494" s="149">
        <v>13.28</v>
      </c>
      <c r="E494" s="149">
        <v>36.75</v>
      </c>
      <c r="F494" s="149">
        <v>62.73</v>
      </c>
      <c r="G494" s="149">
        <v>99.6</v>
      </c>
    </row>
    <row r="495" spans="1:7" x14ac:dyDescent="0.2">
      <c r="A495" s="154" t="s">
        <v>1289</v>
      </c>
      <c r="B495" s="154" t="s">
        <v>1288</v>
      </c>
      <c r="C495" s="154" t="s">
        <v>237</v>
      </c>
      <c r="D495" s="149">
        <v>12.12</v>
      </c>
      <c r="E495" s="149">
        <v>30.28</v>
      </c>
      <c r="F495" s="149">
        <v>63.12</v>
      </c>
      <c r="G495" s="149">
        <v>99.62</v>
      </c>
    </row>
    <row r="496" spans="1:7" x14ac:dyDescent="0.2">
      <c r="A496" s="154" t="s">
        <v>1287</v>
      </c>
      <c r="B496" s="154" t="s">
        <v>1286</v>
      </c>
      <c r="C496" s="154" t="s">
        <v>237</v>
      </c>
      <c r="D496" s="149">
        <v>14.07</v>
      </c>
      <c r="E496" s="149">
        <v>47.52</v>
      </c>
      <c r="F496" s="149">
        <v>69.33</v>
      </c>
      <c r="G496" s="149">
        <v>99.94</v>
      </c>
    </row>
    <row r="497" spans="1:7" x14ac:dyDescent="0.2">
      <c r="A497" s="154" t="s">
        <v>1285</v>
      </c>
      <c r="B497" s="154" t="s">
        <v>1284</v>
      </c>
      <c r="C497" s="154" t="s">
        <v>237</v>
      </c>
      <c r="D497" s="149">
        <v>15.18</v>
      </c>
      <c r="E497" s="149">
        <v>38.5</v>
      </c>
      <c r="F497" s="149">
        <v>68.87</v>
      </c>
      <c r="G497" s="149">
        <v>99.19</v>
      </c>
    </row>
    <row r="498" spans="1:7" x14ac:dyDescent="0.2">
      <c r="A498" s="154" t="s">
        <v>1283</v>
      </c>
      <c r="B498" s="154" t="s">
        <v>1282</v>
      </c>
      <c r="C498" s="154" t="s">
        <v>237</v>
      </c>
      <c r="D498" s="149">
        <v>11.99</v>
      </c>
      <c r="E498" s="149">
        <v>40.229999999999997</v>
      </c>
      <c r="F498" s="149">
        <v>69.430000000000007</v>
      </c>
      <c r="G498" s="149">
        <v>99.06</v>
      </c>
    </row>
    <row r="499" spans="1:7" x14ac:dyDescent="0.2">
      <c r="A499" s="165" t="s">
        <v>436</v>
      </c>
      <c r="B499" s="165" t="s">
        <v>437</v>
      </c>
      <c r="C499" s="165" t="s">
        <v>236</v>
      </c>
      <c r="D499" s="164">
        <v>10.46</v>
      </c>
      <c r="E499" s="164">
        <v>35.29</v>
      </c>
      <c r="F499" s="164">
        <v>61.4</v>
      </c>
      <c r="G499" s="164">
        <v>97.38</v>
      </c>
    </row>
    <row r="500" spans="1:7" x14ac:dyDescent="0.2">
      <c r="A500" s="154" t="s">
        <v>1281</v>
      </c>
      <c r="B500" s="154" t="s">
        <v>1280</v>
      </c>
      <c r="C500" s="154" t="s">
        <v>237</v>
      </c>
      <c r="D500" s="149">
        <v>13.77</v>
      </c>
      <c r="E500" s="149">
        <v>39.880000000000003</v>
      </c>
      <c r="F500" s="149">
        <v>69.8</v>
      </c>
      <c r="G500" s="149">
        <v>94.42</v>
      </c>
    </row>
    <row r="501" spans="1:7" x14ac:dyDescent="0.2">
      <c r="A501" s="154" t="s">
        <v>1279</v>
      </c>
      <c r="B501" s="154" t="s">
        <v>1278</v>
      </c>
      <c r="C501" s="154" t="s">
        <v>237</v>
      </c>
      <c r="D501" s="149">
        <v>28.08</v>
      </c>
      <c r="E501" s="149">
        <v>43.74</v>
      </c>
      <c r="F501" s="149">
        <v>74.23</v>
      </c>
      <c r="G501" s="149">
        <v>99.91</v>
      </c>
    </row>
    <row r="502" spans="1:7" x14ac:dyDescent="0.2">
      <c r="A502" s="154" t="s">
        <v>1277</v>
      </c>
      <c r="B502" s="154" t="s">
        <v>1276</v>
      </c>
      <c r="C502" s="154" t="s">
        <v>237</v>
      </c>
      <c r="D502" s="149">
        <v>14.04</v>
      </c>
      <c r="E502" s="149">
        <v>38.26</v>
      </c>
      <c r="F502" s="149">
        <v>64.62</v>
      </c>
      <c r="G502" s="149">
        <v>98.69</v>
      </c>
    </row>
    <row r="503" spans="1:7" x14ac:dyDescent="0.2">
      <c r="A503" s="154" t="s">
        <v>1275</v>
      </c>
      <c r="B503" s="154" t="s">
        <v>740</v>
      </c>
      <c r="C503" s="154" t="s">
        <v>237</v>
      </c>
      <c r="D503" s="149">
        <v>13.5</v>
      </c>
      <c r="E503" s="149">
        <v>40.29</v>
      </c>
      <c r="F503" s="149">
        <v>61.49</v>
      </c>
      <c r="G503" s="149">
        <v>98.59</v>
      </c>
    </row>
    <row r="504" spans="1:7" x14ac:dyDescent="0.2">
      <c r="A504" s="165" t="s">
        <v>438</v>
      </c>
      <c r="B504" s="165" t="s">
        <v>439</v>
      </c>
      <c r="C504" s="165" t="s">
        <v>236</v>
      </c>
      <c r="D504" s="164">
        <v>11.74</v>
      </c>
      <c r="E504" s="164">
        <v>40.270000000000003</v>
      </c>
      <c r="F504" s="164">
        <v>67.72</v>
      </c>
      <c r="G504" s="164">
        <v>96.59</v>
      </c>
    </row>
    <row r="505" spans="1:7" x14ac:dyDescent="0.2">
      <c r="A505" s="165" t="s">
        <v>440</v>
      </c>
      <c r="B505" s="165" t="s">
        <v>441</v>
      </c>
      <c r="C505" s="165" t="s">
        <v>236</v>
      </c>
      <c r="D505" s="164">
        <v>13.66</v>
      </c>
      <c r="E505" s="164">
        <v>40.97</v>
      </c>
      <c r="F505" s="164">
        <v>66.19</v>
      </c>
      <c r="G505" s="164">
        <v>98.72</v>
      </c>
    </row>
    <row r="506" spans="1:7" x14ac:dyDescent="0.2">
      <c r="A506" s="154" t="s">
        <v>1274</v>
      </c>
      <c r="B506" s="154" t="s">
        <v>1273</v>
      </c>
      <c r="C506" s="154" t="s">
        <v>237</v>
      </c>
      <c r="D506" s="149">
        <v>14.27</v>
      </c>
      <c r="E506" s="149">
        <v>39.630000000000003</v>
      </c>
      <c r="F506" s="149">
        <v>63.85</v>
      </c>
      <c r="G506" s="149">
        <v>97.06</v>
      </c>
    </row>
    <row r="507" spans="1:7" x14ac:dyDescent="0.2">
      <c r="A507" s="154" t="s">
        <v>1272</v>
      </c>
      <c r="B507" s="154" t="s">
        <v>1016</v>
      </c>
      <c r="C507" s="154" t="s">
        <v>237</v>
      </c>
      <c r="D507" s="149">
        <v>15.01</v>
      </c>
      <c r="E507" s="149">
        <v>40.46</v>
      </c>
      <c r="F507" s="149">
        <v>74.180000000000007</v>
      </c>
      <c r="G507" s="149">
        <v>95.6</v>
      </c>
    </row>
    <row r="508" spans="1:7" x14ac:dyDescent="0.2">
      <c r="A508" s="165" t="s">
        <v>442</v>
      </c>
      <c r="B508" s="165" t="s">
        <v>443</v>
      </c>
      <c r="C508" s="165" t="s">
        <v>236</v>
      </c>
      <c r="D508" s="164">
        <v>10.61</v>
      </c>
      <c r="E508" s="164">
        <v>34.43</v>
      </c>
      <c r="F508" s="164">
        <v>65.31</v>
      </c>
      <c r="G508" s="164">
        <v>98.6</v>
      </c>
    </row>
    <row r="509" spans="1:7" x14ac:dyDescent="0.2">
      <c r="A509" s="154" t="s">
        <v>1271</v>
      </c>
      <c r="B509" s="154" t="s">
        <v>1270</v>
      </c>
      <c r="C509" s="154" t="s">
        <v>237</v>
      </c>
      <c r="D509" s="149">
        <v>15.99</v>
      </c>
      <c r="E509" s="149">
        <v>45.81</v>
      </c>
      <c r="F509" s="149">
        <v>73.569999999999993</v>
      </c>
      <c r="G509" s="149">
        <v>99.25</v>
      </c>
    </row>
    <row r="510" spans="1:7" x14ac:dyDescent="0.2">
      <c r="A510" s="154" t="s">
        <v>1269</v>
      </c>
      <c r="B510" s="154" t="s">
        <v>1268</v>
      </c>
      <c r="C510" s="154" t="s">
        <v>237</v>
      </c>
      <c r="D510" s="149">
        <v>12.38</v>
      </c>
      <c r="E510" s="149">
        <v>44.29</v>
      </c>
      <c r="F510" s="149">
        <v>75.52</v>
      </c>
      <c r="G510" s="149">
        <v>99.51</v>
      </c>
    </row>
    <row r="511" spans="1:7" x14ac:dyDescent="0.2">
      <c r="A511" s="165" t="s">
        <v>444</v>
      </c>
      <c r="B511" s="165" t="s">
        <v>445</v>
      </c>
      <c r="C511" s="165" t="s">
        <v>236</v>
      </c>
      <c r="D511" s="164">
        <v>14.93</v>
      </c>
      <c r="E511" s="164">
        <v>41.81</v>
      </c>
      <c r="F511" s="164">
        <v>63.21</v>
      </c>
      <c r="G511" s="164">
        <v>99.51</v>
      </c>
    </row>
    <row r="512" spans="1:7" x14ac:dyDescent="0.2">
      <c r="A512" s="154" t="s">
        <v>1267</v>
      </c>
      <c r="B512" s="154" t="s">
        <v>1266</v>
      </c>
      <c r="C512" s="154" t="s">
        <v>237</v>
      </c>
      <c r="D512" s="149">
        <v>14.03</v>
      </c>
      <c r="E512" s="149">
        <v>31.26</v>
      </c>
      <c r="F512" s="149">
        <v>70.13</v>
      </c>
      <c r="G512" s="149">
        <v>98.55</v>
      </c>
    </row>
    <row r="513" spans="1:7" x14ac:dyDescent="0.2">
      <c r="A513" s="154" t="s">
        <v>1265</v>
      </c>
      <c r="B513" s="154" t="s">
        <v>1264</v>
      </c>
      <c r="C513" s="154" t="s">
        <v>237</v>
      </c>
      <c r="D513" s="149">
        <v>11.89</v>
      </c>
      <c r="E513" s="149">
        <v>40.06</v>
      </c>
      <c r="F513" s="149">
        <v>61.3</v>
      </c>
      <c r="G513" s="149">
        <v>98.64</v>
      </c>
    </row>
    <row r="514" spans="1:7" x14ac:dyDescent="0.2">
      <c r="A514" s="165" t="s">
        <v>446</v>
      </c>
      <c r="B514" s="165" t="s">
        <v>447</v>
      </c>
      <c r="C514" s="165" t="s">
        <v>236</v>
      </c>
      <c r="D514" s="164">
        <v>12.54</v>
      </c>
      <c r="E514" s="164">
        <v>36.35</v>
      </c>
      <c r="F514" s="164">
        <v>63.58</v>
      </c>
      <c r="G514" s="164">
        <v>98.35</v>
      </c>
    </row>
    <row r="515" spans="1:7" x14ac:dyDescent="0.2">
      <c r="A515" s="165" t="s">
        <v>448</v>
      </c>
      <c r="B515" s="165" t="s">
        <v>449</v>
      </c>
      <c r="C515" s="165" t="s">
        <v>236</v>
      </c>
      <c r="D515" s="164">
        <v>15.5</v>
      </c>
      <c r="E515" s="164">
        <v>26.99</v>
      </c>
      <c r="F515" s="164">
        <v>64.56</v>
      </c>
      <c r="G515" s="164">
        <v>99.7</v>
      </c>
    </row>
    <row r="516" spans="1:7" x14ac:dyDescent="0.2">
      <c r="A516" s="154" t="s">
        <v>1263</v>
      </c>
      <c r="B516" s="154" t="s">
        <v>1262</v>
      </c>
      <c r="C516" s="154" t="s">
        <v>237</v>
      </c>
      <c r="D516" s="149">
        <v>17.59</v>
      </c>
      <c r="E516" s="149">
        <v>46.23</v>
      </c>
      <c r="F516" s="149">
        <v>80.78</v>
      </c>
      <c r="G516" s="149">
        <v>99</v>
      </c>
    </row>
    <row r="517" spans="1:7" x14ac:dyDescent="0.2">
      <c r="A517" s="165" t="s">
        <v>450</v>
      </c>
      <c r="B517" s="165" t="s">
        <v>451</v>
      </c>
      <c r="C517" s="165" t="s">
        <v>236</v>
      </c>
      <c r="D517" s="164">
        <v>17.88</v>
      </c>
      <c r="E517" s="164">
        <v>33.619999999999997</v>
      </c>
      <c r="F517" s="164">
        <v>64.069999999999993</v>
      </c>
      <c r="G517" s="164">
        <v>98.86</v>
      </c>
    </row>
    <row r="518" spans="1:7" x14ac:dyDescent="0.2">
      <c r="A518" s="154" t="s">
        <v>1261</v>
      </c>
      <c r="B518" s="154" t="s">
        <v>1260</v>
      </c>
      <c r="C518" s="154" t="s">
        <v>237</v>
      </c>
      <c r="D518" s="149">
        <v>16.309999999999999</v>
      </c>
      <c r="E518" s="149">
        <v>32.049999999999997</v>
      </c>
      <c r="F518" s="149">
        <v>63.07</v>
      </c>
      <c r="G518" s="149">
        <v>99.95</v>
      </c>
    </row>
    <row r="519" spans="1:7" x14ac:dyDescent="0.2">
      <c r="A519" s="154" t="s">
        <v>1259</v>
      </c>
      <c r="B519" s="154" t="s">
        <v>1258</v>
      </c>
      <c r="C519" s="154" t="s">
        <v>237</v>
      </c>
      <c r="D519" s="149">
        <v>16.68</v>
      </c>
      <c r="E519" s="149">
        <v>49.94</v>
      </c>
      <c r="F519" s="149">
        <v>73.52</v>
      </c>
      <c r="G519" s="149">
        <v>94.09</v>
      </c>
    </row>
    <row r="520" spans="1:7" x14ac:dyDescent="0.2">
      <c r="A520" s="165" t="s">
        <v>452</v>
      </c>
      <c r="B520" s="165" t="s">
        <v>453</v>
      </c>
      <c r="C520" s="165" t="s">
        <v>236</v>
      </c>
      <c r="D520" s="164">
        <v>16.920000000000002</v>
      </c>
      <c r="E520" s="164">
        <v>38.950000000000003</v>
      </c>
      <c r="F520" s="164">
        <v>66.62</v>
      </c>
      <c r="G520" s="164">
        <v>98.23</v>
      </c>
    </row>
    <row r="521" spans="1:7" x14ac:dyDescent="0.2">
      <c r="A521" s="165" t="s">
        <v>454</v>
      </c>
      <c r="B521" s="165" t="s">
        <v>455</v>
      </c>
      <c r="C521" s="165" t="s">
        <v>236</v>
      </c>
      <c r="D521" s="164">
        <v>17.52</v>
      </c>
      <c r="E521" s="164">
        <v>39.82</v>
      </c>
      <c r="F521" s="164">
        <v>66.319999999999993</v>
      </c>
      <c r="G521" s="164">
        <v>99.43</v>
      </c>
    </row>
    <row r="522" spans="1:7" x14ac:dyDescent="0.2">
      <c r="A522" s="154" t="s">
        <v>1257</v>
      </c>
      <c r="B522" s="154" t="s">
        <v>1256</v>
      </c>
      <c r="C522" s="154" t="s">
        <v>237</v>
      </c>
      <c r="D522" s="149">
        <v>20.350000000000001</v>
      </c>
      <c r="E522" s="149">
        <v>33.270000000000003</v>
      </c>
      <c r="F522" s="149">
        <v>69.88</v>
      </c>
      <c r="G522" s="149">
        <v>99.44</v>
      </c>
    </row>
    <row r="523" spans="1:7" x14ac:dyDescent="0.2">
      <c r="A523" s="154" t="s">
        <v>1255</v>
      </c>
      <c r="B523" s="154" t="s">
        <v>1254</v>
      </c>
      <c r="C523" s="154" t="s">
        <v>237</v>
      </c>
      <c r="D523" s="149">
        <v>19.07</v>
      </c>
      <c r="E523" s="149">
        <v>38.14</v>
      </c>
      <c r="F523" s="149">
        <v>69.010000000000005</v>
      </c>
      <c r="G523" s="149">
        <v>98.71</v>
      </c>
    </row>
    <row r="524" spans="1:7" x14ac:dyDescent="0.2">
      <c r="A524" s="165" t="s">
        <v>456</v>
      </c>
      <c r="B524" s="165" t="s">
        <v>457</v>
      </c>
      <c r="C524" s="165" t="s">
        <v>236</v>
      </c>
      <c r="D524" s="164">
        <v>15.22</v>
      </c>
      <c r="E524" s="164">
        <v>31.47</v>
      </c>
      <c r="F524" s="164">
        <v>71.31</v>
      </c>
      <c r="G524" s="164">
        <v>97.92</v>
      </c>
    </row>
    <row r="525" spans="1:7" x14ac:dyDescent="0.2">
      <c r="A525" s="165" t="s">
        <v>458</v>
      </c>
      <c r="B525" s="165" t="s">
        <v>459</v>
      </c>
      <c r="C525" s="165" t="s">
        <v>236</v>
      </c>
      <c r="D525" s="164">
        <v>14.61</v>
      </c>
      <c r="E525" s="164">
        <v>41.84</v>
      </c>
      <c r="F525" s="164">
        <v>72.33</v>
      </c>
      <c r="G525" s="164">
        <v>99.13</v>
      </c>
    </row>
    <row r="526" spans="1:7" x14ac:dyDescent="0.2">
      <c r="A526" s="154" t="s">
        <v>1253</v>
      </c>
      <c r="B526" s="154" t="s">
        <v>1252</v>
      </c>
      <c r="C526" s="154" t="s">
        <v>237</v>
      </c>
      <c r="D526" s="149">
        <v>9.23</v>
      </c>
      <c r="E526" s="149">
        <v>31.09</v>
      </c>
      <c r="F526" s="149">
        <v>71.69</v>
      </c>
      <c r="G526" s="149">
        <v>97.69</v>
      </c>
    </row>
    <row r="527" spans="1:7" x14ac:dyDescent="0.2">
      <c r="A527" s="154" t="s">
        <v>1251</v>
      </c>
      <c r="B527" s="154" t="s">
        <v>1250</v>
      </c>
      <c r="C527" s="154" t="s">
        <v>237</v>
      </c>
      <c r="D527" s="149">
        <v>17.63</v>
      </c>
      <c r="E527" s="149">
        <v>44.15</v>
      </c>
      <c r="F527" s="149">
        <v>63.02</v>
      </c>
      <c r="G527" s="149">
        <v>97.19</v>
      </c>
    </row>
    <row r="528" spans="1:7" x14ac:dyDescent="0.2">
      <c r="A528" s="154" t="s">
        <v>1249</v>
      </c>
      <c r="B528" s="154" t="s">
        <v>1033</v>
      </c>
      <c r="C528" s="154" t="s">
        <v>237</v>
      </c>
      <c r="D528" s="149">
        <v>13.49</v>
      </c>
      <c r="E528" s="149">
        <v>38.049999999999997</v>
      </c>
      <c r="F528" s="149">
        <v>63.31</v>
      </c>
      <c r="G528" s="149">
        <v>99.77</v>
      </c>
    </row>
    <row r="529" spans="1:7" x14ac:dyDescent="0.2">
      <c r="A529" s="154" t="s">
        <v>460</v>
      </c>
      <c r="B529" s="154" t="s">
        <v>461</v>
      </c>
      <c r="C529" s="154" t="s">
        <v>236</v>
      </c>
      <c r="D529" s="149">
        <v>19.77</v>
      </c>
      <c r="E529" s="149">
        <v>41.05</v>
      </c>
      <c r="F529" s="149">
        <v>77.05</v>
      </c>
      <c r="G529" s="149">
        <v>96.58</v>
      </c>
    </row>
    <row r="530" spans="1:7" x14ac:dyDescent="0.2">
      <c r="A530" s="154" t="s">
        <v>462</v>
      </c>
      <c r="B530" s="154" t="s">
        <v>463</v>
      </c>
      <c r="C530" s="154" t="s">
        <v>236</v>
      </c>
      <c r="D530" s="149">
        <v>12.1</v>
      </c>
      <c r="E530" s="149">
        <v>34.700000000000003</v>
      </c>
      <c r="F530" s="149">
        <v>55.07</v>
      </c>
      <c r="G530" s="149">
        <v>99.51</v>
      </c>
    </row>
    <row r="531" spans="1:7" x14ac:dyDescent="0.2">
      <c r="A531" s="154" t="s">
        <v>1248</v>
      </c>
      <c r="B531" s="154" t="s">
        <v>1247</v>
      </c>
      <c r="C531" s="154" t="s">
        <v>237</v>
      </c>
      <c r="D531" s="149">
        <v>12.23</v>
      </c>
      <c r="E531" s="149">
        <v>36.85</v>
      </c>
      <c r="F531" s="149">
        <v>66</v>
      </c>
      <c r="G531" s="149">
        <v>99</v>
      </c>
    </row>
    <row r="532" spans="1:7" x14ac:dyDescent="0.2">
      <c r="A532" s="154" t="s">
        <v>464</v>
      </c>
      <c r="B532" s="154" t="s">
        <v>465</v>
      </c>
      <c r="C532" s="154" t="s">
        <v>236</v>
      </c>
      <c r="D532" s="149">
        <v>13.51</v>
      </c>
      <c r="E532" s="149">
        <v>32.1</v>
      </c>
      <c r="F532" s="149">
        <v>60.1</v>
      </c>
      <c r="G532" s="149">
        <v>97.32</v>
      </c>
    </row>
    <row r="533" spans="1:7" x14ac:dyDescent="0.2">
      <c r="A533" s="154" t="s">
        <v>466</v>
      </c>
      <c r="B533" s="154" t="s">
        <v>467</v>
      </c>
      <c r="C533" s="154" t="s">
        <v>236</v>
      </c>
      <c r="D533" s="149">
        <v>17.23</v>
      </c>
      <c r="E533" s="149">
        <v>45.16</v>
      </c>
      <c r="F533" s="149">
        <v>77.78</v>
      </c>
      <c r="G533" s="149">
        <v>99.35</v>
      </c>
    </row>
    <row r="534" spans="1:7" x14ac:dyDescent="0.2">
      <c r="A534" s="154" t="s">
        <v>1246</v>
      </c>
      <c r="B534" s="154" t="s">
        <v>1090</v>
      </c>
      <c r="C534" s="154" t="s">
        <v>237</v>
      </c>
      <c r="D534" s="149">
        <v>15.9</v>
      </c>
      <c r="E534" s="149">
        <v>35.25</v>
      </c>
      <c r="F534" s="149">
        <v>61.09</v>
      </c>
      <c r="G534" s="149">
        <v>95.26</v>
      </c>
    </row>
    <row r="535" spans="1:7" x14ac:dyDescent="0.2">
      <c r="A535" s="154" t="s">
        <v>1245</v>
      </c>
      <c r="B535" s="154" t="s">
        <v>638</v>
      </c>
      <c r="C535" s="154" t="s">
        <v>237</v>
      </c>
      <c r="D535" s="149">
        <v>11.56</v>
      </c>
      <c r="E535" s="149">
        <v>22.41</v>
      </c>
      <c r="F535" s="149">
        <v>55.09</v>
      </c>
      <c r="G535" s="149">
        <v>96.07</v>
      </c>
    </row>
    <row r="536" spans="1:7" x14ac:dyDescent="0.2">
      <c r="A536" s="165" t="s">
        <v>468</v>
      </c>
      <c r="B536" s="165" t="s">
        <v>469</v>
      </c>
      <c r="C536" s="165" t="s">
        <v>236</v>
      </c>
      <c r="D536" s="164">
        <v>12.77</v>
      </c>
      <c r="E536" s="164">
        <v>34.06</v>
      </c>
      <c r="F536" s="164">
        <v>62.94</v>
      </c>
      <c r="G536" s="164">
        <v>98.95</v>
      </c>
    </row>
    <row r="537" spans="1:7" x14ac:dyDescent="0.2">
      <c r="A537" s="154" t="s">
        <v>1244</v>
      </c>
      <c r="B537" s="154" t="s">
        <v>1043</v>
      </c>
      <c r="C537" s="154" t="s">
        <v>237</v>
      </c>
      <c r="D537" s="149">
        <v>10.23</v>
      </c>
      <c r="E537" s="149">
        <v>34.92</v>
      </c>
      <c r="F537" s="149">
        <v>66.41</v>
      </c>
      <c r="G537" s="149">
        <v>98.48</v>
      </c>
    </row>
    <row r="538" spans="1:7" x14ac:dyDescent="0.2">
      <c r="A538" s="165" t="s">
        <v>470</v>
      </c>
      <c r="B538" s="165" t="s">
        <v>471</v>
      </c>
      <c r="C538" s="165" t="s">
        <v>236</v>
      </c>
      <c r="D538" s="164">
        <v>14.49</v>
      </c>
      <c r="E538" s="164">
        <v>37.880000000000003</v>
      </c>
      <c r="F538" s="164">
        <v>60.21</v>
      </c>
      <c r="G538" s="164">
        <v>97.65</v>
      </c>
    </row>
    <row r="539" spans="1:7" x14ac:dyDescent="0.2">
      <c r="A539" s="154" t="s">
        <v>1243</v>
      </c>
      <c r="B539" s="154" t="s">
        <v>1242</v>
      </c>
      <c r="C539" s="154" t="s">
        <v>237</v>
      </c>
      <c r="D539" s="149">
        <v>12.75</v>
      </c>
      <c r="E539" s="149">
        <v>37.270000000000003</v>
      </c>
      <c r="F539" s="149">
        <v>68.510000000000005</v>
      </c>
      <c r="G539" s="149">
        <v>98.78</v>
      </c>
    </row>
    <row r="540" spans="1:7" x14ac:dyDescent="0.2">
      <c r="A540" s="154" t="s">
        <v>1241</v>
      </c>
      <c r="B540" s="154" t="s">
        <v>1240</v>
      </c>
      <c r="C540" s="154" t="s">
        <v>237</v>
      </c>
      <c r="D540" s="149">
        <v>14.54</v>
      </c>
      <c r="E540" s="149">
        <v>36.54</v>
      </c>
      <c r="F540" s="149">
        <v>68.48</v>
      </c>
      <c r="G540" s="149">
        <v>97.53</v>
      </c>
    </row>
    <row r="541" spans="1:7" x14ac:dyDescent="0.2">
      <c r="A541" s="154" t="s">
        <v>1239</v>
      </c>
      <c r="B541" s="154" t="s">
        <v>593</v>
      </c>
      <c r="C541" s="154" t="s">
        <v>237</v>
      </c>
      <c r="D541" s="149">
        <v>10.74</v>
      </c>
      <c r="E541" s="149">
        <v>35.94</v>
      </c>
      <c r="F541" s="149">
        <v>66.86</v>
      </c>
      <c r="G541" s="149">
        <v>99.12</v>
      </c>
    </row>
    <row r="542" spans="1:7" x14ac:dyDescent="0.2">
      <c r="A542" s="165" t="s">
        <v>472</v>
      </c>
      <c r="B542" s="165" t="s">
        <v>473</v>
      </c>
      <c r="C542" s="165" t="s">
        <v>236</v>
      </c>
      <c r="D542" s="164">
        <v>10.25</v>
      </c>
      <c r="E542" s="164">
        <v>40.68</v>
      </c>
      <c r="F542" s="164">
        <v>58.02</v>
      </c>
      <c r="G542" s="164">
        <v>98.02</v>
      </c>
    </row>
    <row r="543" spans="1:7" x14ac:dyDescent="0.2">
      <c r="A543" s="154" t="s">
        <v>1238</v>
      </c>
      <c r="B543" s="154" t="s">
        <v>1237</v>
      </c>
      <c r="C543" s="154" t="s">
        <v>237</v>
      </c>
      <c r="D543" s="149">
        <v>7.47</v>
      </c>
      <c r="E543" s="149">
        <v>38.130000000000003</v>
      </c>
      <c r="F543" s="149">
        <v>55.55</v>
      </c>
      <c r="G543" s="149">
        <v>98.97</v>
      </c>
    </row>
    <row r="544" spans="1:7" x14ac:dyDescent="0.2">
      <c r="A544" s="165" t="s">
        <v>474</v>
      </c>
      <c r="B544" s="165" t="s">
        <v>475</v>
      </c>
      <c r="C544" s="165" t="s">
        <v>236</v>
      </c>
      <c r="D544" s="164">
        <v>15.78</v>
      </c>
      <c r="E544" s="164">
        <v>34.299999999999997</v>
      </c>
      <c r="F544" s="164">
        <v>73.58</v>
      </c>
      <c r="G544" s="164">
        <v>96.48</v>
      </c>
    </row>
    <row r="545" spans="1:7" x14ac:dyDescent="0.2">
      <c r="A545" s="165" t="s">
        <v>476</v>
      </c>
      <c r="B545" s="165" t="s">
        <v>477</v>
      </c>
      <c r="C545" s="165" t="s">
        <v>236</v>
      </c>
      <c r="D545" s="164">
        <v>13.01</v>
      </c>
      <c r="E545" s="164">
        <v>30.69</v>
      </c>
      <c r="F545" s="164">
        <v>64.17</v>
      </c>
      <c r="G545" s="164">
        <v>98.07</v>
      </c>
    </row>
    <row r="546" spans="1:7" x14ac:dyDescent="0.2">
      <c r="A546" s="165" t="s">
        <v>478</v>
      </c>
      <c r="B546" s="165" t="s">
        <v>479</v>
      </c>
      <c r="C546" s="165" t="s">
        <v>236</v>
      </c>
      <c r="D546" s="164">
        <v>20.39</v>
      </c>
      <c r="E546" s="164">
        <v>41.84</v>
      </c>
      <c r="F546" s="164">
        <v>75.930000000000007</v>
      </c>
      <c r="G546" s="164">
        <v>97.75</v>
      </c>
    </row>
    <row r="547" spans="1:7" x14ac:dyDescent="0.2">
      <c r="A547" s="154" t="s">
        <v>1236</v>
      </c>
      <c r="B547" s="154" t="s">
        <v>1072</v>
      </c>
      <c r="C547" s="154" t="s">
        <v>237</v>
      </c>
      <c r="D547" s="149">
        <v>21.95</v>
      </c>
      <c r="E547" s="149">
        <v>46.55</v>
      </c>
      <c r="F547" s="149">
        <v>72.040000000000006</v>
      </c>
      <c r="G547" s="149">
        <v>97.45</v>
      </c>
    </row>
    <row r="548" spans="1:7" x14ac:dyDescent="0.2">
      <c r="A548" s="165" t="s">
        <v>480</v>
      </c>
      <c r="B548" s="165" t="s">
        <v>481</v>
      </c>
      <c r="C548" s="165" t="s">
        <v>236</v>
      </c>
      <c r="D548" s="164">
        <v>11.17</v>
      </c>
      <c r="E548" s="164">
        <v>36.81</v>
      </c>
      <c r="F548" s="164">
        <v>66.260000000000005</v>
      </c>
      <c r="G548" s="164">
        <v>96.54</v>
      </c>
    </row>
    <row r="549" spans="1:7" x14ac:dyDescent="0.2">
      <c r="A549" s="165" t="s">
        <v>482</v>
      </c>
      <c r="B549" s="165" t="s">
        <v>483</v>
      </c>
      <c r="C549" s="165" t="s">
        <v>236</v>
      </c>
      <c r="D549" s="164">
        <v>11.74</v>
      </c>
      <c r="E549" s="164">
        <v>39.6</v>
      </c>
      <c r="F549" s="164">
        <v>67.87</v>
      </c>
      <c r="G549" s="164">
        <v>98.76</v>
      </c>
    </row>
    <row r="550" spans="1:7" x14ac:dyDescent="0.2">
      <c r="A550" s="165" t="s">
        <v>484</v>
      </c>
      <c r="B550" s="165" t="s">
        <v>485</v>
      </c>
      <c r="C550" s="165" t="s">
        <v>236</v>
      </c>
      <c r="D550" s="164">
        <v>16.329999999999998</v>
      </c>
      <c r="E550" s="164">
        <v>47.15</v>
      </c>
      <c r="F550" s="164">
        <v>73.569999999999993</v>
      </c>
      <c r="G550" s="164">
        <v>99.41</v>
      </c>
    </row>
    <row r="551" spans="1:7" x14ac:dyDescent="0.2">
      <c r="A551" s="165" t="s">
        <v>486</v>
      </c>
      <c r="B551" s="165" t="s">
        <v>487</v>
      </c>
      <c r="C551" s="165" t="s">
        <v>236</v>
      </c>
      <c r="D551" s="164">
        <v>8.86</v>
      </c>
      <c r="E551" s="164">
        <v>43.6</v>
      </c>
      <c r="F551" s="164">
        <v>73.16</v>
      </c>
      <c r="G551" s="164">
        <v>99.03</v>
      </c>
    </row>
    <row r="552" spans="1:7" x14ac:dyDescent="0.2">
      <c r="A552" s="154" t="s">
        <v>1235</v>
      </c>
      <c r="B552" s="154" t="s">
        <v>720</v>
      </c>
      <c r="C552" s="154" t="s">
        <v>237</v>
      </c>
      <c r="D552" s="149">
        <v>12.37</v>
      </c>
      <c r="E552" s="149">
        <v>41.65</v>
      </c>
      <c r="F552" s="149">
        <v>66.92</v>
      </c>
      <c r="G552" s="149">
        <v>98.2</v>
      </c>
    </row>
    <row r="553" spans="1:7" x14ac:dyDescent="0.2">
      <c r="A553" s="154" t="s">
        <v>1234</v>
      </c>
      <c r="B553" s="154" t="s">
        <v>1096</v>
      </c>
      <c r="C553" s="154" t="s">
        <v>237</v>
      </c>
      <c r="D553" s="149">
        <v>10.48</v>
      </c>
      <c r="E553" s="149">
        <v>31.64</v>
      </c>
      <c r="F553" s="149">
        <v>69.13</v>
      </c>
      <c r="G553" s="149">
        <v>97.9</v>
      </c>
    </row>
    <row r="554" spans="1:7" x14ac:dyDescent="0.2">
      <c r="A554" s="165" t="s">
        <v>488</v>
      </c>
      <c r="B554" s="165" t="s">
        <v>489</v>
      </c>
      <c r="C554" s="165" t="s">
        <v>236</v>
      </c>
      <c r="D554" s="164">
        <v>20.21</v>
      </c>
      <c r="E554" s="164">
        <v>46.68</v>
      </c>
      <c r="F554" s="164">
        <v>69</v>
      </c>
      <c r="G554" s="164">
        <v>97.76</v>
      </c>
    </row>
    <row r="555" spans="1:7" x14ac:dyDescent="0.2">
      <c r="A555" s="154" t="s">
        <v>1233</v>
      </c>
      <c r="B555" s="154" t="s">
        <v>1232</v>
      </c>
      <c r="C555" s="154" t="s">
        <v>237</v>
      </c>
      <c r="D555" s="149">
        <v>20.68</v>
      </c>
      <c r="E555" s="149">
        <v>33.72</v>
      </c>
      <c r="F555" s="149">
        <v>62.91</v>
      </c>
      <c r="G555" s="149">
        <v>96.25</v>
      </c>
    </row>
  </sheetData>
  <hyperlinks>
    <hyperlink ref="A3" r:id="rId1" xr:uid="{26FC2D83-79CB-47FC-BA76-886F6D535DDC}"/>
  </hyperlinks>
  <pageMargins left="0.70000000000000007" right="0.70000000000000007" top="0.75" bottom="0.75" header="0.30000000000000004" footer="0.30000000000000004"/>
  <pageSetup paperSize="9" fitToWidth="0" fitToHeight="0" orientation="portrait" r:id="rId2"/>
  <tableParts count="3">
    <tablePart r:id="rId3"/>
    <tablePart r:id="rId4"/>
    <tablePart r:id="rId5"/>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995112-3C1B-4CD2-ADCA-76BC3E1DB97F}">
  <dimension ref="A1:M51"/>
  <sheetViews>
    <sheetView workbookViewId="0"/>
  </sheetViews>
  <sheetFormatPr defaultColWidth="9" defaultRowHeight="15" x14ac:dyDescent="0.25"/>
  <cols>
    <col min="1" max="1" width="35.125" style="175" customWidth="1"/>
    <col min="2" max="2" width="16.625" style="175" customWidth="1"/>
    <col min="3" max="3" width="14.75" style="175" customWidth="1"/>
    <col min="4" max="4" width="12.25" style="175" customWidth="1"/>
    <col min="5" max="5" width="20" style="175" customWidth="1"/>
    <col min="6" max="11" width="10.25" style="175" bestFit="1" customWidth="1"/>
    <col min="12" max="12" width="9" style="175" customWidth="1"/>
    <col min="13" max="16384" width="9" style="175"/>
  </cols>
  <sheetData>
    <row r="1" spans="1:13" ht="19.5" x14ac:dyDescent="0.3">
      <c r="A1" s="205" t="s">
        <v>2008</v>
      </c>
    </row>
    <row r="2" spans="1:13" x14ac:dyDescent="0.25">
      <c r="A2" s="204" t="s">
        <v>2078</v>
      </c>
      <c r="M2" s="203"/>
    </row>
    <row r="3" spans="1:13" x14ac:dyDescent="0.25">
      <c r="A3" s="202" t="s">
        <v>1230</v>
      </c>
    </row>
    <row r="4" spans="1:13" x14ac:dyDescent="0.25">
      <c r="A4" s="201"/>
    </row>
    <row r="5" spans="1:13" x14ac:dyDescent="0.25">
      <c r="A5" s="182" t="s">
        <v>2007</v>
      </c>
    </row>
    <row r="6" spans="1:13" ht="38.25" x14ac:dyDescent="0.25">
      <c r="A6" s="180" t="s">
        <v>247</v>
      </c>
      <c r="B6" s="159" t="s">
        <v>1226</v>
      </c>
      <c r="C6" s="159" t="s">
        <v>1225</v>
      </c>
      <c r="D6" s="159"/>
      <c r="E6" s="159"/>
      <c r="F6" s="159"/>
    </row>
    <row r="7" spans="1:13" x14ac:dyDescent="0.25">
      <c r="A7" s="186" t="s">
        <v>492</v>
      </c>
      <c r="B7" s="200">
        <v>26</v>
      </c>
      <c r="C7" s="199">
        <v>45.62</v>
      </c>
      <c r="D7" s="199"/>
      <c r="E7" s="199"/>
      <c r="F7" s="198"/>
      <c r="G7" s="188"/>
      <c r="H7" s="188"/>
      <c r="I7" s="188"/>
      <c r="J7" s="188"/>
      <c r="K7" s="188"/>
      <c r="L7" s="188"/>
    </row>
    <row r="8" spans="1:13" x14ac:dyDescent="0.25">
      <c r="A8" s="186" t="s">
        <v>493</v>
      </c>
      <c r="B8" s="200">
        <v>41</v>
      </c>
      <c r="C8" s="199">
        <v>52.88</v>
      </c>
      <c r="D8" s="199"/>
      <c r="E8" s="199"/>
      <c r="F8" s="198"/>
      <c r="G8" s="181"/>
      <c r="H8" s="181"/>
      <c r="I8" s="181"/>
      <c r="J8" s="181"/>
      <c r="K8" s="181"/>
      <c r="L8" s="181"/>
    </row>
    <row r="9" spans="1:13" x14ac:dyDescent="0.25">
      <c r="A9" s="184" t="s">
        <v>235</v>
      </c>
      <c r="B9" s="197">
        <v>67</v>
      </c>
      <c r="C9" s="193">
        <v>50.06</v>
      </c>
      <c r="D9" s="193"/>
      <c r="E9" s="193"/>
      <c r="F9" s="196"/>
      <c r="G9" s="181"/>
      <c r="H9" s="181"/>
      <c r="I9" s="181"/>
      <c r="J9" s="181"/>
      <c r="K9" s="181"/>
      <c r="L9" s="181"/>
    </row>
    <row r="10" spans="1:13" x14ac:dyDescent="0.25">
      <c r="A10" s="182"/>
      <c r="B10" s="181"/>
      <c r="C10" s="181"/>
      <c r="D10" s="181"/>
      <c r="E10" s="181"/>
      <c r="F10" s="181"/>
      <c r="G10" s="181"/>
      <c r="H10" s="181"/>
      <c r="I10" s="181"/>
      <c r="J10" s="181"/>
      <c r="K10" s="181"/>
    </row>
    <row r="11" spans="1:13" x14ac:dyDescent="0.25">
      <c r="A11" s="182" t="s">
        <v>2006</v>
      </c>
      <c r="B11" s="181"/>
      <c r="C11" s="181"/>
      <c r="D11" s="181"/>
      <c r="E11" s="181"/>
      <c r="F11" s="181"/>
      <c r="G11" s="181"/>
      <c r="H11" s="181"/>
      <c r="I11" s="181"/>
      <c r="J11" s="181"/>
      <c r="K11" s="181"/>
    </row>
    <row r="12" spans="1:13" ht="38.25" x14ac:dyDescent="0.25">
      <c r="A12" s="180" t="s">
        <v>247</v>
      </c>
      <c r="B12" s="159" t="s">
        <v>1226</v>
      </c>
      <c r="C12" s="159" t="s">
        <v>1225</v>
      </c>
      <c r="D12" s="159"/>
      <c r="E12" s="188"/>
      <c r="F12" s="188"/>
      <c r="G12" s="188"/>
      <c r="H12" s="188"/>
      <c r="I12" s="188"/>
      <c r="J12" s="188"/>
      <c r="K12" s="188"/>
      <c r="L12" s="188"/>
    </row>
    <row r="13" spans="1:13" x14ac:dyDescent="0.25">
      <c r="A13" s="179" t="s">
        <v>492</v>
      </c>
      <c r="B13" s="195">
        <v>18</v>
      </c>
      <c r="C13" s="178">
        <v>51.980000000000004</v>
      </c>
      <c r="D13" s="178"/>
      <c r="E13" s="178"/>
      <c r="F13" s="178"/>
      <c r="G13" s="181"/>
      <c r="H13" s="181"/>
      <c r="I13" s="181"/>
      <c r="J13" s="181"/>
      <c r="K13" s="181"/>
      <c r="L13" s="181"/>
    </row>
    <row r="14" spans="1:13" x14ac:dyDescent="0.25">
      <c r="A14" s="179" t="s">
        <v>493</v>
      </c>
      <c r="B14" s="195">
        <v>34</v>
      </c>
      <c r="C14" s="178">
        <v>53.68</v>
      </c>
      <c r="D14" s="178"/>
      <c r="E14" s="178"/>
      <c r="F14" s="178"/>
      <c r="G14" s="181"/>
      <c r="H14" s="181"/>
      <c r="I14" s="181"/>
      <c r="J14" s="181"/>
      <c r="K14" s="181"/>
      <c r="L14" s="181"/>
    </row>
    <row r="15" spans="1:13" x14ac:dyDescent="0.25">
      <c r="A15" s="177" t="s">
        <v>236</v>
      </c>
      <c r="B15" s="194">
        <v>52</v>
      </c>
      <c r="C15" s="193">
        <v>53.09</v>
      </c>
      <c r="D15" s="189"/>
      <c r="E15" s="189"/>
      <c r="F15" s="189"/>
      <c r="G15" s="181"/>
      <c r="H15" s="181"/>
      <c r="I15" s="181"/>
      <c r="J15" s="181"/>
      <c r="K15" s="181"/>
      <c r="L15" s="181"/>
    </row>
    <row r="16" spans="1:13" x14ac:dyDescent="0.25">
      <c r="A16" s="192"/>
      <c r="B16" s="189"/>
      <c r="C16" s="189"/>
      <c r="D16" s="189"/>
      <c r="E16" s="189"/>
      <c r="F16" s="190"/>
      <c r="G16" s="190"/>
      <c r="H16" s="190"/>
      <c r="I16" s="190"/>
      <c r="J16" s="190"/>
      <c r="K16" s="190"/>
    </row>
    <row r="17" spans="1:11" x14ac:dyDescent="0.25">
      <c r="A17" s="182" t="s">
        <v>2005</v>
      </c>
      <c r="B17" s="187"/>
      <c r="C17" s="187"/>
      <c r="D17" s="187"/>
      <c r="E17" s="187"/>
      <c r="F17" s="187"/>
      <c r="G17" s="187"/>
      <c r="H17" s="187"/>
      <c r="I17" s="187"/>
      <c r="J17" s="187"/>
      <c r="K17" s="187"/>
    </row>
    <row r="18" spans="1:11" x14ac:dyDescent="0.25">
      <c r="A18" s="180" t="s">
        <v>247</v>
      </c>
      <c r="B18" s="159" t="s">
        <v>506</v>
      </c>
      <c r="C18" s="159" t="s">
        <v>507</v>
      </c>
      <c r="D18" s="188" t="s">
        <v>508</v>
      </c>
      <c r="E18" s="188" t="s">
        <v>509</v>
      </c>
    </row>
    <row r="19" spans="1:11" x14ac:dyDescent="0.25">
      <c r="A19" s="186" t="s">
        <v>492</v>
      </c>
      <c r="B19" s="178">
        <v>11.3</v>
      </c>
      <c r="C19" s="178">
        <v>32.03</v>
      </c>
      <c r="D19" s="178">
        <v>59.71</v>
      </c>
      <c r="E19" s="178">
        <v>97.65</v>
      </c>
    </row>
    <row r="20" spans="1:11" x14ac:dyDescent="0.25">
      <c r="A20" s="186" t="s">
        <v>493</v>
      </c>
      <c r="B20" s="178">
        <v>11.67</v>
      </c>
      <c r="C20" s="178">
        <v>35.090000000000003</v>
      </c>
      <c r="D20" s="178">
        <v>62.18</v>
      </c>
      <c r="E20" s="178">
        <v>98.89</v>
      </c>
    </row>
    <row r="21" spans="1:11" x14ac:dyDescent="0.25">
      <c r="A21" s="184" t="s">
        <v>235</v>
      </c>
      <c r="B21" s="189">
        <v>11.53</v>
      </c>
      <c r="C21" s="189">
        <v>33.9</v>
      </c>
      <c r="D21" s="189">
        <v>61.22</v>
      </c>
      <c r="E21" s="189">
        <v>98.41</v>
      </c>
    </row>
    <row r="22" spans="1:11" x14ac:dyDescent="0.25">
      <c r="A22" s="183"/>
      <c r="B22" s="181"/>
      <c r="C22" s="181"/>
      <c r="D22" s="181"/>
      <c r="E22" s="181"/>
    </row>
    <row r="23" spans="1:11" x14ac:dyDescent="0.25">
      <c r="A23" s="182" t="s">
        <v>2004</v>
      </c>
      <c r="B23" s="181"/>
      <c r="C23" s="181"/>
      <c r="D23" s="181"/>
      <c r="E23" s="181"/>
    </row>
    <row r="24" spans="1:11" x14ac:dyDescent="0.25">
      <c r="A24" s="180" t="s">
        <v>247</v>
      </c>
      <c r="B24" s="159" t="s">
        <v>506</v>
      </c>
      <c r="C24" s="159" t="s">
        <v>507</v>
      </c>
      <c r="D24" s="188" t="s">
        <v>508</v>
      </c>
      <c r="E24" s="188" t="s">
        <v>509</v>
      </c>
    </row>
    <row r="25" spans="1:11" x14ac:dyDescent="0.25">
      <c r="A25" s="179" t="s">
        <v>492</v>
      </c>
      <c r="B25" s="178">
        <v>14.870000000000001</v>
      </c>
      <c r="C25" s="178">
        <v>37.340000000000003</v>
      </c>
      <c r="D25" s="178">
        <v>67.77</v>
      </c>
      <c r="E25" s="178">
        <v>98.31</v>
      </c>
    </row>
    <row r="26" spans="1:11" x14ac:dyDescent="0.25">
      <c r="A26" s="179" t="s">
        <v>493</v>
      </c>
      <c r="B26" s="178">
        <v>14.27</v>
      </c>
      <c r="C26" s="178">
        <v>37.72</v>
      </c>
      <c r="D26" s="178">
        <v>66.44</v>
      </c>
      <c r="E26" s="178">
        <v>98.34</v>
      </c>
    </row>
    <row r="27" spans="1:11" x14ac:dyDescent="0.25">
      <c r="A27" s="177" t="s">
        <v>236</v>
      </c>
      <c r="B27" s="191">
        <v>14.47</v>
      </c>
      <c r="C27" s="191">
        <v>37.590000000000003</v>
      </c>
      <c r="D27" s="191">
        <v>66.900000000000006</v>
      </c>
      <c r="E27" s="191">
        <v>98.33</v>
      </c>
    </row>
    <row r="28" spans="1:11" x14ac:dyDescent="0.25">
      <c r="A28" s="183"/>
      <c r="B28" s="190"/>
      <c r="C28" s="190"/>
      <c r="D28" s="190"/>
      <c r="E28" s="190"/>
    </row>
    <row r="29" spans="1:11" x14ac:dyDescent="0.25">
      <c r="A29" s="182" t="s">
        <v>2003</v>
      </c>
      <c r="B29" s="187"/>
      <c r="C29" s="187"/>
      <c r="D29" s="187"/>
      <c r="E29" s="187"/>
      <c r="F29" s="187"/>
      <c r="G29" s="187"/>
      <c r="H29" s="187"/>
      <c r="I29" s="187"/>
      <c r="J29" s="187"/>
      <c r="K29" s="187"/>
    </row>
    <row r="30" spans="1:11" x14ac:dyDescent="0.25">
      <c r="A30" s="180" t="s">
        <v>247</v>
      </c>
      <c r="B30" s="159" t="s">
        <v>510</v>
      </c>
      <c r="C30" s="159" t="s">
        <v>511</v>
      </c>
      <c r="D30" s="188" t="s">
        <v>512</v>
      </c>
      <c r="E30" s="188" t="s">
        <v>513</v>
      </c>
    </row>
    <row r="31" spans="1:11" x14ac:dyDescent="0.25">
      <c r="A31" s="186" t="s">
        <v>492</v>
      </c>
      <c r="B31" s="178">
        <v>39.450000000000003</v>
      </c>
      <c r="C31" s="178">
        <v>43.02</v>
      </c>
      <c r="D31" s="178">
        <v>47.27</v>
      </c>
      <c r="E31" s="178">
        <v>65.72</v>
      </c>
    </row>
    <row r="32" spans="1:11" x14ac:dyDescent="0.25">
      <c r="A32" s="186" t="s">
        <v>493</v>
      </c>
      <c r="B32" s="178">
        <v>49.230000000000004</v>
      </c>
      <c r="C32" s="178">
        <v>49.52</v>
      </c>
      <c r="D32" s="178">
        <v>53.36</v>
      </c>
      <c r="E32" s="178">
        <v>74.97</v>
      </c>
    </row>
    <row r="33" spans="1:5" x14ac:dyDescent="0.25">
      <c r="A33" s="184" t="s">
        <v>235</v>
      </c>
      <c r="B33" s="189">
        <v>45.44</v>
      </c>
      <c r="C33" s="189">
        <v>47</v>
      </c>
      <c r="D33" s="189">
        <v>51</v>
      </c>
      <c r="E33" s="189">
        <v>71.38</v>
      </c>
    </row>
    <row r="34" spans="1:5" x14ac:dyDescent="0.25">
      <c r="A34" s="183"/>
      <c r="B34" s="181"/>
      <c r="C34" s="181"/>
      <c r="D34" s="181"/>
      <c r="E34" s="181"/>
    </row>
    <row r="35" spans="1:5" x14ac:dyDescent="0.25">
      <c r="A35" s="182" t="s">
        <v>2002</v>
      </c>
      <c r="B35" s="181"/>
      <c r="C35" s="181"/>
      <c r="D35" s="181"/>
      <c r="E35" s="181"/>
    </row>
    <row r="36" spans="1:5" x14ac:dyDescent="0.25">
      <c r="A36" s="180" t="s">
        <v>247</v>
      </c>
      <c r="B36" s="159" t="s">
        <v>510</v>
      </c>
      <c r="C36" s="159" t="s">
        <v>511</v>
      </c>
      <c r="D36" s="188" t="s">
        <v>512</v>
      </c>
      <c r="E36" s="188" t="s">
        <v>513</v>
      </c>
    </row>
    <row r="37" spans="1:5" x14ac:dyDescent="0.25">
      <c r="A37" s="179" t="s">
        <v>492</v>
      </c>
      <c r="B37" s="178">
        <v>45.09</v>
      </c>
      <c r="C37" s="178">
        <v>48.4</v>
      </c>
      <c r="D37" s="178">
        <v>51</v>
      </c>
      <c r="E37" s="178">
        <v>70.56</v>
      </c>
    </row>
    <row r="38" spans="1:5" x14ac:dyDescent="0.25">
      <c r="A38" s="179" t="s">
        <v>493</v>
      </c>
      <c r="B38" s="178">
        <v>49.660000000000004</v>
      </c>
      <c r="C38" s="178">
        <v>47.31</v>
      </c>
      <c r="D38" s="178">
        <v>53.38</v>
      </c>
      <c r="E38" s="178">
        <v>74.2</v>
      </c>
    </row>
    <row r="39" spans="1:5" x14ac:dyDescent="0.25">
      <c r="A39" s="177" t="s">
        <v>236</v>
      </c>
      <c r="B39" s="176">
        <v>48.08</v>
      </c>
      <c r="C39" s="176">
        <v>47.68</v>
      </c>
      <c r="D39" s="176">
        <v>52.56</v>
      </c>
      <c r="E39" s="176">
        <v>72.94</v>
      </c>
    </row>
    <row r="41" spans="1:5" x14ac:dyDescent="0.25">
      <c r="A41" s="182" t="s">
        <v>2001</v>
      </c>
      <c r="B41" s="187"/>
      <c r="C41" s="187"/>
      <c r="D41" s="187"/>
    </row>
    <row r="42" spans="1:5" x14ac:dyDescent="0.25">
      <c r="A42" s="180" t="s">
        <v>247</v>
      </c>
      <c r="B42" s="159" t="s">
        <v>518</v>
      </c>
      <c r="C42" s="159" t="s">
        <v>519</v>
      </c>
      <c r="D42" s="159"/>
    </row>
    <row r="43" spans="1:5" x14ac:dyDescent="0.25">
      <c r="A43" s="186" t="s">
        <v>492</v>
      </c>
      <c r="B43" s="185">
        <v>34.69</v>
      </c>
      <c r="C43" s="185">
        <v>97.01</v>
      </c>
      <c r="D43" s="185"/>
    </row>
    <row r="44" spans="1:5" x14ac:dyDescent="0.25">
      <c r="A44" s="186" t="s">
        <v>493</v>
      </c>
      <c r="B44" s="185">
        <v>38.35</v>
      </c>
      <c r="C44" s="185">
        <v>98.65</v>
      </c>
      <c r="D44" s="185"/>
    </row>
    <row r="45" spans="1:5" x14ac:dyDescent="0.25">
      <c r="A45" s="184" t="s">
        <v>235</v>
      </c>
      <c r="B45" s="176">
        <v>36.93</v>
      </c>
      <c r="C45" s="176">
        <v>98.02</v>
      </c>
      <c r="D45" s="176"/>
    </row>
    <row r="46" spans="1:5" x14ac:dyDescent="0.25">
      <c r="A46" s="183"/>
      <c r="B46" s="178"/>
      <c r="C46" s="178"/>
      <c r="D46" s="178"/>
    </row>
    <row r="47" spans="1:5" x14ac:dyDescent="0.25">
      <c r="A47" s="182" t="s">
        <v>2000</v>
      </c>
      <c r="B47" s="181"/>
      <c r="C47" s="181"/>
      <c r="D47" s="181"/>
    </row>
    <row r="48" spans="1:5" x14ac:dyDescent="0.25">
      <c r="A48" s="180" t="s">
        <v>247</v>
      </c>
      <c r="B48" s="159" t="s">
        <v>518</v>
      </c>
      <c r="C48" s="159" t="s">
        <v>519</v>
      </c>
      <c r="D48" s="159"/>
    </row>
    <row r="49" spans="1:4" x14ac:dyDescent="0.25">
      <c r="A49" s="179" t="s">
        <v>492</v>
      </c>
      <c r="B49" s="178">
        <v>41.230000000000004</v>
      </c>
      <c r="C49" s="178">
        <v>97.51</v>
      </c>
      <c r="D49" s="178"/>
    </row>
    <row r="50" spans="1:4" x14ac:dyDescent="0.25">
      <c r="A50" s="179" t="s">
        <v>493</v>
      </c>
      <c r="B50" s="178">
        <v>41.95</v>
      </c>
      <c r="C50" s="178">
        <v>97.65</v>
      </c>
      <c r="D50" s="178"/>
    </row>
    <row r="51" spans="1:4" x14ac:dyDescent="0.25">
      <c r="A51" s="177" t="s">
        <v>236</v>
      </c>
      <c r="B51" s="176">
        <v>41.7</v>
      </c>
      <c r="C51" s="176">
        <v>97.600000000000009</v>
      </c>
      <c r="D51" s="176"/>
    </row>
  </sheetData>
  <hyperlinks>
    <hyperlink ref="A3" r:id="rId1" xr:uid="{11260C35-DDBD-422D-9BEB-E8ECC2C48883}"/>
  </hyperlinks>
  <pageMargins left="0.7" right="0.7" top="0.75" bottom="0.75" header="0.3" footer="0.3"/>
  <tableParts count="8">
    <tablePart r:id="rId2"/>
    <tablePart r:id="rId3"/>
    <tablePart r:id="rId4"/>
    <tablePart r:id="rId5"/>
    <tablePart r:id="rId6"/>
    <tablePart r:id="rId7"/>
    <tablePart r:id="rId8"/>
    <tablePart r:id="rId9"/>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FB8401-163C-4D57-A867-794E11E6E58D}">
  <dimension ref="A1:P555"/>
  <sheetViews>
    <sheetView workbookViewId="0"/>
  </sheetViews>
  <sheetFormatPr defaultColWidth="8.375" defaultRowHeight="14.25" x14ac:dyDescent="0.2"/>
  <cols>
    <col min="1" max="1" width="17" style="139" customWidth="1"/>
    <col min="2" max="2" width="32.75" style="139" customWidth="1"/>
    <col min="3" max="3" width="27.25" style="139" customWidth="1"/>
    <col min="4" max="4" width="16.25" style="139" customWidth="1"/>
    <col min="5" max="5" width="15.125" style="139" customWidth="1"/>
    <col min="6" max="6" width="12.125" style="139" customWidth="1"/>
    <col min="7" max="7" width="20" style="139" customWidth="1"/>
    <col min="8" max="8" width="10.125" style="139" bestFit="1" customWidth="1"/>
    <col min="9" max="10" width="12.25" style="139" customWidth="1"/>
    <col min="11" max="11" width="12" style="139" customWidth="1"/>
    <col min="12" max="12" width="11.375" style="139" customWidth="1"/>
    <col min="13" max="13" width="17.125" style="139" customWidth="1"/>
    <col min="14" max="14" width="14.375" style="139" customWidth="1"/>
    <col min="15" max="15" width="13" style="139" customWidth="1"/>
    <col min="16" max="16" width="9.375" style="139" customWidth="1"/>
    <col min="17" max="17" width="8.375" style="139" customWidth="1"/>
    <col min="18" max="16384" width="8.375" style="139"/>
  </cols>
  <sheetData>
    <row r="1" spans="1:12" ht="19.5" x14ac:dyDescent="0.2">
      <c r="A1" s="163" t="s">
        <v>2009</v>
      </c>
    </row>
    <row r="2" spans="1:12" x14ac:dyDescent="0.2">
      <c r="A2" s="139" t="s">
        <v>2079</v>
      </c>
      <c r="L2" s="162"/>
    </row>
    <row r="3" spans="1:12" x14ac:dyDescent="0.2">
      <c r="A3" s="98" t="s">
        <v>1230</v>
      </c>
    </row>
    <row r="4" spans="1:12" x14ac:dyDescent="0.2">
      <c r="A4" s="98"/>
    </row>
    <row r="5" spans="1:12" ht="15" x14ac:dyDescent="0.2">
      <c r="A5" s="147" t="s">
        <v>1997</v>
      </c>
    </row>
    <row r="6" spans="1:12" s="147" customFormat="1" ht="15" x14ac:dyDescent="0.2">
      <c r="A6" s="145" t="s">
        <v>245</v>
      </c>
      <c r="B6" s="145" t="s">
        <v>520</v>
      </c>
      <c r="C6" s="145" t="s">
        <v>1117</v>
      </c>
      <c r="D6" s="144" t="s">
        <v>518</v>
      </c>
      <c r="E6" s="144" t="s">
        <v>519</v>
      </c>
      <c r="F6" s="144" t="s">
        <v>522</v>
      </c>
    </row>
    <row r="7" spans="1:12" s="154" customFormat="1" ht="12.75" x14ac:dyDescent="0.2">
      <c r="A7" s="171" t="s">
        <v>250</v>
      </c>
      <c r="B7" s="171" t="s">
        <v>251</v>
      </c>
      <c r="C7" s="171" t="s">
        <v>235</v>
      </c>
      <c r="D7" s="170">
        <v>33.130000000000003</v>
      </c>
      <c r="E7" s="170">
        <v>98.78</v>
      </c>
      <c r="F7" s="170">
        <v>45.51</v>
      </c>
    </row>
    <row r="8" spans="1:12" s="154" customFormat="1" ht="12.75" x14ac:dyDescent="0.2">
      <c r="A8" s="171" t="s">
        <v>253</v>
      </c>
      <c r="B8" s="171" t="s">
        <v>254</v>
      </c>
      <c r="C8" s="171" t="s">
        <v>235</v>
      </c>
      <c r="D8" s="170">
        <v>38.67</v>
      </c>
      <c r="E8" s="170">
        <v>98.19</v>
      </c>
      <c r="F8" s="170">
        <v>47.78</v>
      </c>
    </row>
    <row r="9" spans="1:12" s="154" customFormat="1" ht="12.75" x14ac:dyDescent="0.2">
      <c r="A9" s="171" t="s">
        <v>255</v>
      </c>
      <c r="B9" s="171" t="s">
        <v>256</v>
      </c>
      <c r="C9" s="171" t="s">
        <v>235</v>
      </c>
      <c r="D9" s="170">
        <v>41.21</v>
      </c>
      <c r="E9" s="170">
        <v>98.52</v>
      </c>
      <c r="F9" s="170">
        <v>46.16</v>
      </c>
    </row>
    <row r="10" spans="1:12" s="154" customFormat="1" ht="12.75" x14ac:dyDescent="0.2">
      <c r="A10" s="171" t="s">
        <v>257</v>
      </c>
      <c r="B10" s="171" t="s">
        <v>258</v>
      </c>
      <c r="C10" s="171" t="s">
        <v>235</v>
      </c>
      <c r="D10" s="170">
        <v>37.76</v>
      </c>
      <c r="E10" s="170">
        <v>97.63</v>
      </c>
      <c r="F10" s="170">
        <v>52.18</v>
      </c>
    </row>
    <row r="11" spans="1:12" s="154" customFormat="1" ht="12.75" x14ac:dyDescent="0.2">
      <c r="A11" s="171" t="s">
        <v>259</v>
      </c>
      <c r="B11" s="171" t="s">
        <v>260</v>
      </c>
      <c r="C11" s="171" t="s">
        <v>235</v>
      </c>
      <c r="D11" s="170">
        <v>32.840000000000003</v>
      </c>
      <c r="E11" s="170">
        <v>99.19</v>
      </c>
      <c r="F11" s="170">
        <v>48.24</v>
      </c>
    </row>
    <row r="12" spans="1:12" s="154" customFormat="1" ht="12.75" x14ac:dyDescent="0.2">
      <c r="A12" s="171" t="s">
        <v>261</v>
      </c>
      <c r="B12" s="171" t="s">
        <v>262</v>
      </c>
      <c r="C12" s="171" t="s">
        <v>235</v>
      </c>
      <c r="D12" s="170">
        <v>33.840000000000003</v>
      </c>
      <c r="E12" s="170">
        <v>97.52</v>
      </c>
      <c r="F12" s="170">
        <v>46.43</v>
      </c>
    </row>
    <row r="13" spans="1:12" s="154" customFormat="1" ht="12.75" x14ac:dyDescent="0.2">
      <c r="A13" s="171" t="s">
        <v>263</v>
      </c>
      <c r="B13" s="171" t="s">
        <v>264</v>
      </c>
      <c r="C13" s="171" t="s">
        <v>235</v>
      </c>
      <c r="D13" s="170">
        <v>32.56</v>
      </c>
      <c r="E13" s="170">
        <v>98.57</v>
      </c>
      <c r="F13" s="170">
        <v>52.4</v>
      </c>
    </row>
    <row r="14" spans="1:12" s="154" customFormat="1" ht="12.75" x14ac:dyDescent="0.2">
      <c r="A14" s="171" t="s">
        <v>265</v>
      </c>
      <c r="B14" s="171" t="s">
        <v>266</v>
      </c>
      <c r="C14" s="171" t="s">
        <v>235</v>
      </c>
      <c r="D14" s="170">
        <v>40</v>
      </c>
      <c r="E14" s="207">
        <v>98.63</v>
      </c>
      <c r="F14" s="170">
        <v>58.74</v>
      </c>
    </row>
    <row r="15" spans="1:12" s="154" customFormat="1" ht="12.75" x14ac:dyDescent="0.2">
      <c r="A15" s="171" t="s">
        <v>267</v>
      </c>
      <c r="B15" s="171" t="s">
        <v>268</v>
      </c>
      <c r="C15" s="171" t="s">
        <v>235</v>
      </c>
      <c r="D15" s="170">
        <v>35.380000000000003</v>
      </c>
      <c r="E15" s="170">
        <v>98.31</v>
      </c>
      <c r="F15" s="170">
        <v>48.52</v>
      </c>
    </row>
    <row r="16" spans="1:12" s="154" customFormat="1" ht="12.75" x14ac:dyDescent="0.2">
      <c r="A16" s="171" t="s">
        <v>269</v>
      </c>
      <c r="B16" s="171" t="s">
        <v>270</v>
      </c>
      <c r="C16" s="171" t="s">
        <v>235</v>
      </c>
      <c r="D16" s="170">
        <v>40.68</v>
      </c>
      <c r="E16" s="170">
        <v>99.24</v>
      </c>
      <c r="F16" s="170">
        <v>54.41</v>
      </c>
    </row>
    <row r="17" spans="1:6" s="154" customFormat="1" ht="12.75" x14ac:dyDescent="0.2">
      <c r="A17" s="171" t="s">
        <v>272</v>
      </c>
      <c r="B17" s="171" t="s">
        <v>273</v>
      </c>
      <c r="C17" s="171" t="s">
        <v>235</v>
      </c>
      <c r="D17" s="170">
        <v>44.62</v>
      </c>
      <c r="E17" s="170">
        <v>99.02</v>
      </c>
      <c r="F17" s="170">
        <v>57.4</v>
      </c>
    </row>
    <row r="18" spans="1:6" s="154" customFormat="1" ht="12.75" x14ac:dyDescent="0.2">
      <c r="A18" s="171" t="s">
        <v>274</v>
      </c>
      <c r="B18" s="171" t="s">
        <v>275</v>
      </c>
      <c r="C18" s="171" t="s">
        <v>235</v>
      </c>
      <c r="D18" s="170">
        <v>33.619999999999997</v>
      </c>
      <c r="E18" s="170">
        <v>98.7</v>
      </c>
      <c r="F18" s="170">
        <v>47.42</v>
      </c>
    </row>
    <row r="19" spans="1:6" s="154" customFormat="1" ht="12.75" x14ac:dyDescent="0.2">
      <c r="A19" s="171" t="s">
        <v>276</v>
      </c>
      <c r="B19" s="171" t="s">
        <v>277</v>
      </c>
      <c r="C19" s="171" t="s">
        <v>235</v>
      </c>
      <c r="D19" s="170">
        <v>40.97</v>
      </c>
      <c r="E19" s="170">
        <v>98.68</v>
      </c>
      <c r="F19" s="170">
        <v>52.1</v>
      </c>
    </row>
    <row r="20" spans="1:6" s="154" customFormat="1" ht="12.75" x14ac:dyDescent="0.2">
      <c r="A20" s="171" t="s">
        <v>278</v>
      </c>
      <c r="B20" s="171" t="s">
        <v>279</v>
      </c>
      <c r="C20" s="171" t="s">
        <v>235</v>
      </c>
      <c r="D20" s="170">
        <v>40.619999999999997</v>
      </c>
      <c r="E20" s="170">
        <v>98.31</v>
      </c>
      <c r="F20" s="170">
        <v>51.56</v>
      </c>
    </row>
    <row r="21" spans="1:6" s="154" customFormat="1" ht="12.75" x14ac:dyDescent="0.2">
      <c r="A21" s="171" t="s">
        <v>280</v>
      </c>
      <c r="B21" s="171" t="s">
        <v>281</v>
      </c>
      <c r="C21" s="171" t="s">
        <v>235</v>
      </c>
      <c r="D21" s="170">
        <v>41.24</v>
      </c>
      <c r="E21" s="170">
        <v>99.06</v>
      </c>
      <c r="F21" s="170">
        <v>54.78</v>
      </c>
    </row>
    <row r="22" spans="1:6" s="154" customFormat="1" ht="12.75" x14ac:dyDescent="0.2">
      <c r="A22" s="171" t="s">
        <v>282</v>
      </c>
      <c r="B22" s="171" t="s">
        <v>283</v>
      </c>
      <c r="C22" s="171" t="s">
        <v>235</v>
      </c>
      <c r="D22" s="170">
        <v>38.270000000000003</v>
      </c>
      <c r="E22" s="170">
        <v>98.31</v>
      </c>
      <c r="F22" s="170">
        <v>50.35</v>
      </c>
    </row>
    <row r="23" spans="1:6" s="154" customFormat="1" ht="12.75" x14ac:dyDescent="0.2">
      <c r="A23" s="171" t="s">
        <v>284</v>
      </c>
      <c r="B23" s="171" t="s">
        <v>285</v>
      </c>
      <c r="C23" s="171" t="s">
        <v>235</v>
      </c>
      <c r="D23" s="170">
        <v>36.78</v>
      </c>
      <c r="E23" s="170">
        <v>97.94</v>
      </c>
      <c r="F23" s="170">
        <v>52.41</v>
      </c>
    </row>
    <row r="24" spans="1:6" s="154" customFormat="1" ht="12.75" x14ac:dyDescent="0.2">
      <c r="A24" s="171" t="s">
        <v>286</v>
      </c>
      <c r="B24" s="171" t="s">
        <v>287</v>
      </c>
      <c r="C24" s="171" t="s">
        <v>235</v>
      </c>
      <c r="D24" s="170">
        <v>31.97</v>
      </c>
      <c r="E24" s="170">
        <v>98.34</v>
      </c>
      <c r="F24" s="170">
        <v>47.72</v>
      </c>
    </row>
    <row r="25" spans="1:6" s="154" customFormat="1" ht="12.75" x14ac:dyDescent="0.2">
      <c r="A25" s="171" t="s">
        <v>288</v>
      </c>
      <c r="B25" s="171" t="s">
        <v>289</v>
      </c>
      <c r="C25" s="171" t="s">
        <v>235</v>
      </c>
      <c r="D25" s="170">
        <v>38.56</v>
      </c>
      <c r="E25" s="170">
        <v>98.05</v>
      </c>
      <c r="F25" s="170">
        <v>48.5</v>
      </c>
    </row>
    <row r="26" spans="1:6" s="154" customFormat="1" ht="12.75" x14ac:dyDescent="0.2">
      <c r="A26" s="171" t="s">
        <v>290</v>
      </c>
      <c r="B26" s="171" t="s">
        <v>291</v>
      </c>
      <c r="C26" s="171" t="s">
        <v>235</v>
      </c>
      <c r="D26" s="170">
        <v>37.67</v>
      </c>
      <c r="E26" s="170">
        <v>98.79</v>
      </c>
      <c r="F26" s="170">
        <v>57.2</v>
      </c>
    </row>
    <row r="27" spans="1:6" s="154" customFormat="1" ht="12.75" x14ac:dyDescent="0.2">
      <c r="A27" s="171" t="s">
        <v>292</v>
      </c>
      <c r="B27" s="171" t="s">
        <v>293</v>
      </c>
      <c r="C27" s="171" t="s">
        <v>235</v>
      </c>
      <c r="D27" s="170">
        <v>34.520000000000003</v>
      </c>
      <c r="E27" s="170">
        <v>98.71</v>
      </c>
      <c r="F27" s="170">
        <v>45.7</v>
      </c>
    </row>
    <row r="28" spans="1:6" s="154" customFormat="1" ht="12.75" x14ac:dyDescent="0.2">
      <c r="A28" s="171" t="s">
        <v>294</v>
      </c>
      <c r="B28" s="171" t="s">
        <v>295</v>
      </c>
      <c r="C28" s="171" t="s">
        <v>235</v>
      </c>
      <c r="D28" s="170">
        <v>44.47</v>
      </c>
      <c r="E28" s="170">
        <v>99.79</v>
      </c>
      <c r="F28" s="170">
        <v>65.040000000000006</v>
      </c>
    </row>
    <row r="29" spans="1:6" s="154" customFormat="1" ht="12.75" x14ac:dyDescent="0.2">
      <c r="A29" s="171" t="s">
        <v>296</v>
      </c>
      <c r="B29" s="171" t="s">
        <v>297</v>
      </c>
      <c r="C29" s="171" t="s">
        <v>235</v>
      </c>
      <c r="D29" s="170">
        <v>39.1</v>
      </c>
      <c r="E29" s="170">
        <v>98.44</v>
      </c>
      <c r="F29" s="170">
        <v>55.32</v>
      </c>
    </row>
    <row r="30" spans="1:6" s="154" customFormat="1" ht="12.75" x14ac:dyDescent="0.2">
      <c r="A30" s="171" t="s">
        <v>298</v>
      </c>
      <c r="B30" s="171" t="s">
        <v>299</v>
      </c>
      <c r="C30" s="171" t="s">
        <v>235</v>
      </c>
      <c r="D30" s="170">
        <v>33.1</v>
      </c>
      <c r="E30" s="170">
        <v>98.83</v>
      </c>
      <c r="F30" s="170">
        <v>47.64</v>
      </c>
    </row>
    <row r="31" spans="1:6" s="154" customFormat="1" ht="12.75" x14ac:dyDescent="0.2">
      <c r="A31" s="171" t="s">
        <v>300</v>
      </c>
      <c r="B31" s="171" t="s">
        <v>301</v>
      </c>
      <c r="C31" s="171" t="s">
        <v>235</v>
      </c>
      <c r="D31" s="170">
        <v>30.54</v>
      </c>
      <c r="E31" s="170">
        <v>98.01</v>
      </c>
      <c r="F31" s="170">
        <v>36.74</v>
      </c>
    </row>
    <row r="32" spans="1:6" s="154" customFormat="1" ht="12.75" x14ac:dyDescent="0.2">
      <c r="A32" s="171" t="s">
        <v>302</v>
      </c>
      <c r="B32" s="171" t="s">
        <v>303</v>
      </c>
      <c r="C32" s="171" t="s">
        <v>235</v>
      </c>
      <c r="D32" s="170">
        <v>48.1</v>
      </c>
      <c r="E32" s="170">
        <v>99.97</v>
      </c>
      <c r="F32" s="170">
        <v>57.45</v>
      </c>
    </row>
    <row r="33" spans="1:6" s="154" customFormat="1" ht="12.75" x14ac:dyDescent="0.2">
      <c r="A33" s="171" t="s">
        <v>304</v>
      </c>
      <c r="B33" s="171" t="s">
        <v>305</v>
      </c>
      <c r="C33" s="171" t="s">
        <v>235</v>
      </c>
      <c r="D33" s="170">
        <v>39.549999999999997</v>
      </c>
      <c r="E33" s="170">
        <v>99.66</v>
      </c>
      <c r="F33" s="170">
        <v>48.34</v>
      </c>
    </row>
    <row r="34" spans="1:6" s="154" customFormat="1" ht="12.75" x14ac:dyDescent="0.2">
      <c r="A34" s="171" t="s">
        <v>306</v>
      </c>
      <c r="B34" s="171" t="s">
        <v>307</v>
      </c>
      <c r="C34" s="171" t="s">
        <v>235</v>
      </c>
      <c r="D34" s="170">
        <v>46.56</v>
      </c>
      <c r="E34" s="170">
        <v>99.46</v>
      </c>
      <c r="F34" s="170">
        <v>62.96</v>
      </c>
    </row>
    <row r="35" spans="1:6" s="154" customFormat="1" ht="12.75" x14ac:dyDescent="0.2">
      <c r="A35" s="171" t="s">
        <v>308</v>
      </c>
      <c r="B35" s="171" t="s">
        <v>309</v>
      </c>
      <c r="C35" s="171" t="s">
        <v>235</v>
      </c>
      <c r="D35" s="170">
        <v>34.22</v>
      </c>
      <c r="E35" s="170">
        <v>95.81</v>
      </c>
      <c r="F35" s="170">
        <v>47.85</v>
      </c>
    </row>
    <row r="36" spans="1:6" s="154" customFormat="1" ht="12.75" x14ac:dyDescent="0.2">
      <c r="A36" s="171" t="s">
        <v>310</v>
      </c>
      <c r="B36" s="171" t="s">
        <v>311</v>
      </c>
      <c r="C36" s="171" t="s">
        <v>235</v>
      </c>
      <c r="D36" s="170">
        <v>32.15</v>
      </c>
      <c r="E36" s="170">
        <v>99.47</v>
      </c>
      <c r="F36" s="170">
        <v>52.46</v>
      </c>
    </row>
    <row r="37" spans="1:6" s="154" customFormat="1" ht="12.75" x14ac:dyDescent="0.2">
      <c r="A37" s="171" t="s">
        <v>312</v>
      </c>
      <c r="B37" s="171" t="s">
        <v>313</v>
      </c>
      <c r="C37" s="171" t="s">
        <v>235</v>
      </c>
      <c r="D37" s="170">
        <v>36.47</v>
      </c>
      <c r="E37" s="170">
        <v>97.14</v>
      </c>
      <c r="F37" s="170">
        <v>48.97</v>
      </c>
    </row>
    <row r="38" spans="1:6" s="154" customFormat="1" ht="12.75" x14ac:dyDescent="0.2">
      <c r="A38" s="171" t="s">
        <v>314</v>
      </c>
      <c r="B38" s="171" t="s">
        <v>315</v>
      </c>
      <c r="C38" s="171" t="s">
        <v>235</v>
      </c>
      <c r="D38" s="170">
        <v>41.81</v>
      </c>
      <c r="E38" s="170">
        <v>98.67</v>
      </c>
      <c r="F38" s="170">
        <v>50.98</v>
      </c>
    </row>
    <row r="39" spans="1:6" s="154" customFormat="1" ht="12.75" x14ac:dyDescent="0.2">
      <c r="A39" s="171" t="s">
        <v>316</v>
      </c>
      <c r="B39" s="171" t="s">
        <v>317</v>
      </c>
      <c r="C39" s="171" t="s">
        <v>235</v>
      </c>
      <c r="D39" s="170">
        <v>30.87</v>
      </c>
      <c r="E39" s="170">
        <v>96.61</v>
      </c>
      <c r="F39" s="170">
        <v>43.17</v>
      </c>
    </row>
    <row r="40" spans="1:6" s="154" customFormat="1" ht="12.75" x14ac:dyDescent="0.2">
      <c r="A40" s="171" t="s">
        <v>318</v>
      </c>
      <c r="B40" s="171" t="s">
        <v>319</v>
      </c>
      <c r="C40" s="171" t="s">
        <v>235</v>
      </c>
      <c r="D40" s="170">
        <v>30.01</v>
      </c>
      <c r="E40" s="170">
        <v>94.27</v>
      </c>
      <c r="F40" s="170">
        <v>38.619999999999997</v>
      </c>
    </row>
    <row r="41" spans="1:6" s="154" customFormat="1" ht="12.75" x14ac:dyDescent="0.2">
      <c r="A41" s="171" t="s">
        <v>320</v>
      </c>
      <c r="B41" s="171" t="s">
        <v>321</v>
      </c>
      <c r="C41" s="171" t="s">
        <v>235</v>
      </c>
      <c r="D41" s="170">
        <v>37.229999999999997</v>
      </c>
      <c r="E41" s="170">
        <v>99.11</v>
      </c>
      <c r="F41" s="170">
        <v>51.14</v>
      </c>
    </row>
    <row r="42" spans="1:6" s="154" customFormat="1" ht="12.75" x14ac:dyDescent="0.2">
      <c r="A42" s="171" t="s">
        <v>322</v>
      </c>
      <c r="B42" s="171" t="s">
        <v>323</v>
      </c>
      <c r="C42" s="171" t="s">
        <v>235</v>
      </c>
      <c r="D42" s="170">
        <v>37.369999999999997</v>
      </c>
      <c r="E42" s="170">
        <v>96.94</v>
      </c>
      <c r="F42" s="170">
        <v>49.43</v>
      </c>
    </row>
    <row r="43" spans="1:6" s="154" customFormat="1" ht="12.75" x14ac:dyDescent="0.2">
      <c r="A43" s="171" t="s">
        <v>324</v>
      </c>
      <c r="B43" s="171" t="s">
        <v>325</v>
      </c>
      <c r="C43" s="171" t="s">
        <v>235</v>
      </c>
      <c r="D43" s="170">
        <v>42.84</v>
      </c>
      <c r="E43" s="170">
        <v>98.59</v>
      </c>
      <c r="F43" s="170">
        <v>61.89</v>
      </c>
    </row>
    <row r="44" spans="1:6" s="154" customFormat="1" ht="12.75" x14ac:dyDescent="0.2">
      <c r="A44" s="171" t="s">
        <v>326</v>
      </c>
      <c r="B44" s="171" t="s">
        <v>327</v>
      </c>
      <c r="C44" s="171" t="s">
        <v>235</v>
      </c>
      <c r="D44" s="170">
        <v>36.1</v>
      </c>
      <c r="E44" s="170">
        <v>97.07</v>
      </c>
      <c r="F44" s="170">
        <v>43.47</v>
      </c>
    </row>
    <row r="45" spans="1:6" s="154" customFormat="1" ht="12.75" x14ac:dyDescent="0.2">
      <c r="A45" s="171" t="s">
        <v>328</v>
      </c>
      <c r="B45" s="171" t="s">
        <v>329</v>
      </c>
      <c r="C45" s="171" t="s">
        <v>235</v>
      </c>
      <c r="D45" s="170">
        <v>32.21</v>
      </c>
      <c r="E45" s="170">
        <v>98.64</v>
      </c>
      <c r="F45" s="170">
        <v>47.44</v>
      </c>
    </row>
    <row r="46" spans="1:6" s="154" customFormat="1" ht="12.75" x14ac:dyDescent="0.2">
      <c r="A46" s="171" t="s">
        <v>330</v>
      </c>
      <c r="B46" s="171" t="s">
        <v>331</v>
      </c>
      <c r="C46" s="171" t="s">
        <v>235</v>
      </c>
      <c r="D46" s="170">
        <v>35.86</v>
      </c>
      <c r="E46" s="170">
        <v>96.91</v>
      </c>
      <c r="F46" s="170">
        <v>45.31</v>
      </c>
    </row>
    <row r="47" spans="1:6" s="154" customFormat="1" ht="12.75" x14ac:dyDescent="0.2">
      <c r="A47" s="171" t="s">
        <v>332</v>
      </c>
      <c r="B47" s="171" t="s">
        <v>333</v>
      </c>
      <c r="C47" s="171" t="s">
        <v>235</v>
      </c>
      <c r="D47" s="170">
        <v>41.63</v>
      </c>
      <c r="E47" s="170">
        <v>99.03</v>
      </c>
      <c r="F47" s="170">
        <v>52.28</v>
      </c>
    </row>
    <row r="48" spans="1:6" s="154" customFormat="1" ht="12.75" x14ac:dyDescent="0.2">
      <c r="A48" s="171" t="s">
        <v>334</v>
      </c>
      <c r="B48" s="171" t="s">
        <v>335</v>
      </c>
      <c r="C48" s="171" t="s">
        <v>235</v>
      </c>
      <c r="D48" s="170">
        <v>39.54</v>
      </c>
      <c r="E48" s="170">
        <v>99.34</v>
      </c>
      <c r="F48" s="170">
        <v>55.07</v>
      </c>
    </row>
    <row r="49" spans="1:6" s="154" customFormat="1" ht="12.75" x14ac:dyDescent="0.2">
      <c r="A49" s="171" t="s">
        <v>336</v>
      </c>
      <c r="B49" s="171" t="s">
        <v>337</v>
      </c>
      <c r="C49" s="171" t="s">
        <v>235</v>
      </c>
      <c r="D49" s="170">
        <v>31.32</v>
      </c>
      <c r="E49" s="170">
        <v>92.73</v>
      </c>
      <c r="F49" s="170">
        <v>42.19</v>
      </c>
    </row>
    <row r="50" spans="1:6" s="154" customFormat="1" ht="12.75" x14ac:dyDescent="0.2">
      <c r="A50" s="171" t="s">
        <v>338</v>
      </c>
      <c r="B50" s="171" t="s">
        <v>339</v>
      </c>
      <c r="C50" s="171" t="s">
        <v>235</v>
      </c>
      <c r="D50" s="170">
        <v>41.43</v>
      </c>
      <c r="E50" s="170">
        <v>98.98</v>
      </c>
      <c r="F50" s="170">
        <v>54.6</v>
      </c>
    </row>
    <row r="51" spans="1:6" s="154" customFormat="1" ht="12.75" x14ac:dyDescent="0.2">
      <c r="A51" s="171" t="s">
        <v>340</v>
      </c>
      <c r="B51" s="171" t="s">
        <v>341</v>
      </c>
      <c r="C51" s="171" t="s">
        <v>235</v>
      </c>
      <c r="D51" s="170">
        <v>40.86</v>
      </c>
      <c r="E51" s="170">
        <v>99.24</v>
      </c>
      <c r="F51" s="170">
        <v>54.46</v>
      </c>
    </row>
    <row r="52" spans="1:6" s="154" customFormat="1" ht="12.75" x14ac:dyDescent="0.2">
      <c r="A52" s="171" t="s">
        <v>342</v>
      </c>
      <c r="B52" s="171" t="s">
        <v>343</v>
      </c>
      <c r="C52" s="171" t="s">
        <v>235</v>
      </c>
      <c r="D52" s="170">
        <v>35.9</v>
      </c>
      <c r="E52" s="170">
        <v>98.67</v>
      </c>
      <c r="F52" s="170">
        <v>50.06</v>
      </c>
    </row>
    <row r="53" spans="1:6" s="154" customFormat="1" ht="12.75" x14ac:dyDescent="0.2">
      <c r="A53" s="171" t="s">
        <v>344</v>
      </c>
      <c r="B53" s="171" t="s">
        <v>345</v>
      </c>
      <c r="C53" s="171" t="s">
        <v>235</v>
      </c>
      <c r="D53" s="170">
        <v>31.28</v>
      </c>
      <c r="E53" s="170">
        <v>97.96</v>
      </c>
      <c r="F53" s="170">
        <v>42.6</v>
      </c>
    </row>
    <row r="54" spans="1:6" s="154" customFormat="1" ht="12.75" x14ac:dyDescent="0.2">
      <c r="A54" s="171" t="s">
        <v>346</v>
      </c>
      <c r="B54" s="171" t="s">
        <v>347</v>
      </c>
      <c r="C54" s="171" t="s">
        <v>235</v>
      </c>
      <c r="D54" s="170">
        <v>34.979999999999997</v>
      </c>
      <c r="E54" s="170">
        <v>97.43</v>
      </c>
      <c r="F54" s="170">
        <v>45.51</v>
      </c>
    </row>
    <row r="55" spans="1:6" s="154" customFormat="1" ht="12.75" x14ac:dyDescent="0.2">
      <c r="A55" s="171" t="s">
        <v>348</v>
      </c>
      <c r="B55" s="171" t="s">
        <v>349</v>
      </c>
      <c r="C55" s="171" t="s">
        <v>235</v>
      </c>
      <c r="D55" s="170">
        <v>37.869999999999997</v>
      </c>
      <c r="E55" s="170">
        <v>97.63</v>
      </c>
      <c r="F55" s="170">
        <v>51.01</v>
      </c>
    </row>
    <row r="56" spans="1:6" s="154" customFormat="1" ht="12.75" x14ac:dyDescent="0.2">
      <c r="A56" s="171" t="s">
        <v>350</v>
      </c>
      <c r="B56" s="171" t="s">
        <v>351</v>
      </c>
      <c r="C56" s="171" t="s">
        <v>235</v>
      </c>
      <c r="D56" s="170">
        <v>42.02</v>
      </c>
      <c r="E56" s="170">
        <v>99.23</v>
      </c>
      <c r="F56" s="170">
        <v>62.85</v>
      </c>
    </row>
    <row r="57" spans="1:6" s="154" customFormat="1" ht="12.75" x14ac:dyDescent="0.2">
      <c r="A57" s="171" t="s">
        <v>352</v>
      </c>
      <c r="B57" s="171" t="s">
        <v>353</v>
      </c>
      <c r="C57" s="171" t="s">
        <v>235</v>
      </c>
      <c r="D57" s="170">
        <v>43.05</v>
      </c>
      <c r="E57" s="170">
        <v>99.18</v>
      </c>
      <c r="F57" s="170">
        <v>58.23</v>
      </c>
    </row>
    <row r="58" spans="1:6" s="154" customFormat="1" ht="12.75" x14ac:dyDescent="0.2">
      <c r="A58" s="171" t="s">
        <v>354</v>
      </c>
      <c r="B58" s="171" t="s">
        <v>355</v>
      </c>
      <c r="C58" s="171" t="s">
        <v>235</v>
      </c>
      <c r="D58" s="170">
        <v>27.82</v>
      </c>
      <c r="E58" s="170">
        <v>95.78</v>
      </c>
      <c r="F58" s="170">
        <v>36.75</v>
      </c>
    </row>
    <row r="59" spans="1:6" s="154" customFormat="1" ht="12.75" x14ac:dyDescent="0.2">
      <c r="A59" s="171" t="s">
        <v>356</v>
      </c>
      <c r="B59" s="171" t="s">
        <v>357</v>
      </c>
      <c r="C59" s="171" t="s">
        <v>235</v>
      </c>
      <c r="D59" s="170">
        <v>38.49</v>
      </c>
      <c r="E59" s="170">
        <v>98.95</v>
      </c>
      <c r="F59" s="170">
        <v>51.37</v>
      </c>
    </row>
    <row r="60" spans="1:6" s="154" customFormat="1" ht="12.75" x14ac:dyDescent="0.2">
      <c r="A60" s="171" t="s">
        <v>358</v>
      </c>
      <c r="B60" s="171" t="s">
        <v>359</v>
      </c>
      <c r="C60" s="171" t="s">
        <v>235</v>
      </c>
      <c r="D60" s="170">
        <v>37.03</v>
      </c>
      <c r="E60" s="170">
        <v>98.16</v>
      </c>
      <c r="F60" s="170">
        <v>46.47</v>
      </c>
    </row>
    <row r="61" spans="1:6" s="154" customFormat="1" ht="12.75" x14ac:dyDescent="0.2">
      <c r="A61" s="171" t="s">
        <v>360</v>
      </c>
      <c r="B61" s="171" t="s">
        <v>361</v>
      </c>
      <c r="C61" s="171" t="s">
        <v>235</v>
      </c>
      <c r="D61" s="170">
        <v>26.74</v>
      </c>
      <c r="E61" s="170">
        <v>93.53</v>
      </c>
      <c r="F61" s="170">
        <v>35.42</v>
      </c>
    </row>
    <row r="62" spans="1:6" s="154" customFormat="1" ht="12.75" x14ac:dyDescent="0.2">
      <c r="A62" s="171" t="s">
        <v>362</v>
      </c>
      <c r="B62" s="171" t="s">
        <v>363</v>
      </c>
      <c r="C62" s="171" t="s">
        <v>235</v>
      </c>
      <c r="D62" s="170">
        <v>47.93</v>
      </c>
      <c r="E62" s="170">
        <v>98.66</v>
      </c>
      <c r="F62" s="170">
        <v>62.31</v>
      </c>
    </row>
    <row r="63" spans="1:6" s="154" customFormat="1" ht="12.75" x14ac:dyDescent="0.2">
      <c r="A63" s="171" t="s">
        <v>364</v>
      </c>
      <c r="B63" s="171" t="s">
        <v>365</v>
      </c>
      <c r="C63" s="171" t="s">
        <v>235</v>
      </c>
      <c r="D63" s="170">
        <v>31.12</v>
      </c>
      <c r="E63" s="170">
        <v>98.51</v>
      </c>
      <c r="F63" s="170">
        <v>46.91</v>
      </c>
    </row>
    <row r="64" spans="1:6" s="154" customFormat="1" ht="12.75" x14ac:dyDescent="0.2">
      <c r="A64" s="171" t="s">
        <v>366</v>
      </c>
      <c r="B64" s="171" t="s">
        <v>367</v>
      </c>
      <c r="C64" s="171" t="s">
        <v>235</v>
      </c>
      <c r="D64" s="170">
        <v>35.43</v>
      </c>
      <c r="E64" s="170">
        <v>97.28</v>
      </c>
      <c r="F64" s="170">
        <v>44.39</v>
      </c>
    </row>
    <row r="65" spans="1:16" s="154" customFormat="1" ht="12.75" x14ac:dyDescent="0.2">
      <c r="A65" s="171" t="s">
        <v>368</v>
      </c>
      <c r="B65" s="171" t="s">
        <v>369</v>
      </c>
      <c r="C65" s="171" t="s">
        <v>235</v>
      </c>
      <c r="D65" s="170">
        <v>33.979999999999997</v>
      </c>
      <c r="E65" s="170">
        <v>95.21</v>
      </c>
      <c r="F65" s="170">
        <v>43.95</v>
      </c>
    </row>
    <row r="66" spans="1:16" s="154" customFormat="1" ht="12.75" x14ac:dyDescent="0.2">
      <c r="A66" s="171" t="s">
        <v>370</v>
      </c>
      <c r="B66" s="171" t="s">
        <v>371</v>
      </c>
      <c r="C66" s="171" t="s">
        <v>235</v>
      </c>
      <c r="D66" s="170">
        <v>29.65</v>
      </c>
      <c r="E66" s="170">
        <v>96.94</v>
      </c>
      <c r="F66" s="170">
        <v>42.67</v>
      </c>
    </row>
    <row r="67" spans="1:16" s="154" customFormat="1" ht="12.75" x14ac:dyDescent="0.2">
      <c r="A67" s="171" t="s">
        <v>372</v>
      </c>
      <c r="B67" s="171" t="s">
        <v>373</v>
      </c>
      <c r="C67" s="171" t="s">
        <v>235</v>
      </c>
      <c r="D67" s="170">
        <v>32.880000000000003</v>
      </c>
      <c r="E67" s="170">
        <v>98.76</v>
      </c>
      <c r="F67" s="170">
        <v>53.91</v>
      </c>
    </row>
    <row r="68" spans="1:16" s="154" customFormat="1" ht="12.75" x14ac:dyDescent="0.2">
      <c r="A68" s="171" t="s">
        <v>374</v>
      </c>
      <c r="B68" s="171" t="s">
        <v>375</v>
      </c>
      <c r="C68" s="171" t="s">
        <v>235</v>
      </c>
      <c r="D68" s="170">
        <v>37.5</v>
      </c>
      <c r="E68" s="170">
        <v>98.94</v>
      </c>
      <c r="F68" s="170">
        <v>52.44</v>
      </c>
    </row>
    <row r="69" spans="1:16" s="154" customFormat="1" ht="12.75" x14ac:dyDescent="0.2">
      <c r="A69" s="171" t="s">
        <v>376</v>
      </c>
      <c r="B69" s="171" t="s">
        <v>377</v>
      </c>
      <c r="C69" s="171" t="s">
        <v>235</v>
      </c>
      <c r="D69" s="170">
        <v>38.299999999999997</v>
      </c>
      <c r="E69" s="170">
        <v>96.59</v>
      </c>
      <c r="F69" s="170">
        <v>48.4</v>
      </c>
    </row>
    <row r="70" spans="1:16" s="154" customFormat="1" ht="12.75" x14ac:dyDescent="0.2">
      <c r="A70" s="171" t="s">
        <v>378</v>
      </c>
      <c r="B70" s="171" t="s">
        <v>379</v>
      </c>
      <c r="C70" s="171" t="s">
        <v>235</v>
      </c>
      <c r="D70" s="170">
        <v>34.51</v>
      </c>
      <c r="E70" s="170">
        <v>97.97</v>
      </c>
      <c r="F70" s="170">
        <v>49.21</v>
      </c>
    </row>
    <row r="71" spans="1:16" s="154" customFormat="1" ht="12.75" x14ac:dyDescent="0.2">
      <c r="A71" s="171" t="s">
        <v>380</v>
      </c>
      <c r="B71" s="171" t="s">
        <v>381</v>
      </c>
      <c r="C71" s="171" t="s">
        <v>235</v>
      </c>
      <c r="D71" s="170">
        <v>31.97</v>
      </c>
      <c r="E71" s="170">
        <v>93.99</v>
      </c>
      <c r="F71" s="170">
        <v>41.05</v>
      </c>
    </row>
    <row r="72" spans="1:16" s="154" customFormat="1" ht="12.75" x14ac:dyDescent="0.2">
      <c r="A72" s="171" t="s">
        <v>382</v>
      </c>
      <c r="B72" s="171" t="s">
        <v>383</v>
      </c>
      <c r="C72" s="171" t="s">
        <v>235</v>
      </c>
      <c r="D72" s="170">
        <v>34.03</v>
      </c>
      <c r="E72" s="170">
        <v>98.1</v>
      </c>
      <c r="F72" s="170">
        <v>50.09</v>
      </c>
    </row>
    <row r="73" spans="1:16" s="154" customFormat="1" ht="12.75" x14ac:dyDescent="0.2">
      <c r="A73" s="171" t="s">
        <v>384</v>
      </c>
      <c r="B73" s="171" t="s">
        <v>385</v>
      </c>
      <c r="C73" s="171" t="s">
        <v>235</v>
      </c>
      <c r="D73" s="170">
        <v>43.6</v>
      </c>
      <c r="E73" s="170">
        <v>98.5</v>
      </c>
      <c r="F73" s="170">
        <v>60.15</v>
      </c>
    </row>
    <row r="74" spans="1:16" ht="14.25" customHeight="1" x14ac:dyDescent="0.2">
      <c r="A74" s="147"/>
      <c r="B74" s="146"/>
      <c r="C74" s="146"/>
      <c r="D74" s="146"/>
      <c r="E74" s="146"/>
      <c r="F74" s="146"/>
      <c r="G74" s="146"/>
      <c r="H74" s="146"/>
      <c r="I74" s="144"/>
      <c r="J74" s="146"/>
      <c r="K74" s="146"/>
      <c r="L74" s="146"/>
      <c r="M74" s="146"/>
      <c r="N74" s="146"/>
      <c r="O74" s="146"/>
      <c r="P74" s="158"/>
    </row>
    <row r="75" spans="1:16" ht="14.25" customHeight="1" x14ac:dyDescent="0.2">
      <c r="A75" s="147" t="s">
        <v>1995</v>
      </c>
      <c r="B75" s="146"/>
      <c r="C75" s="146"/>
      <c r="D75" s="146"/>
      <c r="E75" s="146"/>
      <c r="F75" s="146"/>
      <c r="G75" s="146"/>
      <c r="H75" s="146"/>
      <c r="I75" s="146"/>
      <c r="J75" s="146"/>
      <c r="K75" s="146"/>
      <c r="L75" s="146"/>
      <c r="M75" s="146"/>
      <c r="N75" s="146"/>
      <c r="O75" s="146"/>
      <c r="P75" s="158"/>
    </row>
    <row r="76" spans="1:16" s="147" customFormat="1" ht="15" x14ac:dyDescent="0.2">
      <c r="A76" s="145" t="s">
        <v>245</v>
      </c>
      <c r="B76" s="145" t="s">
        <v>520</v>
      </c>
      <c r="C76" s="145" t="s">
        <v>1117</v>
      </c>
      <c r="D76" s="144" t="s">
        <v>518</v>
      </c>
      <c r="E76" s="144" t="s">
        <v>519</v>
      </c>
      <c r="F76" s="144" t="s">
        <v>522</v>
      </c>
    </row>
    <row r="77" spans="1:16" s="154" customFormat="1" ht="12.75" x14ac:dyDescent="0.2">
      <c r="A77" s="168" t="s">
        <v>1994</v>
      </c>
      <c r="B77" s="168" t="s">
        <v>1993</v>
      </c>
      <c r="C77" s="168" t="s">
        <v>238</v>
      </c>
      <c r="D77" s="167">
        <v>51.73</v>
      </c>
      <c r="E77" s="167">
        <v>95.21</v>
      </c>
      <c r="F77" s="167">
        <v>59.56</v>
      </c>
      <c r="G77" s="158"/>
    </row>
    <row r="78" spans="1:16" s="154" customFormat="1" ht="14.25" customHeight="1" x14ac:dyDescent="0.2">
      <c r="A78" s="168" t="s">
        <v>1992</v>
      </c>
      <c r="B78" s="168" t="s">
        <v>1991</v>
      </c>
      <c r="C78" s="168" t="s">
        <v>238</v>
      </c>
      <c r="D78" s="167">
        <v>39.229999999999997</v>
      </c>
      <c r="E78" s="167">
        <v>98.98</v>
      </c>
      <c r="F78" s="167">
        <v>42.07</v>
      </c>
      <c r="G78" s="158"/>
    </row>
    <row r="79" spans="1:16" s="154" customFormat="1" ht="12.75" x14ac:dyDescent="0.2">
      <c r="A79" s="168" t="s">
        <v>1990</v>
      </c>
      <c r="B79" s="168" t="s">
        <v>1989</v>
      </c>
      <c r="C79" s="168" t="s">
        <v>238</v>
      </c>
      <c r="D79" s="167">
        <v>39.53</v>
      </c>
      <c r="E79" s="167">
        <v>88</v>
      </c>
      <c r="F79" s="167">
        <v>43.75</v>
      </c>
      <c r="G79" s="155"/>
    </row>
    <row r="80" spans="1:16" s="154" customFormat="1" ht="12.75" x14ac:dyDescent="0.2">
      <c r="A80" s="168" t="s">
        <v>1988</v>
      </c>
      <c r="B80" s="168" t="s">
        <v>734</v>
      </c>
      <c r="C80" s="168" t="s">
        <v>238</v>
      </c>
      <c r="D80" s="167">
        <v>36.54</v>
      </c>
      <c r="E80" s="167">
        <v>97.97</v>
      </c>
      <c r="F80" s="167">
        <v>47.83</v>
      </c>
      <c r="G80" s="155"/>
    </row>
    <row r="81" spans="1:7" s="154" customFormat="1" ht="12.75" x14ac:dyDescent="0.2">
      <c r="A81" s="168" t="s">
        <v>1987</v>
      </c>
      <c r="B81" s="168" t="s">
        <v>812</v>
      </c>
      <c r="C81" s="168" t="s">
        <v>238</v>
      </c>
      <c r="D81" s="167">
        <v>43.37</v>
      </c>
      <c r="E81" s="167">
        <v>98.07</v>
      </c>
      <c r="F81" s="167">
        <v>50.34</v>
      </c>
      <c r="G81" s="155"/>
    </row>
    <row r="82" spans="1:7" s="154" customFormat="1" ht="12.75" x14ac:dyDescent="0.2">
      <c r="A82" s="168" t="s">
        <v>1986</v>
      </c>
      <c r="B82" s="168" t="s">
        <v>1985</v>
      </c>
      <c r="C82" s="168" t="s">
        <v>238</v>
      </c>
      <c r="D82" s="167">
        <v>46.34</v>
      </c>
      <c r="E82" s="167">
        <v>97.54</v>
      </c>
      <c r="F82" s="167">
        <v>51.83</v>
      </c>
      <c r="G82" s="155"/>
    </row>
    <row r="83" spans="1:7" s="154" customFormat="1" ht="12.75" x14ac:dyDescent="0.2">
      <c r="A83" s="168" t="s">
        <v>1984</v>
      </c>
      <c r="B83" s="168" t="s">
        <v>1983</v>
      </c>
      <c r="C83" s="168" t="s">
        <v>1228</v>
      </c>
      <c r="D83" s="167">
        <v>53.99</v>
      </c>
      <c r="E83" s="167">
        <v>99.23</v>
      </c>
      <c r="F83" s="167">
        <v>72.38</v>
      </c>
      <c r="G83" s="155"/>
    </row>
    <row r="84" spans="1:7" s="154" customFormat="1" ht="12.75" x14ac:dyDescent="0.2">
      <c r="A84" s="168" t="s">
        <v>1982</v>
      </c>
      <c r="B84" s="168" t="s">
        <v>1981</v>
      </c>
      <c r="C84" s="168" t="s">
        <v>238</v>
      </c>
      <c r="D84" s="167">
        <v>41.71</v>
      </c>
      <c r="E84" s="167">
        <v>96.99</v>
      </c>
      <c r="F84" s="167">
        <v>49.04</v>
      </c>
    </row>
    <row r="85" spans="1:7" s="154" customFormat="1" ht="12.75" x14ac:dyDescent="0.2">
      <c r="A85" s="168" t="s">
        <v>1980</v>
      </c>
      <c r="B85" s="168" t="s">
        <v>1979</v>
      </c>
      <c r="C85" s="168" t="s">
        <v>238</v>
      </c>
      <c r="D85" s="167">
        <v>39.96</v>
      </c>
      <c r="E85" s="167">
        <v>97.39</v>
      </c>
      <c r="F85" s="167">
        <v>46.29</v>
      </c>
    </row>
    <row r="86" spans="1:7" s="154" customFormat="1" ht="12.75" x14ac:dyDescent="0.2">
      <c r="A86" s="168" t="s">
        <v>1978</v>
      </c>
      <c r="B86" s="168" t="s">
        <v>1977</v>
      </c>
      <c r="C86" s="168" t="s">
        <v>238</v>
      </c>
      <c r="D86" s="167">
        <v>49.08</v>
      </c>
      <c r="E86" s="167">
        <v>96.3</v>
      </c>
      <c r="F86" s="167">
        <v>54.09</v>
      </c>
    </row>
    <row r="87" spans="1:7" s="154" customFormat="1" ht="12.75" x14ac:dyDescent="0.2">
      <c r="A87" s="168" t="s">
        <v>1976</v>
      </c>
      <c r="B87" s="168" t="s">
        <v>1975</v>
      </c>
      <c r="C87" s="168" t="s">
        <v>238</v>
      </c>
      <c r="D87" s="167">
        <v>62.92</v>
      </c>
      <c r="E87" s="167">
        <v>83.1</v>
      </c>
      <c r="F87" s="167">
        <v>66.47</v>
      </c>
    </row>
    <row r="88" spans="1:7" s="154" customFormat="1" ht="12.75" x14ac:dyDescent="0.2">
      <c r="A88" s="168" t="s">
        <v>1974</v>
      </c>
      <c r="B88" s="168" t="s">
        <v>1973</v>
      </c>
      <c r="C88" s="168" t="s">
        <v>238</v>
      </c>
      <c r="D88" s="167">
        <v>40.479999999999997</v>
      </c>
      <c r="E88" s="167">
        <v>97.11</v>
      </c>
      <c r="F88" s="167">
        <v>47.21</v>
      </c>
    </row>
    <row r="89" spans="1:7" s="154" customFormat="1" ht="12.75" x14ac:dyDescent="0.2">
      <c r="A89" s="168" t="s">
        <v>1972</v>
      </c>
      <c r="B89" s="168" t="s">
        <v>1971</v>
      </c>
      <c r="C89" s="168" t="s">
        <v>1228</v>
      </c>
      <c r="D89" s="167">
        <v>56.39</v>
      </c>
      <c r="E89" s="167">
        <v>99.2</v>
      </c>
      <c r="F89" s="167">
        <v>71.349999999999994</v>
      </c>
    </row>
    <row r="90" spans="1:7" s="154" customFormat="1" ht="12.75" x14ac:dyDescent="0.2">
      <c r="A90" s="168" t="s">
        <v>1970</v>
      </c>
      <c r="B90" s="168" t="s">
        <v>1969</v>
      </c>
      <c r="C90" s="168" t="s">
        <v>238</v>
      </c>
      <c r="D90" s="167">
        <v>43.27</v>
      </c>
      <c r="E90" s="167">
        <v>95.14</v>
      </c>
      <c r="F90" s="167">
        <v>51.24</v>
      </c>
    </row>
    <row r="91" spans="1:7" s="154" customFormat="1" ht="12.75" x14ac:dyDescent="0.2">
      <c r="A91" s="168" t="s">
        <v>1968</v>
      </c>
      <c r="B91" s="168" t="s">
        <v>1967</v>
      </c>
      <c r="C91" s="168" t="s">
        <v>1228</v>
      </c>
      <c r="D91" s="167">
        <v>44.26</v>
      </c>
      <c r="E91" s="167">
        <v>95.63</v>
      </c>
      <c r="F91" s="167">
        <v>49.44</v>
      </c>
    </row>
    <row r="92" spans="1:7" s="154" customFormat="1" ht="12.75" x14ac:dyDescent="0.2">
      <c r="A92" s="168" t="s">
        <v>1966</v>
      </c>
      <c r="B92" s="168" t="s">
        <v>1024</v>
      </c>
      <c r="C92" s="168" t="s">
        <v>238</v>
      </c>
      <c r="D92" s="167">
        <v>51.42</v>
      </c>
      <c r="E92" s="167">
        <v>83.07</v>
      </c>
      <c r="F92" s="167">
        <v>54.46</v>
      </c>
    </row>
    <row r="93" spans="1:7" s="154" customFormat="1" ht="12.75" x14ac:dyDescent="0.2">
      <c r="A93" s="168" t="s">
        <v>1965</v>
      </c>
      <c r="B93" s="168" t="s">
        <v>1964</v>
      </c>
      <c r="C93" s="168" t="s">
        <v>1228</v>
      </c>
      <c r="D93" s="167">
        <v>72.209999999999994</v>
      </c>
      <c r="E93" s="167">
        <v>99.19</v>
      </c>
      <c r="F93" s="167">
        <v>78.78</v>
      </c>
    </row>
    <row r="94" spans="1:7" s="154" customFormat="1" ht="12.75" x14ac:dyDescent="0.2">
      <c r="A94" s="168" t="s">
        <v>1963</v>
      </c>
      <c r="B94" s="168" t="s">
        <v>1962</v>
      </c>
      <c r="C94" s="168" t="s">
        <v>1228</v>
      </c>
      <c r="D94" s="167">
        <v>66.900000000000006</v>
      </c>
      <c r="E94" s="167">
        <v>97.25</v>
      </c>
      <c r="F94" s="167">
        <v>72.66</v>
      </c>
    </row>
    <row r="95" spans="1:7" s="154" customFormat="1" ht="12.75" x14ac:dyDescent="0.2">
      <c r="A95" s="168" t="s">
        <v>1961</v>
      </c>
      <c r="B95" s="168" t="s">
        <v>1960</v>
      </c>
      <c r="C95" s="168" t="s">
        <v>1228</v>
      </c>
      <c r="D95" s="167">
        <v>36.479999999999997</v>
      </c>
      <c r="E95" s="167">
        <v>96.85</v>
      </c>
      <c r="F95" s="167">
        <v>43.99</v>
      </c>
    </row>
    <row r="96" spans="1:7" s="154" customFormat="1" ht="12.75" x14ac:dyDescent="0.2">
      <c r="A96" s="168" t="s">
        <v>1959</v>
      </c>
      <c r="B96" s="168" t="s">
        <v>1958</v>
      </c>
      <c r="C96" s="168" t="s">
        <v>238</v>
      </c>
      <c r="D96" s="167">
        <v>43.73</v>
      </c>
      <c r="E96" s="167">
        <v>90.41</v>
      </c>
      <c r="F96" s="167">
        <v>47.05</v>
      </c>
    </row>
    <row r="97" spans="1:6" s="154" customFormat="1" ht="12.75" x14ac:dyDescent="0.2">
      <c r="A97" s="168" t="s">
        <v>1957</v>
      </c>
      <c r="B97" s="168" t="s">
        <v>1956</v>
      </c>
      <c r="C97" s="168" t="s">
        <v>238</v>
      </c>
      <c r="D97" s="167">
        <v>41.12</v>
      </c>
      <c r="E97" s="167">
        <v>96.49</v>
      </c>
      <c r="F97" s="167">
        <v>46.22</v>
      </c>
    </row>
    <row r="98" spans="1:6" s="154" customFormat="1" ht="12.75" x14ac:dyDescent="0.2">
      <c r="A98" s="168" t="s">
        <v>1955</v>
      </c>
      <c r="B98" s="168" t="s">
        <v>1954</v>
      </c>
      <c r="C98" s="168" t="s">
        <v>238</v>
      </c>
      <c r="D98" s="167">
        <v>36.68</v>
      </c>
      <c r="E98" s="167">
        <v>89.59</v>
      </c>
      <c r="F98" s="167">
        <v>40.28</v>
      </c>
    </row>
    <row r="99" spans="1:6" s="154" customFormat="1" ht="12.75" x14ac:dyDescent="0.2">
      <c r="A99" s="168" t="s">
        <v>1953</v>
      </c>
      <c r="B99" s="168" t="s">
        <v>1952</v>
      </c>
      <c r="C99" s="168" t="s">
        <v>238</v>
      </c>
      <c r="D99" s="167">
        <v>27.41</v>
      </c>
      <c r="E99" s="167">
        <v>96.75</v>
      </c>
      <c r="F99" s="167">
        <v>32.72</v>
      </c>
    </row>
    <row r="100" spans="1:6" s="154" customFormat="1" ht="12.75" x14ac:dyDescent="0.2">
      <c r="A100" s="168" t="s">
        <v>1951</v>
      </c>
      <c r="B100" s="168" t="s">
        <v>1950</v>
      </c>
      <c r="C100" s="168" t="s">
        <v>238</v>
      </c>
      <c r="D100" s="167">
        <v>40.200000000000003</v>
      </c>
      <c r="E100" s="167">
        <v>99.73</v>
      </c>
      <c r="F100" s="167">
        <v>42.79</v>
      </c>
    </row>
    <row r="101" spans="1:6" s="154" customFormat="1" ht="12.75" x14ac:dyDescent="0.2">
      <c r="A101" s="168" t="s">
        <v>1949</v>
      </c>
      <c r="B101" s="168" t="s">
        <v>1948</v>
      </c>
      <c r="C101" s="168" t="s">
        <v>238</v>
      </c>
      <c r="D101" s="167">
        <v>64.27</v>
      </c>
      <c r="E101" s="167">
        <v>93.35</v>
      </c>
      <c r="F101" s="167">
        <v>73.03</v>
      </c>
    </row>
    <row r="102" spans="1:6" s="154" customFormat="1" ht="12.75" x14ac:dyDescent="0.2">
      <c r="A102" s="168" t="s">
        <v>1947</v>
      </c>
      <c r="B102" s="168" t="s">
        <v>1946</v>
      </c>
      <c r="C102" s="168" t="s">
        <v>238</v>
      </c>
      <c r="D102" s="167">
        <v>43.99</v>
      </c>
      <c r="E102" s="167">
        <v>99.57</v>
      </c>
      <c r="F102" s="167">
        <v>51.57</v>
      </c>
    </row>
    <row r="103" spans="1:6" s="154" customFormat="1" ht="12.75" x14ac:dyDescent="0.2">
      <c r="A103" s="168" t="s">
        <v>1945</v>
      </c>
      <c r="B103" s="168" t="s">
        <v>1944</v>
      </c>
      <c r="C103" s="168" t="s">
        <v>238</v>
      </c>
      <c r="D103" s="167">
        <v>29.66</v>
      </c>
      <c r="E103" s="167">
        <v>98.58</v>
      </c>
      <c r="F103" s="167">
        <v>35.67</v>
      </c>
    </row>
    <row r="104" spans="1:6" s="154" customFormat="1" ht="12.75" x14ac:dyDescent="0.2">
      <c r="A104" s="168" t="s">
        <v>1943</v>
      </c>
      <c r="B104" s="168" t="s">
        <v>1942</v>
      </c>
      <c r="C104" s="168" t="s">
        <v>238</v>
      </c>
      <c r="D104" s="167">
        <v>35.47</v>
      </c>
      <c r="E104" s="167">
        <v>98.51</v>
      </c>
      <c r="F104" s="167">
        <v>40.18</v>
      </c>
    </row>
    <row r="105" spans="1:6" s="154" customFormat="1" ht="12.75" x14ac:dyDescent="0.2">
      <c r="A105" s="168" t="s">
        <v>1941</v>
      </c>
      <c r="B105" s="168" t="s">
        <v>1940</v>
      </c>
      <c r="C105" s="168" t="s">
        <v>238</v>
      </c>
      <c r="D105" s="167">
        <v>25.72</v>
      </c>
      <c r="E105" s="167">
        <v>75.48</v>
      </c>
      <c r="F105" s="167">
        <v>28.52</v>
      </c>
    </row>
    <row r="106" spans="1:6" s="154" customFormat="1" ht="12.75" x14ac:dyDescent="0.2">
      <c r="A106" s="168" t="s">
        <v>1939</v>
      </c>
      <c r="B106" s="168" t="s">
        <v>1938</v>
      </c>
      <c r="C106" s="168" t="s">
        <v>238</v>
      </c>
      <c r="D106" s="167">
        <v>41.75</v>
      </c>
      <c r="E106" s="167">
        <v>97.81</v>
      </c>
      <c r="F106" s="167">
        <v>48.42</v>
      </c>
    </row>
    <row r="107" spans="1:6" s="154" customFormat="1" ht="12.75" x14ac:dyDescent="0.2">
      <c r="A107" s="168" t="s">
        <v>1937</v>
      </c>
      <c r="B107" s="168" t="s">
        <v>1936</v>
      </c>
      <c r="C107" s="168" t="s">
        <v>238</v>
      </c>
      <c r="D107" s="167">
        <v>50.95</v>
      </c>
      <c r="E107" s="167">
        <v>98.86</v>
      </c>
      <c r="F107" s="167">
        <v>53.64</v>
      </c>
    </row>
    <row r="108" spans="1:6" s="154" customFormat="1" ht="12.75" x14ac:dyDescent="0.2">
      <c r="A108" s="168" t="s">
        <v>1935</v>
      </c>
      <c r="B108" s="168" t="s">
        <v>1934</v>
      </c>
      <c r="C108" s="168" t="s">
        <v>238</v>
      </c>
      <c r="D108" s="167">
        <v>33.869999999999997</v>
      </c>
      <c r="E108" s="167">
        <v>99.93</v>
      </c>
      <c r="F108" s="167">
        <v>39.409999999999997</v>
      </c>
    </row>
    <row r="109" spans="1:6" s="154" customFormat="1" ht="12.75" x14ac:dyDescent="0.2">
      <c r="A109" s="168" t="s">
        <v>1933</v>
      </c>
      <c r="B109" s="168" t="s">
        <v>1932</v>
      </c>
      <c r="C109" s="168" t="s">
        <v>238</v>
      </c>
      <c r="D109" s="167">
        <v>33.17</v>
      </c>
      <c r="E109" s="167">
        <v>97.8</v>
      </c>
      <c r="F109" s="167">
        <v>37.07</v>
      </c>
    </row>
    <row r="110" spans="1:6" s="154" customFormat="1" ht="12.75" x14ac:dyDescent="0.2">
      <c r="A110" s="168" t="s">
        <v>1931</v>
      </c>
      <c r="B110" s="168" t="s">
        <v>1930</v>
      </c>
      <c r="C110" s="168" t="s">
        <v>238</v>
      </c>
      <c r="D110" s="167">
        <v>51.24</v>
      </c>
      <c r="E110" s="167">
        <v>100</v>
      </c>
      <c r="F110" s="167">
        <v>60.52</v>
      </c>
    </row>
    <row r="111" spans="1:6" s="154" customFormat="1" ht="12.75" x14ac:dyDescent="0.2">
      <c r="A111" s="168" t="s">
        <v>1929</v>
      </c>
      <c r="B111" s="168" t="s">
        <v>1928</v>
      </c>
      <c r="C111" s="168" t="s">
        <v>238</v>
      </c>
      <c r="D111" s="167">
        <v>42.68</v>
      </c>
      <c r="E111" s="167">
        <v>96.29</v>
      </c>
      <c r="F111" s="167">
        <v>49.89</v>
      </c>
    </row>
    <row r="112" spans="1:6" s="154" customFormat="1" ht="12.75" x14ac:dyDescent="0.2">
      <c r="A112" s="168" t="s">
        <v>1927</v>
      </c>
      <c r="B112" s="168" t="s">
        <v>1926</v>
      </c>
      <c r="C112" s="168" t="s">
        <v>238</v>
      </c>
      <c r="D112" s="167">
        <v>46.41</v>
      </c>
      <c r="E112" s="167">
        <v>96.57</v>
      </c>
      <c r="F112" s="167">
        <v>50.15</v>
      </c>
    </row>
    <row r="113" spans="1:6" s="154" customFormat="1" ht="12.75" x14ac:dyDescent="0.2">
      <c r="A113" s="168" t="s">
        <v>1925</v>
      </c>
      <c r="B113" s="168" t="s">
        <v>1924</v>
      </c>
      <c r="C113" s="168" t="s">
        <v>238</v>
      </c>
      <c r="D113" s="167">
        <v>52.43</v>
      </c>
      <c r="E113" s="167">
        <v>96.12</v>
      </c>
      <c r="F113" s="167">
        <v>57.91</v>
      </c>
    </row>
    <row r="114" spans="1:6" s="154" customFormat="1" ht="12.75" x14ac:dyDescent="0.2">
      <c r="A114" s="168" t="s">
        <v>1923</v>
      </c>
      <c r="B114" s="168" t="s">
        <v>1922</v>
      </c>
      <c r="C114" s="168" t="s">
        <v>238</v>
      </c>
      <c r="D114" s="167">
        <v>45.02</v>
      </c>
      <c r="E114" s="167">
        <v>99.73</v>
      </c>
      <c r="F114" s="167">
        <v>52.37</v>
      </c>
    </row>
    <row r="115" spans="1:6" s="154" customFormat="1" ht="12.75" x14ac:dyDescent="0.2">
      <c r="A115" s="168" t="s">
        <v>1921</v>
      </c>
      <c r="B115" s="168" t="s">
        <v>1920</v>
      </c>
      <c r="C115" s="168" t="s">
        <v>238</v>
      </c>
      <c r="D115" s="167">
        <v>49.22</v>
      </c>
      <c r="E115" s="167">
        <v>89.31</v>
      </c>
      <c r="F115" s="167">
        <v>51.78</v>
      </c>
    </row>
    <row r="116" spans="1:6" s="154" customFormat="1" ht="12.75" x14ac:dyDescent="0.2">
      <c r="A116" s="168" t="s">
        <v>1919</v>
      </c>
      <c r="B116" s="168" t="s">
        <v>1918</v>
      </c>
      <c r="C116" s="168" t="s">
        <v>238</v>
      </c>
      <c r="D116" s="167">
        <v>49.76</v>
      </c>
      <c r="E116" s="167">
        <v>90.63</v>
      </c>
      <c r="F116" s="167">
        <v>52.73</v>
      </c>
    </row>
    <row r="117" spans="1:6" s="154" customFormat="1" ht="12.75" x14ac:dyDescent="0.2">
      <c r="A117" s="168" t="s">
        <v>1917</v>
      </c>
      <c r="B117" s="168" t="s">
        <v>1916</v>
      </c>
      <c r="C117" s="168" t="s">
        <v>238</v>
      </c>
      <c r="D117" s="167">
        <v>47.98</v>
      </c>
      <c r="E117" s="167">
        <v>90.64</v>
      </c>
      <c r="F117" s="167">
        <v>52.46</v>
      </c>
    </row>
    <row r="118" spans="1:6" s="154" customFormat="1" ht="12.75" x14ac:dyDescent="0.2">
      <c r="A118" s="168" t="s">
        <v>1915</v>
      </c>
      <c r="B118" s="168" t="s">
        <v>1914</v>
      </c>
      <c r="C118" s="168" t="s">
        <v>238</v>
      </c>
      <c r="D118" s="167">
        <v>57.32</v>
      </c>
      <c r="E118" s="167">
        <v>87.18</v>
      </c>
      <c r="F118" s="167">
        <v>62.83</v>
      </c>
    </row>
    <row r="119" spans="1:6" s="154" customFormat="1" ht="12.75" x14ac:dyDescent="0.2">
      <c r="A119" s="168" t="s">
        <v>1913</v>
      </c>
      <c r="B119" s="168" t="s">
        <v>1912</v>
      </c>
      <c r="C119" s="168" t="s">
        <v>238</v>
      </c>
      <c r="D119" s="167">
        <v>30.94</v>
      </c>
      <c r="E119" s="167">
        <v>88.34</v>
      </c>
      <c r="F119" s="167">
        <v>36.729999999999997</v>
      </c>
    </row>
    <row r="120" spans="1:6" s="154" customFormat="1" ht="12.75" x14ac:dyDescent="0.2">
      <c r="A120" s="168" t="s">
        <v>1911</v>
      </c>
      <c r="B120" s="168" t="s">
        <v>1910</v>
      </c>
      <c r="C120" s="168" t="s">
        <v>238</v>
      </c>
      <c r="D120" s="167">
        <v>34.799999999999997</v>
      </c>
      <c r="E120" s="167">
        <v>98.08</v>
      </c>
      <c r="F120" s="167">
        <v>38.4</v>
      </c>
    </row>
    <row r="121" spans="1:6" s="154" customFormat="1" ht="12.75" x14ac:dyDescent="0.2">
      <c r="A121" s="168" t="s">
        <v>1909</v>
      </c>
      <c r="B121" s="168" t="s">
        <v>1908</v>
      </c>
      <c r="C121" s="168" t="s">
        <v>238</v>
      </c>
      <c r="D121" s="167">
        <v>28.62</v>
      </c>
      <c r="E121" s="167">
        <v>73.010000000000005</v>
      </c>
      <c r="F121" s="167">
        <v>33.04</v>
      </c>
    </row>
    <row r="122" spans="1:6" s="154" customFormat="1" ht="12.75" x14ac:dyDescent="0.2">
      <c r="A122" s="168" t="s">
        <v>1907</v>
      </c>
      <c r="B122" s="168" t="s">
        <v>1906</v>
      </c>
      <c r="C122" s="168" t="s">
        <v>1228</v>
      </c>
      <c r="D122" s="167">
        <v>47.38</v>
      </c>
      <c r="E122" s="167">
        <v>98.11</v>
      </c>
      <c r="F122" s="167">
        <v>58.24</v>
      </c>
    </row>
    <row r="123" spans="1:6" s="154" customFormat="1" ht="12.75" x14ac:dyDescent="0.2">
      <c r="A123" s="168" t="s">
        <v>1905</v>
      </c>
      <c r="B123" s="168" t="s">
        <v>1904</v>
      </c>
      <c r="C123" s="168" t="s">
        <v>1228</v>
      </c>
      <c r="D123" s="167">
        <v>49.91</v>
      </c>
      <c r="E123" s="167">
        <v>97.75</v>
      </c>
      <c r="F123" s="167">
        <v>70.13</v>
      </c>
    </row>
    <row r="124" spans="1:6" s="154" customFormat="1" ht="12.75" x14ac:dyDescent="0.2">
      <c r="A124" s="168" t="s">
        <v>1903</v>
      </c>
      <c r="B124" s="168" t="s">
        <v>1902</v>
      </c>
      <c r="C124" s="168" t="s">
        <v>1228</v>
      </c>
      <c r="D124" s="167">
        <v>54.96</v>
      </c>
      <c r="E124" s="167">
        <v>92.49</v>
      </c>
      <c r="F124" s="167">
        <v>64.650000000000006</v>
      </c>
    </row>
    <row r="125" spans="1:6" s="154" customFormat="1" ht="12.75" x14ac:dyDescent="0.2">
      <c r="A125" s="168" t="s">
        <v>1901</v>
      </c>
      <c r="B125" s="168" t="s">
        <v>1900</v>
      </c>
      <c r="C125" s="168" t="s">
        <v>238</v>
      </c>
      <c r="D125" s="167">
        <v>50.35</v>
      </c>
      <c r="E125" s="167">
        <v>98.15</v>
      </c>
      <c r="F125" s="167">
        <v>55.31</v>
      </c>
    </row>
    <row r="126" spans="1:6" s="154" customFormat="1" ht="12.75" x14ac:dyDescent="0.2">
      <c r="A126" s="168" t="s">
        <v>1899</v>
      </c>
      <c r="B126" s="168" t="s">
        <v>1898</v>
      </c>
      <c r="C126" s="168" t="s">
        <v>238</v>
      </c>
      <c r="D126" s="167">
        <v>42.98</v>
      </c>
      <c r="E126" s="167">
        <v>91.62</v>
      </c>
      <c r="F126" s="167">
        <v>46.53</v>
      </c>
    </row>
    <row r="127" spans="1:6" s="154" customFormat="1" ht="12.75" x14ac:dyDescent="0.2">
      <c r="A127" s="168" t="s">
        <v>1897</v>
      </c>
      <c r="B127" s="168" t="s">
        <v>1896</v>
      </c>
      <c r="C127" s="168" t="s">
        <v>238</v>
      </c>
      <c r="D127" s="167">
        <v>43.17</v>
      </c>
      <c r="E127" s="167">
        <v>89.9</v>
      </c>
      <c r="F127" s="167">
        <v>51.9</v>
      </c>
    </row>
    <row r="128" spans="1:6" s="154" customFormat="1" ht="12.75" x14ac:dyDescent="0.2">
      <c r="A128" s="168" t="s">
        <v>1895</v>
      </c>
      <c r="B128" s="168" t="s">
        <v>1894</v>
      </c>
      <c r="C128" s="168" t="s">
        <v>238</v>
      </c>
      <c r="D128" s="167">
        <v>42.48</v>
      </c>
      <c r="E128" s="167">
        <v>92.09</v>
      </c>
      <c r="F128" s="167">
        <v>46.97</v>
      </c>
    </row>
    <row r="129" spans="1:6" s="154" customFormat="1" ht="12.75" x14ac:dyDescent="0.2">
      <c r="A129" s="168" t="s">
        <v>1893</v>
      </c>
      <c r="B129" s="168" t="s">
        <v>1892</v>
      </c>
      <c r="C129" s="168" t="s">
        <v>238</v>
      </c>
      <c r="D129" s="167">
        <v>46.54</v>
      </c>
      <c r="E129" s="167">
        <v>92.56</v>
      </c>
      <c r="F129" s="167">
        <v>51.95</v>
      </c>
    </row>
    <row r="130" spans="1:6" s="154" customFormat="1" ht="12.75" x14ac:dyDescent="0.2">
      <c r="A130" s="168" t="s">
        <v>1891</v>
      </c>
      <c r="B130" s="168" t="s">
        <v>1890</v>
      </c>
      <c r="C130" s="168" t="s">
        <v>238</v>
      </c>
      <c r="D130" s="167">
        <v>45.47</v>
      </c>
      <c r="E130" s="167">
        <v>96.75</v>
      </c>
      <c r="F130" s="167">
        <v>49.06</v>
      </c>
    </row>
    <row r="131" spans="1:6" s="154" customFormat="1" ht="12.75" x14ac:dyDescent="0.2">
      <c r="A131" s="168" t="s">
        <v>1889</v>
      </c>
      <c r="B131" s="168" t="s">
        <v>1888</v>
      </c>
      <c r="C131" s="168" t="s">
        <v>238</v>
      </c>
      <c r="D131" s="167">
        <v>45.69</v>
      </c>
      <c r="E131" s="167">
        <v>95.51</v>
      </c>
      <c r="F131" s="167">
        <v>54.02</v>
      </c>
    </row>
    <row r="132" spans="1:6" s="154" customFormat="1" ht="12.75" x14ac:dyDescent="0.2">
      <c r="A132" s="168" t="s">
        <v>1887</v>
      </c>
      <c r="B132" s="168" t="s">
        <v>1886</v>
      </c>
      <c r="C132" s="168" t="s">
        <v>1228</v>
      </c>
      <c r="D132" s="167">
        <v>38.18</v>
      </c>
      <c r="E132" s="167">
        <v>89.1</v>
      </c>
      <c r="F132" s="167">
        <v>44.14</v>
      </c>
    </row>
    <row r="133" spans="1:6" s="154" customFormat="1" ht="12.75" x14ac:dyDescent="0.2">
      <c r="A133" s="168" t="s">
        <v>1885</v>
      </c>
      <c r="B133" s="168" t="s">
        <v>772</v>
      </c>
      <c r="C133" s="168" t="s">
        <v>238</v>
      </c>
      <c r="D133" s="167">
        <v>50.63</v>
      </c>
      <c r="E133" s="167">
        <v>95.52</v>
      </c>
      <c r="F133" s="167">
        <v>56.2</v>
      </c>
    </row>
    <row r="134" spans="1:6" s="154" customFormat="1" ht="12.75" x14ac:dyDescent="0.2">
      <c r="A134" s="168" t="s">
        <v>1884</v>
      </c>
      <c r="B134" s="168" t="s">
        <v>814</v>
      </c>
      <c r="C134" s="168" t="s">
        <v>238</v>
      </c>
      <c r="D134" s="167">
        <v>37.869999999999997</v>
      </c>
      <c r="E134" s="167">
        <v>95.56</v>
      </c>
      <c r="F134" s="167">
        <v>44.63</v>
      </c>
    </row>
    <row r="135" spans="1:6" s="154" customFormat="1" ht="12.75" x14ac:dyDescent="0.2">
      <c r="A135" s="168" t="s">
        <v>1883</v>
      </c>
      <c r="B135" s="168" t="s">
        <v>788</v>
      </c>
      <c r="C135" s="168" t="s">
        <v>238</v>
      </c>
      <c r="D135" s="167">
        <v>32.72</v>
      </c>
      <c r="E135" s="167">
        <v>92.76</v>
      </c>
      <c r="F135" s="167">
        <v>38.58</v>
      </c>
    </row>
    <row r="136" spans="1:6" s="154" customFormat="1" ht="12.75" x14ac:dyDescent="0.2">
      <c r="A136" s="168" t="s">
        <v>1882</v>
      </c>
      <c r="B136" s="168" t="s">
        <v>1881</v>
      </c>
      <c r="C136" s="168" t="s">
        <v>238</v>
      </c>
      <c r="D136" s="167">
        <v>43.49</v>
      </c>
      <c r="E136" s="167">
        <v>97.11</v>
      </c>
      <c r="F136" s="167">
        <v>55.08</v>
      </c>
    </row>
    <row r="137" spans="1:6" s="154" customFormat="1" ht="12.75" x14ac:dyDescent="0.2">
      <c r="A137" s="168" t="s">
        <v>1880</v>
      </c>
      <c r="B137" s="168" t="s">
        <v>1879</v>
      </c>
      <c r="C137" s="168" t="s">
        <v>238</v>
      </c>
      <c r="D137" s="167">
        <v>41.42</v>
      </c>
      <c r="E137" s="167">
        <v>89.15</v>
      </c>
      <c r="F137" s="167">
        <v>43.89</v>
      </c>
    </row>
    <row r="138" spans="1:6" s="154" customFormat="1" ht="12.75" x14ac:dyDescent="0.2">
      <c r="A138" s="168" t="s">
        <v>1878</v>
      </c>
      <c r="B138" s="168" t="s">
        <v>1877</v>
      </c>
      <c r="C138" s="168" t="s">
        <v>238</v>
      </c>
      <c r="D138" s="167">
        <v>43.3</v>
      </c>
      <c r="E138" s="167">
        <v>96.97</v>
      </c>
      <c r="F138" s="167">
        <v>47.48</v>
      </c>
    </row>
    <row r="139" spans="1:6" s="154" customFormat="1" ht="12.75" x14ac:dyDescent="0.2">
      <c r="A139" s="168" t="s">
        <v>1876</v>
      </c>
      <c r="B139" s="168" t="s">
        <v>732</v>
      </c>
      <c r="C139" s="168" t="s">
        <v>238</v>
      </c>
      <c r="D139" s="167">
        <v>56.33</v>
      </c>
      <c r="E139" s="167">
        <v>98.78</v>
      </c>
      <c r="F139" s="167">
        <v>66.41</v>
      </c>
    </row>
    <row r="140" spans="1:6" s="154" customFormat="1" ht="12.75" x14ac:dyDescent="0.2">
      <c r="A140" s="168" t="s">
        <v>1875</v>
      </c>
      <c r="B140" s="168" t="s">
        <v>1082</v>
      </c>
      <c r="C140" s="168" t="s">
        <v>238</v>
      </c>
      <c r="D140" s="167">
        <v>43.3</v>
      </c>
      <c r="E140" s="167">
        <v>97.5</v>
      </c>
      <c r="F140" s="167">
        <v>52.36</v>
      </c>
    </row>
    <row r="141" spans="1:6" s="154" customFormat="1" ht="12.75" x14ac:dyDescent="0.2">
      <c r="A141" s="168" t="s">
        <v>1874</v>
      </c>
      <c r="B141" s="168" t="s">
        <v>780</v>
      </c>
      <c r="C141" s="168" t="s">
        <v>238</v>
      </c>
      <c r="D141" s="167">
        <v>46.39</v>
      </c>
      <c r="E141" s="167">
        <v>97.57</v>
      </c>
      <c r="F141" s="167">
        <v>53.01</v>
      </c>
    </row>
    <row r="142" spans="1:6" s="154" customFormat="1" ht="12.75" x14ac:dyDescent="0.2">
      <c r="A142" s="168" t="s">
        <v>1873</v>
      </c>
      <c r="B142" s="168" t="s">
        <v>1872</v>
      </c>
      <c r="C142" s="168" t="s">
        <v>1228</v>
      </c>
      <c r="D142" s="167">
        <v>46.93</v>
      </c>
      <c r="E142" s="167">
        <v>93.7</v>
      </c>
      <c r="F142" s="167">
        <v>53.49</v>
      </c>
    </row>
    <row r="143" spans="1:6" s="154" customFormat="1" ht="12.75" x14ac:dyDescent="0.2">
      <c r="A143" s="168" t="s">
        <v>1871</v>
      </c>
      <c r="B143" s="168" t="s">
        <v>750</v>
      </c>
      <c r="C143" s="168" t="s">
        <v>238</v>
      </c>
      <c r="D143" s="167">
        <v>28.29</v>
      </c>
      <c r="E143" s="167">
        <v>96.14</v>
      </c>
      <c r="F143" s="167">
        <v>33.409999999999997</v>
      </c>
    </row>
    <row r="144" spans="1:6" s="154" customFormat="1" ht="12.75" x14ac:dyDescent="0.2">
      <c r="A144" s="168" t="s">
        <v>1870</v>
      </c>
      <c r="B144" s="168" t="s">
        <v>1869</v>
      </c>
      <c r="C144" s="168" t="s">
        <v>238</v>
      </c>
      <c r="D144" s="167">
        <v>45.61</v>
      </c>
      <c r="E144" s="167">
        <v>98.2</v>
      </c>
      <c r="F144" s="167">
        <v>51.69</v>
      </c>
    </row>
    <row r="145" spans="1:6" s="154" customFormat="1" ht="12.75" x14ac:dyDescent="0.2">
      <c r="A145" s="168" t="s">
        <v>1868</v>
      </c>
      <c r="B145" s="168" t="s">
        <v>1867</v>
      </c>
      <c r="C145" s="168" t="s">
        <v>238</v>
      </c>
      <c r="D145" s="167">
        <v>34.1</v>
      </c>
      <c r="E145" s="167">
        <v>92.98</v>
      </c>
      <c r="F145" s="167">
        <v>42.32</v>
      </c>
    </row>
    <row r="146" spans="1:6" s="154" customFormat="1" ht="12.75" x14ac:dyDescent="0.2">
      <c r="A146" s="168" t="s">
        <v>1866</v>
      </c>
      <c r="B146" s="168" t="s">
        <v>752</v>
      </c>
      <c r="C146" s="168" t="s">
        <v>238</v>
      </c>
      <c r="D146" s="167">
        <v>51.35</v>
      </c>
      <c r="E146" s="167">
        <v>92.61</v>
      </c>
      <c r="F146" s="167">
        <v>59.18</v>
      </c>
    </row>
    <row r="147" spans="1:6" s="154" customFormat="1" ht="12.75" x14ac:dyDescent="0.2">
      <c r="A147" s="168" t="s">
        <v>1865</v>
      </c>
      <c r="B147" s="168" t="s">
        <v>1864</v>
      </c>
      <c r="C147" s="168" t="s">
        <v>1228</v>
      </c>
      <c r="D147" s="167">
        <v>50.21</v>
      </c>
      <c r="E147" s="167">
        <v>96.59</v>
      </c>
      <c r="F147" s="167">
        <v>55.31</v>
      </c>
    </row>
    <row r="148" spans="1:6" s="154" customFormat="1" ht="12.75" x14ac:dyDescent="0.2">
      <c r="A148" s="168" t="s">
        <v>1863</v>
      </c>
      <c r="B148" s="168" t="s">
        <v>758</v>
      </c>
      <c r="C148" s="168" t="s">
        <v>238</v>
      </c>
      <c r="D148" s="167">
        <v>45.01</v>
      </c>
      <c r="E148" s="167">
        <v>92.13</v>
      </c>
      <c r="F148" s="167">
        <v>49.92</v>
      </c>
    </row>
    <row r="149" spans="1:6" s="154" customFormat="1" ht="12.75" x14ac:dyDescent="0.2">
      <c r="A149" s="168" t="s">
        <v>1862</v>
      </c>
      <c r="B149" s="168" t="s">
        <v>1861</v>
      </c>
      <c r="C149" s="168" t="s">
        <v>238</v>
      </c>
      <c r="D149" s="167">
        <v>42.78</v>
      </c>
      <c r="E149" s="167">
        <v>90</v>
      </c>
      <c r="F149" s="167">
        <v>49.15</v>
      </c>
    </row>
    <row r="150" spans="1:6" s="154" customFormat="1" ht="12.75" x14ac:dyDescent="0.2">
      <c r="A150" s="168" t="s">
        <v>1860</v>
      </c>
      <c r="B150" s="168" t="s">
        <v>1859</v>
      </c>
      <c r="C150" s="168" t="s">
        <v>238</v>
      </c>
      <c r="D150" s="167">
        <v>49.35</v>
      </c>
      <c r="E150" s="167">
        <v>94.8</v>
      </c>
      <c r="F150" s="167">
        <v>53.82</v>
      </c>
    </row>
    <row r="151" spans="1:6" s="154" customFormat="1" ht="12.75" x14ac:dyDescent="0.2">
      <c r="A151" s="168" t="s">
        <v>1858</v>
      </c>
      <c r="B151" s="168" t="s">
        <v>736</v>
      </c>
      <c r="C151" s="168" t="s">
        <v>238</v>
      </c>
      <c r="D151" s="167">
        <v>40.26</v>
      </c>
      <c r="E151" s="167">
        <v>93.3</v>
      </c>
      <c r="F151" s="167">
        <v>46.32</v>
      </c>
    </row>
    <row r="152" spans="1:6" s="154" customFormat="1" ht="12.75" x14ac:dyDescent="0.2">
      <c r="A152" s="168" t="s">
        <v>1857</v>
      </c>
      <c r="B152" s="168" t="s">
        <v>1856</v>
      </c>
      <c r="C152" s="168" t="s">
        <v>1228</v>
      </c>
      <c r="D152" s="167">
        <v>44.12</v>
      </c>
      <c r="E152" s="167">
        <v>97.7</v>
      </c>
      <c r="F152" s="167">
        <v>47.57</v>
      </c>
    </row>
    <row r="153" spans="1:6" s="154" customFormat="1" ht="12.75" x14ac:dyDescent="0.2">
      <c r="A153" s="168" t="s">
        <v>1855</v>
      </c>
      <c r="B153" s="168" t="s">
        <v>1854</v>
      </c>
      <c r="C153" s="168" t="s">
        <v>238</v>
      </c>
      <c r="D153" s="167">
        <v>46.16</v>
      </c>
      <c r="E153" s="167">
        <v>99.09</v>
      </c>
      <c r="F153" s="167">
        <v>56.27</v>
      </c>
    </row>
    <row r="154" spans="1:6" s="154" customFormat="1" ht="12.75" x14ac:dyDescent="0.2">
      <c r="A154" s="168" t="s">
        <v>1853</v>
      </c>
      <c r="B154" s="168" t="s">
        <v>1852</v>
      </c>
      <c r="C154" s="168" t="s">
        <v>1228</v>
      </c>
      <c r="D154" s="167">
        <v>41.35</v>
      </c>
      <c r="E154" s="167">
        <v>95</v>
      </c>
      <c r="F154" s="167">
        <v>51.83</v>
      </c>
    </row>
    <row r="155" spans="1:6" s="154" customFormat="1" ht="12.75" x14ac:dyDescent="0.2">
      <c r="A155" s="168" t="s">
        <v>1851</v>
      </c>
      <c r="B155" s="168" t="s">
        <v>1850</v>
      </c>
      <c r="C155" s="168" t="s">
        <v>238</v>
      </c>
      <c r="D155" s="167">
        <v>45.79</v>
      </c>
      <c r="E155" s="167">
        <v>97.73</v>
      </c>
      <c r="F155" s="167">
        <v>51.58</v>
      </c>
    </row>
    <row r="156" spans="1:6" s="154" customFormat="1" ht="12.75" x14ac:dyDescent="0.2">
      <c r="A156" s="168" t="s">
        <v>1849</v>
      </c>
      <c r="B156" s="168" t="s">
        <v>1848</v>
      </c>
      <c r="C156" s="168" t="s">
        <v>1228</v>
      </c>
      <c r="D156" s="167">
        <v>59.34</v>
      </c>
      <c r="E156" s="167">
        <v>96.55</v>
      </c>
      <c r="F156" s="167">
        <v>65.489999999999995</v>
      </c>
    </row>
    <row r="157" spans="1:6" s="154" customFormat="1" ht="12.75" x14ac:dyDescent="0.2">
      <c r="A157" s="168" t="s">
        <v>1847</v>
      </c>
      <c r="B157" s="168" t="s">
        <v>1846</v>
      </c>
      <c r="C157" s="168" t="s">
        <v>238</v>
      </c>
      <c r="D157" s="167">
        <v>31.05</v>
      </c>
      <c r="E157" s="167">
        <v>97.54</v>
      </c>
      <c r="F157" s="167">
        <v>41.34</v>
      </c>
    </row>
    <row r="158" spans="1:6" s="154" customFormat="1" ht="12.75" x14ac:dyDescent="0.2">
      <c r="A158" s="168" t="s">
        <v>1845</v>
      </c>
      <c r="B158" s="168" t="s">
        <v>1844</v>
      </c>
      <c r="C158" s="168" t="s">
        <v>1228</v>
      </c>
      <c r="D158" s="167">
        <v>51.23</v>
      </c>
      <c r="E158" s="167">
        <v>86.97</v>
      </c>
      <c r="F158" s="167">
        <v>54.96</v>
      </c>
    </row>
    <row r="159" spans="1:6" s="154" customFormat="1" ht="12.75" x14ac:dyDescent="0.2">
      <c r="A159" s="168" t="s">
        <v>1843</v>
      </c>
      <c r="B159" s="168" t="s">
        <v>1039</v>
      </c>
      <c r="C159" s="168" t="s">
        <v>238</v>
      </c>
      <c r="D159" s="167">
        <v>58.28</v>
      </c>
      <c r="E159" s="167">
        <v>93.45</v>
      </c>
      <c r="F159" s="167">
        <v>63.49</v>
      </c>
    </row>
    <row r="160" spans="1:6" s="154" customFormat="1" ht="12.75" x14ac:dyDescent="0.2">
      <c r="A160" s="168" t="s">
        <v>1842</v>
      </c>
      <c r="B160" s="168" t="s">
        <v>1841</v>
      </c>
      <c r="C160" s="168" t="s">
        <v>238</v>
      </c>
      <c r="D160" s="167">
        <v>34.21</v>
      </c>
      <c r="E160" s="167">
        <v>97.65</v>
      </c>
      <c r="F160" s="167">
        <v>44.7</v>
      </c>
    </row>
    <row r="161" spans="1:6" s="154" customFormat="1" ht="12.75" x14ac:dyDescent="0.2">
      <c r="A161" s="168" t="s">
        <v>1840</v>
      </c>
      <c r="B161" s="168" t="s">
        <v>1839</v>
      </c>
      <c r="C161" s="168" t="s">
        <v>238</v>
      </c>
      <c r="D161" s="167">
        <v>46.71</v>
      </c>
      <c r="E161" s="167">
        <v>96.43</v>
      </c>
      <c r="F161" s="167">
        <v>53.43</v>
      </c>
    </row>
    <row r="162" spans="1:6" s="154" customFormat="1" ht="12.75" x14ac:dyDescent="0.2">
      <c r="A162" s="168" t="s">
        <v>1838</v>
      </c>
      <c r="B162" s="168" t="s">
        <v>1837</v>
      </c>
      <c r="C162" s="168" t="s">
        <v>238</v>
      </c>
      <c r="D162" s="167">
        <v>39.770000000000003</v>
      </c>
      <c r="E162" s="167">
        <v>98.35</v>
      </c>
      <c r="F162" s="167">
        <v>46.12</v>
      </c>
    </row>
    <row r="163" spans="1:6" s="154" customFormat="1" ht="12.75" x14ac:dyDescent="0.2">
      <c r="A163" s="168" t="s">
        <v>1836</v>
      </c>
      <c r="B163" s="168" t="s">
        <v>1835</v>
      </c>
      <c r="C163" s="168" t="s">
        <v>238</v>
      </c>
      <c r="D163" s="167">
        <v>46.15</v>
      </c>
      <c r="E163" s="167">
        <v>94.37</v>
      </c>
      <c r="F163" s="167">
        <v>51.12</v>
      </c>
    </row>
    <row r="164" spans="1:6" s="154" customFormat="1" ht="12.75" x14ac:dyDescent="0.2">
      <c r="A164" s="168" t="s">
        <v>1834</v>
      </c>
      <c r="B164" s="168" t="s">
        <v>1833</v>
      </c>
      <c r="C164" s="168" t="s">
        <v>238</v>
      </c>
      <c r="D164" s="167">
        <v>52.94</v>
      </c>
      <c r="E164" s="167">
        <v>99.83</v>
      </c>
      <c r="F164" s="167">
        <v>66.44</v>
      </c>
    </row>
    <row r="165" spans="1:6" s="154" customFormat="1" ht="12.75" x14ac:dyDescent="0.2">
      <c r="A165" s="168" t="s">
        <v>1832</v>
      </c>
      <c r="B165" s="168" t="s">
        <v>854</v>
      </c>
      <c r="C165" s="168" t="s">
        <v>238</v>
      </c>
      <c r="D165" s="167">
        <v>58.37</v>
      </c>
      <c r="E165" s="167">
        <v>96.21</v>
      </c>
      <c r="F165" s="167">
        <v>64.63</v>
      </c>
    </row>
    <row r="166" spans="1:6" s="154" customFormat="1" ht="12.75" x14ac:dyDescent="0.2">
      <c r="A166" s="168" t="s">
        <v>1831</v>
      </c>
      <c r="B166" s="168" t="s">
        <v>1830</v>
      </c>
      <c r="C166" s="168" t="s">
        <v>238</v>
      </c>
      <c r="D166" s="167">
        <v>42.24</v>
      </c>
      <c r="E166" s="167">
        <v>98.92</v>
      </c>
      <c r="F166" s="167">
        <v>54.64</v>
      </c>
    </row>
    <row r="167" spans="1:6" s="154" customFormat="1" ht="12.75" x14ac:dyDescent="0.2">
      <c r="A167" s="168" t="s">
        <v>1829</v>
      </c>
      <c r="B167" s="168" t="s">
        <v>1828</v>
      </c>
      <c r="C167" s="168" t="s">
        <v>1228</v>
      </c>
      <c r="D167" s="167">
        <v>40.4</v>
      </c>
      <c r="E167" s="167">
        <v>97.43</v>
      </c>
      <c r="F167" s="167">
        <v>46.43</v>
      </c>
    </row>
    <row r="168" spans="1:6" s="154" customFormat="1" ht="12.75" x14ac:dyDescent="0.2">
      <c r="A168" s="168" t="s">
        <v>1827</v>
      </c>
      <c r="B168" s="168" t="s">
        <v>1826</v>
      </c>
      <c r="C168" s="168" t="s">
        <v>1228</v>
      </c>
      <c r="D168" s="167">
        <v>37.340000000000003</v>
      </c>
      <c r="E168" s="167">
        <v>97.54</v>
      </c>
      <c r="F168" s="167">
        <v>51.5</v>
      </c>
    </row>
    <row r="169" spans="1:6" s="154" customFormat="1" ht="12.75" x14ac:dyDescent="0.2">
      <c r="A169" s="168" t="s">
        <v>1825</v>
      </c>
      <c r="B169" s="168" t="s">
        <v>1824</v>
      </c>
      <c r="C169" s="168" t="s">
        <v>1228</v>
      </c>
      <c r="D169" s="167">
        <v>44.23</v>
      </c>
      <c r="E169" s="167">
        <v>92.98</v>
      </c>
      <c r="F169" s="167">
        <v>57.83</v>
      </c>
    </row>
    <row r="170" spans="1:6" s="154" customFormat="1" ht="12.75" x14ac:dyDescent="0.2">
      <c r="A170" s="168" t="s">
        <v>1823</v>
      </c>
      <c r="B170" s="168" t="s">
        <v>1822</v>
      </c>
      <c r="C170" s="168" t="s">
        <v>1228</v>
      </c>
      <c r="D170" s="167">
        <v>37.729999999999997</v>
      </c>
      <c r="E170" s="167">
        <v>99.83</v>
      </c>
      <c r="F170" s="167">
        <v>48.5</v>
      </c>
    </row>
    <row r="171" spans="1:6" s="154" customFormat="1" ht="12.75" x14ac:dyDescent="0.2">
      <c r="A171" s="168" t="s">
        <v>1821</v>
      </c>
      <c r="B171" s="168" t="s">
        <v>666</v>
      </c>
      <c r="C171" s="168" t="s">
        <v>238</v>
      </c>
      <c r="D171" s="167">
        <v>41.09</v>
      </c>
      <c r="E171" s="167">
        <v>98.31</v>
      </c>
      <c r="F171" s="167">
        <v>49.1</v>
      </c>
    </row>
    <row r="172" spans="1:6" s="154" customFormat="1" ht="12.75" x14ac:dyDescent="0.2">
      <c r="A172" s="168" t="s">
        <v>1820</v>
      </c>
      <c r="B172" s="168" t="s">
        <v>782</v>
      </c>
      <c r="C172" s="168" t="s">
        <v>238</v>
      </c>
      <c r="D172" s="167">
        <v>52.5</v>
      </c>
      <c r="E172" s="167">
        <v>99.3</v>
      </c>
      <c r="F172" s="167">
        <v>68.37</v>
      </c>
    </row>
    <row r="173" spans="1:6" s="154" customFormat="1" ht="12.75" x14ac:dyDescent="0.2">
      <c r="A173" s="168" t="s">
        <v>1819</v>
      </c>
      <c r="B173" s="168" t="s">
        <v>1818</v>
      </c>
      <c r="C173" s="168" t="s">
        <v>238</v>
      </c>
      <c r="D173" s="167">
        <v>41.74</v>
      </c>
      <c r="E173" s="167">
        <v>97.06</v>
      </c>
      <c r="F173" s="167">
        <v>47.36</v>
      </c>
    </row>
    <row r="174" spans="1:6" s="154" customFormat="1" ht="12.75" x14ac:dyDescent="0.2">
      <c r="A174" s="168" t="s">
        <v>1817</v>
      </c>
      <c r="B174" s="168" t="s">
        <v>1816</v>
      </c>
      <c r="C174" s="168" t="s">
        <v>238</v>
      </c>
      <c r="D174" s="167">
        <v>39.92</v>
      </c>
      <c r="E174" s="167">
        <v>89.44</v>
      </c>
      <c r="F174" s="167">
        <v>46.09</v>
      </c>
    </row>
    <row r="175" spans="1:6" s="154" customFormat="1" ht="12.75" x14ac:dyDescent="0.2">
      <c r="A175" s="168" t="s">
        <v>1815</v>
      </c>
      <c r="B175" s="168" t="s">
        <v>1814</v>
      </c>
      <c r="C175" s="168" t="s">
        <v>238</v>
      </c>
      <c r="D175" s="167">
        <v>38.270000000000003</v>
      </c>
      <c r="E175" s="167">
        <v>94.08</v>
      </c>
      <c r="F175" s="167">
        <v>43.21</v>
      </c>
    </row>
    <row r="176" spans="1:6" s="154" customFormat="1" ht="12.75" x14ac:dyDescent="0.2">
      <c r="A176" s="168" t="s">
        <v>1813</v>
      </c>
      <c r="B176" s="168" t="s">
        <v>1812</v>
      </c>
      <c r="C176" s="168" t="s">
        <v>238</v>
      </c>
      <c r="D176" s="167">
        <v>40.340000000000003</v>
      </c>
      <c r="E176" s="167">
        <v>94.98</v>
      </c>
      <c r="F176" s="167">
        <v>49.35</v>
      </c>
    </row>
    <row r="177" spans="1:6" s="154" customFormat="1" ht="12.75" x14ac:dyDescent="0.2">
      <c r="A177" s="168" t="s">
        <v>1811</v>
      </c>
      <c r="B177" s="168" t="s">
        <v>1810</v>
      </c>
      <c r="C177" s="168" t="s">
        <v>238</v>
      </c>
      <c r="D177" s="167">
        <v>35.43</v>
      </c>
      <c r="E177" s="167">
        <v>98.26</v>
      </c>
      <c r="F177" s="167">
        <v>44.16</v>
      </c>
    </row>
    <row r="178" spans="1:6" s="154" customFormat="1" ht="12.75" x14ac:dyDescent="0.2">
      <c r="A178" s="168" t="s">
        <v>1809</v>
      </c>
      <c r="B178" s="168" t="s">
        <v>922</v>
      </c>
      <c r="C178" s="168" t="s">
        <v>238</v>
      </c>
      <c r="D178" s="167">
        <v>44.92</v>
      </c>
      <c r="E178" s="167">
        <v>85.95</v>
      </c>
      <c r="F178" s="167">
        <v>48.5</v>
      </c>
    </row>
    <row r="179" spans="1:6" s="154" customFormat="1" ht="12.75" x14ac:dyDescent="0.2">
      <c r="A179" s="168" t="s">
        <v>1808</v>
      </c>
      <c r="B179" s="168" t="s">
        <v>1807</v>
      </c>
      <c r="C179" s="168" t="s">
        <v>1228</v>
      </c>
      <c r="D179" s="167">
        <v>47.49</v>
      </c>
      <c r="E179" s="167">
        <v>97.56</v>
      </c>
      <c r="F179" s="167">
        <v>50.94</v>
      </c>
    </row>
    <row r="180" spans="1:6" s="154" customFormat="1" ht="12.75" x14ac:dyDescent="0.2">
      <c r="A180" s="168" t="s">
        <v>1806</v>
      </c>
      <c r="B180" s="168" t="s">
        <v>1805</v>
      </c>
      <c r="C180" s="168" t="s">
        <v>238</v>
      </c>
      <c r="D180" s="167">
        <v>50.84</v>
      </c>
      <c r="E180" s="167">
        <v>98.22</v>
      </c>
      <c r="F180" s="167">
        <v>63.45</v>
      </c>
    </row>
    <row r="181" spans="1:6" s="154" customFormat="1" ht="12.75" x14ac:dyDescent="0.2">
      <c r="A181" s="168" t="s">
        <v>1804</v>
      </c>
      <c r="B181" s="168" t="s">
        <v>1803</v>
      </c>
      <c r="C181" s="168" t="s">
        <v>1228</v>
      </c>
      <c r="D181" s="167">
        <v>45.82</v>
      </c>
      <c r="E181" s="167">
        <v>96.04</v>
      </c>
      <c r="F181" s="167">
        <v>61.94</v>
      </c>
    </row>
    <row r="182" spans="1:6" s="154" customFormat="1" ht="12.75" x14ac:dyDescent="0.2">
      <c r="A182" s="168" t="s">
        <v>1802</v>
      </c>
      <c r="B182" s="168" t="s">
        <v>1801</v>
      </c>
      <c r="C182" s="168" t="s">
        <v>1228</v>
      </c>
      <c r="D182" s="167">
        <v>47.49</v>
      </c>
      <c r="E182" s="167">
        <v>99.46</v>
      </c>
      <c r="F182" s="167">
        <v>56.94</v>
      </c>
    </row>
    <row r="183" spans="1:6" s="154" customFormat="1" ht="12.75" x14ac:dyDescent="0.2">
      <c r="A183" s="168" t="s">
        <v>1800</v>
      </c>
      <c r="B183" s="168" t="s">
        <v>1799</v>
      </c>
      <c r="C183" s="168" t="s">
        <v>1228</v>
      </c>
      <c r="D183" s="167">
        <v>42.2</v>
      </c>
      <c r="E183" s="167">
        <v>98.16</v>
      </c>
      <c r="F183" s="167">
        <v>55.59</v>
      </c>
    </row>
    <row r="184" spans="1:6" s="154" customFormat="1" ht="12.75" x14ac:dyDescent="0.2">
      <c r="A184" s="168" t="s">
        <v>1798</v>
      </c>
      <c r="B184" s="168" t="s">
        <v>1797</v>
      </c>
      <c r="C184" s="168" t="s">
        <v>238</v>
      </c>
      <c r="D184" s="167">
        <v>50.59</v>
      </c>
      <c r="E184" s="167">
        <v>99.28</v>
      </c>
      <c r="F184" s="167">
        <v>65.010000000000005</v>
      </c>
    </row>
    <row r="185" spans="1:6" s="154" customFormat="1" ht="12.75" x14ac:dyDescent="0.2">
      <c r="A185" s="168" t="s">
        <v>1796</v>
      </c>
      <c r="B185" s="168" t="s">
        <v>1795</v>
      </c>
      <c r="C185" s="168" t="s">
        <v>1228</v>
      </c>
      <c r="D185" s="167">
        <v>38.47</v>
      </c>
      <c r="E185" s="167">
        <v>98.88</v>
      </c>
      <c r="F185" s="167">
        <v>45.45</v>
      </c>
    </row>
    <row r="186" spans="1:6" s="154" customFormat="1" ht="12.75" x14ac:dyDescent="0.2">
      <c r="A186" s="168" t="s">
        <v>1794</v>
      </c>
      <c r="B186" s="168" t="s">
        <v>1793</v>
      </c>
      <c r="C186" s="168" t="s">
        <v>238</v>
      </c>
      <c r="D186" s="167">
        <v>43.11</v>
      </c>
      <c r="E186" s="167">
        <v>92.52</v>
      </c>
      <c r="F186" s="167">
        <v>47.27</v>
      </c>
    </row>
    <row r="187" spans="1:6" s="154" customFormat="1" ht="12.75" x14ac:dyDescent="0.2">
      <c r="A187" s="168" t="s">
        <v>1792</v>
      </c>
      <c r="B187" s="168" t="s">
        <v>1791</v>
      </c>
      <c r="C187" s="168" t="s">
        <v>238</v>
      </c>
      <c r="D187" s="167">
        <v>37.450000000000003</v>
      </c>
      <c r="E187" s="167">
        <v>95.95</v>
      </c>
      <c r="F187" s="167">
        <v>40.94</v>
      </c>
    </row>
    <row r="188" spans="1:6" s="154" customFormat="1" ht="12.75" x14ac:dyDescent="0.2">
      <c r="A188" s="168" t="s">
        <v>1790</v>
      </c>
      <c r="B188" s="168" t="s">
        <v>744</v>
      </c>
      <c r="C188" s="168" t="s">
        <v>238</v>
      </c>
      <c r="D188" s="167">
        <v>50.77</v>
      </c>
      <c r="E188" s="167">
        <v>83.74</v>
      </c>
      <c r="F188" s="167">
        <v>52.61</v>
      </c>
    </row>
    <row r="189" spans="1:6" s="154" customFormat="1" ht="12.75" x14ac:dyDescent="0.2">
      <c r="A189" s="168" t="s">
        <v>1789</v>
      </c>
      <c r="B189" s="168" t="s">
        <v>762</v>
      </c>
      <c r="C189" s="168" t="s">
        <v>238</v>
      </c>
      <c r="D189" s="167">
        <v>54.65</v>
      </c>
      <c r="E189" s="167">
        <v>98.07</v>
      </c>
      <c r="F189" s="167">
        <v>64.09</v>
      </c>
    </row>
    <row r="190" spans="1:6" s="154" customFormat="1" ht="12.75" x14ac:dyDescent="0.2">
      <c r="A190" s="168" t="s">
        <v>1788</v>
      </c>
      <c r="B190" s="168" t="s">
        <v>1787</v>
      </c>
      <c r="C190" s="168" t="s">
        <v>1228</v>
      </c>
      <c r="D190" s="167">
        <v>38.69</v>
      </c>
      <c r="E190" s="167">
        <v>98.36</v>
      </c>
      <c r="F190" s="167">
        <v>41.11</v>
      </c>
    </row>
    <row r="191" spans="1:6" s="154" customFormat="1" ht="12.75" x14ac:dyDescent="0.2">
      <c r="A191" s="168" t="s">
        <v>1786</v>
      </c>
      <c r="B191" s="168" t="s">
        <v>1785</v>
      </c>
      <c r="C191" s="168" t="s">
        <v>238</v>
      </c>
      <c r="D191" s="167">
        <v>47.57</v>
      </c>
      <c r="E191" s="167">
        <v>99.05</v>
      </c>
      <c r="F191" s="167">
        <v>57.53</v>
      </c>
    </row>
    <row r="192" spans="1:6" s="154" customFormat="1" ht="12.75" x14ac:dyDescent="0.2">
      <c r="A192" s="168" t="s">
        <v>1784</v>
      </c>
      <c r="B192" s="168" t="s">
        <v>1783</v>
      </c>
      <c r="C192" s="168" t="s">
        <v>1228</v>
      </c>
      <c r="D192" s="167">
        <v>40.909999999999997</v>
      </c>
      <c r="E192" s="167">
        <v>98.48</v>
      </c>
      <c r="F192" s="167">
        <v>51.18</v>
      </c>
    </row>
    <row r="193" spans="1:6" s="154" customFormat="1" ht="12.75" x14ac:dyDescent="0.2">
      <c r="A193" s="168" t="s">
        <v>1782</v>
      </c>
      <c r="B193" s="168" t="s">
        <v>1781</v>
      </c>
      <c r="C193" s="168" t="s">
        <v>1228</v>
      </c>
      <c r="D193" s="167">
        <v>42.81</v>
      </c>
      <c r="E193" s="167">
        <v>98.38</v>
      </c>
      <c r="F193" s="167">
        <v>47.82</v>
      </c>
    </row>
    <row r="194" spans="1:6" s="154" customFormat="1" ht="12.75" x14ac:dyDescent="0.2">
      <c r="A194" s="168" t="s">
        <v>1780</v>
      </c>
      <c r="B194" s="168" t="s">
        <v>1041</v>
      </c>
      <c r="C194" s="168" t="s">
        <v>238</v>
      </c>
      <c r="D194" s="167">
        <v>42.44</v>
      </c>
      <c r="E194" s="167">
        <v>96.73</v>
      </c>
      <c r="F194" s="167">
        <v>48.8</v>
      </c>
    </row>
    <row r="195" spans="1:6" s="154" customFormat="1" ht="12.75" x14ac:dyDescent="0.2">
      <c r="A195" s="168" t="s">
        <v>1779</v>
      </c>
      <c r="B195" s="168" t="s">
        <v>830</v>
      </c>
      <c r="C195" s="168" t="s">
        <v>238</v>
      </c>
      <c r="D195" s="167">
        <v>41.8</v>
      </c>
      <c r="E195" s="167">
        <v>94.11</v>
      </c>
      <c r="F195" s="167">
        <v>49.18</v>
      </c>
    </row>
    <row r="196" spans="1:6" s="154" customFormat="1" ht="12.75" x14ac:dyDescent="0.2">
      <c r="A196" s="168" t="s">
        <v>1778</v>
      </c>
      <c r="B196" s="168" t="s">
        <v>738</v>
      </c>
      <c r="C196" s="168" t="s">
        <v>238</v>
      </c>
      <c r="D196" s="167">
        <v>38.5</v>
      </c>
      <c r="E196" s="167">
        <v>86.11</v>
      </c>
      <c r="F196" s="167">
        <v>42.84</v>
      </c>
    </row>
    <row r="197" spans="1:6" s="154" customFormat="1" ht="12.75" x14ac:dyDescent="0.2">
      <c r="A197" s="168" t="s">
        <v>1777</v>
      </c>
      <c r="B197" s="168" t="s">
        <v>1776</v>
      </c>
      <c r="C197" s="168" t="s">
        <v>1228</v>
      </c>
      <c r="D197" s="167">
        <v>52.12</v>
      </c>
      <c r="E197" s="167">
        <v>99.17</v>
      </c>
      <c r="F197" s="167">
        <v>57.08</v>
      </c>
    </row>
    <row r="198" spans="1:6" s="154" customFormat="1" ht="12.75" x14ac:dyDescent="0.2">
      <c r="A198" s="168" t="s">
        <v>1775</v>
      </c>
      <c r="B198" s="168" t="s">
        <v>1774</v>
      </c>
      <c r="C198" s="168" t="s">
        <v>238</v>
      </c>
      <c r="D198" s="167">
        <v>43.38</v>
      </c>
      <c r="E198" s="167">
        <v>96.28</v>
      </c>
      <c r="F198" s="167">
        <v>51.23</v>
      </c>
    </row>
    <row r="199" spans="1:6" s="154" customFormat="1" ht="12.75" x14ac:dyDescent="0.2">
      <c r="A199" s="168" t="s">
        <v>1773</v>
      </c>
      <c r="B199" s="168" t="s">
        <v>742</v>
      </c>
      <c r="C199" s="168" t="s">
        <v>238</v>
      </c>
      <c r="D199" s="167">
        <v>49.5</v>
      </c>
      <c r="E199" s="167">
        <v>93.85</v>
      </c>
      <c r="F199" s="167">
        <v>52.46</v>
      </c>
    </row>
    <row r="200" spans="1:6" s="154" customFormat="1" ht="12.75" x14ac:dyDescent="0.2">
      <c r="A200" s="168" t="s">
        <v>1772</v>
      </c>
      <c r="B200" s="168" t="s">
        <v>1771</v>
      </c>
      <c r="C200" s="168" t="s">
        <v>238</v>
      </c>
      <c r="D200" s="167">
        <v>48.98</v>
      </c>
      <c r="E200" s="167">
        <v>94.5</v>
      </c>
      <c r="F200" s="167">
        <v>56.22</v>
      </c>
    </row>
    <row r="201" spans="1:6" s="154" customFormat="1" ht="12.75" x14ac:dyDescent="0.2">
      <c r="A201" s="168" t="s">
        <v>1770</v>
      </c>
      <c r="B201" s="168" t="s">
        <v>1769</v>
      </c>
      <c r="C201" s="168" t="s">
        <v>1228</v>
      </c>
      <c r="D201" s="167">
        <v>49.97</v>
      </c>
      <c r="E201" s="167">
        <v>92.08</v>
      </c>
      <c r="F201" s="167">
        <v>56.08</v>
      </c>
    </row>
    <row r="202" spans="1:6" s="154" customFormat="1" ht="12.75" x14ac:dyDescent="0.2">
      <c r="A202" s="168" t="s">
        <v>1768</v>
      </c>
      <c r="B202" s="168" t="s">
        <v>1767</v>
      </c>
      <c r="C202" s="168" t="s">
        <v>238</v>
      </c>
      <c r="D202" s="167">
        <v>53.83</v>
      </c>
      <c r="E202" s="167">
        <v>99.59</v>
      </c>
      <c r="F202" s="167">
        <v>68.06</v>
      </c>
    </row>
    <row r="203" spans="1:6" s="154" customFormat="1" ht="12.75" x14ac:dyDescent="0.2">
      <c r="A203" s="168" t="s">
        <v>1766</v>
      </c>
      <c r="B203" s="168" t="s">
        <v>1765</v>
      </c>
      <c r="C203" s="168" t="s">
        <v>1228</v>
      </c>
      <c r="D203" s="167">
        <v>46.3</v>
      </c>
      <c r="E203" s="167">
        <v>92.2</v>
      </c>
      <c r="F203" s="167">
        <v>52.12</v>
      </c>
    </row>
    <row r="204" spans="1:6" s="154" customFormat="1" ht="12.75" x14ac:dyDescent="0.2">
      <c r="A204" s="168" t="s">
        <v>1764</v>
      </c>
      <c r="B204" s="168" t="s">
        <v>790</v>
      </c>
      <c r="C204" s="168" t="s">
        <v>238</v>
      </c>
      <c r="D204" s="167">
        <v>35.35</v>
      </c>
      <c r="E204" s="167">
        <v>99.4</v>
      </c>
      <c r="F204" s="167">
        <v>49.62</v>
      </c>
    </row>
    <row r="205" spans="1:6" s="154" customFormat="1" ht="12.75" x14ac:dyDescent="0.2">
      <c r="A205" s="168" t="s">
        <v>1763</v>
      </c>
      <c r="B205" s="168" t="s">
        <v>1762</v>
      </c>
      <c r="C205" s="168" t="s">
        <v>238</v>
      </c>
      <c r="D205" s="167">
        <v>50.49</v>
      </c>
      <c r="E205" s="167">
        <v>89.99</v>
      </c>
      <c r="F205" s="167">
        <v>52.99</v>
      </c>
    </row>
    <row r="206" spans="1:6" s="154" customFormat="1" ht="12.75" x14ac:dyDescent="0.2">
      <c r="A206" s="168" t="s">
        <v>1761</v>
      </c>
      <c r="B206" s="168" t="s">
        <v>816</v>
      </c>
      <c r="C206" s="168" t="s">
        <v>238</v>
      </c>
      <c r="D206" s="167">
        <v>37.42</v>
      </c>
      <c r="E206" s="167">
        <v>96.67</v>
      </c>
      <c r="F206" s="167">
        <v>45.16</v>
      </c>
    </row>
    <row r="207" spans="1:6" s="154" customFormat="1" ht="12.75" x14ac:dyDescent="0.2">
      <c r="A207" s="168" t="s">
        <v>1760</v>
      </c>
      <c r="B207" s="168" t="s">
        <v>1759</v>
      </c>
      <c r="C207" s="168" t="s">
        <v>238</v>
      </c>
      <c r="D207" s="167">
        <v>39.19</v>
      </c>
      <c r="E207" s="167">
        <v>96.56</v>
      </c>
      <c r="F207" s="167">
        <v>45.57</v>
      </c>
    </row>
    <row r="208" spans="1:6" s="154" customFormat="1" ht="12.75" x14ac:dyDescent="0.2">
      <c r="A208" s="168" t="s">
        <v>1758</v>
      </c>
      <c r="B208" s="168" t="s">
        <v>760</v>
      </c>
      <c r="C208" s="168" t="s">
        <v>238</v>
      </c>
      <c r="D208" s="167">
        <v>46.77</v>
      </c>
      <c r="E208" s="167">
        <v>96.16</v>
      </c>
      <c r="F208" s="167">
        <v>54.04</v>
      </c>
    </row>
    <row r="209" spans="1:6" s="154" customFormat="1" ht="12.75" x14ac:dyDescent="0.2">
      <c r="A209" s="168" t="s">
        <v>1757</v>
      </c>
      <c r="B209" s="168" t="s">
        <v>1756</v>
      </c>
      <c r="C209" s="168" t="s">
        <v>238</v>
      </c>
      <c r="D209" s="167">
        <v>40</v>
      </c>
      <c r="E209" s="167">
        <v>98.52</v>
      </c>
      <c r="F209" s="167">
        <v>44.26</v>
      </c>
    </row>
    <row r="210" spans="1:6" s="154" customFormat="1" ht="12.75" x14ac:dyDescent="0.2">
      <c r="A210" s="168" t="s">
        <v>1755</v>
      </c>
      <c r="B210" s="168" t="s">
        <v>766</v>
      </c>
      <c r="C210" s="168" t="s">
        <v>238</v>
      </c>
      <c r="D210" s="167">
        <v>52.46</v>
      </c>
      <c r="E210" s="167">
        <v>92.57</v>
      </c>
      <c r="F210" s="167">
        <v>55.01</v>
      </c>
    </row>
    <row r="211" spans="1:6" s="154" customFormat="1" ht="12.75" x14ac:dyDescent="0.2">
      <c r="A211" s="168" t="s">
        <v>1754</v>
      </c>
      <c r="B211" s="168" t="s">
        <v>784</v>
      </c>
      <c r="C211" s="168" t="s">
        <v>238</v>
      </c>
      <c r="D211" s="167">
        <v>46.22</v>
      </c>
      <c r="E211" s="167">
        <v>96.63</v>
      </c>
      <c r="F211" s="167">
        <v>52.65</v>
      </c>
    </row>
    <row r="212" spans="1:6" s="154" customFormat="1" ht="12.75" x14ac:dyDescent="0.2">
      <c r="A212" s="168" t="s">
        <v>1753</v>
      </c>
      <c r="B212" s="168" t="s">
        <v>1752</v>
      </c>
      <c r="C212" s="168" t="s">
        <v>238</v>
      </c>
      <c r="D212" s="167">
        <v>34.090000000000003</v>
      </c>
      <c r="E212" s="167">
        <v>91.89</v>
      </c>
      <c r="F212" s="167">
        <v>36.44</v>
      </c>
    </row>
    <row r="213" spans="1:6" s="154" customFormat="1" ht="12.75" x14ac:dyDescent="0.2">
      <c r="A213" s="168" t="s">
        <v>1751</v>
      </c>
      <c r="B213" s="168" t="s">
        <v>1750</v>
      </c>
      <c r="C213" s="168" t="s">
        <v>1228</v>
      </c>
      <c r="D213" s="167">
        <v>57.87</v>
      </c>
      <c r="E213" s="167">
        <v>97.99</v>
      </c>
      <c r="F213" s="167">
        <v>74.58</v>
      </c>
    </row>
    <row r="214" spans="1:6" s="154" customFormat="1" ht="12.75" x14ac:dyDescent="0.2">
      <c r="A214" s="168" t="s">
        <v>1749</v>
      </c>
      <c r="B214" s="168" t="s">
        <v>832</v>
      </c>
      <c r="C214" s="168" t="s">
        <v>238</v>
      </c>
      <c r="D214" s="167">
        <v>43.29</v>
      </c>
      <c r="E214" s="167">
        <v>96.01</v>
      </c>
      <c r="F214" s="167">
        <v>49.9</v>
      </c>
    </row>
    <row r="215" spans="1:6" s="154" customFormat="1" ht="12.75" x14ac:dyDescent="0.2">
      <c r="A215" s="168" t="s">
        <v>1748</v>
      </c>
      <c r="B215" s="168" t="s">
        <v>1747</v>
      </c>
      <c r="C215" s="168" t="s">
        <v>1228</v>
      </c>
      <c r="D215" s="167">
        <v>55.63</v>
      </c>
      <c r="E215" s="167">
        <v>94.25</v>
      </c>
      <c r="F215" s="167">
        <v>58.97</v>
      </c>
    </row>
    <row r="216" spans="1:6" s="154" customFormat="1" ht="12.75" x14ac:dyDescent="0.2">
      <c r="A216" s="168" t="s">
        <v>1746</v>
      </c>
      <c r="B216" s="168" t="s">
        <v>1745</v>
      </c>
      <c r="C216" s="168" t="s">
        <v>1228</v>
      </c>
      <c r="D216" s="167">
        <v>66.19</v>
      </c>
      <c r="E216" s="167">
        <v>99.2</v>
      </c>
      <c r="F216" s="167">
        <v>74.3</v>
      </c>
    </row>
    <row r="217" spans="1:6" s="154" customFormat="1" ht="12.75" x14ac:dyDescent="0.2">
      <c r="A217" s="168" t="s">
        <v>1744</v>
      </c>
      <c r="B217" s="168" t="s">
        <v>1743</v>
      </c>
      <c r="C217" s="168" t="s">
        <v>238</v>
      </c>
      <c r="D217" s="167">
        <v>38.979999999999997</v>
      </c>
      <c r="E217" s="167">
        <v>95.63</v>
      </c>
      <c r="F217" s="167">
        <v>43.24</v>
      </c>
    </row>
    <row r="218" spans="1:6" s="154" customFormat="1" ht="12.75" x14ac:dyDescent="0.2">
      <c r="A218" s="168" t="s">
        <v>1742</v>
      </c>
      <c r="B218" s="168" t="s">
        <v>1741</v>
      </c>
      <c r="C218" s="168" t="s">
        <v>238</v>
      </c>
      <c r="D218" s="167">
        <v>35.44</v>
      </c>
      <c r="E218" s="167">
        <v>88.26</v>
      </c>
      <c r="F218" s="167">
        <v>38.89</v>
      </c>
    </row>
    <row r="219" spans="1:6" s="154" customFormat="1" ht="12.75" x14ac:dyDescent="0.2">
      <c r="A219" s="168" t="s">
        <v>1740</v>
      </c>
      <c r="B219" s="168" t="s">
        <v>1739</v>
      </c>
      <c r="C219" s="168" t="s">
        <v>238</v>
      </c>
      <c r="D219" s="167">
        <v>54.81</v>
      </c>
      <c r="E219" s="167">
        <v>99.34</v>
      </c>
      <c r="F219" s="167">
        <v>68.13</v>
      </c>
    </row>
    <row r="220" spans="1:6" s="154" customFormat="1" ht="12.75" x14ac:dyDescent="0.2">
      <c r="A220" s="168" t="s">
        <v>1738</v>
      </c>
      <c r="B220" s="168" t="s">
        <v>1737</v>
      </c>
      <c r="C220" s="168" t="s">
        <v>1228</v>
      </c>
      <c r="D220" s="167">
        <v>50.39</v>
      </c>
      <c r="E220" s="167">
        <v>96.66</v>
      </c>
      <c r="F220" s="167">
        <v>58.3</v>
      </c>
    </row>
    <row r="221" spans="1:6" s="154" customFormat="1" ht="12.75" x14ac:dyDescent="0.2">
      <c r="A221" s="168" t="s">
        <v>1736</v>
      </c>
      <c r="B221" s="168" t="s">
        <v>1735</v>
      </c>
      <c r="C221" s="168" t="s">
        <v>1228</v>
      </c>
      <c r="D221" s="167">
        <v>47.71</v>
      </c>
      <c r="E221" s="167">
        <v>93.76</v>
      </c>
      <c r="F221" s="167">
        <v>51.71</v>
      </c>
    </row>
    <row r="222" spans="1:6" s="154" customFormat="1" ht="12.75" x14ac:dyDescent="0.2">
      <c r="A222" s="168" t="s">
        <v>1734</v>
      </c>
      <c r="B222" s="168" t="s">
        <v>1733</v>
      </c>
      <c r="C222" s="168" t="s">
        <v>238</v>
      </c>
      <c r="D222" s="167">
        <v>40.590000000000003</v>
      </c>
      <c r="E222" s="167">
        <v>99.62</v>
      </c>
      <c r="F222" s="167">
        <v>54.53</v>
      </c>
    </row>
    <row r="223" spans="1:6" s="154" customFormat="1" ht="12.75" x14ac:dyDescent="0.2">
      <c r="A223" s="168" t="s">
        <v>1732</v>
      </c>
      <c r="B223" s="168" t="s">
        <v>754</v>
      </c>
      <c r="C223" s="168" t="s">
        <v>238</v>
      </c>
      <c r="D223" s="167">
        <v>55.74</v>
      </c>
      <c r="E223" s="167">
        <v>90.22</v>
      </c>
      <c r="F223" s="167">
        <v>61.9</v>
      </c>
    </row>
    <row r="224" spans="1:6" s="154" customFormat="1" ht="12.75" x14ac:dyDescent="0.2">
      <c r="A224" s="168" t="s">
        <v>1731</v>
      </c>
      <c r="B224" s="168" t="s">
        <v>1730</v>
      </c>
      <c r="C224" s="168" t="s">
        <v>238</v>
      </c>
      <c r="D224" s="167">
        <v>37.08</v>
      </c>
      <c r="E224" s="167">
        <v>95.79</v>
      </c>
      <c r="F224" s="167">
        <v>48.12</v>
      </c>
    </row>
    <row r="225" spans="1:6" s="154" customFormat="1" ht="12.75" x14ac:dyDescent="0.2">
      <c r="A225" s="168" t="s">
        <v>1729</v>
      </c>
      <c r="B225" s="168" t="s">
        <v>1728</v>
      </c>
      <c r="C225" s="168" t="s">
        <v>1228</v>
      </c>
      <c r="D225" s="167">
        <v>38.76</v>
      </c>
      <c r="E225" s="167">
        <v>95.21</v>
      </c>
      <c r="F225" s="167">
        <v>44.8</v>
      </c>
    </row>
    <row r="226" spans="1:6" s="154" customFormat="1" ht="12.75" x14ac:dyDescent="0.2">
      <c r="A226" s="168" t="s">
        <v>1727</v>
      </c>
      <c r="B226" s="168" t="s">
        <v>1726</v>
      </c>
      <c r="C226" s="168" t="s">
        <v>1228</v>
      </c>
      <c r="D226" s="167">
        <v>45.45</v>
      </c>
      <c r="E226" s="167">
        <v>97.95</v>
      </c>
      <c r="F226" s="167">
        <v>58.48</v>
      </c>
    </row>
    <row r="227" spans="1:6" s="154" customFormat="1" ht="12.75" x14ac:dyDescent="0.2">
      <c r="A227" s="168" t="s">
        <v>1725</v>
      </c>
      <c r="B227" s="168" t="s">
        <v>660</v>
      </c>
      <c r="C227" s="168" t="s">
        <v>238</v>
      </c>
      <c r="D227" s="167">
        <v>44.3</v>
      </c>
      <c r="E227" s="167">
        <v>98.94</v>
      </c>
      <c r="F227" s="167">
        <v>51.83</v>
      </c>
    </row>
    <row r="228" spans="1:6" s="154" customFormat="1" ht="12.75" x14ac:dyDescent="0.2">
      <c r="A228" s="168" t="s">
        <v>1724</v>
      </c>
      <c r="B228" s="168" t="s">
        <v>1723</v>
      </c>
      <c r="C228" s="168" t="s">
        <v>238</v>
      </c>
      <c r="D228" s="167">
        <v>43.83</v>
      </c>
      <c r="E228" s="167">
        <v>97.03</v>
      </c>
      <c r="F228" s="167">
        <v>47.35</v>
      </c>
    </row>
    <row r="229" spans="1:6" s="154" customFormat="1" ht="12.75" x14ac:dyDescent="0.2">
      <c r="A229" s="168" t="s">
        <v>1722</v>
      </c>
      <c r="B229" s="168" t="s">
        <v>768</v>
      </c>
      <c r="C229" s="168" t="s">
        <v>238</v>
      </c>
      <c r="D229" s="167">
        <v>47.62</v>
      </c>
      <c r="E229" s="167">
        <v>98.22</v>
      </c>
      <c r="F229" s="167">
        <v>55.45</v>
      </c>
    </row>
    <row r="230" spans="1:6" s="154" customFormat="1" ht="12.75" x14ac:dyDescent="0.2">
      <c r="A230" s="168" t="s">
        <v>1721</v>
      </c>
      <c r="B230" s="168" t="s">
        <v>1720</v>
      </c>
      <c r="C230" s="168" t="s">
        <v>1228</v>
      </c>
      <c r="D230" s="167">
        <v>46.08</v>
      </c>
      <c r="E230" s="167">
        <v>88.18</v>
      </c>
      <c r="F230" s="167">
        <v>54.01</v>
      </c>
    </row>
    <row r="231" spans="1:6" s="154" customFormat="1" ht="12.75" x14ac:dyDescent="0.2">
      <c r="A231" s="168" t="s">
        <v>1719</v>
      </c>
      <c r="B231" s="168" t="s">
        <v>1718</v>
      </c>
      <c r="C231" s="168" t="s">
        <v>238</v>
      </c>
      <c r="D231" s="167">
        <v>36.97</v>
      </c>
      <c r="E231" s="167">
        <v>96.08</v>
      </c>
      <c r="F231" s="167">
        <v>41.01</v>
      </c>
    </row>
    <row r="232" spans="1:6" s="154" customFormat="1" ht="12.75" x14ac:dyDescent="0.2">
      <c r="A232" s="168" t="s">
        <v>1717</v>
      </c>
      <c r="B232" s="168" t="s">
        <v>1716</v>
      </c>
      <c r="C232" s="168" t="s">
        <v>238</v>
      </c>
      <c r="D232" s="167">
        <v>55.12</v>
      </c>
      <c r="E232" s="167">
        <v>94.25</v>
      </c>
      <c r="F232" s="167">
        <v>62.34</v>
      </c>
    </row>
    <row r="233" spans="1:6" s="154" customFormat="1" ht="12.75" x14ac:dyDescent="0.2">
      <c r="A233" s="168" t="s">
        <v>1715</v>
      </c>
      <c r="B233" s="168" t="s">
        <v>1714</v>
      </c>
      <c r="C233" s="168" t="s">
        <v>1228</v>
      </c>
      <c r="D233" s="167">
        <v>51.98</v>
      </c>
      <c r="E233" s="167">
        <v>97.78</v>
      </c>
      <c r="F233" s="167">
        <v>68.92</v>
      </c>
    </row>
    <row r="234" spans="1:6" s="154" customFormat="1" ht="12.75" x14ac:dyDescent="0.2">
      <c r="A234" s="168" t="s">
        <v>1713</v>
      </c>
      <c r="B234" s="168" t="s">
        <v>1712</v>
      </c>
      <c r="C234" s="168" t="s">
        <v>238</v>
      </c>
      <c r="D234" s="167">
        <v>39.96</v>
      </c>
      <c r="E234" s="167">
        <v>98.68</v>
      </c>
      <c r="F234" s="167">
        <v>50.22</v>
      </c>
    </row>
    <row r="235" spans="1:6" s="154" customFormat="1" ht="12.75" x14ac:dyDescent="0.2">
      <c r="A235" s="168" t="s">
        <v>1711</v>
      </c>
      <c r="B235" s="168" t="s">
        <v>1710</v>
      </c>
      <c r="C235" s="168" t="s">
        <v>238</v>
      </c>
      <c r="D235" s="167">
        <v>48.36</v>
      </c>
      <c r="E235" s="167">
        <v>98.35</v>
      </c>
      <c r="F235" s="167">
        <v>60.95</v>
      </c>
    </row>
    <row r="236" spans="1:6" s="154" customFormat="1" ht="12.75" x14ac:dyDescent="0.2">
      <c r="A236" s="168" t="s">
        <v>1709</v>
      </c>
      <c r="B236" s="168" t="s">
        <v>774</v>
      </c>
      <c r="C236" s="168" t="s">
        <v>238</v>
      </c>
      <c r="D236" s="167">
        <v>46.08</v>
      </c>
      <c r="E236" s="167">
        <v>93.24</v>
      </c>
      <c r="F236" s="167">
        <v>54.01</v>
      </c>
    </row>
    <row r="237" spans="1:6" s="154" customFormat="1" ht="12.75" x14ac:dyDescent="0.2">
      <c r="A237" s="168" t="s">
        <v>1708</v>
      </c>
      <c r="B237" s="168" t="s">
        <v>1707</v>
      </c>
      <c r="C237" s="168" t="s">
        <v>238</v>
      </c>
      <c r="D237" s="167">
        <v>50.12</v>
      </c>
      <c r="E237" s="167">
        <v>97.59</v>
      </c>
      <c r="F237" s="167">
        <v>56.57</v>
      </c>
    </row>
    <row r="238" spans="1:6" s="154" customFormat="1" ht="12.75" x14ac:dyDescent="0.2">
      <c r="A238" s="168" t="s">
        <v>1706</v>
      </c>
      <c r="B238" s="168" t="s">
        <v>1705</v>
      </c>
      <c r="C238" s="168" t="s">
        <v>1228</v>
      </c>
      <c r="D238" s="167">
        <v>58.38</v>
      </c>
      <c r="E238" s="167">
        <v>90.19</v>
      </c>
      <c r="F238" s="167">
        <v>64.94</v>
      </c>
    </row>
    <row r="239" spans="1:6" s="154" customFormat="1" ht="12.75" x14ac:dyDescent="0.2">
      <c r="A239" s="168" t="s">
        <v>1704</v>
      </c>
      <c r="B239" s="168" t="s">
        <v>1703</v>
      </c>
      <c r="C239" s="168" t="s">
        <v>1228</v>
      </c>
      <c r="D239" s="167">
        <v>35.049999999999997</v>
      </c>
      <c r="E239" s="167">
        <v>98.96</v>
      </c>
      <c r="F239" s="167">
        <v>42.12</v>
      </c>
    </row>
    <row r="240" spans="1:6" s="154" customFormat="1" ht="12.75" x14ac:dyDescent="0.2">
      <c r="A240" s="168" t="s">
        <v>1702</v>
      </c>
      <c r="B240" s="168" t="s">
        <v>1701</v>
      </c>
      <c r="C240" s="168" t="s">
        <v>1228</v>
      </c>
      <c r="D240" s="167">
        <v>42.99</v>
      </c>
      <c r="E240" s="167">
        <v>96.16</v>
      </c>
      <c r="F240" s="167">
        <v>49.04</v>
      </c>
    </row>
    <row r="241" spans="1:16" s="154" customFormat="1" ht="12.75" x14ac:dyDescent="0.2">
      <c r="A241" s="168" t="s">
        <v>1700</v>
      </c>
      <c r="B241" s="168" t="s">
        <v>1699</v>
      </c>
      <c r="C241" s="168" t="s">
        <v>238</v>
      </c>
      <c r="D241" s="167">
        <v>49.44</v>
      </c>
      <c r="E241" s="167">
        <v>99.86</v>
      </c>
      <c r="F241" s="167">
        <v>57.18</v>
      </c>
    </row>
    <row r="242" spans="1:16" s="154" customFormat="1" ht="12.75" x14ac:dyDescent="0.2">
      <c r="A242" s="168" t="s">
        <v>1698</v>
      </c>
      <c r="B242" s="168" t="s">
        <v>1697</v>
      </c>
      <c r="C242" s="168" t="s">
        <v>238</v>
      </c>
      <c r="D242" s="167">
        <v>41.91</v>
      </c>
      <c r="E242" s="167">
        <v>94.37</v>
      </c>
      <c r="F242" s="167">
        <v>47.09</v>
      </c>
    </row>
    <row r="243" spans="1:16" s="154" customFormat="1" ht="12.75" x14ac:dyDescent="0.2">
      <c r="A243" s="168" t="s">
        <v>1696</v>
      </c>
      <c r="B243" s="168" t="s">
        <v>1695</v>
      </c>
      <c r="C243" s="168" t="s">
        <v>238</v>
      </c>
      <c r="D243" s="167">
        <v>33.86</v>
      </c>
      <c r="E243" s="167">
        <v>93.24</v>
      </c>
      <c r="F243" s="167">
        <v>37.36</v>
      </c>
    </row>
    <row r="244" spans="1:16" s="154" customFormat="1" ht="12.75" x14ac:dyDescent="0.2">
      <c r="A244" s="168" t="s">
        <v>1694</v>
      </c>
      <c r="B244" s="168" t="s">
        <v>792</v>
      </c>
      <c r="C244" s="168" t="s">
        <v>238</v>
      </c>
      <c r="D244" s="167">
        <v>30.79</v>
      </c>
      <c r="E244" s="167">
        <v>96.22</v>
      </c>
      <c r="F244" s="167">
        <v>35</v>
      </c>
    </row>
    <row r="245" spans="1:16" s="154" customFormat="1" ht="12.75" x14ac:dyDescent="0.2">
      <c r="A245" s="168" t="s">
        <v>1693</v>
      </c>
      <c r="B245" s="168" t="s">
        <v>1692</v>
      </c>
      <c r="C245" s="168" t="s">
        <v>1228</v>
      </c>
      <c r="D245" s="167">
        <v>37.57</v>
      </c>
      <c r="E245" s="167">
        <v>95.99</v>
      </c>
      <c r="F245" s="167">
        <v>44.17</v>
      </c>
    </row>
    <row r="246" spans="1:16" s="154" customFormat="1" ht="12.75" x14ac:dyDescent="0.2">
      <c r="A246" s="168" t="s">
        <v>1691</v>
      </c>
      <c r="B246" s="168" t="s">
        <v>1690</v>
      </c>
      <c r="C246" s="168" t="s">
        <v>1228</v>
      </c>
      <c r="D246" s="167">
        <v>45.71</v>
      </c>
      <c r="E246" s="167">
        <v>90.36</v>
      </c>
      <c r="F246" s="167">
        <v>50.8</v>
      </c>
    </row>
    <row r="247" spans="1:16" s="154" customFormat="1" ht="12.75" x14ac:dyDescent="0.2">
      <c r="A247" s="168" t="s">
        <v>1689</v>
      </c>
      <c r="B247" s="168" t="s">
        <v>826</v>
      </c>
      <c r="C247" s="168" t="s">
        <v>238</v>
      </c>
      <c r="D247" s="167">
        <v>50.74</v>
      </c>
      <c r="E247" s="167">
        <v>80.28</v>
      </c>
      <c r="F247" s="167">
        <v>52.57</v>
      </c>
    </row>
    <row r="248" spans="1:16" s="154" customFormat="1" ht="12.75" x14ac:dyDescent="0.2">
      <c r="A248" s="168" t="s">
        <v>1688</v>
      </c>
      <c r="B248" s="168" t="s">
        <v>1687</v>
      </c>
      <c r="C248" s="168" t="s">
        <v>1228</v>
      </c>
      <c r="D248" s="167">
        <v>55.73</v>
      </c>
      <c r="E248" s="167">
        <v>92.39</v>
      </c>
      <c r="F248" s="167">
        <v>58.88</v>
      </c>
    </row>
    <row r="249" spans="1:16" s="154" customFormat="1" ht="12.75" x14ac:dyDescent="0.2">
      <c r="A249" s="168" t="s">
        <v>1686</v>
      </c>
      <c r="B249" s="168" t="s">
        <v>1685</v>
      </c>
      <c r="C249" s="168" t="s">
        <v>1228</v>
      </c>
      <c r="D249" s="167">
        <v>63.35</v>
      </c>
      <c r="E249" s="167">
        <v>81.02</v>
      </c>
      <c r="F249" s="167">
        <v>66.739999999999995</v>
      </c>
    </row>
    <row r="250" spans="1:16" s="154" customFormat="1" ht="12.75" x14ac:dyDescent="0.2">
      <c r="A250" s="168" t="s">
        <v>1684</v>
      </c>
      <c r="B250" s="168" t="s">
        <v>1683</v>
      </c>
      <c r="C250" s="168" t="s">
        <v>238</v>
      </c>
      <c r="D250" s="167">
        <v>44.7</v>
      </c>
      <c r="E250" s="167">
        <v>99.4</v>
      </c>
      <c r="F250" s="167">
        <v>50.26</v>
      </c>
    </row>
    <row r="251" spans="1:16" s="154" customFormat="1" ht="12.75" x14ac:dyDescent="0.2">
      <c r="A251" s="168" t="s">
        <v>1682</v>
      </c>
      <c r="B251" s="168" t="s">
        <v>1681</v>
      </c>
      <c r="C251" s="168" t="s">
        <v>238</v>
      </c>
      <c r="D251" s="167">
        <v>30.25</v>
      </c>
      <c r="E251" s="167">
        <v>95.95</v>
      </c>
      <c r="F251" s="167">
        <v>37.54</v>
      </c>
    </row>
    <row r="252" spans="1:16" x14ac:dyDescent="0.2">
      <c r="A252" s="154" t="s">
        <v>1680</v>
      </c>
      <c r="B252" s="154" t="s">
        <v>1679</v>
      </c>
      <c r="C252" s="154" t="s">
        <v>1228</v>
      </c>
      <c r="D252" s="149">
        <v>49.73</v>
      </c>
      <c r="E252" s="149">
        <v>95.79</v>
      </c>
      <c r="F252" s="149">
        <v>52.81</v>
      </c>
    </row>
    <row r="253" spans="1:16" ht="14.25" customHeight="1" x14ac:dyDescent="0.2">
      <c r="A253" s="154" t="s">
        <v>1678</v>
      </c>
      <c r="B253" s="154" t="s">
        <v>1677</v>
      </c>
      <c r="C253" s="154" t="s">
        <v>1228</v>
      </c>
      <c r="D253" s="149">
        <v>43.7</v>
      </c>
      <c r="E253" s="149">
        <v>94.89</v>
      </c>
      <c r="F253" s="149">
        <v>49.59</v>
      </c>
      <c r="G253" s="146"/>
      <c r="H253" s="146"/>
      <c r="I253" s="146"/>
      <c r="J253" s="146"/>
      <c r="K253" s="146"/>
      <c r="L253" s="146"/>
      <c r="M253" s="146"/>
      <c r="N253" s="146"/>
      <c r="O253" s="146"/>
      <c r="P253" s="158"/>
    </row>
    <row r="254" spans="1:16" s="147" customFormat="1" ht="15" x14ac:dyDescent="0.2">
      <c r="A254" s="154" t="s">
        <v>1676</v>
      </c>
      <c r="B254" s="154" t="s">
        <v>1675</v>
      </c>
      <c r="C254" s="154" t="s">
        <v>238</v>
      </c>
      <c r="D254" s="149">
        <v>50.75</v>
      </c>
      <c r="E254" s="149">
        <v>99.55</v>
      </c>
      <c r="F254" s="149">
        <v>56.29</v>
      </c>
      <c r="G254" s="206"/>
      <c r="H254" s="206"/>
      <c r="I254" s="206"/>
      <c r="J254" s="206"/>
      <c r="K254" s="206"/>
      <c r="L254" s="206"/>
    </row>
    <row r="255" spans="1:16" s="154" customFormat="1" ht="14.25" customHeight="1" x14ac:dyDescent="0.2">
      <c r="A255" s="154" t="s">
        <v>1674</v>
      </c>
      <c r="B255" s="154" t="s">
        <v>1673</v>
      </c>
      <c r="C255" s="154" t="s">
        <v>238</v>
      </c>
      <c r="D255" s="149">
        <v>41.29</v>
      </c>
      <c r="E255" s="149">
        <v>97.86</v>
      </c>
      <c r="F255" s="149">
        <v>47.56</v>
      </c>
    </row>
    <row r="256" spans="1:16" s="154" customFormat="1" ht="14.25" customHeight="1" x14ac:dyDescent="0.2">
      <c r="A256" s="154" t="s">
        <v>1672</v>
      </c>
      <c r="B256" s="154" t="s">
        <v>1671</v>
      </c>
      <c r="C256" s="154" t="s">
        <v>238</v>
      </c>
      <c r="D256" s="149">
        <v>42.95</v>
      </c>
      <c r="E256" s="149">
        <v>94.73</v>
      </c>
      <c r="F256" s="149">
        <v>51.64</v>
      </c>
    </row>
    <row r="257" spans="1:6" s="154" customFormat="1" ht="14.25" customHeight="1" x14ac:dyDescent="0.2">
      <c r="A257" s="154" t="s">
        <v>1670</v>
      </c>
      <c r="B257" s="154" t="s">
        <v>1669</v>
      </c>
      <c r="C257" s="154" t="s">
        <v>238</v>
      </c>
      <c r="D257" s="149">
        <v>37.76</v>
      </c>
      <c r="E257" s="149">
        <v>97.82</v>
      </c>
      <c r="F257" s="149">
        <v>45</v>
      </c>
    </row>
    <row r="258" spans="1:6" s="154" customFormat="1" ht="14.25" customHeight="1" x14ac:dyDescent="0.2">
      <c r="A258" s="154" t="s">
        <v>1668</v>
      </c>
      <c r="B258" s="154" t="s">
        <v>892</v>
      </c>
      <c r="C258" s="154" t="s">
        <v>238</v>
      </c>
      <c r="D258" s="149">
        <v>72.069999999999993</v>
      </c>
      <c r="E258" s="149">
        <v>99.86</v>
      </c>
      <c r="F258" s="149">
        <v>77</v>
      </c>
    </row>
    <row r="259" spans="1:6" s="154" customFormat="1" ht="14.25" customHeight="1" x14ac:dyDescent="0.2">
      <c r="A259" s="154" t="s">
        <v>1667</v>
      </c>
      <c r="B259" s="154" t="s">
        <v>1666</v>
      </c>
      <c r="C259" s="154" t="s">
        <v>238</v>
      </c>
      <c r="D259" s="149">
        <v>44.23</v>
      </c>
      <c r="E259" s="149">
        <v>86.77</v>
      </c>
      <c r="F259" s="149">
        <v>54.85</v>
      </c>
    </row>
    <row r="260" spans="1:6" s="154" customFormat="1" ht="14.25" customHeight="1" x14ac:dyDescent="0.2">
      <c r="A260" s="154" t="s">
        <v>1665</v>
      </c>
      <c r="B260" s="154" t="s">
        <v>1664</v>
      </c>
      <c r="C260" s="154" t="s">
        <v>238</v>
      </c>
      <c r="D260" s="149">
        <v>37.950000000000003</v>
      </c>
      <c r="E260" s="149">
        <v>96.36</v>
      </c>
      <c r="F260" s="149">
        <v>47.31</v>
      </c>
    </row>
    <row r="261" spans="1:6" s="154" customFormat="1" ht="14.25" customHeight="1" x14ac:dyDescent="0.2">
      <c r="A261" s="154" t="s">
        <v>1663</v>
      </c>
      <c r="B261" s="154" t="s">
        <v>1662</v>
      </c>
      <c r="C261" s="154" t="s">
        <v>238</v>
      </c>
      <c r="D261" s="149">
        <v>40.130000000000003</v>
      </c>
      <c r="E261" s="149">
        <v>88.14</v>
      </c>
      <c r="F261" s="149">
        <v>42.89</v>
      </c>
    </row>
    <row r="262" spans="1:6" s="154" customFormat="1" ht="14.25" customHeight="1" x14ac:dyDescent="0.2">
      <c r="A262" s="154" t="s">
        <v>1661</v>
      </c>
      <c r="B262" s="154" t="s">
        <v>1660</v>
      </c>
      <c r="C262" s="154" t="s">
        <v>238</v>
      </c>
      <c r="D262" s="149">
        <v>36.020000000000003</v>
      </c>
      <c r="E262" s="149">
        <v>92.86</v>
      </c>
      <c r="F262" s="149">
        <v>44.6</v>
      </c>
    </row>
    <row r="263" spans="1:6" s="154" customFormat="1" ht="14.25" customHeight="1" x14ac:dyDescent="0.2">
      <c r="A263" s="154" t="s">
        <v>1659</v>
      </c>
      <c r="B263" s="154" t="s">
        <v>1658</v>
      </c>
      <c r="C263" s="154" t="s">
        <v>238</v>
      </c>
      <c r="D263" s="149">
        <v>52.48</v>
      </c>
      <c r="E263" s="149">
        <v>88.21</v>
      </c>
      <c r="F263" s="149">
        <v>58.78</v>
      </c>
    </row>
    <row r="264" spans="1:6" s="154" customFormat="1" ht="14.25" customHeight="1" x14ac:dyDescent="0.2">
      <c r="A264" s="154" t="s">
        <v>1657</v>
      </c>
      <c r="B264" s="154" t="s">
        <v>1656</v>
      </c>
      <c r="C264" s="154" t="s">
        <v>238</v>
      </c>
      <c r="D264" s="149">
        <v>40.659999999999997</v>
      </c>
      <c r="E264" s="149">
        <v>92.82</v>
      </c>
      <c r="F264" s="149">
        <v>49.01</v>
      </c>
    </row>
    <row r="265" spans="1:6" s="154" customFormat="1" ht="14.25" customHeight="1" x14ac:dyDescent="0.2">
      <c r="A265" s="154" t="s">
        <v>1655</v>
      </c>
      <c r="B265" s="154" t="s">
        <v>1654</v>
      </c>
      <c r="C265" s="154" t="s">
        <v>238</v>
      </c>
      <c r="D265" s="149">
        <v>37.19</v>
      </c>
      <c r="E265" s="149">
        <v>75.599999999999994</v>
      </c>
      <c r="F265" s="149">
        <v>41.25</v>
      </c>
    </row>
    <row r="266" spans="1:6" s="154" customFormat="1" ht="14.25" customHeight="1" x14ac:dyDescent="0.2">
      <c r="A266" s="154" t="s">
        <v>1653</v>
      </c>
      <c r="B266" s="154" t="s">
        <v>1652</v>
      </c>
      <c r="C266" s="154" t="s">
        <v>238</v>
      </c>
      <c r="D266" s="149">
        <v>38.03</v>
      </c>
      <c r="E266" s="149">
        <v>92.42</v>
      </c>
      <c r="F266" s="149">
        <v>42.28</v>
      </c>
    </row>
    <row r="267" spans="1:6" s="154" customFormat="1" ht="14.25" customHeight="1" x14ac:dyDescent="0.2">
      <c r="A267" s="154" t="s">
        <v>1651</v>
      </c>
      <c r="B267" s="154" t="s">
        <v>1650</v>
      </c>
      <c r="C267" s="154" t="s">
        <v>238</v>
      </c>
      <c r="D267" s="149">
        <v>33.35</v>
      </c>
      <c r="E267" s="149">
        <v>80.53</v>
      </c>
      <c r="F267" s="149">
        <v>40.4</v>
      </c>
    </row>
    <row r="268" spans="1:6" s="154" customFormat="1" ht="14.25" customHeight="1" x14ac:dyDescent="0.2">
      <c r="A268" s="154" t="s">
        <v>1649</v>
      </c>
      <c r="B268" s="154" t="s">
        <v>1648</v>
      </c>
      <c r="C268" s="154" t="s">
        <v>238</v>
      </c>
      <c r="D268" s="149">
        <v>37.67</v>
      </c>
      <c r="E268" s="149">
        <v>93.09</v>
      </c>
      <c r="F268" s="149">
        <v>45.5</v>
      </c>
    </row>
    <row r="269" spans="1:6" s="154" customFormat="1" ht="14.25" customHeight="1" x14ac:dyDescent="0.2">
      <c r="A269" s="154" t="s">
        <v>1647</v>
      </c>
      <c r="B269" s="154" t="s">
        <v>1646</v>
      </c>
      <c r="C269" s="154" t="s">
        <v>238</v>
      </c>
      <c r="D269" s="149">
        <v>44.91</v>
      </c>
      <c r="E269" s="149">
        <v>97.91</v>
      </c>
      <c r="F269" s="149">
        <v>55.98</v>
      </c>
    </row>
    <row r="270" spans="1:6" s="154" customFormat="1" ht="14.25" customHeight="1" x14ac:dyDescent="0.2">
      <c r="A270" s="154" t="s">
        <v>1645</v>
      </c>
      <c r="B270" s="154" t="s">
        <v>1035</v>
      </c>
      <c r="C270" s="154" t="s">
        <v>238</v>
      </c>
      <c r="D270" s="149">
        <v>41.2</v>
      </c>
      <c r="E270" s="149">
        <v>96.95</v>
      </c>
      <c r="F270" s="149">
        <v>50.16</v>
      </c>
    </row>
    <row r="271" spans="1:6" s="154" customFormat="1" ht="14.25" customHeight="1" x14ac:dyDescent="0.2">
      <c r="A271" s="154" t="s">
        <v>1644</v>
      </c>
      <c r="B271" s="154" t="s">
        <v>1643</v>
      </c>
      <c r="C271" s="154" t="s">
        <v>1228</v>
      </c>
      <c r="D271" s="149">
        <v>42.43</v>
      </c>
      <c r="E271" s="149">
        <v>95.81</v>
      </c>
      <c r="F271" s="149">
        <v>46.9</v>
      </c>
    </row>
    <row r="272" spans="1:6" s="154" customFormat="1" ht="14.25" customHeight="1" x14ac:dyDescent="0.2">
      <c r="A272" s="154" t="s">
        <v>1642</v>
      </c>
      <c r="B272" s="154" t="s">
        <v>1641</v>
      </c>
      <c r="C272" s="154" t="s">
        <v>1228</v>
      </c>
      <c r="D272" s="149">
        <v>55.18</v>
      </c>
      <c r="E272" s="149">
        <v>99.08</v>
      </c>
      <c r="F272" s="149">
        <v>66.599999999999994</v>
      </c>
    </row>
    <row r="273" spans="1:6" s="154" customFormat="1" ht="14.25" customHeight="1" x14ac:dyDescent="0.2">
      <c r="A273" s="154" t="s">
        <v>1640</v>
      </c>
      <c r="B273" s="154" t="s">
        <v>1639</v>
      </c>
      <c r="C273" s="154" t="s">
        <v>1228</v>
      </c>
      <c r="D273" s="149">
        <v>40.200000000000003</v>
      </c>
      <c r="E273" s="149">
        <v>94.8</v>
      </c>
      <c r="F273" s="149">
        <v>43.78</v>
      </c>
    </row>
    <row r="274" spans="1:6" s="154" customFormat="1" ht="14.25" customHeight="1" x14ac:dyDescent="0.2">
      <c r="A274" s="154" t="s">
        <v>1638</v>
      </c>
      <c r="B274" s="154" t="s">
        <v>1637</v>
      </c>
      <c r="C274" s="154" t="s">
        <v>1228</v>
      </c>
      <c r="D274" s="149">
        <v>39.68</v>
      </c>
      <c r="E274" s="149">
        <v>94.65</v>
      </c>
      <c r="F274" s="149">
        <v>44.17</v>
      </c>
    </row>
    <row r="275" spans="1:6" s="154" customFormat="1" ht="14.25" customHeight="1" x14ac:dyDescent="0.2">
      <c r="A275" s="154" t="s">
        <v>1636</v>
      </c>
      <c r="B275" s="154" t="s">
        <v>808</v>
      </c>
      <c r="C275" s="154" t="s">
        <v>238</v>
      </c>
      <c r="D275" s="149">
        <v>44.88</v>
      </c>
      <c r="E275" s="149">
        <v>97.81</v>
      </c>
      <c r="F275" s="149">
        <v>49.83</v>
      </c>
    </row>
    <row r="276" spans="1:6" s="154" customFormat="1" ht="14.25" customHeight="1" x14ac:dyDescent="0.2">
      <c r="A276" s="154" t="s">
        <v>1635</v>
      </c>
      <c r="B276" s="154" t="s">
        <v>1634</v>
      </c>
      <c r="C276" s="154" t="s">
        <v>238</v>
      </c>
      <c r="D276" s="149">
        <v>54.35</v>
      </c>
      <c r="E276" s="149">
        <v>98.87</v>
      </c>
      <c r="F276" s="149">
        <v>58.89</v>
      </c>
    </row>
    <row r="277" spans="1:6" s="154" customFormat="1" ht="14.25" customHeight="1" x14ac:dyDescent="0.2">
      <c r="A277" s="154" t="s">
        <v>1633</v>
      </c>
      <c r="B277" s="154" t="s">
        <v>1632</v>
      </c>
      <c r="C277" s="154" t="s">
        <v>238</v>
      </c>
      <c r="D277" s="149">
        <v>65.3</v>
      </c>
      <c r="E277" s="149">
        <v>94.17</v>
      </c>
      <c r="F277" s="149">
        <v>73.12</v>
      </c>
    </row>
    <row r="278" spans="1:6" s="154" customFormat="1" ht="14.25" customHeight="1" x14ac:dyDescent="0.2">
      <c r="A278" s="154" t="s">
        <v>1631</v>
      </c>
      <c r="B278" s="154" t="s">
        <v>1630</v>
      </c>
      <c r="C278" s="154" t="s">
        <v>238</v>
      </c>
      <c r="D278" s="149">
        <v>49.81</v>
      </c>
      <c r="E278" s="149">
        <v>99.36</v>
      </c>
      <c r="F278" s="149">
        <v>54.17</v>
      </c>
    </row>
    <row r="279" spans="1:6" s="154" customFormat="1" ht="14.25" customHeight="1" x14ac:dyDescent="0.2">
      <c r="A279" s="154" t="s">
        <v>1629</v>
      </c>
      <c r="B279" s="154" t="s">
        <v>1628</v>
      </c>
      <c r="C279" s="154" t="s">
        <v>238</v>
      </c>
      <c r="D279" s="149">
        <v>46.82</v>
      </c>
      <c r="E279" s="149">
        <v>98.7</v>
      </c>
      <c r="F279" s="149">
        <v>50.38</v>
      </c>
    </row>
    <row r="280" spans="1:6" s="154" customFormat="1" ht="14.25" customHeight="1" x14ac:dyDescent="0.2">
      <c r="A280" s="154" t="s">
        <v>1627</v>
      </c>
      <c r="B280" s="154" t="s">
        <v>1626</v>
      </c>
      <c r="C280" s="154" t="s">
        <v>238</v>
      </c>
      <c r="D280" s="149">
        <v>48.98</v>
      </c>
      <c r="E280" s="149">
        <v>99.34</v>
      </c>
      <c r="F280" s="149">
        <v>54</v>
      </c>
    </row>
    <row r="281" spans="1:6" s="154" customFormat="1" ht="14.25" customHeight="1" x14ac:dyDescent="0.2">
      <c r="A281" s="154" t="s">
        <v>1625</v>
      </c>
      <c r="B281" s="154" t="s">
        <v>1624</v>
      </c>
      <c r="C281" s="154" t="s">
        <v>238</v>
      </c>
      <c r="D281" s="149">
        <v>45.91</v>
      </c>
      <c r="E281" s="149">
        <v>97.35</v>
      </c>
      <c r="F281" s="149">
        <v>55.52</v>
      </c>
    </row>
    <row r="282" spans="1:6" s="154" customFormat="1" ht="14.25" customHeight="1" x14ac:dyDescent="0.2">
      <c r="A282" s="154" t="s">
        <v>1623</v>
      </c>
      <c r="B282" s="154" t="s">
        <v>1622</v>
      </c>
      <c r="C282" s="154" t="s">
        <v>238</v>
      </c>
      <c r="D282" s="149">
        <v>46.25</v>
      </c>
      <c r="E282" s="149">
        <v>98.46</v>
      </c>
      <c r="F282" s="149">
        <v>50.27</v>
      </c>
    </row>
    <row r="283" spans="1:6" s="154" customFormat="1" ht="14.25" customHeight="1" x14ac:dyDescent="0.2">
      <c r="A283" s="154" t="s">
        <v>1621</v>
      </c>
      <c r="B283" s="154" t="s">
        <v>1620</v>
      </c>
      <c r="C283" s="154" t="s">
        <v>238</v>
      </c>
      <c r="D283" s="149">
        <v>45.25</v>
      </c>
      <c r="E283" s="149">
        <v>96.68</v>
      </c>
      <c r="F283" s="149">
        <v>48.59</v>
      </c>
    </row>
    <row r="284" spans="1:6" s="154" customFormat="1" ht="14.25" customHeight="1" x14ac:dyDescent="0.2">
      <c r="A284" s="154" t="s">
        <v>1619</v>
      </c>
      <c r="B284" s="154" t="s">
        <v>1618</v>
      </c>
      <c r="C284" s="154" t="s">
        <v>238</v>
      </c>
      <c r="D284" s="149">
        <v>40.97</v>
      </c>
      <c r="E284" s="149">
        <v>86.88</v>
      </c>
      <c r="F284" s="149">
        <v>50.65</v>
      </c>
    </row>
    <row r="285" spans="1:6" s="154" customFormat="1" ht="14.25" customHeight="1" x14ac:dyDescent="0.2">
      <c r="A285" s="154" t="s">
        <v>1617</v>
      </c>
      <c r="B285" s="154" t="s">
        <v>1616</v>
      </c>
      <c r="C285" s="154" t="s">
        <v>238</v>
      </c>
      <c r="D285" s="149">
        <v>37.880000000000003</v>
      </c>
      <c r="E285" s="149">
        <v>94.18</v>
      </c>
      <c r="F285" s="149">
        <v>46.33</v>
      </c>
    </row>
    <row r="286" spans="1:6" s="154" customFormat="1" ht="14.25" customHeight="1" x14ac:dyDescent="0.2">
      <c r="A286" s="154" t="s">
        <v>1615</v>
      </c>
      <c r="B286" s="154" t="s">
        <v>1614</v>
      </c>
      <c r="C286" s="154" t="s">
        <v>238</v>
      </c>
      <c r="D286" s="149">
        <v>46.3</v>
      </c>
      <c r="E286" s="149">
        <v>96.07</v>
      </c>
      <c r="F286" s="149">
        <v>59.15</v>
      </c>
    </row>
    <row r="287" spans="1:6" s="154" customFormat="1" ht="14.25" customHeight="1" x14ac:dyDescent="0.2">
      <c r="A287" s="154" t="s">
        <v>1613</v>
      </c>
      <c r="B287" s="154" t="s">
        <v>1612</v>
      </c>
      <c r="C287" s="154" t="s">
        <v>238</v>
      </c>
      <c r="D287" s="149">
        <v>52.57</v>
      </c>
      <c r="E287" s="149">
        <v>93.45</v>
      </c>
      <c r="F287" s="149">
        <v>62.36</v>
      </c>
    </row>
    <row r="288" spans="1:6" s="154" customFormat="1" ht="14.25" customHeight="1" x14ac:dyDescent="0.2">
      <c r="A288" s="154" t="s">
        <v>1611</v>
      </c>
      <c r="B288" s="154" t="s">
        <v>1610</v>
      </c>
      <c r="C288" s="154" t="s">
        <v>238</v>
      </c>
      <c r="D288" s="149">
        <v>41.24</v>
      </c>
      <c r="E288" s="149">
        <v>98.65</v>
      </c>
      <c r="F288" s="149">
        <v>49.31</v>
      </c>
    </row>
    <row r="289" spans="1:6" s="154" customFormat="1" ht="14.25" customHeight="1" x14ac:dyDescent="0.2">
      <c r="A289" s="154" t="s">
        <v>1609</v>
      </c>
      <c r="B289" s="154" t="s">
        <v>1608</v>
      </c>
      <c r="C289" s="154" t="s">
        <v>238</v>
      </c>
      <c r="D289" s="149">
        <v>68.23</v>
      </c>
      <c r="E289" s="149">
        <v>96.26</v>
      </c>
      <c r="F289" s="149">
        <v>79.180000000000007</v>
      </c>
    </row>
    <row r="290" spans="1:6" s="154" customFormat="1" ht="14.25" customHeight="1" x14ac:dyDescent="0.2">
      <c r="A290" s="154" t="s">
        <v>1607</v>
      </c>
      <c r="B290" s="154" t="s">
        <v>1606</v>
      </c>
      <c r="C290" s="154" t="s">
        <v>238</v>
      </c>
      <c r="D290" s="149">
        <v>59.45</v>
      </c>
      <c r="E290" s="149">
        <v>94.55</v>
      </c>
      <c r="F290" s="149">
        <v>65.39</v>
      </c>
    </row>
    <row r="291" spans="1:6" s="154" customFormat="1" ht="14.25" customHeight="1" x14ac:dyDescent="0.2">
      <c r="A291" s="154" t="s">
        <v>1605</v>
      </c>
      <c r="B291" s="154" t="s">
        <v>1604</v>
      </c>
      <c r="C291" s="154" t="s">
        <v>238</v>
      </c>
      <c r="D291" s="149">
        <v>44.05</v>
      </c>
      <c r="E291" s="149">
        <v>94.82</v>
      </c>
      <c r="F291" s="149">
        <v>46.98</v>
      </c>
    </row>
    <row r="292" spans="1:6" s="154" customFormat="1" ht="14.25" customHeight="1" x14ac:dyDescent="0.2">
      <c r="A292" s="154" t="s">
        <v>1603</v>
      </c>
      <c r="B292" s="154" t="s">
        <v>818</v>
      </c>
      <c r="C292" s="154" t="s">
        <v>238</v>
      </c>
      <c r="D292" s="149">
        <v>42.7</v>
      </c>
      <c r="E292" s="149">
        <v>93.23</v>
      </c>
      <c r="F292" s="149">
        <v>48.29</v>
      </c>
    </row>
    <row r="293" spans="1:6" s="154" customFormat="1" ht="14.25" customHeight="1" x14ac:dyDescent="0.2">
      <c r="A293" s="154" t="s">
        <v>1602</v>
      </c>
      <c r="B293" s="154" t="s">
        <v>1601</v>
      </c>
      <c r="C293" s="154" t="s">
        <v>238</v>
      </c>
      <c r="D293" s="149">
        <v>48.36</v>
      </c>
      <c r="E293" s="149">
        <v>95.69</v>
      </c>
      <c r="F293" s="149">
        <v>53.31</v>
      </c>
    </row>
    <row r="294" spans="1:6" s="154" customFormat="1" ht="14.25" customHeight="1" x14ac:dyDescent="0.2">
      <c r="A294" s="154" t="s">
        <v>1600</v>
      </c>
      <c r="B294" s="154" t="s">
        <v>1599</v>
      </c>
      <c r="C294" s="154" t="s">
        <v>238</v>
      </c>
      <c r="D294" s="149">
        <v>41.32</v>
      </c>
      <c r="E294" s="149">
        <v>99.07</v>
      </c>
      <c r="F294" s="149">
        <v>57.67</v>
      </c>
    </row>
    <row r="295" spans="1:6" s="154" customFormat="1" ht="14.25" customHeight="1" x14ac:dyDescent="0.2">
      <c r="A295" s="154" t="s">
        <v>1598</v>
      </c>
      <c r="B295" s="154" t="s">
        <v>856</v>
      </c>
      <c r="C295" s="154" t="s">
        <v>238</v>
      </c>
      <c r="D295" s="149">
        <v>49.2</v>
      </c>
      <c r="E295" s="149">
        <v>95.57</v>
      </c>
      <c r="F295" s="149">
        <v>61.76</v>
      </c>
    </row>
    <row r="296" spans="1:6" s="154" customFormat="1" ht="14.25" customHeight="1" x14ac:dyDescent="0.2">
      <c r="A296" s="154" t="s">
        <v>1597</v>
      </c>
      <c r="B296" s="154" t="s">
        <v>1596</v>
      </c>
      <c r="C296" s="154" t="s">
        <v>238</v>
      </c>
      <c r="D296" s="149">
        <v>40.049999999999997</v>
      </c>
      <c r="E296" s="149">
        <v>96.56</v>
      </c>
      <c r="F296" s="149">
        <v>45.14</v>
      </c>
    </row>
    <row r="297" spans="1:6" s="154" customFormat="1" ht="14.25" customHeight="1" x14ac:dyDescent="0.2">
      <c r="A297" s="154" t="s">
        <v>1595</v>
      </c>
      <c r="B297" s="154" t="s">
        <v>1594</v>
      </c>
      <c r="C297" s="154" t="s">
        <v>238</v>
      </c>
      <c r="D297" s="149">
        <v>66.77</v>
      </c>
      <c r="E297" s="149">
        <v>96.98</v>
      </c>
      <c r="F297" s="149">
        <v>76.33</v>
      </c>
    </row>
    <row r="298" spans="1:6" s="154" customFormat="1" ht="14.25" customHeight="1" x14ac:dyDescent="0.2">
      <c r="A298" s="154" t="s">
        <v>1593</v>
      </c>
      <c r="B298" s="154" t="s">
        <v>1592</v>
      </c>
      <c r="C298" s="154" t="s">
        <v>238</v>
      </c>
      <c r="D298" s="149">
        <v>46.06</v>
      </c>
      <c r="E298" s="149">
        <v>96.33</v>
      </c>
      <c r="F298" s="149">
        <v>59.23</v>
      </c>
    </row>
    <row r="299" spans="1:6" s="154" customFormat="1" ht="14.25" customHeight="1" x14ac:dyDescent="0.2">
      <c r="A299" s="154" t="s">
        <v>1591</v>
      </c>
      <c r="B299" s="154" t="s">
        <v>1590</v>
      </c>
      <c r="C299" s="154" t="s">
        <v>1228</v>
      </c>
      <c r="D299" s="149">
        <v>46.74</v>
      </c>
      <c r="E299" s="149">
        <v>97.82</v>
      </c>
      <c r="F299" s="149">
        <v>50.74</v>
      </c>
    </row>
    <row r="300" spans="1:6" s="154" customFormat="1" ht="14.25" customHeight="1" x14ac:dyDescent="0.2">
      <c r="A300" s="154" t="s">
        <v>1589</v>
      </c>
      <c r="B300" s="154" t="s">
        <v>1588</v>
      </c>
      <c r="C300" s="154" t="s">
        <v>238</v>
      </c>
      <c r="D300" s="149">
        <v>51.68</v>
      </c>
      <c r="E300" s="149">
        <v>95.55</v>
      </c>
      <c r="F300" s="149">
        <v>58.08</v>
      </c>
    </row>
    <row r="301" spans="1:6" x14ac:dyDescent="0.2">
      <c r="A301" s="154" t="s">
        <v>1587</v>
      </c>
      <c r="B301" s="154" t="s">
        <v>1586</v>
      </c>
      <c r="C301" s="154" t="s">
        <v>238</v>
      </c>
      <c r="D301" s="149">
        <v>51.87</v>
      </c>
      <c r="E301" s="149">
        <v>99.73</v>
      </c>
      <c r="F301" s="149">
        <v>57.86</v>
      </c>
    </row>
    <row r="302" spans="1:6" x14ac:dyDescent="0.2">
      <c r="A302" s="154" t="s">
        <v>1585</v>
      </c>
      <c r="B302" s="154" t="s">
        <v>1584</v>
      </c>
      <c r="C302" s="154" t="s">
        <v>238</v>
      </c>
      <c r="D302" s="149">
        <v>48.4</v>
      </c>
      <c r="E302" s="149">
        <v>97.06</v>
      </c>
      <c r="F302" s="149">
        <v>55.64</v>
      </c>
    </row>
    <row r="303" spans="1:6" x14ac:dyDescent="0.2">
      <c r="A303" s="154" t="s">
        <v>1583</v>
      </c>
      <c r="B303" s="154" t="s">
        <v>822</v>
      </c>
      <c r="C303" s="154" t="s">
        <v>238</v>
      </c>
      <c r="D303" s="149">
        <v>40.04</v>
      </c>
      <c r="E303" s="149">
        <v>97.71</v>
      </c>
      <c r="F303" s="149">
        <v>46.51</v>
      </c>
    </row>
    <row r="304" spans="1:6" x14ac:dyDescent="0.2">
      <c r="A304" s="154" t="s">
        <v>1582</v>
      </c>
      <c r="B304" s="154" t="s">
        <v>1581</v>
      </c>
      <c r="C304" s="154" t="s">
        <v>238</v>
      </c>
      <c r="D304" s="149">
        <v>38.68</v>
      </c>
      <c r="E304" s="149">
        <v>98.53</v>
      </c>
      <c r="F304" s="149">
        <v>48.68</v>
      </c>
    </row>
    <row r="305" spans="1:6" x14ac:dyDescent="0.2">
      <c r="A305" s="154" t="s">
        <v>1580</v>
      </c>
      <c r="B305" s="154" t="s">
        <v>1579</v>
      </c>
      <c r="C305" s="154" t="s">
        <v>238</v>
      </c>
      <c r="D305" s="149">
        <v>46.01</v>
      </c>
      <c r="E305" s="149">
        <v>87.77</v>
      </c>
      <c r="F305" s="149">
        <v>50.81</v>
      </c>
    </row>
    <row r="306" spans="1:6" x14ac:dyDescent="0.2">
      <c r="A306" s="154" t="s">
        <v>1578</v>
      </c>
      <c r="B306" s="154" t="s">
        <v>1577</v>
      </c>
      <c r="C306" s="154" t="s">
        <v>238</v>
      </c>
      <c r="D306" s="149">
        <v>57.74</v>
      </c>
      <c r="E306" s="149">
        <v>98.71</v>
      </c>
      <c r="F306" s="149">
        <v>64.14</v>
      </c>
    </row>
    <row r="307" spans="1:6" x14ac:dyDescent="0.2">
      <c r="A307" s="154" t="s">
        <v>1576</v>
      </c>
      <c r="B307" s="154" t="s">
        <v>1575</v>
      </c>
      <c r="C307" s="154" t="s">
        <v>238</v>
      </c>
      <c r="D307" s="149">
        <v>46.6</v>
      </c>
      <c r="E307" s="149">
        <v>99.14</v>
      </c>
      <c r="F307" s="149">
        <v>54.01</v>
      </c>
    </row>
    <row r="308" spans="1:6" x14ac:dyDescent="0.2">
      <c r="A308" s="154" t="s">
        <v>1574</v>
      </c>
      <c r="B308" s="154" t="s">
        <v>1573</v>
      </c>
      <c r="C308" s="154" t="s">
        <v>238</v>
      </c>
      <c r="D308" s="149">
        <v>53.3</v>
      </c>
      <c r="E308" s="149">
        <v>82.45</v>
      </c>
      <c r="F308" s="149">
        <v>56.55</v>
      </c>
    </row>
    <row r="309" spans="1:6" x14ac:dyDescent="0.2">
      <c r="A309" s="154" t="s">
        <v>1572</v>
      </c>
      <c r="B309" s="154" t="s">
        <v>1571</v>
      </c>
      <c r="C309" s="154" t="s">
        <v>238</v>
      </c>
      <c r="D309" s="149">
        <v>48.67</v>
      </c>
      <c r="E309" s="149">
        <v>81.010000000000005</v>
      </c>
      <c r="F309" s="149">
        <v>51.28</v>
      </c>
    </row>
    <row r="310" spans="1:6" x14ac:dyDescent="0.2">
      <c r="A310" s="154" t="s">
        <v>1570</v>
      </c>
      <c r="B310" s="154" t="s">
        <v>1569</v>
      </c>
      <c r="C310" s="154" t="s">
        <v>238</v>
      </c>
      <c r="D310" s="149">
        <v>47.13</v>
      </c>
      <c r="E310" s="149">
        <v>96.53</v>
      </c>
      <c r="F310" s="149">
        <v>50.1</v>
      </c>
    </row>
    <row r="311" spans="1:6" x14ac:dyDescent="0.2">
      <c r="A311" s="154" t="s">
        <v>1568</v>
      </c>
      <c r="B311" s="154" t="s">
        <v>1567</v>
      </c>
      <c r="C311" s="154" t="s">
        <v>238</v>
      </c>
      <c r="D311" s="149">
        <v>50.91</v>
      </c>
      <c r="E311" s="149">
        <v>97.92</v>
      </c>
      <c r="F311" s="149">
        <v>56.5</v>
      </c>
    </row>
    <row r="312" spans="1:6" x14ac:dyDescent="0.2">
      <c r="A312" s="154" t="s">
        <v>1566</v>
      </c>
      <c r="B312" s="154" t="s">
        <v>1565</v>
      </c>
      <c r="C312" s="154" t="s">
        <v>238</v>
      </c>
      <c r="D312" s="149">
        <v>38.46</v>
      </c>
      <c r="E312" s="149">
        <v>98.69</v>
      </c>
      <c r="F312" s="149">
        <v>53.89</v>
      </c>
    </row>
    <row r="313" spans="1:6" x14ac:dyDescent="0.2">
      <c r="A313" s="154" t="s">
        <v>1564</v>
      </c>
      <c r="B313" s="154" t="s">
        <v>1563</v>
      </c>
      <c r="C313" s="154" t="s">
        <v>1228</v>
      </c>
      <c r="D313" s="149">
        <v>30.91</v>
      </c>
      <c r="E313" s="149">
        <v>90.22</v>
      </c>
      <c r="F313" s="149">
        <v>35.56</v>
      </c>
    </row>
    <row r="314" spans="1:6" x14ac:dyDescent="0.2">
      <c r="A314" s="154" t="s">
        <v>1562</v>
      </c>
      <c r="B314" s="154" t="s">
        <v>1561</v>
      </c>
      <c r="C314" s="154" t="s">
        <v>238</v>
      </c>
      <c r="D314" s="149">
        <v>42.23</v>
      </c>
      <c r="E314" s="149">
        <v>99.56</v>
      </c>
      <c r="F314" s="149">
        <v>45.38</v>
      </c>
    </row>
    <row r="315" spans="1:6" x14ac:dyDescent="0.2">
      <c r="A315" s="154" t="s">
        <v>1560</v>
      </c>
      <c r="B315" s="154" t="s">
        <v>1559</v>
      </c>
      <c r="C315" s="154" t="s">
        <v>238</v>
      </c>
      <c r="D315" s="149">
        <v>44</v>
      </c>
      <c r="E315" s="149">
        <v>98.77</v>
      </c>
      <c r="F315" s="149">
        <v>49.04</v>
      </c>
    </row>
    <row r="316" spans="1:6" x14ac:dyDescent="0.2">
      <c r="A316" s="154" t="s">
        <v>1558</v>
      </c>
      <c r="B316" s="154" t="s">
        <v>1557</v>
      </c>
      <c r="C316" s="154" t="s">
        <v>1228</v>
      </c>
      <c r="D316" s="149">
        <v>35.51</v>
      </c>
      <c r="E316" s="149">
        <v>92.05</v>
      </c>
      <c r="F316" s="149">
        <v>38.799999999999997</v>
      </c>
    </row>
    <row r="317" spans="1:6" x14ac:dyDescent="0.2">
      <c r="A317" s="154" t="s">
        <v>1556</v>
      </c>
      <c r="B317" s="154" t="s">
        <v>1555</v>
      </c>
      <c r="C317" s="154" t="s">
        <v>238</v>
      </c>
      <c r="D317" s="149">
        <v>55.4</v>
      </c>
      <c r="E317" s="149">
        <v>80.150000000000006</v>
      </c>
      <c r="F317" s="149">
        <v>58</v>
      </c>
    </row>
    <row r="318" spans="1:6" x14ac:dyDescent="0.2">
      <c r="A318" s="154" t="s">
        <v>1554</v>
      </c>
      <c r="B318" s="154" t="s">
        <v>1553</v>
      </c>
      <c r="C318" s="154" t="s">
        <v>238</v>
      </c>
      <c r="D318" s="149">
        <v>53.28</v>
      </c>
      <c r="E318" s="149">
        <v>95.64</v>
      </c>
      <c r="F318" s="149">
        <v>59</v>
      </c>
    </row>
    <row r="319" spans="1:6" x14ac:dyDescent="0.2">
      <c r="A319" s="154" t="s">
        <v>1552</v>
      </c>
      <c r="B319" s="154" t="s">
        <v>1551</v>
      </c>
      <c r="C319" s="154" t="s">
        <v>1228</v>
      </c>
      <c r="D319" s="149">
        <v>58.63</v>
      </c>
      <c r="E319" s="149">
        <v>99</v>
      </c>
      <c r="F319" s="149">
        <v>72.31</v>
      </c>
    </row>
    <row r="320" spans="1:6" x14ac:dyDescent="0.2">
      <c r="A320" s="154" t="s">
        <v>1550</v>
      </c>
      <c r="B320" s="154" t="s">
        <v>1549</v>
      </c>
      <c r="C320" s="154" t="s">
        <v>238</v>
      </c>
      <c r="D320" s="149">
        <v>30.07</v>
      </c>
      <c r="E320" s="149">
        <v>97.83</v>
      </c>
      <c r="F320" s="149">
        <v>41.07</v>
      </c>
    </row>
    <row r="321" spans="1:6" x14ac:dyDescent="0.2">
      <c r="A321" s="154" t="s">
        <v>1548</v>
      </c>
      <c r="B321" s="154" t="s">
        <v>702</v>
      </c>
      <c r="C321" s="154" t="s">
        <v>238</v>
      </c>
      <c r="D321" s="149">
        <v>52.21</v>
      </c>
      <c r="E321" s="149">
        <v>85.85</v>
      </c>
      <c r="F321" s="149">
        <v>56.24</v>
      </c>
    </row>
    <row r="322" spans="1:6" x14ac:dyDescent="0.2">
      <c r="A322" s="154" t="s">
        <v>1547</v>
      </c>
      <c r="B322" s="154" t="s">
        <v>1546</v>
      </c>
      <c r="C322" s="154" t="s">
        <v>238</v>
      </c>
      <c r="D322" s="149">
        <v>51.01</v>
      </c>
      <c r="E322" s="149">
        <v>98.94</v>
      </c>
      <c r="F322" s="149">
        <v>57.46</v>
      </c>
    </row>
    <row r="323" spans="1:6" x14ac:dyDescent="0.2">
      <c r="A323" s="154" t="s">
        <v>1545</v>
      </c>
      <c r="B323" s="154" t="s">
        <v>1544</v>
      </c>
      <c r="C323" s="154" t="s">
        <v>238</v>
      </c>
      <c r="D323" s="149">
        <v>46.51</v>
      </c>
      <c r="E323" s="149">
        <v>94.43</v>
      </c>
      <c r="F323" s="149">
        <v>49.33</v>
      </c>
    </row>
    <row r="324" spans="1:6" x14ac:dyDescent="0.2">
      <c r="A324" s="154" t="s">
        <v>1543</v>
      </c>
      <c r="B324" s="154" t="s">
        <v>1542</v>
      </c>
      <c r="C324" s="154" t="s">
        <v>238</v>
      </c>
      <c r="D324" s="149">
        <v>46.14</v>
      </c>
      <c r="E324" s="149">
        <v>98.29</v>
      </c>
      <c r="F324" s="149">
        <v>56.89</v>
      </c>
    </row>
    <row r="325" spans="1:6" x14ac:dyDescent="0.2">
      <c r="A325" s="154" t="s">
        <v>1541</v>
      </c>
      <c r="B325" s="154" t="s">
        <v>1540</v>
      </c>
      <c r="C325" s="154" t="s">
        <v>238</v>
      </c>
      <c r="D325" s="149">
        <v>54.38</v>
      </c>
      <c r="E325" s="149">
        <v>96.68</v>
      </c>
      <c r="F325" s="149">
        <v>60.82</v>
      </c>
    </row>
    <row r="326" spans="1:6" x14ac:dyDescent="0.2">
      <c r="A326" s="154" t="s">
        <v>1539</v>
      </c>
      <c r="B326" s="154" t="s">
        <v>1538</v>
      </c>
      <c r="C326" s="154" t="s">
        <v>1228</v>
      </c>
      <c r="D326" s="149">
        <v>80.64</v>
      </c>
      <c r="E326" s="149">
        <v>99.01</v>
      </c>
      <c r="F326" s="149">
        <v>88.4</v>
      </c>
    </row>
    <row r="327" spans="1:6" x14ac:dyDescent="0.2">
      <c r="A327" s="154" t="s">
        <v>1537</v>
      </c>
      <c r="B327" s="154" t="s">
        <v>1536</v>
      </c>
      <c r="C327" s="154" t="s">
        <v>238</v>
      </c>
      <c r="D327" s="149">
        <v>45.44</v>
      </c>
      <c r="E327" s="149">
        <v>84.93</v>
      </c>
      <c r="F327" s="149">
        <v>47.75</v>
      </c>
    </row>
    <row r="328" spans="1:6" x14ac:dyDescent="0.2">
      <c r="A328" s="154" t="s">
        <v>1535</v>
      </c>
      <c r="B328" s="154" t="s">
        <v>1534</v>
      </c>
      <c r="C328" s="154" t="s">
        <v>238</v>
      </c>
      <c r="D328" s="149">
        <v>49.89</v>
      </c>
      <c r="E328" s="149">
        <v>86.91</v>
      </c>
      <c r="F328" s="149">
        <v>51.71</v>
      </c>
    </row>
    <row r="329" spans="1:6" x14ac:dyDescent="0.2">
      <c r="A329" s="154" t="s">
        <v>1533</v>
      </c>
      <c r="B329" s="154" t="s">
        <v>796</v>
      </c>
      <c r="C329" s="154" t="s">
        <v>238</v>
      </c>
      <c r="D329" s="149">
        <v>46.9</v>
      </c>
      <c r="E329" s="149">
        <v>94.14</v>
      </c>
      <c r="F329" s="149">
        <v>53.92</v>
      </c>
    </row>
    <row r="330" spans="1:6" x14ac:dyDescent="0.2">
      <c r="A330" s="154" t="s">
        <v>1532</v>
      </c>
      <c r="B330" s="154" t="s">
        <v>1531</v>
      </c>
      <c r="C330" s="154" t="s">
        <v>1228</v>
      </c>
      <c r="D330" s="149">
        <v>56.59</v>
      </c>
      <c r="E330" s="149">
        <v>97.94</v>
      </c>
      <c r="F330" s="149">
        <v>63.3</v>
      </c>
    </row>
    <row r="331" spans="1:6" x14ac:dyDescent="0.2">
      <c r="A331" s="154" t="s">
        <v>1530</v>
      </c>
      <c r="B331" s="154" t="s">
        <v>1529</v>
      </c>
      <c r="C331" s="154" t="s">
        <v>1228</v>
      </c>
      <c r="D331" s="149">
        <v>53.53</v>
      </c>
      <c r="E331" s="149">
        <v>98.01</v>
      </c>
      <c r="F331" s="149">
        <v>59.88</v>
      </c>
    </row>
    <row r="332" spans="1:6" x14ac:dyDescent="0.2">
      <c r="A332" s="154" t="s">
        <v>1528</v>
      </c>
      <c r="B332" s="154" t="s">
        <v>1527</v>
      </c>
      <c r="C332" s="154" t="s">
        <v>238</v>
      </c>
      <c r="D332" s="149">
        <v>38.08</v>
      </c>
      <c r="E332" s="149">
        <v>96.45</v>
      </c>
      <c r="F332" s="149">
        <v>44.67</v>
      </c>
    </row>
    <row r="333" spans="1:6" x14ac:dyDescent="0.2">
      <c r="A333" s="154" t="s">
        <v>1526</v>
      </c>
      <c r="B333" s="154" t="s">
        <v>1525</v>
      </c>
      <c r="C333" s="154" t="s">
        <v>238</v>
      </c>
      <c r="D333" s="149">
        <v>39.15</v>
      </c>
      <c r="E333" s="149">
        <v>98.83</v>
      </c>
      <c r="F333" s="149">
        <v>46.65</v>
      </c>
    </row>
    <row r="334" spans="1:6" x14ac:dyDescent="0.2">
      <c r="A334" s="154" t="s">
        <v>1524</v>
      </c>
      <c r="B334" s="154" t="s">
        <v>1523</v>
      </c>
      <c r="C334" s="154" t="s">
        <v>238</v>
      </c>
      <c r="D334" s="149">
        <v>44.59</v>
      </c>
      <c r="E334" s="149">
        <v>89.82</v>
      </c>
      <c r="F334" s="149">
        <v>52.62</v>
      </c>
    </row>
    <row r="335" spans="1:6" x14ac:dyDescent="0.2">
      <c r="A335" s="154" t="s">
        <v>1522</v>
      </c>
      <c r="B335" s="154" t="s">
        <v>1521</v>
      </c>
      <c r="C335" s="154" t="s">
        <v>238</v>
      </c>
      <c r="D335" s="149">
        <v>40.619999999999997</v>
      </c>
      <c r="E335" s="149">
        <v>97.93</v>
      </c>
      <c r="F335" s="149">
        <v>48.79</v>
      </c>
    </row>
    <row r="336" spans="1:6" x14ac:dyDescent="0.2">
      <c r="A336" s="154" t="s">
        <v>1520</v>
      </c>
      <c r="B336" s="154" t="s">
        <v>862</v>
      </c>
      <c r="C336" s="154" t="s">
        <v>238</v>
      </c>
      <c r="D336" s="149">
        <v>50.86</v>
      </c>
      <c r="E336" s="149">
        <v>97.96</v>
      </c>
      <c r="F336" s="149">
        <v>56.64</v>
      </c>
    </row>
    <row r="337" spans="1:6" x14ac:dyDescent="0.2">
      <c r="A337" s="154" t="s">
        <v>1519</v>
      </c>
      <c r="B337" s="154" t="s">
        <v>1518</v>
      </c>
      <c r="C337" s="154" t="s">
        <v>238</v>
      </c>
      <c r="D337" s="149">
        <v>49.73</v>
      </c>
      <c r="E337" s="149">
        <v>91.21</v>
      </c>
      <c r="F337" s="149">
        <v>55.24</v>
      </c>
    </row>
    <row r="338" spans="1:6" x14ac:dyDescent="0.2">
      <c r="A338" s="154" t="s">
        <v>1517</v>
      </c>
      <c r="B338" s="154" t="s">
        <v>1516</v>
      </c>
      <c r="C338" s="154" t="s">
        <v>1228</v>
      </c>
      <c r="D338" s="149">
        <v>43.57</v>
      </c>
      <c r="E338" s="149">
        <v>87.13</v>
      </c>
      <c r="F338" s="149">
        <v>47.18</v>
      </c>
    </row>
    <row r="339" spans="1:6" x14ac:dyDescent="0.2">
      <c r="A339" s="154" t="s">
        <v>1515</v>
      </c>
      <c r="B339" s="154" t="s">
        <v>880</v>
      </c>
      <c r="C339" s="154" t="s">
        <v>238</v>
      </c>
      <c r="D339" s="149">
        <v>50.67</v>
      </c>
      <c r="E339" s="149">
        <v>98.83</v>
      </c>
      <c r="F339" s="149">
        <v>56.48</v>
      </c>
    </row>
    <row r="340" spans="1:6" x14ac:dyDescent="0.2">
      <c r="A340" s="154" t="s">
        <v>1514</v>
      </c>
      <c r="B340" s="154" t="s">
        <v>1513</v>
      </c>
      <c r="C340" s="154" t="s">
        <v>1228</v>
      </c>
      <c r="D340" s="149">
        <v>37.090000000000003</v>
      </c>
      <c r="E340" s="149">
        <v>85.29</v>
      </c>
      <c r="F340" s="149">
        <v>42.54</v>
      </c>
    </row>
    <row r="341" spans="1:6" x14ac:dyDescent="0.2">
      <c r="A341" s="154" t="s">
        <v>1512</v>
      </c>
      <c r="B341" s="154" t="s">
        <v>1511</v>
      </c>
      <c r="C341" s="154" t="s">
        <v>238</v>
      </c>
      <c r="D341" s="149">
        <v>36.57</v>
      </c>
      <c r="E341" s="149">
        <v>98.75</v>
      </c>
      <c r="F341" s="149">
        <v>42.71</v>
      </c>
    </row>
    <row r="342" spans="1:6" x14ac:dyDescent="0.2">
      <c r="A342" s="154" t="s">
        <v>1510</v>
      </c>
      <c r="B342" s="154" t="s">
        <v>906</v>
      </c>
      <c r="C342" s="154" t="s">
        <v>238</v>
      </c>
      <c r="D342" s="149">
        <v>44.64</v>
      </c>
      <c r="E342" s="149">
        <v>97.58</v>
      </c>
      <c r="F342" s="149">
        <v>52.46</v>
      </c>
    </row>
    <row r="343" spans="1:6" x14ac:dyDescent="0.2">
      <c r="A343" s="154" t="s">
        <v>1509</v>
      </c>
      <c r="B343" s="154" t="s">
        <v>846</v>
      </c>
      <c r="C343" s="154" t="s">
        <v>238</v>
      </c>
      <c r="D343" s="149">
        <v>46.54</v>
      </c>
      <c r="E343" s="149">
        <v>97.36</v>
      </c>
      <c r="F343" s="149">
        <v>60.89</v>
      </c>
    </row>
    <row r="344" spans="1:6" x14ac:dyDescent="0.2">
      <c r="A344" s="154" t="s">
        <v>1508</v>
      </c>
      <c r="B344" s="154" t="s">
        <v>1507</v>
      </c>
      <c r="C344" s="154" t="s">
        <v>1228</v>
      </c>
      <c r="D344" s="149">
        <v>39.229999999999997</v>
      </c>
      <c r="E344" s="149">
        <v>76.790000000000006</v>
      </c>
      <c r="F344" s="149">
        <v>41.82</v>
      </c>
    </row>
    <row r="345" spans="1:6" x14ac:dyDescent="0.2">
      <c r="A345" s="154" t="s">
        <v>1506</v>
      </c>
      <c r="B345" s="154" t="s">
        <v>1505</v>
      </c>
      <c r="C345" s="154" t="s">
        <v>238</v>
      </c>
      <c r="D345" s="149">
        <v>45.53</v>
      </c>
      <c r="E345" s="149">
        <v>91.31</v>
      </c>
      <c r="F345" s="149">
        <v>54.66</v>
      </c>
    </row>
    <row r="346" spans="1:6" x14ac:dyDescent="0.2">
      <c r="A346" s="154" t="s">
        <v>1504</v>
      </c>
      <c r="B346" s="154" t="s">
        <v>882</v>
      </c>
      <c r="C346" s="154" t="s">
        <v>238</v>
      </c>
      <c r="D346" s="149">
        <v>67.23</v>
      </c>
      <c r="E346" s="149">
        <v>97.84</v>
      </c>
      <c r="F346" s="149">
        <v>80.39</v>
      </c>
    </row>
    <row r="347" spans="1:6" x14ac:dyDescent="0.2">
      <c r="A347" s="154" t="s">
        <v>1503</v>
      </c>
      <c r="B347" s="154" t="s">
        <v>1502</v>
      </c>
      <c r="C347" s="154" t="s">
        <v>238</v>
      </c>
      <c r="D347" s="149">
        <v>40.42</v>
      </c>
      <c r="E347" s="149">
        <v>99.17</v>
      </c>
      <c r="F347" s="149">
        <v>48.4</v>
      </c>
    </row>
    <row r="348" spans="1:6" x14ac:dyDescent="0.2">
      <c r="A348" s="154" t="s">
        <v>1501</v>
      </c>
      <c r="B348" s="154" t="s">
        <v>1500</v>
      </c>
      <c r="C348" s="154" t="s">
        <v>238</v>
      </c>
      <c r="D348" s="149">
        <v>40.54</v>
      </c>
      <c r="E348" s="149">
        <v>95.96</v>
      </c>
      <c r="F348" s="149">
        <v>44.7</v>
      </c>
    </row>
    <row r="349" spans="1:6" x14ac:dyDescent="0.2">
      <c r="A349" s="154" t="s">
        <v>1499</v>
      </c>
      <c r="B349" s="154" t="s">
        <v>1498</v>
      </c>
      <c r="C349" s="154" t="s">
        <v>238</v>
      </c>
      <c r="D349" s="149">
        <v>51.28</v>
      </c>
      <c r="E349" s="149">
        <v>90.71</v>
      </c>
      <c r="F349" s="149">
        <v>61.66</v>
      </c>
    </row>
    <row r="350" spans="1:6" x14ac:dyDescent="0.2">
      <c r="A350" s="154" t="s">
        <v>1497</v>
      </c>
      <c r="B350" s="154" t="s">
        <v>1496</v>
      </c>
      <c r="C350" s="154" t="s">
        <v>238</v>
      </c>
      <c r="D350" s="149">
        <v>35.549999999999997</v>
      </c>
      <c r="E350" s="149">
        <v>98</v>
      </c>
      <c r="F350" s="149">
        <v>39.549999999999997</v>
      </c>
    </row>
    <row r="351" spans="1:6" x14ac:dyDescent="0.2">
      <c r="A351" s="154" t="s">
        <v>1495</v>
      </c>
      <c r="B351" s="154" t="s">
        <v>1494</v>
      </c>
      <c r="C351" s="154" t="s">
        <v>238</v>
      </c>
      <c r="D351" s="149">
        <v>48.76</v>
      </c>
      <c r="E351" s="149">
        <v>97.35</v>
      </c>
      <c r="F351" s="149">
        <v>54.15</v>
      </c>
    </row>
    <row r="352" spans="1:6" x14ac:dyDescent="0.2">
      <c r="A352" s="154" t="s">
        <v>1493</v>
      </c>
      <c r="B352" s="154" t="s">
        <v>1492</v>
      </c>
      <c r="C352" s="154" t="s">
        <v>238</v>
      </c>
      <c r="D352" s="149">
        <v>46.49</v>
      </c>
      <c r="E352" s="149">
        <v>97</v>
      </c>
      <c r="F352" s="149">
        <v>49.19</v>
      </c>
    </row>
    <row r="353" spans="1:6" x14ac:dyDescent="0.2">
      <c r="A353" s="154" t="s">
        <v>1491</v>
      </c>
      <c r="B353" s="154" t="s">
        <v>1490</v>
      </c>
      <c r="C353" s="154" t="s">
        <v>238</v>
      </c>
      <c r="D353" s="149">
        <v>46.58</v>
      </c>
      <c r="E353" s="149">
        <v>97.35</v>
      </c>
      <c r="F353" s="149">
        <v>54.53</v>
      </c>
    </row>
    <row r="354" spans="1:6" x14ac:dyDescent="0.2">
      <c r="A354" s="154" t="s">
        <v>1489</v>
      </c>
      <c r="B354" s="154" t="s">
        <v>716</v>
      </c>
      <c r="C354" s="154" t="s">
        <v>238</v>
      </c>
      <c r="D354" s="149">
        <v>55.55</v>
      </c>
      <c r="E354" s="149">
        <v>84.6</v>
      </c>
      <c r="F354" s="149">
        <v>61.58</v>
      </c>
    </row>
    <row r="355" spans="1:6" x14ac:dyDescent="0.2">
      <c r="A355" s="154" t="s">
        <v>1488</v>
      </c>
      <c r="B355" s="154" t="s">
        <v>1487</v>
      </c>
      <c r="C355" s="154" t="s">
        <v>238</v>
      </c>
      <c r="D355" s="149">
        <v>35.93</v>
      </c>
      <c r="E355" s="149">
        <v>90.6</v>
      </c>
      <c r="F355" s="149">
        <v>39.479999999999997</v>
      </c>
    </row>
    <row r="356" spans="1:6" x14ac:dyDescent="0.2">
      <c r="A356" s="154" t="s">
        <v>1486</v>
      </c>
      <c r="B356" s="154" t="s">
        <v>1485</v>
      </c>
      <c r="C356" s="154" t="s">
        <v>238</v>
      </c>
      <c r="D356" s="149">
        <v>37.299999999999997</v>
      </c>
      <c r="E356" s="149">
        <v>97.31</v>
      </c>
      <c r="F356" s="149">
        <v>49.82</v>
      </c>
    </row>
    <row r="357" spans="1:6" x14ac:dyDescent="0.2">
      <c r="A357" s="154" t="s">
        <v>1484</v>
      </c>
      <c r="B357" s="154" t="s">
        <v>1483</v>
      </c>
      <c r="C357" s="154" t="s">
        <v>238</v>
      </c>
      <c r="D357" s="149">
        <v>44.15</v>
      </c>
      <c r="E357" s="149">
        <v>98.12</v>
      </c>
      <c r="F357" s="149">
        <v>52.53</v>
      </c>
    </row>
    <row r="358" spans="1:6" x14ac:dyDescent="0.2">
      <c r="A358" s="154" t="s">
        <v>1482</v>
      </c>
      <c r="B358" s="154" t="s">
        <v>800</v>
      </c>
      <c r="C358" s="154" t="s">
        <v>238</v>
      </c>
      <c r="D358" s="149">
        <v>42.16</v>
      </c>
      <c r="E358" s="149">
        <v>99.68</v>
      </c>
      <c r="F358" s="149">
        <v>51.68</v>
      </c>
    </row>
    <row r="359" spans="1:6" x14ac:dyDescent="0.2">
      <c r="A359" s="154" t="s">
        <v>1481</v>
      </c>
      <c r="B359" s="154" t="s">
        <v>1480</v>
      </c>
      <c r="C359" s="154" t="s">
        <v>238</v>
      </c>
      <c r="D359" s="149">
        <v>47.18</v>
      </c>
      <c r="E359" s="149">
        <v>99.16</v>
      </c>
      <c r="F359" s="149">
        <v>49.97</v>
      </c>
    </row>
    <row r="360" spans="1:6" x14ac:dyDescent="0.2">
      <c r="A360" s="154" t="s">
        <v>1479</v>
      </c>
      <c r="B360" s="154" t="s">
        <v>1478</v>
      </c>
      <c r="C360" s="154" t="s">
        <v>238</v>
      </c>
      <c r="D360" s="149">
        <v>44.82</v>
      </c>
      <c r="E360" s="149">
        <v>91.45</v>
      </c>
      <c r="F360" s="149">
        <v>50.64</v>
      </c>
    </row>
    <row r="361" spans="1:6" x14ac:dyDescent="0.2">
      <c r="A361" s="154" t="s">
        <v>1477</v>
      </c>
      <c r="B361" s="154" t="s">
        <v>1476</v>
      </c>
      <c r="C361" s="154" t="s">
        <v>238</v>
      </c>
      <c r="D361" s="149">
        <v>46.23</v>
      </c>
      <c r="E361" s="149">
        <v>97.19</v>
      </c>
      <c r="F361" s="149">
        <v>54.21</v>
      </c>
    </row>
    <row r="362" spans="1:6" x14ac:dyDescent="0.2">
      <c r="A362" s="154" t="s">
        <v>1475</v>
      </c>
      <c r="B362" s="154" t="s">
        <v>1474</v>
      </c>
      <c r="C362" s="154" t="s">
        <v>238</v>
      </c>
      <c r="D362" s="149">
        <v>49.75</v>
      </c>
      <c r="E362" s="149">
        <v>92.39</v>
      </c>
      <c r="F362" s="149">
        <v>54.84</v>
      </c>
    </row>
    <row r="363" spans="1:6" x14ac:dyDescent="0.2">
      <c r="A363" s="154" t="s">
        <v>1473</v>
      </c>
      <c r="B363" s="154" t="s">
        <v>1472</v>
      </c>
      <c r="C363" s="154" t="s">
        <v>238</v>
      </c>
      <c r="D363" s="149">
        <v>48.87</v>
      </c>
      <c r="E363" s="149">
        <v>83.38</v>
      </c>
      <c r="F363" s="149">
        <v>52.05</v>
      </c>
    </row>
    <row r="364" spans="1:6" x14ac:dyDescent="0.2">
      <c r="A364" s="154" t="s">
        <v>1471</v>
      </c>
      <c r="B364" s="154" t="s">
        <v>1470</v>
      </c>
      <c r="C364" s="154" t="s">
        <v>238</v>
      </c>
      <c r="D364" s="149">
        <v>39.03</v>
      </c>
      <c r="E364" s="149">
        <v>85.72</v>
      </c>
      <c r="F364" s="149">
        <v>46.03</v>
      </c>
    </row>
    <row r="365" spans="1:6" x14ac:dyDescent="0.2">
      <c r="A365" s="154" t="s">
        <v>1469</v>
      </c>
      <c r="B365" s="154" t="s">
        <v>1468</v>
      </c>
      <c r="C365" s="154" t="s">
        <v>238</v>
      </c>
      <c r="D365" s="149">
        <v>28.43</v>
      </c>
      <c r="E365" s="149">
        <v>96.47</v>
      </c>
      <c r="F365" s="149">
        <v>33.18</v>
      </c>
    </row>
    <row r="366" spans="1:6" x14ac:dyDescent="0.2">
      <c r="A366" s="154" t="s">
        <v>1467</v>
      </c>
      <c r="B366" s="154" t="s">
        <v>1466</v>
      </c>
      <c r="C366" s="154" t="s">
        <v>1228</v>
      </c>
      <c r="D366" s="149">
        <v>40.64</v>
      </c>
      <c r="E366" s="149">
        <v>92.43</v>
      </c>
      <c r="F366" s="149">
        <v>48.97</v>
      </c>
    </row>
    <row r="367" spans="1:6" x14ac:dyDescent="0.2">
      <c r="A367" s="154" t="s">
        <v>1465</v>
      </c>
      <c r="B367" s="154" t="s">
        <v>1464</v>
      </c>
      <c r="C367" s="154" t="s">
        <v>238</v>
      </c>
      <c r="D367" s="149">
        <v>40.909999999999997</v>
      </c>
      <c r="E367" s="149">
        <v>99.4</v>
      </c>
      <c r="F367" s="149">
        <v>48.09</v>
      </c>
    </row>
    <row r="368" spans="1:6" x14ac:dyDescent="0.2">
      <c r="A368" s="154" t="s">
        <v>1463</v>
      </c>
      <c r="B368" s="154" t="s">
        <v>838</v>
      </c>
      <c r="C368" s="154" t="s">
        <v>238</v>
      </c>
      <c r="D368" s="149">
        <v>45.92</v>
      </c>
      <c r="E368" s="149">
        <v>86.3</v>
      </c>
      <c r="F368" s="149">
        <v>51.46</v>
      </c>
    </row>
    <row r="369" spans="1:6" x14ac:dyDescent="0.2">
      <c r="A369" s="154" t="s">
        <v>1462</v>
      </c>
      <c r="B369" s="154" t="s">
        <v>1461</v>
      </c>
      <c r="C369" s="154" t="s">
        <v>238</v>
      </c>
      <c r="D369" s="149">
        <v>36.97</v>
      </c>
      <c r="E369" s="149">
        <v>99.06</v>
      </c>
      <c r="F369" s="149">
        <v>42.92</v>
      </c>
    </row>
    <row r="370" spans="1:6" x14ac:dyDescent="0.2">
      <c r="A370" s="154" t="s">
        <v>1460</v>
      </c>
      <c r="B370" s="154" t="s">
        <v>866</v>
      </c>
      <c r="C370" s="154" t="s">
        <v>238</v>
      </c>
      <c r="D370" s="149">
        <v>50.44</v>
      </c>
      <c r="E370" s="149">
        <v>86.98</v>
      </c>
      <c r="F370" s="149">
        <v>56.12</v>
      </c>
    </row>
    <row r="371" spans="1:6" x14ac:dyDescent="0.2">
      <c r="A371" s="154" t="s">
        <v>1459</v>
      </c>
      <c r="B371" s="154" t="s">
        <v>1458</v>
      </c>
      <c r="C371" s="154" t="s">
        <v>238</v>
      </c>
      <c r="D371" s="149">
        <v>43.42</v>
      </c>
      <c r="E371" s="149">
        <v>99.02</v>
      </c>
      <c r="F371" s="149">
        <v>48.4</v>
      </c>
    </row>
    <row r="372" spans="1:6" x14ac:dyDescent="0.2">
      <c r="A372" s="154" t="s">
        <v>1457</v>
      </c>
      <c r="B372" s="154" t="s">
        <v>1456</v>
      </c>
      <c r="C372" s="154" t="s">
        <v>238</v>
      </c>
      <c r="D372" s="149">
        <v>51.24</v>
      </c>
      <c r="E372" s="149">
        <v>97.78</v>
      </c>
      <c r="F372" s="149">
        <v>58.06</v>
      </c>
    </row>
    <row r="373" spans="1:6" x14ac:dyDescent="0.2">
      <c r="A373" s="154" t="s">
        <v>1455</v>
      </c>
      <c r="B373" s="154" t="s">
        <v>1454</v>
      </c>
      <c r="C373" s="154" t="s">
        <v>238</v>
      </c>
      <c r="D373" s="149">
        <v>48.05</v>
      </c>
      <c r="E373" s="149">
        <v>96.86</v>
      </c>
      <c r="F373" s="149">
        <v>53.81</v>
      </c>
    </row>
    <row r="374" spans="1:6" x14ac:dyDescent="0.2">
      <c r="A374" s="154" t="s">
        <v>1453</v>
      </c>
      <c r="B374" s="154" t="s">
        <v>870</v>
      </c>
      <c r="C374" s="154" t="s">
        <v>238</v>
      </c>
      <c r="D374" s="149">
        <v>56.69</v>
      </c>
      <c r="E374" s="149">
        <v>81.75</v>
      </c>
      <c r="F374" s="149">
        <v>59.46</v>
      </c>
    </row>
    <row r="375" spans="1:6" x14ac:dyDescent="0.2">
      <c r="A375" s="154" t="s">
        <v>1452</v>
      </c>
      <c r="B375" s="154" t="s">
        <v>884</v>
      </c>
      <c r="C375" s="154" t="s">
        <v>238</v>
      </c>
      <c r="D375" s="149">
        <v>37.58</v>
      </c>
      <c r="E375" s="149">
        <v>78.400000000000006</v>
      </c>
      <c r="F375" s="149">
        <v>42.86</v>
      </c>
    </row>
    <row r="376" spans="1:6" x14ac:dyDescent="0.2">
      <c r="A376" s="154" t="s">
        <v>1451</v>
      </c>
      <c r="B376" s="154" t="s">
        <v>1450</v>
      </c>
      <c r="C376" s="154" t="s">
        <v>238</v>
      </c>
      <c r="D376" s="149">
        <v>47.73</v>
      </c>
      <c r="E376" s="149">
        <v>99.8</v>
      </c>
      <c r="F376" s="149">
        <v>55.87</v>
      </c>
    </row>
    <row r="377" spans="1:6" x14ac:dyDescent="0.2">
      <c r="A377" s="154" t="s">
        <v>1449</v>
      </c>
      <c r="B377" s="154" t="s">
        <v>1448</v>
      </c>
      <c r="C377" s="154" t="s">
        <v>238</v>
      </c>
      <c r="D377" s="149">
        <v>44.27</v>
      </c>
      <c r="E377" s="149">
        <v>99.84</v>
      </c>
      <c r="F377" s="149">
        <v>57.47</v>
      </c>
    </row>
    <row r="378" spans="1:6" x14ac:dyDescent="0.2">
      <c r="A378" s="154" t="s">
        <v>1447</v>
      </c>
      <c r="B378" s="154" t="s">
        <v>1446</v>
      </c>
      <c r="C378" s="154" t="s">
        <v>238</v>
      </c>
      <c r="D378" s="149">
        <v>39.72</v>
      </c>
      <c r="E378" s="149">
        <v>94.28</v>
      </c>
      <c r="F378" s="149">
        <v>44.72</v>
      </c>
    </row>
    <row r="379" spans="1:6" x14ac:dyDescent="0.2">
      <c r="A379" s="154" t="s">
        <v>1445</v>
      </c>
      <c r="B379" s="154" t="s">
        <v>1444</v>
      </c>
      <c r="C379" s="154" t="s">
        <v>238</v>
      </c>
      <c r="D379" s="149">
        <v>40.880000000000003</v>
      </c>
      <c r="E379" s="149">
        <v>96.73</v>
      </c>
      <c r="F379" s="149">
        <v>45.25</v>
      </c>
    </row>
    <row r="380" spans="1:6" x14ac:dyDescent="0.2">
      <c r="A380" s="154" t="s">
        <v>1443</v>
      </c>
      <c r="B380" s="154" t="s">
        <v>1442</v>
      </c>
      <c r="C380" s="154" t="s">
        <v>238</v>
      </c>
      <c r="D380" s="149">
        <v>38.270000000000003</v>
      </c>
      <c r="E380" s="149">
        <v>98.5</v>
      </c>
      <c r="F380" s="149">
        <v>44.41</v>
      </c>
    </row>
    <row r="381" spans="1:6" x14ac:dyDescent="0.2">
      <c r="A381" s="154" t="s">
        <v>1441</v>
      </c>
      <c r="B381" s="154" t="s">
        <v>1440</v>
      </c>
      <c r="C381" s="154" t="s">
        <v>238</v>
      </c>
      <c r="D381" s="149">
        <v>41.17</v>
      </c>
      <c r="E381" s="149">
        <v>80.239999999999995</v>
      </c>
      <c r="F381" s="149">
        <v>44.24</v>
      </c>
    </row>
    <row r="382" spans="1:6" x14ac:dyDescent="0.2">
      <c r="A382" s="154" t="s">
        <v>1439</v>
      </c>
      <c r="B382" s="154" t="s">
        <v>1438</v>
      </c>
      <c r="C382" s="154" t="s">
        <v>1228</v>
      </c>
      <c r="D382" s="149">
        <v>60.57</v>
      </c>
      <c r="E382" s="149">
        <v>98.93</v>
      </c>
      <c r="F382" s="149">
        <v>75.290000000000006</v>
      </c>
    </row>
    <row r="383" spans="1:6" x14ac:dyDescent="0.2">
      <c r="A383" s="154" t="s">
        <v>1437</v>
      </c>
      <c r="B383" s="154" t="s">
        <v>1436</v>
      </c>
      <c r="C383" s="154" t="s">
        <v>1228</v>
      </c>
      <c r="D383" s="149">
        <v>40.06</v>
      </c>
      <c r="E383" s="149">
        <v>97.38</v>
      </c>
      <c r="F383" s="149">
        <v>45.2</v>
      </c>
    </row>
    <row r="384" spans="1:6" x14ac:dyDescent="0.2">
      <c r="A384" s="154" t="s">
        <v>1435</v>
      </c>
      <c r="B384" s="154" t="s">
        <v>1434</v>
      </c>
      <c r="C384" s="154" t="s">
        <v>238</v>
      </c>
      <c r="D384" s="149">
        <v>36.119999999999997</v>
      </c>
      <c r="E384" s="149">
        <v>96.09</v>
      </c>
      <c r="F384" s="149">
        <v>48.33</v>
      </c>
    </row>
    <row r="385" spans="1:6" x14ac:dyDescent="0.2">
      <c r="A385" s="154" t="s">
        <v>1433</v>
      </c>
      <c r="B385" s="154" t="s">
        <v>1432</v>
      </c>
      <c r="C385" s="154" t="s">
        <v>238</v>
      </c>
      <c r="D385" s="149">
        <v>36.65</v>
      </c>
      <c r="E385" s="149">
        <v>95.08</v>
      </c>
      <c r="F385" s="149">
        <v>41.63</v>
      </c>
    </row>
    <row r="386" spans="1:6" x14ac:dyDescent="0.2">
      <c r="A386" s="154" t="s">
        <v>1431</v>
      </c>
      <c r="B386" s="154" t="s">
        <v>840</v>
      </c>
      <c r="C386" s="154" t="s">
        <v>238</v>
      </c>
      <c r="D386" s="149">
        <v>45.61</v>
      </c>
      <c r="E386" s="149">
        <v>92.59</v>
      </c>
      <c r="F386" s="149">
        <v>53.41</v>
      </c>
    </row>
    <row r="387" spans="1:6" x14ac:dyDescent="0.2">
      <c r="A387" s="154" t="s">
        <v>1430</v>
      </c>
      <c r="B387" s="154" t="s">
        <v>1429</v>
      </c>
      <c r="C387" s="154" t="s">
        <v>1228</v>
      </c>
      <c r="D387" s="149">
        <v>45.14</v>
      </c>
      <c r="E387" s="149">
        <v>88.14</v>
      </c>
      <c r="F387" s="149">
        <v>50.33</v>
      </c>
    </row>
    <row r="388" spans="1:6" x14ac:dyDescent="0.2">
      <c r="A388" s="154" t="s">
        <v>1428</v>
      </c>
      <c r="B388" s="154" t="s">
        <v>1427</v>
      </c>
      <c r="C388" s="154" t="s">
        <v>238</v>
      </c>
      <c r="D388" s="149">
        <v>37.58</v>
      </c>
      <c r="E388" s="149">
        <v>96.55</v>
      </c>
      <c r="F388" s="149">
        <v>40.619999999999997</v>
      </c>
    </row>
    <row r="389" spans="1:6" x14ac:dyDescent="0.2">
      <c r="A389" s="154" t="s">
        <v>1426</v>
      </c>
      <c r="B389" s="154" t="s">
        <v>1425</v>
      </c>
      <c r="C389" s="154" t="s">
        <v>238</v>
      </c>
      <c r="D389" s="149">
        <v>57.69</v>
      </c>
      <c r="E389" s="149">
        <v>99.97</v>
      </c>
      <c r="F389" s="149">
        <v>66.510000000000005</v>
      </c>
    </row>
    <row r="390" spans="1:6" x14ac:dyDescent="0.2">
      <c r="A390" s="154" t="s">
        <v>1424</v>
      </c>
      <c r="B390" s="154" t="s">
        <v>1423</v>
      </c>
      <c r="C390" s="154" t="s">
        <v>238</v>
      </c>
      <c r="D390" s="149">
        <v>52.49</v>
      </c>
      <c r="E390" s="149">
        <v>86.08</v>
      </c>
      <c r="F390" s="149">
        <v>56.6</v>
      </c>
    </row>
    <row r="391" spans="1:6" x14ac:dyDescent="0.2">
      <c r="A391" s="154" t="s">
        <v>1422</v>
      </c>
      <c r="B391" s="154" t="s">
        <v>824</v>
      </c>
      <c r="C391" s="154" t="s">
        <v>238</v>
      </c>
      <c r="D391" s="149">
        <v>42.98</v>
      </c>
      <c r="E391" s="149">
        <v>98.62</v>
      </c>
      <c r="F391" s="149">
        <v>53.73</v>
      </c>
    </row>
    <row r="392" spans="1:6" x14ac:dyDescent="0.2">
      <c r="A392" s="154" t="s">
        <v>1421</v>
      </c>
      <c r="B392" s="154" t="s">
        <v>1420</v>
      </c>
      <c r="C392" s="154" t="s">
        <v>238</v>
      </c>
      <c r="D392" s="149">
        <v>47.47</v>
      </c>
      <c r="E392" s="149">
        <v>98.29</v>
      </c>
      <c r="F392" s="149">
        <v>58.52</v>
      </c>
    </row>
    <row r="393" spans="1:6" x14ac:dyDescent="0.2">
      <c r="A393" s="154" t="s">
        <v>1419</v>
      </c>
      <c r="B393" s="154" t="s">
        <v>1418</v>
      </c>
      <c r="C393" s="154" t="s">
        <v>238</v>
      </c>
      <c r="D393" s="149">
        <v>56.28</v>
      </c>
      <c r="E393" s="149">
        <v>97.43</v>
      </c>
      <c r="F393" s="149">
        <v>67.67</v>
      </c>
    </row>
    <row r="394" spans="1:6" x14ac:dyDescent="0.2">
      <c r="A394" s="154" t="s">
        <v>1417</v>
      </c>
      <c r="B394" s="154" t="s">
        <v>708</v>
      </c>
      <c r="C394" s="154" t="s">
        <v>238</v>
      </c>
      <c r="D394" s="149">
        <v>49.2</v>
      </c>
      <c r="E394" s="149">
        <v>99</v>
      </c>
      <c r="F394" s="149">
        <v>55.79</v>
      </c>
    </row>
    <row r="395" spans="1:6" x14ac:dyDescent="0.2">
      <c r="A395" s="154" t="s">
        <v>1416</v>
      </c>
      <c r="B395" s="154" t="s">
        <v>1415</v>
      </c>
      <c r="C395" s="154" t="s">
        <v>238</v>
      </c>
      <c r="D395" s="149">
        <v>50.32</v>
      </c>
      <c r="E395" s="149">
        <v>98.8</v>
      </c>
      <c r="F395" s="149">
        <v>54.75</v>
      </c>
    </row>
    <row r="396" spans="1:6" x14ac:dyDescent="0.2">
      <c r="A396" s="154" t="s">
        <v>1414</v>
      </c>
      <c r="B396" s="154" t="s">
        <v>1413</v>
      </c>
      <c r="C396" s="154" t="s">
        <v>1228</v>
      </c>
      <c r="D396" s="149">
        <v>46.26</v>
      </c>
      <c r="E396" s="149">
        <v>94.85</v>
      </c>
      <c r="F396" s="149">
        <v>50.13</v>
      </c>
    </row>
    <row r="397" spans="1:6" x14ac:dyDescent="0.2">
      <c r="A397" s="154" t="s">
        <v>1412</v>
      </c>
      <c r="B397" s="154" t="s">
        <v>698</v>
      </c>
      <c r="C397" s="154" t="s">
        <v>238</v>
      </c>
      <c r="D397" s="149">
        <v>38.979999999999997</v>
      </c>
      <c r="E397" s="149">
        <v>93.95</v>
      </c>
      <c r="F397" s="149">
        <v>42.34</v>
      </c>
    </row>
    <row r="398" spans="1:6" x14ac:dyDescent="0.2">
      <c r="A398" s="154" t="s">
        <v>1411</v>
      </c>
      <c r="B398" s="154" t="s">
        <v>1410</v>
      </c>
      <c r="C398" s="154" t="s">
        <v>1228</v>
      </c>
      <c r="D398" s="149">
        <v>51.18</v>
      </c>
      <c r="E398" s="149">
        <v>97.23</v>
      </c>
      <c r="F398" s="149">
        <v>62.34</v>
      </c>
    </row>
    <row r="399" spans="1:6" x14ac:dyDescent="0.2">
      <c r="A399" s="154" t="s">
        <v>1409</v>
      </c>
      <c r="B399" s="154" t="s">
        <v>1408</v>
      </c>
      <c r="C399" s="154" t="s">
        <v>1228</v>
      </c>
      <c r="D399" s="149">
        <v>42.4</v>
      </c>
      <c r="E399" s="149">
        <v>93.45</v>
      </c>
      <c r="F399" s="149">
        <v>46.69</v>
      </c>
    </row>
    <row r="400" spans="1:6" x14ac:dyDescent="0.2">
      <c r="A400" s="154" t="s">
        <v>1407</v>
      </c>
      <c r="B400" s="154" t="s">
        <v>1406</v>
      </c>
      <c r="C400" s="154" t="s">
        <v>238</v>
      </c>
      <c r="D400" s="149">
        <v>47.81</v>
      </c>
      <c r="E400" s="149">
        <v>95.24</v>
      </c>
      <c r="F400" s="149">
        <v>52.41</v>
      </c>
    </row>
    <row r="401" spans="1:6" x14ac:dyDescent="0.2">
      <c r="A401" s="154" t="s">
        <v>1405</v>
      </c>
      <c r="B401" s="154" t="s">
        <v>1404</v>
      </c>
      <c r="C401" s="154" t="s">
        <v>1228</v>
      </c>
      <c r="D401" s="149">
        <v>42.99</v>
      </c>
      <c r="E401" s="149">
        <v>90.66</v>
      </c>
      <c r="F401" s="149">
        <v>52.08</v>
      </c>
    </row>
    <row r="402" spans="1:6" x14ac:dyDescent="0.2">
      <c r="A402" s="154" t="s">
        <v>1403</v>
      </c>
      <c r="B402" s="154" t="s">
        <v>1402</v>
      </c>
      <c r="C402" s="154" t="s">
        <v>1228</v>
      </c>
      <c r="D402" s="149">
        <v>62.37</v>
      </c>
      <c r="E402" s="149">
        <v>93.35</v>
      </c>
      <c r="F402" s="149">
        <v>70.59</v>
      </c>
    </row>
    <row r="403" spans="1:6" x14ac:dyDescent="0.2">
      <c r="A403" s="154" t="s">
        <v>1401</v>
      </c>
      <c r="B403" s="154" t="s">
        <v>1400</v>
      </c>
      <c r="C403" s="154" t="s">
        <v>238</v>
      </c>
      <c r="D403" s="149">
        <v>44.28</v>
      </c>
      <c r="E403" s="149">
        <v>95.58</v>
      </c>
      <c r="F403" s="149">
        <v>53.66</v>
      </c>
    </row>
    <row r="404" spans="1:6" x14ac:dyDescent="0.2">
      <c r="A404" s="154" t="s">
        <v>1399</v>
      </c>
      <c r="B404" s="154" t="s">
        <v>1398</v>
      </c>
      <c r="C404" s="154" t="s">
        <v>238</v>
      </c>
      <c r="D404" s="149">
        <v>39.53</v>
      </c>
      <c r="E404" s="149">
        <v>97.71</v>
      </c>
      <c r="F404" s="149">
        <v>43.05</v>
      </c>
    </row>
    <row r="405" spans="1:6" x14ac:dyDescent="0.2">
      <c r="A405" s="154" t="s">
        <v>1397</v>
      </c>
      <c r="B405" s="154" t="s">
        <v>1396</v>
      </c>
      <c r="C405" s="154" t="s">
        <v>238</v>
      </c>
      <c r="D405" s="149">
        <v>42.82</v>
      </c>
      <c r="E405" s="149">
        <v>93.23</v>
      </c>
      <c r="F405" s="149">
        <v>47.82</v>
      </c>
    </row>
    <row r="406" spans="1:6" x14ac:dyDescent="0.2">
      <c r="A406" s="154" t="s">
        <v>1395</v>
      </c>
      <c r="B406" s="154" t="s">
        <v>1394</v>
      </c>
      <c r="C406" s="154" t="s">
        <v>1228</v>
      </c>
      <c r="D406" s="149">
        <v>45.84</v>
      </c>
      <c r="E406" s="149">
        <v>98.13</v>
      </c>
      <c r="F406" s="149">
        <v>57.82</v>
      </c>
    </row>
    <row r="407" spans="1:6" x14ac:dyDescent="0.2">
      <c r="A407" s="154" t="s">
        <v>1393</v>
      </c>
      <c r="B407" s="154" t="s">
        <v>1392</v>
      </c>
      <c r="C407" s="154" t="s">
        <v>238</v>
      </c>
      <c r="D407" s="149">
        <v>51.21</v>
      </c>
      <c r="E407" s="149">
        <v>97.73</v>
      </c>
      <c r="F407" s="149">
        <v>53.95</v>
      </c>
    </row>
    <row r="408" spans="1:6" x14ac:dyDescent="0.2">
      <c r="A408" s="154" t="s">
        <v>1391</v>
      </c>
      <c r="B408" s="154" t="s">
        <v>1390</v>
      </c>
      <c r="C408" s="154" t="s">
        <v>238</v>
      </c>
      <c r="D408" s="149">
        <v>50.83</v>
      </c>
      <c r="E408" s="149">
        <v>98.48</v>
      </c>
      <c r="F408" s="149">
        <v>59.95</v>
      </c>
    </row>
    <row r="409" spans="1:6" x14ac:dyDescent="0.2">
      <c r="A409" s="154" t="s">
        <v>1389</v>
      </c>
      <c r="B409" s="154" t="s">
        <v>1388</v>
      </c>
      <c r="C409" s="154" t="s">
        <v>238</v>
      </c>
      <c r="D409" s="149">
        <v>46.12</v>
      </c>
      <c r="E409" s="149">
        <v>96.82</v>
      </c>
      <c r="F409" s="149">
        <v>58.02</v>
      </c>
    </row>
    <row r="410" spans="1:6" x14ac:dyDescent="0.2">
      <c r="A410" s="154" t="s">
        <v>1387</v>
      </c>
      <c r="B410" s="154" t="s">
        <v>1386</v>
      </c>
      <c r="C410" s="154" t="s">
        <v>238</v>
      </c>
      <c r="D410" s="149">
        <v>57.96</v>
      </c>
      <c r="E410" s="149">
        <v>99.54</v>
      </c>
      <c r="F410" s="149">
        <v>61.1</v>
      </c>
    </row>
    <row r="411" spans="1:6" x14ac:dyDescent="0.2">
      <c r="A411" s="154" t="s">
        <v>1385</v>
      </c>
      <c r="B411" s="154" t="s">
        <v>778</v>
      </c>
      <c r="C411" s="154" t="s">
        <v>238</v>
      </c>
      <c r="D411" s="149">
        <v>47.09</v>
      </c>
      <c r="E411" s="149">
        <v>95.81</v>
      </c>
      <c r="F411" s="149">
        <v>57.81</v>
      </c>
    </row>
    <row r="412" spans="1:6" x14ac:dyDescent="0.2">
      <c r="A412" s="154" t="s">
        <v>1384</v>
      </c>
      <c r="B412" s="154" t="s">
        <v>1383</v>
      </c>
      <c r="C412" s="154" t="s">
        <v>238</v>
      </c>
      <c r="D412" s="149">
        <v>49.88</v>
      </c>
      <c r="E412" s="149">
        <v>97.78</v>
      </c>
      <c r="F412" s="149">
        <v>58.08</v>
      </c>
    </row>
    <row r="413" spans="1:6" x14ac:dyDescent="0.2">
      <c r="A413" s="154" t="s">
        <v>1382</v>
      </c>
      <c r="B413" s="154" t="s">
        <v>868</v>
      </c>
      <c r="C413" s="154" t="s">
        <v>238</v>
      </c>
      <c r="D413" s="149">
        <v>62.17</v>
      </c>
      <c r="E413" s="149">
        <v>85.59</v>
      </c>
      <c r="F413" s="149">
        <v>65.290000000000006</v>
      </c>
    </row>
    <row r="414" spans="1:6" x14ac:dyDescent="0.2">
      <c r="A414" s="154" t="s">
        <v>1381</v>
      </c>
      <c r="B414" s="154" t="s">
        <v>1380</v>
      </c>
      <c r="C414" s="154" t="s">
        <v>238</v>
      </c>
      <c r="D414" s="149">
        <v>45.6</v>
      </c>
      <c r="E414" s="149">
        <v>94.62</v>
      </c>
      <c r="F414" s="149">
        <v>50.69</v>
      </c>
    </row>
    <row r="415" spans="1:6" x14ac:dyDescent="0.2">
      <c r="A415" s="154" t="s">
        <v>1379</v>
      </c>
      <c r="B415" s="154" t="s">
        <v>1378</v>
      </c>
      <c r="C415" s="154" t="s">
        <v>1228</v>
      </c>
      <c r="D415" s="149">
        <v>62.31</v>
      </c>
      <c r="E415" s="149">
        <v>99.49</v>
      </c>
      <c r="F415" s="149">
        <v>75.989999999999995</v>
      </c>
    </row>
    <row r="416" spans="1:6" x14ac:dyDescent="0.2">
      <c r="A416" s="154" t="s">
        <v>1377</v>
      </c>
      <c r="B416" s="154" t="s">
        <v>1376</v>
      </c>
      <c r="C416" s="154" t="s">
        <v>238</v>
      </c>
      <c r="D416" s="149">
        <v>49.21</v>
      </c>
      <c r="E416" s="149">
        <v>96.35</v>
      </c>
      <c r="F416" s="149">
        <v>55.25</v>
      </c>
    </row>
    <row r="417" spans="1:6" x14ac:dyDescent="0.2">
      <c r="A417" s="154" t="s">
        <v>1375</v>
      </c>
      <c r="B417" s="154" t="s">
        <v>1374</v>
      </c>
      <c r="C417" s="154" t="s">
        <v>238</v>
      </c>
      <c r="D417" s="149">
        <v>55.02</v>
      </c>
      <c r="E417" s="149">
        <v>99.7</v>
      </c>
      <c r="F417" s="149">
        <v>60.78</v>
      </c>
    </row>
    <row r="418" spans="1:6" x14ac:dyDescent="0.2">
      <c r="A418" s="154" t="s">
        <v>1373</v>
      </c>
      <c r="B418" s="154" t="s">
        <v>890</v>
      </c>
      <c r="C418" s="154" t="s">
        <v>238</v>
      </c>
      <c r="D418" s="149">
        <v>44.05</v>
      </c>
      <c r="E418" s="149">
        <v>97.08</v>
      </c>
      <c r="F418" s="149">
        <v>52.99</v>
      </c>
    </row>
    <row r="419" spans="1:6" x14ac:dyDescent="0.2">
      <c r="A419" s="154" t="s">
        <v>1372</v>
      </c>
      <c r="B419" s="154" t="s">
        <v>1371</v>
      </c>
      <c r="C419" s="154" t="s">
        <v>1228</v>
      </c>
      <c r="D419" s="149">
        <v>43.6</v>
      </c>
      <c r="E419" s="149">
        <v>95.49</v>
      </c>
      <c r="F419" s="149">
        <v>51.02</v>
      </c>
    </row>
    <row r="420" spans="1:6" x14ac:dyDescent="0.2">
      <c r="A420" s="154" t="s">
        <v>1370</v>
      </c>
      <c r="B420" s="154" t="s">
        <v>1369</v>
      </c>
      <c r="C420" s="154" t="s">
        <v>238</v>
      </c>
      <c r="D420" s="149">
        <v>48</v>
      </c>
      <c r="E420" s="149">
        <v>96.59</v>
      </c>
      <c r="F420" s="149">
        <v>53.83</v>
      </c>
    </row>
    <row r="421" spans="1:6" x14ac:dyDescent="0.2">
      <c r="A421" s="154" t="s">
        <v>1368</v>
      </c>
      <c r="B421" s="154" t="s">
        <v>1367</v>
      </c>
      <c r="C421" s="154" t="s">
        <v>238</v>
      </c>
      <c r="D421" s="149">
        <v>36.409999999999997</v>
      </c>
      <c r="E421" s="149">
        <v>99.42</v>
      </c>
      <c r="F421" s="149">
        <v>40.14</v>
      </c>
    </row>
    <row r="422" spans="1:6" x14ac:dyDescent="0.2">
      <c r="A422" s="154" t="s">
        <v>1366</v>
      </c>
      <c r="B422" s="154" t="s">
        <v>842</v>
      </c>
      <c r="C422" s="154" t="s">
        <v>238</v>
      </c>
      <c r="D422" s="149">
        <v>50.68</v>
      </c>
      <c r="E422" s="149">
        <v>92.67</v>
      </c>
      <c r="F422" s="149">
        <v>57.02</v>
      </c>
    </row>
    <row r="423" spans="1:6" x14ac:dyDescent="0.2">
      <c r="A423" s="154" t="s">
        <v>1365</v>
      </c>
      <c r="B423" s="154" t="s">
        <v>1364</v>
      </c>
      <c r="C423" s="154" t="s">
        <v>238</v>
      </c>
      <c r="D423" s="149">
        <v>41.85</v>
      </c>
      <c r="E423" s="149">
        <v>98.83</v>
      </c>
      <c r="F423" s="149">
        <v>49.16</v>
      </c>
    </row>
    <row r="424" spans="1:6" x14ac:dyDescent="0.2">
      <c r="A424" s="154" t="s">
        <v>1363</v>
      </c>
      <c r="B424" s="154" t="s">
        <v>1362</v>
      </c>
      <c r="C424" s="154" t="s">
        <v>238</v>
      </c>
      <c r="D424" s="149">
        <v>46.49</v>
      </c>
      <c r="E424" s="149">
        <v>97.12</v>
      </c>
      <c r="F424" s="149">
        <v>54.11</v>
      </c>
    </row>
    <row r="425" spans="1:6" x14ac:dyDescent="0.2">
      <c r="A425" s="154" t="s">
        <v>1361</v>
      </c>
      <c r="B425" s="154" t="s">
        <v>1360</v>
      </c>
      <c r="C425" s="154" t="s">
        <v>238</v>
      </c>
      <c r="D425" s="149">
        <v>35.450000000000003</v>
      </c>
      <c r="E425" s="149">
        <v>89.58</v>
      </c>
      <c r="F425" s="149">
        <v>38.69</v>
      </c>
    </row>
    <row r="426" spans="1:6" x14ac:dyDescent="0.2">
      <c r="A426" s="154" t="s">
        <v>1359</v>
      </c>
      <c r="B426" s="154" t="s">
        <v>864</v>
      </c>
      <c r="C426" s="154" t="s">
        <v>238</v>
      </c>
      <c r="D426" s="149">
        <v>46.79</v>
      </c>
      <c r="E426" s="149">
        <v>93.74</v>
      </c>
      <c r="F426" s="149">
        <v>52.5</v>
      </c>
    </row>
    <row r="427" spans="1:6" x14ac:dyDescent="0.2">
      <c r="A427" s="154" t="s">
        <v>1358</v>
      </c>
      <c r="B427" s="154" t="s">
        <v>1357</v>
      </c>
      <c r="C427" s="154" t="s">
        <v>238</v>
      </c>
      <c r="D427" s="149">
        <v>48.49</v>
      </c>
      <c r="E427" s="149">
        <v>82.86</v>
      </c>
      <c r="F427" s="149">
        <v>54.53</v>
      </c>
    </row>
    <row r="428" spans="1:6" x14ac:dyDescent="0.2">
      <c r="A428" s="154" t="s">
        <v>1356</v>
      </c>
      <c r="B428" s="154" t="s">
        <v>1355</v>
      </c>
      <c r="C428" s="154" t="s">
        <v>238</v>
      </c>
      <c r="D428" s="149">
        <v>38.22</v>
      </c>
      <c r="E428" s="149">
        <v>97.08</v>
      </c>
      <c r="F428" s="149">
        <v>47.15</v>
      </c>
    </row>
    <row r="429" spans="1:6" x14ac:dyDescent="0.2">
      <c r="A429" s="154" t="s">
        <v>1354</v>
      </c>
      <c r="B429" s="154" t="s">
        <v>1353</v>
      </c>
      <c r="C429" s="154" t="s">
        <v>238</v>
      </c>
      <c r="D429" s="149">
        <v>48.52</v>
      </c>
      <c r="E429" s="149">
        <v>89.43</v>
      </c>
      <c r="F429" s="149">
        <v>55.37</v>
      </c>
    </row>
    <row r="430" spans="1:6" x14ac:dyDescent="0.2">
      <c r="A430" s="154" t="s">
        <v>1352</v>
      </c>
      <c r="B430" s="154" t="s">
        <v>1351</v>
      </c>
      <c r="C430" s="154" t="s">
        <v>238</v>
      </c>
      <c r="D430" s="149">
        <v>56.69</v>
      </c>
      <c r="E430" s="149">
        <v>96.64</v>
      </c>
      <c r="F430" s="149">
        <v>58.87</v>
      </c>
    </row>
    <row r="431" spans="1:6" x14ac:dyDescent="0.2">
      <c r="A431" s="154" t="s">
        <v>1350</v>
      </c>
      <c r="B431" s="154" t="s">
        <v>1349</v>
      </c>
      <c r="C431" s="154" t="s">
        <v>238</v>
      </c>
      <c r="D431" s="149">
        <v>44.78</v>
      </c>
      <c r="E431" s="149">
        <v>90.92</v>
      </c>
      <c r="F431" s="149">
        <v>50.34</v>
      </c>
    </row>
    <row r="433" spans="1:6" ht="15" x14ac:dyDescent="0.2">
      <c r="A433" s="147" t="s">
        <v>1348</v>
      </c>
      <c r="B433" s="146"/>
      <c r="C433" s="146"/>
      <c r="D433" s="146"/>
      <c r="E433" s="146"/>
      <c r="F433" s="146"/>
    </row>
    <row r="434" spans="1:6" x14ac:dyDescent="0.2">
      <c r="A434" s="145" t="s">
        <v>245</v>
      </c>
      <c r="B434" s="145" t="s">
        <v>520</v>
      </c>
      <c r="C434" s="145" t="s">
        <v>1117</v>
      </c>
      <c r="D434" s="144" t="s">
        <v>518</v>
      </c>
      <c r="E434" s="144" t="s">
        <v>519</v>
      </c>
      <c r="F434" s="144" t="s">
        <v>522</v>
      </c>
    </row>
    <row r="435" spans="1:6" x14ac:dyDescent="0.2">
      <c r="A435" s="165" t="s">
        <v>1345</v>
      </c>
      <c r="B435" s="165" t="s">
        <v>1057</v>
      </c>
      <c r="C435" s="165" t="s">
        <v>237</v>
      </c>
      <c r="D435" s="164">
        <v>56.15</v>
      </c>
      <c r="E435" s="164">
        <v>97.99</v>
      </c>
      <c r="F435" s="164">
        <v>65.319999999999993</v>
      </c>
    </row>
    <row r="436" spans="1:6" x14ac:dyDescent="0.2">
      <c r="A436" s="165" t="s">
        <v>1344</v>
      </c>
      <c r="B436" s="165" t="s">
        <v>1343</v>
      </c>
      <c r="C436" s="165" t="s">
        <v>237</v>
      </c>
      <c r="D436" s="164">
        <v>56.13</v>
      </c>
      <c r="E436" s="164">
        <v>93.27</v>
      </c>
      <c r="F436" s="164">
        <v>65.12</v>
      </c>
    </row>
    <row r="437" spans="1:6" x14ac:dyDescent="0.2">
      <c r="A437" s="165" t="s">
        <v>386</v>
      </c>
      <c r="B437" s="165" t="s">
        <v>387</v>
      </c>
      <c r="C437" s="165" t="s">
        <v>236</v>
      </c>
      <c r="D437" s="164">
        <v>44.28</v>
      </c>
      <c r="E437" s="164">
        <v>97.36</v>
      </c>
      <c r="F437" s="164">
        <v>58.75</v>
      </c>
    </row>
    <row r="438" spans="1:6" x14ac:dyDescent="0.2">
      <c r="A438" s="165" t="s">
        <v>1342</v>
      </c>
      <c r="B438" s="165" t="s">
        <v>1341</v>
      </c>
      <c r="C438" s="165" t="s">
        <v>237</v>
      </c>
      <c r="D438" s="164">
        <v>29.24</v>
      </c>
      <c r="E438" s="164">
        <v>78.8</v>
      </c>
      <c r="F438" s="164">
        <v>33.729999999999997</v>
      </c>
    </row>
    <row r="439" spans="1:6" x14ac:dyDescent="0.2">
      <c r="A439" s="165" t="s">
        <v>1340</v>
      </c>
      <c r="B439" s="165" t="s">
        <v>627</v>
      </c>
      <c r="C439" s="165" t="s">
        <v>237</v>
      </c>
      <c r="D439" s="164">
        <v>41.84</v>
      </c>
      <c r="E439" s="164">
        <v>96.54</v>
      </c>
      <c r="F439" s="164">
        <v>53.92</v>
      </c>
    </row>
    <row r="440" spans="1:6" x14ac:dyDescent="0.2">
      <c r="A440" s="165" t="s">
        <v>388</v>
      </c>
      <c r="B440" s="165" t="s">
        <v>389</v>
      </c>
      <c r="C440" s="165" t="s">
        <v>236</v>
      </c>
      <c r="D440" s="164">
        <v>34.78</v>
      </c>
      <c r="E440" s="164">
        <v>94.67</v>
      </c>
      <c r="F440" s="164">
        <v>42.61</v>
      </c>
    </row>
    <row r="441" spans="1:6" x14ac:dyDescent="0.2">
      <c r="A441" s="165" t="s">
        <v>390</v>
      </c>
      <c r="B441" s="165" t="s">
        <v>391</v>
      </c>
      <c r="C441" s="165" t="s">
        <v>236</v>
      </c>
      <c r="D441" s="164">
        <v>47.44</v>
      </c>
      <c r="E441" s="164">
        <v>98.77</v>
      </c>
      <c r="F441" s="164">
        <v>63.77</v>
      </c>
    </row>
    <row r="442" spans="1:6" x14ac:dyDescent="0.2">
      <c r="A442" s="165" t="s">
        <v>1339</v>
      </c>
      <c r="B442" s="165" t="s">
        <v>1338</v>
      </c>
      <c r="C442" s="165" t="s">
        <v>237</v>
      </c>
      <c r="D442" s="164">
        <v>40.92</v>
      </c>
      <c r="E442" s="164">
        <v>99.58</v>
      </c>
      <c r="F442" s="164">
        <v>48.97</v>
      </c>
    </row>
    <row r="443" spans="1:6" x14ac:dyDescent="0.2">
      <c r="A443" s="165" t="s">
        <v>392</v>
      </c>
      <c r="B443" s="165" t="s">
        <v>393</v>
      </c>
      <c r="C443" s="165" t="s">
        <v>236</v>
      </c>
      <c r="D443" s="164">
        <v>38.07</v>
      </c>
      <c r="E443" s="164">
        <v>97.87</v>
      </c>
      <c r="F443" s="164">
        <v>47.38</v>
      </c>
    </row>
    <row r="444" spans="1:6" x14ac:dyDescent="0.2">
      <c r="A444" s="165" t="s">
        <v>1337</v>
      </c>
      <c r="B444" s="165" t="s">
        <v>583</v>
      </c>
      <c r="C444" s="165" t="s">
        <v>237</v>
      </c>
      <c r="D444" s="164">
        <v>44.09</v>
      </c>
      <c r="E444" s="164">
        <v>97.5</v>
      </c>
      <c r="F444" s="164">
        <v>54.13</v>
      </c>
    </row>
    <row r="445" spans="1:6" x14ac:dyDescent="0.2">
      <c r="A445" s="165" t="s">
        <v>394</v>
      </c>
      <c r="B445" s="165" t="s">
        <v>395</v>
      </c>
      <c r="C445" s="165" t="s">
        <v>236</v>
      </c>
      <c r="D445" s="164">
        <v>42.72</v>
      </c>
      <c r="E445" s="164">
        <v>90.51</v>
      </c>
      <c r="F445" s="164">
        <v>49.9</v>
      </c>
    </row>
    <row r="446" spans="1:6" x14ac:dyDescent="0.2">
      <c r="A446" s="165" t="s">
        <v>1336</v>
      </c>
      <c r="B446" s="165" t="s">
        <v>1335</v>
      </c>
      <c r="C446" s="165" t="s">
        <v>237</v>
      </c>
      <c r="D446" s="164">
        <v>48.64</v>
      </c>
      <c r="E446" s="164">
        <v>97.9</v>
      </c>
      <c r="F446" s="164">
        <v>57.58</v>
      </c>
    </row>
    <row r="447" spans="1:6" x14ac:dyDescent="0.2">
      <c r="A447" s="165" t="s">
        <v>396</v>
      </c>
      <c r="B447" s="165" t="s">
        <v>397</v>
      </c>
      <c r="C447" s="165" t="s">
        <v>236</v>
      </c>
      <c r="D447" s="164">
        <v>36.770000000000003</v>
      </c>
      <c r="E447" s="164">
        <v>98.29</v>
      </c>
      <c r="F447" s="164">
        <v>46.32</v>
      </c>
    </row>
    <row r="448" spans="1:6" x14ac:dyDescent="0.2">
      <c r="A448" s="165" t="s">
        <v>398</v>
      </c>
      <c r="B448" s="165" t="s">
        <v>399</v>
      </c>
      <c r="C448" s="165" t="s">
        <v>236</v>
      </c>
      <c r="D448" s="164">
        <v>40.71</v>
      </c>
      <c r="E448" s="164">
        <v>99.86</v>
      </c>
      <c r="F448" s="164">
        <v>51.37</v>
      </c>
    </row>
    <row r="449" spans="1:6" x14ac:dyDescent="0.2">
      <c r="A449" s="165" t="s">
        <v>1334</v>
      </c>
      <c r="B449" s="165" t="s">
        <v>860</v>
      </c>
      <c r="C449" s="165" t="s">
        <v>237</v>
      </c>
      <c r="D449" s="164">
        <v>38.5</v>
      </c>
      <c r="E449" s="164">
        <v>97.89</v>
      </c>
      <c r="F449" s="164">
        <v>47.31</v>
      </c>
    </row>
    <row r="450" spans="1:6" x14ac:dyDescent="0.2">
      <c r="A450" s="165" t="s">
        <v>1333</v>
      </c>
      <c r="B450" s="165" t="s">
        <v>1332</v>
      </c>
      <c r="C450" s="165" t="s">
        <v>237</v>
      </c>
      <c r="D450" s="164">
        <v>51.46</v>
      </c>
      <c r="E450" s="164">
        <v>98.9</v>
      </c>
      <c r="F450" s="164">
        <v>63.29</v>
      </c>
    </row>
    <row r="451" spans="1:6" x14ac:dyDescent="0.2">
      <c r="A451" s="165" t="s">
        <v>400</v>
      </c>
      <c r="B451" s="165" t="s">
        <v>401</v>
      </c>
      <c r="C451" s="165" t="s">
        <v>236</v>
      </c>
      <c r="D451" s="164">
        <v>48.9</v>
      </c>
      <c r="E451" s="164">
        <v>98.92</v>
      </c>
      <c r="F451" s="164">
        <v>61.51</v>
      </c>
    </row>
    <row r="452" spans="1:6" x14ac:dyDescent="0.2">
      <c r="A452" s="165" t="s">
        <v>402</v>
      </c>
      <c r="B452" s="165" t="s">
        <v>403</v>
      </c>
      <c r="C452" s="165" t="s">
        <v>236</v>
      </c>
      <c r="D452" s="164">
        <v>34.24</v>
      </c>
      <c r="E452" s="164">
        <v>94.77</v>
      </c>
      <c r="F452" s="164">
        <v>38.299999999999997</v>
      </c>
    </row>
    <row r="453" spans="1:6" x14ac:dyDescent="0.2">
      <c r="A453" s="165" t="s">
        <v>404</v>
      </c>
      <c r="B453" s="165" t="s">
        <v>405</v>
      </c>
      <c r="C453" s="165" t="s">
        <v>236</v>
      </c>
      <c r="D453" s="164">
        <v>33.31</v>
      </c>
      <c r="E453" s="164">
        <v>96.94</v>
      </c>
      <c r="F453" s="164">
        <v>47.25</v>
      </c>
    </row>
    <row r="454" spans="1:6" x14ac:dyDescent="0.2">
      <c r="A454" s="165" t="s">
        <v>1331</v>
      </c>
      <c r="B454" s="165" t="s">
        <v>1181</v>
      </c>
      <c r="C454" s="165" t="s">
        <v>237</v>
      </c>
      <c r="D454" s="164">
        <v>36.31</v>
      </c>
      <c r="E454" s="164">
        <v>98.69</v>
      </c>
      <c r="F454" s="164">
        <v>48.77</v>
      </c>
    </row>
    <row r="455" spans="1:6" x14ac:dyDescent="0.2">
      <c r="A455" s="165" t="s">
        <v>406</v>
      </c>
      <c r="B455" s="165" t="s">
        <v>407</v>
      </c>
      <c r="C455" s="165" t="s">
        <v>236</v>
      </c>
      <c r="D455" s="164">
        <v>41.85</v>
      </c>
      <c r="E455" s="164">
        <v>98.86</v>
      </c>
      <c r="F455" s="164">
        <v>51.83</v>
      </c>
    </row>
    <row r="456" spans="1:6" x14ac:dyDescent="0.2">
      <c r="A456" s="165" t="s">
        <v>1330</v>
      </c>
      <c r="B456" s="165" t="s">
        <v>649</v>
      </c>
      <c r="C456" s="165" t="s">
        <v>237</v>
      </c>
      <c r="D456" s="164">
        <v>47.07</v>
      </c>
      <c r="E456" s="164">
        <v>98.74</v>
      </c>
      <c r="F456" s="164">
        <v>60.01</v>
      </c>
    </row>
    <row r="457" spans="1:6" x14ac:dyDescent="0.2">
      <c r="A457" s="165" t="s">
        <v>1329</v>
      </c>
      <c r="B457" s="165" t="s">
        <v>1068</v>
      </c>
      <c r="C457" s="165" t="s">
        <v>237</v>
      </c>
      <c r="D457" s="164">
        <v>45.07</v>
      </c>
      <c r="E457" s="164">
        <v>99.09</v>
      </c>
      <c r="F457" s="164">
        <v>55.69</v>
      </c>
    </row>
    <row r="458" spans="1:6" x14ac:dyDescent="0.2">
      <c r="A458" s="165" t="s">
        <v>408</v>
      </c>
      <c r="B458" s="165" t="s">
        <v>409</v>
      </c>
      <c r="C458" s="165" t="s">
        <v>236</v>
      </c>
      <c r="D458" s="164">
        <v>50.48</v>
      </c>
      <c r="E458" s="164">
        <v>99.49</v>
      </c>
      <c r="F458" s="164">
        <v>56.48</v>
      </c>
    </row>
    <row r="459" spans="1:6" x14ac:dyDescent="0.2">
      <c r="A459" s="165" t="s">
        <v>1328</v>
      </c>
      <c r="B459" s="165" t="s">
        <v>1327</v>
      </c>
      <c r="C459" s="165" t="s">
        <v>237</v>
      </c>
      <c r="D459" s="164">
        <v>34.85</v>
      </c>
      <c r="E459" s="164">
        <v>99.4</v>
      </c>
      <c r="F459" s="164">
        <v>57.76</v>
      </c>
    </row>
    <row r="460" spans="1:6" x14ac:dyDescent="0.2">
      <c r="A460" s="165" t="s">
        <v>1326</v>
      </c>
      <c r="B460" s="165" t="s">
        <v>1325</v>
      </c>
      <c r="C460" s="165" t="s">
        <v>237</v>
      </c>
      <c r="D460" s="164">
        <v>49.4</v>
      </c>
      <c r="E460" s="164">
        <v>99.29</v>
      </c>
      <c r="F460" s="164">
        <v>62.22</v>
      </c>
    </row>
    <row r="461" spans="1:6" x14ac:dyDescent="0.2">
      <c r="A461" s="165" t="s">
        <v>410</v>
      </c>
      <c r="B461" s="165" t="s">
        <v>411</v>
      </c>
      <c r="C461" s="165" t="s">
        <v>236</v>
      </c>
      <c r="D461" s="164">
        <v>45.73</v>
      </c>
      <c r="E461" s="164">
        <v>99.6</v>
      </c>
      <c r="F461" s="164">
        <v>67.33</v>
      </c>
    </row>
    <row r="462" spans="1:6" x14ac:dyDescent="0.2">
      <c r="A462" s="165" t="s">
        <v>412</v>
      </c>
      <c r="B462" s="165" t="s">
        <v>413</v>
      </c>
      <c r="C462" s="165" t="s">
        <v>236</v>
      </c>
      <c r="D462" s="164">
        <v>41.23</v>
      </c>
      <c r="E462" s="164">
        <v>99.39</v>
      </c>
      <c r="F462" s="164">
        <v>53.52</v>
      </c>
    </row>
    <row r="463" spans="1:6" x14ac:dyDescent="0.2">
      <c r="A463" s="165" t="s">
        <v>1324</v>
      </c>
      <c r="B463" s="165" t="s">
        <v>1323</v>
      </c>
      <c r="C463" s="165" t="s">
        <v>237</v>
      </c>
      <c r="D463" s="164">
        <v>41.66</v>
      </c>
      <c r="E463" s="164">
        <v>95.63</v>
      </c>
      <c r="F463" s="164">
        <v>52.58</v>
      </c>
    </row>
    <row r="464" spans="1:6" x14ac:dyDescent="0.2">
      <c r="A464" s="165" t="s">
        <v>1322</v>
      </c>
      <c r="B464" s="165" t="s">
        <v>1321</v>
      </c>
      <c r="C464" s="165" t="s">
        <v>237</v>
      </c>
      <c r="D464" s="164">
        <v>44.03</v>
      </c>
      <c r="E464" s="164">
        <v>97.45</v>
      </c>
      <c r="F464" s="164">
        <v>53.04</v>
      </c>
    </row>
    <row r="465" spans="1:6" x14ac:dyDescent="0.2">
      <c r="A465" s="165" t="s">
        <v>414</v>
      </c>
      <c r="B465" s="165" t="s">
        <v>415</v>
      </c>
      <c r="C465" s="165" t="s">
        <v>236</v>
      </c>
      <c r="D465" s="164">
        <v>42.88</v>
      </c>
      <c r="E465" s="164">
        <v>99.28</v>
      </c>
      <c r="F465" s="164">
        <v>57.84</v>
      </c>
    </row>
    <row r="466" spans="1:6" x14ac:dyDescent="0.2">
      <c r="A466" s="165" t="s">
        <v>416</v>
      </c>
      <c r="B466" s="165" t="s">
        <v>417</v>
      </c>
      <c r="C466" s="165" t="s">
        <v>236</v>
      </c>
      <c r="D466" s="164">
        <v>48.95</v>
      </c>
      <c r="E466" s="164">
        <v>99.8</v>
      </c>
      <c r="F466" s="164">
        <v>54.22</v>
      </c>
    </row>
    <row r="467" spans="1:6" x14ac:dyDescent="0.2">
      <c r="A467" s="165" t="s">
        <v>418</v>
      </c>
      <c r="B467" s="165" t="s">
        <v>419</v>
      </c>
      <c r="C467" s="165" t="s">
        <v>236</v>
      </c>
      <c r="D467" s="164">
        <v>39.950000000000003</v>
      </c>
      <c r="E467" s="164">
        <v>95.58</v>
      </c>
      <c r="F467" s="164">
        <v>54.42</v>
      </c>
    </row>
    <row r="468" spans="1:6" x14ac:dyDescent="0.2">
      <c r="A468" s="165" t="s">
        <v>1320</v>
      </c>
      <c r="B468" s="165" t="s">
        <v>595</v>
      </c>
      <c r="C468" s="165" t="s">
        <v>237</v>
      </c>
      <c r="D468" s="164">
        <v>43.61</v>
      </c>
      <c r="E468" s="164">
        <v>98.02</v>
      </c>
      <c r="F468" s="164">
        <v>55.66</v>
      </c>
    </row>
    <row r="469" spans="1:6" x14ac:dyDescent="0.2">
      <c r="A469" s="165" t="s">
        <v>1319</v>
      </c>
      <c r="B469" s="165" t="s">
        <v>1318</v>
      </c>
      <c r="C469" s="165" t="s">
        <v>237</v>
      </c>
      <c r="D469" s="164">
        <v>41.78</v>
      </c>
      <c r="E469" s="164">
        <v>98.03</v>
      </c>
      <c r="F469" s="164">
        <v>50.35</v>
      </c>
    </row>
    <row r="470" spans="1:6" x14ac:dyDescent="0.2">
      <c r="A470" s="165" t="s">
        <v>1317</v>
      </c>
      <c r="B470" s="165" t="s">
        <v>1316</v>
      </c>
      <c r="C470" s="165" t="s">
        <v>237</v>
      </c>
      <c r="D470" s="164">
        <v>46.12</v>
      </c>
      <c r="E470" s="164">
        <v>99.63</v>
      </c>
      <c r="F470" s="164">
        <v>65.2</v>
      </c>
    </row>
    <row r="471" spans="1:6" x14ac:dyDescent="0.2">
      <c r="A471" s="165" t="s">
        <v>1315</v>
      </c>
      <c r="B471" s="165" t="s">
        <v>1314</v>
      </c>
      <c r="C471" s="165" t="s">
        <v>237</v>
      </c>
      <c r="D471" s="164">
        <v>46.65</v>
      </c>
      <c r="E471" s="164">
        <v>97.2</v>
      </c>
      <c r="F471" s="164">
        <v>56.93</v>
      </c>
    </row>
    <row r="472" spans="1:6" x14ac:dyDescent="0.2">
      <c r="A472" s="165" t="s">
        <v>1313</v>
      </c>
      <c r="B472" s="165" t="s">
        <v>1312</v>
      </c>
      <c r="C472" s="165" t="s">
        <v>237</v>
      </c>
      <c r="D472" s="164">
        <v>46.72</v>
      </c>
      <c r="E472" s="164">
        <v>99.04</v>
      </c>
      <c r="F472" s="164">
        <v>59.47</v>
      </c>
    </row>
    <row r="473" spans="1:6" x14ac:dyDescent="0.2">
      <c r="A473" s="165" t="s">
        <v>1311</v>
      </c>
      <c r="B473" s="165" t="s">
        <v>1063</v>
      </c>
      <c r="C473" s="165" t="s">
        <v>237</v>
      </c>
      <c r="D473" s="164">
        <v>42.17</v>
      </c>
      <c r="E473" s="164">
        <v>99.19</v>
      </c>
      <c r="F473" s="164">
        <v>49.78</v>
      </c>
    </row>
    <row r="474" spans="1:6" x14ac:dyDescent="0.2">
      <c r="A474" s="165" t="s">
        <v>420</v>
      </c>
      <c r="B474" s="165" t="s">
        <v>421</v>
      </c>
      <c r="C474" s="165" t="s">
        <v>236</v>
      </c>
      <c r="D474" s="164">
        <v>40.119999999999997</v>
      </c>
      <c r="E474" s="164">
        <v>97.35</v>
      </c>
      <c r="F474" s="164">
        <v>49.63</v>
      </c>
    </row>
    <row r="475" spans="1:6" x14ac:dyDescent="0.2">
      <c r="A475" s="165" t="s">
        <v>1310</v>
      </c>
      <c r="B475" s="165" t="s">
        <v>1309</v>
      </c>
      <c r="C475" s="165" t="s">
        <v>237</v>
      </c>
      <c r="D475" s="164">
        <v>37.96</v>
      </c>
      <c r="E475" s="164">
        <v>95.23</v>
      </c>
      <c r="F475" s="164">
        <v>53.4</v>
      </c>
    </row>
    <row r="476" spans="1:6" x14ac:dyDescent="0.2">
      <c r="A476" s="165" t="s">
        <v>422</v>
      </c>
      <c r="B476" s="165" t="s">
        <v>423</v>
      </c>
      <c r="C476" s="165" t="s">
        <v>236</v>
      </c>
      <c r="D476" s="164">
        <v>42.91</v>
      </c>
      <c r="E476" s="164">
        <v>97.98</v>
      </c>
      <c r="F476" s="164">
        <v>52.36</v>
      </c>
    </row>
    <row r="477" spans="1:6" x14ac:dyDescent="0.2">
      <c r="A477" s="165" t="s">
        <v>1308</v>
      </c>
      <c r="B477" s="165" t="s">
        <v>1078</v>
      </c>
      <c r="C477" s="165" t="s">
        <v>237</v>
      </c>
      <c r="D477" s="164">
        <v>42.67</v>
      </c>
      <c r="E477" s="164">
        <v>95.07</v>
      </c>
      <c r="F477" s="164">
        <v>49.43</v>
      </c>
    </row>
    <row r="478" spans="1:6" x14ac:dyDescent="0.2">
      <c r="A478" s="165" t="s">
        <v>1307</v>
      </c>
      <c r="B478" s="165" t="s">
        <v>1306</v>
      </c>
      <c r="C478" s="165" t="s">
        <v>237</v>
      </c>
      <c r="D478" s="164">
        <v>45.04</v>
      </c>
      <c r="E478" s="164">
        <v>97.64</v>
      </c>
      <c r="F478" s="164">
        <v>51.61</v>
      </c>
    </row>
    <row r="479" spans="1:6" x14ac:dyDescent="0.2">
      <c r="A479" s="165" t="s">
        <v>1305</v>
      </c>
      <c r="B479" s="165" t="s">
        <v>1304</v>
      </c>
      <c r="C479" s="165" t="s">
        <v>237</v>
      </c>
      <c r="D479" s="164">
        <v>40.39</v>
      </c>
      <c r="E479" s="164">
        <v>94.62</v>
      </c>
      <c r="F479" s="164">
        <v>47.73</v>
      </c>
    </row>
    <row r="480" spans="1:6" x14ac:dyDescent="0.2">
      <c r="A480" s="165" t="s">
        <v>1303</v>
      </c>
      <c r="B480" s="165" t="s">
        <v>564</v>
      </c>
      <c r="C480" s="165" t="s">
        <v>237</v>
      </c>
      <c r="D480" s="164">
        <v>38.74</v>
      </c>
      <c r="E480" s="164">
        <v>98.46</v>
      </c>
      <c r="F480" s="164">
        <v>47.89</v>
      </c>
    </row>
    <row r="481" spans="1:6" x14ac:dyDescent="0.2">
      <c r="A481" s="154" t="s">
        <v>1302</v>
      </c>
      <c r="B481" s="154" t="s">
        <v>606</v>
      </c>
      <c r="C481" s="154" t="s">
        <v>237</v>
      </c>
      <c r="D481" s="149">
        <v>42.2</v>
      </c>
      <c r="E481" s="149">
        <v>96.24</v>
      </c>
      <c r="F481" s="149">
        <v>51.8</v>
      </c>
    </row>
    <row r="482" spans="1:6" x14ac:dyDescent="0.2">
      <c r="A482" s="154" t="s">
        <v>1301</v>
      </c>
      <c r="B482" s="154" t="s">
        <v>1300</v>
      </c>
      <c r="C482" s="154" t="s">
        <v>237</v>
      </c>
      <c r="D482" s="149">
        <v>53.02</v>
      </c>
      <c r="E482" s="149">
        <v>98.19</v>
      </c>
      <c r="F482" s="149">
        <v>63.97</v>
      </c>
    </row>
    <row r="483" spans="1:6" x14ac:dyDescent="0.2">
      <c r="A483" s="154" t="s">
        <v>1299</v>
      </c>
      <c r="B483" s="154" t="s">
        <v>651</v>
      </c>
      <c r="C483" s="154" t="s">
        <v>237</v>
      </c>
      <c r="D483" s="149">
        <v>43.41</v>
      </c>
      <c r="E483" s="149">
        <v>96.91</v>
      </c>
      <c r="F483" s="149">
        <v>58.88</v>
      </c>
    </row>
    <row r="484" spans="1:6" x14ac:dyDescent="0.2">
      <c r="A484" s="154" t="s">
        <v>424</v>
      </c>
      <c r="B484" s="154" t="s">
        <v>425</v>
      </c>
      <c r="C484" s="154" t="s">
        <v>236</v>
      </c>
      <c r="D484" s="149">
        <v>44.88</v>
      </c>
      <c r="E484" s="149">
        <v>97.31</v>
      </c>
      <c r="F484" s="149">
        <v>57.54</v>
      </c>
    </row>
    <row r="485" spans="1:6" x14ac:dyDescent="0.2">
      <c r="A485" s="154" t="s">
        <v>1298</v>
      </c>
      <c r="B485" s="154" t="s">
        <v>1297</v>
      </c>
      <c r="C485" s="154" t="s">
        <v>237</v>
      </c>
      <c r="D485" s="149">
        <v>41.17</v>
      </c>
      <c r="E485" s="149">
        <v>97.88</v>
      </c>
      <c r="F485" s="149">
        <v>45.23</v>
      </c>
    </row>
    <row r="486" spans="1:6" x14ac:dyDescent="0.2">
      <c r="A486" s="154" t="s">
        <v>426</v>
      </c>
      <c r="B486" s="154" t="s">
        <v>427</v>
      </c>
      <c r="C486" s="154" t="s">
        <v>236</v>
      </c>
      <c r="D486" s="149">
        <v>43.5</v>
      </c>
      <c r="E486" s="149">
        <v>98.23</v>
      </c>
      <c r="F486" s="149">
        <v>50.59</v>
      </c>
    </row>
    <row r="487" spans="1:6" x14ac:dyDescent="0.2">
      <c r="A487" s="154" t="s">
        <v>1296</v>
      </c>
      <c r="B487" s="154" t="s">
        <v>1295</v>
      </c>
      <c r="C487" s="154" t="s">
        <v>237</v>
      </c>
      <c r="D487" s="149">
        <v>45.47</v>
      </c>
      <c r="E487" s="149">
        <v>98.28</v>
      </c>
      <c r="F487" s="149">
        <v>55.91</v>
      </c>
    </row>
    <row r="488" spans="1:6" x14ac:dyDescent="0.2">
      <c r="A488" s="154" t="s">
        <v>428</v>
      </c>
      <c r="B488" s="154" t="s">
        <v>429</v>
      </c>
      <c r="C488" s="154" t="s">
        <v>236</v>
      </c>
      <c r="D488" s="149">
        <v>34.81</v>
      </c>
      <c r="E488" s="149">
        <v>98.48</v>
      </c>
      <c r="F488" s="149">
        <v>48.61</v>
      </c>
    </row>
    <row r="489" spans="1:6" x14ac:dyDescent="0.2">
      <c r="A489" s="154" t="s">
        <v>1294</v>
      </c>
      <c r="B489" s="154" t="s">
        <v>1086</v>
      </c>
      <c r="C489" s="154" t="s">
        <v>237</v>
      </c>
      <c r="D489" s="149">
        <v>45.17</v>
      </c>
      <c r="E489" s="149">
        <v>98.74</v>
      </c>
      <c r="F489" s="149">
        <v>59.01</v>
      </c>
    </row>
    <row r="490" spans="1:6" x14ac:dyDescent="0.2">
      <c r="A490" s="154" t="s">
        <v>430</v>
      </c>
      <c r="B490" s="154" t="s">
        <v>431</v>
      </c>
      <c r="C490" s="154" t="s">
        <v>236</v>
      </c>
      <c r="D490" s="149">
        <v>37.75</v>
      </c>
      <c r="E490" s="149">
        <v>98.89</v>
      </c>
      <c r="F490" s="149">
        <v>50.68</v>
      </c>
    </row>
    <row r="491" spans="1:6" x14ac:dyDescent="0.2">
      <c r="A491" s="154" t="s">
        <v>432</v>
      </c>
      <c r="B491" s="154" t="s">
        <v>433</v>
      </c>
      <c r="C491" s="154" t="s">
        <v>236</v>
      </c>
      <c r="D491" s="149">
        <v>41.94</v>
      </c>
      <c r="E491" s="149">
        <v>99.43</v>
      </c>
      <c r="F491" s="149">
        <v>51.9</v>
      </c>
    </row>
    <row r="492" spans="1:6" x14ac:dyDescent="0.2">
      <c r="A492" s="154" t="s">
        <v>434</v>
      </c>
      <c r="B492" s="154" t="s">
        <v>435</v>
      </c>
      <c r="C492" s="154" t="s">
        <v>236</v>
      </c>
      <c r="D492" s="149">
        <v>36.71</v>
      </c>
      <c r="E492" s="149">
        <v>98.64</v>
      </c>
      <c r="F492" s="149">
        <v>50.64</v>
      </c>
    </row>
    <row r="493" spans="1:6" x14ac:dyDescent="0.2">
      <c r="A493" s="154" t="s">
        <v>1293</v>
      </c>
      <c r="B493" s="154" t="s">
        <v>1292</v>
      </c>
      <c r="C493" s="154" t="s">
        <v>237</v>
      </c>
      <c r="D493" s="149">
        <v>37.450000000000003</v>
      </c>
      <c r="E493" s="149">
        <v>98.38</v>
      </c>
      <c r="F493" s="149">
        <v>45</v>
      </c>
    </row>
    <row r="494" spans="1:6" x14ac:dyDescent="0.2">
      <c r="A494" s="154" t="s">
        <v>1291</v>
      </c>
      <c r="B494" s="154" t="s">
        <v>1290</v>
      </c>
      <c r="C494" s="154" t="s">
        <v>237</v>
      </c>
      <c r="D494" s="149">
        <v>41.87</v>
      </c>
      <c r="E494" s="149">
        <v>99.26</v>
      </c>
      <c r="F494" s="149">
        <v>51.62</v>
      </c>
    </row>
    <row r="495" spans="1:6" x14ac:dyDescent="0.2">
      <c r="A495" s="154" t="s">
        <v>1289</v>
      </c>
      <c r="B495" s="154" t="s">
        <v>1288</v>
      </c>
      <c r="C495" s="154" t="s">
        <v>237</v>
      </c>
      <c r="D495" s="149">
        <v>38.96</v>
      </c>
      <c r="E495" s="149">
        <v>99.31</v>
      </c>
      <c r="F495" s="149">
        <v>49.26</v>
      </c>
    </row>
    <row r="496" spans="1:6" x14ac:dyDescent="0.2">
      <c r="A496" s="154" t="s">
        <v>1287</v>
      </c>
      <c r="B496" s="154" t="s">
        <v>1286</v>
      </c>
      <c r="C496" s="154" t="s">
        <v>237</v>
      </c>
      <c r="D496" s="149">
        <v>46.95</v>
      </c>
      <c r="E496" s="149">
        <v>99.85</v>
      </c>
      <c r="F496" s="149">
        <v>57.19</v>
      </c>
    </row>
    <row r="497" spans="1:6" x14ac:dyDescent="0.2">
      <c r="A497" s="154" t="s">
        <v>1285</v>
      </c>
      <c r="B497" s="154" t="s">
        <v>1284</v>
      </c>
      <c r="C497" s="154" t="s">
        <v>237</v>
      </c>
      <c r="D497" s="149">
        <v>45.51</v>
      </c>
      <c r="E497" s="149">
        <v>97.43</v>
      </c>
      <c r="F497" s="149">
        <v>48.21</v>
      </c>
    </row>
    <row r="498" spans="1:6" x14ac:dyDescent="0.2">
      <c r="A498" s="154" t="s">
        <v>1283</v>
      </c>
      <c r="B498" s="154" t="s">
        <v>1282</v>
      </c>
      <c r="C498" s="154" t="s">
        <v>237</v>
      </c>
      <c r="D498" s="149">
        <v>45.15</v>
      </c>
      <c r="E498" s="149">
        <v>97.22</v>
      </c>
      <c r="F498" s="149">
        <v>50.21</v>
      </c>
    </row>
    <row r="499" spans="1:6" x14ac:dyDescent="0.2">
      <c r="A499" s="154" t="s">
        <v>436</v>
      </c>
      <c r="B499" s="154" t="s">
        <v>437</v>
      </c>
      <c r="C499" s="154" t="s">
        <v>236</v>
      </c>
      <c r="D499" s="149">
        <v>38.68</v>
      </c>
      <c r="E499" s="149">
        <v>96.62</v>
      </c>
      <c r="F499" s="149">
        <v>50.41</v>
      </c>
    </row>
    <row r="500" spans="1:6" x14ac:dyDescent="0.2">
      <c r="A500" s="154" t="s">
        <v>1281</v>
      </c>
      <c r="B500" s="154" t="s">
        <v>1280</v>
      </c>
      <c r="C500" s="154" t="s">
        <v>237</v>
      </c>
      <c r="D500" s="149">
        <v>48.68</v>
      </c>
      <c r="E500" s="149">
        <v>91.06</v>
      </c>
      <c r="F500" s="149">
        <v>55.98</v>
      </c>
    </row>
    <row r="501" spans="1:6" x14ac:dyDescent="0.2">
      <c r="A501" s="154" t="s">
        <v>1279</v>
      </c>
      <c r="B501" s="154" t="s">
        <v>1278</v>
      </c>
      <c r="C501" s="154" t="s">
        <v>237</v>
      </c>
      <c r="D501" s="149">
        <v>45.5</v>
      </c>
      <c r="E501" s="149">
        <v>99.12</v>
      </c>
      <c r="F501" s="149">
        <v>52.5</v>
      </c>
    </row>
    <row r="502" spans="1:6" x14ac:dyDescent="0.2">
      <c r="A502" s="154" t="s">
        <v>1277</v>
      </c>
      <c r="B502" s="154" t="s">
        <v>1276</v>
      </c>
      <c r="C502" s="154" t="s">
        <v>237</v>
      </c>
      <c r="D502" s="149">
        <v>44.97</v>
      </c>
      <c r="E502" s="149">
        <v>98.4</v>
      </c>
      <c r="F502" s="149">
        <v>54.64</v>
      </c>
    </row>
    <row r="503" spans="1:6" x14ac:dyDescent="0.2">
      <c r="A503" s="154" t="s">
        <v>1275</v>
      </c>
      <c r="B503" s="154" t="s">
        <v>740</v>
      </c>
      <c r="C503" s="154" t="s">
        <v>237</v>
      </c>
      <c r="D503" s="149">
        <v>39.94</v>
      </c>
      <c r="E503" s="149">
        <v>96.5</v>
      </c>
      <c r="F503" s="149">
        <v>49.97</v>
      </c>
    </row>
    <row r="504" spans="1:6" x14ac:dyDescent="0.2">
      <c r="A504" s="154" t="s">
        <v>438</v>
      </c>
      <c r="B504" s="154" t="s">
        <v>439</v>
      </c>
      <c r="C504" s="154" t="s">
        <v>236</v>
      </c>
      <c r="D504" s="149">
        <v>49.41</v>
      </c>
      <c r="E504" s="149">
        <v>93.54</v>
      </c>
      <c r="F504" s="149">
        <v>60.65</v>
      </c>
    </row>
    <row r="505" spans="1:6" x14ac:dyDescent="0.2">
      <c r="A505" s="154" t="s">
        <v>440</v>
      </c>
      <c r="B505" s="154" t="s">
        <v>441</v>
      </c>
      <c r="C505" s="154" t="s">
        <v>236</v>
      </c>
      <c r="D505" s="149">
        <v>42.96</v>
      </c>
      <c r="E505" s="149">
        <v>97.58</v>
      </c>
      <c r="F505" s="149">
        <v>52.36</v>
      </c>
    </row>
    <row r="506" spans="1:6" x14ac:dyDescent="0.2">
      <c r="A506" s="154" t="s">
        <v>1274</v>
      </c>
      <c r="B506" s="154" t="s">
        <v>1273</v>
      </c>
      <c r="C506" s="154" t="s">
        <v>237</v>
      </c>
      <c r="D506" s="149">
        <v>41.28</v>
      </c>
      <c r="E506" s="149">
        <v>96.5</v>
      </c>
      <c r="F506" s="149">
        <v>53.82</v>
      </c>
    </row>
    <row r="507" spans="1:6" x14ac:dyDescent="0.2">
      <c r="A507" s="154" t="s">
        <v>1272</v>
      </c>
      <c r="B507" s="154" t="s">
        <v>1016</v>
      </c>
      <c r="C507" s="154" t="s">
        <v>237</v>
      </c>
      <c r="D507" s="149">
        <v>47.42</v>
      </c>
      <c r="E507" s="149">
        <v>94.62</v>
      </c>
      <c r="F507" s="149">
        <v>52.84</v>
      </c>
    </row>
    <row r="508" spans="1:6" x14ac:dyDescent="0.2">
      <c r="A508" s="154" t="s">
        <v>442</v>
      </c>
      <c r="B508" s="154" t="s">
        <v>443</v>
      </c>
      <c r="C508" s="154" t="s">
        <v>236</v>
      </c>
      <c r="D508" s="149">
        <v>38.25</v>
      </c>
      <c r="E508" s="149">
        <v>98.49</v>
      </c>
      <c r="F508" s="149">
        <v>47.99</v>
      </c>
    </row>
    <row r="509" spans="1:6" x14ac:dyDescent="0.2">
      <c r="A509" s="154" t="s">
        <v>1271</v>
      </c>
      <c r="B509" s="154" t="s">
        <v>1270</v>
      </c>
      <c r="C509" s="154" t="s">
        <v>237</v>
      </c>
      <c r="D509" s="149">
        <v>55.75</v>
      </c>
      <c r="E509" s="149">
        <v>99.05</v>
      </c>
      <c r="F509" s="149">
        <v>66.459999999999994</v>
      </c>
    </row>
    <row r="510" spans="1:6" x14ac:dyDescent="0.2">
      <c r="A510" s="154" t="s">
        <v>1269</v>
      </c>
      <c r="B510" s="154" t="s">
        <v>1268</v>
      </c>
      <c r="C510" s="154" t="s">
        <v>237</v>
      </c>
      <c r="D510" s="149">
        <v>53.61</v>
      </c>
      <c r="E510" s="149">
        <v>99.32</v>
      </c>
      <c r="F510" s="149">
        <v>66.27</v>
      </c>
    </row>
    <row r="511" spans="1:6" x14ac:dyDescent="0.2">
      <c r="A511" s="154" t="s">
        <v>444</v>
      </c>
      <c r="B511" s="154" t="s">
        <v>445</v>
      </c>
      <c r="C511" s="154" t="s">
        <v>236</v>
      </c>
      <c r="D511" s="149">
        <v>41.79</v>
      </c>
      <c r="E511" s="149">
        <v>99.53</v>
      </c>
      <c r="F511" s="149">
        <v>59.65</v>
      </c>
    </row>
    <row r="512" spans="1:6" x14ac:dyDescent="0.2">
      <c r="A512" s="154" t="s">
        <v>1267</v>
      </c>
      <c r="B512" s="154" t="s">
        <v>1266</v>
      </c>
      <c r="C512" s="154" t="s">
        <v>237</v>
      </c>
      <c r="D512" s="149">
        <v>35.630000000000003</v>
      </c>
      <c r="E512" s="149">
        <v>97.41</v>
      </c>
      <c r="F512" s="149">
        <v>43.51</v>
      </c>
    </row>
    <row r="513" spans="1:6" x14ac:dyDescent="0.2">
      <c r="A513" s="154" t="s">
        <v>1265</v>
      </c>
      <c r="B513" s="154" t="s">
        <v>1264</v>
      </c>
      <c r="C513" s="154" t="s">
        <v>237</v>
      </c>
      <c r="D513" s="149">
        <v>40</v>
      </c>
      <c r="E513" s="149">
        <v>98.14</v>
      </c>
      <c r="F513" s="149">
        <v>46.51</v>
      </c>
    </row>
    <row r="514" spans="1:6" x14ac:dyDescent="0.2">
      <c r="A514" s="154" t="s">
        <v>446</v>
      </c>
      <c r="B514" s="154" t="s">
        <v>447</v>
      </c>
      <c r="C514" s="154" t="s">
        <v>236</v>
      </c>
      <c r="D514" s="149">
        <v>40.61</v>
      </c>
      <c r="E514" s="149">
        <v>96.14</v>
      </c>
      <c r="F514" s="149">
        <v>46.37</v>
      </c>
    </row>
    <row r="515" spans="1:6" x14ac:dyDescent="0.2">
      <c r="A515" s="154" t="s">
        <v>448</v>
      </c>
      <c r="B515" s="154" t="s">
        <v>449</v>
      </c>
      <c r="C515" s="154" t="s">
        <v>236</v>
      </c>
      <c r="D515" s="149">
        <v>33.380000000000003</v>
      </c>
      <c r="E515" s="149">
        <v>99.65</v>
      </c>
      <c r="F515" s="149">
        <v>56.3</v>
      </c>
    </row>
    <row r="516" spans="1:6" x14ac:dyDescent="0.2">
      <c r="A516" s="154" t="s">
        <v>1263</v>
      </c>
      <c r="B516" s="154" t="s">
        <v>1262</v>
      </c>
      <c r="C516" s="154" t="s">
        <v>237</v>
      </c>
      <c r="D516" s="149">
        <v>50.09</v>
      </c>
      <c r="E516" s="149">
        <v>97.96</v>
      </c>
      <c r="F516" s="149">
        <v>60.47</v>
      </c>
    </row>
    <row r="517" spans="1:6" x14ac:dyDescent="0.2">
      <c r="A517" s="154" t="s">
        <v>450</v>
      </c>
      <c r="B517" s="154" t="s">
        <v>451</v>
      </c>
      <c r="C517" s="154" t="s">
        <v>236</v>
      </c>
      <c r="D517" s="149">
        <v>38.85</v>
      </c>
      <c r="E517" s="149">
        <v>98.13</v>
      </c>
      <c r="F517" s="149">
        <v>48.86</v>
      </c>
    </row>
    <row r="518" spans="1:6" x14ac:dyDescent="0.2">
      <c r="A518" s="154" t="s">
        <v>1261</v>
      </c>
      <c r="B518" s="154" t="s">
        <v>1260</v>
      </c>
      <c r="C518" s="154" t="s">
        <v>237</v>
      </c>
      <c r="D518" s="149">
        <v>37.5</v>
      </c>
      <c r="E518" s="149">
        <v>99.66</v>
      </c>
      <c r="F518" s="149">
        <v>44.76</v>
      </c>
    </row>
    <row r="519" spans="1:6" x14ac:dyDescent="0.2">
      <c r="A519" s="154" t="s">
        <v>1259</v>
      </c>
      <c r="B519" s="154" t="s">
        <v>1258</v>
      </c>
      <c r="C519" s="154" t="s">
        <v>237</v>
      </c>
      <c r="D519" s="149">
        <v>50.99</v>
      </c>
      <c r="E519" s="149">
        <v>93.59</v>
      </c>
      <c r="F519" s="149">
        <v>57.26</v>
      </c>
    </row>
    <row r="520" spans="1:6" x14ac:dyDescent="0.2">
      <c r="A520" s="154" t="s">
        <v>452</v>
      </c>
      <c r="B520" s="154" t="s">
        <v>453</v>
      </c>
      <c r="C520" s="154" t="s">
        <v>236</v>
      </c>
      <c r="D520" s="149">
        <v>42.08</v>
      </c>
      <c r="E520" s="149">
        <v>97.97</v>
      </c>
      <c r="F520" s="149">
        <v>57.43</v>
      </c>
    </row>
    <row r="521" spans="1:6" x14ac:dyDescent="0.2">
      <c r="A521" s="154" t="s">
        <v>454</v>
      </c>
      <c r="B521" s="154" t="s">
        <v>455</v>
      </c>
      <c r="C521" s="154" t="s">
        <v>236</v>
      </c>
      <c r="D521" s="149">
        <v>40.44</v>
      </c>
      <c r="E521" s="149">
        <v>98.78</v>
      </c>
      <c r="F521" s="149">
        <v>52.27</v>
      </c>
    </row>
    <row r="522" spans="1:6" x14ac:dyDescent="0.2">
      <c r="A522" s="154" t="s">
        <v>1257</v>
      </c>
      <c r="B522" s="154" t="s">
        <v>1256</v>
      </c>
      <c r="C522" s="154" t="s">
        <v>237</v>
      </c>
      <c r="D522" s="149">
        <v>33.25</v>
      </c>
      <c r="E522" s="149">
        <v>97.59</v>
      </c>
      <c r="F522" s="149">
        <v>42.89</v>
      </c>
    </row>
    <row r="523" spans="1:6" x14ac:dyDescent="0.2">
      <c r="A523" s="154" t="s">
        <v>1255</v>
      </c>
      <c r="B523" s="154" t="s">
        <v>1254</v>
      </c>
      <c r="C523" s="154" t="s">
        <v>237</v>
      </c>
      <c r="D523" s="149">
        <v>41.55</v>
      </c>
      <c r="E523" s="149">
        <v>93.96</v>
      </c>
      <c r="F523" s="149">
        <v>47.8</v>
      </c>
    </row>
    <row r="524" spans="1:6" x14ac:dyDescent="0.2">
      <c r="A524" s="154" t="s">
        <v>456</v>
      </c>
      <c r="B524" s="154" t="s">
        <v>457</v>
      </c>
      <c r="C524" s="154" t="s">
        <v>236</v>
      </c>
      <c r="D524" s="149">
        <v>36.69</v>
      </c>
      <c r="E524" s="149">
        <v>95.96</v>
      </c>
      <c r="F524" s="149">
        <v>44.32</v>
      </c>
    </row>
    <row r="525" spans="1:6" x14ac:dyDescent="0.2">
      <c r="A525" s="154" t="s">
        <v>458</v>
      </c>
      <c r="B525" s="154" t="s">
        <v>459</v>
      </c>
      <c r="C525" s="154" t="s">
        <v>236</v>
      </c>
      <c r="D525" s="149">
        <v>46.03</v>
      </c>
      <c r="E525" s="149">
        <v>98.87</v>
      </c>
      <c r="F525" s="149">
        <v>58.73</v>
      </c>
    </row>
    <row r="526" spans="1:6" x14ac:dyDescent="0.2">
      <c r="A526" s="154" t="s">
        <v>1253</v>
      </c>
      <c r="B526" s="154" t="s">
        <v>1252</v>
      </c>
      <c r="C526" s="154" t="s">
        <v>237</v>
      </c>
      <c r="D526" s="149">
        <v>34.840000000000003</v>
      </c>
      <c r="E526" s="149">
        <v>96.55</v>
      </c>
      <c r="F526" s="149">
        <v>41.07</v>
      </c>
    </row>
    <row r="527" spans="1:6" x14ac:dyDescent="0.2">
      <c r="A527" s="154" t="s">
        <v>1251</v>
      </c>
      <c r="B527" s="154" t="s">
        <v>1250</v>
      </c>
      <c r="C527" s="154" t="s">
        <v>237</v>
      </c>
      <c r="D527" s="149">
        <v>43.53</v>
      </c>
      <c r="E527" s="149">
        <v>96.97</v>
      </c>
      <c r="F527" s="149">
        <v>57.02</v>
      </c>
    </row>
    <row r="528" spans="1:6" x14ac:dyDescent="0.2">
      <c r="A528" s="154" t="s">
        <v>1249</v>
      </c>
      <c r="B528" s="154" t="s">
        <v>1033</v>
      </c>
      <c r="C528" s="154" t="s">
        <v>237</v>
      </c>
      <c r="D528" s="149">
        <v>42.5</v>
      </c>
      <c r="E528" s="149">
        <v>99.61</v>
      </c>
      <c r="F528" s="149">
        <v>63.65</v>
      </c>
    </row>
    <row r="529" spans="1:6" x14ac:dyDescent="0.2">
      <c r="A529" s="154" t="s">
        <v>460</v>
      </c>
      <c r="B529" s="154" t="s">
        <v>461</v>
      </c>
      <c r="C529" s="154" t="s">
        <v>236</v>
      </c>
      <c r="D529" s="149">
        <v>45.21</v>
      </c>
      <c r="E529" s="149">
        <v>94.84</v>
      </c>
      <c r="F529" s="149">
        <v>52.33</v>
      </c>
    </row>
    <row r="530" spans="1:6" x14ac:dyDescent="0.2">
      <c r="A530" s="154" t="s">
        <v>462</v>
      </c>
      <c r="B530" s="154" t="s">
        <v>463</v>
      </c>
      <c r="C530" s="154" t="s">
        <v>236</v>
      </c>
      <c r="D530" s="149">
        <v>38.75</v>
      </c>
      <c r="E530" s="149">
        <v>99.48</v>
      </c>
      <c r="F530" s="149">
        <v>56.75</v>
      </c>
    </row>
    <row r="531" spans="1:6" x14ac:dyDescent="0.2">
      <c r="A531" s="154" t="s">
        <v>1248</v>
      </c>
      <c r="B531" s="154" t="s">
        <v>1247</v>
      </c>
      <c r="C531" s="154" t="s">
        <v>237</v>
      </c>
      <c r="D531" s="149">
        <v>42.56</v>
      </c>
      <c r="E531" s="149">
        <v>98.57</v>
      </c>
      <c r="F531" s="149">
        <v>53.99</v>
      </c>
    </row>
    <row r="532" spans="1:6" x14ac:dyDescent="0.2">
      <c r="A532" s="154" t="s">
        <v>464</v>
      </c>
      <c r="B532" s="154" t="s">
        <v>465</v>
      </c>
      <c r="C532" s="154" t="s">
        <v>236</v>
      </c>
      <c r="D532" s="149">
        <v>37.17</v>
      </c>
      <c r="E532" s="149">
        <v>95.65</v>
      </c>
      <c r="F532" s="149">
        <v>50.78</v>
      </c>
    </row>
    <row r="533" spans="1:6" x14ac:dyDescent="0.2">
      <c r="A533" s="154" t="s">
        <v>466</v>
      </c>
      <c r="B533" s="154" t="s">
        <v>467</v>
      </c>
      <c r="C533" s="154" t="s">
        <v>236</v>
      </c>
      <c r="D533" s="149">
        <v>60.5</v>
      </c>
      <c r="E533" s="149">
        <v>99.09</v>
      </c>
      <c r="F533" s="149">
        <v>70.37</v>
      </c>
    </row>
    <row r="534" spans="1:6" x14ac:dyDescent="0.2">
      <c r="A534" s="154" t="s">
        <v>1246</v>
      </c>
      <c r="B534" s="154" t="s">
        <v>1090</v>
      </c>
      <c r="C534" s="154" t="s">
        <v>237</v>
      </c>
      <c r="D534" s="149">
        <v>39.630000000000003</v>
      </c>
      <c r="E534" s="149">
        <v>94.54</v>
      </c>
      <c r="F534" s="149">
        <v>51.08</v>
      </c>
    </row>
    <row r="535" spans="1:6" x14ac:dyDescent="0.2">
      <c r="A535" s="154" t="s">
        <v>1245</v>
      </c>
      <c r="B535" s="154" t="s">
        <v>638</v>
      </c>
      <c r="C535" s="154" t="s">
        <v>237</v>
      </c>
      <c r="D535" s="149">
        <v>24.93</v>
      </c>
      <c r="E535" s="149">
        <v>95.59</v>
      </c>
      <c r="F535" s="149">
        <v>30.92</v>
      </c>
    </row>
    <row r="536" spans="1:6" x14ac:dyDescent="0.2">
      <c r="A536" s="154" t="s">
        <v>468</v>
      </c>
      <c r="B536" s="154" t="s">
        <v>469</v>
      </c>
      <c r="C536" s="154" t="s">
        <v>236</v>
      </c>
      <c r="D536" s="149">
        <v>39.880000000000003</v>
      </c>
      <c r="E536" s="149">
        <v>98.9</v>
      </c>
      <c r="F536" s="149">
        <v>52.29</v>
      </c>
    </row>
    <row r="537" spans="1:6" x14ac:dyDescent="0.2">
      <c r="A537" s="154" t="s">
        <v>1244</v>
      </c>
      <c r="B537" s="154" t="s">
        <v>1043</v>
      </c>
      <c r="C537" s="154" t="s">
        <v>237</v>
      </c>
      <c r="D537" s="149">
        <v>37.01</v>
      </c>
      <c r="E537" s="149">
        <v>97.97</v>
      </c>
      <c r="F537" s="149">
        <v>48.64</v>
      </c>
    </row>
    <row r="538" spans="1:6" x14ac:dyDescent="0.2">
      <c r="A538" s="154" t="s">
        <v>470</v>
      </c>
      <c r="B538" s="154" t="s">
        <v>471</v>
      </c>
      <c r="C538" s="154" t="s">
        <v>236</v>
      </c>
      <c r="D538" s="149">
        <v>38.700000000000003</v>
      </c>
      <c r="E538" s="149">
        <v>96.93</v>
      </c>
      <c r="F538" s="149">
        <v>49.41</v>
      </c>
    </row>
    <row r="539" spans="1:6" x14ac:dyDescent="0.2">
      <c r="A539" s="154" t="s">
        <v>1243</v>
      </c>
      <c r="B539" s="154" t="s">
        <v>1242</v>
      </c>
      <c r="C539" s="154" t="s">
        <v>237</v>
      </c>
      <c r="D539" s="149">
        <v>41.18</v>
      </c>
      <c r="E539" s="149">
        <v>98.12</v>
      </c>
      <c r="F539" s="149">
        <v>54.54</v>
      </c>
    </row>
    <row r="540" spans="1:6" x14ac:dyDescent="0.2">
      <c r="A540" s="154" t="s">
        <v>1241</v>
      </c>
      <c r="B540" s="154" t="s">
        <v>1240</v>
      </c>
      <c r="C540" s="154" t="s">
        <v>237</v>
      </c>
      <c r="D540" s="149">
        <v>39.869999999999997</v>
      </c>
      <c r="E540" s="149">
        <v>97.94</v>
      </c>
      <c r="F540" s="149">
        <v>48.94</v>
      </c>
    </row>
    <row r="541" spans="1:6" x14ac:dyDescent="0.2">
      <c r="A541" s="154" t="s">
        <v>1239</v>
      </c>
      <c r="B541" s="154" t="s">
        <v>593</v>
      </c>
      <c r="C541" s="154" t="s">
        <v>237</v>
      </c>
      <c r="D541" s="149">
        <v>44.74</v>
      </c>
      <c r="E541" s="149">
        <v>98.82</v>
      </c>
      <c r="F541" s="149">
        <v>58.63</v>
      </c>
    </row>
    <row r="542" spans="1:6" x14ac:dyDescent="0.2">
      <c r="A542" s="154" t="s">
        <v>472</v>
      </c>
      <c r="B542" s="154" t="s">
        <v>473</v>
      </c>
      <c r="C542" s="154" t="s">
        <v>236</v>
      </c>
      <c r="D542" s="149">
        <v>42.91</v>
      </c>
      <c r="E542" s="149">
        <v>98.11</v>
      </c>
      <c r="F542" s="149">
        <v>58.97</v>
      </c>
    </row>
    <row r="543" spans="1:6" x14ac:dyDescent="0.2">
      <c r="A543" s="154" t="s">
        <v>1238</v>
      </c>
      <c r="B543" s="154" t="s">
        <v>1237</v>
      </c>
      <c r="C543" s="154" t="s">
        <v>237</v>
      </c>
      <c r="D543" s="149">
        <v>39.9</v>
      </c>
      <c r="E543" s="149">
        <v>98.91</v>
      </c>
      <c r="F543" s="149">
        <v>58.17</v>
      </c>
    </row>
    <row r="544" spans="1:6" x14ac:dyDescent="0.2">
      <c r="A544" s="154" t="s">
        <v>474</v>
      </c>
      <c r="B544" s="154" t="s">
        <v>475</v>
      </c>
      <c r="C544" s="154" t="s">
        <v>236</v>
      </c>
      <c r="D544" s="149">
        <v>38.15</v>
      </c>
      <c r="E544" s="149">
        <v>94.34</v>
      </c>
      <c r="F544" s="149">
        <v>46.13</v>
      </c>
    </row>
    <row r="545" spans="1:6" x14ac:dyDescent="0.2">
      <c r="A545" s="154" t="s">
        <v>476</v>
      </c>
      <c r="B545" s="154" t="s">
        <v>477</v>
      </c>
      <c r="C545" s="154" t="s">
        <v>236</v>
      </c>
      <c r="D545" s="149">
        <v>34.700000000000003</v>
      </c>
      <c r="E545" s="149">
        <v>96.64</v>
      </c>
      <c r="F545" s="149">
        <v>47.17</v>
      </c>
    </row>
    <row r="546" spans="1:6" x14ac:dyDescent="0.2">
      <c r="A546" s="154" t="s">
        <v>478</v>
      </c>
      <c r="B546" s="154" t="s">
        <v>479</v>
      </c>
      <c r="C546" s="154" t="s">
        <v>236</v>
      </c>
      <c r="D546" s="149">
        <v>39.380000000000003</v>
      </c>
      <c r="E546" s="149">
        <v>96.45</v>
      </c>
      <c r="F546" s="149">
        <v>49.76</v>
      </c>
    </row>
    <row r="547" spans="1:6" x14ac:dyDescent="0.2">
      <c r="A547" s="154" t="s">
        <v>1236</v>
      </c>
      <c r="B547" s="154" t="s">
        <v>1072</v>
      </c>
      <c r="C547" s="154" t="s">
        <v>237</v>
      </c>
      <c r="D547" s="149">
        <v>48.14</v>
      </c>
      <c r="E547" s="149">
        <v>97.12</v>
      </c>
      <c r="F547" s="149">
        <v>55.57</v>
      </c>
    </row>
    <row r="548" spans="1:6" x14ac:dyDescent="0.2">
      <c r="A548" s="154" t="s">
        <v>480</v>
      </c>
      <c r="B548" s="154" t="s">
        <v>481</v>
      </c>
      <c r="C548" s="154" t="s">
        <v>236</v>
      </c>
      <c r="D548" s="149">
        <v>43.72</v>
      </c>
      <c r="E548" s="149">
        <v>96.32</v>
      </c>
      <c r="F548" s="149">
        <v>51.65</v>
      </c>
    </row>
    <row r="549" spans="1:6" x14ac:dyDescent="0.2">
      <c r="A549" s="154" t="s">
        <v>482</v>
      </c>
      <c r="B549" s="154" t="s">
        <v>483</v>
      </c>
      <c r="C549" s="154" t="s">
        <v>236</v>
      </c>
      <c r="D549" s="149">
        <v>36.369999999999997</v>
      </c>
      <c r="E549" s="149">
        <v>98.83</v>
      </c>
      <c r="F549" s="149">
        <v>43.94</v>
      </c>
    </row>
    <row r="550" spans="1:6" x14ac:dyDescent="0.2">
      <c r="A550" s="154" t="s">
        <v>484</v>
      </c>
      <c r="B550" s="154" t="s">
        <v>485</v>
      </c>
      <c r="C550" s="154" t="s">
        <v>236</v>
      </c>
      <c r="D550" s="149">
        <v>48.39</v>
      </c>
      <c r="E550" s="149">
        <v>97.85</v>
      </c>
      <c r="F550" s="149">
        <v>57.91</v>
      </c>
    </row>
    <row r="551" spans="1:6" x14ac:dyDescent="0.2">
      <c r="A551" s="154" t="s">
        <v>486</v>
      </c>
      <c r="B551" s="154" t="s">
        <v>487</v>
      </c>
      <c r="C551" s="154" t="s">
        <v>236</v>
      </c>
      <c r="D551" s="149">
        <v>51.52</v>
      </c>
      <c r="E551" s="149">
        <v>99.05</v>
      </c>
      <c r="F551" s="149">
        <v>67.430000000000007</v>
      </c>
    </row>
    <row r="552" spans="1:6" x14ac:dyDescent="0.2">
      <c r="A552" s="154" t="s">
        <v>1235</v>
      </c>
      <c r="B552" s="154" t="s">
        <v>720</v>
      </c>
      <c r="C552" s="154" t="s">
        <v>237</v>
      </c>
      <c r="D552" s="149">
        <v>48.58</v>
      </c>
      <c r="E552" s="149">
        <v>98.26</v>
      </c>
      <c r="F552" s="149">
        <v>63.75</v>
      </c>
    </row>
    <row r="553" spans="1:6" x14ac:dyDescent="0.2">
      <c r="A553" s="154" t="s">
        <v>1234</v>
      </c>
      <c r="B553" s="154" t="s">
        <v>1096</v>
      </c>
      <c r="C553" s="154" t="s">
        <v>237</v>
      </c>
      <c r="D553" s="149">
        <v>36.770000000000003</v>
      </c>
      <c r="E553" s="149">
        <v>97.5</v>
      </c>
      <c r="F553" s="149">
        <v>44.25</v>
      </c>
    </row>
    <row r="554" spans="1:6" x14ac:dyDescent="0.2">
      <c r="A554" s="154" t="s">
        <v>488</v>
      </c>
      <c r="B554" s="154" t="s">
        <v>489</v>
      </c>
      <c r="C554" s="154" t="s">
        <v>236</v>
      </c>
      <c r="D554" s="149">
        <v>49.14</v>
      </c>
      <c r="E554" s="149">
        <v>95.14</v>
      </c>
      <c r="F554" s="149">
        <v>55.65</v>
      </c>
    </row>
    <row r="555" spans="1:6" x14ac:dyDescent="0.2">
      <c r="A555" s="154" t="s">
        <v>1233</v>
      </c>
      <c r="B555" s="154" t="s">
        <v>1232</v>
      </c>
      <c r="C555" s="154" t="s">
        <v>237</v>
      </c>
      <c r="D555" s="149">
        <v>42.43</v>
      </c>
      <c r="E555" s="149">
        <v>96.06</v>
      </c>
      <c r="F555" s="149">
        <v>48.23</v>
      </c>
    </row>
  </sheetData>
  <hyperlinks>
    <hyperlink ref="A3" r:id="rId1" xr:uid="{6EAF411F-9279-4957-948B-1D2B374D2A50}"/>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51C0B2-8906-4016-B4F7-C9E9FAAC113F}">
  <dimension ref="A1:K555"/>
  <sheetViews>
    <sheetView workbookViewId="0"/>
  </sheetViews>
  <sheetFormatPr defaultColWidth="8.25" defaultRowHeight="15" x14ac:dyDescent="0.25"/>
  <cols>
    <col min="1" max="1" width="12.625" style="204" customWidth="1"/>
    <col min="2" max="2" width="35" style="204" customWidth="1"/>
    <col min="3" max="3" width="11.25" style="204" customWidth="1"/>
    <col min="4" max="4" width="12.5" style="204" customWidth="1"/>
    <col min="5" max="5" width="14.5" style="204" customWidth="1"/>
    <col min="6" max="6" width="11.125" style="204" customWidth="1"/>
    <col min="7" max="7" width="12.375" style="204" customWidth="1"/>
    <col min="8" max="8" width="11.25" style="182" customWidth="1"/>
    <col min="9" max="9" width="14.625" style="204" customWidth="1"/>
    <col min="10" max="10" width="12.625" style="204" customWidth="1"/>
    <col min="11" max="11" width="9.25" style="204" customWidth="1"/>
    <col min="12" max="16384" width="8.25" style="204"/>
  </cols>
  <sheetData>
    <row r="1" spans="1:9" ht="19.149999999999999" customHeight="1" x14ac:dyDescent="0.3">
      <c r="A1" s="205" t="s">
        <v>2072</v>
      </c>
    </row>
    <row r="2" spans="1:9" x14ac:dyDescent="0.25">
      <c r="A2" s="204" t="s">
        <v>2080</v>
      </c>
      <c r="I2" s="224"/>
    </row>
    <row r="3" spans="1:9" x14ac:dyDescent="0.25">
      <c r="A3" s="201" t="s">
        <v>2014</v>
      </c>
    </row>
    <row r="4" spans="1:9" x14ac:dyDescent="0.25">
      <c r="A4" s="201"/>
    </row>
    <row r="5" spans="1:9" x14ac:dyDescent="0.25">
      <c r="A5" s="182" t="s">
        <v>2071</v>
      </c>
    </row>
    <row r="6" spans="1:9" s="182" customFormat="1" x14ac:dyDescent="0.25">
      <c r="A6" s="211" t="s">
        <v>245</v>
      </c>
      <c r="B6" s="211" t="s">
        <v>2013</v>
      </c>
      <c r="C6" s="159" t="s">
        <v>238</v>
      </c>
      <c r="D6" s="159" t="s">
        <v>2012</v>
      </c>
      <c r="E6" s="159" t="s">
        <v>2011</v>
      </c>
      <c r="F6" s="159"/>
      <c r="G6" s="211"/>
    </row>
    <row r="7" spans="1:9" s="218" customFormat="1" ht="14.25" customHeight="1" x14ac:dyDescent="0.2">
      <c r="A7" s="223" t="s">
        <v>533</v>
      </c>
      <c r="B7" s="223" t="s">
        <v>534</v>
      </c>
      <c r="C7" s="222">
        <v>45.81</v>
      </c>
      <c r="D7" s="222">
        <v>42.85</v>
      </c>
      <c r="E7" s="222">
        <v>17.05</v>
      </c>
      <c r="F7" s="220"/>
      <c r="G7" s="219"/>
    </row>
    <row r="8" spans="1:9" s="218" customFormat="1" ht="14.25" customHeight="1" x14ac:dyDescent="0.2">
      <c r="A8" s="223" t="s">
        <v>535</v>
      </c>
      <c r="B8" s="223" t="s">
        <v>536</v>
      </c>
      <c r="C8" s="222">
        <v>44.24</v>
      </c>
      <c r="D8" s="222">
        <v>32.08</v>
      </c>
      <c r="E8" s="222">
        <v>16.86</v>
      </c>
      <c r="F8" s="220"/>
      <c r="G8" s="219"/>
    </row>
    <row r="9" spans="1:9" s="218" customFormat="1" ht="14.1" customHeight="1" x14ac:dyDescent="0.2">
      <c r="A9" s="223" t="s">
        <v>525</v>
      </c>
      <c r="B9" s="223" t="s">
        <v>526</v>
      </c>
      <c r="C9" s="222">
        <v>47.8</v>
      </c>
      <c r="D9" s="222">
        <v>42.43</v>
      </c>
      <c r="E9" s="222">
        <v>29.87</v>
      </c>
      <c r="F9" s="220"/>
      <c r="G9" s="219"/>
    </row>
    <row r="10" spans="1:9" s="218" customFormat="1" ht="14.25" customHeight="1" x14ac:dyDescent="0.2">
      <c r="A10" s="223" t="s">
        <v>527</v>
      </c>
      <c r="B10" s="223" t="s">
        <v>2010</v>
      </c>
      <c r="C10" s="222">
        <v>46.7</v>
      </c>
      <c r="D10" s="222">
        <v>46.26</v>
      </c>
      <c r="E10" s="222">
        <v>17.18</v>
      </c>
      <c r="F10" s="220"/>
      <c r="G10" s="219"/>
    </row>
    <row r="11" spans="1:9" s="218" customFormat="1" ht="14.25" customHeight="1" x14ac:dyDescent="0.2">
      <c r="A11" s="223" t="s">
        <v>547</v>
      </c>
      <c r="B11" s="223" t="s">
        <v>548</v>
      </c>
      <c r="C11" s="222">
        <v>39.85</v>
      </c>
      <c r="D11" s="222">
        <v>35.57</v>
      </c>
      <c r="E11" s="222">
        <v>20.55</v>
      </c>
      <c r="F11" s="220"/>
      <c r="G11" s="219"/>
    </row>
    <row r="12" spans="1:9" s="218" customFormat="1" ht="14.25" customHeight="1" x14ac:dyDescent="0.2">
      <c r="A12" s="223" t="s">
        <v>551</v>
      </c>
      <c r="B12" s="223" t="s">
        <v>552</v>
      </c>
      <c r="C12" s="222">
        <v>39.86</v>
      </c>
      <c r="D12" s="222">
        <v>39.369999999999997</v>
      </c>
      <c r="E12" s="222">
        <v>20.46</v>
      </c>
      <c r="F12" s="220"/>
      <c r="G12" s="219"/>
    </row>
    <row r="13" spans="1:9" s="218" customFormat="1" ht="14.25" customHeight="1" x14ac:dyDescent="0.2">
      <c r="A13" s="223" t="s">
        <v>555</v>
      </c>
      <c r="B13" s="223" t="s">
        <v>556</v>
      </c>
      <c r="C13" s="222">
        <v>55.72</v>
      </c>
      <c r="D13" s="222">
        <v>44.36</v>
      </c>
      <c r="E13" s="222">
        <v>22.66</v>
      </c>
      <c r="F13" s="220"/>
      <c r="G13" s="219"/>
    </row>
    <row r="14" spans="1:9" s="218" customFormat="1" ht="14.25" customHeight="1" x14ac:dyDescent="0.2">
      <c r="A14" s="223" t="s">
        <v>559</v>
      </c>
      <c r="B14" s="223" t="s">
        <v>560</v>
      </c>
      <c r="C14" s="222">
        <v>56.14</v>
      </c>
      <c r="D14" s="222">
        <v>44.58</v>
      </c>
      <c r="E14" s="222">
        <v>25.44</v>
      </c>
      <c r="F14" s="220"/>
      <c r="G14" s="219"/>
    </row>
    <row r="15" spans="1:9" s="218" customFormat="1" ht="14.25" customHeight="1" x14ac:dyDescent="0.2">
      <c r="A15" s="223" t="s">
        <v>561</v>
      </c>
      <c r="B15" s="223" t="s">
        <v>341</v>
      </c>
      <c r="C15" s="222">
        <v>64.040000000000006</v>
      </c>
      <c r="D15" s="222">
        <v>51.21</v>
      </c>
      <c r="E15" s="222">
        <v>27.2</v>
      </c>
      <c r="F15" s="220"/>
      <c r="G15" s="219"/>
    </row>
    <row r="16" spans="1:9" s="218" customFormat="1" ht="14.25" customHeight="1" x14ac:dyDescent="0.2">
      <c r="A16" s="223" t="s">
        <v>562</v>
      </c>
      <c r="B16" s="223" t="s">
        <v>268</v>
      </c>
      <c r="C16" s="222">
        <v>43.31</v>
      </c>
      <c r="D16" s="222">
        <v>36.96</v>
      </c>
      <c r="E16" s="222">
        <v>18.23</v>
      </c>
      <c r="F16" s="220"/>
      <c r="G16" s="219"/>
    </row>
    <row r="17" spans="1:7" s="218" customFormat="1" ht="14.25" customHeight="1" x14ac:dyDescent="0.2">
      <c r="A17" s="223" t="s">
        <v>565</v>
      </c>
      <c r="B17" s="223" t="s">
        <v>566</v>
      </c>
      <c r="C17" s="222">
        <v>46.44</v>
      </c>
      <c r="D17" s="222">
        <v>42.79</v>
      </c>
      <c r="E17" s="222">
        <v>19.66</v>
      </c>
      <c r="F17" s="220"/>
      <c r="G17" s="219"/>
    </row>
    <row r="18" spans="1:7" s="218" customFormat="1" ht="14.25" customHeight="1" x14ac:dyDescent="0.2">
      <c r="A18" s="223" t="s">
        <v>567</v>
      </c>
      <c r="B18" s="223" t="s">
        <v>568</v>
      </c>
      <c r="C18" s="222">
        <v>51.44</v>
      </c>
      <c r="D18" s="222">
        <v>46.7</v>
      </c>
      <c r="E18" s="222">
        <v>18.420000000000002</v>
      </c>
      <c r="F18" s="220"/>
      <c r="G18" s="219"/>
    </row>
    <row r="19" spans="1:7" s="218" customFormat="1" ht="14.25" customHeight="1" x14ac:dyDescent="0.2">
      <c r="A19" s="223" t="s">
        <v>569</v>
      </c>
      <c r="B19" s="223" t="s">
        <v>313</v>
      </c>
      <c r="C19" s="222">
        <v>44</v>
      </c>
      <c r="D19" s="222">
        <v>38.36</v>
      </c>
      <c r="E19" s="222">
        <v>17.32</v>
      </c>
      <c r="F19" s="220"/>
      <c r="G19" s="219"/>
    </row>
    <row r="20" spans="1:7" s="218" customFormat="1" ht="14.25" customHeight="1" x14ac:dyDescent="0.2">
      <c r="A20" s="223" t="s">
        <v>570</v>
      </c>
      <c r="B20" s="223" t="s">
        <v>571</v>
      </c>
      <c r="C20" s="222">
        <v>54.78</v>
      </c>
      <c r="D20" s="222">
        <v>37.229999999999997</v>
      </c>
      <c r="E20" s="222">
        <v>18.510000000000002</v>
      </c>
      <c r="F20" s="220"/>
      <c r="G20" s="219"/>
    </row>
    <row r="21" spans="1:7" s="218" customFormat="1" ht="14.25" customHeight="1" x14ac:dyDescent="0.2">
      <c r="A21" s="223" t="s">
        <v>574</v>
      </c>
      <c r="B21" s="223" t="s">
        <v>575</v>
      </c>
      <c r="C21" s="222">
        <v>49.71</v>
      </c>
      <c r="D21" s="222">
        <v>37.96</v>
      </c>
      <c r="E21" s="222">
        <v>13.91</v>
      </c>
      <c r="F21" s="220"/>
      <c r="G21" s="219"/>
    </row>
    <row r="22" spans="1:7" s="218" customFormat="1" ht="14.25" customHeight="1" x14ac:dyDescent="0.2">
      <c r="A22" s="223" t="s">
        <v>576</v>
      </c>
      <c r="B22" s="223" t="s">
        <v>577</v>
      </c>
      <c r="C22" s="222">
        <v>42.51</v>
      </c>
      <c r="D22" s="222">
        <v>42.63</v>
      </c>
      <c r="E22" s="222">
        <v>15.22</v>
      </c>
      <c r="F22" s="220"/>
      <c r="G22" s="219"/>
    </row>
    <row r="23" spans="1:7" s="218" customFormat="1" ht="14.25" customHeight="1" x14ac:dyDescent="0.2">
      <c r="A23" s="223" t="s">
        <v>578</v>
      </c>
      <c r="B23" s="223" t="s">
        <v>579</v>
      </c>
      <c r="C23" s="222">
        <v>38.96</v>
      </c>
      <c r="D23" s="222">
        <v>38.659999999999997</v>
      </c>
      <c r="E23" s="222">
        <v>27.77</v>
      </c>
      <c r="F23" s="220"/>
      <c r="G23" s="219"/>
    </row>
    <row r="24" spans="1:7" s="218" customFormat="1" ht="14.25" customHeight="1" x14ac:dyDescent="0.2">
      <c r="A24" s="223" t="s">
        <v>584</v>
      </c>
      <c r="B24" s="223" t="s">
        <v>431</v>
      </c>
      <c r="C24" s="222">
        <v>45.62</v>
      </c>
      <c r="D24" s="222">
        <v>31.6</v>
      </c>
      <c r="E24" s="222">
        <v>18.95</v>
      </c>
      <c r="F24" s="220"/>
      <c r="G24" s="219"/>
    </row>
    <row r="25" spans="1:7" s="218" customFormat="1" ht="14.25" customHeight="1" x14ac:dyDescent="0.2">
      <c r="A25" s="223" t="s">
        <v>587</v>
      </c>
      <c r="B25" s="223" t="s">
        <v>588</v>
      </c>
      <c r="C25" s="222">
        <v>52.45</v>
      </c>
      <c r="D25" s="222">
        <v>52.64</v>
      </c>
      <c r="E25" s="222">
        <v>25.5</v>
      </c>
      <c r="F25" s="220"/>
      <c r="G25" s="219"/>
    </row>
    <row r="26" spans="1:7" s="218" customFormat="1" ht="14.25" customHeight="1" x14ac:dyDescent="0.2">
      <c r="A26" s="223" t="s">
        <v>589</v>
      </c>
      <c r="B26" s="223" t="s">
        <v>590</v>
      </c>
      <c r="C26" s="222">
        <v>52.8</v>
      </c>
      <c r="D26" s="222">
        <v>39.299999999999997</v>
      </c>
      <c r="E26" s="222">
        <v>16.350000000000001</v>
      </c>
      <c r="F26" s="220"/>
      <c r="G26" s="219"/>
    </row>
    <row r="27" spans="1:7" s="218" customFormat="1" ht="14.25" customHeight="1" x14ac:dyDescent="0.2">
      <c r="A27" s="223" t="s">
        <v>591</v>
      </c>
      <c r="B27" s="223" t="s">
        <v>275</v>
      </c>
      <c r="C27" s="222">
        <v>46.1</v>
      </c>
      <c r="D27" s="222">
        <v>47.58</v>
      </c>
      <c r="E27" s="222">
        <v>14.63</v>
      </c>
      <c r="F27" s="220"/>
      <c r="G27" s="219"/>
    </row>
    <row r="28" spans="1:7" s="218" customFormat="1" ht="14.25" customHeight="1" x14ac:dyDescent="0.2">
      <c r="A28" s="223" t="s">
        <v>600</v>
      </c>
      <c r="B28" s="223" t="s">
        <v>449</v>
      </c>
      <c r="C28" s="222">
        <v>30.75</v>
      </c>
      <c r="D28" s="222">
        <v>33.270000000000003</v>
      </c>
      <c r="E28" s="222">
        <v>26.08</v>
      </c>
      <c r="F28" s="220"/>
      <c r="G28" s="219"/>
    </row>
    <row r="29" spans="1:7" s="218" customFormat="1" ht="14.25" customHeight="1" x14ac:dyDescent="0.2">
      <c r="A29" s="223" t="s">
        <v>603</v>
      </c>
      <c r="B29" s="223" t="s">
        <v>604</v>
      </c>
      <c r="C29" s="222">
        <v>48.09</v>
      </c>
      <c r="D29" s="222">
        <v>40.409999999999997</v>
      </c>
      <c r="E29" s="222">
        <v>28.82</v>
      </c>
      <c r="F29" s="220"/>
      <c r="G29" s="219"/>
    </row>
    <row r="30" spans="1:7" s="218" customFormat="1" ht="14.25" customHeight="1" x14ac:dyDescent="0.2">
      <c r="A30" s="223" t="s">
        <v>610</v>
      </c>
      <c r="B30" s="223" t="s">
        <v>611</v>
      </c>
      <c r="C30" s="222">
        <v>45.5</v>
      </c>
      <c r="D30" s="222">
        <v>35.96</v>
      </c>
      <c r="E30" s="222">
        <v>14.68</v>
      </c>
      <c r="F30" s="220"/>
      <c r="G30" s="219"/>
    </row>
    <row r="31" spans="1:7" s="218" customFormat="1" ht="14.25" customHeight="1" x14ac:dyDescent="0.2">
      <c r="A31" s="223" t="s">
        <v>612</v>
      </c>
      <c r="B31" s="223" t="s">
        <v>613</v>
      </c>
      <c r="C31" s="222">
        <v>44.96</v>
      </c>
      <c r="D31" s="222">
        <v>46.38</v>
      </c>
      <c r="E31" s="222">
        <v>27.17</v>
      </c>
      <c r="F31" s="220"/>
      <c r="G31" s="219"/>
    </row>
    <row r="32" spans="1:7" s="218" customFormat="1" ht="14.25" customHeight="1" x14ac:dyDescent="0.2">
      <c r="A32" s="223" t="s">
        <v>614</v>
      </c>
      <c r="B32" s="223" t="s">
        <v>615</v>
      </c>
      <c r="C32" s="222">
        <v>44.44</v>
      </c>
      <c r="D32" s="222">
        <v>37.24</v>
      </c>
      <c r="E32" s="222">
        <v>24.04</v>
      </c>
      <c r="F32" s="220"/>
      <c r="G32" s="219"/>
    </row>
    <row r="33" spans="1:8" s="218" customFormat="1" ht="14.25" customHeight="1" x14ac:dyDescent="0.2">
      <c r="A33" s="223" t="s">
        <v>618</v>
      </c>
      <c r="B33" s="223" t="s">
        <v>619</v>
      </c>
      <c r="C33" s="222">
        <v>50.85</v>
      </c>
      <c r="D33" s="222">
        <v>44.44</v>
      </c>
      <c r="E33" s="222">
        <v>28.92</v>
      </c>
      <c r="F33" s="220"/>
      <c r="G33" s="219"/>
    </row>
    <row r="34" spans="1:8" s="218" customFormat="1" ht="14.25" customHeight="1" x14ac:dyDescent="0.2">
      <c r="A34" s="223" t="s">
        <v>1075</v>
      </c>
      <c r="B34" s="223" t="s">
        <v>1076</v>
      </c>
      <c r="C34" s="222">
        <v>41.16</v>
      </c>
      <c r="D34" s="222">
        <v>41.19</v>
      </c>
      <c r="E34" s="222">
        <v>23.97</v>
      </c>
      <c r="F34" s="220"/>
      <c r="G34" s="219"/>
    </row>
    <row r="35" spans="1:8" s="218" customFormat="1" ht="14.25" customHeight="1" x14ac:dyDescent="0.2">
      <c r="A35" s="223" t="s">
        <v>622</v>
      </c>
      <c r="B35" s="223" t="s">
        <v>623</v>
      </c>
      <c r="C35" s="222">
        <v>50.11</v>
      </c>
      <c r="D35" s="222">
        <v>31.84</v>
      </c>
      <c r="E35" s="222">
        <v>14.67</v>
      </c>
      <c r="F35" s="220"/>
      <c r="G35" s="219"/>
    </row>
    <row r="36" spans="1:8" s="218" customFormat="1" ht="14.25" customHeight="1" x14ac:dyDescent="0.2">
      <c r="A36" s="223" t="s">
        <v>624</v>
      </c>
      <c r="B36" s="223" t="s">
        <v>319</v>
      </c>
      <c r="C36" s="222">
        <v>46.01</v>
      </c>
      <c r="D36" s="222">
        <v>39.18</v>
      </c>
      <c r="E36" s="222">
        <v>16.21</v>
      </c>
      <c r="F36" s="220"/>
      <c r="G36" s="219"/>
    </row>
    <row r="37" spans="1:8" s="218" customFormat="1" ht="14.25" customHeight="1" x14ac:dyDescent="0.2">
      <c r="A37" s="223" t="s">
        <v>625</v>
      </c>
      <c r="B37" s="223" t="s">
        <v>351</v>
      </c>
      <c r="C37" s="222">
        <v>52.03</v>
      </c>
      <c r="D37" s="222">
        <v>48.19</v>
      </c>
      <c r="E37" s="222">
        <v>15.82</v>
      </c>
      <c r="F37" s="220"/>
      <c r="G37" s="219"/>
    </row>
    <row r="38" spans="1:8" s="218" customFormat="1" ht="14.25" customHeight="1" x14ac:dyDescent="0.2">
      <c r="A38" s="223" t="s">
        <v>631</v>
      </c>
      <c r="B38" s="223" t="s">
        <v>632</v>
      </c>
      <c r="C38" s="222">
        <v>46.72</v>
      </c>
      <c r="D38" s="222">
        <v>44.63</v>
      </c>
      <c r="E38" s="222">
        <v>25.23</v>
      </c>
      <c r="F38" s="220"/>
      <c r="G38" s="219"/>
    </row>
    <row r="39" spans="1:8" s="218" customFormat="1" ht="14.25" customHeight="1" x14ac:dyDescent="0.2">
      <c r="A39" s="223" t="s">
        <v>635</v>
      </c>
      <c r="B39" s="223" t="s">
        <v>636</v>
      </c>
      <c r="C39" s="222">
        <v>62.22</v>
      </c>
      <c r="D39" s="222">
        <v>40.67</v>
      </c>
      <c r="E39" s="222">
        <v>23.88</v>
      </c>
      <c r="F39" s="220"/>
      <c r="G39" s="219"/>
    </row>
    <row r="40" spans="1:8" s="218" customFormat="1" ht="14.25" customHeight="1" x14ac:dyDescent="0.2">
      <c r="A40" s="223" t="s">
        <v>639</v>
      </c>
      <c r="B40" s="223" t="s">
        <v>640</v>
      </c>
      <c r="C40" s="222">
        <v>52.29</v>
      </c>
      <c r="D40" s="222">
        <v>40.43</v>
      </c>
      <c r="E40" s="222">
        <v>22.27</v>
      </c>
      <c r="F40" s="220"/>
      <c r="G40" s="219"/>
    </row>
    <row r="41" spans="1:8" s="218" customFormat="1" ht="14.25" customHeight="1" x14ac:dyDescent="0.2">
      <c r="A41" s="223" t="s">
        <v>641</v>
      </c>
      <c r="B41" s="223" t="s">
        <v>642</v>
      </c>
      <c r="C41" s="222">
        <v>55.85</v>
      </c>
      <c r="D41" s="222">
        <v>40.49</v>
      </c>
      <c r="E41" s="222">
        <v>20.37</v>
      </c>
      <c r="F41" s="220"/>
      <c r="G41" s="219"/>
    </row>
    <row r="42" spans="1:8" s="218" customFormat="1" ht="14.25" customHeight="1" x14ac:dyDescent="0.2">
      <c r="A42" s="223" t="s">
        <v>645</v>
      </c>
      <c r="B42" s="223" t="s">
        <v>646</v>
      </c>
      <c r="C42" s="222">
        <v>41.86</v>
      </c>
      <c r="D42" s="222">
        <v>36.840000000000003</v>
      </c>
      <c r="E42" s="222">
        <v>26.34</v>
      </c>
      <c r="F42" s="220"/>
      <c r="G42" s="219"/>
    </row>
    <row r="43" spans="1:8" s="218" customFormat="1" ht="14.25" customHeight="1" x14ac:dyDescent="0.2">
      <c r="A43" s="223" t="s">
        <v>647</v>
      </c>
      <c r="B43" s="223" t="s">
        <v>363</v>
      </c>
      <c r="C43" s="222">
        <v>57.1</v>
      </c>
      <c r="D43" s="222">
        <v>51.16</v>
      </c>
      <c r="E43" s="222">
        <v>25.19</v>
      </c>
      <c r="F43" s="220"/>
      <c r="G43" s="219"/>
    </row>
    <row r="44" spans="1:8" s="218" customFormat="1" ht="14.25" customHeight="1" x14ac:dyDescent="0.2">
      <c r="A44" s="223" t="s">
        <v>648</v>
      </c>
      <c r="B44" s="223" t="s">
        <v>649</v>
      </c>
      <c r="C44" s="222">
        <v>50.14</v>
      </c>
      <c r="D44" s="222">
        <v>46.29</v>
      </c>
      <c r="E44" s="222">
        <v>21.74</v>
      </c>
      <c r="F44" s="220"/>
      <c r="G44" s="219"/>
    </row>
    <row r="45" spans="1:8" s="218" customFormat="1" ht="14.25" customHeight="1" x14ac:dyDescent="0.2">
      <c r="A45" s="223" t="s">
        <v>650</v>
      </c>
      <c r="B45" s="223" t="s">
        <v>651</v>
      </c>
      <c r="C45" s="222">
        <v>48.92</v>
      </c>
      <c r="D45" s="222">
        <v>42.55</v>
      </c>
      <c r="E45" s="222">
        <v>18.86</v>
      </c>
      <c r="F45" s="220"/>
      <c r="G45" s="219"/>
    </row>
    <row r="46" spans="1:8" s="218" customFormat="1" ht="14.25" customHeight="1" x14ac:dyDescent="0.2">
      <c r="A46" s="223" t="s">
        <v>652</v>
      </c>
      <c r="B46" s="223" t="s">
        <v>653</v>
      </c>
      <c r="C46" s="222">
        <v>44.88</v>
      </c>
      <c r="D46" s="222">
        <v>40.25</v>
      </c>
      <c r="E46" s="222">
        <v>16.04</v>
      </c>
      <c r="F46" s="220"/>
      <c r="G46" s="219"/>
    </row>
    <row r="47" spans="1:8" s="218" customFormat="1" ht="14.25" customHeight="1" x14ac:dyDescent="0.2">
      <c r="A47" s="223" t="s">
        <v>654</v>
      </c>
      <c r="B47" s="223" t="s">
        <v>655</v>
      </c>
      <c r="C47" s="222">
        <v>48.77</v>
      </c>
      <c r="D47" s="222">
        <v>44.52</v>
      </c>
      <c r="E47" s="222">
        <v>24.85</v>
      </c>
      <c r="F47" s="220"/>
      <c r="G47" s="219"/>
    </row>
    <row r="48" spans="1:8" s="218" customFormat="1" ht="14.25" customHeight="1" x14ac:dyDescent="0.2">
      <c r="A48" s="221"/>
      <c r="B48" s="221"/>
      <c r="C48" s="221"/>
      <c r="D48" s="220"/>
      <c r="E48" s="220"/>
      <c r="F48" s="220"/>
      <c r="G48" s="220"/>
      <c r="H48" s="219"/>
    </row>
    <row r="49" spans="1:8" s="218" customFormat="1" ht="14.25" customHeight="1" x14ac:dyDescent="0.2">
      <c r="A49" s="221"/>
      <c r="B49" s="221"/>
      <c r="C49" s="221"/>
      <c r="D49" s="220"/>
      <c r="E49" s="220"/>
      <c r="F49" s="220"/>
      <c r="G49" s="220"/>
      <c r="H49" s="219"/>
    </row>
    <row r="50" spans="1:8" s="218" customFormat="1" ht="14.25" customHeight="1" x14ac:dyDescent="0.2">
      <c r="A50" s="221"/>
      <c r="B50" s="221"/>
      <c r="C50" s="221"/>
      <c r="D50" s="220"/>
      <c r="E50" s="220"/>
      <c r="F50" s="220"/>
      <c r="G50" s="220"/>
      <c r="H50" s="219"/>
    </row>
    <row r="51" spans="1:8" s="218" customFormat="1" ht="14.25" customHeight="1" x14ac:dyDescent="0.2">
      <c r="A51" s="221"/>
      <c r="B51" s="221"/>
      <c r="C51" s="221"/>
      <c r="D51" s="220"/>
      <c r="E51" s="220"/>
      <c r="F51" s="220"/>
      <c r="G51" s="220"/>
      <c r="H51" s="219"/>
    </row>
    <row r="52" spans="1:8" s="218" customFormat="1" ht="14.25" customHeight="1" x14ac:dyDescent="0.2">
      <c r="A52" s="221"/>
      <c r="B52" s="221"/>
      <c r="C52" s="221"/>
      <c r="D52" s="220"/>
      <c r="E52" s="220"/>
      <c r="F52" s="220"/>
      <c r="G52" s="220"/>
      <c r="H52" s="219"/>
    </row>
    <row r="53" spans="1:8" s="218" customFormat="1" ht="14.25" customHeight="1" x14ac:dyDescent="0.2">
      <c r="A53" s="221"/>
      <c r="B53" s="221"/>
      <c r="C53" s="221"/>
      <c r="D53" s="220"/>
      <c r="E53" s="220"/>
      <c r="F53" s="220"/>
      <c r="G53" s="220"/>
      <c r="H53" s="219"/>
    </row>
    <row r="54" spans="1:8" s="218" customFormat="1" ht="14.25" customHeight="1" x14ac:dyDescent="0.2">
      <c r="A54" s="221"/>
      <c r="B54" s="221"/>
      <c r="C54" s="221"/>
      <c r="D54" s="220"/>
      <c r="E54" s="220"/>
      <c r="F54" s="220"/>
      <c r="G54" s="220"/>
      <c r="H54" s="219"/>
    </row>
    <row r="55" spans="1:8" s="218" customFormat="1" ht="14.25" customHeight="1" x14ac:dyDescent="0.2">
      <c r="A55" s="221"/>
      <c r="B55" s="221"/>
      <c r="C55" s="221"/>
      <c r="D55" s="220"/>
      <c r="E55" s="220"/>
      <c r="F55" s="220"/>
      <c r="G55" s="220"/>
      <c r="H55" s="219"/>
    </row>
    <row r="56" spans="1:8" s="218" customFormat="1" ht="14.25" customHeight="1" x14ac:dyDescent="0.2">
      <c r="A56" s="221"/>
      <c r="B56" s="221"/>
      <c r="C56" s="221"/>
      <c r="D56" s="220"/>
      <c r="E56" s="220"/>
      <c r="F56" s="220"/>
      <c r="G56" s="220"/>
      <c r="H56" s="219"/>
    </row>
    <row r="57" spans="1:8" s="218" customFormat="1" ht="14.25" customHeight="1" x14ac:dyDescent="0.2">
      <c r="A57" s="221"/>
      <c r="B57" s="221"/>
      <c r="C57" s="221"/>
      <c r="D57" s="220"/>
      <c r="E57" s="220"/>
      <c r="F57" s="220"/>
      <c r="G57" s="220"/>
      <c r="H57" s="219"/>
    </row>
    <row r="58" spans="1:8" s="218" customFormat="1" ht="14.25" customHeight="1" x14ac:dyDescent="0.2">
      <c r="A58" s="221"/>
      <c r="B58" s="221"/>
      <c r="C58" s="221"/>
      <c r="D58" s="220"/>
      <c r="E58" s="220"/>
      <c r="F58" s="220"/>
      <c r="G58" s="220"/>
      <c r="H58" s="219"/>
    </row>
    <row r="59" spans="1:8" s="218" customFormat="1" ht="14.25" customHeight="1" x14ac:dyDescent="0.2">
      <c r="A59" s="221"/>
      <c r="B59" s="221"/>
      <c r="C59" s="221"/>
      <c r="D59" s="220"/>
      <c r="E59" s="220"/>
      <c r="F59" s="220"/>
      <c r="G59" s="220"/>
      <c r="H59" s="219"/>
    </row>
    <row r="60" spans="1:8" s="218" customFormat="1" ht="14.25" customHeight="1" x14ac:dyDescent="0.2">
      <c r="A60" s="221"/>
      <c r="B60" s="221"/>
      <c r="C60" s="221"/>
      <c r="D60" s="220"/>
      <c r="E60" s="220"/>
      <c r="F60" s="220"/>
      <c r="G60" s="220"/>
      <c r="H60" s="219"/>
    </row>
    <row r="61" spans="1:8" s="218" customFormat="1" ht="14.25" customHeight="1" x14ac:dyDescent="0.2">
      <c r="A61" s="221"/>
      <c r="B61" s="221"/>
      <c r="C61" s="221"/>
      <c r="D61" s="220"/>
      <c r="E61" s="220"/>
      <c r="F61" s="220"/>
      <c r="G61" s="220"/>
      <c r="H61" s="219"/>
    </row>
    <row r="62" spans="1:8" s="218" customFormat="1" ht="14.25" customHeight="1" x14ac:dyDescent="0.2">
      <c r="A62" s="221"/>
      <c r="B62" s="221"/>
      <c r="C62" s="221"/>
      <c r="D62" s="220"/>
      <c r="E62" s="220"/>
      <c r="F62" s="220"/>
      <c r="G62" s="220"/>
      <c r="H62" s="219"/>
    </row>
    <row r="63" spans="1:8" s="218" customFormat="1" ht="14.25" customHeight="1" x14ac:dyDescent="0.2">
      <c r="A63" s="221"/>
      <c r="B63" s="221"/>
      <c r="C63" s="221"/>
      <c r="D63" s="220"/>
      <c r="E63" s="220"/>
      <c r="F63" s="220"/>
      <c r="G63" s="220"/>
      <c r="H63" s="219"/>
    </row>
    <row r="64" spans="1:8" s="218" customFormat="1" ht="14.25" customHeight="1" x14ac:dyDescent="0.2">
      <c r="A64" s="221"/>
      <c r="B64" s="221"/>
      <c r="C64" s="221"/>
      <c r="D64" s="220"/>
      <c r="E64" s="220"/>
      <c r="F64" s="220"/>
      <c r="G64" s="220"/>
      <c r="H64" s="219"/>
    </row>
    <row r="65" spans="1:11" s="218" customFormat="1" ht="14.25" customHeight="1" x14ac:dyDescent="0.2">
      <c r="A65" s="221"/>
      <c r="B65" s="221"/>
      <c r="C65" s="221"/>
      <c r="D65" s="220"/>
      <c r="E65" s="220"/>
      <c r="F65" s="220"/>
      <c r="G65" s="220"/>
      <c r="H65" s="219"/>
    </row>
    <row r="66" spans="1:11" s="218" customFormat="1" ht="14.25" customHeight="1" x14ac:dyDescent="0.2">
      <c r="A66" s="221"/>
      <c r="B66" s="221"/>
      <c r="C66" s="221"/>
      <c r="D66" s="220"/>
      <c r="E66" s="220"/>
      <c r="F66" s="220"/>
      <c r="G66" s="220"/>
      <c r="H66" s="219"/>
    </row>
    <row r="67" spans="1:11" s="218" customFormat="1" ht="14.25" customHeight="1" x14ac:dyDescent="0.2">
      <c r="A67" s="221"/>
      <c r="B67" s="221"/>
      <c r="C67" s="221"/>
      <c r="D67" s="220"/>
      <c r="E67" s="220"/>
      <c r="F67" s="220"/>
      <c r="G67" s="220"/>
      <c r="H67" s="219"/>
    </row>
    <row r="68" spans="1:11" s="218" customFormat="1" ht="14.25" customHeight="1" x14ac:dyDescent="0.2">
      <c r="A68" s="221"/>
      <c r="B68" s="221"/>
      <c r="C68" s="221"/>
      <c r="D68" s="220"/>
      <c r="E68" s="220"/>
      <c r="F68" s="220"/>
      <c r="G68" s="220"/>
      <c r="H68" s="219"/>
    </row>
    <row r="69" spans="1:11" s="218" customFormat="1" ht="14.25" customHeight="1" x14ac:dyDescent="0.2">
      <c r="A69" s="221"/>
      <c r="B69" s="221"/>
      <c r="C69" s="221"/>
      <c r="D69" s="220"/>
      <c r="E69" s="220"/>
      <c r="F69" s="220"/>
      <c r="G69" s="220"/>
      <c r="H69" s="219"/>
    </row>
    <row r="70" spans="1:11" s="218" customFormat="1" ht="14.25" customHeight="1" x14ac:dyDescent="0.2">
      <c r="A70" s="221"/>
      <c r="B70" s="221"/>
      <c r="C70" s="221"/>
      <c r="D70" s="220"/>
      <c r="E70" s="220"/>
      <c r="F70" s="220"/>
      <c r="G70" s="220"/>
      <c r="H70" s="219"/>
    </row>
    <row r="71" spans="1:11" s="218" customFormat="1" ht="14.25" customHeight="1" x14ac:dyDescent="0.2">
      <c r="A71" s="221"/>
      <c r="B71" s="221"/>
      <c r="C71" s="221"/>
      <c r="D71" s="220"/>
      <c r="E71" s="220"/>
      <c r="F71" s="220"/>
      <c r="G71" s="220"/>
      <c r="H71" s="219"/>
    </row>
    <row r="72" spans="1:11" s="218" customFormat="1" ht="14.25" customHeight="1" x14ac:dyDescent="0.2">
      <c r="A72" s="221"/>
      <c r="B72" s="221"/>
      <c r="C72" s="221"/>
      <c r="D72" s="220"/>
      <c r="E72" s="220"/>
      <c r="F72" s="220"/>
      <c r="G72" s="220"/>
      <c r="H72" s="219"/>
    </row>
    <row r="73" spans="1:11" s="218" customFormat="1" ht="14.25" customHeight="1" x14ac:dyDescent="0.2">
      <c r="A73" s="221"/>
      <c r="B73" s="221"/>
      <c r="C73" s="221"/>
      <c r="D73" s="220"/>
      <c r="E73" s="220"/>
      <c r="F73" s="220"/>
      <c r="G73" s="220"/>
      <c r="H73" s="219"/>
    </row>
    <row r="74" spans="1:11" ht="14.25" customHeight="1" x14ac:dyDescent="0.25">
      <c r="A74" s="182"/>
      <c r="B74" s="181"/>
      <c r="C74" s="181"/>
      <c r="D74" s="181"/>
      <c r="E74" s="181"/>
      <c r="F74" s="181"/>
      <c r="G74" s="181"/>
      <c r="H74" s="190"/>
      <c r="I74" s="181"/>
      <c r="J74" s="181"/>
      <c r="K74" s="217"/>
    </row>
    <row r="75" spans="1:11" ht="14.25" customHeight="1" x14ac:dyDescent="0.25">
      <c r="A75" s="182"/>
      <c r="B75" s="181"/>
      <c r="C75" s="181"/>
      <c r="D75" s="181"/>
      <c r="E75" s="181"/>
      <c r="F75" s="181"/>
      <c r="G75" s="181"/>
      <c r="H75" s="190"/>
      <c r="I75" s="181"/>
      <c r="J75" s="181"/>
      <c r="K75" s="217"/>
    </row>
    <row r="76" spans="1:11" s="182" customFormat="1" x14ac:dyDescent="0.25">
      <c r="A76" s="211"/>
      <c r="B76" s="211"/>
      <c r="C76" s="211"/>
      <c r="D76" s="210"/>
      <c r="E76" s="210"/>
      <c r="F76" s="210"/>
      <c r="G76" s="210"/>
      <c r="H76" s="215"/>
    </row>
    <row r="77" spans="1:11" ht="14.25" x14ac:dyDescent="0.2">
      <c r="A77" s="213"/>
      <c r="B77" s="213"/>
      <c r="C77" s="213"/>
      <c r="D77" s="212"/>
      <c r="E77" s="212"/>
      <c r="F77" s="212"/>
      <c r="G77" s="212"/>
      <c r="H77" s="216"/>
    </row>
    <row r="78" spans="1:11" ht="14.25" customHeight="1" x14ac:dyDescent="0.2">
      <c r="A78" s="213"/>
      <c r="B78" s="213"/>
      <c r="C78" s="213"/>
      <c r="D78" s="212"/>
      <c r="E78" s="212"/>
      <c r="F78" s="212"/>
      <c r="G78" s="212"/>
      <c r="H78" s="216"/>
    </row>
    <row r="79" spans="1:11" ht="14.25" x14ac:dyDescent="0.2">
      <c r="A79" s="213"/>
      <c r="B79" s="213"/>
      <c r="C79" s="213"/>
      <c r="D79" s="212"/>
      <c r="E79" s="212"/>
      <c r="F79" s="212"/>
      <c r="G79" s="212"/>
      <c r="H79" s="216"/>
    </row>
    <row r="80" spans="1:11" ht="14.25" x14ac:dyDescent="0.2">
      <c r="A80" s="213"/>
      <c r="B80" s="213"/>
      <c r="C80" s="213"/>
      <c r="D80" s="212"/>
      <c r="E80" s="212"/>
      <c r="F80" s="212"/>
      <c r="G80" s="212"/>
      <c r="H80" s="216"/>
    </row>
    <row r="81" spans="1:8" ht="14.25" x14ac:dyDescent="0.2">
      <c r="A81" s="213"/>
      <c r="B81" s="213"/>
      <c r="C81" s="213"/>
      <c r="D81" s="212"/>
      <c r="E81" s="212"/>
      <c r="F81" s="212"/>
      <c r="G81" s="212"/>
      <c r="H81" s="216"/>
    </row>
    <row r="82" spans="1:8" ht="14.25" x14ac:dyDescent="0.2">
      <c r="A82" s="213"/>
      <c r="B82" s="213"/>
      <c r="C82" s="213"/>
      <c r="D82" s="212"/>
      <c r="E82" s="212"/>
      <c r="F82" s="212"/>
      <c r="G82" s="212"/>
      <c r="H82" s="216"/>
    </row>
    <row r="83" spans="1:8" ht="14.25" x14ac:dyDescent="0.2">
      <c r="A83" s="213"/>
      <c r="B83" s="213"/>
      <c r="C83" s="213"/>
      <c r="D83" s="212"/>
      <c r="E83" s="212"/>
      <c r="F83" s="212"/>
      <c r="G83" s="212"/>
      <c r="H83" s="216"/>
    </row>
    <row r="84" spans="1:8" ht="14.25" x14ac:dyDescent="0.2">
      <c r="A84" s="213"/>
      <c r="B84" s="213"/>
      <c r="C84" s="213"/>
      <c r="D84" s="212"/>
      <c r="E84" s="212"/>
      <c r="F84" s="212"/>
      <c r="G84" s="212"/>
      <c r="H84" s="216"/>
    </row>
    <row r="85" spans="1:8" ht="14.25" x14ac:dyDescent="0.2">
      <c r="A85" s="213"/>
      <c r="B85" s="213"/>
      <c r="C85" s="213"/>
      <c r="D85" s="212"/>
      <c r="E85" s="212"/>
      <c r="F85" s="212"/>
      <c r="G85" s="212"/>
      <c r="H85" s="216"/>
    </row>
    <row r="86" spans="1:8" ht="14.25" x14ac:dyDescent="0.2">
      <c r="A86" s="213"/>
      <c r="B86" s="213"/>
      <c r="C86" s="213"/>
      <c r="D86" s="212"/>
      <c r="E86" s="212"/>
      <c r="F86" s="212"/>
      <c r="G86" s="212"/>
      <c r="H86" s="216"/>
    </row>
    <row r="87" spans="1:8" ht="14.25" x14ac:dyDescent="0.2">
      <c r="A87" s="213"/>
      <c r="B87" s="213"/>
      <c r="C87" s="213"/>
      <c r="D87" s="212"/>
      <c r="E87" s="212"/>
      <c r="F87" s="212"/>
      <c r="G87" s="212"/>
      <c r="H87" s="216"/>
    </row>
    <row r="88" spans="1:8" ht="14.25" x14ac:dyDescent="0.2">
      <c r="A88" s="213"/>
      <c r="B88" s="213"/>
      <c r="C88" s="213"/>
      <c r="D88" s="212"/>
      <c r="E88" s="212"/>
      <c r="F88" s="212"/>
      <c r="G88" s="212"/>
      <c r="H88" s="216"/>
    </row>
    <row r="89" spans="1:8" ht="14.25" x14ac:dyDescent="0.2">
      <c r="A89" s="213"/>
      <c r="B89" s="213"/>
      <c r="C89" s="213"/>
      <c r="D89" s="212"/>
      <c r="E89" s="212"/>
      <c r="F89" s="212"/>
      <c r="G89" s="212"/>
      <c r="H89" s="216"/>
    </row>
    <row r="90" spans="1:8" ht="14.25" x14ac:dyDescent="0.2">
      <c r="A90" s="213"/>
      <c r="B90" s="213"/>
      <c r="C90" s="213"/>
      <c r="D90" s="212"/>
      <c r="E90" s="212"/>
      <c r="F90" s="212"/>
      <c r="G90" s="212"/>
      <c r="H90" s="216"/>
    </row>
    <row r="91" spans="1:8" ht="14.25" x14ac:dyDescent="0.2">
      <c r="A91" s="213"/>
      <c r="B91" s="213"/>
      <c r="C91" s="213"/>
      <c r="D91" s="212"/>
      <c r="E91" s="212"/>
      <c r="F91" s="212"/>
      <c r="G91" s="212"/>
      <c r="H91" s="216"/>
    </row>
    <row r="92" spans="1:8" ht="14.25" x14ac:dyDescent="0.2">
      <c r="A92" s="213"/>
      <c r="B92" s="213"/>
      <c r="C92" s="213"/>
      <c r="D92" s="212"/>
      <c r="E92" s="212"/>
      <c r="F92" s="212"/>
      <c r="G92" s="212"/>
      <c r="H92" s="216"/>
    </row>
    <row r="93" spans="1:8" ht="14.25" x14ac:dyDescent="0.2">
      <c r="A93" s="213"/>
      <c r="B93" s="213"/>
      <c r="C93" s="213"/>
      <c r="D93" s="212"/>
      <c r="E93" s="212"/>
      <c r="F93" s="212"/>
      <c r="G93" s="212"/>
      <c r="H93" s="216"/>
    </row>
    <row r="94" spans="1:8" ht="14.25" x14ac:dyDescent="0.2">
      <c r="A94" s="213"/>
      <c r="B94" s="213"/>
      <c r="C94" s="213"/>
      <c r="D94" s="212"/>
      <c r="E94" s="212"/>
      <c r="F94" s="212"/>
      <c r="G94" s="212"/>
      <c r="H94" s="216"/>
    </row>
    <row r="95" spans="1:8" ht="14.25" x14ac:dyDescent="0.2">
      <c r="A95" s="213"/>
      <c r="B95" s="213"/>
      <c r="C95" s="213"/>
      <c r="D95" s="212"/>
      <c r="E95" s="212"/>
      <c r="F95" s="212"/>
      <c r="G95" s="212"/>
      <c r="H95" s="216"/>
    </row>
    <row r="96" spans="1:8" ht="14.25" x14ac:dyDescent="0.2">
      <c r="A96" s="213"/>
      <c r="B96" s="213"/>
      <c r="C96" s="213"/>
      <c r="D96" s="212"/>
      <c r="E96" s="212"/>
      <c r="F96" s="212"/>
      <c r="G96" s="212"/>
      <c r="H96" s="216"/>
    </row>
    <row r="97" spans="1:8" ht="14.25" x14ac:dyDescent="0.2">
      <c r="A97" s="213"/>
      <c r="B97" s="213"/>
      <c r="C97" s="213"/>
      <c r="D97" s="212"/>
      <c r="E97" s="212"/>
      <c r="F97" s="212"/>
      <c r="G97" s="212"/>
      <c r="H97" s="216"/>
    </row>
    <row r="98" spans="1:8" ht="14.25" x14ac:dyDescent="0.2">
      <c r="A98" s="213"/>
      <c r="B98" s="213"/>
      <c r="C98" s="213"/>
      <c r="D98" s="212"/>
      <c r="E98" s="212"/>
      <c r="F98" s="212"/>
      <c r="G98" s="212"/>
      <c r="H98" s="216"/>
    </row>
    <row r="99" spans="1:8" ht="14.25" x14ac:dyDescent="0.2">
      <c r="A99" s="213"/>
      <c r="B99" s="213"/>
      <c r="C99" s="213"/>
      <c r="D99" s="212"/>
      <c r="E99" s="212"/>
      <c r="F99" s="212"/>
      <c r="G99" s="212"/>
      <c r="H99" s="216"/>
    </row>
    <row r="100" spans="1:8" ht="14.25" x14ac:dyDescent="0.2">
      <c r="A100" s="213"/>
      <c r="B100" s="213"/>
      <c r="C100" s="213"/>
      <c r="D100" s="212"/>
      <c r="E100" s="212"/>
      <c r="F100" s="212"/>
      <c r="G100" s="212"/>
      <c r="H100" s="216"/>
    </row>
    <row r="101" spans="1:8" ht="14.25" x14ac:dyDescent="0.2">
      <c r="A101" s="213"/>
      <c r="B101" s="213"/>
      <c r="C101" s="213"/>
      <c r="D101" s="212"/>
      <c r="E101" s="212"/>
      <c r="F101" s="212"/>
      <c r="G101" s="212"/>
      <c r="H101" s="216"/>
    </row>
    <row r="102" spans="1:8" ht="14.25" x14ac:dyDescent="0.2">
      <c r="A102" s="213"/>
      <c r="B102" s="213"/>
      <c r="C102" s="213"/>
      <c r="D102" s="212"/>
      <c r="E102" s="212"/>
      <c r="F102" s="212"/>
      <c r="G102" s="212"/>
      <c r="H102" s="216"/>
    </row>
    <row r="103" spans="1:8" ht="14.25" x14ac:dyDescent="0.2">
      <c r="A103" s="213"/>
      <c r="B103" s="213"/>
      <c r="C103" s="213"/>
      <c r="D103" s="212"/>
      <c r="E103" s="212"/>
      <c r="F103" s="212"/>
      <c r="G103" s="212"/>
      <c r="H103" s="216"/>
    </row>
    <row r="104" spans="1:8" ht="14.25" x14ac:dyDescent="0.2">
      <c r="A104" s="213"/>
      <c r="B104" s="213"/>
      <c r="C104" s="213"/>
      <c r="D104" s="212"/>
      <c r="E104" s="212"/>
      <c r="F104" s="212"/>
      <c r="G104" s="212"/>
      <c r="H104" s="216"/>
    </row>
    <row r="105" spans="1:8" ht="14.25" x14ac:dyDescent="0.2">
      <c r="A105" s="213"/>
      <c r="B105" s="213"/>
      <c r="C105" s="213"/>
      <c r="D105" s="212"/>
      <c r="E105" s="212"/>
      <c r="F105" s="212"/>
      <c r="G105" s="212"/>
      <c r="H105" s="216"/>
    </row>
    <row r="106" spans="1:8" ht="14.25" x14ac:dyDescent="0.2">
      <c r="A106" s="213"/>
      <c r="B106" s="213"/>
      <c r="C106" s="213"/>
      <c r="D106" s="212"/>
      <c r="E106" s="212"/>
      <c r="F106" s="212"/>
      <c r="G106" s="212"/>
      <c r="H106" s="216"/>
    </row>
    <row r="107" spans="1:8" ht="14.25" x14ac:dyDescent="0.2">
      <c r="A107" s="213"/>
      <c r="B107" s="213"/>
      <c r="C107" s="213"/>
      <c r="D107" s="212"/>
      <c r="E107" s="212"/>
      <c r="F107" s="212"/>
      <c r="G107" s="212"/>
      <c r="H107" s="216"/>
    </row>
    <row r="108" spans="1:8" ht="14.25" x14ac:dyDescent="0.2">
      <c r="A108" s="213"/>
      <c r="B108" s="213"/>
      <c r="C108" s="213"/>
      <c r="D108" s="212"/>
      <c r="E108" s="212"/>
      <c r="F108" s="212"/>
      <c r="G108" s="212"/>
      <c r="H108" s="216"/>
    </row>
    <row r="109" spans="1:8" ht="14.25" x14ac:dyDescent="0.2">
      <c r="A109" s="213"/>
      <c r="B109" s="213"/>
      <c r="C109" s="213"/>
      <c r="D109" s="212"/>
      <c r="E109" s="212"/>
      <c r="F109" s="212"/>
      <c r="G109" s="212"/>
      <c r="H109" s="216"/>
    </row>
    <row r="110" spans="1:8" ht="14.25" x14ac:dyDescent="0.2">
      <c r="A110" s="213"/>
      <c r="B110" s="213"/>
      <c r="C110" s="213"/>
      <c r="D110" s="212"/>
      <c r="E110" s="212"/>
      <c r="F110" s="212"/>
      <c r="G110" s="212"/>
      <c r="H110" s="216"/>
    </row>
    <row r="111" spans="1:8" ht="14.25" x14ac:dyDescent="0.2">
      <c r="A111" s="213"/>
      <c r="B111" s="213"/>
      <c r="C111" s="213"/>
      <c r="D111" s="212"/>
      <c r="E111" s="212"/>
      <c r="F111" s="212"/>
      <c r="G111" s="212"/>
      <c r="H111" s="216"/>
    </row>
    <row r="112" spans="1:8" ht="14.25" x14ac:dyDescent="0.2">
      <c r="A112" s="213"/>
      <c r="B112" s="213"/>
      <c r="C112" s="213"/>
      <c r="D112" s="212"/>
      <c r="E112" s="212"/>
      <c r="F112" s="212"/>
      <c r="G112" s="212"/>
      <c r="H112" s="216"/>
    </row>
    <row r="113" spans="1:8" ht="14.25" x14ac:dyDescent="0.2">
      <c r="A113" s="213"/>
      <c r="B113" s="213"/>
      <c r="C113" s="213"/>
      <c r="D113" s="212"/>
      <c r="E113" s="212"/>
      <c r="F113" s="212"/>
      <c r="G113" s="212"/>
      <c r="H113" s="216"/>
    </row>
    <row r="114" spans="1:8" ht="14.25" x14ac:dyDescent="0.2">
      <c r="A114" s="213"/>
      <c r="B114" s="213"/>
      <c r="C114" s="213"/>
      <c r="D114" s="212"/>
      <c r="E114" s="212"/>
      <c r="F114" s="212"/>
      <c r="G114" s="212"/>
      <c r="H114" s="216"/>
    </row>
    <row r="115" spans="1:8" ht="14.25" x14ac:dyDescent="0.2">
      <c r="A115" s="213"/>
      <c r="B115" s="213"/>
      <c r="C115" s="213"/>
      <c r="D115" s="212"/>
      <c r="E115" s="212"/>
      <c r="F115" s="212"/>
      <c r="G115" s="212"/>
      <c r="H115" s="216"/>
    </row>
    <row r="116" spans="1:8" ht="14.25" x14ac:dyDescent="0.2">
      <c r="A116" s="213"/>
      <c r="B116" s="213"/>
      <c r="C116" s="213"/>
      <c r="D116" s="212"/>
      <c r="E116" s="212"/>
      <c r="F116" s="212"/>
      <c r="G116" s="212"/>
      <c r="H116" s="216"/>
    </row>
    <row r="117" spans="1:8" ht="14.25" x14ac:dyDescent="0.2">
      <c r="A117" s="213"/>
      <c r="B117" s="213"/>
      <c r="C117" s="213"/>
      <c r="D117" s="212"/>
      <c r="E117" s="212"/>
      <c r="F117" s="212"/>
      <c r="G117" s="212"/>
      <c r="H117" s="216"/>
    </row>
    <row r="118" spans="1:8" ht="14.25" x14ac:dyDescent="0.2">
      <c r="A118" s="213"/>
      <c r="B118" s="213"/>
      <c r="C118" s="213"/>
      <c r="D118" s="212"/>
      <c r="E118" s="212"/>
      <c r="F118" s="212"/>
      <c r="G118" s="212"/>
      <c r="H118" s="216"/>
    </row>
    <row r="119" spans="1:8" ht="14.25" x14ac:dyDescent="0.2">
      <c r="A119" s="213"/>
      <c r="B119" s="213"/>
      <c r="C119" s="213"/>
      <c r="D119" s="212"/>
      <c r="E119" s="212"/>
      <c r="F119" s="212"/>
      <c r="G119" s="212"/>
      <c r="H119" s="216"/>
    </row>
    <row r="120" spans="1:8" ht="14.25" x14ac:dyDescent="0.2">
      <c r="A120" s="213"/>
      <c r="B120" s="213"/>
      <c r="C120" s="213"/>
      <c r="D120" s="212"/>
      <c r="E120" s="212"/>
      <c r="F120" s="212"/>
      <c r="G120" s="212"/>
      <c r="H120" s="216"/>
    </row>
    <row r="121" spans="1:8" ht="14.25" x14ac:dyDescent="0.2">
      <c r="A121" s="213"/>
      <c r="B121" s="213"/>
      <c r="C121" s="213"/>
      <c r="D121" s="212"/>
      <c r="E121" s="212"/>
      <c r="F121" s="212"/>
      <c r="G121" s="212"/>
      <c r="H121" s="216"/>
    </row>
    <row r="122" spans="1:8" ht="14.25" x14ac:dyDescent="0.2">
      <c r="A122" s="213"/>
      <c r="B122" s="213"/>
      <c r="C122" s="213"/>
      <c r="D122" s="212"/>
      <c r="E122" s="212"/>
      <c r="F122" s="212"/>
      <c r="G122" s="212"/>
      <c r="H122" s="216"/>
    </row>
    <row r="123" spans="1:8" ht="14.25" x14ac:dyDescent="0.2">
      <c r="A123" s="213"/>
      <c r="B123" s="213"/>
      <c r="C123" s="213"/>
      <c r="D123" s="212"/>
      <c r="E123" s="212"/>
      <c r="F123" s="212"/>
      <c r="G123" s="212"/>
      <c r="H123" s="216"/>
    </row>
    <row r="124" spans="1:8" ht="14.25" x14ac:dyDescent="0.2">
      <c r="A124" s="213"/>
      <c r="B124" s="213"/>
      <c r="C124" s="213"/>
      <c r="D124" s="212"/>
      <c r="E124" s="212"/>
      <c r="F124" s="212"/>
      <c r="G124" s="212"/>
      <c r="H124" s="216"/>
    </row>
    <row r="125" spans="1:8" ht="14.25" x14ac:dyDescent="0.2">
      <c r="A125" s="213"/>
      <c r="B125" s="213"/>
      <c r="C125" s="213"/>
      <c r="D125" s="212"/>
      <c r="E125" s="212"/>
      <c r="F125" s="212"/>
      <c r="G125" s="212"/>
      <c r="H125" s="216"/>
    </row>
    <row r="126" spans="1:8" ht="14.25" x14ac:dyDescent="0.2">
      <c r="A126" s="213"/>
      <c r="B126" s="213"/>
      <c r="C126" s="213"/>
      <c r="D126" s="212"/>
      <c r="E126" s="212"/>
      <c r="F126" s="212"/>
      <c r="G126" s="212"/>
      <c r="H126" s="216"/>
    </row>
    <row r="127" spans="1:8" ht="14.25" x14ac:dyDescent="0.2">
      <c r="A127" s="213"/>
      <c r="B127" s="213"/>
      <c r="C127" s="213"/>
      <c r="D127" s="212"/>
      <c r="E127" s="212"/>
      <c r="F127" s="212"/>
      <c r="G127" s="212"/>
      <c r="H127" s="216"/>
    </row>
    <row r="128" spans="1:8" ht="14.25" x14ac:dyDescent="0.2">
      <c r="A128" s="213"/>
      <c r="B128" s="213"/>
      <c r="C128" s="213"/>
      <c r="D128" s="212"/>
      <c r="E128" s="212"/>
      <c r="F128" s="212"/>
      <c r="G128" s="212"/>
      <c r="H128" s="216"/>
    </row>
    <row r="129" spans="1:8" ht="14.25" x14ac:dyDescent="0.2">
      <c r="A129" s="213"/>
      <c r="B129" s="213"/>
      <c r="C129" s="213"/>
      <c r="D129" s="212"/>
      <c r="E129" s="212"/>
      <c r="F129" s="212"/>
      <c r="G129" s="212"/>
      <c r="H129" s="216"/>
    </row>
    <row r="130" spans="1:8" ht="14.25" x14ac:dyDescent="0.2">
      <c r="A130" s="213"/>
      <c r="B130" s="213"/>
      <c r="C130" s="213"/>
      <c r="D130" s="212"/>
      <c r="E130" s="212"/>
      <c r="F130" s="212"/>
      <c r="G130" s="212"/>
      <c r="H130" s="216"/>
    </row>
    <row r="131" spans="1:8" ht="14.25" x14ac:dyDescent="0.2">
      <c r="A131" s="213"/>
      <c r="B131" s="213"/>
      <c r="C131" s="213"/>
      <c r="D131" s="212"/>
      <c r="E131" s="212"/>
      <c r="F131" s="212"/>
      <c r="G131" s="212"/>
      <c r="H131" s="216"/>
    </row>
    <row r="132" spans="1:8" ht="14.25" x14ac:dyDescent="0.2">
      <c r="A132" s="213"/>
      <c r="B132" s="213"/>
      <c r="C132" s="213"/>
      <c r="D132" s="212"/>
      <c r="E132" s="212"/>
      <c r="F132" s="212"/>
      <c r="G132" s="212"/>
      <c r="H132" s="216"/>
    </row>
    <row r="133" spans="1:8" ht="14.25" x14ac:dyDescent="0.2">
      <c r="A133" s="213"/>
      <c r="B133" s="213"/>
      <c r="C133" s="213"/>
      <c r="D133" s="212"/>
      <c r="E133" s="212"/>
      <c r="F133" s="212"/>
      <c r="G133" s="212"/>
      <c r="H133" s="216"/>
    </row>
    <row r="134" spans="1:8" ht="14.25" x14ac:dyDescent="0.2">
      <c r="A134" s="213"/>
      <c r="B134" s="213"/>
      <c r="C134" s="213"/>
      <c r="D134" s="212"/>
      <c r="E134" s="212"/>
      <c r="F134" s="212"/>
      <c r="G134" s="212"/>
      <c r="H134" s="216"/>
    </row>
    <row r="135" spans="1:8" ht="14.25" x14ac:dyDescent="0.2">
      <c r="A135" s="213"/>
      <c r="B135" s="213"/>
      <c r="C135" s="213"/>
      <c r="D135" s="212"/>
      <c r="E135" s="212"/>
      <c r="F135" s="212"/>
      <c r="G135" s="212"/>
      <c r="H135" s="216"/>
    </row>
    <row r="136" spans="1:8" ht="14.25" x14ac:dyDescent="0.2">
      <c r="A136" s="213"/>
      <c r="B136" s="213"/>
      <c r="C136" s="213"/>
      <c r="D136" s="212"/>
      <c r="E136" s="212"/>
      <c r="F136" s="212"/>
      <c r="G136" s="212"/>
      <c r="H136" s="216"/>
    </row>
    <row r="137" spans="1:8" ht="14.25" x14ac:dyDescent="0.2">
      <c r="A137" s="213"/>
      <c r="B137" s="213"/>
      <c r="C137" s="213"/>
      <c r="D137" s="212"/>
      <c r="E137" s="212"/>
      <c r="F137" s="212"/>
      <c r="G137" s="212"/>
      <c r="H137" s="216"/>
    </row>
    <row r="138" spans="1:8" ht="14.25" x14ac:dyDescent="0.2">
      <c r="A138" s="213"/>
      <c r="B138" s="213"/>
      <c r="C138" s="213"/>
      <c r="D138" s="212"/>
      <c r="E138" s="212"/>
      <c r="F138" s="212"/>
      <c r="G138" s="212"/>
      <c r="H138" s="216"/>
    </row>
    <row r="139" spans="1:8" ht="14.25" x14ac:dyDescent="0.2">
      <c r="A139" s="213"/>
      <c r="B139" s="213"/>
      <c r="C139" s="213"/>
      <c r="D139" s="212"/>
      <c r="E139" s="212"/>
      <c r="F139" s="212"/>
      <c r="G139" s="212"/>
      <c r="H139" s="216"/>
    </row>
    <row r="140" spans="1:8" ht="14.25" x14ac:dyDescent="0.2">
      <c r="A140" s="213"/>
      <c r="B140" s="213"/>
      <c r="C140" s="213"/>
      <c r="D140" s="212"/>
      <c r="E140" s="212"/>
      <c r="F140" s="212"/>
      <c r="G140" s="212"/>
      <c r="H140" s="216"/>
    </row>
    <row r="141" spans="1:8" ht="14.25" x14ac:dyDescent="0.2">
      <c r="A141" s="213"/>
      <c r="B141" s="213"/>
      <c r="C141" s="213"/>
      <c r="D141" s="212"/>
      <c r="E141" s="212"/>
      <c r="F141" s="212"/>
      <c r="G141" s="212"/>
      <c r="H141" s="216"/>
    </row>
    <row r="142" spans="1:8" ht="14.25" x14ac:dyDescent="0.2">
      <c r="A142" s="213"/>
      <c r="B142" s="213"/>
      <c r="C142" s="213"/>
      <c r="D142" s="212"/>
      <c r="E142" s="212"/>
      <c r="F142" s="212"/>
      <c r="G142" s="212"/>
      <c r="H142" s="216"/>
    </row>
    <row r="143" spans="1:8" ht="14.25" x14ac:dyDescent="0.2">
      <c r="A143" s="213"/>
      <c r="B143" s="213"/>
      <c r="C143" s="213"/>
      <c r="D143" s="212"/>
      <c r="E143" s="212"/>
      <c r="F143" s="212"/>
      <c r="G143" s="212"/>
      <c r="H143" s="216"/>
    </row>
    <row r="144" spans="1:8" ht="14.25" x14ac:dyDescent="0.2">
      <c r="A144" s="213"/>
      <c r="B144" s="213"/>
      <c r="C144" s="213"/>
      <c r="D144" s="212"/>
      <c r="E144" s="212"/>
      <c r="F144" s="212"/>
      <c r="G144" s="212"/>
      <c r="H144" s="216"/>
    </row>
    <row r="145" spans="1:8" ht="14.25" x14ac:dyDescent="0.2">
      <c r="A145" s="213"/>
      <c r="B145" s="213"/>
      <c r="C145" s="213"/>
      <c r="D145" s="212"/>
      <c r="E145" s="212"/>
      <c r="F145" s="212"/>
      <c r="G145" s="212"/>
      <c r="H145" s="216"/>
    </row>
    <row r="146" spans="1:8" ht="14.25" x14ac:dyDescent="0.2">
      <c r="A146" s="213"/>
      <c r="B146" s="213"/>
      <c r="C146" s="213"/>
      <c r="D146" s="212"/>
      <c r="E146" s="212"/>
      <c r="F146" s="212"/>
      <c r="G146" s="212"/>
      <c r="H146" s="216"/>
    </row>
    <row r="147" spans="1:8" ht="14.25" x14ac:dyDescent="0.2">
      <c r="A147" s="213"/>
      <c r="B147" s="213"/>
      <c r="C147" s="213"/>
      <c r="D147" s="212"/>
      <c r="E147" s="212"/>
      <c r="F147" s="212"/>
      <c r="G147" s="212"/>
      <c r="H147" s="216"/>
    </row>
    <row r="148" spans="1:8" ht="14.25" x14ac:dyDescent="0.2">
      <c r="A148" s="213"/>
      <c r="B148" s="213"/>
      <c r="C148" s="213"/>
      <c r="D148" s="212"/>
      <c r="E148" s="212"/>
      <c r="F148" s="212"/>
      <c r="G148" s="212"/>
      <c r="H148" s="216"/>
    </row>
    <row r="149" spans="1:8" ht="14.25" x14ac:dyDescent="0.2">
      <c r="A149" s="213"/>
      <c r="B149" s="213"/>
      <c r="C149" s="213"/>
      <c r="D149" s="212"/>
      <c r="E149" s="212"/>
      <c r="F149" s="212"/>
      <c r="G149" s="212"/>
      <c r="H149" s="216"/>
    </row>
    <row r="150" spans="1:8" ht="14.25" x14ac:dyDescent="0.2">
      <c r="A150" s="213"/>
      <c r="B150" s="213"/>
      <c r="C150" s="213"/>
      <c r="D150" s="212"/>
      <c r="E150" s="212"/>
      <c r="F150" s="212"/>
      <c r="G150" s="212"/>
      <c r="H150" s="216"/>
    </row>
    <row r="151" spans="1:8" ht="14.25" x14ac:dyDescent="0.2">
      <c r="A151" s="213"/>
      <c r="B151" s="213"/>
      <c r="C151" s="213"/>
      <c r="D151" s="212"/>
      <c r="E151" s="212"/>
      <c r="F151" s="212"/>
      <c r="G151" s="212"/>
      <c r="H151" s="216"/>
    </row>
    <row r="152" spans="1:8" ht="14.25" x14ac:dyDescent="0.2">
      <c r="A152" s="213"/>
      <c r="B152" s="213"/>
      <c r="C152" s="213"/>
      <c r="D152" s="212"/>
      <c r="E152" s="212"/>
      <c r="F152" s="212"/>
      <c r="G152" s="212"/>
      <c r="H152" s="216"/>
    </row>
    <row r="153" spans="1:8" ht="14.25" x14ac:dyDescent="0.2">
      <c r="A153" s="213"/>
      <c r="B153" s="213"/>
      <c r="C153" s="213"/>
      <c r="D153" s="212"/>
      <c r="E153" s="212"/>
      <c r="F153" s="212"/>
      <c r="G153" s="212"/>
      <c r="H153" s="216"/>
    </row>
    <row r="154" spans="1:8" ht="14.25" x14ac:dyDescent="0.2">
      <c r="A154" s="213"/>
      <c r="B154" s="213"/>
      <c r="C154" s="213"/>
      <c r="D154" s="212"/>
      <c r="E154" s="212"/>
      <c r="F154" s="212"/>
      <c r="G154" s="212"/>
      <c r="H154" s="216"/>
    </row>
    <row r="155" spans="1:8" ht="14.25" x14ac:dyDescent="0.2">
      <c r="A155" s="213"/>
      <c r="B155" s="213"/>
      <c r="C155" s="213"/>
      <c r="D155" s="212"/>
      <c r="E155" s="212"/>
      <c r="F155" s="212"/>
      <c r="G155" s="212"/>
      <c r="H155" s="216"/>
    </row>
    <row r="156" spans="1:8" ht="14.25" x14ac:dyDescent="0.2">
      <c r="A156" s="213"/>
      <c r="B156" s="213"/>
      <c r="C156" s="213"/>
      <c r="D156" s="212"/>
      <c r="E156" s="212"/>
      <c r="F156" s="212"/>
      <c r="G156" s="212"/>
      <c r="H156" s="216"/>
    </row>
    <row r="157" spans="1:8" ht="14.25" x14ac:dyDescent="0.2">
      <c r="A157" s="213"/>
      <c r="B157" s="213"/>
      <c r="C157" s="213"/>
      <c r="D157" s="212"/>
      <c r="E157" s="212"/>
      <c r="F157" s="212"/>
      <c r="G157" s="212"/>
      <c r="H157" s="216"/>
    </row>
    <row r="158" spans="1:8" ht="14.25" x14ac:dyDescent="0.2">
      <c r="A158" s="213"/>
      <c r="B158" s="213"/>
      <c r="C158" s="213"/>
      <c r="D158" s="212"/>
      <c r="E158" s="212"/>
      <c r="F158" s="212"/>
      <c r="G158" s="212"/>
      <c r="H158" s="216"/>
    </row>
    <row r="159" spans="1:8" ht="14.25" x14ac:dyDescent="0.2">
      <c r="A159" s="213"/>
      <c r="B159" s="213"/>
      <c r="C159" s="213"/>
      <c r="D159" s="212"/>
      <c r="E159" s="212"/>
      <c r="F159" s="212"/>
      <c r="G159" s="212"/>
      <c r="H159" s="216"/>
    </row>
    <row r="160" spans="1:8" ht="14.25" x14ac:dyDescent="0.2">
      <c r="A160" s="213"/>
      <c r="B160" s="213"/>
      <c r="C160" s="213"/>
      <c r="D160" s="212"/>
      <c r="E160" s="212"/>
      <c r="F160" s="212"/>
      <c r="G160" s="212"/>
      <c r="H160" s="216"/>
    </row>
    <row r="161" spans="1:8" ht="14.25" x14ac:dyDescent="0.2">
      <c r="A161" s="213"/>
      <c r="B161" s="213"/>
      <c r="C161" s="213"/>
      <c r="D161" s="212"/>
      <c r="E161" s="212"/>
      <c r="F161" s="212"/>
      <c r="G161" s="212"/>
      <c r="H161" s="216"/>
    </row>
    <row r="162" spans="1:8" ht="14.25" x14ac:dyDescent="0.2">
      <c r="A162" s="213"/>
      <c r="B162" s="213"/>
      <c r="C162" s="213"/>
      <c r="D162" s="212"/>
      <c r="E162" s="212"/>
      <c r="F162" s="212"/>
      <c r="G162" s="212"/>
      <c r="H162" s="216"/>
    </row>
    <row r="163" spans="1:8" ht="14.25" x14ac:dyDescent="0.2">
      <c r="A163" s="213"/>
      <c r="B163" s="213"/>
      <c r="C163" s="213"/>
      <c r="D163" s="212"/>
      <c r="E163" s="212"/>
      <c r="F163" s="212"/>
      <c r="G163" s="212"/>
      <c r="H163" s="216"/>
    </row>
    <row r="164" spans="1:8" ht="14.25" x14ac:dyDescent="0.2">
      <c r="A164" s="213"/>
      <c r="B164" s="213"/>
      <c r="C164" s="213"/>
      <c r="D164" s="212"/>
      <c r="E164" s="212"/>
      <c r="F164" s="212"/>
      <c r="G164" s="212"/>
      <c r="H164" s="216"/>
    </row>
    <row r="165" spans="1:8" ht="14.25" x14ac:dyDescent="0.2">
      <c r="A165" s="213"/>
      <c r="B165" s="213"/>
      <c r="C165" s="213"/>
      <c r="D165" s="212"/>
      <c r="E165" s="212"/>
      <c r="F165" s="212"/>
      <c r="G165" s="212"/>
      <c r="H165" s="216"/>
    </row>
    <row r="166" spans="1:8" ht="14.25" x14ac:dyDescent="0.2">
      <c r="A166" s="213"/>
      <c r="B166" s="213"/>
      <c r="C166" s="213"/>
      <c r="D166" s="212"/>
      <c r="E166" s="212"/>
      <c r="F166" s="212"/>
      <c r="G166" s="212"/>
      <c r="H166" s="216"/>
    </row>
    <row r="167" spans="1:8" ht="14.25" x14ac:dyDescent="0.2">
      <c r="A167" s="213"/>
      <c r="B167" s="213"/>
      <c r="C167" s="213"/>
      <c r="D167" s="212"/>
      <c r="E167" s="212"/>
      <c r="F167" s="212"/>
      <c r="G167" s="212"/>
      <c r="H167" s="216"/>
    </row>
    <row r="168" spans="1:8" ht="14.25" x14ac:dyDescent="0.2">
      <c r="A168" s="213"/>
      <c r="B168" s="213"/>
      <c r="C168" s="213"/>
      <c r="D168" s="212"/>
      <c r="E168" s="212"/>
      <c r="F168" s="212"/>
      <c r="G168" s="212"/>
      <c r="H168" s="216"/>
    </row>
    <row r="169" spans="1:8" ht="14.25" x14ac:dyDescent="0.2">
      <c r="A169" s="213"/>
      <c r="B169" s="213"/>
      <c r="C169" s="213"/>
      <c r="D169" s="212"/>
      <c r="E169" s="212"/>
      <c r="F169" s="212"/>
      <c r="G169" s="212"/>
      <c r="H169" s="216"/>
    </row>
    <row r="170" spans="1:8" ht="14.25" x14ac:dyDescent="0.2">
      <c r="A170" s="213"/>
      <c r="B170" s="213"/>
      <c r="C170" s="213"/>
      <c r="D170" s="212"/>
      <c r="E170" s="212"/>
      <c r="F170" s="212"/>
      <c r="G170" s="212"/>
      <c r="H170" s="216"/>
    </row>
    <row r="171" spans="1:8" ht="14.25" x14ac:dyDescent="0.2">
      <c r="A171" s="213"/>
      <c r="B171" s="213"/>
      <c r="C171" s="213"/>
      <c r="D171" s="212"/>
      <c r="E171" s="212"/>
      <c r="F171" s="212"/>
      <c r="G171" s="212"/>
      <c r="H171" s="216"/>
    </row>
    <row r="172" spans="1:8" ht="14.25" x14ac:dyDescent="0.2">
      <c r="A172" s="213"/>
      <c r="B172" s="213"/>
      <c r="C172" s="213"/>
      <c r="D172" s="212"/>
      <c r="E172" s="212"/>
      <c r="F172" s="212"/>
      <c r="G172" s="212"/>
      <c r="H172" s="216"/>
    </row>
    <row r="173" spans="1:8" ht="14.25" x14ac:dyDescent="0.2">
      <c r="A173" s="213"/>
      <c r="B173" s="213"/>
      <c r="C173" s="213"/>
      <c r="D173" s="212"/>
      <c r="E173" s="212"/>
      <c r="F173" s="212"/>
      <c r="G173" s="212"/>
      <c r="H173" s="216"/>
    </row>
    <row r="174" spans="1:8" ht="14.25" x14ac:dyDescent="0.2">
      <c r="A174" s="213"/>
      <c r="B174" s="213"/>
      <c r="C174" s="213"/>
      <c r="D174" s="212"/>
      <c r="E174" s="212"/>
      <c r="F174" s="212"/>
      <c r="G174" s="212"/>
      <c r="H174" s="216"/>
    </row>
    <row r="175" spans="1:8" ht="14.25" x14ac:dyDescent="0.2">
      <c r="A175" s="213"/>
      <c r="B175" s="213"/>
      <c r="C175" s="213"/>
      <c r="D175" s="212"/>
      <c r="E175" s="212"/>
      <c r="F175" s="212"/>
      <c r="G175" s="212"/>
      <c r="H175" s="216"/>
    </row>
    <row r="176" spans="1:8" ht="14.25" x14ac:dyDescent="0.2">
      <c r="A176" s="213"/>
      <c r="B176" s="213"/>
      <c r="C176" s="213"/>
      <c r="D176" s="212"/>
      <c r="E176" s="212"/>
      <c r="F176" s="212"/>
      <c r="G176" s="212"/>
      <c r="H176" s="216"/>
    </row>
    <row r="177" spans="1:8" ht="14.25" x14ac:dyDescent="0.2">
      <c r="A177" s="213"/>
      <c r="B177" s="213"/>
      <c r="C177" s="213"/>
      <c r="D177" s="212"/>
      <c r="E177" s="212"/>
      <c r="F177" s="212"/>
      <c r="G177" s="212"/>
      <c r="H177" s="216"/>
    </row>
    <row r="178" spans="1:8" ht="14.25" x14ac:dyDescent="0.2">
      <c r="A178" s="213"/>
      <c r="B178" s="213"/>
      <c r="C178" s="213"/>
      <c r="D178" s="212"/>
      <c r="E178" s="212"/>
      <c r="F178" s="212"/>
      <c r="G178" s="212"/>
      <c r="H178" s="216"/>
    </row>
    <row r="179" spans="1:8" ht="14.25" x14ac:dyDescent="0.2">
      <c r="A179" s="213"/>
      <c r="B179" s="213"/>
      <c r="C179" s="213"/>
      <c r="D179" s="212"/>
      <c r="E179" s="212"/>
      <c r="F179" s="212"/>
      <c r="G179" s="212"/>
      <c r="H179" s="216"/>
    </row>
    <row r="180" spans="1:8" ht="14.25" x14ac:dyDescent="0.2">
      <c r="A180" s="213"/>
      <c r="B180" s="213"/>
      <c r="C180" s="213"/>
      <c r="D180" s="212"/>
      <c r="E180" s="212"/>
      <c r="F180" s="212"/>
      <c r="G180" s="212"/>
      <c r="H180" s="216"/>
    </row>
    <row r="181" spans="1:8" ht="14.25" x14ac:dyDescent="0.2">
      <c r="A181" s="213"/>
      <c r="B181" s="213"/>
      <c r="C181" s="213"/>
      <c r="D181" s="212"/>
      <c r="E181" s="212"/>
      <c r="F181" s="212"/>
      <c r="G181" s="212"/>
      <c r="H181" s="216"/>
    </row>
    <row r="182" spans="1:8" ht="14.25" x14ac:dyDescent="0.2">
      <c r="A182" s="213"/>
      <c r="B182" s="213"/>
      <c r="C182" s="213"/>
      <c r="D182" s="212"/>
      <c r="E182" s="212"/>
      <c r="F182" s="212"/>
      <c r="G182" s="212"/>
      <c r="H182" s="216"/>
    </row>
    <row r="183" spans="1:8" ht="14.25" x14ac:dyDescent="0.2">
      <c r="A183" s="213"/>
      <c r="B183" s="213"/>
      <c r="C183" s="213"/>
      <c r="D183" s="212"/>
      <c r="E183" s="212"/>
      <c r="F183" s="212"/>
      <c r="G183" s="212"/>
      <c r="H183" s="216"/>
    </row>
    <row r="184" spans="1:8" ht="14.25" x14ac:dyDescent="0.2">
      <c r="A184" s="213"/>
      <c r="B184" s="213"/>
      <c r="C184" s="213"/>
      <c r="D184" s="212"/>
      <c r="E184" s="212"/>
      <c r="F184" s="212"/>
      <c r="G184" s="212"/>
      <c r="H184" s="216"/>
    </row>
    <row r="185" spans="1:8" ht="14.25" x14ac:dyDescent="0.2">
      <c r="A185" s="213"/>
      <c r="B185" s="213"/>
      <c r="C185" s="213"/>
      <c r="D185" s="212"/>
      <c r="E185" s="212"/>
      <c r="F185" s="212"/>
      <c r="G185" s="212"/>
      <c r="H185" s="216"/>
    </row>
    <row r="186" spans="1:8" ht="14.25" x14ac:dyDescent="0.2">
      <c r="A186" s="213"/>
      <c r="B186" s="213"/>
      <c r="C186" s="213"/>
      <c r="D186" s="212"/>
      <c r="E186" s="212"/>
      <c r="F186" s="212"/>
      <c r="G186" s="212"/>
      <c r="H186" s="216"/>
    </row>
    <row r="187" spans="1:8" ht="14.25" x14ac:dyDescent="0.2">
      <c r="A187" s="213"/>
      <c r="B187" s="213"/>
      <c r="C187" s="213"/>
      <c r="D187" s="212"/>
      <c r="E187" s="212"/>
      <c r="F187" s="212"/>
      <c r="G187" s="212"/>
      <c r="H187" s="216"/>
    </row>
    <row r="188" spans="1:8" ht="14.25" x14ac:dyDescent="0.2">
      <c r="A188" s="213"/>
      <c r="B188" s="213"/>
      <c r="C188" s="213"/>
      <c r="D188" s="212"/>
      <c r="E188" s="212"/>
      <c r="F188" s="212"/>
      <c r="G188" s="212"/>
      <c r="H188" s="216"/>
    </row>
    <row r="189" spans="1:8" ht="14.25" x14ac:dyDescent="0.2">
      <c r="A189" s="213"/>
      <c r="B189" s="213"/>
      <c r="C189" s="213"/>
      <c r="D189" s="212"/>
      <c r="E189" s="212"/>
      <c r="F189" s="212"/>
      <c r="G189" s="212"/>
      <c r="H189" s="216"/>
    </row>
    <row r="190" spans="1:8" ht="14.25" x14ac:dyDescent="0.2">
      <c r="A190" s="213"/>
      <c r="B190" s="213"/>
      <c r="C190" s="213"/>
      <c r="D190" s="212"/>
      <c r="E190" s="212"/>
      <c r="F190" s="212"/>
      <c r="G190" s="212"/>
      <c r="H190" s="216"/>
    </row>
    <row r="191" spans="1:8" ht="14.25" x14ac:dyDescent="0.2">
      <c r="A191" s="213"/>
      <c r="B191" s="213"/>
      <c r="C191" s="213"/>
      <c r="D191" s="212"/>
      <c r="E191" s="212"/>
      <c r="F191" s="212"/>
      <c r="G191" s="212"/>
      <c r="H191" s="216"/>
    </row>
    <row r="192" spans="1:8" ht="14.25" x14ac:dyDescent="0.2">
      <c r="A192" s="213"/>
      <c r="B192" s="213"/>
      <c r="C192" s="213"/>
      <c r="D192" s="212"/>
      <c r="E192" s="212"/>
      <c r="F192" s="212"/>
      <c r="G192" s="212"/>
      <c r="H192" s="216"/>
    </row>
    <row r="193" spans="1:8" ht="14.25" x14ac:dyDescent="0.2">
      <c r="A193" s="213"/>
      <c r="B193" s="213"/>
      <c r="C193" s="213"/>
      <c r="D193" s="212"/>
      <c r="E193" s="212"/>
      <c r="F193" s="212"/>
      <c r="G193" s="212"/>
      <c r="H193" s="216"/>
    </row>
    <row r="194" spans="1:8" ht="14.25" x14ac:dyDescent="0.2">
      <c r="A194" s="213"/>
      <c r="B194" s="213"/>
      <c r="C194" s="213"/>
      <c r="D194" s="212"/>
      <c r="E194" s="212"/>
      <c r="F194" s="212"/>
      <c r="G194" s="212"/>
      <c r="H194" s="216"/>
    </row>
    <row r="195" spans="1:8" ht="14.25" x14ac:dyDescent="0.2">
      <c r="A195" s="213"/>
      <c r="B195" s="213"/>
      <c r="C195" s="213"/>
      <c r="D195" s="212"/>
      <c r="E195" s="212"/>
      <c r="F195" s="212"/>
      <c r="G195" s="212"/>
      <c r="H195" s="216"/>
    </row>
    <row r="196" spans="1:8" ht="14.25" x14ac:dyDescent="0.2">
      <c r="A196" s="213"/>
      <c r="B196" s="213"/>
      <c r="C196" s="213"/>
      <c r="D196" s="212"/>
      <c r="E196" s="212"/>
      <c r="F196" s="212"/>
      <c r="G196" s="212"/>
      <c r="H196" s="216"/>
    </row>
    <row r="197" spans="1:8" ht="14.25" x14ac:dyDescent="0.2">
      <c r="A197" s="213"/>
      <c r="B197" s="213"/>
      <c r="C197" s="213"/>
      <c r="D197" s="212"/>
      <c r="E197" s="212"/>
      <c r="F197" s="212"/>
      <c r="G197" s="212"/>
      <c r="H197" s="216"/>
    </row>
    <row r="198" spans="1:8" ht="14.25" x14ac:dyDescent="0.2">
      <c r="A198" s="213"/>
      <c r="B198" s="213"/>
      <c r="C198" s="213"/>
      <c r="D198" s="212"/>
      <c r="E198" s="212"/>
      <c r="F198" s="212"/>
      <c r="G198" s="212"/>
      <c r="H198" s="216"/>
    </row>
    <row r="199" spans="1:8" ht="14.25" x14ac:dyDescent="0.2">
      <c r="A199" s="213"/>
      <c r="B199" s="213"/>
      <c r="C199" s="213"/>
      <c r="D199" s="212"/>
      <c r="E199" s="212"/>
      <c r="F199" s="212"/>
      <c r="G199" s="212"/>
      <c r="H199" s="216"/>
    </row>
    <row r="200" spans="1:8" ht="14.25" x14ac:dyDescent="0.2">
      <c r="A200" s="213"/>
      <c r="B200" s="213"/>
      <c r="C200" s="213"/>
      <c r="D200" s="212"/>
      <c r="E200" s="212"/>
      <c r="F200" s="212"/>
      <c r="G200" s="212"/>
      <c r="H200" s="216"/>
    </row>
    <row r="201" spans="1:8" ht="14.25" x14ac:dyDescent="0.2">
      <c r="A201" s="213"/>
      <c r="B201" s="213"/>
      <c r="C201" s="213"/>
      <c r="D201" s="212"/>
      <c r="E201" s="212"/>
      <c r="F201" s="212"/>
      <c r="G201" s="212"/>
      <c r="H201" s="216"/>
    </row>
    <row r="202" spans="1:8" ht="14.25" x14ac:dyDescent="0.2">
      <c r="A202" s="213"/>
      <c r="B202" s="213"/>
      <c r="C202" s="213"/>
      <c r="D202" s="212"/>
      <c r="E202" s="212"/>
      <c r="F202" s="212"/>
      <c r="G202" s="212"/>
      <c r="H202" s="216"/>
    </row>
    <row r="203" spans="1:8" ht="14.25" x14ac:dyDescent="0.2">
      <c r="A203" s="213"/>
      <c r="B203" s="213"/>
      <c r="C203" s="213"/>
      <c r="D203" s="212"/>
      <c r="E203" s="212"/>
      <c r="F203" s="212"/>
      <c r="G203" s="212"/>
      <c r="H203" s="216"/>
    </row>
    <row r="204" spans="1:8" ht="14.25" x14ac:dyDescent="0.2">
      <c r="A204" s="213"/>
      <c r="B204" s="213"/>
      <c r="C204" s="213"/>
      <c r="D204" s="212"/>
      <c r="E204" s="212"/>
      <c r="F204" s="212"/>
      <c r="G204" s="212"/>
      <c r="H204" s="216"/>
    </row>
    <row r="205" spans="1:8" ht="14.25" x14ac:dyDescent="0.2">
      <c r="A205" s="213"/>
      <c r="B205" s="213"/>
      <c r="C205" s="213"/>
      <c r="D205" s="212"/>
      <c r="E205" s="212"/>
      <c r="F205" s="212"/>
      <c r="G205" s="212"/>
      <c r="H205" s="216"/>
    </row>
    <row r="206" spans="1:8" ht="14.25" x14ac:dyDescent="0.2">
      <c r="A206" s="213"/>
      <c r="B206" s="213"/>
      <c r="C206" s="213"/>
      <c r="D206" s="212"/>
      <c r="E206" s="212"/>
      <c r="F206" s="212"/>
      <c r="G206" s="212"/>
      <c r="H206" s="216"/>
    </row>
    <row r="207" spans="1:8" ht="14.25" x14ac:dyDescent="0.2">
      <c r="A207" s="213"/>
      <c r="B207" s="213"/>
      <c r="C207" s="213"/>
      <c r="D207" s="212"/>
      <c r="E207" s="212"/>
      <c r="F207" s="212"/>
      <c r="G207" s="212"/>
      <c r="H207" s="216"/>
    </row>
    <row r="208" spans="1:8" ht="14.25" x14ac:dyDescent="0.2">
      <c r="A208" s="213"/>
      <c r="B208" s="213"/>
      <c r="C208" s="213"/>
      <c r="D208" s="212"/>
      <c r="E208" s="212"/>
      <c r="F208" s="212"/>
      <c r="G208" s="212"/>
      <c r="H208" s="216"/>
    </row>
    <row r="209" spans="1:8" ht="14.25" x14ac:dyDescent="0.2">
      <c r="A209" s="213"/>
      <c r="B209" s="213"/>
      <c r="C209" s="213"/>
      <c r="D209" s="212"/>
      <c r="E209" s="212"/>
      <c r="F209" s="212"/>
      <c r="G209" s="212"/>
      <c r="H209" s="216"/>
    </row>
    <row r="210" spans="1:8" ht="14.25" x14ac:dyDescent="0.2">
      <c r="A210" s="213"/>
      <c r="B210" s="213"/>
      <c r="C210" s="213"/>
      <c r="D210" s="212"/>
      <c r="E210" s="212"/>
      <c r="F210" s="212"/>
      <c r="G210" s="212"/>
      <c r="H210" s="216"/>
    </row>
    <row r="211" spans="1:8" ht="14.25" x14ac:dyDescent="0.2">
      <c r="A211" s="213"/>
      <c r="B211" s="213"/>
      <c r="C211" s="213"/>
      <c r="D211" s="212"/>
      <c r="E211" s="212"/>
      <c r="F211" s="212"/>
      <c r="G211" s="212"/>
      <c r="H211" s="216"/>
    </row>
    <row r="212" spans="1:8" ht="14.25" x14ac:dyDescent="0.2">
      <c r="A212" s="213"/>
      <c r="B212" s="213"/>
      <c r="C212" s="213"/>
      <c r="D212" s="212"/>
      <c r="E212" s="212"/>
      <c r="F212" s="212"/>
      <c r="G212" s="212"/>
      <c r="H212" s="216"/>
    </row>
    <row r="213" spans="1:8" ht="14.25" x14ac:dyDescent="0.2">
      <c r="A213" s="213"/>
      <c r="B213" s="213"/>
      <c r="C213" s="213"/>
      <c r="D213" s="212"/>
      <c r="E213" s="212"/>
      <c r="F213" s="212"/>
      <c r="G213" s="212"/>
      <c r="H213" s="216"/>
    </row>
    <row r="214" spans="1:8" ht="14.25" x14ac:dyDescent="0.2">
      <c r="A214" s="213"/>
      <c r="B214" s="213"/>
      <c r="C214" s="213"/>
      <c r="D214" s="212"/>
      <c r="E214" s="212"/>
      <c r="F214" s="212"/>
      <c r="G214" s="212"/>
      <c r="H214" s="216"/>
    </row>
    <row r="215" spans="1:8" ht="14.25" x14ac:dyDescent="0.2">
      <c r="A215" s="213"/>
      <c r="B215" s="213"/>
      <c r="C215" s="213"/>
      <c r="D215" s="212"/>
      <c r="E215" s="212"/>
      <c r="F215" s="212"/>
      <c r="G215" s="212"/>
      <c r="H215" s="216"/>
    </row>
    <row r="216" spans="1:8" ht="14.25" x14ac:dyDescent="0.2">
      <c r="A216" s="213"/>
      <c r="B216" s="213"/>
      <c r="C216" s="213"/>
      <c r="D216" s="212"/>
      <c r="E216" s="212"/>
      <c r="F216" s="212"/>
      <c r="G216" s="212"/>
      <c r="H216" s="216"/>
    </row>
    <row r="217" spans="1:8" ht="14.25" x14ac:dyDescent="0.2">
      <c r="A217" s="213"/>
      <c r="B217" s="213"/>
      <c r="C217" s="213"/>
      <c r="D217" s="212"/>
      <c r="E217" s="212"/>
      <c r="F217" s="212"/>
      <c r="G217" s="212"/>
      <c r="H217" s="216"/>
    </row>
    <row r="218" spans="1:8" ht="14.25" x14ac:dyDescent="0.2">
      <c r="A218" s="213"/>
      <c r="B218" s="213"/>
      <c r="C218" s="213"/>
      <c r="D218" s="212"/>
      <c r="E218" s="212"/>
      <c r="F218" s="212"/>
      <c r="G218" s="212"/>
      <c r="H218" s="216"/>
    </row>
    <row r="219" spans="1:8" ht="14.25" x14ac:dyDescent="0.2">
      <c r="A219" s="213"/>
      <c r="B219" s="213"/>
      <c r="C219" s="213"/>
      <c r="D219" s="212"/>
      <c r="E219" s="212"/>
      <c r="F219" s="212"/>
      <c r="G219" s="212"/>
      <c r="H219" s="216"/>
    </row>
    <row r="220" spans="1:8" ht="14.25" x14ac:dyDescent="0.2">
      <c r="A220" s="213"/>
      <c r="B220" s="213"/>
      <c r="C220" s="213"/>
      <c r="D220" s="212"/>
      <c r="E220" s="212"/>
      <c r="F220" s="212"/>
      <c r="G220" s="212"/>
      <c r="H220" s="216"/>
    </row>
    <row r="221" spans="1:8" ht="14.25" x14ac:dyDescent="0.2">
      <c r="A221" s="213"/>
      <c r="B221" s="213"/>
      <c r="C221" s="213"/>
      <c r="D221" s="212"/>
      <c r="E221" s="212"/>
      <c r="F221" s="212"/>
      <c r="G221" s="212"/>
      <c r="H221" s="216"/>
    </row>
    <row r="222" spans="1:8" ht="14.25" x14ac:dyDescent="0.2">
      <c r="A222" s="213"/>
      <c r="B222" s="213"/>
      <c r="C222" s="213"/>
      <c r="D222" s="212"/>
      <c r="E222" s="212"/>
      <c r="F222" s="212"/>
      <c r="G222" s="212"/>
      <c r="H222" s="216"/>
    </row>
    <row r="223" spans="1:8" ht="14.25" x14ac:dyDescent="0.2">
      <c r="A223" s="213"/>
      <c r="B223" s="213"/>
      <c r="C223" s="213"/>
      <c r="D223" s="212"/>
      <c r="E223" s="212"/>
      <c r="F223" s="212"/>
      <c r="G223" s="212"/>
      <c r="H223" s="216"/>
    </row>
    <row r="224" spans="1:8" ht="14.25" x14ac:dyDescent="0.2">
      <c r="A224" s="213"/>
      <c r="B224" s="213"/>
      <c r="C224" s="213"/>
      <c r="D224" s="212"/>
      <c r="E224" s="212"/>
      <c r="F224" s="212"/>
      <c r="G224" s="212"/>
      <c r="H224" s="216"/>
    </row>
    <row r="225" spans="1:8" ht="14.25" x14ac:dyDescent="0.2">
      <c r="A225" s="213"/>
      <c r="B225" s="213"/>
      <c r="C225" s="213"/>
      <c r="D225" s="212"/>
      <c r="E225" s="212"/>
      <c r="F225" s="212"/>
      <c r="G225" s="212"/>
      <c r="H225" s="216"/>
    </row>
    <row r="226" spans="1:8" ht="14.25" x14ac:dyDescent="0.2">
      <c r="A226" s="213"/>
      <c r="B226" s="213"/>
      <c r="C226" s="213"/>
      <c r="D226" s="212"/>
      <c r="E226" s="212"/>
      <c r="F226" s="212"/>
      <c r="G226" s="212"/>
      <c r="H226" s="216"/>
    </row>
    <row r="227" spans="1:8" ht="14.25" x14ac:dyDescent="0.2">
      <c r="A227" s="213"/>
      <c r="B227" s="213"/>
      <c r="C227" s="213"/>
      <c r="D227" s="212"/>
      <c r="E227" s="212"/>
      <c r="F227" s="212"/>
      <c r="G227" s="212"/>
      <c r="H227" s="216"/>
    </row>
    <row r="228" spans="1:8" ht="14.25" x14ac:dyDescent="0.2">
      <c r="A228" s="213"/>
      <c r="B228" s="213"/>
      <c r="C228" s="213"/>
      <c r="D228" s="212"/>
      <c r="E228" s="212"/>
      <c r="F228" s="212"/>
      <c r="G228" s="212"/>
      <c r="H228" s="216"/>
    </row>
    <row r="229" spans="1:8" ht="14.25" x14ac:dyDescent="0.2">
      <c r="A229" s="213"/>
      <c r="B229" s="213"/>
      <c r="C229" s="213"/>
      <c r="D229" s="212"/>
      <c r="E229" s="212"/>
      <c r="F229" s="212"/>
      <c r="G229" s="212"/>
      <c r="H229" s="216"/>
    </row>
    <row r="230" spans="1:8" ht="14.25" x14ac:dyDescent="0.2">
      <c r="A230" s="213"/>
      <c r="B230" s="213"/>
      <c r="C230" s="213"/>
      <c r="D230" s="212"/>
      <c r="E230" s="212"/>
      <c r="F230" s="212"/>
      <c r="G230" s="212"/>
      <c r="H230" s="216"/>
    </row>
    <row r="231" spans="1:8" ht="14.25" x14ac:dyDescent="0.2">
      <c r="A231" s="213"/>
      <c r="B231" s="213"/>
      <c r="C231" s="213"/>
      <c r="D231" s="212"/>
      <c r="E231" s="212"/>
      <c r="F231" s="212"/>
      <c r="G231" s="212"/>
      <c r="H231" s="216"/>
    </row>
    <row r="232" spans="1:8" ht="14.25" x14ac:dyDescent="0.2">
      <c r="A232" s="213"/>
      <c r="B232" s="213"/>
      <c r="C232" s="213"/>
      <c r="D232" s="212"/>
      <c r="E232" s="212"/>
      <c r="F232" s="212"/>
      <c r="G232" s="212"/>
      <c r="H232" s="216"/>
    </row>
    <row r="233" spans="1:8" ht="14.25" x14ac:dyDescent="0.2">
      <c r="A233" s="213"/>
      <c r="B233" s="213"/>
      <c r="C233" s="213"/>
      <c r="D233" s="212"/>
      <c r="E233" s="212"/>
      <c r="F233" s="212"/>
      <c r="G233" s="212"/>
      <c r="H233" s="216"/>
    </row>
    <row r="234" spans="1:8" ht="14.25" x14ac:dyDescent="0.2">
      <c r="A234" s="213"/>
      <c r="B234" s="213"/>
      <c r="C234" s="213"/>
      <c r="D234" s="212"/>
      <c r="E234" s="212"/>
      <c r="F234" s="212"/>
      <c r="G234" s="212"/>
      <c r="H234" s="216"/>
    </row>
    <row r="235" spans="1:8" ht="14.25" x14ac:dyDescent="0.2">
      <c r="A235" s="213"/>
      <c r="B235" s="213"/>
      <c r="C235" s="213"/>
      <c r="D235" s="212"/>
      <c r="E235" s="212"/>
      <c r="F235" s="212"/>
      <c r="G235" s="212"/>
      <c r="H235" s="216"/>
    </row>
    <row r="236" spans="1:8" ht="14.25" x14ac:dyDescent="0.2">
      <c r="A236" s="213"/>
      <c r="B236" s="213"/>
      <c r="C236" s="213"/>
      <c r="D236" s="212"/>
      <c r="E236" s="212"/>
      <c r="F236" s="212"/>
      <c r="G236" s="212"/>
      <c r="H236" s="216"/>
    </row>
    <row r="237" spans="1:8" ht="14.25" x14ac:dyDescent="0.2">
      <c r="A237" s="213"/>
      <c r="B237" s="213"/>
      <c r="C237" s="213"/>
      <c r="D237" s="212"/>
      <c r="E237" s="212"/>
      <c r="F237" s="212"/>
      <c r="G237" s="212"/>
      <c r="H237" s="216"/>
    </row>
    <row r="238" spans="1:8" ht="14.25" x14ac:dyDescent="0.2">
      <c r="A238" s="213"/>
      <c r="B238" s="213"/>
      <c r="C238" s="213"/>
      <c r="D238" s="212"/>
      <c r="E238" s="212"/>
      <c r="F238" s="212"/>
      <c r="G238" s="212"/>
      <c r="H238" s="216"/>
    </row>
    <row r="239" spans="1:8" ht="14.25" x14ac:dyDescent="0.2">
      <c r="A239" s="213"/>
      <c r="B239" s="213"/>
      <c r="C239" s="213"/>
      <c r="D239" s="212"/>
      <c r="E239" s="212"/>
      <c r="F239" s="212"/>
      <c r="G239" s="212"/>
      <c r="H239" s="216"/>
    </row>
    <row r="240" spans="1:8" ht="14.25" x14ac:dyDescent="0.2">
      <c r="A240" s="213"/>
      <c r="B240" s="213"/>
      <c r="C240" s="213"/>
      <c r="D240" s="212"/>
      <c r="E240" s="212"/>
      <c r="F240" s="212"/>
      <c r="G240" s="212"/>
      <c r="H240" s="216"/>
    </row>
    <row r="241" spans="1:8" ht="14.25" x14ac:dyDescent="0.2">
      <c r="A241" s="213"/>
      <c r="B241" s="213"/>
      <c r="C241" s="213"/>
      <c r="D241" s="212"/>
      <c r="E241" s="212"/>
      <c r="F241" s="212"/>
      <c r="G241" s="212"/>
      <c r="H241" s="216"/>
    </row>
    <row r="242" spans="1:8" ht="14.25" x14ac:dyDescent="0.2">
      <c r="A242" s="213"/>
      <c r="B242" s="213"/>
      <c r="C242" s="213"/>
      <c r="D242" s="212"/>
      <c r="E242" s="212"/>
      <c r="F242" s="212"/>
      <c r="G242" s="212"/>
      <c r="H242" s="216"/>
    </row>
    <row r="243" spans="1:8" ht="14.25" x14ac:dyDescent="0.2">
      <c r="A243" s="213"/>
      <c r="B243" s="213"/>
      <c r="C243" s="213"/>
      <c r="D243" s="212"/>
      <c r="E243" s="212"/>
      <c r="F243" s="212"/>
      <c r="G243" s="212"/>
      <c r="H243" s="216"/>
    </row>
    <row r="244" spans="1:8" ht="14.25" x14ac:dyDescent="0.2">
      <c r="A244" s="213"/>
      <c r="B244" s="213"/>
      <c r="C244" s="213"/>
      <c r="D244" s="212"/>
      <c r="E244" s="212"/>
      <c r="F244" s="212"/>
      <c r="G244" s="212"/>
      <c r="H244" s="216"/>
    </row>
    <row r="245" spans="1:8" ht="14.25" x14ac:dyDescent="0.2">
      <c r="A245" s="213"/>
      <c r="B245" s="213"/>
      <c r="C245" s="213"/>
      <c r="D245" s="212"/>
      <c r="E245" s="212"/>
      <c r="F245" s="212"/>
      <c r="G245" s="212"/>
      <c r="H245" s="216"/>
    </row>
    <row r="246" spans="1:8" ht="14.25" x14ac:dyDescent="0.2">
      <c r="A246" s="213"/>
      <c r="B246" s="213"/>
      <c r="C246" s="213"/>
      <c r="D246" s="212"/>
      <c r="E246" s="212"/>
      <c r="F246" s="212"/>
      <c r="G246" s="212"/>
      <c r="H246" s="216"/>
    </row>
    <row r="247" spans="1:8" ht="14.25" x14ac:dyDescent="0.2">
      <c r="A247" s="213"/>
      <c r="B247" s="213"/>
      <c r="C247" s="213"/>
      <c r="D247" s="212"/>
      <c r="E247" s="212"/>
      <c r="F247" s="212"/>
      <c r="G247" s="212"/>
      <c r="H247" s="216"/>
    </row>
    <row r="248" spans="1:8" ht="14.25" x14ac:dyDescent="0.2">
      <c r="A248" s="213"/>
      <c r="B248" s="213"/>
      <c r="C248" s="213"/>
      <c r="D248" s="212"/>
      <c r="E248" s="212"/>
      <c r="F248" s="212"/>
      <c r="G248" s="212"/>
      <c r="H248" s="216"/>
    </row>
    <row r="249" spans="1:8" ht="14.25" x14ac:dyDescent="0.2">
      <c r="A249" s="213"/>
      <c r="B249" s="213"/>
      <c r="C249" s="213"/>
      <c r="D249" s="212"/>
      <c r="E249" s="212"/>
      <c r="F249" s="212"/>
      <c r="G249" s="212"/>
      <c r="H249" s="216"/>
    </row>
    <row r="250" spans="1:8" ht="14.25" x14ac:dyDescent="0.2">
      <c r="A250" s="213"/>
      <c r="B250" s="213"/>
      <c r="C250" s="213"/>
      <c r="D250" s="212"/>
      <c r="E250" s="212"/>
      <c r="F250" s="212"/>
      <c r="G250" s="212"/>
      <c r="H250" s="216"/>
    </row>
    <row r="251" spans="1:8" ht="14.25" x14ac:dyDescent="0.2">
      <c r="A251" s="213"/>
      <c r="B251" s="213"/>
      <c r="C251" s="213"/>
      <c r="D251" s="212"/>
      <c r="E251" s="212"/>
      <c r="F251" s="212"/>
      <c r="G251" s="212"/>
      <c r="H251" s="216"/>
    </row>
    <row r="252" spans="1:8" x14ac:dyDescent="0.25">
      <c r="A252" s="213"/>
      <c r="B252" s="213"/>
      <c r="C252" s="213"/>
      <c r="D252" s="212"/>
      <c r="E252" s="212"/>
      <c r="F252" s="212"/>
      <c r="G252" s="212"/>
    </row>
    <row r="253" spans="1:8" x14ac:dyDescent="0.25">
      <c r="A253" s="213"/>
      <c r="B253" s="213"/>
      <c r="C253" s="213"/>
      <c r="D253" s="212"/>
      <c r="E253" s="212"/>
      <c r="F253" s="212"/>
      <c r="G253" s="212"/>
    </row>
    <row r="254" spans="1:8" s="182" customFormat="1" x14ac:dyDescent="0.25">
      <c r="A254" s="213"/>
      <c r="B254" s="213"/>
      <c r="C254" s="213"/>
      <c r="D254" s="212"/>
      <c r="E254" s="212"/>
      <c r="F254" s="212"/>
      <c r="G254" s="212"/>
      <c r="H254" s="215"/>
    </row>
    <row r="255" spans="1:8" ht="14.25" x14ac:dyDescent="0.2">
      <c r="A255" s="213"/>
      <c r="B255" s="213"/>
      <c r="C255" s="213"/>
      <c r="D255" s="212"/>
      <c r="E255" s="212"/>
      <c r="F255" s="212"/>
      <c r="G255" s="212"/>
      <c r="H255" s="214"/>
    </row>
    <row r="256" spans="1:8" ht="14.25" x14ac:dyDescent="0.2">
      <c r="A256" s="213"/>
      <c r="B256" s="213"/>
      <c r="C256" s="213"/>
      <c r="D256" s="212"/>
      <c r="E256" s="212"/>
      <c r="F256" s="212"/>
      <c r="G256" s="212"/>
      <c r="H256" s="214"/>
    </row>
    <row r="257" spans="1:8" ht="14.25" x14ac:dyDescent="0.2">
      <c r="A257" s="213"/>
      <c r="B257" s="213"/>
      <c r="C257" s="213"/>
      <c r="D257" s="212"/>
      <c r="E257" s="212"/>
      <c r="F257" s="212"/>
      <c r="G257" s="212"/>
      <c r="H257" s="214"/>
    </row>
    <row r="258" spans="1:8" ht="14.25" x14ac:dyDescent="0.2">
      <c r="A258" s="213"/>
      <c r="B258" s="213"/>
      <c r="C258" s="213"/>
      <c r="D258" s="212"/>
      <c r="E258" s="212"/>
      <c r="F258" s="212"/>
      <c r="G258" s="212"/>
      <c r="H258" s="214"/>
    </row>
    <row r="259" spans="1:8" ht="14.25" x14ac:dyDescent="0.2">
      <c r="A259" s="213"/>
      <c r="B259" s="213"/>
      <c r="C259" s="213"/>
      <c r="D259" s="212"/>
      <c r="E259" s="212"/>
      <c r="F259" s="212"/>
      <c r="G259" s="212"/>
      <c r="H259" s="214"/>
    </row>
    <row r="260" spans="1:8" ht="14.25" x14ac:dyDescent="0.2">
      <c r="A260" s="213"/>
      <c r="B260" s="213"/>
      <c r="C260" s="213"/>
      <c r="D260" s="212"/>
      <c r="E260" s="212"/>
      <c r="F260" s="212"/>
      <c r="G260" s="212"/>
      <c r="H260" s="214"/>
    </row>
    <row r="261" spans="1:8" ht="14.25" x14ac:dyDescent="0.2">
      <c r="A261" s="213"/>
      <c r="B261" s="213"/>
      <c r="C261" s="213"/>
      <c r="D261" s="212"/>
      <c r="E261" s="212"/>
      <c r="F261" s="212"/>
      <c r="G261" s="212"/>
      <c r="H261" s="214"/>
    </row>
    <row r="262" spans="1:8" ht="14.25" x14ac:dyDescent="0.2">
      <c r="A262" s="213"/>
      <c r="B262" s="213"/>
      <c r="C262" s="213"/>
      <c r="D262" s="212"/>
      <c r="E262" s="212"/>
      <c r="F262" s="212"/>
      <c r="G262" s="212"/>
      <c r="H262" s="214"/>
    </row>
    <row r="263" spans="1:8" ht="14.25" x14ac:dyDescent="0.2">
      <c r="A263" s="213"/>
      <c r="B263" s="213"/>
      <c r="C263" s="213"/>
      <c r="D263" s="212"/>
      <c r="E263" s="212"/>
      <c r="F263" s="212"/>
      <c r="G263" s="212"/>
      <c r="H263" s="214"/>
    </row>
    <row r="264" spans="1:8" ht="14.25" x14ac:dyDescent="0.2">
      <c r="A264" s="213"/>
      <c r="B264" s="213"/>
      <c r="C264" s="213"/>
      <c r="D264" s="212"/>
      <c r="E264" s="212"/>
      <c r="F264" s="212"/>
      <c r="G264" s="212"/>
      <c r="H264" s="214"/>
    </row>
    <row r="265" spans="1:8" ht="14.25" x14ac:dyDescent="0.2">
      <c r="A265" s="213"/>
      <c r="B265" s="213"/>
      <c r="C265" s="213"/>
      <c r="D265" s="212"/>
      <c r="E265" s="212"/>
      <c r="F265" s="212"/>
      <c r="G265" s="212"/>
      <c r="H265" s="214"/>
    </row>
    <row r="266" spans="1:8" ht="14.25" x14ac:dyDescent="0.2">
      <c r="A266" s="213"/>
      <c r="B266" s="213"/>
      <c r="C266" s="213"/>
      <c r="D266" s="212"/>
      <c r="E266" s="212"/>
      <c r="F266" s="212"/>
      <c r="G266" s="212"/>
      <c r="H266" s="214"/>
    </row>
    <row r="267" spans="1:8" ht="14.25" x14ac:dyDescent="0.2">
      <c r="A267" s="213"/>
      <c r="B267" s="213"/>
      <c r="C267" s="213"/>
      <c r="D267" s="212"/>
      <c r="E267" s="212"/>
      <c r="F267" s="212"/>
      <c r="G267" s="212"/>
      <c r="H267" s="214"/>
    </row>
    <row r="268" spans="1:8" ht="14.25" x14ac:dyDescent="0.2">
      <c r="A268" s="213"/>
      <c r="B268" s="213"/>
      <c r="C268" s="213"/>
      <c r="D268" s="212"/>
      <c r="E268" s="212"/>
      <c r="F268" s="212"/>
      <c r="G268" s="212"/>
      <c r="H268" s="214"/>
    </row>
    <row r="269" spans="1:8" ht="14.25" x14ac:dyDescent="0.2">
      <c r="A269" s="213"/>
      <c r="B269" s="213"/>
      <c r="C269" s="213"/>
      <c r="D269" s="212"/>
      <c r="E269" s="212"/>
      <c r="F269" s="212"/>
      <c r="G269" s="212"/>
      <c r="H269" s="214"/>
    </row>
    <row r="270" spans="1:8" ht="14.25" x14ac:dyDescent="0.2">
      <c r="A270" s="213"/>
      <c r="B270" s="213"/>
      <c r="C270" s="213"/>
      <c r="D270" s="212"/>
      <c r="E270" s="212"/>
      <c r="F270" s="212"/>
      <c r="G270" s="212"/>
      <c r="H270" s="214"/>
    </row>
    <row r="271" spans="1:8" ht="14.25" x14ac:dyDescent="0.2">
      <c r="A271" s="213"/>
      <c r="B271" s="213"/>
      <c r="C271" s="213"/>
      <c r="D271" s="212"/>
      <c r="E271" s="212"/>
      <c r="F271" s="212"/>
      <c r="G271" s="212"/>
      <c r="H271" s="214"/>
    </row>
    <row r="272" spans="1:8" ht="14.25" x14ac:dyDescent="0.2">
      <c r="A272" s="213"/>
      <c r="B272" s="213"/>
      <c r="C272" s="213"/>
      <c r="D272" s="212"/>
      <c r="E272" s="212"/>
      <c r="F272" s="212"/>
      <c r="G272" s="212"/>
      <c r="H272" s="214"/>
    </row>
    <row r="273" spans="1:8" ht="14.25" x14ac:dyDescent="0.2">
      <c r="A273" s="213"/>
      <c r="B273" s="213"/>
      <c r="C273" s="213"/>
      <c r="D273" s="212"/>
      <c r="E273" s="212"/>
      <c r="F273" s="212"/>
      <c r="G273" s="212"/>
      <c r="H273" s="214"/>
    </row>
    <row r="274" spans="1:8" ht="14.25" x14ac:dyDescent="0.2">
      <c r="A274" s="213"/>
      <c r="B274" s="213"/>
      <c r="C274" s="213"/>
      <c r="D274" s="212"/>
      <c r="E274" s="212"/>
      <c r="F274" s="212"/>
      <c r="G274" s="212"/>
      <c r="H274" s="214"/>
    </row>
    <row r="275" spans="1:8" ht="14.25" x14ac:dyDescent="0.2">
      <c r="A275" s="213"/>
      <c r="B275" s="213"/>
      <c r="C275" s="213"/>
      <c r="D275" s="212"/>
      <c r="E275" s="212"/>
      <c r="F275" s="212"/>
      <c r="G275" s="212"/>
      <c r="H275" s="214"/>
    </row>
    <row r="276" spans="1:8" ht="14.25" x14ac:dyDescent="0.2">
      <c r="A276" s="213"/>
      <c r="B276" s="213"/>
      <c r="C276" s="213"/>
      <c r="D276" s="212"/>
      <c r="E276" s="212"/>
      <c r="F276" s="212"/>
      <c r="G276" s="212"/>
      <c r="H276" s="214"/>
    </row>
    <row r="277" spans="1:8" ht="14.25" x14ac:dyDescent="0.2">
      <c r="A277" s="213"/>
      <c r="B277" s="213"/>
      <c r="C277" s="213"/>
      <c r="D277" s="212"/>
      <c r="E277" s="212"/>
      <c r="F277" s="212"/>
      <c r="G277" s="212"/>
      <c r="H277" s="214"/>
    </row>
    <row r="278" spans="1:8" ht="14.25" x14ac:dyDescent="0.2">
      <c r="A278" s="213"/>
      <c r="B278" s="213"/>
      <c r="C278" s="213"/>
      <c r="D278" s="212"/>
      <c r="E278" s="212"/>
      <c r="F278" s="212"/>
      <c r="G278" s="212"/>
      <c r="H278" s="214"/>
    </row>
    <row r="279" spans="1:8" ht="14.25" x14ac:dyDescent="0.2">
      <c r="A279" s="213"/>
      <c r="B279" s="213"/>
      <c r="C279" s="213"/>
      <c r="D279" s="212"/>
      <c r="E279" s="212"/>
      <c r="F279" s="212"/>
      <c r="G279" s="212"/>
      <c r="H279" s="214"/>
    </row>
    <row r="280" spans="1:8" ht="14.25" x14ac:dyDescent="0.2">
      <c r="A280" s="213"/>
      <c r="B280" s="213"/>
      <c r="C280" s="213"/>
      <c r="D280" s="212"/>
      <c r="E280" s="212"/>
      <c r="F280" s="212"/>
      <c r="G280" s="212"/>
      <c r="H280" s="214"/>
    </row>
    <row r="281" spans="1:8" ht="14.25" x14ac:dyDescent="0.2">
      <c r="A281" s="213"/>
      <c r="B281" s="213"/>
      <c r="C281" s="213"/>
      <c r="D281" s="212"/>
      <c r="E281" s="212"/>
      <c r="F281" s="212"/>
      <c r="G281" s="212"/>
      <c r="H281" s="214"/>
    </row>
    <row r="282" spans="1:8" ht="14.25" x14ac:dyDescent="0.2">
      <c r="A282" s="213"/>
      <c r="B282" s="213"/>
      <c r="C282" s="213"/>
      <c r="D282" s="212"/>
      <c r="E282" s="212"/>
      <c r="F282" s="212"/>
      <c r="G282" s="212"/>
      <c r="H282" s="214"/>
    </row>
    <row r="283" spans="1:8" ht="14.25" x14ac:dyDescent="0.2">
      <c r="A283" s="213"/>
      <c r="B283" s="213"/>
      <c r="C283" s="213"/>
      <c r="D283" s="212"/>
      <c r="E283" s="212"/>
      <c r="F283" s="212"/>
      <c r="G283" s="212"/>
      <c r="H283" s="214"/>
    </row>
    <row r="284" spans="1:8" ht="14.25" x14ac:dyDescent="0.2">
      <c r="A284" s="213"/>
      <c r="B284" s="213"/>
      <c r="C284" s="213"/>
      <c r="D284" s="212"/>
      <c r="E284" s="212"/>
      <c r="F284" s="212"/>
      <c r="G284" s="212"/>
      <c r="H284" s="214"/>
    </row>
    <row r="285" spans="1:8" ht="14.25" x14ac:dyDescent="0.2">
      <c r="A285" s="213"/>
      <c r="B285" s="213"/>
      <c r="C285" s="213"/>
      <c r="D285" s="212"/>
      <c r="E285" s="212"/>
      <c r="F285" s="212"/>
      <c r="G285" s="212"/>
      <c r="H285" s="214"/>
    </row>
    <row r="286" spans="1:8" ht="14.25" x14ac:dyDescent="0.2">
      <c r="A286" s="213"/>
      <c r="B286" s="213"/>
      <c r="C286" s="213"/>
      <c r="D286" s="212"/>
      <c r="E286" s="212"/>
      <c r="F286" s="212"/>
      <c r="G286" s="212"/>
      <c r="H286" s="214"/>
    </row>
    <row r="287" spans="1:8" ht="14.25" x14ac:dyDescent="0.2">
      <c r="A287" s="213"/>
      <c r="B287" s="213"/>
      <c r="C287" s="213"/>
      <c r="D287" s="212"/>
      <c r="E287" s="212"/>
      <c r="F287" s="212"/>
      <c r="G287" s="212"/>
      <c r="H287" s="214"/>
    </row>
    <row r="288" spans="1:8" ht="14.25" x14ac:dyDescent="0.2">
      <c r="A288" s="213"/>
      <c r="B288" s="213"/>
      <c r="C288" s="213"/>
      <c r="D288" s="212"/>
      <c r="E288" s="212"/>
      <c r="F288" s="212"/>
      <c r="G288" s="212"/>
      <c r="H288" s="214"/>
    </row>
    <row r="289" spans="1:8" ht="14.25" x14ac:dyDescent="0.2">
      <c r="A289" s="213"/>
      <c r="B289" s="213"/>
      <c r="C289" s="213"/>
      <c r="D289" s="212"/>
      <c r="E289" s="212"/>
      <c r="F289" s="212"/>
      <c r="G289" s="212"/>
      <c r="H289" s="214"/>
    </row>
    <row r="290" spans="1:8" ht="14.25" x14ac:dyDescent="0.2">
      <c r="A290" s="213"/>
      <c r="B290" s="213"/>
      <c r="C290" s="213"/>
      <c r="D290" s="212"/>
      <c r="E290" s="212"/>
      <c r="F290" s="212"/>
      <c r="G290" s="212"/>
      <c r="H290" s="214"/>
    </row>
    <row r="291" spans="1:8" ht="14.25" x14ac:dyDescent="0.2">
      <c r="A291" s="213"/>
      <c r="B291" s="213"/>
      <c r="C291" s="213"/>
      <c r="D291" s="212"/>
      <c r="E291" s="212"/>
      <c r="F291" s="212"/>
      <c r="G291" s="212"/>
      <c r="H291" s="214"/>
    </row>
    <row r="292" spans="1:8" ht="14.25" x14ac:dyDescent="0.2">
      <c r="A292" s="213"/>
      <c r="B292" s="213"/>
      <c r="C292" s="213"/>
      <c r="D292" s="212"/>
      <c r="E292" s="212"/>
      <c r="F292" s="212"/>
      <c r="G292" s="212"/>
      <c r="H292" s="214"/>
    </row>
    <row r="293" spans="1:8" ht="14.25" x14ac:dyDescent="0.2">
      <c r="A293" s="213"/>
      <c r="B293" s="213"/>
      <c r="C293" s="213"/>
      <c r="D293" s="212"/>
      <c r="E293" s="212"/>
      <c r="F293" s="212"/>
      <c r="G293" s="212"/>
      <c r="H293" s="214"/>
    </row>
    <row r="294" spans="1:8" ht="14.25" x14ac:dyDescent="0.2">
      <c r="A294" s="213"/>
      <c r="B294" s="213"/>
      <c r="C294" s="213"/>
      <c r="D294" s="212"/>
      <c r="E294" s="212"/>
      <c r="F294" s="212"/>
      <c r="G294" s="212"/>
      <c r="H294" s="214"/>
    </row>
    <row r="295" spans="1:8" ht="14.25" x14ac:dyDescent="0.2">
      <c r="A295" s="213"/>
      <c r="B295" s="213"/>
      <c r="C295" s="213"/>
      <c r="D295" s="212"/>
      <c r="E295" s="212"/>
      <c r="F295" s="212"/>
      <c r="G295" s="212"/>
      <c r="H295" s="214"/>
    </row>
    <row r="296" spans="1:8" ht="14.25" x14ac:dyDescent="0.2">
      <c r="A296" s="213"/>
      <c r="B296" s="213"/>
      <c r="C296" s="213"/>
      <c r="D296" s="212"/>
      <c r="E296" s="212"/>
      <c r="F296" s="212"/>
      <c r="G296" s="212"/>
      <c r="H296" s="214"/>
    </row>
    <row r="297" spans="1:8" ht="14.25" x14ac:dyDescent="0.2">
      <c r="A297" s="213"/>
      <c r="B297" s="213"/>
      <c r="C297" s="213"/>
      <c r="D297" s="212"/>
      <c r="E297" s="212"/>
      <c r="F297" s="212"/>
      <c r="G297" s="212"/>
      <c r="H297" s="214"/>
    </row>
    <row r="298" spans="1:8" ht="14.25" x14ac:dyDescent="0.2">
      <c r="A298" s="213"/>
      <c r="B298" s="213"/>
      <c r="C298" s="213"/>
      <c r="D298" s="212"/>
      <c r="E298" s="212"/>
      <c r="F298" s="212"/>
      <c r="G298" s="212"/>
      <c r="H298" s="214"/>
    </row>
    <row r="299" spans="1:8" ht="14.25" x14ac:dyDescent="0.2">
      <c r="A299" s="213"/>
      <c r="B299" s="213"/>
      <c r="C299" s="213"/>
      <c r="D299" s="212"/>
      <c r="E299" s="212"/>
      <c r="F299" s="212"/>
      <c r="G299" s="212"/>
      <c r="H299" s="214"/>
    </row>
    <row r="300" spans="1:8" ht="14.25" x14ac:dyDescent="0.2">
      <c r="A300" s="213"/>
      <c r="B300" s="213"/>
      <c r="C300" s="213"/>
      <c r="D300" s="212"/>
      <c r="E300" s="212"/>
      <c r="F300" s="212"/>
      <c r="G300" s="212"/>
      <c r="H300" s="214"/>
    </row>
    <row r="301" spans="1:8" ht="14.25" x14ac:dyDescent="0.2">
      <c r="A301" s="213"/>
      <c r="B301" s="213"/>
      <c r="C301" s="213"/>
      <c r="D301" s="212"/>
      <c r="E301" s="212"/>
      <c r="F301" s="212"/>
      <c r="G301" s="212"/>
      <c r="H301" s="214"/>
    </row>
    <row r="302" spans="1:8" ht="14.25" x14ac:dyDescent="0.2">
      <c r="A302" s="213"/>
      <c r="B302" s="213"/>
      <c r="C302" s="213"/>
      <c r="D302" s="212"/>
      <c r="E302" s="212"/>
      <c r="F302" s="212"/>
      <c r="G302" s="212"/>
      <c r="H302" s="214"/>
    </row>
    <row r="303" spans="1:8" ht="14.25" x14ac:dyDescent="0.2">
      <c r="A303" s="213"/>
      <c r="B303" s="213"/>
      <c r="C303" s="213"/>
      <c r="D303" s="212"/>
      <c r="E303" s="212"/>
      <c r="F303" s="212"/>
      <c r="G303" s="212"/>
      <c r="H303" s="214"/>
    </row>
    <row r="304" spans="1:8" ht="14.25" x14ac:dyDescent="0.2">
      <c r="A304" s="213"/>
      <c r="B304" s="213"/>
      <c r="C304" s="213"/>
      <c r="D304" s="212"/>
      <c r="E304" s="212"/>
      <c r="F304" s="212"/>
      <c r="G304" s="212"/>
      <c r="H304" s="214"/>
    </row>
    <row r="305" spans="1:7" s="182" customFormat="1" x14ac:dyDescent="0.25">
      <c r="A305" s="213"/>
      <c r="B305" s="213"/>
      <c r="C305" s="213"/>
      <c r="D305" s="212"/>
      <c r="E305" s="212"/>
      <c r="F305" s="212"/>
      <c r="G305" s="212"/>
    </row>
    <row r="306" spans="1:7" s="182" customFormat="1" x14ac:dyDescent="0.25">
      <c r="A306" s="213"/>
      <c r="B306" s="213"/>
      <c r="C306" s="213"/>
      <c r="D306" s="212"/>
      <c r="E306" s="212"/>
      <c r="F306" s="212"/>
      <c r="G306" s="212"/>
    </row>
    <row r="307" spans="1:7" s="182" customFormat="1" x14ac:dyDescent="0.25">
      <c r="A307" s="213"/>
      <c r="B307" s="213"/>
      <c r="C307" s="213"/>
      <c r="D307" s="212"/>
      <c r="E307" s="212"/>
      <c r="F307" s="212"/>
      <c r="G307" s="212"/>
    </row>
    <row r="308" spans="1:7" s="182" customFormat="1" x14ac:dyDescent="0.25">
      <c r="A308" s="213"/>
      <c r="B308" s="213"/>
      <c r="C308" s="213"/>
      <c r="D308" s="212"/>
      <c r="E308" s="212"/>
      <c r="F308" s="212"/>
      <c r="G308" s="212"/>
    </row>
    <row r="309" spans="1:7" s="182" customFormat="1" x14ac:dyDescent="0.25">
      <c r="A309" s="213"/>
      <c r="B309" s="213"/>
      <c r="C309" s="213"/>
      <c r="D309" s="212"/>
      <c r="E309" s="212"/>
      <c r="F309" s="212"/>
      <c r="G309" s="212"/>
    </row>
    <row r="310" spans="1:7" s="182" customFormat="1" x14ac:dyDescent="0.25">
      <c r="A310" s="213"/>
      <c r="B310" s="213"/>
      <c r="C310" s="213"/>
      <c r="D310" s="212"/>
      <c r="E310" s="212"/>
      <c r="F310" s="212"/>
      <c r="G310" s="212"/>
    </row>
    <row r="311" spans="1:7" s="182" customFormat="1" x14ac:dyDescent="0.25">
      <c r="A311" s="213"/>
      <c r="B311" s="213"/>
      <c r="C311" s="213"/>
      <c r="D311" s="212"/>
      <c r="E311" s="212"/>
      <c r="F311" s="212"/>
      <c r="G311" s="212"/>
    </row>
    <row r="312" spans="1:7" s="182" customFormat="1" x14ac:dyDescent="0.25">
      <c r="A312" s="213"/>
      <c r="B312" s="213"/>
      <c r="C312" s="213"/>
      <c r="D312" s="212"/>
      <c r="E312" s="212"/>
      <c r="F312" s="212"/>
      <c r="G312" s="212"/>
    </row>
    <row r="313" spans="1:7" s="182" customFormat="1" x14ac:dyDescent="0.25">
      <c r="A313" s="213"/>
      <c r="B313" s="213"/>
      <c r="C313" s="213"/>
      <c r="D313" s="212"/>
      <c r="E313" s="212"/>
      <c r="F313" s="212"/>
      <c r="G313" s="212"/>
    </row>
    <row r="314" spans="1:7" s="182" customFormat="1" x14ac:dyDescent="0.25">
      <c r="A314" s="213"/>
      <c r="B314" s="213"/>
      <c r="C314" s="213"/>
      <c r="D314" s="212"/>
      <c r="E314" s="212"/>
      <c r="F314" s="212"/>
      <c r="G314" s="212"/>
    </row>
    <row r="315" spans="1:7" s="182" customFormat="1" x14ac:dyDescent="0.25">
      <c r="A315" s="213"/>
      <c r="B315" s="213"/>
      <c r="C315" s="213"/>
      <c r="D315" s="212"/>
      <c r="E315" s="212"/>
      <c r="F315" s="212"/>
      <c r="G315" s="212"/>
    </row>
    <row r="316" spans="1:7" s="182" customFormat="1" x14ac:dyDescent="0.25">
      <c r="A316" s="213"/>
      <c r="B316" s="213"/>
      <c r="C316" s="213"/>
      <c r="D316" s="212"/>
      <c r="E316" s="212"/>
      <c r="F316" s="212"/>
      <c r="G316" s="212"/>
    </row>
    <row r="317" spans="1:7" s="182" customFormat="1" x14ac:dyDescent="0.25">
      <c r="A317" s="213"/>
      <c r="B317" s="213"/>
      <c r="C317" s="213"/>
      <c r="D317" s="212"/>
      <c r="E317" s="212"/>
      <c r="F317" s="212"/>
      <c r="G317" s="212"/>
    </row>
    <row r="318" spans="1:7" s="182" customFormat="1" x14ac:dyDescent="0.25">
      <c r="A318" s="213"/>
      <c r="B318" s="213"/>
      <c r="C318" s="213"/>
      <c r="D318" s="212"/>
      <c r="E318" s="212"/>
      <c r="F318" s="212"/>
      <c r="G318" s="212"/>
    </row>
    <row r="319" spans="1:7" s="182" customFormat="1" x14ac:dyDescent="0.25">
      <c r="A319" s="213"/>
      <c r="B319" s="213"/>
      <c r="C319" s="213"/>
      <c r="D319" s="212"/>
      <c r="E319" s="212"/>
      <c r="F319" s="212"/>
      <c r="G319" s="212"/>
    </row>
    <row r="320" spans="1:7" s="182" customFormat="1" x14ac:dyDescent="0.25">
      <c r="A320" s="213"/>
      <c r="B320" s="213"/>
      <c r="C320" s="213"/>
      <c r="D320" s="212"/>
      <c r="E320" s="212"/>
      <c r="F320" s="212"/>
      <c r="G320" s="212"/>
    </row>
    <row r="321" spans="1:7" s="182" customFormat="1" x14ac:dyDescent="0.25">
      <c r="A321" s="213"/>
      <c r="B321" s="213"/>
      <c r="C321" s="213"/>
      <c r="D321" s="212"/>
      <c r="E321" s="212"/>
      <c r="F321" s="212"/>
      <c r="G321" s="212"/>
    </row>
    <row r="322" spans="1:7" s="182" customFormat="1" x14ac:dyDescent="0.25">
      <c r="A322" s="213"/>
      <c r="B322" s="213"/>
      <c r="C322" s="213"/>
      <c r="D322" s="212"/>
      <c r="E322" s="212"/>
      <c r="F322" s="212"/>
      <c r="G322" s="212"/>
    </row>
    <row r="323" spans="1:7" s="182" customFormat="1" x14ac:dyDescent="0.25">
      <c r="A323" s="213"/>
      <c r="B323" s="213"/>
      <c r="C323" s="213"/>
      <c r="D323" s="212"/>
      <c r="E323" s="212"/>
      <c r="F323" s="212"/>
      <c r="G323" s="212"/>
    </row>
    <row r="324" spans="1:7" s="182" customFormat="1" x14ac:dyDescent="0.25">
      <c r="A324" s="213"/>
      <c r="B324" s="213"/>
      <c r="C324" s="213"/>
      <c r="D324" s="212"/>
      <c r="E324" s="212"/>
      <c r="F324" s="212"/>
      <c r="G324" s="212"/>
    </row>
    <row r="325" spans="1:7" s="182" customFormat="1" x14ac:dyDescent="0.25">
      <c r="A325" s="213"/>
      <c r="B325" s="213"/>
      <c r="C325" s="213"/>
      <c r="D325" s="212"/>
      <c r="E325" s="212"/>
      <c r="F325" s="212"/>
      <c r="G325" s="212"/>
    </row>
    <row r="326" spans="1:7" s="182" customFormat="1" x14ac:dyDescent="0.25">
      <c r="A326" s="213"/>
      <c r="B326" s="213"/>
      <c r="C326" s="213"/>
      <c r="D326" s="212"/>
      <c r="E326" s="212"/>
      <c r="F326" s="212"/>
      <c r="G326" s="212"/>
    </row>
    <row r="327" spans="1:7" s="182" customFormat="1" x14ac:dyDescent="0.25">
      <c r="A327" s="213"/>
      <c r="B327" s="213"/>
      <c r="C327" s="213"/>
      <c r="D327" s="212"/>
      <c r="E327" s="212"/>
      <c r="F327" s="212"/>
      <c r="G327" s="212"/>
    </row>
    <row r="328" spans="1:7" s="182" customFormat="1" x14ac:dyDescent="0.25">
      <c r="A328" s="213"/>
      <c r="B328" s="213"/>
      <c r="C328" s="213"/>
      <c r="D328" s="212"/>
      <c r="E328" s="212"/>
      <c r="F328" s="212"/>
      <c r="G328" s="212"/>
    </row>
    <row r="329" spans="1:7" s="182" customFormat="1" x14ac:dyDescent="0.25">
      <c r="A329" s="213"/>
      <c r="B329" s="213"/>
      <c r="C329" s="213"/>
      <c r="D329" s="212"/>
      <c r="E329" s="212"/>
      <c r="F329" s="212"/>
      <c r="G329" s="212"/>
    </row>
    <row r="330" spans="1:7" s="182" customFormat="1" x14ac:dyDescent="0.25">
      <c r="A330" s="213"/>
      <c r="B330" s="213"/>
      <c r="C330" s="213"/>
      <c r="D330" s="212"/>
      <c r="E330" s="212"/>
      <c r="F330" s="212"/>
      <c r="G330" s="212"/>
    </row>
    <row r="331" spans="1:7" s="182" customFormat="1" x14ac:dyDescent="0.25">
      <c r="A331" s="213"/>
      <c r="B331" s="213"/>
      <c r="C331" s="213"/>
      <c r="D331" s="212"/>
      <c r="E331" s="212"/>
      <c r="F331" s="212"/>
      <c r="G331" s="212"/>
    </row>
    <row r="332" spans="1:7" s="182" customFormat="1" x14ac:dyDescent="0.25">
      <c r="A332" s="213"/>
      <c r="B332" s="213"/>
      <c r="C332" s="213"/>
      <c r="D332" s="212"/>
      <c r="E332" s="212"/>
      <c r="F332" s="212"/>
      <c r="G332" s="212"/>
    </row>
    <row r="333" spans="1:7" s="182" customFormat="1" x14ac:dyDescent="0.25">
      <c r="A333" s="213"/>
      <c r="B333" s="213"/>
      <c r="C333" s="213"/>
      <c r="D333" s="212"/>
      <c r="E333" s="212"/>
      <c r="F333" s="212"/>
      <c r="G333" s="212"/>
    </row>
    <row r="334" spans="1:7" s="182" customFormat="1" x14ac:dyDescent="0.25">
      <c r="A334" s="213"/>
      <c r="B334" s="213"/>
      <c r="C334" s="213"/>
      <c r="D334" s="212"/>
      <c r="E334" s="212"/>
      <c r="F334" s="212"/>
      <c r="G334" s="212"/>
    </row>
    <row r="335" spans="1:7" s="182" customFormat="1" x14ac:dyDescent="0.25">
      <c r="A335" s="213"/>
      <c r="B335" s="213"/>
      <c r="C335" s="213"/>
      <c r="D335" s="212"/>
      <c r="E335" s="212"/>
      <c r="F335" s="212"/>
      <c r="G335" s="212"/>
    </row>
    <row r="336" spans="1:7" s="182" customFormat="1" x14ac:dyDescent="0.25">
      <c r="A336" s="213"/>
      <c r="B336" s="213"/>
      <c r="C336" s="213"/>
      <c r="D336" s="212"/>
      <c r="E336" s="212"/>
      <c r="F336" s="212"/>
      <c r="G336" s="212"/>
    </row>
    <row r="337" spans="1:7" s="182" customFormat="1" x14ac:dyDescent="0.25">
      <c r="A337" s="213"/>
      <c r="B337" s="213"/>
      <c r="C337" s="213"/>
      <c r="D337" s="212"/>
      <c r="E337" s="212"/>
      <c r="F337" s="212"/>
      <c r="G337" s="212"/>
    </row>
    <row r="338" spans="1:7" s="182" customFormat="1" x14ac:dyDescent="0.25">
      <c r="A338" s="213"/>
      <c r="B338" s="213"/>
      <c r="C338" s="213"/>
      <c r="D338" s="212"/>
      <c r="E338" s="212"/>
      <c r="F338" s="212"/>
      <c r="G338" s="212"/>
    </row>
    <row r="339" spans="1:7" s="182" customFormat="1" x14ac:dyDescent="0.25">
      <c r="A339" s="213"/>
      <c r="B339" s="213"/>
      <c r="C339" s="213"/>
      <c r="D339" s="212"/>
      <c r="E339" s="212"/>
      <c r="F339" s="212"/>
      <c r="G339" s="212"/>
    </row>
    <row r="340" spans="1:7" s="182" customFormat="1" x14ac:dyDescent="0.25">
      <c r="A340" s="213"/>
      <c r="B340" s="213"/>
      <c r="C340" s="213"/>
      <c r="D340" s="212"/>
      <c r="E340" s="212"/>
      <c r="F340" s="212"/>
      <c r="G340" s="212"/>
    </row>
    <row r="341" spans="1:7" s="182" customFormat="1" x14ac:dyDescent="0.25">
      <c r="A341" s="213"/>
      <c r="B341" s="213"/>
      <c r="C341" s="213"/>
      <c r="D341" s="212"/>
      <c r="E341" s="212"/>
      <c r="F341" s="212"/>
      <c r="G341" s="212"/>
    </row>
    <row r="342" spans="1:7" s="182" customFormat="1" x14ac:dyDescent="0.25">
      <c r="A342" s="213"/>
      <c r="B342" s="213"/>
      <c r="C342" s="213"/>
      <c r="D342" s="212"/>
      <c r="E342" s="212"/>
      <c r="F342" s="212"/>
      <c r="G342" s="212"/>
    </row>
    <row r="343" spans="1:7" s="182" customFormat="1" x14ac:dyDescent="0.25">
      <c r="A343" s="213"/>
      <c r="B343" s="213"/>
      <c r="C343" s="213"/>
      <c r="D343" s="212"/>
      <c r="E343" s="212"/>
      <c r="F343" s="212"/>
      <c r="G343" s="212"/>
    </row>
    <row r="344" spans="1:7" s="182" customFormat="1" x14ac:dyDescent="0.25">
      <c r="A344" s="213"/>
      <c r="B344" s="213"/>
      <c r="C344" s="213"/>
      <c r="D344" s="212"/>
      <c r="E344" s="212"/>
      <c r="F344" s="212"/>
      <c r="G344" s="212"/>
    </row>
    <row r="345" spans="1:7" s="182" customFormat="1" x14ac:dyDescent="0.25">
      <c r="A345" s="213"/>
      <c r="B345" s="213"/>
      <c r="C345" s="213"/>
      <c r="D345" s="212"/>
      <c r="E345" s="212"/>
      <c r="F345" s="212"/>
      <c r="G345" s="212"/>
    </row>
    <row r="346" spans="1:7" s="182" customFormat="1" x14ac:dyDescent="0.25">
      <c r="A346" s="213"/>
      <c r="B346" s="213"/>
      <c r="C346" s="213"/>
      <c r="D346" s="212"/>
      <c r="E346" s="212"/>
      <c r="F346" s="212"/>
      <c r="G346" s="212"/>
    </row>
    <row r="347" spans="1:7" s="182" customFormat="1" x14ac:dyDescent="0.25">
      <c r="A347" s="213"/>
      <c r="B347" s="213"/>
      <c r="C347" s="213"/>
      <c r="D347" s="212"/>
      <c r="E347" s="212"/>
      <c r="F347" s="212"/>
      <c r="G347" s="212"/>
    </row>
    <row r="348" spans="1:7" s="182" customFormat="1" x14ac:dyDescent="0.25">
      <c r="A348" s="213"/>
      <c r="B348" s="213"/>
      <c r="C348" s="213"/>
      <c r="D348" s="212"/>
      <c r="E348" s="212"/>
      <c r="F348" s="212"/>
      <c r="G348" s="212"/>
    </row>
    <row r="349" spans="1:7" s="182" customFormat="1" x14ac:dyDescent="0.25">
      <c r="A349" s="213"/>
      <c r="B349" s="213"/>
      <c r="C349" s="213"/>
      <c r="D349" s="212"/>
      <c r="E349" s="212"/>
      <c r="F349" s="212"/>
      <c r="G349" s="212"/>
    </row>
    <row r="350" spans="1:7" s="182" customFormat="1" x14ac:dyDescent="0.25">
      <c r="A350" s="213"/>
      <c r="B350" s="213"/>
      <c r="C350" s="213"/>
      <c r="D350" s="212"/>
      <c r="E350" s="212"/>
      <c r="F350" s="212"/>
      <c r="G350" s="212"/>
    </row>
    <row r="351" spans="1:7" s="182" customFormat="1" x14ac:dyDescent="0.25">
      <c r="A351" s="213"/>
      <c r="B351" s="213"/>
      <c r="C351" s="213"/>
      <c r="D351" s="212"/>
      <c r="E351" s="212"/>
      <c r="F351" s="212"/>
      <c r="G351" s="212"/>
    </row>
    <row r="352" spans="1:7" s="182" customFormat="1" x14ac:dyDescent="0.25">
      <c r="A352" s="213"/>
      <c r="B352" s="213"/>
      <c r="C352" s="213"/>
      <c r="D352" s="212"/>
      <c r="E352" s="212"/>
      <c r="F352" s="212"/>
      <c r="G352" s="212"/>
    </row>
    <row r="353" spans="1:7" s="182" customFormat="1" x14ac:dyDescent="0.25">
      <c r="A353" s="213"/>
      <c r="B353" s="213"/>
      <c r="C353" s="213"/>
      <c r="D353" s="212"/>
      <c r="E353" s="212"/>
      <c r="F353" s="212"/>
      <c r="G353" s="212"/>
    </row>
    <row r="354" spans="1:7" s="182" customFormat="1" x14ac:dyDescent="0.25">
      <c r="A354" s="213"/>
      <c r="B354" s="213"/>
      <c r="C354" s="213"/>
      <c r="D354" s="212"/>
      <c r="E354" s="212"/>
      <c r="F354" s="212"/>
      <c r="G354" s="212"/>
    </row>
    <row r="355" spans="1:7" s="182" customFormat="1" x14ac:dyDescent="0.25">
      <c r="A355" s="213"/>
      <c r="B355" s="213"/>
      <c r="C355" s="213"/>
      <c r="D355" s="212"/>
      <c r="E355" s="212"/>
      <c r="F355" s="212"/>
      <c r="G355" s="212"/>
    </row>
    <row r="356" spans="1:7" s="182" customFormat="1" x14ac:dyDescent="0.25">
      <c r="A356" s="213"/>
      <c r="B356" s="213"/>
      <c r="C356" s="213"/>
      <c r="D356" s="212"/>
      <c r="E356" s="212"/>
      <c r="F356" s="212"/>
      <c r="G356" s="212"/>
    </row>
    <row r="357" spans="1:7" s="182" customFormat="1" x14ac:dyDescent="0.25">
      <c r="A357" s="213"/>
      <c r="B357" s="213"/>
      <c r="C357" s="213"/>
      <c r="D357" s="212"/>
      <c r="E357" s="212"/>
      <c r="F357" s="212"/>
      <c r="G357" s="212"/>
    </row>
    <row r="358" spans="1:7" s="182" customFormat="1" x14ac:dyDescent="0.25">
      <c r="A358" s="213"/>
      <c r="B358" s="213"/>
      <c r="C358" s="213"/>
      <c r="D358" s="212"/>
      <c r="E358" s="212"/>
      <c r="F358" s="212"/>
      <c r="G358" s="212"/>
    </row>
    <row r="359" spans="1:7" s="182" customFormat="1" x14ac:dyDescent="0.25">
      <c r="A359" s="213"/>
      <c r="B359" s="213"/>
      <c r="C359" s="213"/>
      <c r="D359" s="212"/>
      <c r="E359" s="212"/>
      <c r="F359" s="212"/>
      <c r="G359" s="212"/>
    </row>
    <row r="360" spans="1:7" s="182" customFormat="1" x14ac:dyDescent="0.25">
      <c r="A360" s="213"/>
      <c r="B360" s="213"/>
      <c r="C360" s="213"/>
      <c r="D360" s="212"/>
      <c r="E360" s="212"/>
      <c r="F360" s="212"/>
      <c r="G360" s="212"/>
    </row>
    <row r="361" spans="1:7" s="182" customFormat="1" x14ac:dyDescent="0.25">
      <c r="A361" s="213"/>
      <c r="B361" s="213"/>
      <c r="C361" s="213"/>
      <c r="D361" s="212"/>
      <c r="E361" s="212"/>
      <c r="F361" s="212"/>
      <c r="G361" s="212"/>
    </row>
    <row r="362" spans="1:7" s="182" customFormat="1" x14ac:dyDescent="0.25">
      <c r="A362" s="213"/>
      <c r="B362" s="213"/>
      <c r="C362" s="213"/>
      <c r="D362" s="212"/>
      <c r="E362" s="212"/>
      <c r="F362" s="212"/>
      <c r="G362" s="212"/>
    </row>
    <row r="363" spans="1:7" s="182" customFormat="1" x14ac:dyDescent="0.25">
      <c r="A363" s="213"/>
      <c r="B363" s="213"/>
      <c r="C363" s="213"/>
      <c r="D363" s="212"/>
      <c r="E363" s="212"/>
      <c r="F363" s="212"/>
      <c r="G363" s="212"/>
    </row>
    <row r="364" spans="1:7" s="182" customFormat="1" x14ac:dyDescent="0.25">
      <c r="A364" s="213"/>
      <c r="B364" s="213"/>
      <c r="C364" s="213"/>
      <c r="D364" s="212"/>
      <c r="E364" s="212"/>
      <c r="F364" s="212"/>
      <c r="G364" s="212"/>
    </row>
    <row r="365" spans="1:7" s="182" customFormat="1" x14ac:dyDescent="0.25">
      <c r="A365" s="213"/>
      <c r="B365" s="213"/>
      <c r="C365" s="213"/>
      <c r="D365" s="212"/>
      <c r="E365" s="212"/>
      <c r="F365" s="212"/>
      <c r="G365" s="212"/>
    </row>
    <row r="366" spans="1:7" s="182" customFormat="1" x14ac:dyDescent="0.25">
      <c r="A366" s="213"/>
      <c r="B366" s="213"/>
      <c r="C366" s="213"/>
      <c r="D366" s="212"/>
      <c r="E366" s="212"/>
      <c r="F366" s="212"/>
      <c r="G366" s="212"/>
    </row>
    <row r="367" spans="1:7" s="182" customFormat="1" x14ac:dyDescent="0.25">
      <c r="A367" s="213"/>
      <c r="B367" s="213"/>
      <c r="C367" s="213"/>
      <c r="D367" s="212"/>
      <c r="E367" s="212"/>
      <c r="F367" s="212"/>
      <c r="G367" s="212"/>
    </row>
    <row r="368" spans="1:7" s="182" customFormat="1" x14ac:dyDescent="0.25">
      <c r="A368" s="213"/>
      <c r="B368" s="213"/>
      <c r="C368" s="213"/>
      <c r="D368" s="212"/>
      <c r="E368" s="212"/>
      <c r="F368" s="212"/>
      <c r="G368" s="212"/>
    </row>
    <row r="369" spans="1:7" s="182" customFormat="1" x14ac:dyDescent="0.25">
      <c r="A369" s="213"/>
      <c r="B369" s="213"/>
      <c r="C369" s="213"/>
      <c r="D369" s="212"/>
      <c r="E369" s="212"/>
      <c r="F369" s="212"/>
      <c r="G369" s="212"/>
    </row>
    <row r="370" spans="1:7" s="182" customFormat="1" x14ac:dyDescent="0.25">
      <c r="A370" s="213"/>
      <c r="B370" s="213"/>
      <c r="C370" s="213"/>
      <c r="D370" s="212"/>
      <c r="E370" s="212"/>
      <c r="F370" s="212"/>
      <c r="G370" s="212"/>
    </row>
    <row r="371" spans="1:7" s="182" customFormat="1" x14ac:dyDescent="0.25">
      <c r="A371" s="213"/>
      <c r="B371" s="213"/>
      <c r="C371" s="213"/>
      <c r="D371" s="212"/>
      <c r="E371" s="212"/>
      <c r="F371" s="212"/>
      <c r="G371" s="212"/>
    </row>
    <row r="372" spans="1:7" s="182" customFormat="1" x14ac:dyDescent="0.25">
      <c r="A372" s="213"/>
      <c r="B372" s="213"/>
      <c r="C372" s="213"/>
      <c r="D372" s="212"/>
      <c r="E372" s="212"/>
      <c r="F372" s="212"/>
      <c r="G372" s="212"/>
    </row>
    <row r="373" spans="1:7" s="182" customFormat="1" x14ac:dyDescent="0.25">
      <c r="A373" s="213"/>
      <c r="B373" s="213"/>
      <c r="C373" s="213"/>
      <c r="D373" s="212"/>
      <c r="E373" s="212"/>
      <c r="F373" s="212"/>
      <c r="G373" s="212"/>
    </row>
    <row r="374" spans="1:7" s="182" customFormat="1" x14ac:dyDescent="0.25">
      <c r="A374" s="213"/>
      <c r="B374" s="213"/>
      <c r="C374" s="213"/>
      <c r="D374" s="212"/>
      <c r="E374" s="212"/>
      <c r="F374" s="212"/>
      <c r="G374" s="212"/>
    </row>
    <row r="375" spans="1:7" s="182" customFormat="1" x14ac:dyDescent="0.25">
      <c r="A375" s="213"/>
      <c r="B375" s="213"/>
      <c r="C375" s="213"/>
      <c r="D375" s="212"/>
      <c r="E375" s="212"/>
      <c r="F375" s="212"/>
      <c r="G375" s="212"/>
    </row>
    <row r="376" spans="1:7" s="182" customFormat="1" x14ac:dyDescent="0.25">
      <c r="A376" s="213"/>
      <c r="B376" s="213"/>
      <c r="C376" s="213"/>
      <c r="D376" s="212"/>
      <c r="E376" s="212"/>
      <c r="F376" s="212"/>
      <c r="G376" s="212"/>
    </row>
    <row r="377" spans="1:7" s="182" customFormat="1" x14ac:dyDescent="0.25">
      <c r="A377" s="213"/>
      <c r="B377" s="213"/>
      <c r="C377" s="213"/>
      <c r="D377" s="212"/>
      <c r="E377" s="212"/>
      <c r="F377" s="212"/>
      <c r="G377" s="212"/>
    </row>
    <row r="378" spans="1:7" s="182" customFormat="1" x14ac:dyDescent="0.25">
      <c r="A378" s="213"/>
      <c r="B378" s="213"/>
      <c r="C378" s="213"/>
      <c r="D378" s="212"/>
      <c r="E378" s="212"/>
      <c r="F378" s="212"/>
      <c r="G378" s="212"/>
    </row>
    <row r="379" spans="1:7" s="182" customFormat="1" x14ac:dyDescent="0.25">
      <c r="A379" s="213"/>
      <c r="B379" s="213"/>
      <c r="C379" s="213"/>
      <c r="D379" s="212"/>
      <c r="E379" s="212"/>
      <c r="F379" s="212"/>
      <c r="G379" s="212"/>
    </row>
    <row r="380" spans="1:7" s="182" customFormat="1" x14ac:dyDescent="0.25">
      <c r="A380" s="213"/>
      <c r="B380" s="213"/>
      <c r="C380" s="213"/>
      <c r="D380" s="212"/>
      <c r="E380" s="212"/>
      <c r="F380" s="212"/>
      <c r="G380" s="212"/>
    </row>
    <row r="381" spans="1:7" s="182" customFormat="1" x14ac:dyDescent="0.25">
      <c r="A381" s="213"/>
      <c r="B381" s="213"/>
      <c r="C381" s="213"/>
      <c r="D381" s="212"/>
      <c r="E381" s="212"/>
      <c r="F381" s="212"/>
      <c r="G381" s="212"/>
    </row>
    <row r="382" spans="1:7" s="182" customFormat="1" x14ac:dyDescent="0.25">
      <c r="A382" s="213"/>
      <c r="B382" s="213"/>
      <c r="C382" s="213"/>
      <c r="D382" s="212"/>
      <c r="E382" s="212"/>
      <c r="F382" s="212"/>
      <c r="G382" s="212"/>
    </row>
    <row r="383" spans="1:7" s="182" customFormat="1" x14ac:dyDescent="0.25">
      <c r="A383" s="213"/>
      <c r="B383" s="213"/>
      <c r="C383" s="213"/>
      <c r="D383" s="212"/>
      <c r="E383" s="212"/>
      <c r="F383" s="212"/>
      <c r="G383" s="212"/>
    </row>
    <row r="384" spans="1:7" s="182" customFormat="1" x14ac:dyDescent="0.25">
      <c r="A384" s="213"/>
      <c r="B384" s="213"/>
      <c r="C384" s="213"/>
      <c r="D384" s="212"/>
      <c r="E384" s="212"/>
      <c r="F384" s="212"/>
      <c r="G384" s="212"/>
    </row>
    <row r="385" spans="1:7" s="182" customFormat="1" x14ac:dyDescent="0.25">
      <c r="A385" s="213"/>
      <c r="B385" s="213"/>
      <c r="C385" s="213"/>
      <c r="D385" s="212"/>
      <c r="E385" s="212"/>
      <c r="F385" s="212"/>
      <c r="G385" s="212"/>
    </row>
    <row r="386" spans="1:7" s="182" customFormat="1" x14ac:dyDescent="0.25">
      <c r="A386" s="213"/>
      <c r="B386" s="213"/>
      <c r="C386" s="213"/>
      <c r="D386" s="212"/>
      <c r="E386" s="212"/>
      <c r="F386" s="212"/>
      <c r="G386" s="212"/>
    </row>
    <row r="387" spans="1:7" s="182" customFormat="1" x14ac:dyDescent="0.25">
      <c r="A387" s="213"/>
      <c r="B387" s="213"/>
      <c r="C387" s="213"/>
      <c r="D387" s="212"/>
      <c r="E387" s="212"/>
      <c r="F387" s="212"/>
      <c r="G387" s="212"/>
    </row>
    <row r="388" spans="1:7" s="182" customFormat="1" x14ac:dyDescent="0.25">
      <c r="A388" s="213"/>
      <c r="B388" s="213"/>
      <c r="C388" s="213"/>
      <c r="D388" s="212"/>
      <c r="E388" s="212"/>
      <c r="F388" s="212"/>
      <c r="G388" s="212"/>
    </row>
    <row r="389" spans="1:7" s="182" customFormat="1" x14ac:dyDescent="0.25">
      <c r="A389" s="213"/>
      <c r="B389" s="213"/>
      <c r="C389" s="213"/>
      <c r="D389" s="212"/>
      <c r="E389" s="212"/>
      <c r="F389" s="212"/>
      <c r="G389" s="212"/>
    </row>
    <row r="390" spans="1:7" s="182" customFormat="1" x14ac:dyDescent="0.25">
      <c r="A390" s="213"/>
      <c r="B390" s="213"/>
      <c r="C390" s="213"/>
      <c r="D390" s="212"/>
      <c r="E390" s="212"/>
      <c r="F390" s="212"/>
      <c r="G390" s="212"/>
    </row>
    <row r="391" spans="1:7" s="182" customFormat="1" x14ac:dyDescent="0.25">
      <c r="A391" s="213"/>
      <c r="B391" s="213"/>
      <c r="C391" s="213"/>
      <c r="D391" s="212"/>
      <c r="E391" s="212"/>
      <c r="F391" s="212"/>
      <c r="G391" s="212"/>
    </row>
    <row r="392" spans="1:7" s="182" customFormat="1" x14ac:dyDescent="0.25">
      <c r="A392" s="213"/>
      <c r="B392" s="213"/>
      <c r="C392" s="213"/>
      <c r="D392" s="212"/>
      <c r="E392" s="212"/>
      <c r="F392" s="212"/>
      <c r="G392" s="212"/>
    </row>
    <row r="393" spans="1:7" s="182" customFormat="1" x14ac:dyDescent="0.25">
      <c r="A393" s="213"/>
      <c r="B393" s="213"/>
      <c r="C393" s="213"/>
      <c r="D393" s="212"/>
      <c r="E393" s="212"/>
      <c r="F393" s="212"/>
      <c r="G393" s="212"/>
    </row>
    <row r="394" spans="1:7" s="182" customFormat="1" x14ac:dyDescent="0.25">
      <c r="A394" s="213"/>
      <c r="B394" s="213"/>
      <c r="C394" s="213"/>
      <c r="D394" s="212"/>
      <c r="E394" s="212"/>
      <c r="F394" s="212"/>
      <c r="G394" s="212"/>
    </row>
    <row r="395" spans="1:7" s="182" customFormat="1" x14ac:dyDescent="0.25">
      <c r="A395" s="213"/>
      <c r="B395" s="213"/>
      <c r="C395" s="213"/>
      <c r="D395" s="212"/>
      <c r="E395" s="212"/>
      <c r="F395" s="212"/>
      <c r="G395" s="212"/>
    </row>
    <row r="396" spans="1:7" s="182" customFormat="1" x14ac:dyDescent="0.25">
      <c r="A396" s="213"/>
      <c r="B396" s="213"/>
      <c r="C396" s="213"/>
      <c r="D396" s="212"/>
      <c r="E396" s="212"/>
      <c r="F396" s="212"/>
      <c r="G396" s="212"/>
    </row>
    <row r="397" spans="1:7" s="182" customFormat="1" x14ac:dyDescent="0.25">
      <c r="A397" s="213"/>
      <c r="B397" s="213"/>
      <c r="C397" s="213"/>
      <c r="D397" s="212"/>
      <c r="E397" s="212"/>
      <c r="F397" s="212"/>
      <c r="G397" s="212"/>
    </row>
    <row r="398" spans="1:7" s="182" customFormat="1" x14ac:dyDescent="0.25">
      <c r="A398" s="213"/>
      <c r="B398" s="213"/>
      <c r="C398" s="213"/>
      <c r="D398" s="212"/>
      <c r="E398" s="212"/>
      <c r="F398" s="212"/>
      <c r="G398" s="212"/>
    </row>
    <row r="399" spans="1:7" s="182" customFormat="1" x14ac:dyDescent="0.25">
      <c r="A399" s="213"/>
      <c r="B399" s="213"/>
      <c r="C399" s="213"/>
      <c r="D399" s="212"/>
      <c r="E399" s="212"/>
      <c r="F399" s="212"/>
      <c r="G399" s="212"/>
    </row>
    <row r="400" spans="1:7" s="182" customFormat="1" x14ac:dyDescent="0.25">
      <c r="A400" s="213"/>
      <c r="B400" s="213"/>
      <c r="C400" s="213"/>
      <c r="D400" s="212"/>
      <c r="E400" s="212"/>
      <c r="F400" s="212"/>
      <c r="G400" s="212"/>
    </row>
    <row r="401" spans="1:7" s="182" customFormat="1" x14ac:dyDescent="0.25">
      <c r="A401" s="213"/>
      <c r="B401" s="213"/>
      <c r="C401" s="213"/>
      <c r="D401" s="212"/>
      <c r="E401" s="212"/>
      <c r="F401" s="212"/>
      <c r="G401" s="212"/>
    </row>
    <row r="402" spans="1:7" s="182" customFormat="1" x14ac:dyDescent="0.25">
      <c r="A402" s="213"/>
      <c r="B402" s="213"/>
      <c r="C402" s="213"/>
      <c r="D402" s="212"/>
      <c r="E402" s="212"/>
      <c r="F402" s="212"/>
      <c r="G402" s="212"/>
    </row>
    <row r="403" spans="1:7" s="182" customFormat="1" x14ac:dyDescent="0.25">
      <c r="A403" s="213"/>
      <c r="B403" s="213"/>
      <c r="C403" s="213"/>
      <c r="D403" s="212"/>
      <c r="E403" s="212"/>
      <c r="F403" s="212"/>
      <c r="G403" s="212"/>
    </row>
    <row r="404" spans="1:7" s="182" customFormat="1" x14ac:dyDescent="0.25">
      <c r="A404" s="213"/>
      <c r="B404" s="213"/>
      <c r="C404" s="213"/>
      <c r="D404" s="212"/>
      <c r="E404" s="212"/>
      <c r="F404" s="212"/>
      <c r="G404" s="212"/>
    </row>
    <row r="405" spans="1:7" s="182" customFormat="1" x14ac:dyDescent="0.25">
      <c r="A405" s="213"/>
      <c r="B405" s="213"/>
      <c r="C405" s="213"/>
      <c r="D405" s="212"/>
      <c r="E405" s="212"/>
      <c r="F405" s="212"/>
      <c r="G405" s="212"/>
    </row>
    <row r="406" spans="1:7" s="182" customFormat="1" x14ac:dyDescent="0.25">
      <c r="A406" s="213"/>
      <c r="B406" s="213"/>
      <c r="C406" s="213"/>
      <c r="D406" s="212"/>
      <c r="E406" s="212"/>
      <c r="F406" s="212"/>
      <c r="G406" s="212"/>
    </row>
    <row r="407" spans="1:7" s="182" customFormat="1" x14ac:dyDescent="0.25">
      <c r="A407" s="213"/>
      <c r="B407" s="213"/>
      <c r="C407" s="213"/>
      <c r="D407" s="212"/>
      <c r="E407" s="212"/>
      <c r="F407" s="212"/>
      <c r="G407" s="212"/>
    </row>
    <row r="408" spans="1:7" s="182" customFormat="1" x14ac:dyDescent="0.25">
      <c r="A408" s="213"/>
      <c r="B408" s="213"/>
      <c r="C408" s="213"/>
      <c r="D408" s="212"/>
      <c r="E408" s="212"/>
      <c r="F408" s="212"/>
      <c r="G408" s="212"/>
    </row>
    <row r="409" spans="1:7" s="182" customFormat="1" x14ac:dyDescent="0.25">
      <c r="A409" s="213"/>
      <c r="B409" s="213"/>
      <c r="C409" s="213"/>
      <c r="D409" s="212"/>
      <c r="E409" s="212"/>
      <c r="F409" s="212"/>
      <c r="G409" s="212"/>
    </row>
    <row r="410" spans="1:7" s="182" customFormat="1" x14ac:dyDescent="0.25">
      <c r="A410" s="213"/>
      <c r="B410" s="213"/>
      <c r="C410" s="213"/>
      <c r="D410" s="212"/>
      <c r="E410" s="212"/>
      <c r="F410" s="212"/>
      <c r="G410" s="212"/>
    </row>
    <row r="411" spans="1:7" s="182" customFormat="1" x14ac:dyDescent="0.25">
      <c r="A411" s="213"/>
      <c r="B411" s="213"/>
      <c r="C411" s="213"/>
      <c r="D411" s="212"/>
      <c r="E411" s="212"/>
      <c r="F411" s="212"/>
      <c r="G411" s="212"/>
    </row>
    <row r="412" spans="1:7" s="182" customFormat="1" x14ac:dyDescent="0.25">
      <c r="A412" s="213"/>
      <c r="B412" s="213"/>
      <c r="C412" s="213"/>
      <c r="D412" s="212"/>
      <c r="E412" s="212"/>
      <c r="F412" s="212"/>
      <c r="G412" s="212"/>
    </row>
    <row r="413" spans="1:7" s="182" customFormat="1" x14ac:dyDescent="0.25">
      <c r="A413" s="213"/>
      <c r="B413" s="213"/>
      <c r="C413" s="213"/>
      <c r="D413" s="212"/>
      <c r="E413" s="212"/>
      <c r="F413" s="212"/>
      <c r="G413" s="212"/>
    </row>
    <row r="414" spans="1:7" s="182" customFormat="1" x14ac:dyDescent="0.25">
      <c r="A414" s="213"/>
      <c r="B414" s="213"/>
      <c r="C414" s="213"/>
      <c r="D414" s="212"/>
      <c r="E414" s="212"/>
      <c r="F414" s="212"/>
      <c r="G414" s="212"/>
    </row>
    <row r="415" spans="1:7" s="182" customFormat="1" x14ac:dyDescent="0.25">
      <c r="A415" s="213"/>
      <c r="B415" s="213"/>
      <c r="C415" s="213"/>
      <c r="D415" s="212"/>
      <c r="E415" s="212"/>
      <c r="F415" s="212"/>
      <c r="G415" s="212"/>
    </row>
    <row r="416" spans="1:7" s="182" customFormat="1" x14ac:dyDescent="0.25">
      <c r="A416" s="213"/>
      <c r="B416" s="213"/>
      <c r="C416" s="213"/>
      <c r="D416" s="212"/>
      <c r="E416" s="212"/>
      <c r="F416" s="212"/>
      <c r="G416" s="212"/>
    </row>
    <row r="417" spans="1:7" s="182" customFormat="1" x14ac:dyDescent="0.25">
      <c r="A417" s="213"/>
      <c r="B417" s="213"/>
      <c r="C417" s="213"/>
      <c r="D417" s="212"/>
      <c r="E417" s="212"/>
      <c r="F417" s="212"/>
      <c r="G417" s="212"/>
    </row>
    <row r="418" spans="1:7" s="182" customFormat="1" x14ac:dyDescent="0.25">
      <c r="A418" s="213"/>
      <c r="B418" s="213"/>
      <c r="C418" s="213"/>
      <c r="D418" s="212"/>
      <c r="E418" s="212"/>
      <c r="F418" s="212"/>
      <c r="G418" s="212"/>
    </row>
    <row r="419" spans="1:7" s="182" customFormat="1" x14ac:dyDescent="0.25">
      <c r="A419" s="213"/>
      <c r="B419" s="213"/>
      <c r="C419" s="213"/>
      <c r="D419" s="212"/>
      <c r="E419" s="212"/>
      <c r="F419" s="212"/>
      <c r="G419" s="212"/>
    </row>
    <row r="420" spans="1:7" s="182" customFormat="1" x14ac:dyDescent="0.25">
      <c r="A420" s="213"/>
      <c r="B420" s="213"/>
      <c r="C420" s="213"/>
      <c r="D420" s="212"/>
      <c r="E420" s="212"/>
      <c r="F420" s="212"/>
      <c r="G420" s="212"/>
    </row>
    <row r="421" spans="1:7" s="182" customFormat="1" x14ac:dyDescent="0.25">
      <c r="A421" s="213"/>
      <c r="B421" s="213"/>
      <c r="C421" s="213"/>
      <c r="D421" s="212"/>
      <c r="E421" s="212"/>
      <c r="F421" s="212"/>
      <c r="G421" s="212"/>
    </row>
    <row r="422" spans="1:7" s="182" customFormat="1" x14ac:dyDescent="0.25">
      <c r="A422" s="213"/>
      <c r="B422" s="213"/>
      <c r="C422" s="213"/>
      <c r="D422" s="212"/>
      <c r="E422" s="212"/>
      <c r="F422" s="212"/>
      <c r="G422" s="212"/>
    </row>
    <row r="423" spans="1:7" s="182" customFormat="1" x14ac:dyDescent="0.25">
      <c r="A423" s="213"/>
      <c r="B423" s="213"/>
      <c r="C423" s="213"/>
      <c r="D423" s="212"/>
      <c r="E423" s="212"/>
      <c r="F423" s="212"/>
      <c r="G423" s="212"/>
    </row>
    <row r="424" spans="1:7" s="182" customFormat="1" x14ac:dyDescent="0.25">
      <c r="A424" s="213"/>
      <c r="B424" s="213"/>
      <c r="C424" s="213"/>
      <c r="D424" s="212"/>
      <c r="E424" s="212"/>
      <c r="F424" s="212"/>
      <c r="G424" s="212"/>
    </row>
    <row r="425" spans="1:7" s="182" customFormat="1" x14ac:dyDescent="0.25">
      <c r="A425" s="213"/>
      <c r="B425" s="213"/>
      <c r="C425" s="213"/>
      <c r="D425" s="212"/>
      <c r="E425" s="212"/>
      <c r="F425" s="212"/>
      <c r="G425" s="212"/>
    </row>
    <row r="426" spans="1:7" s="182" customFormat="1" x14ac:dyDescent="0.25">
      <c r="A426" s="213"/>
      <c r="B426" s="213"/>
      <c r="C426" s="213"/>
      <c r="D426" s="212"/>
      <c r="E426" s="212"/>
      <c r="F426" s="212"/>
      <c r="G426" s="212"/>
    </row>
    <row r="427" spans="1:7" s="182" customFormat="1" x14ac:dyDescent="0.25">
      <c r="A427" s="213"/>
      <c r="B427" s="213"/>
      <c r="C427" s="213"/>
      <c r="D427" s="212"/>
      <c r="E427" s="212"/>
      <c r="F427" s="212"/>
      <c r="G427" s="212"/>
    </row>
    <row r="428" spans="1:7" s="182" customFormat="1" x14ac:dyDescent="0.25">
      <c r="A428" s="213"/>
      <c r="B428" s="213"/>
      <c r="C428" s="213"/>
      <c r="D428" s="212"/>
      <c r="E428" s="212"/>
      <c r="F428" s="212"/>
      <c r="G428" s="212"/>
    </row>
    <row r="429" spans="1:7" s="182" customFormat="1" x14ac:dyDescent="0.25">
      <c r="A429" s="213"/>
      <c r="B429" s="213"/>
      <c r="C429" s="213"/>
      <c r="D429" s="212"/>
      <c r="E429" s="212"/>
      <c r="F429" s="212"/>
      <c r="G429" s="212"/>
    </row>
    <row r="430" spans="1:7" s="182" customFormat="1" x14ac:dyDescent="0.25">
      <c r="A430" s="213"/>
      <c r="B430" s="213"/>
      <c r="C430" s="213"/>
      <c r="D430" s="212"/>
      <c r="E430" s="212"/>
      <c r="F430" s="212"/>
      <c r="G430" s="212"/>
    </row>
    <row r="431" spans="1:7" s="182" customFormat="1" x14ac:dyDescent="0.25">
      <c r="A431" s="213"/>
      <c r="B431" s="213"/>
      <c r="C431" s="213"/>
      <c r="D431" s="212"/>
      <c r="E431" s="212"/>
      <c r="F431" s="212"/>
      <c r="G431" s="212"/>
    </row>
    <row r="433" spans="1:7" s="182" customFormat="1" x14ac:dyDescent="0.25">
      <c r="B433" s="204"/>
      <c r="C433" s="204"/>
      <c r="D433" s="204"/>
      <c r="E433" s="204"/>
      <c r="F433" s="204"/>
      <c r="G433" s="204"/>
    </row>
    <row r="434" spans="1:7" s="182" customFormat="1" x14ac:dyDescent="0.25">
      <c r="A434" s="211"/>
      <c r="B434" s="211"/>
      <c r="C434" s="211"/>
      <c r="D434" s="210"/>
      <c r="E434" s="210"/>
      <c r="F434" s="210"/>
      <c r="G434" s="210"/>
    </row>
    <row r="435" spans="1:7" s="182" customFormat="1" x14ac:dyDescent="0.25">
      <c r="A435" s="204"/>
      <c r="B435" s="204"/>
      <c r="C435" s="204"/>
      <c r="D435" s="204"/>
      <c r="E435" s="204"/>
      <c r="F435" s="204"/>
      <c r="G435" s="204"/>
    </row>
    <row r="436" spans="1:7" s="182" customFormat="1" x14ac:dyDescent="0.25">
      <c r="A436" s="204"/>
      <c r="B436" s="204"/>
      <c r="C436" s="204"/>
      <c r="D436" s="204"/>
      <c r="E436" s="204"/>
      <c r="F436" s="204"/>
      <c r="G436" s="204"/>
    </row>
    <row r="437" spans="1:7" s="182" customFormat="1" x14ac:dyDescent="0.25">
      <c r="A437" s="209"/>
      <c r="B437" s="209"/>
      <c r="C437" s="209"/>
      <c r="D437" s="208"/>
      <c r="E437" s="208"/>
      <c r="F437" s="208"/>
      <c r="G437" s="208"/>
    </row>
    <row r="438" spans="1:7" s="182" customFormat="1" x14ac:dyDescent="0.25">
      <c r="A438" s="204"/>
      <c r="B438" s="204"/>
      <c r="C438" s="204"/>
      <c r="D438" s="204"/>
      <c r="E438" s="204"/>
      <c r="F438" s="204"/>
      <c r="G438" s="204"/>
    </row>
    <row r="439" spans="1:7" s="182" customFormat="1" x14ac:dyDescent="0.25">
      <c r="A439" s="204"/>
      <c r="B439" s="204"/>
      <c r="C439" s="204"/>
      <c r="D439" s="204"/>
      <c r="E439" s="204"/>
      <c r="F439" s="204"/>
      <c r="G439" s="204"/>
    </row>
    <row r="440" spans="1:7" s="182" customFormat="1" x14ac:dyDescent="0.25">
      <c r="A440" s="209"/>
      <c r="B440" s="209"/>
      <c r="C440" s="209"/>
      <c r="D440" s="208"/>
      <c r="E440" s="208"/>
      <c r="F440" s="208"/>
      <c r="G440" s="208"/>
    </row>
    <row r="441" spans="1:7" s="182" customFormat="1" x14ac:dyDescent="0.25">
      <c r="A441" s="209"/>
      <c r="B441" s="209"/>
      <c r="C441" s="209"/>
      <c r="D441" s="208"/>
      <c r="E441" s="208"/>
      <c r="F441" s="208"/>
      <c r="G441" s="208"/>
    </row>
    <row r="442" spans="1:7" s="182" customFormat="1" x14ac:dyDescent="0.25">
      <c r="A442" s="204"/>
      <c r="B442" s="204"/>
      <c r="C442" s="204"/>
      <c r="D442" s="204"/>
      <c r="E442" s="204"/>
      <c r="F442" s="204"/>
      <c r="G442" s="204"/>
    </row>
    <row r="443" spans="1:7" s="182" customFormat="1" x14ac:dyDescent="0.25">
      <c r="A443" s="209"/>
      <c r="B443" s="209"/>
      <c r="C443" s="209"/>
      <c r="D443" s="208"/>
      <c r="E443" s="208"/>
      <c r="F443" s="208"/>
      <c r="G443" s="208"/>
    </row>
    <row r="444" spans="1:7" s="182" customFormat="1" x14ac:dyDescent="0.25">
      <c r="A444" s="204"/>
      <c r="B444" s="204"/>
      <c r="C444" s="204"/>
      <c r="D444" s="204"/>
      <c r="E444" s="204"/>
      <c r="F444" s="204"/>
      <c r="G444" s="204"/>
    </row>
    <row r="445" spans="1:7" s="182" customFormat="1" x14ac:dyDescent="0.25">
      <c r="A445" s="209"/>
      <c r="B445" s="209"/>
      <c r="C445" s="209"/>
      <c r="D445" s="208"/>
      <c r="E445" s="208"/>
      <c r="F445" s="208"/>
      <c r="G445" s="208"/>
    </row>
    <row r="446" spans="1:7" s="182" customFormat="1" x14ac:dyDescent="0.25">
      <c r="A446" s="204"/>
      <c r="B446" s="204"/>
      <c r="C446" s="204"/>
      <c r="D446" s="204"/>
      <c r="E446" s="204"/>
      <c r="F446" s="204"/>
      <c r="G446" s="204"/>
    </row>
    <row r="447" spans="1:7" s="182" customFormat="1" x14ac:dyDescent="0.25">
      <c r="A447" s="209"/>
      <c r="B447" s="209"/>
      <c r="C447" s="209"/>
      <c r="D447" s="208"/>
      <c r="E447" s="208"/>
      <c r="F447" s="208"/>
      <c r="G447" s="208"/>
    </row>
    <row r="448" spans="1:7" s="182" customFormat="1" x14ac:dyDescent="0.25">
      <c r="A448" s="209"/>
      <c r="B448" s="209"/>
      <c r="C448" s="209"/>
      <c r="D448" s="208"/>
      <c r="E448" s="208"/>
      <c r="F448" s="208"/>
      <c r="G448" s="208"/>
    </row>
    <row r="449" spans="1:7" s="182" customFormat="1" x14ac:dyDescent="0.25">
      <c r="A449" s="204"/>
      <c r="B449" s="204"/>
      <c r="C449" s="204"/>
      <c r="D449" s="204"/>
      <c r="E449" s="204"/>
      <c r="F449" s="204"/>
      <c r="G449" s="204"/>
    </row>
    <row r="450" spans="1:7" s="182" customFormat="1" x14ac:dyDescent="0.25">
      <c r="A450" s="204"/>
      <c r="B450" s="204"/>
      <c r="C450" s="204"/>
      <c r="D450" s="204"/>
      <c r="E450" s="204"/>
      <c r="F450" s="204"/>
      <c r="G450" s="204"/>
    </row>
    <row r="451" spans="1:7" s="182" customFormat="1" x14ac:dyDescent="0.25">
      <c r="A451" s="209"/>
      <c r="B451" s="209"/>
      <c r="C451" s="209"/>
      <c r="D451" s="208"/>
      <c r="E451" s="208"/>
      <c r="F451" s="208"/>
      <c r="G451" s="208"/>
    </row>
    <row r="452" spans="1:7" s="182" customFormat="1" x14ac:dyDescent="0.25">
      <c r="A452" s="209"/>
      <c r="B452" s="209"/>
      <c r="C452" s="209"/>
      <c r="D452" s="208"/>
      <c r="E452" s="208"/>
      <c r="F452" s="208"/>
      <c r="G452" s="208"/>
    </row>
    <row r="453" spans="1:7" s="182" customFormat="1" x14ac:dyDescent="0.25">
      <c r="A453" s="209"/>
      <c r="B453" s="209"/>
      <c r="C453" s="209"/>
      <c r="D453" s="208"/>
      <c r="E453" s="208"/>
      <c r="F453" s="208"/>
      <c r="G453" s="208"/>
    </row>
    <row r="454" spans="1:7" s="182" customFormat="1" x14ac:dyDescent="0.25">
      <c r="A454" s="204"/>
      <c r="B454" s="204"/>
      <c r="C454" s="204"/>
      <c r="D454" s="204"/>
      <c r="E454" s="204"/>
      <c r="F454" s="204"/>
      <c r="G454" s="204"/>
    </row>
    <row r="455" spans="1:7" s="182" customFormat="1" x14ac:dyDescent="0.25">
      <c r="A455" s="209"/>
      <c r="B455" s="209"/>
      <c r="C455" s="209"/>
      <c r="D455" s="208"/>
      <c r="E455" s="208"/>
      <c r="F455" s="208"/>
      <c r="G455" s="208"/>
    </row>
    <row r="456" spans="1:7" s="182" customFormat="1" x14ac:dyDescent="0.25">
      <c r="A456" s="204"/>
      <c r="B456" s="204"/>
      <c r="C456" s="204"/>
      <c r="D456" s="204"/>
      <c r="E456" s="204"/>
      <c r="F456" s="204"/>
      <c r="G456" s="204"/>
    </row>
    <row r="457" spans="1:7" s="182" customFormat="1" x14ac:dyDescent="0.25">
      <c r="A457" s="204"/>
      <c r="B457" s="204"/>
      <c r="C457" s="204"/>
      <c r="D457" s="204"/>
      <c r="E457" s="204"/>
      <c r="F457" s="204"/>
      <c r="G457" s="204"/>
    </row>
    <row r="458" spans="1:7" s="182" customFormat="1" x14ac:dyDescent="0.25">
      <c r="A458" s="209"/>
      <c r="B458" s="209"/>
      <c r="C458" s="209"/>
      <c r="D458" s="208"/>
      <c r="E458" s="208"/>
      <c r="F458" s="208"/>
      <c r="G458" s="208"/>
    </row>
    <row r="459" spans="1:7" s="182" customFormat="1" x14ac:dyDescent="0.25">
      <c r="A459" s="204"/>
      <c r="B459" s="204"/>
      <c r="C459" s="204"/>
      <c r="D459" s="204"/>
      <c r="E459" s="204"/>
      <c r="F459" s="204"/>
      <c r="G459" s="204"/>
    </row>
    <row r="460" spans="1:7" s="182" customFormat="1" x14ac:dyDescent="0.25">
      <c r="A460" s="204"/>
      <c r="B460" s="204"/>
      <c r="C460" s="204"/>
      <c r="D460" s="204"/>
      <c r="E460" s="204"/>
      <c r="F460" s="204"/>
      <c r="G460" s="204"/>
    </row>
    <row r="461" spans="1:7" s="182" customFormat="1" x14ac:dyDescent="0.25">
      <c r="A461" s="209"/>
      <c r="B461" s="209"/>
      <c r="C461" s="209"/>
      <c r="D461" s="208"/>
      <c r="E461" s="208"/>
      <c r="F461" s="208"/>
      <c r="G461" s="208"/>
    </row>
    <row r="462" spans="1:7" s="182" customFormat="1" x14ac:dyDescent="0.25">
      <c r="A462" s="209"/>
      <c r="B462" s="209"/>
      <c r="C462" s="209"/>
      <c r="D462" s="208"/>
      <c r="E462" s="208"/>
      <c r="F462" s="208"/>
      <c r="G462" s="208"/>
    </row>
    <row r="463" spans="1:7" s="182" customFormat="1" x14ac:dyDescent="0.25">
      <c r="A463" s="204"/>
      <c r="B463" s="204"/>
      <c r="C463" s="204"/>
      <c r="D463" s="204"/>
      <c r="E463" s="204"/>
      <c r="F463" s="204"/>
      <c r="G463" s="204"/>
    </row>
    <row r="464" spans="1:7" s="182" customFormat="1" x14ac:dyDescent="0.25">
      <c r="A464" s="204"/>
      <c r="B464" s="204"/>
      <c r="C464" s="204"/>
      <c r="D464" s="204"/>
      <c r="E464" s="204"/>
      <c r="F464" s="204"/>
      <c r="G464" s="204"/>
    </row>
    <row r="465" spans="1:7" s="182" customFormat="1" x14ac:dyDescent="0.25">
      <c r="A465" s="209"/>
      <c r="B465" s="209"/>
      <c r="C465" s="209"/>
      <c r="D465" s="208"/>
      <c r="E465" s="208"/>
      <c r="F465" s="208"/>
      <c r="G465" s="208"/>
    </row>
    <row r="466" spans="1:7" s="182" customFormat="1" x14ac:dyDescent="0.25">
      <c r="A466" s="209"/>
      <c r="B466" s="209"/>
      <c r="C466" s="209"/>
      <c r="D466" s="208"/>
      <c r="E466" s="208"/>
      <c r="F466" s="208"/>
      <c r="G466" s="208"/>
    </row>
    <row r="467" spans="1:7" s="182" customFormat="1" x14ac:dyDescent="0.25">
      <c r="A467" s="209"/>
      <c r="B467" s="209"/>
      <c r="C467" s="209"/>
      <c r="D467" s="208"/>
      <c r="E467" s="208"/>
      <c r="F467" s="208"/>
      <c r="G467" s="208"/>
    </row>
    <row r="468" spans="1:7" s="182" customFormat="1" x14ac:dyDescent="0.25">
      <c r="A468" s="204"/>
      <c r="B468" s="204"/>
      <c r="C468" s="204"/>
      <c r="D468" s="204"/>
      <c r="E468" s="204"/>
      <c r="F468" s="204"/>
      <c r="G468" s="204"/>
    </row>
    <row r="469" spans="1:7" s="182" customFormat="1" x14ac:dyDescent="0.25">
      <c r="A469" s="204"/>
      <c r="B469" s="204"/>
      <c r="C469" s="204"/>
      <c r="D469" s="204"/>
      <c r="E469" s="204"/>
      <c r="F469" s="204"/>
      <c r="G469" s="204"/>
    </row>
    <row r="470" spans="1:7" s="182" customFormat="1" x14ac:dyDescent="0.25">
      <c r="A470" s="204"/>
      <c r="B470" s="204"/>
      <c r="C470" s="204"/>
      <c r="D470" s="204"/>
      <c r="E470" s="204"/>
      <c r="F470" s="204"/>
      <c r="G470" s="204"/>
    </row>
    <row r="471" spans="1:7" s="182" customFormat="1" x14ac:dyDescent="0.25">
      <c r="A471" s="204"/>
      <c r="B471" s="204"/>
      <c r="C471" s="204"/>
      <c r="D471" s="204"/>
      <c r="E471" s="204"/>
      <c r="F471" s="204"/>
      <c r="G471" s="204"/>
    </row>
    <row r="472" spans="1:7" s="182" customFormat="1" x14ac:dyDescent="0.25">
      <c r="A472" s="204"/>
      <c r="B472" s="204"/>
      <c r="C472" s="204"/>
      <c r="D472" s="204"/>
      <c r="E472" s="204"/>
      <c r="F472" s="204"/>
      <c r="G472" s="204"/>
    </row>
    <row r="473" spans="1:7" s="182" customFormat="1" x14ac:dyDescent="0.25">
      <c r="A473" s="204"/>
      <c r="B473" s="204"/>
      <c r="C473" s="204"/>
      <c r="D473" s="204"/>
      <c r="E473" s="204"/>
      <c r="F473" s="204"/>
      <c r="G473" s="204"/>
    </row>
    <row r="474" spans="1:7" s="182" customFormat="1" x14ac:dyDescent="0.25">
      <c r="A474" s="209"/>
      <c r="B474" s="209"/>
      <c r="C474" s="209"/>
      <c r="D474" s="208"/>
      <c r="E474" s="208"/>
      <c r="F474" s="208"/>
      <c r="G474" s="208"/>
    </row>
    <row r="475" spans="1:7" s="182" customFormat="1" x14ac:dyDescent="0.25">
      <c r="A475" s="204"/>
      <c r="B475" s="204"/>
      <c r="C475" s="204"/>
      <c r="D475" s="204"/>
      <c r="E475" s="204"/>
      <c r="F475" s="204"/>
      <c r="G475" s="204"/>
    </row>
    <row r="476" spans="1:7" s="182" customFormat="1" x14ac:dyDescent="0.25">
      <c r="A476" s="209"/>
      <c r="B476" s="209"/>
      <c r="C476" s="209"/>
      <c r="D476" s="208"/>
      <c r="E476" s="208"/>
      <c r="F476" s="208"/>
      <c r="G476" s="208"/>
    </row>
    <row r="477" spans="1:7" s="182" customFormat="1" x14ac:dyDescent="0.25">
      <c r="A477" s="204"/>
      <c r="B477" s="204"/>
      <c r="C477" s="204"/>
      <c r="D477" s="204"/>
      <c r="E477" s="204"/>
      <c r="F477" s="204"/>
      <c r="G477" s="204"/>
    </row>
    <row r="478" spans="1:7" s="182" customFormat="1" x14ac:dyDescent="0.25">
      <c r="A478" s="204"/>
      <c r="B478" s="204"/>
      <c r="C478" s="204"/>
      <c r="D478" s="204"/>
      <c r="E478" s="204"/>
      <c r="F478" s="204"/>
      <c r="G478" s="204"/>
    </row>
    <row r="479" spans="1:7" s="182" customFormat="1" x14ac:dyDescent="0.25">
      <c r="A479" s="204"/>
      <c r="B479" s="204"/>
      <c r="C479" s="204"/>
      <c r="D479" s="204"/>
      <c r="E479" s="204"/>
      <c r="F479" s="204"/>
      <c r="G479" s="204"/>
    </row>
    <row r="480" spans="1:7" s="182" customFormat="1" x14ac:dyDescent="0.25">
      <c r="A480" s="204"/>
      <c r="B480" s="204"/>
      <c r="C480" s="204"/>
      <c r="D480" s="204"/>
      <c r="E480" s="204"/>
      <c r="F480" s="204"/>
      <c r="G480" s="204"/>
    </row>
    <row r="481" spans="1:7" s="182" customFormat="1" x14ac:dyDescent="0.25">
      <c r="A481" s="204"/>
      <c r="B481" s="204"/>
      <c r="C481" s="204"/>
      <c r="D481" s="204"/>
      <c r="E481" s="204"/>
      <c r="F481" s="204"/>
      <c r="G481" s="204"/>
    </row>
    <row r="482" spans="1:7" s="182" customFormat="1" x14ac:dyDescent="0.25">
      <c r="A482" s="204"/>
      <c r="B482" s="204"/>
      <c r="C482" s="204"/>
      <c r="D482" s="204"/>
      <c r="E482" s="204"/>
      <c r="F482" s="204"/>
      <c r="G482" s="204"/>
    </row>
    <row r="483" spans="1:7" s="182" customFormat="1" x14ac:dyDescent="0.25">
      <c r="A483" s="204"/>
      <c r="B483" s="204"/>
      <c r="C483" s="204"/>
      <c r="D483" s="204"/>
      <c r="E483" s="204"/>
      <c r="F483" s="204"/>
      <c r="G483" s="204"/>
    </row>
    <row r="484" spans="1:7" s="182" customFormat="1" x14ac:dyDescent="0.25">
      <c r="A484" s="209"/>
      <c r="B484" s="209"/>
      <c r="C484" s="209"/>
      <c r="D484" s="208"/>
      <c r="E484" s="208"/>
      <c r="F484" s="208"/>
      <c r="G484" s="208"/>
    </row>
    <row r="485" spans="1:7" s="182" customFormat="1" x14ac:dyDescent="0.25">
      <c r="A485" s="204"/>
      <c r="B485" s="204"/>
      <c r="C485" s="204"/>
      <c r="D485" s="204"/>
      <c r="E485" s="204"/>
      <c r="F485" s="204"/>
      <c r="G485" s="204"/>
    </row>
    <row r="486" spans="1:7" s="182" customFormat="1" x14ac:dyDescent="0.25">
      <c r="A486" s="209"/>
      <c r="B486" s="209"/>
      <c r="C486" s="209"/>
      <c r="D486" s="208"/>
      <c r="E486" s="208"/>
      <c r="F486" s="208"/>
      <c r="G486" s="208"/>
    </row>
    <row r="487" spans="1:7" s="182" customFormat="1" x14ac:dyDescent="0.25">
      <c r="A487" s="204"/>
      <c r="B487" s="204"/>
      <c r="C487" s="204"/>
      <c r="D487" s="204"/>
      <c r="E487" s="204"/>
      <c r="F487" s="204"/>
      <c r="G487" s="204"/>
    </row>
    <row r="488" spans="1:7" s="182" customFormat="1" x14ac:dyDescent="0.25">
      <c r="A488" s="209"/>
      <c r="B488" s="209"/>
      <c r="C488" s="209"/>
      <c r="D488" s="208"/>
      <c r="E488" s="208"/>
      <c r="F488" s="208"/>
      <c r="G488" s="208"/>
    </row>
    <row r="489" spans="1:7" s="182" customFormat="1" x14ac:dyDescent="0.25">
      <c r="A489" s="204"/>
      <c r="B489" s="204"/>
      <c r="C489" s="204"/>
      <c r="D489" s="204"/>
      <c r="E489" s="204"/>
      <c r="F489" s="204"/>
      <c r="G489" s="204"/>
    </row>
    <row r="490" spans="1:7" s="182" customFormat="1" x14ac:dyDescent="0.25">
      <c r="A490" s="209"/>
      <c r="B490" s="209"/>
      <c r="C490" s="209"/>
      <c r="D490" s="208"/>
      <c r="E490" s="208"/>
      <c r="F490" s="208"/>
      <c r="G490" s="208"/>
    </row>
    <row r="491" spans="1:7" s="182" customFormat="1" x14ac:dyDescent="0.25">
      <c r="A491" s="209"/>
      <c r="B491" s="209"/>
      <c r="C491" s="209"/>
      <c r="D491" s="208"/>
      <c r="E491" s="208"/>
      <c r="F491" s="208"/>
      <c r="G491" s="208"/>
    </row>
    <row r="492" spans="1:7" s="182" customFormat="1" x14ac:dyDescent="0.25">
      <c r="A492" s="209"/>
      <c r="B492" s="209"/>
      <c r="C492" s="209"/>
      <c r="D492" s="208"/>
      <c r="E492" s="208"/>
      <c r="F492" s="208"/>
      <c r="G492" s="208"/>
    </row>
    <row r="493" spans="1:7" s="182" customFormat="1" x14ac:dyDescent="0.25">
      <c r="A493" s="204"/>
      <c r="B493" s="204"/>
      <c r="C493" s="204"/>
      <c r="D493" s="204"/>
      <c r="E493" s="204"/>
      <c r="F493" s="204"/>
      <c r="G493" s="204"/>
    </row>
    <row r="494" spans="1:7" s="182" customFormat="1" x14ac:dyDescent="0.25">
      <c r="A494" s="204"/>
      <c r="B494" s="204"/>
      <c r="C494" s="204"/>
      <c r="D494" s="204"/>
      <c r="E494" s="204"/>
      <c r="F494" s="204"/>
      <c r="G494" s="204"/>
    </row>
    <row r="495" spans="1:7" s="182" customFormat="1" x14ac:dyDescent="0.25">
      <c r="A495" s="204"/>
      <c r="B495" s="204"/>
      <c r="C495" s="204"/>
      <c r="D495" s="204"/>
      <c r="E495" s="204"/>
      <c r="F495" s="204"/>
      <c r="G495" s="204"/>
    </row>
    <row r="496" spans="1:7" s="182" customFormat="1" x14ac:dyDescent="0.25">
      <c r="A496" s="204"/>
      <c r="B496" s="204"/>
      <c r="C496" s="204"/>
      <c r="D496" s="204"/>
      <c r="E496" s="204"/>
      <c r="F496" s="204"/>
      <c r="G496" s="204"/>
    </row>
    <row r="497" spans="1:7" s="182" customFormat="1" x14ac:dyDescent="0.25">
      <c r="A497" s="204"/>
      <c r="B497" s="204"/>
      <c r="C497" s="204"/>
      <c r="D497" s="204"/>
      <c r="E497" s="204"/>
      <c r="F497" s="204"/>
      <c r="G497" s="204"/>
    </row>
    <row r="498" spans="1:7" s="182" customFormat="1" x14ac:dyDescent="0.25">
      <c r="A498" s="204"/>
      <c r="B498" s="204"/>
      <c r="C498" s="204"/>
      <c r="D498" s="204"/>
      <c r="E498" s="204"/>
      <c r="F498" s="204"/>
      <c r="G498" s="204"/>
    </row>
    <row r="499" spans="1:7" s="182" customFormat="1" x14ac:dyDescent="0.25">
      <c r="A499" s="209"/>
      <c r="B499" s="209"/>
      <c r="C499" s="209"/>
      <c r="D499" s="208"/>
      <c r="E499" s="208"/>
      <c r="F499" s="208"/>
      <c r="G499" s="208"/>
    </row>
    <row r="500" spans="1:7" s="182" customFormat="1" x14ac:dyDescent="0.25">
      <c r="A500" s="204"/>
      <c r="B500" s="204"/>
      <c r="C500" s="204"/>
      <c r="D500" s="204"/>
      <c r="E500" s="204"/>
      <c r="F500" s="204"/>
      <c r="G500" s="204"/>
    </row>
    <row r="501" spans="1:7" s="182" customFormat="1" x14ac:dyDescent="0.25">
      <c r="A501" s="204"/>
      <c r="B501" s="204"/>
      <c r="C501" s="204"/>
      <c r="D501" s="204"/>
      <c r="E501" s="204"/>
      <c r="F501" s="204"/>
      <c r="G501" s="204"/>
    </row>
    <row r="502" spans="1:7" s="182" customFormat="1" x14ac:dyDescent="0.25">
      <c r="A502" s="204"/>
      <c r="B502" s="204"/>
      <c r="C502" s="204"/>
      <c r="D502" s="204"/>
      <c r="E502" s="204"/>
      <c r="F502" s="204"/>
      <c r="G502" s="204"/>
    </row>
    <row r="503" spans="1:7" s="182" customFormat="1" x14ac:dyDescent="0.25">
      <c r="A503" s="204"/>
      <c r="B503" s="204"/>
      <c r="C503" s="204"/>
      <c r="D503" s="204"/>
      <c r="E503" s="204"/>
      <c r="F503" s="204"/>
      <c r="G503" s="204"/>
    </row>
    <row r="504" spans="1:7" s="182" customFormat="1" x14ac:dyDescent="0.25">
      <c r="A504" s="209"/>
      <c r="B504" s="209"/>
      <c r="C504" s="209"/>
      <c r="D504" s="208"/>
      <c r="E504" s="208"/>
      <c r="F504" s="208"/>
      <c r="G504" s="208"/>
    </row>
    <row r="505" spans="1:7" s="182" customFormat="1" x14ac:dyDescent="0.25">
      <c r="A505" s="209"/>
      <c r="B505" s="209"/>
      <c r="C505" s="209"/>
      <c r="D505" s="208"/>
      <c r="E505" s="208"/>
      <c r="F505" s="208"/>
      <c r="G505" s="208"/>
    </row>
    <row r="506" spans="1:7" s="182" customFormat="1" x14ac:dyDescent="0.25">
      <c r="A506" s="204"/>
      <c r="B506" s="204"/>
      <c r="C506" s="204"/>
      <c r="D506" s="204"/>
      <c r="E506" s="204"/>
      <c r="F506" s="204"/>
      <c r="G506" s="204"/>
    </row>
    <row r="507" spans="1:7" s="182" customFormat="1" x14ac:dyDescent="0.25">
      <c r="A507" s="204"/>
      <c r="B507" s="204"/>
      <c r="C507" s="204"/>
      <c r="D507" s="204"/>
      <c r="E507" s="204"/>
      <c r="F507" s="204"/>
      <c r="G507" s="204"/>
    </row>
    <row r="508" spans="1:7" s="182" customFormat="1" x14ac:dyDescent="0.25">
      <c r="A508" s="209"/>
      <c r="B508" s="209"/>
      <c r="C508" s="209"/>
      <c r="D508" s="208"/>
      <c r="E508" s="208"/>
      <c r="F508" s="208"/>
      <c r="G508" s="208"/>
    </row>
    <row r="509" spans="1:7" s="182" customFormat="1" x14ac:dyDescent="0.25">
      <c r="A509" s="204"/>
      <c r="B509" s="204"/>
      <c r="C509" s="204"/>
      <c r="D509" s="204"/>
      <c r="E509" s="204"/>
      <c r="F509" s="204"/>
      <c r="G509" s="204"/>
    </row>
    <row r="510" spans="1:7" s="182" customFormat="1" x14ac:dyDescent="0.25">
      <c r="A510" s="204"/>
      <c r="B510" s="204"/>
      <c r="C510" s="204"/>
      <c r="D510" s="204"/>
      <c r="E510" s="204"/>
      <c r="F510" s="204"/>
      <c r="G510" s="204"/>
    </row>
    <row r="511" spans="1:7" s="182" customFormat="1" x14ac:dyDescent="0.25">
      <c r="A511" s="204"/>
      <c r="B511" s="204"/>
      <c r="C511" s="204"/>
      <c r="D511" s="204"/>
      <c r="E511" s="204"/>
      <c r="F511" s="204"/>
      <c r="G511" s="204"/>
    </row>
    <row r="512" spans="1:7" s="182" customFormat="1" x14ac:dyDescent="0.25">
      <c r="A512" s="204"/>
      <c r="B512" s="204"/>
      <c r="C512" s="204"/>
      <c r="D512" s="204"/>
      <c r="E512" s="204"/>
      <c r="F512" s="204"/>
      <c r="G512" s="204"/>
    </row>
    <row r="513" spans="1:7" s="182" customFormat="1" x14ac:dyDescent="0.25">
      <c r="A513" s="204"/>
      <c r="B513" s="204"/>
      <c r="C513" s="204"/>
      <c r="D513" s="204"/>
      <c r="E513" s="204"/>
      <c r="F513" s="204"/>
      <c r="G513" s="204"/>
    </row>
    <row r="514" spans="1:7" s="182" customFormat="1" x14ac:dyDescent="0.25">
      <c r="A514" s="209"/>
      <c r="B514" s="209"/>
      <c r="C514" s="209"/>
      <c r="D514" s="208"/>
      <c r="E514" s="208"/>
      <c r="F514" s="208"/>
      <c r="G514" s="208"/>
    </row>
    <row r="515" spans="1:7" s="182" customFormat="1" x14ac:dyDescent="0.25">
      <c r="A515" s="209"/>
      <c r="B515" s="209"/>
      <c r="C515" s="209"/>
      <c r="D515" s="208"/>
      <c r="E515" s="208"/>
      <c r="F515" s="208"/>
      <c r="G515" s="208"/>
    </row>
    <row r="516" spans="1:7" s="182" customFormat="1" x14ac:dyDescent="0.25">
      <c r="A516" s="204"/>
      <c r="B516" s="204"/>
      <c r="C516" s="204"/>
      <c r="D516" s="204"/>
      <c r="E516" s="204"/>
      <c r="F516" s="204"/>
      <c r="G516" s="204"/>
    </row>
    <row r="517" spans="1:7" s="182" customFormat="1" x14ac:dyDescent="0.25">
      <c r="A517" s="209"/>
      <c r="B517" s="209"/>
      <c r="C517" s="209"/>
      <c r="D517" s="208"/>
      <c r="E517" s="208"/>
      <c r="F517" s="208"/>
      <c r="G517" s="208"/>
    </row>
    <row r="518" spans="1:7" s="182" customFormat="1" x14ac:dyDescent="0.25">
      <c r="A518" s="204"/>
      <c r="B518" s="204"/>
      <c r="C518" s="204"/>
      <c r="D518" s="204"/>
      <c r="E518" s="204"/>
      <c r="F518" s="204"/>
      <c r="G518" s="204"/>
    </row>
    <row r="519" spans="1:7" s="182" customFormat="1" x14ac:dyDescent="0.25">
      <c r="A519" s="204"/>
      <c r="B519" s="204"/>
      <c r="C519" s="204"/>
      <c r="D519" s="204"/>
      <c r="E519" s="204"/>
      <c r="F519" s="204"/>
      <c r="G519" s="204"/>
    </row>
    <row r="520" spans="1:7" s="182" customFormat="1" x14ac:dyDescent="0.25">
      <c r="A520" s="209"/>
      <c r="B520" s="209"/>
      <c r="C520" s="209"/>
      <c r="D520" s="208"/>
      <c r="E520" s="208"/>
      <c r="F520" s="208"/>
      <c r="G520" s="208"/>
    </row>
    <row r="521" spans="1:7" s="182" customFormat="1" x14ac:dyDescent="0.25">
      <c r="A521" s="209"/>
      <c r="B521" s="209"/>
      <c r="C521" s="209"/>
      <c r="D521" s="208"/>
      <c r="E521" s="208"/>
      <c r="F521" s="208"/>
      <c r="G521" s="208"/>
    </row>
    <row r="522" spans="1:7" s="182" customFormat="1" x14ac:dyDescent="0.25">
      <c r="A522" s="204"/>
      <c r="B522" s="204"/>
      <c r="C522" s="204"/>
      <c r="D522" s="204"/>
      <c r="E522" s="204"/>
      <c r="F522" s="204"/>
      <c r="G522" s="204"/>
    </row>
    <row r="523" spans="1:7" s="182" customFormat="1" x14ac:dyDescent="0.25">
      <c r="A523" s="204"/>
      <c r="B523" s="204"/>
      <c r="C523" s="204"/>
      <c r="D523" s="204"/>
      <c r="E523" s="204"/>
      <c r="F523" s="204"/>
      <c r="G523" s="204"/>
    </row>
    <row r="524" spans="1:7" s="182" customFormat="1" x14ac:dyDescent="0.25">
      <c r="A524" s="209"/>
      <c r="B524" s="209"/>
      <c r="C524" s="209"/>
      <c r="D524" s="208"/>
      <c r="E524" s="208"/>
      <c r="F524" s="208"/>
      <c r="G524" s="208"/>
    </row>
    <row r="525" spans="1:7" s="182" customFormat="1" x14ac:dyDescent="0.25">
      <c r="A525" s="204"/>
      <c r="B525" s="204"/>
      <c r="C525" s="204"/>
      <c r="D525" s="204"/>
      <c r="E525" s="204"/>
      <c r="F525" s="204"/>
      <c r="G525" s="204"/>
    </row>
    <row r="526" spans="1:7" s="182" customFormat="1" x14ac:dyDescent="0.25">
      <c r="A526" s="204"/>
      <c r="B526" s="204"/>
      <c r="C526" s="204"/>
      <c r="D526" s="204"/>
      <c r="E526" s="204"/>
      <c r="F526" s="204"/>
      <c r="G526" s="204"/>
    </row>
    <row r="527" spans="1:7" s="182" customFormat="1" x14ac:dyDescent="0.25">
      <c r="A527" s="204"/>
      <c r="B527" s="204"/>
      <c r="C527" s="204"/>
      <c r="D527" s="204"/>
      <c r="E527" s="204"/>
      <c r="F527" s="204"/>
      <c r="G527" s="204"/>
    </row>
    <row r="528" spans="1:7" s="182" customFormat="1" x14ac:dyDescent="0.25">
      <c r="A528" s="204"/>
      <c r="B528" s="204"/>
      <c r="C528" s="204"/>
      <c r="D528" s="204"/>
      <c r="E528" s="204"/>
      <c r="F528" s="204"/>
      <c r="G528" s="204"/>
    </row>
    <row r="529" spans="1:7" s="182" customFormat="1" x14ac:dyDescent="0.25">
      <c r="A529" s="209"/>
      <c r="B529" s="209"/>
      <c r="C529" s="209"/>
      <c r="D529" s="208"/>
      <c r="E529" s="208"/>
      <c r="F529" s="208"/>
      <c r="G529" s="208"/>
    </row>
    <row r="530" spans="1:7" s="182" customFormat="1" x14ac:dyDescent="0.25">
      <c r="A530" s="209"/>
      <c r="B530" s="209"/>
      <c r="C530" s="209"/>
      <c r="D530" s="208"/>
      <c r="E530" s="208"/>
      <c r="F530" s="208"/>
      <c r="G530" s="208"/>
    </row>
    <row r="531" spans="1:7" s="182" customFormat="1" x14ac:dyDescent="0.25">
      <c r="A531" s="204"/>
      <c r="B531" s="204"/>
      <c r="C531" s="204"/>
      <c r="D531" s="204"/>
      <c r="E531" s="204"/>
      <c r="F531" s="204"/>
      <c r="G531" s="204"/>
    </row>
    <row r="532" spans="1:7" s="182" customFormat="1" x14ac:dyDescent="0.25">
      <c r="A532" s="209"/>
      <c r="B532" s="209"/>
      <c r="C532" s="209"/>
      <c r="D532" s="208"/>
      <c r="E532" s="208"/>
      <c r="F532" s="208"/>
      <c r="G532" s="208"/>
    </row>
    <row r="533" spans="1:7" s="182" customFormat="1" x14ac:dyDescent="0.25">
      <c r="A533" s="209"/>
      <c r="B533" s="209"/>
      <c r="C533" s="209"/>
      <c r="D533" s="208"/>
      <c r="E533" s="208"/>
      <c r="F533" s="208"/>
      <c r="G533" s="208"/>
    </row>
    <row r="534" spans="1:7" s="182" customFormat="1" x14ac:dyDescent="0.25">
      <c r="A534" s="204"/>
      <c r="B534" s="204"/>
      <c r="C534" s="204"/>
      <c r="D534" s="204"/>
      <c r="E534" s="204"/>
      <c r="F534" s="204"/>
      <c r="G534" s="204"/>
    </row>
    <row r="535" spans="1:7" s="182" customFormat="1" x14ac:dyDescent="0.25">
      <c r="A535" s="204"/>
      <c r="B535" s="204"/>
      <c r="C535" s="204"/>
      <c r="D535" s="204"/>
      <c r="E535" s="204"/>
      <c r="F535" s="204"/>
      <c r="G535" s="204"/>
    </row>
    <row r="536" spans="1:7" s="182" customFormat="1" x14ac:dyDescent="0.25">
      <c r="A536" s="209"/>
      <c r="B536" s="209"/>
      <c r="C536" s="209"/>
      <c r="D536" s="208"/>
      <c r="E536" s="208"/>
      <c r="F536" s="208"/>
      <c r="G536" s="208"/>
    </row>
    <row r="537" spans="1:7" s="182" customFormat="1" x14ac:dyDescent="0.25">
      <c r="A537" s="204"/>
      <c r="B537" s="204"/>
      <c r="C537" s="204"/>
      <c r="D537" s="204"/>
      <c r="E537" s="204"/>
      <c r="F537" s="204"/>
      <c r="G537" s="204"/>
    </row>
    <row r="538" spans="1:7" s="182" customFormat="1" x14ac:dyDescent="0.25">
      <c r="A538" s="209"/>
      <c r="B538" s="209"/>
      <c r="C538" s="209"/>
      <c r="D538" s="208"/>
      <c r="E538" s="208"/>
      <c r="F538" s="208"/>
      <c r="G538" s="208"/>
    </row>
    <row r="539" spans="1:7" s="182" customFormat="1" x14ac:dyDescent="0.25">
      <c r="A539" s="204"/>
      <c r="B539" s="204"/>
      <c r="C539" s="204"/>
      <c r="D539" s="204"/>
      <c r="E539" s="204"/>
      <c r="F539" s="204"/>
      <c r="G539" s="204"/>
    </row>
    <row r="540" spans="1:7" s="182" customFormat="1" x14ac:dyDescent="0.25">
      <c r="A540" s="204"/>
      <c r="B540" s="204"/>
      <c r="C540" s="204"/>
      <c r="D540" s="204"/>
      <c r="E540" s="204"/>
      <c r="F540" s="204"/>
      <c r="G540" s="204"/>
    </row>
    <row r="541" spans="1:7" s="182" customFormat="1" x14ac:dyDescent="0.25">
      <c r="A541" s="204"/>
      <c r="B541" s="204"/>
      <c r="C541" s="204"/>
      <c r="D541" s="204"/>
      <c r="E541" s="204"/>
      <c r="F541" s="204"/>
      <c r="G541" s="204"/>
    </row>
    <row r="542" spans="1:7" s="182" customFormat="1" x14ac:dyDescent="0.25">
      <c r="A542" s="209"/>
      <c r="B542" s="209"/>
      <c r="C542" s="209"/>
      <c r="D542" s="208"/>
      <c r="E542" s="208"/>
      <c r="F542" s="208"/>
      <c r="G542" s="208"/>
    </row>
    <row r="543" spans="1:7" s="182" customFormat="1" x14ac:dyDescent="0.25">
      <c r="A543" s="204"/>
      <c r="B543" s="204"/>
      <c r="C543" s="204"/>
      <c r="D543" s="204"/>
      <c r="E543" s="204"/>
      <c r="F543" s="204"/>
      <c r="G543" s="204"/>
    </row>
    <row r="544" spans="1:7" s="182" customFormat="1" x14ac:dyDescent="0.25">
      <c r="A544" s="209"/>
      <c r="B544" s="209"/>
      <c r="C544" s="209"/>
      <c r="D544" s="208"/>
      <c r="E544" s="208"/>
      <c r="F544" s="208"/>
      <c r="G544" s="208"/>
    </row>
    <row r="545" spans="1:7" s="182" customFormat="1" x14ac:dyDescent="0.25">
      <c r="A545" s="209"/>
      <c r="B545" s="209"/>
      <c r="C545" s="209"/>
      <c r="D545" s="208"/>
      <c r="E545" s="208"/>
      <c r="F545" s="208"/>
      <c r="G545" s="208"/>
    </row>
    <row r="546" spans="1:7" s="182" customFormat="1" x14ac:dyDescent="0.25">
      <c r="A546" s="209"/>
      <c r="B546" s="209"/>
      <c r="C546" s="209"/>
      <c r="D546" s="208"/>
      <c r="E546" s="208"/>
      <c r="F546" s="208"/>
      <c r="G546" s="208"/>
    </row>
    <row r="547" spans="1:7" s="182" customFormat="1" x14ac:dyDescent="0.25">
      <c r="A547" s="204"/>
      <c r="B547" s="204"/>
      <c r="C547" s="204"/>
      <c r="D547" s="204"/>
      <c r="E547" s="204"/>
      <c r="F547" s="204"/>
      <c r="G547" s="204"/>
    </row>
    <row r="548" spans="1:7" s="182" customFormat="1" x14ac:dyDescent="0.25">
      <c r="A548" s="209"/>
      <c r="B548" s="209"/>
      <c r="C548" s="209"/>
      <c r="D548" s="208"/>
      <c r="E548" s="208"/>
      <c r="F548" s="208"/>
      <c r="G548" s="208"/>
    </row>
    <row r="549" spans="1:7" s="182" customFormat="1" x14ac:dyDescent="0.25">
      <c r="A549" s="209"/>
      <c r="B549" s="209"/>
      <c r="C549" s="209"/>
      <c r="D549" s="208"/>
      <c r="E549" s="208"/>
      <c r="F549" s="208"/>
      <c r="G549" s="208"/>
    </row>
    <row r="550" spans="1:7" s="182" customFormat="1" x14ac:dyDescent="0.25">
      <c r="A550" s="209"/>
      <c r="B550" s="209"/>
      <c r="C550" s="209"/>
      <c r="D550" s="208"/>
      <c r="E550" s="208"/>
      <c r="F550" s="208"/>
      <c r="G550" s="208"/>
    </row>
    <row r="551" spans="1:7" s="182" customFormat="1" x14ac:dyDescent="0.25">
      <c r="A551" s="209"/>
      <c r="B551" s="209"/>
      <c r="C551" s="209"/>
      <c r="D551" s="208"/>
      <c r="E551" s="208"/>
      <c r="F551" s="208"/>
      <c r="G551" s="208"/>
    </row>
    <row r="552" spans="1:7" s="182" customFormat="1" x14ac:dyDescent="0.25">
      <c r="A552" s="204"/>
      <c r="B552" s="204"/>
      <c r="C552" s="204"/>
      <c r="D552" s="204"/>
      <c r="E552" s="204"/>
      <c r="F552" s="204"/>
      <c r="G552" s="204"/>
    </row>
    <row r="553" spans="1:7" s="182" customFormat="1" x14ac:dyDescent="0.25">
      <c r="A553" s="204"/>
      <c r="B553" s="204"/>
      <c r="C553" s="204"/>
      <c r="D553" s="204"/>
      <c r="E553" s="204"/>
      <c r="F553" s="204"/>
      <c r="G553" s="204"/>
    </row>
    <row r="554" spans="1:7" s="182" customFormat="1" x14ac:dyDescent="0.25">
      <c r="A554" s="209"/>
      <c r="B554" s="209"/>
      <c r="C554" s="209"/>
      <c r="D554" s="208"/>
      <c r="E554" s="208"/>
      <c r="F554" s="208"/>
      <c r="G554" s="208"/>
    </row>
    <row r="555" spans="1:7" s="182" customFormat="1" x14ac:dyDescent="0.25">
      <c r="A555" s="204"/>
      <c r="B555" s="204"/>
      <c r="C555" s="204"/>
      <c r="D555" s="204"/>
      <c r="E555" s="204"/>
      <c r="F555" s="204"/>
      <c r="G555" s="204"/>
    </row>
  </sheetData>
  <hyperlinks>
    <hyperlink ref="A3" r:id="rId1" xr:uid="{93E34368-BEC7-4D08-AF13-5D5A7DDFA6D7}"/>
  </hyperlinks>
  <pageMargins left="0.7" right="0.7" top="0.75" bottom="0.75" header="0.3" footer="0.3"/>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26CD4B-D0A7-46C0-8782-7568A9F1A55A}">
  <dimension ref="A1:O31"/>
  <sheetViews>
    <sheetView workbookViewId="0"/>
  </sheetViews>
  <sheetFormatPr defaultColWidth="8.625" defaultRowHeight="14.25" x14ac:dyDescent="0.2"/>
  <cols>
    <col min="1" max="1" width="39.5" customWidth="1"/>
    <col min="2" max="2" width="17.875" customWidth="1"/>
    <col min="3" max="3" width="10" customWidth="1"/>
    <col min="4" max="4" width="11" customWidth="1"/>
    <col min="5" max="5" width="8.625" customWidth="1"/>
    <col min="6" max="6" width="25.5" customWidth="1"/>
    <col min="7" max="7" width="8.625" customWidth="1"/>
  </cols>
  <sheetData>
    <row r="1" spans="1:15" ht="19.5" x14ac:dyDescent="0.3">
      <c r="A1" s="106" t="s">
        <v>2289</v>
      </c>
    </row>
    <row r="2" spans="1:15" x14ac:dyDescent="0.2">
      <c r="A2" t="s">
        <v>1102</v>
      </c>
    </row>
    <row r="3" spans="1:15" ht="15" x14ac:dyDescent="0.25">
      <c r="A3" s="98" t="s">
        <v>2141</v>
      </c>
      <c r="O3" s="107"/>
    </row>
    <row r="5" spans="1:15" ht="15" x14ac:dyDescent="0.25">
      <c r="A5" s="26" t="s">
        <v>2142</v>
      </c>
    </row>
    <row r="6" spans="1:15" ht="25.5" x14ac:dyDescent="0.2">
      <c r="A6" s="37" t="s">
        <v>1104</v>
      </c>
      <c r="B6" s="108" t="s">
        <v>1105</v>
      </c>
      <c r="C6" s="109" t="s">
        <v>1106</v>
      </c>
      <c r="D6" s="109" t="s">
        <v>1107</v>
      </c>
      <c r="E6" s="109" t="s">
        <v>1108</v>
      </c>
      <c r="F6" s="108" t="s">
        <v>1109</v>
      </c>
    </row>
    <row r="7" spans="1:15" x14ac:dyDescent="0.2">
      <c r="A7" s="110" t="s">
        <v>235</v>
      </c>
      <c r="B7" s="42">
        <v>1.6</v>
      </c>
      <c r="C7" s="42">
        <v>11.600000000000001</v>
      </c>
      <c r="D7" s="42">
        <v>68.900000000000006</v>
      </c>
      <c r="E7" s="42">
        <v>11.4</v>
      </c>
      <c r="F7" s="42">
        <v>4.3</v>
      </c>
    </row>
    <row r="8" spans="1:15" x14ac:dyDescent="0.2">
      <c r="A8" s="110" t="s">
        <v>236</v>
      </c>
      <c r="B8" s="42">
        <v>1.5</v>
      </c>
      <c r="C8" s="42">
        <v>8.6</v>
      </c>
      <c r="D8" s="42">
        <v>79.900000000000006</v>
      </c>
      <c r="E8" s="42">
        <v>5.6000000000000005</v>
      </c>
      <c r="F8" s="42">
        <v>2.3000000000000003</v>
      </c>
    </row>
    <row r="9" spans="1:15" x14ac:dyDescent="0.2">
      <c r="A9" s="110" t="s">
        <v>237</v>
      </c>
      <c r="B9" s="42">
        <v>1.6</v>
      </c>
      <c r="C9" s="42">
        <v>9.3000000000000007</v>
      </c>
      <c r="D9" s="42">
        <v>82.7</v>
      </c>
      <c r="E9" s="42">
        <v>3.4000000000000004</v>
      </c>
      <c r="F9" s="42">
        <v>1.6</v>
      </c>
    </row>
    <row r="10" spans="1:15" x14ac:dyDescent="0.2">
      <c r="A10" s="110" t="s">
        <v>238</v>
      </c>
      <c r="B10" s="42">
        <v>2.9000000000000004</v>
      </c>
      <c r="C10" s="42">
        <v>11.200000000000001</v>
      </c>
      <c r="D10" s="42">
        <v>84.300000000000011</v>
      </c>
      <c r="E10" s="42">
        <v>0.4</v>
      </c>
      <c r="F10" s="42">
        <v>0.60000000000000009</v>
      </c>
    </row>
    <row r="11" spans="1:15" x14ac:dyDescent="0.2">
      <c r="A11" s="110" t="s">
        <v>505</v>
      </c>
      <c r="B11" s="42">
        <v>18.8</v>
      </c>
      <c r="C11" s="42">
        <v>12</v>
      </c>
      <c r="D11" s="42">
        <v>67.900000000000006</v>
      </c>
      <c r="E11" s="42">
        <v>0</v>
      </c>
      <c r="F11" s="42">
        <v>0.70000000000000007</v>
      </c>
    </row>
    <row r="12" spans="1:15" x14ac:dyDescent="0.2">
      <c r="A12" s="111" t="s">
        <v>17</v>
      </c>
      <c r="B12" s="45">
        <v>4.1000000000000005</v>
      </c>
      <c r="C12" s="45">
        <v>10.700000000000001</v>
      </c>
      <c r="D12" s="45">
        <v>79.5</v>
      </c>
      <c r="E12" s="45">
        <v>3.4000000000000004</v>
      </c>
      <c r="F12" s="45">
        <v>1.5</v>
      </c>
    </row>
    <row r="14" spans="1:15" ht="15" x14ac:dyDescent="0.25">
      <c r="A14" s="26" t="s">
        <v>2143</v>
      </c>
    </row>
    <row r="15" spans="1:15" ht="25.5" x14ac:dyDescent="0.2">
      <c r="A15" s="37" t="s">
        <v>1104</v>
      </c>
      <c r="B15" s="108" t="s">
        <v>1105</v>
      </c>
      <c r="C15" s="109" t="s">
        <v>1106</v>
      </c>
      <c r="D15" s="109" t="s">
        <v>1107</v>
      </c>
      <c r="E15" s="109" t="s">
        <v>1108</v>
      </c>
      <c r="F15" s="108" t="s">
        <v>1109</v>
      </c>
    </row>
    <row r="16" spans="1:15" x14ac:dyDescent="0.2">
      <c r="A16" s="110" t="s">
        <v>240</v>
      </c>
      <c r="B16" s="31">
        <v>1.6</v>
      </c>
      <c r="C16" s="31">
        <v>11.600000000000001</v>
      </c>
      <c r="D16" s="42">
        <v>68.900000000000006</v>
      </c>
      <c r="E16" s="42">
        <v>11.4</v>
      </c>
      <c r="F16" s="42">
        <v>4.3</v>
      </c>
    </row>
    <row r="17" spans="1:6" x14ac:dyDescent="0.2">
      <c r="A17" s="110" t="s">
        <v>241</v>
      </c>
      <c r="B17" s="31">
        <v>1.5</v>
      </c>
      <c r="C17" s="42">
        <v>9</v>
      </c>
      <c r="D17" s="31">
        <v>81.400000000000006</v>
      </c>
      <c r="E17" s="31">
        <v>4.4000000000000004</v>
      </c>
      <c r="F17" s="31">
        <v>1.9000000000000001</v>
      </c>
    </row>
    <row r="18" spans="1:6" x14ac:dyDescent="0.2">
      <c r="A18" s="110" t="s">
        <v>238</v>
      </c>
      <c r="B18" s="31">
        <v>5.9</v>
      </c>
      <c r="C18" s="31">
        <v>11.3</v>
      </c>
      <c r="D18" s="31">
        <v>81.100000000000009</v>
      </c>
      <c r="E18" s="31">
        <v>0.4</v>
      </c>
      <c r="F18" s="31">
        <v>0.70000000000000007</v>
      </c>
    </row>
    <row r="19" spans="1:6" x14ac:dyDescent="0.2">
      <c r="A19" s="43" t="s">
        <v>17</v>
      </c>
      <c r="B19" s="45">
        <v>4.1000000000000005</v>
      </c>
      <c r="C19" s="55">
        <v>10.700000000000001</v>
      </c>
      <c r="D19" s="55">
        <v>79.5</v>
      </c>
      <c r="E19" s="55">
        <v>3.4000000000000004</v>
      </c>
      <c r="F19" s="55">
        <v>1.5</v>
      </c>
    </row>
    <row r="21" spans="1:6" ht="15" x14ac:dyDescent="0.25">
      <c r="A21" s="26" t="s">
        <v>2144</v>
      </c>
    </row>
    <row r="22" spans="1:6" ht="25.5" x14ac:dyDescent="0.2">
      <c r="A22" s="37" t="s">
        <v>247</v>
      </c>
      <c r="B22" s="108" t="s">
        <v>1105</v>
      </c>
      <c r="C22" s="109" t="s">
        <v>1106</v>
      </c>
      <c r="D22" s="109" t="s">
        <v>1107</v>
      </c>
      <c r="E22" s="109" t="s">
        <v>1108</v>
      </c>
      <c r="F22" s="108" t="s">
        <v>1109</v>
      </c>
    </row>
    <row r="23" spans="1:6" x14ac:dyDescent="0.2">
      <c r="A23" s="110" t="s">
        <v>492</v>
      </c>
      <c r="B23" s="31">
        <v>1.4000000000000001</v>
      </c>
      <c r="C23" s="31">
        <v>15.700000000000001</v>
      </c>
      <c r="D23" s="42">
        <v>63.900000000000006</v>
      </c>
      <c r="E23" s="42">
        <v>13.100000000000001</v>
      </c>
      <c r="F23" s="31">
        <v>4.9000000000000004</v>
      </c>
    </row>
    <row r="24" spans="1:6" x14ac:dyDescent="0.2">
      <c r="A24" s="110" t="s">
        <v>493</v>
      </c>
      <c r="B24" s="31">
        <v>1.8</v>
      </c>
      <c r="C24" s="31">
        <v>9.1</v>
      </c>
      <c r="D24" s="31">
        <v>71.900000000000006</v>
      </c>
      <c r="E24" s="31">
        <v>10.3</v>
      </c>
      <c r="F24" s="42">
        <v>4</v>
      </c>
    </row>
    <row r="25" spans="1:6" x14ac:dyDescent="0.2">
      <c r="A25" s="43" t="s">
        <v>235</v>
      </c>
      <c r="B25" s="45">
        <v>1.6</v>
      </c>
      <c r="C25" s="45">
        <v>11.600000000000001</v>
      </c>
      <c r="D25" s="45">
        <v>68.900000000000006</v>
      </c>
      <c r="E25" s="45">
        <v>11.4</v>
      </c>
      <c r="F25" s="45">
        <v>4.3</v>
      </c>
    </row>
    <row r="27" spans="1:6" ht="15" x14ac:dyDescent="0.25">
      <c r="A27" s="26" t="s">
        <v>2145</v>
      </c>
    </row>
    <row r="28" spans="1:6" ht="25.5" x14ac:dyDescent="0.2">
      <c r="A28" s="37" t="s">
        <v>247</v>
      </c>
      <c r="B28" s="108" t="s">
        <v>1105</v>
      </c>
      <c r="C28" s="109" t="s">
        <v>1106</v>
      </c>
      <c r="D28" s="109" t="s">
        <v>1107</v>
      </c>
      <c r="E28" s="109" t="s">
        <v>1108</v>
      </c>
      <c r="F28" s="108" t="s">
        <v>1109</v>
      </c>
    </row>
    <row r="29" spans="1:6" x14ac:dyDescent="0.2">
      <c r="A29" s="110" t="s">
        <v>492</v>
      </c>
      <c r="B29" s="31">
        <v>1.5</v>
      </c>
      <c r="C29" s="31">
        <v>12.100000000000001</v>
      </c>
      <c r="D29" s="42">
        <v>70.900000000000006</v>
      </c>
      <c r="E29" s="42">
        <v>9.4</v>
      </c>
      <c r="F29" s="31">
        <v>3.6</v>
      </c>
    </row>
    <row r="30" spans="1:6" x14ac:dyDescent="0.2">
      <c r="A30" s="110" t="s">
        <v>493</v>
      </c>
      <c r="B30" s="31">
        <v>1.5</v>
      </c>
      <c r="C30" s="31">
        <v>7.3000000000000007</v>
      </c>
      <c r="D30" s="31">
        <v>83.2</v>
      </c>
      <c r="E30" s="31">
        <v>4.2</v>
      </c>
      <c r="F30" s="31">
        <v>1.9000000000000001</v>
      </c>
    </row>
    <row r="31" spans="1:6" x14ac:dyDescent="0.2">
      <c r="A31" s="43" t="s">
        <v>236</v>
      </c>
      <c r="B31" s="45">
        <v>1.5</v>
      </c>
      <c r="C31" s="55">
        <v>8.6</v>
      </c>
      <c r="D31" s="55">
        <v>79.900000000000006</v>
      </c>
      <c r="E31" s="55">
        <v>5.6000000000000005</v>
      </c>
      <c r="F31" s="55">
        <v>2.3000000000000003</v>
      </c>
    </row>
  </sheetData>
  <hyperlinks>
    <hyperlink ref="A3" r:id="rId1" display="Source: Office for National Statistics (ONS) Main fuel type or method of heating used in central heating, England and Wales dataset for the financial year ending March 2024" xr:uid="{C3B01092-1AF0-484F-8B23-D1EA48E92623}"/>
  </hyperlinks>
  <pageMargins left="0.70000000000000007" right="0.70000000000000007" top="0.75" bottom="0.75" header="0.30000000000000004" footer="0.30000000000000004"/>
  <pageSetup paperSize="0" fitToWidth="0" fitToHeight="0" orientation="portrait" horizontalDpi="0" verticalDpi="0" copies="0"/>
  <tableParts count="4">
    <tablePart r:id="rId2"/>
    <tablePart r:id="rId3"/>
    <tablePart r:id="rId4"/>
    <tablePart r:id="rId5"/>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332353-52DB-48EC-92EB-98F0B2CB7E35}">
  <dimension ref="A1:O60"/>
  <sheetViews>
    <sheetView workbookViewId="0"/>
  </sheetViews>
  <sheetFormatPr defaultColWidth="8.625" defaultRowHeight="14.25" x14ac:dyDescent="0.2"/>
  <cols>
    <col min="1" max="1" width="21.25" customWidth="1"/>
    <col min="2" max="2" width="23.625" customWidth="1"/>
    <col min="3" max="3" width="15.25" customWidth="1"/>
    <col min="4" max="4" width="14.875" customWidth="1"/>
    <col min="5" max="5" width="14.25" customWidth="1"/>
    <col min="6" max="6" width="25.625" customWidth="1"/>
    <col min="7" max="7" width="13.875" customWidth="1"/>
    <col min="8" max="8" width="12" customWidth="1"/>
    <col min="9" max="9" width="11.375" customWidth="1"/>
    <col min="10" max="10" width="10.625" customWidth="1"/>
    <col min="11" max="11" width="20.625" customWidth="1"/>
    <col min="12" max="13" width="19.625" customWidth="1"/>
    <col min="14" max="14" width="9" customWidth="1"/>
    <col min="15" max="15" width="8.625" customWidth="1"/>
  </cols>
  <sheetData>
    <row r="1" spans="1:15" ht="19.5" x14ac:dyDescent="0.3">
      <c r="A1" s="106" t="s">
        <v>2288</v>
      </c>
    </row>
    <row r="2" spans="1:15" x14ac:dyDescent="0.2">
      <c r="A2" t="s">
        <v>2178</v>
      </c>
      <c r="L2" s="117"/>
    </row>
    <row r="3" spans="1:15" ht="15" x14ac:dyDescent="0.25">
      <c r="A3" s="98" t="s">
        <v>2141</v>
      </c>
      <c r="O3" s="107"/>
    </row>
    <row r="5" spans="1:15" ht="15" x14ac:dyDescent="0.25">
      <c r="A5" s="26" t="s">
        <v>2146</v>
      </c>
    </row>
    <row r="6" spans="1:15" ht="25.5" x14ac:dyDescent="0.2">
      <c r="A6" s="37" t="s">
        <v>1110</v>
      </c>
      <c r="B6" s="109" t="s">
        <v>1105</v>
      </c>
      <c r="C6" s="109" t="s">
        <v>1106</v>
      </c>
      <c r="D6" s="109" t="s">
        <v>1107</v>
      </c>
      <c r="E6" s="109" t="s">
        <v>1108</v>
      </c>
      <c r="F6" s="108" t="s">
        <v>1109</v>
      </c>
    </row>
    <row r="7" spans="1:15" x14ac:dyDescent="0.2">
      <c r="A7" s="110" t="s">
        <v>235</v>
      </c>
      <c r="B7" s="42">
        <v>0.60000000000000009</v>
      </c>
      <c r="C7" s="42">
        <v>3.8000000000000003</v>
      </c>
      <c r="D7" s="42">
        <v>64.100000000000009</v>
      </c>
      <c r="E7" s="42">
        <v>20.700000000000003</v>
      </c>
      <c r="F7" s="42">
        <v>6.1000000000000005</v>
      </c>
    </row>
    <row r="8" spans="1:15" x14ac:dyDescent="0.2">
      <c r="A8" s="110" t="s">
        <v>236</v>
      </c>
      <c r="B8" s="42">
        <v>0.1</v>
      </c>
      <c r="C8" s="42">
        <v>2.2000000000000002</v>
      </c>
      <c r="D8" s="42">
        <v>79.2</v>
      </c>
      <c r="E8" s="42">
        <v>11.9</v>
      </c>
      <c r="F8" s="42">
        <v>3.6</v>
      </c>
    </row>
    <row r="10" spans="1:15" ht="15" x14ac:dyDescent="0.25">
      <c r="A10" s="26" t="s">
        <v>2147</v>
      </c>
    </row>
    <row r="11" spans="1:15" ht="25.5" x14ac:dyDescent="0.2">
      <c r="A11" s="37" t="s">
        <v>1110</v>
      </c>
      <c r="B11" s="109" t="s">
        <v>1105</v>
      </c>
      <c r="C11" s="109" t="s">
        <v>1106</v>
      </c>
      <c r="D11" s="109" t="s">
        <v>1107</v>
      </c>
      <c r="E11" s="109" t="s">
        <v>1108</v>
      </c>
      <c r="F11" s="108" t="s">
        <v>1109</v>
      </c>
      <c r="G11" s="112"/>
    </row>
    <row r="12" spans="1:15" ht="15" x14ac:dyDescent="0.25">
      <c r="A12" s="110" t="s">
        <v>235</v>
      </c>
      <c r="B12" s="42">
        <v>0.70000000000000007</v>
      </c>
      <c r="C12" s="42">
        <v>7.5</v>
      </c>
      <c r="D12" s="42">
        <v>73.3</v>
      </c>
      <c r="E12" s="42">
        <v>10.600000000000001</v>
      </c>
      <c r="F12" s="42">
        <v>4.5</v>
      </c>
      <c r="G12" s="113"/>
      <c r="H12" s="45"/>
      <c r="I12" s="45"/>
      <c r="J12" s="45"/>
      <c r="K12" s="112"/>
      <c r="L12" s="112"/>
      <c r="M12" s="112"/>
    </row>
    <row r="13" spans="1:15" ht="15" x14ac:dyDescent="0.25">
      <c r="A13" s="110" t="s">
        <v>236</v>
      </c>
      <c r="B13" s="42">
        <v>0.30000000000000004</v>
      </c>
      <c r="C13" s="42">
        <v>4.3</v>
      </c>
      <c r="D13" s="42">
        <v>85.300000000000011</v>
      </c>
      <c r="E13" s="42">
        <v>5.6000000000000005</v>
      </c>
      <c r="F13" s="42">
        <v>2.4000000000000004</v>
      </c>
      <c r="G13" s="113"/>
      <c r="H13" s="45"/>
      <c r="I13" s="45"/>
      <c r="J13" s="45"/>
      <c r="K13" s="112"/>
      <c r="L13" s="112"/>
      <c r="M13" s="112"/>
    </row>
    <row r="14" spans="1:15" ht="15" x14ac:dyDescent="0.25">
      <c r="A14" s="114"/>
      <c r="B14" s="113"/>
      <c r="C14" s="113"/>
      <c r="D14" s="113"/>
      <c r="E14" s="113"/>
      <c r="F14" s="113"/>
      <c r="G14" s="113"/>
      <c r="H14" s="45"/>
      <c r="I14" s="45"/>
      <c r="J14" s="45"/>
      <c r="K14" s="112"/>
      <c r="L14" s="112"/>
      <c r="M14" s="112"/>
    </row>
    <row r="15" spans="1:15" ht="15" x14ac:dyDescent="0.25">
      <c r="A15" s="26" t="s">
        <v>2148</v>
      </c>
      <c r="G15" s="113"/>
      <c r="H15" s="45"/>
      <c r="I15" s="45"/>
      <c r="J15" s="45"/>
      <c r="K15" s="112"/>
      <c r="L15" s="112"/>
      <c r="M15" s="112"/>
    </row>
    <row r="16" spans="1:15" ht="26.25" x14ac:dyDescent="0.25">
      <c r="A16" s="37" t="s">
        <v>1110</v>
      </c>
      <c r="B16" s="109" t="s">
        <v>1105</v>
      </c>
      <c r="C16" s="109" t="s">
        <v>1106</v>
      </c>
      <c r="D16" s="109" t="s">
        <v>1107</v>
      </c>
      <c r="E16" s="109" t="s">
        <v>1108</v>
      </c>
      <c r="F16" s="108" t="s">
        <v>1109</v>
      </c>
      <c r="G16" s="113"/>
      <c r="H16" s="45"/>
      <c r="I16" s="45"/>
      <c r="J16" s="45"/>
      <c r="K16" s="112"/>
      <c r="L16" s="112"/>
      <c r="M16" s="112"/>
    </row>
    <row r="17" spans="1:13" ht="15" x14ac:dyDescent="0.25">
      <c r="A17" s="110" t="s">
        <v>235</v>
      </c>
      <c r="B17" s="42">
        <v>1.3</v>
      </c>
      <c r="C17" s="42">
        <v>10</v>
      </c>
      <c r="D17" s="42">
        <v>79.5</v>
      </c>
      <c r="E17" s="42">
        <v>4.1000000000000005</v>
      </c>
      <c r="F17" s="42">
        <v>2.9000000000000004</v>
      </c>
      <c r="G17" s="113"/>
      <c r="H17" s="45"/>
      <c r="I17" s="45"/>
      <c r="J17" s="45"/>
      <c r="K17" s="112"/>
      <c r="L17" s="112"/>
      <c r="M17" s="112"/>
    </row>
    <row r="18" spans="1:13" ht="15" x14ac:dyDescent="0.25">
      <c r="A18" s="110" t="s">
        <v>236</v>
      </c>
      <c r="B18" s="42">
        <v>0.4</v>
      </c>
      <c r="C18" s="42">
        <v>6.1000000000000005</v>
      </c>
      <c r="D18" s="42">
        <v>88.100000000000009</v>
      </c>
      <c r="E18" s="42">
        <v>2</v>
      </c>
      <c r="F18" s="42">
        <v>1.7000000000000002</v>
      </c>
      <c r="G18" s="113"/>
      <c r="H18" s="45"/>
      <c r="I18" s="45"/>
      <c r="J18" s="45"/>
      <c r="K18" s="112"/>
      <c r="L18" s="112"/>
      <c r="M18" s="112"/>
    </row>
    <row r="19" spans="1:13" ht="15" x14ac:dyDescent="0.25">
      <c r="A19" s="114"/>
      <c r="B19" s="113"/>
      <c r="C19" s="113"/>
      <c r="D19" s="113"/>
      <c r="E19" s="113"/>
      <c r="F19" s="113"/>
      <c r="G19" s="113"/>
      <c r="H19" s="45"/>
      <c r="I19" s="45"/>
      <c r="J19" s="45"/>
      <c r="K19" s="112"/>
      <c r="L19" s="112"/>
      <c r="M19" s="112"/>
    </row>
    <row r="20" spans="1:13" ht="15" x14ac:dyDescent="0.25">
      <c r="A20" s="26" t="s">
        <v>2149</v>
      </c>
      <c r="G20" s="113"/>
      <c r="H20" s="45"/>
      <c r="I20" s="45"/>
      <c r="J20" s="45"/>
      <c r="K20" s="112"/>
      <c r="L20" s="112"/>
      <c r="M20" s="112"/>
    </row>
    <row r="21" spans="1:13" ht="26.25" x14ac:dyDescent="0.25">
      <c r="A21" s="37" t="s">
        <v>1110</v>
      </c>
      <c r="B21" s="109" t="s">
        <v>1105</v>
      </c>
      <c r="C21" s="109" t="s">
        <v>1106</v>
      </c>
      <c r="D21" s="109" t="s">
        <v>1107</v>
      </c>
      <c r="E21" s="109" t="s">
        <v>1108</v>
      </c>
      <c r="F21" s="108" t="s">
        <v>1109</v>
      </c>
      <c r="G21" s="113"/>
      <c r="H21" s="45"/>
      <c r="I21" s="45"/>
      <c r="J21" s="45"/>
      <c r="K21" s="112"/>
      <c r="L21" s="112"/>
      <c r="M21" s="112"/>
    </row>
    <row r="22" spans="1:13" ht="15" x14ac:dyDescent="0.25">
      <c r="A22" s="110" t="s">
        <v>235</v>
      </c>
      <c r="B22" s="42">
        <v>7.9</v>
      </c>
      <c r="C22" s="42">
        <v>32.300000000000004</v>
      </c>
      <c r="D22" s="42">
        <v>57.2</v>
      </c>
      <c r="E22" s="115" t="s">
        <v>2150</v>
      </c>
      <c r="F22" s="42">
        <v>1.4000000000000001</v>
      </c>
      <c r="G22" s="113"/>
      <c r="H22" s="45"/>
      <c r="I22" s="45"/>
      <c r="J22" s="45"/>
      <c r="K22" s="112"/>
      <c r="L22" s="112"/>
      <c r="M22" s="112"/>
    </row>
    <row r="23" spans="1:13" ht="15" x14ac:dyDescent="0.25">
      <c r="A23" s="110" t="s">
        <v>236</v>
      </c>
      <c r="B23" s="42">
        <v>8.3000000000000007</v>
      </c>
      <c r="C23" s="42">
        <v>30.200000000000003</v>
      </c>
      <c r="D23" s="42">
        <v>59.7</v>
      </c>
      <c r="E23" s="115" t="s">
        <v>2150</v>
      </c>
      <c r="F23" s="42">
        <v>1.1000000000000001</v>
      </c>
      <c r="G23" s="113"/>
      <c r="H23" s="45"/>
      <c r="I23" s="45"/>
      <c r="J23" s="45"/>
      <c r="K23" s="112"/>
      <c r="L23" s="112"/>
      <c r="M23" s="112"/>
    </row>
    <row r="25" spans="1:13" ht="15" x14ac:dyDescent="0.25">
      <c r="A25" s="26" t="s">
        <v>2151</v>
      </c>
      <c r="B25" s="285"/>
      <c r="C25" s="285"/>
      <c r="D25" s="285"/>
      <c r="E25" s="285"/>
      <c r="F25" s="285"/>
      <c r="G25" s="285"/>
    </row>
    <row r="26" spans="1:13" ht="25.5" x14ac:dyDescent="0.2">
      <c r="A26" s="37" t="s">
        <v>247</v>
      </c>
      <c r="B26" s="286" t="s">
        <v>1105</v>
      </c>
      <c r="C26" s="286" t="s">
        <v>1106</v>
      </c>
      <c r="D26" s="286" t="s">
        <v>1107</v>
      </c>
      <c r="E26" s="286" t="s">
        <v>1108</v>
      </c>
      <c r="F26" s="287" t="s">
        <v>1109</v>
      </c>
      <c r="G26" s="288"/>
    </row>
    <row r="27" spans="1:13" x14ac:dyDescent="0.2">
      <c r="A27" s="289" t="s">
        <v>492</v>
      </c>
      <c r="B27" s="290">
        <v>0.2</v>
      </c>
      <c r="C27" s="290">
        <v>5.4</v>
      </c>
      <c r="D27" s="290">
        <v>56.5</v>
      </c>
      <c r="E27" s="290">
        <v>24.8</v>
      </c>
      <c r="F27" s="290">
        <v>6.9</v>
      </c>
      <c r="G27" s="288"/>
    </row>
    <row r="28" spans="1:13" x14ac:dyDescent="0.2">
      <c r="A28" s="289" t="s">
        <v>493</v>
      </c>
      <c r="B28" s="290">
        <v>0.9</v>
      </c>
      <c r="C28" s="290">
        <v>2.8000000000000003</v>
      </c>
      <c r="D28" s="290">
        <v>68.5</v>
      </c>
      <c r="E28" s="290">
        <v>18.400000000000002</v>
      </c>
      <c r="F28" s="290">
        <v>5.6000000000000005</v>
      </c>
      <c r="G28" s="288"/>
    </row>
    <row r="29" spans="1:13" x14ac:dyDescent="0.2">
      <c r="A29" s="291" t="s">
        <v>235</v>
      </c>
      <c r="B29" s="282">
        <v>0.60000000000000009</v>
      </c>
      <c r="C29" s="282">
        <v>3.8000000000000003</v>
      </c>
      <c r="D29" s="282">
        <v>64.100000000000009</v>
      </c>
      <c r="E29" s="282">
        <v>20.700000000000003</v>
      </c>
      <c r="F29" s="282">
        <v>6.1000000000000005</v>
      </c>
      <c r="G29" s="288"/>
    </row>
    <row r="30" spans="1:13" x14ac:dyDescent="0.2">
      <c r="A30" s="291"/>
      <c r="B30" s="282"/>
      <c r="C30" s="284"/>
      <c r="D30" s="284"/>
      <c r="E30" s="284"/>
      <c r="F30" s="285"/>
      <c r="G30" s="285"/>
    </row>
    <row r="31" spans="1:13" ht="15" x14ac:dyDescent="0.25">
      <c r="A31" s="26" t="s">
        <v>2152</v>
      </c>
      <c r="B31" s="285"/>
      <c r="C31" s="285"/>
      <c r="D31" s="285"/>
      <c r="E31" s="285"/>
      <c r="F31" s="285"/>
      <c r="G31" s="285"/>
    </row>
    <row r="32" spans="1:13" ht="25.5" x14ac:dyDescent="0.2">
      <c r="A32" s="37" t="s">
        <v>247</v>
      </c>
      <c r="B32" s="286" t="s">
        <v>1105</v>
      </c>
      <c r="C32" s="286" t="s">
        <v>1106</v>
      </c>
      <c r="D32" s="286" t="s">
        <v>1107</v>
      </c>
      <c r="E32" s="286" t="s">
        <v>1108</v>
      </c>
      <c r="F32" s="287" t="s">
        <v>1109</v>
      </c>
      <c r="G32" s="285"/>
    </row>
    <row r="33" spans="1:7" x14ac:dyDescent="0.2">
      <c r="A33" s="289" t="s">
        <v>492</v>
      </c>
      <c r="B33" s="290">
        <v>0.1</v>
      </c>
      <c r="C33" s="290">
        <v>3.9000000000000004</v>
      </c>
      <c r="D33" s="290">
        <v>67.5</v>
      </c>
      <c r="E33" s="290">
        <v>19</v>
      </c>
      <c r="F33" s="290">
        <v>5.7</v>
      </c>
      <c r="G33" s="285"/>
    </row>
    <row r="34" spans="1:7" x14ac:dyDescent="0.2">
      <c r="A34" s="289" t="s">
        <v>493</v>
      </c>
      <c r="B34" s="290">
        <v>0.1</v>
      </c>
      <c r="C34" s="290">
        <v>1.6</v>
      </c>
      <c r="D34" s="290">
        <v>83.5</v>
      </c>
      <c r="E34" s="290">
        <v>9.3000000000000007</v>
      </c>
      <c r="F34" s="290">
        <v>2.8000000000000003</v>
      </c>
      <c r="G34" s="285"/>
    </row>
    <row r="35" spans="1:7" x14ac:dyDescent="0.2">
      <c r="A35" s="291" t="s">
        <v>236</v>
      </c>
      <c r="B35" s="282">
        <v>0.1</v>
      </c>
      <c r="C35" s="282">
        <v>2.2000000000000002</v>
      </c>
      <c r="D35" s="282">
        <v>79.2</v>
      </c>
      <c r="E35" s="282">
        <v>11.9</v>
      </c>
      <c r="F35" s="282">
        <v>3.6</v>
      </c>
      <c r="G35" s="285"/>
    </row>
    <row r="36" spans="1:7" x14ac:dyDescent="0.2">
      <c r="A36" s="285"/>
      <c r="B36" s="285"/>
      <c r="C36" s="285"/>
      <c r="D36" s="285"/>
      <c r="E36" s="285"/>
      <c r="F36" s="285"/>
      <c r="G36" s="285"/>
    </row>
    <row r="37" spans="1:7" ht="15" x14ac:dyDescent="0.25">
      <c r="A37" s="26" t="s">
        <v>2153</v>
      </c>
      <c r="B37" s="285"/>
      <c r="C37" s="285"/>
      <c r="D37" s="285"/>
      <c r="E37" s="285"/>
      <c r="F37" s="285"/>
      <c r="G37" s="285"/>
    </row>
    <row r="38" spans="1:7" ht="25.5" x14ac:dyDescent="0.2">
      <c r="A38" s="37" t="s">
        <v>247</v>
      </c>
      <c r="B38" s="286" t="s">
        <v>1105</v>
      </c>
      <c r="C38" s="286" t="s">
        <v>1106</v>
      </c>
      <c r="D38" s="286" t="s">
        <v>1107</v>
      </c>
      <c r="E38" s="286" t="s">
        <v>1108</v>
      </c>
      <c r="F38" s="287" t="s">
        <v>1109</v>
      </c>
      <c r="G38" s="284"/>
    </row>
    <row r="39" spans="1:7" x14ac:dyDescent="0.2">
      <c r="A39" s="289" t="s">
        <v>492</v>
      </c>
      <c r="B39" s="290">
        <v>0.2</v>
      </c>
      <c r="C39" s="290">
        <v>10.100000000000001</v>
      </c>
      <c r="D39" s="290">
        <v>67.8</v>
      </c>
      <c r="E39" s="290">
        <v>12.200000000000001</v>
      </c>
      <c r="F39" s="290">
        <v>5.3000000000000007</v>
      </c>
      <c r="G39" s="290"/>
    </row>
    <row r="40" spans="1:7" x14ac:dyDescent="0.2">
      <c r="A40" s="289" t="s">
        <v>493</v>
      </c>
      <c r="B40" s="290">
        <v>1</v>
      </c>
      <c r="C40" s="290">
        <v>6</v>
      </c>
      <c r="D40" s="290">
        <v>76.400000000000006</v>
      </c>
      <c r="E40" s="290">
        <v>9.7000000000000011</v>
      </c>
      <c r="F40" s="290">
        <v>4</v>
      </c>
      <c r="G40" s="290"/>
    </row>
    <row r="41" spans="1:7" x14ac:dyDescent="0.2">
      <c r="A41" s="291" t="s">
        <v>235</v>
      </c>
      <c r="B41" s="282">
        <v>0.70000000000000007</v>
      </c>
      <c r="C41" s="282">
        <v>7.5</v>
      </c>
      <c r="D41" s="282">
        <v>73.3</v>
      </c>
      <c r="E41" s="282">
        <v>10.600000000000001</v>
      </c>
      <c r="F41" s="282">
        <v>4.5</v>
      </c>
      <c r="G41" s="290"/>
    </row>
    <row r="42" spans="1:7" x14ac:dyDescent="0.2">
      <c r="A42" s="291"/>
      <c r="B42" s="282"/>
      <c r="C42" s="284"/>
      <c r="D42" s="284"/>
      <c r="E42" s="284"/>
      <c r="F42" s="285"/>
      <c r="G42" s="285"/>
    </row>
    <row r="43" spans="1:7" ht="15" x14ac:dyDescent="0.25">
      <c r="A43" s="26" t="s">
        <v>2154</v>
      </c>
      <c r="B43" s="285"/>
      <c r="C43" s="285"/>
      <c r="D43" s="285"/>
      <c r="E43" s="285"/>
      <c r="F43" s="285"/>
      <c r="G43" s="285"/>
    </row>
    <row r="44" spans="1:7" ht="25.5" x14ac:dyDescent="0.2">
      <c r="A44" s="37" t="s">
        <v>247</v>
      </c>
      <c r="B44" s="286" t="s">
        <v>1105</v>
      </c>
      <c r="C44" s="286" t="s">
        <v>1106</v>
      </c>
      <c r="D44" s="286" t="s">
        <v>1107</v>
      </c>
      <c r="E44" s="286" t="s">
        <v>1108</v>
      </c>
      <c r="F44" s="287" t="s">
        <v>1109</v>
      </c>
      <c r="G44" s="284"/>
    </row>
    <row r="45" spans="1:7" x14ac:dyDescent="0.2">
      <c r="A45" s="289" t="s">
        <v>492</v>
      </c>
      <c r="B45" s="290">
        <v>0.5</v>
      </c>
      <c r="C45" s="290">
        <v>7.5</v>
      </c>
      <c r="D45" s="290">
        <v>75</v>
      </c>
      <c r="E45" s="290">
        <v>10.4</v>
      </c>
      <c r="F45" s="290">
        <v>3.7</v>
      </c>
      <c r="G45" s="290"/>
    </row>
    <row r="46" spans="1:7" x14ac:dyDescent="0.2">
      <c r="A46" s="289" t="s">
        <v>493</v>
      </c>
      <c r="B46" s="290">
        <v>0.1</v>
      </c>
      <c r="C46" s="290">
        <v>3.1</v>
      </c>
      <c r="D46" s="290">
        <v>89.100000000000009</v>
      </c>
      <c r="E46" s="290">
        <v>3.8000000000000003</v>
      </c>
      <c r="F46" s="290">
        <v>2</v>
      </c>
      <c r="G46" s="290"/>
    </row>
    <row r="47" spans="1:7" x14ac:dyDescent="0.2">
      <c r="A47" s="291" t="s">
        <v>236</v>
      </c>
      <c r="B47" s="282">
        <v>0.30000000000000004</v>
      </c>
      <c r="C47" s="282">
        <v>4.3</v>
      </c>
      <c r="D47" s="282">
        <v>85.300000000000011</v>
      </c>
      <c r="E47" s="282">
        <v>5.6000000000000005</v>
      </c>
      <c r="F47" s="282">
        <v>2.4000000000000004</v>
      </c>
      <c r="G47" s="290"/>
    </row>
    <row r="48" spans="1:7" x14ac:dyDescent="0.2">
      <c r="A48" s="285"/>
      <c r="B48" s="285"/>
      <c r="C48" s="285"/>
      <c r="D48" s="285"/>
      <c r="E48" s="285"/>
      <c r="F48" s="285"/>
      <c r="G48" s="285"/>
    </row>
    <row r="49" spans="1:7" ht="15" x14ac:dyDescent="0.25">
      <c r="A49" s="26" t="s">
        <v>2155</v>
      </c>
      <c r="B49" s="285"/>
      <c r="C49" s="285"/>
      <c r="D49" s="285"/>
      <c r="E49" s="285"/>
      <c r="F49" s="285"/>
      <c r="G49" s="285"/>
    </row>
    <row r="50" spans="1:7" ht="25.5" x14ac:dyDescent="0.2">
      <c r="A50" s="37" t="s">
        <v>247</v>
      </c>
      <c r="B50" s="286" t="s">
        <v>1105</v>
      </c>
      <c r="C50" s="286" t="s">
        <v>1106</v>
      </c>
      <c r="D50" s="286" t="s">
        <v>1107</v>
      </c>
      <c r="E50" s="286" t="s">
        <v>1108</v>
      </c>
      <c r="F50" s="287" t="s">
        <v>1109</v>
      </c>
      <c r="G50" s="288"/>
    </row>
    <row r="51" spans="1:7" x14ac:dyDescent="0.2">
      <c r="A51" s="288" t="s">
        <v>492</v>
      </c>
      <c r="B51" s="290">
        <v>0.4</v>
      </c>
      <c r="C51" s="290">
        <v>12.5</v>
      </c>
      <c r="D51" s="290">
        <v>75.8</v>
      </c>
      <c r="E51" s="290">
        <v>4.9000000000000004</v>
      </c>
      <c r="F51" s="290">
        <v>2.9000000000000004</v>
      </c>
      <c r="G51" s="288"/>
    </row>
    <row r="52" spans="1:7" x14ac:dyDescent="0.2">
      <c r="A52" s="288" t="s">
        <v>493</v>
      </c>
      <c r="B52" s="290">
        <v>2</v>
      </c>
      <c r="C52" s="290">
        <v>8.5</v>
      </c>
      <c r="D52" s="290">
        <v>81.600000000000009</v>
      </c>
      <c r="E52" s="290">
        <v>3.7</v>
      </c>
      <c r="F52" s="290">
        <v>2.9000000000000004</v>
      </c>
      <c r="G52" s="288"/>
    </row>
    <row r="53" spans="1:7" x14ac:dyDescent="0.2">
      <c r="A53" s="284" t="s">
        <v>235</v>
      </c>
      <c r="B53" s="282">
        <v>1.3</v>
      </c>
      <c r="C53" s="282">
        <v>10</v>
      </c>
      <c r="D53" s="282">
        <v>79.5</v>
      </c>
      <c r="E53" s="282">
        <v>4.1000000000000005</v>
      </c>
      <c r="F53" s="282">
        <v>2.9000000000000004</v>
      </c>
      <c r="G53" s="284"/>
    </row>
    <row r="54" spans="1:7" x14ac:dyDescent="0.2">
      <c r="A54" s="285"/>
      <c r="B54" s="292"/>
      <c r="C54" s="285"/>
      <c r="D54" s="285"/>
      <c r="E54" s="285"/>
      <c r="F54" s="285"/>
      <c r="G54" s="285"/>
    </row>
    <row r="55" spans="1:7" ht="15" x14ac:dyDescent="0.25">
      <c r="A55" s="26" t="s">
        <v>2156</v>
      </c>
      <c r="B55" s="285"/>
      <c r="C55" s="285"/>
      <c r="D55" s="285"/>
      <c r="E55" s="285"/>
      <c r="F55" s="285"/>
      <c r="G55" s="285"/>
    </row>
    <row r="56" spans="1:7" ht="25.5" x14ac:dyDescent="0.2">
      <c r="A56" s="37" t="s">
        <v>247</v>
      </c>
      <c r="B56" s="286" t="s">
        <v>1105</v>
      </c>
      <c r="C56" s="286" t="s">
        <v>1106</v>
      </c>
      <c r="D56" s="286" t="s">
        <v>1107</v>
      </c>
      <c r="E56" s="286" t="s">
        <v>1108</v>
      </c>
      <c r="F56" s="287" t="s">
        <v>1109</v>
      </c>
      <c r="G56" s="285"/>
    </row>
    <row r="57" spans="1:7" x14ac:dyDescent="0.2">
      <c r="A57" s="288" t="s">
        <v>492</v>
      </c>
      <c r="B57" s="290">
        <v>0.60000000000000009</v>
      </c>
      <c r="C57" s="290">
        <v>9.6000000000000014</v>
      </c>
      <c r="D57" s="290">
        <v>82.300000000000011</v>
      </c>
      <c r="E57" s="290">
        <v>3.1</v>
      </c>
      <c r="F57" s="290">
        <v>2.4000000000000004</v>
      </c>
      <c r="G57" s="288"/>
    </row>
    <row r="58" spans="1:7" x14ac:dyDescent="0.2">
      <c r="A58" s="288" t="s">
        <v>493</v>
      </c>
      <c r="B58" s="290">
        <v>0.30000000000000004</v>
      </c>
      <c r="C58" s="290">
        <v>4.9000000000000004</v>
      </c>
      <c r="D58" s="290">
        <v>90.2</v>
      </c>
      <c r="E58" s="290">
        <v>1.6</v>
      </c>
      <c r="F58" s="290">
        <v>1.4000000000000001</v>
      </c>
      <c r="G58" s="288"/>
    </row>
    <row r="59" spans="1:7" x14ac:dyDescent="0.2">
      <c r="A59" s="291" t="s">
        <v>236</v>
      </c>
      <c r="B59" s="282">
        <v>0.4</v>
      </c>
      <c r="C59" s="282">
        <v>6.1000000000000005</v>
      </c>
      <c r="D59" s="282">
        <v>88.100000000000009</v>
      </c>
      <c r="E59" s="282">
        <v>2</v>
      </c>
      <c r="F59" s="282">
        <v>1.7000000000000002</v>
      </c>
      <c r="G59" s="284"/>
    </row>
    <row r="60" spans="1:7" x14ac:dyDescent="0.2">
      <c r="A60" s="285"/>
      <c r="B60" s="285"/>
      <c r="C60" s="285"/>
      <c r="D60" s="285"/>
      <c r="E60" s="285"/>
      <c r="F60" s="285"/>
      <c r="G60" s="285"/>
    </row>
  </sheetData>
  <hyperlinks>
    <hyperlink ref="A3" r:id="rId1" display="Source: Office for National Statistics (ONS) Main fuel type or method of heating used in central heating, England and Wales dataset for the financial year ending March 2024" xr:uid="{D8267EC2-C78C-4493-B286-5FEB918E81E8}"/>
  </hyperlinks>
  <pageMargins left="0.70000000000000007" right="0.70000000000000007" top="0.75" bottom="0.75" header="0.30000000000000004" footer="0.30000000000000004"/>
  <pageSetup paperSize="9" fitToWidth="0" fitToHeight="0" orientation="portrait" horizontalDpi="1200" verticalDpi="1200" r:id="rId2"/>
  <tableParts count="10">
    <tablePart r:id="rId3"/>
    <tablePart r:id="rId4"/>
    <tablePart r:id="rId5"/>
    <tablePart r:id="rId6"/>
    <tablePart r:id="rId7"/>
    <tablePart r:id="rId8"/>
    <tablePart r:id="rId9"/>
    <tablePart r:id="rId10"/>
    <tablePart r:id="rId11"/>
    <tablePart r:id="rId1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A29D83-3F57-4378-AD41-FC0A9ABE7D2F}">
  <dimension ref="A1:O29"/>
  <sheetViews>
    <sheetView workbookViewId="0"/>
  </sheetViews>
  <sheetFormatPr defaultColWidth="8.625" defaultRowHeight="14.25" x14ac:dyDescent="0.2"/>
  <cols>
    <col min="1" max="1" width="19.5" customWidth="1"/>
    <col min="2" max="2" width="24.875" customWidth="1"/>
    <col min="3" max="3" width="10.5" customWidth="1"/>
    <col min="4" max="4" width="10.625" customWidth="1"/>
    <col min="5" max="5" width="5" customWidth="1"/>
    <col min="6" max="6" width="25.125" customWidth="1"/>
    <col min="7" max="7" width="9" customWidth="1"/>
    <col min="8" max="8" width="8.625" customWidth="1"/>
  </cols>
  <sheetData>
    <row r="1" spans="1:15" ht="19.5" x14ac:dyDescent="0.3">
      <c r="A1" s="106" t="s">
        <v>2287</v>
      </c>
    </row>
    <row r="2" spans="1:15" x14ac:dyDescent="0.2">
      <c r="A2" t="s">
        <v>2184</v>
      </c>
    </row>
    <row r="3" spans="1:15" x14ac:dyDescent="0.2">
      <c r="A3" t="s">
        <v>2160</v>
      </c>
    </row>
    <row r="4" spans="1:15" ht="15" x14ac:dyDescent="0.25">
      <c r="A4" s="98" t="s">
        <v>1103</v>
      </c>
      <c r="O4" s="107"/>
    </row>
    <row r="6" spans="1:15" ht="15" x14ac:dyDescent="0.25">
      <c r="A6" s="26" t="s">
        <v>1111</v>
      </c>
    </row>
    <row r="7" spans="1:15" ht="25.5" x14ac:dyDescent="0.2">
      <c r="A7" s="37" t="s">
        <v>1110</v>
      </c>
      <c r="B7" s="109" t="s">
        <v>1105</v>
      </c>
      <c r="C7" s="109" t="s">
        <v>1106</v>
      </c>
      <c r="D7" s="109" t="s">
        <v>1107</v>
      </c>
      <c r="E7" s="109" t="s">
        <v>1108</v>
      </c>
      <c r="F7" s="108" t="s">
        <v>1109</v>
      </c>
    </row>
    <row r="8" spans="1:15" x14ac:dyDescent="0.2">
      <c r="A8" s="110" t="s">
        <v>235</v>
      </c>
      <c r="B8" s="42">
        <v>0.60000000000000009</v>
      </c>
      <c r="C8" s="42">
        <v>8.7000000000000011</v>
      </c>
      <c r="D8" s="42">
        <v>67.600000000000009</v>
      </c>
      <c r="E8" s="42">
        <v>16.3</v>
      </c>
      <c r="F8" s="42">
        <v>2.7</v>
      </c>
    </row>
    <row r="9" spans="1:15" x14ac:dyDescent="0.2">
      <c r="A9" s="110" t="s">
        <v>236</v>
      </c>
      <c r="B9" s="42">
        <v>0.4</v>
      </c>
      <c r="C9" s="42">
        <v>6.7</v>
      </c>
      <c r="D9" s="42">
        <v>81.2</v>
      </c>
      <c r="E9" s="42">
        <v>7.7</v>
      </c>
      <c r="F9" s="42">
        <v>1.5</v>
      </c>
    </row>
    <row r="11" spans="1:15" ht="15" x14ac:dyDescent="0.25">
      <c r="A11" s="26" t="s">
        <v>1112</v>
      </c>
    </row>
    <row r="12" spans="1:15" ht="25.5" x14ac:dyDescent="0.2">
      <c r="A12" s="37" t="s">
        <v>1110</v>
      </c>
      <c r="B12" s="109" t="s">
        <v>1105</v>
      </c>
      <c r="C12" s="109" t="s">
        <v>1106</v>
      </c>
      <c r="D12" s="109" t="s">
        <v>1107</v>
      </c>
      <c r="E12" s="109" t="s">
        <v>1108</v>
      </c>
      <c r="F12" s="108" t="s">
        <v>1109</v>
      </c>
    </row>
    <row r="13" spans="1:15" x14ac:dyDescent="0.2">
      <c r="A13" s="110" t="s">
        <v>235</v>
      </c>
      <c r="B13" s="42">
        <v>1.2000000000000002</v>
      </c>
      <c r="C13" s="42">
        <v>18.5</v>
      </c>
      <c r="D13" s="42">
        <v>62.6</v>
      </c>
      <c r="E13" s="42">
        <v>13.9</v>
      </c>
      <c r="F13" s="115">
        <v>0.60000000000000009</v>
      </c>
    </row>
    <row r="14" spans="1:15" x14ac:dyDescent="0.2">
      <c r="A14" s="110" t="s">
        <v>236</v>
      </c>
      <c r="B14" s="42">
        <v>1.2000000000000002</v>
      </c>
      <c r="C14" s="42">
        <v>16.3</v>
      </c>
      <c r="D14" s="42">
        <v>72.600000000000009</v>
      </c>
      <c r="E14" s="42">
        <v>7.5</v>
      </c>
      <c r="F14" s="115">
        <v>0.60000000000000009</v>
      </c>
    </row>
    <row r="15" spans="1:15" x14ac:dyDescent="0.2">
      <c r="A15" s="43"/>
      <c r="B15" s="45"/>
      <c r="C15" s="55"/>
      <c r="D15" s="55"/>
      <c r="E15" s="55"/>
    </row>
    <row r="16" spans="1:15" ht="15" x14ac:dyDescent="0.25">
      <c r="A16" s="26" t="s">
        <v>1113</v>
      </c>
    </row>
    <row r="17" spans="1:6" ht="25.5" x14ac:dyDescent="0.2">
      <c r="A17" s="37" t="s">
        <v>1110</v>
      </c>
      <c r="B17" s="109" t="s">
        <v>1105</v>
      </c>
      <c r="C17" s="109" t="s">
        <v>1106</v>
      </c>
      <c r="D17" s="109" t="s">
        <v>1107</v>
      </c>
      <c r="E17" s="109" t="s">
        <v>1108</v>
      </c>
      <c r="F17" s="108" t="s">
        <v>1109</v>
      </c>
    </row>
    <row r="18" spans="1:6" x14ac:dyDescent="0.2">
      <c r="A18" s="110" t="s">
        <v>235</v>
      </c>
      <c r="B18" s="42">
        <v>5</v>
      </c>
      <c r="C18" s="42">
        <v>15.700000000000001</v>
      </c>
      <c r="D18" s="42">
        <v>67</v>
      </c>
      <c r="E18" s="42">
        <v>4.4000000000000004</v>
      </c>
      <c r="F18" s="42">
        <v>6.7</v>
      </c>
    </row>
    <row r="19" spans="1:6" x14ac:dyDescent="0.2">
      <c r="A19" s="110" t="s">
        <v>236</v>
      </c>
      <c r="B19" s="42">
        <v>5</v>
      </c>
      <c r="C19" s="42">
        <v>11.700000000000001</v>
      </c>
      <c r="D19" s="42">
        <v>76.800000000000011</v>
      </c>
      <c r="E19" s="42">
        <v>2</v>
      </c>
      <c r="F19" s="42">
        <v>4.4000000000000004</v>
      </c>
    </row>
    <row r="20" spans="1:6" x14ac:dyDescent="0.2">
      <c r="A20" s="43"/>
      <c r="B20" s="45"/>
      <c r="C20" s="55"/>
      <c r="D20" s="55"/>
      <c r="E20" s="55"/>
    </row>
    <row r="22" spans="1:6" ht="15" x14ac:dyDescent="0.25">
      <c r="A22" s="26"/>
    </row>
    <row r="23" spans="1:6" x14ac:dyDescent="0.2">
      <c r="B23" s="109"/>
      <c r="C23" s="109"/>
      <c r="D23" s="109"/>
      <c r="E23" s="109"/>
    </row>
    <row r="24" spans="1:6" x14ac:dyDescent="0.2">
      <c r="B24" s="31"/>
      <c r="C24" s="31"/>
      <c r="D24" s="42"/>
      <c r="E24" s="42"/>
    </row>
    <row r="25" spans="1:6" x14ac:dyDescent="0.2">
      <c r="B25" s="31"/>
      <c r="C25" s="31"/>
      <c r="D25" s="42"/>
      <c r="E25" s="31"/>
    </row>
    <row r="26" spans="1:6" x14ac:dyDescent="0.2">
      <c r="B26" s="109"/>
      <c r="C26" s="109"/>
      <c r="D26" s="109"/>
      <c r="E26" s="109"/>
    </row>
    <row r="27" spans="1:6" ht="15" x14ac:dyDescent="0.25">
      <c r="A27" s="116"/>
      <c r="B27" s="31"/>
      <c r="C27" s="31"/>
      <c r="D27" s="42"/>
      <c r="E27" s="42"/>
    </row>
    <row r="28" spans="1:6" ht="15" x14ac:dyDescent="0.25">
      <c r="A28" s="116"/>
      <c r="B28" s="31"/>
      <c r="C28" s="31"/>
      <c r="D28" s="31"/>
      <c r="E28" s="31"/>
    </row>
    <row r="29" spans="1:6" x14ac:dyDescent="0.2">
      <c r="A29" s="43"/>
      <c r="B29" s="45"/>
      <c r="C29" s="55"/>
      <c r="D29" s="55"/>
      <c r="E29" s="55"/>
    </row>
  </sheetData>
  <hyperlinks>
    <hyperlink ref="A4" r:id="rId1" xr:uid="{01C401F2-7E17-4FB7-A1DF-92659027454E}"/>
  </hyperlinks>
  <pageMargins left="0.70000000000000007" right="0.70000000000000007" top="0.75" bottom="0.75" header="0.30000000000000004" footer="0.30000000000000004"/>
  <tableParts count="3">
    <tablePart r:id="rId2"/>
    <tablePart r:id="rId3"/>
    <tablePart r:id="rId4"/>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3AAF2F-E0CE-40D1-B85D-789B6834F633}">
  <dimension ref="A1:P43"/>
  <sheetViews>
    <sheetView workbookViewId="0"/>
  </sheetViews>
  <sheetFormatPr defaultColWidth="8.625" defaultRowHeight="14.25" x14ac:dyDescent="0.2"/>
  <cols>
    <col min="1" max="1" width="19.5" customWidth="1"/>
    <col min="2" max="2" width="24.875" customWidth="1"/>
    <col min="3" max="3" width="10.5" customWidth="1"/>
    <col min="4" max="4" width="10.625" customWidth="1"/>
    <col min="5" max="5" width="5" customWidth="1"/>
    <col min="6" max="6" width="25.125" customWidth="1"/>
    <col min="7" max="7" width="9" customWidth="1"/>
    <col min="8" max="8" width="8.625" customWidth="1"/>
  </cols>
  <sheetData>
    <row r="1" spans="1:15" ht="19.5" x14ac:dyDescent="0.3">
      <c r="A1" s="106" t="s">
        <v>2286</v>
      </c>
    </row>
    <row r="2" spans="1:15" x14ac:dyDescent="0.2">
      <c r="A2" t="s">
        <v>1114</v>
      </c>
    </row>
    <row r="3" spans="1:15" x14ac:dyDescent="0.2">
      <c r="A3" s="98" t="s">
        <v>2141</v>
      </c>
      <c r="O3" s="117"/>
    </row>
    <row r="5" spans="1:15" ht="15" x14ac:dyDescent="0.25">
      <c r="A5" s="26" t="s">
        <v>2166</v>
      </c>
      <c r="B5" s="285"/>
      <c r="C5" s="285"/>
      <c r="D5" s="285"/>
      <c r="E5" s="285"/>
      <c r="F5" s="285"/>
    </row>
    <row r="6" spans="1:15" ht="25.5" x14ac:dyDescent="0.2">
      <c r="A6" s="37" t="s">
        <v>1104</v>
      </c>
      <c r="B6" s="286" t="s">
        <v>1105</v>
      </c>
      <c r="C6" s="286" t="s">
        <v>1106</v>
      </c>
      <c r="D6" s="286" t="s">
        <v>1107</v>
      </c>
      <c r="E6" s="286" t="s">
        <v>1108</v>
      </c>
      <c r="F6" s="287" t="s">
        <v>1109</v>
      </c>
    </row>
    <row r="7" spans="1:15" x14ac:dyDescent="0.2">
      <c r="A7" s="290" t="s">
        <v>235</v>
      </c>
      <c r="B7" s="290">
        <v>1.1000000000000001</v>
      </c>
      <c r="C7" s="290">
        <v>12</v>
      </c>
      <c r="D7" s="290">
        <v>66.7</v>
      </c>
      <c r="E7" s="290">
        <v>14.200000000000001</v>
      </c>
      <c r="F7" s="42">
        <v>2.4000000000000004</v>
      </c>
      <c r="K7" s="118"/>
      <c r="L7" s="118"/>
      <c r="M7" s="118"/>
      <c r="N7" s="118"/>
      <c r="O7" s="118"/>
    </row>
    <row r="8" spans="1:15" x14ac:dyDescent="0.2">
      <c r="A8" s="290" t="s">
        <v>236</v>
      </c>
      <c r="B8" s="290">
        <v>1.2000000000000002</v>
      </c>
      <c r="C8" s="290">
        <v>9.3000000000000007</v>
      </c>
      <c r="D8" s="290">
        <v>79</v>
      </c>
      <c r="E8" s="290">
        <v>6.8000000000000007</v>
      </c>
      <c r="F8" s="42">
        <v>1.5</v>
      </c>
      <c r="K8" s="118"/>
      <c r="L8" s="118"/>
      <c r="M8" s="118"/>
      <c r="N8" s="118"/>
      <c r="O8" s="118"/>
    </row>
    <row r="9" spans="1:15" x14ac:dyDescent="0.2">
      <c r="A9" s="290" t="s">
        <v>2120</v>
      </c>
      <c r="B9" s="290">
        <v>1.2000000000000002</v>
      </c>
      <c r="C9" s="290">
        <v>9.8000000000000007</v>
      </c>
      <c r="D9" s="290">
        <v>82.5</v>
      </c>
      <c r="E9" s="290">
        <v>4.1000000000000005</v>
      </c>
      <c r="F9" s="42">
        <v>1</v>
      </c>
      <c r="K9" s="118"/>
      <c r="L9" s="118"/>
      <c r="M9" s="118"/>
      <c r="N9" s="118"/>
      <c r="O9" s="118"/>
    </row>
    <row r="10" spans="1:15" x14ac:dyDescent="0.2">
      <c r="A10" s="290" t="s">
        <v>238</v>
      </c>
      <c r="B10" s="290">
        <v>2.2000000000000002</v>
      </c>
      <c r="C10" s="290">
        <v>10.200000000000001</v>
      </c>
      <c r="D10" s="290">
        <v>86.100000000000009</v>
      </c>
      <c r="E10" s="290">
        <v>0.5</v>
      </c>
      <c r="F10" s="42">
        <v>0.4</v>
      </c>
      <c r="K10" s="118"/>
      <c r="L10" s="118"/>
      <c r="M10" s="118"/>
      <c r="N10" s="118"/>
      <c r="O10" s="118"/>
    </row>
    <row r="11" spans="1:15" x14ac:dyDescent="0.2">
      <c r="A11" s="290" t="s">
        <v>505</v>
      </c>
      <c r="B11" s="290">
        <v>8.3000000000000007</v>
      </c>
      <c r="C11" s="290">
        <v>13.100000000000001</v>
      </c>
      <c r="D11" s="290">
        <v>77.600000000000009</v>
      </c>
      <c r="E11" s="298" t="s">
        <v>223</v>
      </c>
      <c r="F11" s="42">
        <v>0.4</v>
      </c>
      <c r="K11" s="118"/>
      <c r="L11" s="118"/>
      <c r="M11" s="118"/>
      <c r="N11" s="118"/>
      <c r="O11" s="118"/>
    </row>
    <row r="12" spans="1:15" x14ac:dyDescent="0.2">
      <c r="A12" s="285"/>
      <c r="B12" s="285"/>
      <c r="C12" s="285"/>
      <c r="D12" s="285"/>
      <c r="E12" s="285"/>
      <c r="F12" s="285"/>
      <c r="K12" s="118"/>
      <c r="L12" s="118"/>
      <c r="M12" s="118"/>
      <c r="N12" s="118"/>
      <c r="O12" s="118"/>
    </row>
    <row r="13" spans="1:15" ht="15" x14ac:dyDescent="0.25">
      <c r="A13" s="26" t="s">
        <v>2161</v>
      </c>
      <c r="B13" s="285"/>
      <c r="C13" s="285"/>
      <c r="D13" s="285"/>
      <c r="E13" s="285"/>
      <c r="F13" s="285"/>
      <c r="K13" s="118"/>
      <c r="L13" s="118"/>
      <c r="M13" s="118"/>
      <c r="N13" s="118"/>
      <c r="O13" s="118"/>
    </row>
    <row r="14" spans="1:15" ht="25.5" x14ac:dyDescent="0.2">
      <c r="A14" s="37" t="s">
        <v>1104</v>
      </c>
      <c r="B14" s="286" t="s">
        <v>1105</v>
      </c>
      <c r="C14" s="286" t="s">
        <v>1106</v>
      </c>
      <c r="D14" s="286" t="s">
        <v>1107</v>
      </c>
      <c r="E14" s="286" t="s">
        <v>1108</v>
      </c>
      <c r="F14" s="287" t="s">
        <v>1109</v>
      </c>
      <c r="K14" s="118"/>
      <c r="L14" s="118"/>
      <c r="M14" s="118"/>
      <c r="N14" s="118"/>
      <c r="O14" s="118"/>
    </row>
    <row r="15" spans="1:15" x14ac:dyDescent="0.2">
      <c r="A15" s="290" t="s">
        <v>235</v>
      </c>
      <c r="B15" s="290">
        <v>3.6</v>
      </c>
      <c r="C15" s="290">
        <v>4.2</v>
      </c>
      <c r="D15" s="290">
        <v>76.2</v>
      </c>
      <c r="E15" s="290">
        <v>2</v>
      </c>
      <c r="F15" s="290">
        <v>11.4</v>
      </c>
      <c r="K15" s="118"/>
      <c r="L15" s="118"/>
      <c r="M15" s="118"/>
      <c r="N15" s="118"/>
      <c r="O15" s="118"/>
    </row>
    <row r="16" spans="1:15" s="31" customFormat="1" x14ac:dyDescent="0.2">
      <c r="A16" s="290" t="s">
        <v>236</v>
      </c>
      <c r="B16" s="290">
        <v>3.5</v>
      </c>
      <c r="C16" s="290">
        <v>5.9</v>
      </c>
      <c r="D16" s="290">
        <v>82.4</v>
      </c>
      <c r="E16" s="290">
        <v>0.9</v>
      </c>
      <c r="F16" s="290">
        <v>5.9</v>
      </c>
      <c r="K16" s="118"/>
      <c r="L16" s="118"/>
      <c r="M16" s="118"/>
      <c r="N16" s="118"/>
      <c r="O16" s="118"/>
    </row>
    <row r="17" spans="1:16" s="31" customFormat="1" x14ac:dyDescent="0.2">
      <c r="A17" s="290" t="s">
        <v>2120</v>
      </c>
      <c r="B17" s="290">
        <v>3.6</v>
      </c>
      <c r="C17" s="290">
        <v>8</v>
      </c>
      <c r="D17" s="290">
        <v>82.4</v>
      </c>
      <c r="E17" s="290">
        <v>0.70000000000000007</v>
      </c>
      <c r="F17" s="290">
        <v>4.4000000000000004</v>
      </c>
      <c r="K17" s="118"/>
      <c r="L17" s="118"/>
      <c r="M17" s="118"/>
      <c r="N17" s="118"/>
      <c r="O17" s="118"/>
    </row>
    <row r="18" spans="1:16" s="31" customFormat="1" x14ac:dyDescent="0.2">
      <c r="A18" s="290" t="s">
        <v>238</v>
      </c>
      <c r="B18" s="290">
        <v>8.1</v>
      </c>
      <c r="C18" s="290">
        <v>17.5</v>
      </c>
      <c r="D18" s="290">
        <v>72.7</v>
      </c>
      <c r="E18" s="298" t="s">
        <v>223</v>
      </c>
      <c r="F18" s="290">
        <v>2.1</v>
      </c>
      <c r="K18" s="118"/>
      <c r="L18" s="118"/>
      <c r="M18" s="118"/>
      <c r="N18" s="118"/>
      <c r="O18" s="118"/>
    </row>
    <row r="19" spans="1:16" s="31" customFormat="1" x14ac:dyDescent="0.2">
      <c r="A19" s="290" t="s">
        <v>505</v>
      </c>
      <c r="B19" s="290">
        <v>62.2</v>
      </c>
      <c r="C19" s="290">
        <v>8.7000000000000011</v>
      </c>
      <c r="D19" s="290">
        <v>25.8</v>
      </c>
      <c r="E19" s="298" t="s">
        <v>223</v>
      </c>
      <c r="F19" s="290">
        <v>2.6</v>
      </c>
      <c r="K19" s="118"/>
      <c r="L19" s="118"/>
      <c r="M19" s="118"/>
      <c r="N19" s="118"/>
      <c r="O19" s="118"/>
    </row>
    <row r="20" spans="1:16" x14ac:dyDescent="0.2">
      <c r="A20" s="299"/>
      <c r="B20" s="290"/>
      <c r="C20" s="290"/>
      <c r="D20" s="290"/>
      <c r="E20" s="290"/>
      <c r="F20" s="115"/>
      <c r="K20" s="118"/>
      <c r="L20" s="118"/>
      <c r="M20" s="118"/>
      <c r="N20" s="118"/>
      <c r="O20" s="118"/>
    </row>
    <row r="21" spans="1:16" ht="15" x14ac:dyDescent="0.25">
      <c r="A21" s="26" t="s">
        <v>2162</v>
      </c>
      <c r="B21" s="285"/>
      <c r="C21" s="285"/>
      <c r="D21" s="285"/>
      <c r="E21" s="285"/>
      <c r="F21" s="285"/>
      <c r="K21" s="118"/>
      <c r="L21" s="118"/>
      <c r="M21" s="118"/>
      <c r="N21" s="118"/>
      <c r="O21" s="118"/>
    </row>
    <row r="22" spans="1:16" s="31" customFormat="1" ht="25.5" x14ac:dyDescent="0.2">
      <c r="A22" s="37" t="s">
        <v>247</v>
      </c>
      <c r="B22" s="286" t="s">
        <v>1105</v>
      </c>
      <c r="C22" s="286" t="s">
        <v>1106</v>
      </c>
      <c r="D22" s="286" t="s">
        <v>1107</v>
      </c>
      <c r="E22" s="286" t="s">
        <v>1108</v>
      </c>
      <c r="F22" s="287" t="s">
        <v>1109</v>
      </c>
      <c r="K22" s="118"/>
      <c r="L22" s="118"/>
      <c r="M22" s="118"/>
      <c r="N22" s="118"/>
      <c r="O22" s="118"/>
    </row>
    <row r="23" spans="1:16" s="31" customFormat="1" x14ac:dyDescent="0.2">
      <c r="A23" s="289" t="s">
        <v>492</v>
      </c>
      <c r="B23" s="290">
        <v>1</v>
      </c>
      <c r="C23" s="290">
        <v>13.9</v>
      </c>
      <c r="D23" s="290">
        <v>61.900000000000006</v>
      </c>
      <c r="E23" s="290">
        <v>16.100000000000001</v>
      </c>
      <c r="F23" s="290">
        <v>2.6</v>
      </c>
      <c r="K23" s="118"/>
      <c r="L23" s="118"/>
      <c r="M23" s="118"/>
      <c r="N23" s="118"/>
      <c r="O23" s="118"/>
    </row>
    <row r="24" spans="1:16" s="31" customFormat="1" x14ac:dyDescent="0.2">
      <c r="A24" s="289" t="s">
        <v>493</v>
      </c>
      <c r="B24" s="290">
        <v>1.2000000000000002</v>
      </c>
      <c r="C24" s="290">
        <v>10.8</v>
      </c>
      <c r="D24" s="290">
        <v>69.5</v>
      </c>
      <c r="E24" s="290">
        <v>13.200000000000001</v>
      </c>
      <c r="F24" s="290">
        <v>2.3000000000000003</v>
      </c>
      <c r="K24" s="118"/>
      <c r="L24" s="118"/>
      <c r="M24" s="118"/>
      <c r="N24" s="118"/>
      <c r="O24" s="118"/>
    </row>
    <row r="25" spans="1:16" s="31" customFormat="1" x14ac:dyDescent="0.2">
      <c r="A25" s="291" t="s">
        <v>235</v>
      </c>
      <c r="B25" s="282">
        <v>1.1000000000000001</v>
      </c>
      <c r="C25" s="282">
        <v>12</v>
      </c>
      <c r="D25" s="282">
        <v>66.7</v>
      </c>
      <c r="E25" s="282">
        <v>14.200000000000001</v>
      </c>
      <c r="F25" s="282">
        <v>2.4000000000000004</v>
      </c>
      <c r="K25" s="118"/>
      <c r="L25" s="118"/>
      <c r="M25" s="118"/>
      <c r="N25" s="118"/>
      <c r="O25" s="118"/>
    </row>
    <row r="26" spans="1:16" x14ac:dyDescent="0.2">
      <c r="A26" s="291"/>
      <c r="B26" s="282"/>
      <c r="C26" s="284"/>
      <c r="D26" s="284"/>
      <c r="E26" s="284"/>
      <c r="F26" s="285"/>
      <c r="K26" s="118"/>
      <c r="L26" s="118"/>
      <c r="M26" s="118"/>
      <c r="N26" s="118"/>
      <c r="O26" s="118"/>
    </row>
    <row r="27" spans="1:16" ht="15" x14ac:dyDescent="0.25">
      <c r="A27" s="26" t="s">
        <v>2163</v>
      </c>
      <c r="B27" s="285"/>
      <c r="C27" s="285"/>
      <c r="D27" s="285"/>
      <c r="E27" s="285"/>
      <c r="F27" s="285"/>
      <c r="K27" s="118"/>
      <c r="L27" s="118"/>
      <c r="M27" s="118"/>
      <c r="N27" s="118"/>
      <c r="O27" s="118"/>
    </row>
    <row r="28" spans="1:16" s="31" customFormat="1" ht="25.5" x14ac:dyDescent="0.2">
      <c r="A28" s="37" t="s">
        <v>247</v>
      </c>
      <c r="B28" s="286" t="s">
        <v>1105</v>
      </c>
      <c r="C28" s="286" t="s">
        <v>1106</v>
      </c>
      <c r="D28" s="286" t="s">
        <v>1107</v>
      </c>
      <c r="E28" s="286" t="s">
        <v>1108</v>
      </c>
      <c r="F28" s="287" t="s">
        <v>1109</v>
      </c>
      <c r="K28" s="118"/>
      <c r="L28" s="118"/>
      <c r="M28" s="118"/>
      <c r="N28" s="118"/>
      <c r="O28" s="118"/>
    </row>
    <row r="29" spans="1:16" s="31" customFormat="1" x14ac:dyDescent="0.2">
      <c r="A29" s="289" t="s">
        <v>492</v>
      </c>
      <c r="B29" s="290">
        <v>1.2000000000000002</v>
      </c>
      <c r="C29" s="290">
        <v>4.8000000000000007</v>
      </c>
      <c r="D29" s="290">
        <v>71.600000000000009</v>
      </c>
      <c r="E29" s="290">
        <v>2.8000000000000003</v>
      </c>
      <c r="F29" s="290">
        <v>15.3</v>
      </c>
      <c r="K29" s="118"/>
      <c r="L29" s="118"/>
      <c r="M29" s="118"/>
      <c r="N29" s="118"/>
      <c r="O29" s="118"/>
      <c r="P29" s="118"/>
    </row>
    <row r="30" spans="1:16" s="31" customFormat="1" x14ac:dyDescent="0.2">
      <c r="A30" s="289" t="s">
        <v>493</v>
      </c>
      <c r="B30" s="290">
        <v>5.2</v>
      </c>
      <c r="C30" s="290">
        <v>3.8000000000000003</v>
      </c>
      <c r="D30" s="290">
        <v>78.900000000000006</v>
      </c>
      <c r="E30" s="290">
        <v>1.6</v>
      </c>
      <c r="F30" s="290">
        <v>9.2000000000000011</v>
      </c>
      <c r="K30" s="118"/>
      <c r="L30" s="118"/>
      <c r="M30" s="118"/>
      <c r="N30" s="118"/>
      <c r="O30" s="118"/>
      <c r="P30" s="118"/>
    </row>
    <row r="31" spans="1:16" s="31" customFormat="1" x14ac:dyDescent="0.2">
      <c r="A31" s="291" t="s">
        <v>235</v>
      </c>
      <c r="B31" s="282">
        <v>3.6</v>
      </c>
      <c r="C31" s="282">
        <v>4.2</v>
      </c>
      <c r="D31" s="282">
        <v>76.2</v>
      </c>
      <c r="E31" s="282">
        <v>2</v>
      </c>
      <c r="F31" s="282">
        <v>11.4</v>
      </c>
      <c r="K31" s="118"/>
      <c r="L31" s="118"/>
      <c r="M31" s="118"/>
      <c r="N31" s="118"/>
      <c r="O31" s="118"/>
      <c r="P31" s="118"/>
    </row>
    <row r="32" spans="1:16" x14ac:dyDescent="0.2">
      <c r="A32" s="285"/>
      <c r="B32" s="285"/>
      <c r="C32" s="285"/>
      <c r="D32" s="285"/>
      <c r="E32" s="285"/>
      <c r="F32" s="285"/>
      <c r="K32" s="118"/>
      <c r="L32" s="118"/>
      <c r="M32" s="118"/>
      <c r="N32" s="118"/>
      <c r="O32" s="118"/>
    </row>
    <row r="33" spans="1:16" ht="15" x14ac:dyDescent="0.25">
      <c r="A33" s="26" t="s">
        <v>2164</v>
      </c>
      <c r="B33" s="285"/>
      <c r="C33" s="285"/>
      <c r="D33" s="285"/>
      <c r="E33" s="285"/>
      <c r="F33" s="285"/>
      <c r="K33" s="118"/>
      <c r="L33" s="118"/>
      <c r="M33" s="118"/>
      <c r="N33" s="118"/>
      <c r="O33" s="118"/>
    </row>
    <row r="34" spans="1:16" ht="25.5" x14ac:dyDescent="0.2">
      <c r="A34" s="37" t="s">
        <v>247</v>
      </c>
      <c r="B34" s="286" t="s">
        <v>1105</v>
      </c>
      <c r="C34" s="286" t="s">
        <v>1106</v>
      </c>
      <c r="D34" s="286" t="s">
        <v>1107</v>
      </c>
      <c r="E34" s="286" t="s">
        <v>1108</v>
      </c>
      <c r="F34" s="287" t="s">
        <v>1109</v>
      </c>
      <c r="K34" s="118"/>
      <c r="L34" s="118"/>
      <c r="M34" s="118"/>
      <c r="N34" s="118"/>
      <c r="O34" s="118"/>
    </row>
    <row r="35" spans="1:16" x14ac:dyDescent="0.2">
      <c r="A35" s="289" t="s">
        <v>492</v>
      </c>
      <c r="B35" s="290">
        <v>1.2000000000000002</v>
      </c>
      <c r="C35" s="290">
        <v>13.100000000000001</v>
      </c>
      <c r="D35" s="290">
        <v>70.2</v>
      </c>
      <c r="E35" s="290">
        <v>11.100000000000001</v>
      </c>
      <c r="F35" s="290">
        <v>1.9000000000000001</v>
      </c>
      <c r="K35" s="118"/>
      <c r="L35" s="118"/>
      <c r="M35" s="118"/>
      <c r="N35" s="118"/>
      <c r="O35" s="118"/>
      <c r="P35" s="118"/>
    </row>
    <row r="36" spans="1:16" x14ac:dyDescent="0.2">
      <c r="A36" s="289" t="s">
        <v>493</v>
      </c>
      <c r="B36" s="290">
        <v>1.2000000000000002</v>
      </c>
      <c r="C36" s="290">
        <v>7.9</v>
      </c>
      <c r="D36" s="290">
        <v>82.300000000000011</v>
      </c>
      <c r="E36" s="290">
        <v>5.2</v>
      </c>
      <c r="F36" s="290">
        <v>1.3</v>
      </c>
      <c r="K36" s="118"/>
      <c r="L36" s="118"/>
      <c r="M36" s="118"/>
      <c r="N36" s="118"/>
      <c r="O36" s="118"/>
      <c r="P36" s="118"/>
    </row>
    <row r="37" spans="1:16" x14ac:dyDescent="0.2">
      <c r="A37" s="291" t="s">
        <v>236</v>
      </c>
      <c r="B37" s="282">
        <v>1.2000000000000002</v>
      </c>
      <c r="C37" s="282">
        <v>9.3000000000000007</v>
      </c>
      <c r="D37" s="282">
        <v>79</v>
      </c>
      <c r="E37" s="282">
        <v>6.8000000000000007</v>
      </c>
      <c r="F37" s="282">
        <v>1.5</v>
      </c>
      <c r="K37" s="118"/>
      <c r="L37" s="118"/>
      <c r="M37" s="118"/>
      <c r="N37" s="118"/>
      <c r="O37" s="118"/>
      <c r="P37" s="118"/>
    </row>
    <row r="38" spans="1:16" x14ac:dyDescent="0.2">
      <c r="A38" s="291"/>
      <c r="B38" s="282"/>
      <c r="C38" s="284"/>
      <c r="D38" s="284"/>
      <c r="E38" s="284"/>
      <c r="F38" s="285"/>
    </row>
    <row r="39" spans="1:16" ht="15" x14ac:dyDescent="0.25">
      <c r="A39" s="26" t="s">
        <v>2165</v>
      </c>
      <c r="B39" s="285"/>
      <c r="C39" s="285"/>
      <c r="D39" s="285"/>
      <c r="E39" s="285"/>
      <c r="F39" s="285"/>
    </row>
    <row r="40" spans="1:16" ht="25.5" x14ac:dyDescent="0.2">
      <c r="A40" s="37" t="s">
        <v>247</v>
      </c>
      <c r="B40" s="286" t="s">
        <v>1105</v>
      </c>
      <c r="C40" s="286" t="s">
        <v>1106</v>
      </c>
      <c r="D40" s="286" t="s">
        <v>1107</v>
      </c>
      <c r="E40" s="286" t="s">
        <v>1108</v>
      </c>
      <c r="F40" s="287" t="s">
        <v>1109</v>
      </c>
    </row>
    <row r="41" spans="1:16" x14ac:dyDescent="0.2">
      <c r="A41" s="289" t="s">
        <v>492</v>
      </c>
      <c r="B41" s="290">
        <v>3.8000000000000003</v>
      </c>
      <c r="C41" s="290">
        <v>7.2</v>
      </c>
      <c r="D41" s="290">
        <v>73.2</v>
      </c>
      <c r="E41" s="290">
        <v>1.5</v>
      </c>
      <c r="F41" s="290">
        <v>11.3</v>
      </c>
    </row>
    <row r="42" spans="1:16" x14ac:dyDescent="0.2">
      <c r="A42" s="289" t="s">
        <v>493</v>
      </c>
      <c r="B42" s="290">
        <v>3.4000000000000004</v>
      </c>
      <c r="C42" s="290">
        <v>5.4</v>
      </c>
      <c r="D42" s="290">
        <v>85.800000000000011</v>
      </c>
      <c r="E42" s="290">
        <v>0.60000000000000009</v>
      </c>
      <c r="F42" s="290">
        <v>3.9000000000000004</v>
      </c>
    </row>
    <row r="43" spans="1:16" x14ac:dyDescent="0.2">
      <c r="A43" s="291" t="s">
        <v>236</v>
      </c>
      <c r="B43" s="282">
        <v>3.5</v>
      </c>
      <c r="C43" s="282">
        <v>5.9</v>
      </c>
      <c r="D43" s="282">
        <v>82.4</v>
      </c>
      <c r="E43" s="282">
        <v>0.9</v>
      </c>
      <c r="F43" s="282">
        <v>5.9</v>
      </c>
    </row>
  </sheetData>
  <hyperlinks>
    <hyperlink ref="A3" r:id="rId1" display="Source: Office for National Statistics (ONS) Main fuel type or method of heating used in central heating, England and Wales dataset for the financial year ending March 2024" xr:uid="{B8072034-8BAA-4B6C-9B58-115E4CF8B187}"/>
  </hyperlinks>
  <pageMargins left="0.70000000000000007" right="0.70000000000000007" top="0.75" bottom="0.75" header="0.30000000000000004" footer="0.30000000000000004"/>
  <pageSetup paperSize="0" fitToWidth="0" fitToHeight="0" orientation="portrait" horizontalDpi="0" verticalDpi="0" copies="0"/>
  <tableParts count="6">
    <tablePart r:id="rId2"/>
    <tablePart r:id="rId3"/>
    <tablePart r:id="rId4"/>
    <tablePart r:id="rId5"/>
    <tablePart r:id="rId6"/>
    <tablePart r:id="rId7"/>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21C2CD-869E-45C2-8C19-356414E0108B}">
  <dimension ref="A1:M308"/>
  <sheetViews>
    <sheetView workbookViewId="0"/>
  </sheetViews>
  <sheetFormatPr defaultColWidth="8.625" defaultRowHeight="14.25" x14ac:dyDescent="0.2"/>
  <cols>
    <col min="1" max="1" width="12" customWidth="1"/>
    <col min="2" max="2" width="33.5" customWidth="1"/>
    <col min="3" max="3" width="30.375" customWidth="1"/>
    <col min="4" max="4" width="27" customWidth="1"/>
    <col min="5" max="5" width="16.625" customWidth="1"/>
    <col min="6" max="6" width="10.625" customWidth="1"/>
    <col min="7" max="7" width="27.375" customWidth="1"/>
    <col min="8" max="8" width="28.625" customWidth="1"/>
    <col min="9" max="9" width="28.75" customWidth="1"/>
    <col min="10" max="10" width="9" customWidth="1"/>
    <col min="11" max="11" width="8.625" customWidth="1"/>
  </cols>
  <sheetData>
    <row r="1" spans="1:13" ht="19.5" x14ac:dyDescent="0.3">
      <c r="A1" s="106" t="s">
        <v>2167</v>
      </c>
    </row>
    <row r="2" spans="1:13" x14ac:dyDescent="0.2">
      <c r="A2" t="s">
        <v>2176</v>
      </c>
      <c r="M2" s="117"/>
    </row>
    <row r="3" spans="1:13" x14ac:dyDescent="0.2">
      <c r="A3" s="98" t="s">
        <v>2141</v>
      </c>
    </row>
    <row r="5" spans="1:13" ht="15" x14ac:dyDescent="0.25">
      <c r="A5" s="26" t="s">
        <v>2168</v>
      </c>
    </row>
    <row r="6" spans="1:13" ht="30" x14ac:dyDescent="0.2">
      <c r="A6" s="119" t="s">
        <v>245</v>
      </c>
      <c r="B6" s="119" t="s">
        <v>1115</v>
      </c>
      <c r="C6" s="119" t="s">
        <v>247</v>
      </c>
      <c r="D6" s="120" t="s">
        <v>1105</v>
      </c>
      <c r="E6" s="120" t="s">
        <v>1106</v>
      </c>
      <c r="F6" s="120" t="s">
        <v>1107</v>
      </c>
      <c r="G6" s="120" t="s">
        <v>1108</v>
      </c>
      <c r="H6" s="120" t="s">
        <v>1116</v>
      </c>
    </row>
    <row r="7" spans="1:13" x14ac:dyDescent="0.2">
      <c r="A7" s="91" t="s">
        <v>525</v>
      </c>
      <c r="B7" s="91" t="s">
        <v>526</v>
      </c>
      <c r="C7" s="91" t="s">
        <v>271</v>
      </c>
      <c r="D7" s="93">
        <v>0.57999999999999996</v>
      </c>
      <c r="E7" s="93">
        <v>7.94</v>
      </c>
      <c r="F7" s="93">
        <v>78.91</v>
      </c>
      <c r="G7" s="93">
        <v>7.35</v>
      </c>
      <c r="H7" s="121">
        <v>3.67</v>
      </c>
    </row>
    <row r="8" spans="1:13" x14ac:dyDescent="0.2">
      <c r="A8" s="91" t="s">
        <v>527</v>
      </c>
      <c r="B8" s="91" t="s">
        <v>2010</v>
      </c>
      <c r="C8" s="91" t="s">
        <v>271</v>
      </c>
      <c r="D8" s="93">
        <v>1.41</v>
      </c>
      <c r="E8" s="93">
        <v>11.34</v>
      </c>
      <c r="F8" s="93">
        <v>62.56</v>
      </c>
      <c r="G8" s="93">
        <v>15.06</v>
      </c>
      <c r="H8" s="121">
        <v>3.96</v>
      </c>
    </row>
    <row r="9" spans="1:13" x14ac:dyDescent="0.2">
      <c r="A9" s="91" t="s">
        <v>533</v>
      </c>
      <c r="B9" s="91" t="s">
        <v>534</v>
      </c>
      <c r="C9" s="91" t="s">
        <v>252</v>
      </c>
      <c r="D9" s="93">
        <v>1.54</v>
      </c>
      <c r="E9" s="93">
        <v>8.84</v>
      </c>
      <c r="F9" s="93">
        <v>66.41</v>
      </c>
      <c r="G9" s="93">
        <v>14.17</v>
      </c>
      <c r="H9" s="121">
        <v>4.03</v>
      </c>
    </row>
    <row r="10" spans="1:13" x14ac:dyDescent="0.2">
      <c r="A10" s="91" t="s">
        <v>535</v>
      </c>
      <c r="B10" s="91" t="s">
        <v>536</v>
      </c>
      <c r="C10" s="91" t="s">
        <v>271</v>
      </c>
      <c r="D10" s="93">
        <v>1.1499999999999999</v>
      </c>
      <c r="E10" s="93">
        <v>21.16</v>
      </c>
      <c r="F10" s="93">
        <v>51.8</v>
      </c>
      <c r="G10" s="93">
        <v>11.99</v>
      </c>
      <c r="H10" s="121">
        <v>7.47</v>
      </c>
    </row>
    <row r="11" spans="1:13" x14ac:dyDescent="0.2">
      <c r="A11" s="91" t="s">
        <v>537</v>
      </c>
      <c r="B11" s="91" t="s">
        <v>538</v>
      </c>
      <c r="C11" s="91" t="s">
        <v>271</v>
      </c>
      <c r="D11" s="93">
        <v>6.67</v>
      </c>
      <c r="E11" s="93">
        <v>68.790000000000006</v>
      </c>
      <c r="F11" s="93" t="s">
        <v>223</v>
      </c>
      <c r="G11" s="93">
        <v>5.45</v>
      </c>
      <c r="H11" s="121">
        <v>6.36</v>
      </c>
    </row>
    <row r="12" spans="1:13" x14ac:dyDescent="0.2">
      <c r="A12" s="91" t="s">
        <v>547</v>
      </c>
      <c r="B12" s="91" t="s">
        <v>548</v>
      </c>
      <c r="C12" s="91" t="s">
        <v>271</v>
      </c>
      <c r="D12" s="93">
        <v>1.06</v>
      </c>
      <c r="E12" s="93">
        <v>6.29</v>
      </c>
      <c r="F12" s="93">
        <v>83.4</v>
      </c>
      <c r="G12" s="93">
        <v>4.59</v>
      </c>
      <c r="H12" s="121">
        <v>1.54</v>
      </c>
    </row>
    <row r="13" spans="1:13" x14ac:dyDescent="0.2">
      <c r="A13" s="91" t="s">
        <v>551</v>
      </c>
      <c r="B13" s="91" t="s">
        <v>552</v>
      </c>
      <c r="C13" s="91" t="s">
        <v>252</v>
      </c>
      <c r="D13" s="93">
        <v>1.41</v>
      </c>
      <c r="E13" s="93">
        <v>8.7100000000000009</v>
      </c>
      <c r="F13" s="93">
        <v>72.760000000000005</v>
      </c>
      <c r="G13" s="93">
        <v>9.73</v>
      </c>
      <c r="H13" s="121">
        <v>3.48</v>
      </c>
    </row>
    <row r="14" spans="1:13" x14ac:dyDescent="0.2">
      <c r="A14" s="91" t="s">
        <v>555</v>
      </c>
      <c r="B14" s="91" t="s">
        <v>556</v>
      </c>
      <c r="C14" s="91" t="s">
        <v>271</v>
      </c>
      <c r="D14" s="93">
        <v>1.1399999999999999</v>
      </c>
      <c r="E14" s="93">
        <v>9.1199999999999992</v>
      </c>
      <c r="F14" s="93">
        <v>67.819999999999993</v>
      </c>
      <c r="G14" s="93">
        <v>13.68</v>
      </c>
      <c r="H14" s="121">
        <v>6.62</v>
      </c>
    </row>
    <row r="15" spans="1:13" x14ac:dyDescent="0.2">
      <c r="A15" s="91" t="s">
        <v>559</v>
      </c>
      <c r="B15" s="91" t="s">
        <v>560</v>
      </c>
      <c r="C15" s="91" t="s">
        <v>252</v>
      </c>
      <c r="D15" s="93">
        <v>1.27</v>
      </c>
      <c r="E15" s="93">
        <v>7.64</v>
      </c>
      <c r="F15" s="93">
        <v>82.5</v>
      </c>
      <c r="G15" s="93">
        <v>5.39</v>
      </c>
      <c r="H15" s="121">
        <v>2.15</v>
      </c>
    </row>
    <row r="16" spans="1:13" x14ac:dyDescent="0.2">
      <c r="A16" s="91" t="s">
        <v>561</v>
      </c>
      <c r="B16" s="91" t="s">
        <v>341</v>
      </c>
      <c r="C16" s="91" t="s">
        <v>252</v>
      </c>
      <c r="D16" s="93">
        <v>2.02</v>
      </c>
      <c r="E16" s="93">
        <v>8.1199999999999992</v>
      </c>
      <c r="F16" s="93">
        <v>71.33</v>
      </c>
      <c r="G16" s="93">
        <v>11.57</v>
      </c>
      <c r="H16" s="121">
        <v>5.13</v>
      </c>
    </row>
    <row r="17" spans="1:8" x14ac:dyDescent="0.2">
      <c r="A17" s="91" t="s">
        <v>562</v>
      </c>
      <c r="B17" s="91" t="s">
        <v>268</v>
      </c>
      <c r="C17" s="91" t="s">
        <v>252</v>
      </c>
      <c r="D17" s="93">
        <v>2.2000000000000002</v>
      </c>
      <c r="E17" s="93">
        <v>6.36</v>
      </c>
      <c r="F17" s="93">
        <v>75.36</v>
      </c>
      <c r="G17" s="93">
        <v>8.35</v>
      </c>
      <c r="H17" s="121">
        <v>3.13</v>
      </c>
    </row>
    <row r="18" spans="1:8" x14ac:dyDescent="0.2">
      <c r="A18" s="91" t="s">
        <v>565</v>
      </c>
      <c r="B18" s="91" t="s">
        <v>566</v>
      </c>
      <c r="C18" s="91" t="s">
        <v>252</v>
      </c>
      <c r="D18" s="93">
        <v>12.14</v>
      </c>
      <c r="E18" s="93">
        <v>11.49</v>
      </c>
      <c r="F18" s="93">
        <v>64.34</v>
      </c>
      <c r="G18" s="93">
        <v>6.76</v>
      </c>
      <c r="H18" s="121">
        <v>2.31</v>
      </c>
    </row>
    <row r="19" spans="1:8" x14ac:dyDescent="0.2">
      <c r="A19" s="91" t="s">
        <v>567</v>
      </c>
      <c r="B19" s="91" t="s">
        <v>568</v>
      </c>
      <c r="C19" s="91" t="s">
        <v>252</v>
      </c>
      <c r="D19" s="93">
        <v>0.74</v>
      </c>
      <c r="E19" s="93">
        <v>13</v>
      </c>
      <c r="F19" s="93">
        <v>60.66</v>
      </c>
      <c r="G19" s="93">
        <v>15.06</v>
      </c>
      <c r="H19" s="121">
        <v>4.6900000000000004</v>
      </c>
    </row>
    <row r="20" spans="1:8" x14ac:dyDescent="0.2">
      <c r="A20" s="91" t="s">
        <v>569</v>
      </c>
      <c r="B20" s="91" t="s">
        <v>313</v>
      </c>
      <c r="C20" s="91" t="s">
        <v>271</v>
      </c>
      <c r="D20" s="93">
        <v>0.97</v>
      </c>
      <c r="E20" s="93">
        <v>12.41</v>
      </c>
      <c r="F20" s="93">
        <v>69.23</v>
      </c>
      <c r="G20" s="93">
        <v>9.61</v>
      </c>
      <c r="H20" s="121">
        <v>3.75</v>
      </c>
    </row>
    <row r="21" spans="1:8" x14ac:dyDescent="0.2">
      <c r="A21" s="91" t="s">
        <v>570</v>
      </c>
      <c r="B21" s="91" t="s">
        <v>571</v>
      </c>
      <c r="C21" s="91" t="s">
        <v>271</v>
      </c>
      <c r="D21" s="93">
        <v>1.39</v>
      </c>
      <c r="E21" s="93">
        <v>17.059999999999999</v>
      </c>
      <c r="F21" s="93">
        <v>59.72</v>
      </c>
      <c r="G21" s="93">
        <v>11.6</v>
      </c>
      <c r="H21" s="121">
        <v>4.95</v>
      </c>
    </row>
    <row r="22" spans="1:8" x14ac:dyDescent="0.2">
      <c r="A22" s="91" t="s">
        <v>574</v>
      </c>
      <c r="B22" s="91" t="s">
        <v>575</v>
      </c>
      <c r="C22" s="91" t="s">
        <v>271</v>
      </c>
      <c r="D22" s="93">
        <v>0.84</v>
      </c>
      <c r="E22" s="93">
        <v>16.02</v>
      </c>
      <c r="F22" s="93">
        <v>51.01</v>
      </c>
      <c r="G22" s="93">
        <v>18.63</v>
      </c>
      <c r="H22" s="121">
        <v>5.57</v>
      </c>
    </row>
    <row r="23" spans="1:8" x14ac:dyDescent="0.2">
      <c r="A23" s="91" t="s">
        <v>576</v>
      </c>
      <c r="B23" s="91" t="s">
        <v>577</v>
      </c>
      <c r="C23" s="91" t="s">
        <v>271</v>
      </c>
      <c r="D23" s="93">
        <v>1.28</v>
      </c>
      <c r="E23" s="93">
        <v>12.12</v>
      </c>
      <c r="F23" s="93">
        <v>58.74</v>
      </c>
      <c r="G23" s="93">
        <v>17.059999999999999</v>
      </c>
      <c r="H23" s="121">
        <v>3.72</v>
      </c>
    </row>
    <row r="24" spans="1:8" x14ac:dyDescent="0.2">
      <c r="A24" s="91" t="s">
        <v>578</v>
      </c>
      <c r="B24" s="91" t="s">
        <v>579</v>
      </c>
      <c r="C24" s="91" t="s">
        <v>252</v>
      </c>
      <c r="D24" s="93">
        <v>2.46</v>
      </c>
      <c r="E24" s="93">
        <v>14.43</v>
      </c>
      <c r="F24" s="93">
        <v>73.55</v>
      </c>
      <c r="G24" s="93">
        <v>5.69</v>
      </c>
      <c r="H24" s="121">
        <v>1.92</v>
      </c>
    </row>
    <row r="25" spans="1:8" x14ac:dyDescent="0.2">
      <c r="A25" s="91" t="s">
        <v>584</v>
      </c>
      <c r="B25" s="91" t="s">
        <v>431</v>
      </c>
      <c r="C25" s="91" t="s">
        <v>252</v>
      </c>
      <c r="D25" s="93">
        <v>0.61</v>
      </c>
      <c r="E25" s="93">
        <v>10.52</v>
      </c>
      <c r="F25" s="93">
        <v>65.3</v>
      </c>
      <c r="G25" s="93">
        <v>15.49</v>
      </c>
      <c r="H25" s="121">
        <v>4.6100000000000003</v>
      </c>
    </row>
    <row r="26" spans="1:8" x14ac:dyDescent="0.2">
      <c r="A26" s="91" t="s">
        <v>587</v>
      </c>
      <c r="B26" s="91" t="s">
        <v>588</v>
      </c>
      <c r="C26" s="91" t="s">
        <v>252</v>
      </c>
      <c r="D26" s="93">
        <v>1.23</v>
      </c>
      <c r="E26" s="93">
        <v>8.39</v>
      </c>
      <c r="F26" s="93">
        <v>71.72</v>
      </c>
      <c r="G26" s="93">
        <v>11.68</v>
      </c>
      <c r="H26" s="121">
        <v>5.23</v>
      </c>
    </row>
    <row r="27" spans="1:8" x14ac:dyDescent="0.2">
      <c r="A27" s="91" t="s">
        <v>589</v>
      </c>
      <c r="B27" s="91" t="s">
        <v>590</v>
      </c>
      <c r="C27" s="91" t="s">
        <v>252</v>
      </c>
      <c r="D27" s="93">
        <v>2.59</v>
      </c>
      <c r="E27" s="93">
        <v>12.81</v>
      </c>
      <c r="F27" s="93">
        <v>60.08</v>
      </c>
      <c r="G27" s="93">
        <v>15.13</v>
      </c>
      <c r="H27" s="121">
        <v>5.44</v>
      </c>
    </row>
    <row r="28" spans="1:8" x14ac:dyDescent="0.2">
      <c r="A28" s="91" t="s">
        <v>591</v>
      </c>
      <c r="B28" s="91" t="s">
        <v>275</v>
      </c>
      <c r="C28" s="91" t="s">
        <v>271</v>
      </c>
      <c r="D28" s="93">
        <v>1.1200000000000001</v>
      </c>
      <c r="E28" s="93">
        <v>9.68</v>
      </c>
      <c r="F28" s="93">
        <v>62.48</v>
      </c>
      <c r="G28" s="93">
        <v>16.39</v>
      </c>
      <c r="H28" s="121">
        <v>3.58</v>
      </c>
    </row>
    <row r="29" spans="1:8" x14ac:dyDescent="0.2">
      <c r="A29" s="91" t="s">
        <v>600</v>
      </c>
      <c r="B29" s="91" t="s">
        <v>449</v>
      </c>
      <c r="C29" s="91" t="s">
        <v>252</v>
      </c>
      <c r="D29" s="93">
        <v>1.67</v>
      </c>
      <c r="E29" s="93">
        <v>4.47</v>
      </c>
      <c r="F29" s="93">
        <v>84.79</v>
      </c>
      <c r="G29" s="93">
        <v>5.16</v>
      </c>
      <c r="H29" s="121">
        <v>1.52</v>
      </c>
    </row>
    <row r="30" spans="1:8" x14ac:dyDescent="0.2">
      <c r="A30" s="91" t="s">
        <v>603</v>
      </c>
      <c r="B30" s="91" t="s">
        <v>604</v>
      </c>
      <c r="C30" s="91" t="s">
        <v>252</v>
      </c>
      <c r="D30" s="93">
        <v>0.96</v>
      </c>
      <c r="E30" s="93">
        <v>6.3</v>
      </c>
      <c r="F30" s="93">
        <v>83.77</v>
      </c>
      <c r="G30" s="93">
        <v>4.2699999999999996</v>
      </c>
      <c r="H30" s="121">
        <v>2.99</v>
      </c>
    </row>
    <row r="31" spans="1:8" x14ac:dyDescent="0.2">
      <c r="A31" s="91" t="s">
        <v>610</v>
      </c>
      <c r="B31" s="91" t="s">
        <v>611</v>
      </c>
      <c r="C31" s="91" t="s">
        <v>271</v>
      </c>
      <c r="D31" s="93">
        <v>1.1299999999999999</v>
      </c>
      <c r="E31" s="93">
        <v>11.53</v>
      </c>
      <c r="F31" s="93">
        <v>61.72</v>
      </c>
      <c r="G31" s="93">
        <v>17.16</v>
      </c>
      <c r="H31" s="121">
        <v>3.82</v>
      </c>
    </row>
    <row r="32" spans="1:8" x14ac:dyDescent="0.2">
      <c r="A32" s="91" t="s">
        <v>612</v>
      </c>
      <c r="B32" s="91" t="s">
        <v>613</v>
      </c>
      <c r="C32" s="91" t="s">
        <v>252</v>
      </c>
      <c r="D32" s="93">
        <v>0.19</v>
      </c>
      <c r="E32" s="93">
        <v>4.8</v>
      </c>
      <c r="F32" s="93">
        <v>76.849999999999994</v>
      </c>
      <c r="G32" s="93">
        <v>10.65</v>
      </c>
      <c r="H32" s="121">
        <v>4.66</v>
      </c>
    </row>
    <row r="33" spans="1:8" x14ac:dyDescent="0.2">
      <c r="A33" s="91" t="s">
        <v>614</v>
      </c>
      <c r="B33" s="91" t="s">
        <v>615</v>
      </c>
      <c r="C33" s="91" t="s">
        <v>271</v>
      </c>
      <c r="D33" s="93">
        <v>0.16</v>
      </c>
      <c r="E33" s="93">
        <v>5.72</v>
      </c>
      <c r="F33" s="93">
        <v>77.16</v>
      </c>
      <c r="G33" s="93">
        <v>9.6</v>
      </c>
      <c r="H33" s="121">
        <v>4.84</v>
      </c>
    </row>
    <row r="34" spans="1:8" x14ac:dyDescent="0.2">
      <c r="A34" s="91" t="s">
        <v>618</v>
      </c>
      <c r="B34" s="91" t="s">
        <v>619</v>
      </c>
      <c r="C34" s="91" t="s">
        <v>252</v>
      </c>
      <c r="D34" s="93">
        <v>0.51</v>
      </c>
      <c r="E34" s="93">
        <v>5.2</v>
      </c>
      <c r="F34" s="93">
        <v>76.569999999999993</v>
      </c>
      <c r="G34" s="93">
        <v>10.96</v>
      </c>
      <c r="H34" s="121">
        <v>3.9</v>
      </c>
    </row>
    <row r="35" spans="1:8" x14ac:dyDescent="0.2">
      <c r="A35" s="91" t="s">
        <v>1075</v>
      </c>
      <c r="B35" s="91" t="s">
        <v>1076</v>
      </c>
      <c r="C35" s="91" t="s">
        <v>252</v>
      </c>
      <c r="D35" s="93">
        <v>1.08</v>
      </c>
      <c r="E35" s="93">
        <v>6.3</v>
      </c>
      <c r="F35" s="93">
        <v>78.06</v>
      </c>
      <c r="G35" s="93">
        <v>9.57</v>
      </c>
      <c r="H35" s="121">
        <v>3.3</v>
      </c>
    </row>
    <row r="36" spans="1:8" x14ac:dyDescent="0.2">
      <c r="A36" s="91" t="s">
        <v>622</v>
      </c>
      <c r="B36" s="91" t="s">
        <v>623</v>
      </c>
      <c r="C36" s="91" t="s">
        <v>271</v>
      </c>
      <c r="D36" s="93">
        <v>1.36</v>
      </c>
      <c r="E36" s="93">
        <v>15.23</v>
      </c>
      <c r="F36" s="93">
        <v>50.23</v>
      </c>
      <c r="G36" s="93">
        <v>21.41</v>
      </c>
      <c r="H36" s="121">
        <v>8.4499999999999993</v>
      </c>
    </row>
    <row r="37" spans="1:8" x14ac:dyDescent="0.2">
      <c r="A37" s="91" t="s">
        <v>624</v>
      </c>
      <c r="B37" s="91" t="s">
        <v>319</v>
      </c>
      <c r="C37" s="91" t="s">
        <v>271</v>
      </c>
      <c r="D37" s="93">
        <v>1.03</v>
      </c>
      <c r="E37" s="93">
        <v>16.87</v>
      </c>
      <c r="F37" s="93">
        <v>48.93</v>
      </c>
      <c r="G37" s="93">
        <v>22.83</v>
      </c>
      <c r="H37" s="121">
        <v>5.95</v>
      </c>
    </row>
    <row r="38" spans="1:8" x14ac:dyDescent="0.2">
      <c r="A38" s="91" t="s">
        <v>625</v>
      </c>
      <c r="B38" s="91" t="s">
        <v>351</v>
      </c>
      <c r="C38" s="91" t="s">
        <v>252</v>
      </c>
      <c r="D38" s="93">
        <v>1.25</v>
      </c>
      <c r="E38" s="93">
        <v>9.26</v>
      </c>
      <c r="F38" s="93">
        <v>60.46</v>
      </c>
      <c r="G38" s="93">
        <v>19.46</v>
      </c>
      <c r="H38" s="121">
        <v>7.4</v>
      </c>
    </row>
    <row r="39" spans="1:8" x14ac:dyDescent="0.2">
      <c r="A39" s="91" t="s">
        <v>631</v>
      </c>
      <c r="B39" s="91" t="s">
        <v>632</v>
      </c>
      <c r="C39" s="91" t="s">
        <v>252</v>
      </c>
      <c r="D39" s="93">
        <v>0.95</v>
      </c>
      <c r="E39" s="93">
        <v>9.24</v>
      </c>
      <c r="F39" s="93">
        <v>79.709999999999994</v>
      </c>
      <c r="G39" s="93">
        <v>5.54</v>
      </c>
      <c r="H39" s="121">
        <v>3.02</v>
      </c>
    </row>
    <row r="40" spans="1:8" x14ac:dyDescent="0.2">
      <c r="A40" s="91" t="s">
        <v>635</v>
      </c>
      <c r="B40" s="91" t="s">
        <v>636</v>
      </c>
      <c r="C40" s="91" t="s">
        <v>271</v>
      </c>
      <c r="D40" s="93">
        <v>0.98</v>
      </c>
      <c r="E40" s="93">
        <v>9.9</v>
      </c>
      <c r="F40" s="93">
        <v>74.709999999999994</v>
      </c>
      <c r="G40" s="93">
        <v>7.94</v>
      </c>
      <c r="H40" s="121">
        <v>4.2300000000000004</v>
      </c>
    </row>
    <row r="41" spans="1:8" x14ac:dyDescent="0.2">
      <c r="A41" s="91" t="s">
        <v>639</v>
      </c>
      <c r="B41" s="91" t="s">
        <v>640</v>
      </c>
      <c r="C41" s="91" t="s">
        <v>252</v>
      </c>
      <c r="D41" s="93">
        <v>0.84</v>
      </c>
      <c r="E41" s="93">
        <v>10.46</v>
      </c>
      <c r="F41" s="93">
        <v>63.4</v>
      </c>
      <c r="G41" s="93">
        <v>15.69</v>
      </c>
      <c r="H41" s="121">
        <v>7.24</v>
      </c>
    </row>
    <row r="42" spans="1:8" x14ac:dyDescent="0.2">
      <c r="A42" s="91" t="s">
        <v>641</v>
      </c>
      <c r="B42" s="91" t="s">
        <v>642</v>
      </c>
      <c r="C42" s="91" t="s">
        <v>252</v>
      </c>
      <c r="D42" s="93">
        <v>0.97</v>
      </c>
      <c r="E42" s="93">
        <v>9.34</v>
      </c>
      <c r="F42" s="93">
        <v>53.94</v>
      </c>
      <c r="G42" s="93">
        <v>22.8</v>
      </c>
      <c r="H42" s="121">
        <v>10.34</v>
      </c>
    </row>
    <row r="43" spans="1:8" x14ac:dyDescent="0.2">
      <c r="A43" s="91" t="s">
        <v>645</v>
      </c>
      <c r="B43" s="91" t="s">
        <v>646</v>
      </c>
      <c r="C43" s="91" t="s">
        <v>252</v>
      </c>
      <c r="D43" s="93">
        <v>0.83</v>
      </c>
      <c r="E43" s="93">
        <v>8.25</v>
      </c>
      <c r="F43" s="93">
        <v>84.91</v>
      </c>
      <c r="G43" s="93">
        <v>2.68</v>
      </c>
      <c r="H43" s="121">
        <v>0.98</v>
      </c>
    </row>
    <row r="44" spans="1:8" x14ac:dyDescent="0.2">
      <c r="A44" s="91" t="s">
        <v>647</v>
      </c>
      <c r="B44" s="91" t="s">
        <v>363</v>
      </c>
      <c r="C44" s="91" t="s">
        <v>252</v>
      </c>
      <c r="D44" s="93">
        <v>1.38</v>
      </c>
      <c r="E44" s="93">
        <v>10.32</v>
      </c>
      <c r="F44" s="93">
        <v>71.319999999999993</v>
      </c>
      <c r="G44" s="93">
        <v>7.79</v>
      </c>
      <c r="H44" s="121">
        <v>4.24</v>
      </c>
    </row>
    <row r="45" spans="1:8" x14ac:dyDescent="0.2">
      <c r="A45" s="91" t="s">
        <v>648</v>
      </c>
      <c r="B45" s="91" t="s">
        <v>649</v>
      </c>
      <c r="C45" s="91" t="s">
        <v>252</v>
      </c>
      <c r="D45" s="93">
        <v>2.79</v>
      </c>
      <c r="E45" s="93">
        <v>13.24</v>
      </c>
      <c r="F45" s="93">
        <v>69.92</v>
      </c>
      <c r="G45" s="93">
        <v>8.32</v>
      </c>
      <c r="H45" s="121">
        <v>2.91</v>
      </c>
    </row>
    <row r="46" spans="1:8" x14ac:dyDescent="0.2">
      <c r="A46" s="91" t="s">
        <v>650</v>
      </c>
      <c r="B46" s="91" t="s">
        <v>651</v>
      </c>
      <c r="C46" s="91" t="s">
        <v>252</v>
      </c>
      <c r="D46" s="93">
        <v>2.08</v>
      </c>
      <c r="E46" s="93">
        <v>12.87</v>
      </c>
      <c r="F46" s="93">
        <v>75.37</v>
      </c>
      <c r="G46" s="93">
        <v>6</v>
      </c>
      <c r="H46" s="121">
        <v>1.83</v>
      </c>
    </row>
    <row r="47" spans="1:8" x14ac:dyDescent="0.2">
      <c r="A47" s="91" t="s">
        <v>652</v>
      </c>
      <c r="B47" s="91" t="s">
        <v>653</v>
      </c>
      <c r="C47" s="91" t="s">
        <v>252</v>
      </c>
      <c r="D47" s="93">
        <v>0.99</v>
      </c>
      <c r="E47" s="93">
        <v>7.86</v>
      </c>
      <c r="F47" s="93">
        <v>68.650000000000006</v>
      </c>
      <c r="G47" s="93">
        <v>12.11</v>
      </c>
      <c r="H47" s="121">
        <v>4.83</v>
      </c>
    </row>
    <row r="48" spans="1:8" x14ac:dyDescent="0.2">
      <c r="A48" s="91" t="s">
        <v>654</v>
      </c>
      <c r="B48" s="91" t="s">
        <v>655</v>
      </c>
      <c r="C48" s="91" t="s">
        <v>252</v>
      </c>
      <c r="D48" s="93">
        <v>2</v>
      </c>
      <c r="E48" s="93">
        <v>8.41</v>
      </c>
      <c r="F48" s="93">
        <v>76.5</v>
      </c>
      <c r="G48" s="93">
        <v>6.86</v>
      </c>
      <c r="H48" s="121">
        <v>2.0499999999999998</v>
      </c>
    </row>
    <row r="49" spans="1:9" x14ac:dyDescent="0.2">
      <c r="H49" s="121"/>
    </row>
    <row r="50" spans="1:9" ht="15" x14ac:dyDescent="0.25">
      <c r="A50" s="26" t="s">
        <v>2169</v>
      </c>
    </row>
    <row r="51" spans="1:9" ht="30" x14ac:dyDescent="0.2">
      <c r="A51" s="119" t="s">
        <v>245</v>
      </c>
      <c r="B51" s="119" t="s">
        <v>1115</v>
      </c>
      <c r="C51" s="119" t="s">
        <v>1117</v>
      </c>
      <c r="D51" s="119" t="s">
        <v>247</v>
      </c>
      <c r="E51" s="120" t="s">
        <v>1105</v>
      </c>
      <c r="F51" s="120" t="s">
        <v>1106</v>
      </c>
      <c r="G51" s="120" t="s">
        <v>1107</v>
      </c>
      <c r="H51" s="120" t="s">
        <v>1108</v>
      </c>
      <c r="I51" s="120" t="s">
        <v>1109</v>
      </c>
    </row>
    <row r="52" spans="1:9" x14ac:dyDescent="0.2">
      <c r="A52" s="122" t="s">
        <v>1009</v>
      </c>
      <c r="B52" s="122" t="s">
        <v>1010</v>
      </c>
      <c r="C52" s="122" t="s">
        <v>2120</v>
      </c>
      <c r="D52" s="122" t="s">
        <v>2171</v>
      </c>
      <c r="E52" s="123">
        <v>1.73</v>
      </c>
      <c r="F52" s="123">
        <v>5.17</v>
      </c>
      <c r="G52" s="123">
        <v>90.03</v>
      </c>
      <c r="H52" s="123">
        <v>0.96</v>
      </c>
      <c r="I52" s="121">
        <v>0.76</v>
      </c>
    </row>
    <row r="53" spans="1:9" x14ac:dyDescent="0.2">
      <c r="A53" s="122" t="s">
        <v>523</v>
      </c>
      <c r="B53" s="122" t="s">
        <v>524</v>
      </c>
      <c r="C53" s="122" t="s">
        <v>2172</v>
      </c>
      <c r="D53" s="122" t="s">
        <v>2171</v>
      </c>
      <c r="E53" s="123">
        <v>0.68</v>
      </c>
      <c r="F53" s="123">
        <v>6.54</v>
      </c>
      <c r="G53" s="123">
        <v>83.55</v>
      </c>
      <c r="H53" s="123">
        <v>4.8600000000000003</v>
      </c>
      <c r="I53" s="121">
        <v>2.0099999999999998</v>
      </c>
    </row>
    <row r="54" spans="1:9" x14ac:dyDescent="0.2">
      <c r="A54" s="122" t="s">
        <v>1011</v>
      </c>
      <c r="B54" s="122" t="s">
        <v>1012</v>
      </c>
      <c r="C54" s="122" t="s">
        <v>2172</v>
      </c>
      <c r="D54" s="122" t="s">
        <v>2171</v>
      </c>
      <c r="E54" s="123">
        <v>1.87</v>
      </c>
      <c r="F54" s="123">
        <v>3.77</v>
      </c>
      <c r="G54" s="123">
        <v>87.12</v>
      </c>
      <c r="H54" s="123">
        <v>4.1100000000000003</v>
      </c>
      <c r="I54" s="121">
        <v>1.18</v>
      </c>
    </row>
    <row r="55" spans="1:9" x14ac:dyDescent="0.2">
      <c r="A55" s="122" t="s">
        <v>1013</v>
      </c>
      <c r="B55" s="122" t="s">
        <v>1014</v>
      </c>
      <c r="C55" s="122" t="s">
        <v>2120</v>
      </c>
      <c r="D55" s="122" t="s">
        <v>2171</v>
      </c>
      <c r="E55" s="123">
        <v>3.42</v>
      </c>
      <c r="F55" s="123">
        <v>12.18</v>
      </c>
      <c r="G55" s="123">
        <v>79.75</v>
      </c>
      <c r="H55" s="123">
        <v>2.69</v>
      </c>
      <c r="I55" s="121">
        <v>0.92</v>
      </c>
    </row>
    <row r="56" spans="1:9" x14ac:dyDescent="0.2">
      <c r="A56" s="122" t="s">
        <v>1015</v>
      </c>
      <c r="B56" s="122" t="s">
        <v>1016</v>
      </c>
      <c r="C56" s="122" t="s">
        <v>2120</v>
      </c>
      <c r="D56" s="122" t="s">
        <v>2171</v>
      </c>
      <c r="E56" s="123">
        <v>2.46</v>
      </c>
      <c r="F56" s="123">
        <v>10.44</v>
      </c>
      <c r="G56" s="123">
        <v>82.42</v>
      </c>
      <c r="H56" s="123">
        <v>2.69</v>
      </c>
      <c r="I56" s="121">
        <v>0.93</v>
      </c>
    </row>
    <row r="57" spans="1:9" x14ac:dyDescent="0.2">
      <c r="A57" s="122" t="s">
        <v>1017</v>
      </c>
      <c r="B57" s="122" t="s">
        <v>1018</v>
      </c>
      <c r="C57" s="122" t="s">
        <v>2172</v>
      </c>
      <c r="D57" s="122" t="s">
        <v>2171</v>
      </c>
      <c r="E57" s="123">
        <v>4.16</v>
      </c>
      <c r="F57" s="123">
        <v>17.36</v>
      </c>
      <c r="G57" s="123">
        <v>62.64</v>
      </c>
      <c r="H57" s="123">
        <v>9.91</v>
      </c>
      <c r="I57" s="121">
        <v>3.8</v>
      </c>
    </row>
    <row r="58" spans="1:9" x14ac:dyDescent="0.2">
      <c r="A58" s="122" t="s">
        <v>529</v>
      </c>
      <c r="B58" s="122" t="s">
        <v>530</v>
      </c>
      <c r="C58" s="122" t="s">
        <v>2172</v>
      </c>
      <c r="D58" s="122" t="s">
        <v>2173</v>
      </c>
      <c r="E58" s="123">
        <v>2.4900000000000002</v>
      </c>
      <c r="F58" s="123">
        <v>15.21</v>
      </c>
      <c r="G58" s="123">
        <v>75.55</v>
      </c>
      <c r="H58" s="123">
        <v>2.17</v>
      </c>
      <c r="I58" s="121">
        <v>2.1800000000000002</v>
      </c>
    </row>
    <row r="59" spans="1:9" x14ac:dyDescent="0.2">
      <c r="A59" s="122" t="s">
        <v>531</v>
      </c>
      <c r="B59" s="122" t="s">
        <v>532</v>
      </c>
      <c r="C59" s="122" t="s">
        <v>2172</v>
      </c>
      <c r="D59" s="122" t="s">
        <v>2171</v>
      </c>
      <c r="E59" s="123">
        <v>1.05</v>
      </c>
      <c r="F59" s="123">
        <v>2.71</v>
      </c>
      <c r="G59" s="123">
        <v>91.9</v>
      </c>
      <c r="H59" s="123">
        <v>2.12</v>
      </c>
      <c r="I59" s="121">
        <v>0.69</v>
      </c>
    </row>
    <row r="60" spans="1:9" x14ac:dyDescent="0.2">
      <c r="A60" s="122" t="s">
        <v>1021</v>
      </c>
      <c r="B60" s="122" t="s">
        <v>1022</v>
      </c>
      <c r="C60" s="122" t="s">
        <v>2120</v>
      </c>
      <c r="D60" s="122" t="s">
        <v>2171</v>
      </c>
      <c r="E60" s="123">
        <v>1.73</v>
      </c>
      <c r="F60" s="123">
        <v>7.66</v>
      </c>
      <c r="G60" s="123">
        <v>85.3</v>
      </c>
      <c r="H60" s="123">
        <v>3.06</v>
      </c>
      <c r="I60" s="121">
        <v>0.71</v>
      </c>
    </row>
    <row r="61" spans="1:9" x14ac:dyDescent="0.2">
      <c r="A61" s="122" t="s">
        <v>539</v>
      </c>
      <c r="B61" s="122" t="s">
        <v>540</v>
      </c>
      <c r="C61" s="122" t="s">
        <v>2172</v>
      </c>
      <c r="D61" s="122" t="s">
        <v>2173</v>
      </c>
      <c r="E61" s="123">
        <v>1.65</v>
      </c>
      <c r="F61" s="123">
        <v>14.23</v>
      </c>
      <c r="G61" s="123">
        <v>68.47</v>
      </c>
      <c r="H61" s="123">
        <v>10.97</v>
      </c>
      <c r="I61" s="121">
        <v>2.48</v>
      </c>
    </row>
    <row r="62" spans="1:9" x14ac:dyDescent="0.2">
      <c r="A62" s="122" t="s">
        <v>1023</v>
      </c>
      <c r="B62" s="122" t="s">
        <v>1024</v>
      </c>
      <c r="C62" s="122" t="s">
        <v>2120</v>
      </c>
      <c r="D62" s="122" t="s">
        <v>2171</v>
      </c>
      <c r="E62" s="123">
        <v>2.44</v>
      </c>
      <c r="F62" s="123">
        <v>12.05</v>
      </c>
      <c r="G62" s="123">
        <v>80.63</v>
      </c>
      <c r="H62" s="123">
        <v>2.4500000000000002</v>
      </c>
      <c r="I62" s="121">
        <v>1.57</v>
      </c>
    </row>
    <row r="63" spans="1:9" x14ac:dyDescent="0.2">
      <c r="A63" s="122" t="s">
        <v>541</v>
      </c>
      <c r="B63" s="122" t="s">
        <v>542</v>
      </c>
      <c r="C63" s="122" t="s">
        <v>2172</v>
      </c>
      <c r="D63" s="122" t="s">
        <v>2171</v>
      </c>
      <c r="E63" s="123">
        <v>1.28</v>
      </c>
      <c r="F63" s="123">
        <v>7.74</v>
      </c>
      <c r="G63" s="123">
        <v>85.81</v>
      </c>
      <c r="H63" s="123">
        <v>2.3199999999999998</v>
      </c>
      <c r="I63" s="121">
        <v>1.67</v>
      </c>
    </row>
    <row r="64" spans="1:9" x14ac:dyDescent="0.2">
      <c r="A64" s="122" t="s">
        <v>543</v>
      </c>
      <c r="B64" s="122" t="s">
        <v>544</v>
      </c>
      <c r="C64" s="122" t="s">
        <v>2172</v>
      </c>
      <c r="D64" s="122" t="s">
        <v>2171</v>
      </c>
      <c r="E64" s="123">
        <v>1.68</v>
      </c>
      <c r="F64" s="123">
        <v>6</v>
      </c>
      <c r="G64" s="123">
        <v>77.45</v>
      </c>
      <c r="H64" s="123">
        <v>8.09</v>
      </c>
      <c r="I64" s="121">
        <v>2.09</v>
      </c>
    </row>
    <row r="65" spans="1:9" x14ac:dyDescent="0.2">
      <c r="A65" s="122" t="s">
        <v>545</v>
      </c>
      <c r="B65" s="122" t="s">
        <v>546</v>
      </c>
      <c r="C65" s="122" t="s">
        <v>2172</v>
      </c>
      <c r="D65" s="122" t="s">
        <v>2173</v>
      </c>
      <c r="E65" s="123">
        <v>1.86</v>
      </c>
      <c r="F65" s="123">
        <v>12.12</v>
      </c>
      <c r="G65" s="123">
        <v>72.94</v>
      </c>
      <c r="H65" s="123">
        <v>8.25</v>
      </c>
      <c r="I65" s="121">
        <v>2.4</v>
      </c>
    </row>
    <row r="66" spans="1:9" x14ac:dyDescent="0.2">
      <c r="A66" s="122" t="s">
        <v>1025</v>
      </c>
      <c r="B66" s="122" t="s">
        <v>1026</v>
      </c>
      <c r="C66" s="122" t="s">
        <v>2120</v>
      </c>
      <c r="D66" s="122" t="s">
        <v>2171</v>
      </c>
      <c r="E66" s="123">
        <v>2.08</v>
      </c>
      <c r="F66" s="123">
        <v>10.88</v>
      </c>
      <c r="G66" s="123">
        <v>79.66</v>
      </c>
      <c r="H66" s="123">
        <v>3.9</v>
      </c>
      <c r="I66" s="121">
        <v>1.63</v>
      </c>
    </row>
    <row r="67" spans="1:9" x14ac:dyDescent="0.2">
      <c r="A67" s="122" t="s">
        <v>1027</v>
      </c>
      <c r="B67" s="122" t="s">
        <v>1028</v>
      </c>
      <c r="C67" s="122" t="s">
        <v>2120</v>
      </c>
      <c r="D67" s="122" t="s">
        <v>2171</v>
      </c>
      <c r="E67" s="123">
        <v>0.91</v>
      </c>
      <c r="F67" s="123">
        <v>6.45</v>
      </c>
      <c r="G67" s="123">
        <v>88.75</v>
      </c>
      <c r="H67" s="123">
        <v>1.97</v>
      </c>
      <c r="I67" s="121">
        <v>1.31</v>
      </c>
    </row>
    <row r="68" spans="1:9" x14ac:dyDescent="0.2">
      <c r="A68" s="122" t="s">
        <v>1029</v>
      </c>
      <c r="B68" s="122" t="s">
        <v>1030</v>
      </c>
      <c r="C68" s="122" t="s">
        <v>2120</v>
      </c>
      <c r="D68" s="122" t="s">
        <v>2171</v>
      </c>
      <c r="E68" s="123">
        <v>1.85</v>
      </c>
      <c r="F68" s="123">
        <v>8.89</v>
      </c>
      <c r="G68" s="123">
        <v>82.82</v>
      </c>
      <c r="H68" s="123">
        <v>3.7</v>
      </c>
      <c r="I68" s="121">
        <v>1.85</v>
      </c>
    </row>
    <row r="69" spans="1:9" x14ac:dyDescent="0.2">
      <c r="A69" s="122" t="s">
        <v>549</v>
      </c>
      <c r="B69" s="122" t="s">
        <v>550</v>
      </c>
      <c r="C69" s="122" t="s">
        <v>2172</v>
      </c>
      <c r="D69" s="122" t="s">
        <v>2173</v>
      </c>
      <c r="E69" s="123">
        <v>1.02</v>
      </c>
      <c r="F69" s="123">
        <v>11.16</v>
      </c>
      <c r="G69" s="123">
        <v>71.47</v>
      </c>
      <c r="H69" s="123">
        <v>8.43</v>
      </c>
      <c r="I69" s="121">
        <v>2.83</v>
      </c>
    </row>
    <row r="70" spans="1:9" x14ac:dyDescent="0.2">
      <c r="A70" s="122" t="s">
        <v>553</v>
      </c>
      <c r="B70" s="122" t="s">
        <v>554</v>
      </c>
      <c r="C70" s="122" t="s">
        <v>2172</v>
      </c>
      <c r="D70" s="122" t="s">
        <v>2173</v>
      </c>
      <c r="E70" s="123">
        <v>1.08</v>
      </c>
      <c r="F70" s="123">
        <v>12.86</v>
      </c>
      <c r="G70" s="123">
        <v>70.19</v>
      </c>
      <c r="H70" s="123">
        <v>9.34</v>
      </c>
      <c r="I70" s="121">
        <v>3.61</v>
      </c>
    </row>
    <row r="71" spans="1:9" x14ac:dyDescent="0.2">
      <c r="A71" s="122" t="s">
        <v>557</v>
      </c>
      <c r="B71" s="122" t="s">
        <v>558</v>
      </c>
      <c r="C71" s="122" t="s">
        <v>2120</v>
      </c>
      <c r="D71" s="122" t="s">
        <v>2173</v>
      </c>
      <c r="E71" s="123">
        <v>1.66</v>
      </c>
      <c r="F71" s="123">
        <v>8.5399999999999991</v>
      </c>
      <c r="G71" s="123">
        <v>74.03</v>
      </c>
      <c r="H71" s="123">
        <v>8.56</v>
      </c>
      <c r="I71" s="121">
        <v>5.23</v>
      </c>
    </row>
    <row r="72" spans="1:9" x14ac:dyDescent="0.2">
      <c r="A72" s="122" t="s">
        <v>733</v>
      </c>
      <c r="B72" s="122" t="s">
        <v>734</v>
      </c>
      <c r="C72" s="122" t="s">
        <v>2120</v>
      </c>
      <c r="D72" s="122" t="s">
        <v>2171</v>
      </c>
      <c r="E72" s="123">
        <v>0.23</v>
      </c>
      <c r="F72" s="123">
        <v>5.69</v>
      </c>
      <c r="G72" s="123">
        <v>91.15</v>
      </c>
      <c r="H72" s="123">
        <v>1.1599999999999999</v>
      </c>
      <c r="I72" s="121">
        <v>0.74</v>
      </c>
    </row>
    <row r="73" spans="1:9" x14ac:dyDescent="0.2">
      <c r="A73" s="122" t="s">
        <v>1031</v>
      </c>
      <c r="B73" s="122" t="s">
        <v>258</v>
      </c>
      <c r="C73" s="122" t="s">
        <v>2172</v>
      </c>
      <c r="D73" s="122" t="s">
        <v>2171</v>
      </c>
      <c r="E73" s="123">
        <v>0.35</v>
      </c>
      <c r="F73" s="123">
        <v>3.18</v>
      </c>
      <c r="G73" s="123">
        <v>93.41</v>
      </c>
      <c r="H73" s="123">
        <v>0.72</v>
      </c>
      <c r="I73" s="121">
        <v>0.7</v>
      </c>
    </row>
    <row r="74" spans="1:9" x14ac:dyDescent="0.2">
      <c r="A74" s="122" t="s">
        <v>563</v>
      </c>
      <c r="B74" s="122" t="s">
        <v>564</v>
      </c>
      <c r="C74" s="122" t="s">
        <v>2120</v>
      </c>
      <c r="D74" s="122" t="s">
        <v>2171</v>
      </c>
      <c r="E74" s="123">
        <v>1.64</v>
      </c>
      <c r="F74" s="123">
        <v>6.24</v>
      </c>
      <c r="G74" s="123">
        <v>89.02</v>
      </c>
      <c r="H74" s="123">
        <v>1.5</v>
      </c>
      <c r="I74" s="121">
        <v>0.5</v>
      </c>
    </row>
    <row r="75" spans="1:9" x14ac:dyDescent="0.2">
      <c r="A75" s="122" t="s">
        <v>739</v>
      </c>
      <c r="B75" s="122" t="s">
        <v>740</v>
      </c>
      <c r="C75" s="122" t="s">
        <v>2172</v>
      </c>
      <c r="D75" s="122" t="s">
        <v>2171</v>
      </c>
      <c r="E75" s="123">
        <v>0.8</v>
      </c>
      <c r="F75" s="123">
        <v>1.95</v>
      </c>
      <c r="G75" s="123">
        <v>93.61</v>
      </c>
      <c r="H75" s="123">
        <v>1.05</v>
      </c>
      <c r="I75" s="121">
        <v>0.87</v>
      </c>
    </row>
    <row r="76" spans="1:9" x14ac:dyDescent="0.2">
      <c r="A76" s="122" t="s">
        <v>1032</v>
      </c>
      <c r="B76" s="122" t="s">
        <v>1033</v>
      </c>
      <c r="C76" s="122" t="s">
        <v>2172</v>
      </c>
      <c r="D76" s="122" t="s">
        <v>2171</v>
      </c>
      <c r="E76" s="123">
        <v>0.94</v>
      </c>
      <c r="F76" s="123">
        <v>3.95</v>
      </c>
      <c r="G76" s="123">
        <v>90.8</v>
      </c>
      <c r="H76" s="123">
        <v>1.93</v>
      </c>
      <c r="I76" s="121">
        <v>1.0900000000000001</v>
      </c>
    </row>
    <row r="77" spans="1:9" x14ac:dyDescent="0.2">
      <c r="A77" s="122" t="s">
        <v>572</v>
      </c>
      <c r="B77" s="122" t="s">
        <v>573</v>
      </c>
      <c r="C77" s="122" t="s">
        <v>2172</v>
      </c>
      <c r="D77" s="122" t="s">
        <v>2171</v>
      </c>
      <c r="E77" s="123">
        <v>0.74</v>
      </c>
      <c r="F77" s="123">
        <v>12.54</v>
      </c>
      <c r="G77" s="123">
        <v>76.08</v>
      </c>
      <c r="H77" s="123">
        <v>5.5</v>
      </c>
      <c r="I77" s="121">
        <v>2.21</v>
      </c>
    </row>
    <row r="78" spans="1:9" x14ac:dyDescent="0.2">
      <c r="A78" s="122" t="s">
        <v>1034</v>
      </c>
      <c r="B78" s="122" t="s">
        <v>1035</v>
      </c>
      <c r="C78" s="122" t="s">
        <v>2120</v>
      </c>
      <c r="D78" s="122" t="s">
        <v>2171</v>
      </c>
      <c r="E78" s="123">
        <v>1.9</v>
      </c>
      <c r="F78" s="123">
        <v>11.74</v>
      </c>
      <c r="G78" s="123">
        <v>78.27</v>
      </c>
      <c r="H78" s="123">
        <v>4.16</v>
      </c>
      <c r="I78" s="121">
        <v>2.2799999999999998</v>
      </c>
    </row>
    <row r="79" spans="1:9" x14ac:dyDescent="0.2">
      <c r="A79" s="122" t="s">
        <v>580</v>
      </c>
      <c r="B79" s="122" t="s">
        <v>581</v>
      </c>
      <c r="C79" s="122" t="s">
        <v>2172</v>
      </c>
      <c r="D79" s="122" t="s">
        <v>2171</v>
      </c>
      <c r="E79" s="123">
        <v>2.21</v>
      </c>
      <c r="F79" s="123">
        <v>8.91</v>
      </c>
      <c r="G79" s="123">
        <v>74.75</v>
      </c>
      <c r="H79" s="123">
        <v>8.65</v>
      </c>
      <c r="I79" s="121">
        <v>3.18</v>
      </c>
    </row>
    <row r="80" spans="1:9" x14ac:dyDescent="0.2">
      <c r="A80" s="122" t="s">
        <v>582</v>
      </c>
      <c r="B80" s="122" t="s">
        <v>583</v>
      </c>
      <c r="C80" s="122" t="s">
        <v>2172</v>
      </c>
      <c r="D80" s="122" t="s">
        <v>2171</v>
      </c>
      <c r="E80" s="123">
        <v>1.1399999999999999</v>
      </c>
      <c r="F80" s="123">
        <v>13.17</v>
      </c>
      <c r="G80" s="123">
        <v>73.61</v>
      </c>
      <c r="H80" s="123">
        <v>7.99</v>
      </c>
      <c r="I80" s="121">
        <v>2.64</v>
      </c>
    </row>
    <row r="81" spans="1:10" x14ac:dyDescent="0.2">
      <c r="A81" s="122" t="s">
        <v>1036</v>
      </c>
      <c r="B81" s="122" t="s">
        <v>1037</v>
      </c>
      <c r="C81" s="122" t="s">
        <v>2120</v>
      </c>
      <c r="D81" s="122" t="s">
        <v>2171</v>
      </c>
      <c r="E81" s="123">
        <v>2.16</v>
      </c>
      <c r="F81" s="123">
        <v>12.86</v>
      </c>
      <c r="G81" s="123">
        <v>81.91</v>
      </c>
      <c r="H81" s="123">
        <v>0.73</v>
      </c>
      <c r="I81" s="121">
        <v>1.7</v>
      </c>
    </row>
    <row r="82" spans="1:10" x14ac:dyDescent="0.2">
      <c r="A82" s="122" t="s">
        <v>1038</v>
      </c>
      <c r="B82" s="122" t="s">
        <v>1039</v>
      </c>
      <c r="C82" s="122" t="s">
        <v>2120</v>
      </c>
      <c r="D82" s="122" t="s">
        <v>2171</v>
      </c>
      <c r="E82" s="123">
        <v>1.05</v>
      </c>
      <c r="F82" s="123">
        <v>15.57</v>
      </c>
      <c r="G82" s="123">
        <v>77.02</v>
      </c>
      <c r="H82" s="123">
        <v>4.17</v>
      </c>
      <c r="I82" s="121">
        <v>1.39</v>
      </c>
    </row>
    <row r="83" spans="1:10" x14ac:dyDescent="0.2">
      <c r="A83" s="122" t="s">
        <v>1040</v>
      </c>
      <c r="B83" s="122" t="s">
        <v>1041</v>
      </c>
      <c r="C83" s="122" t="s">
        <v>2120</v>
      </c>
      <c r="D83" s="122" t="s">
        <v>2171</v>
      </c>
      <c r="E83" s="123">
        <v>1.81</v>
      </c>
      <c r="F83" s="123">
        <v>10.07</v>
      </c>
      <c r="G83" s="123">
        <v>82.88</v>
      </c>
      <c r="H83" s="123">
        <v>2.31</v>
      </c>
      <c r="I83" s="121">
        <v>1.91</v>
      </c>
    </row>
    <row r="84" spans="1:10" x14ac:dyDescent="0.2">
      <c r="A84" s="122" t="s">
        <v>585</v>
      </c>
      <c r="B84" s="122" t="s">
        <v>586</v>
      </c>
      <c r="C84" s="122" t="s">
        <v>2120</v>
      </c>
      <c r="D84" s="122" t="s">
        <v>2171</v>
      </c>
      <c r="E84" s="123">
        <v>1.41</v>
      </c>
      <c r="F84" s="123">
        <v>12.35</v>
      </c>
      <c r="G84" s="123">
        <v>78.14</v>
      </c>
      <c r="H84" s="123">
        <v>3.85</v>
      </c>
      <c r="I84" s="121">
        <v>3.06</v>
      </c>
    </row>
    <row r="85" spans="1:10" x14ac:dyDescent="0.2">
      <c r="A85" s="122" t="s">
        <v>1042</v>
      </c>
      <c r="B85" s="122" t="s">
        <v>1043</v>
      </c>
      <c r="C85" s="122" t="s">
        <v>2120</v>
      </c>
      <c r="D85" s="122" t="s">
        <v>2171</v>
      </c>
      <c r="E85" s="123">
        <v>0.8</v>
      </c>
      <c r="F85" s="123">
        <v>9.07</v>
      </c>
      <c r="G85" s="123">
        <v>80.739999999999995</v>
      </c>
      <c r="H85" s="123">
        <v>5.21</v>
      </c>
      <c r="I85" s="121">
        <v>2.4300000000000002</v>
      </c>
      <c r="J85" s="123"/>
    </row>
    <row r="86" spans="1:10" x14ac:dyDescent="0.2">
      <c r="A86" s="122" t="s">
        <v>592</v>
      </c>
      <c r="B86" s="122" t="s">
        <v>593</v>
      </c>
      <c r="C86" s="122" t="s">
        <v>2120</v>
      </c>
      <c r="D86" s="122" t="s">
        <v>2171</v>
      </c>
      <c r="E86" s="123">
        <v>0.51</v>
      </c>
      <c r="F86" s="123">
        <v>7.08</v>
      </c>
      <c r="G86" s="123">
        <v>85.25</v>
      </c>
      <c r="H86" s="123">
        <v>3.16</v>
      </c>
      <c r="I86" s="121">
        <v>2.0299999999999998</v>
      </c>
    </row>
    <row r="87" spans="1:10" x14ac:dyDescent="0.2">
      <c r="A87" s="122" t="s">
        <v>1044</v>
      </c>
      <c r="B87" s="122" t="s">
        <v>1045</v>
      </c>
      <c r="C87" s="122" t="s">
        <v>2120</v>
      </c>
      <c r="D87" s="122" t="s">
        <v>2171</v>
      </c>
      <c r="E87" s="123">
        <v>1.04</v>
      </c>
      <c r="F87" s="123">
        <v>11.1</v>
      </c>
      <c r="G87" s="123">
        <v>79.75</v>
      </c>
      <c r="H87" s="123">
        <v>4.8899999999999997</v>
      </c>
      <c r="I87" s="121">
        <v>1.95</v>
      </c>
    </row>
    <row r="88" spans="1:10" x14ac:dyDescent="0.2">
      <c r="A88" s="122" t="s">
        <v>594</v>
      </c>
      <c r="B88" s="122" t="s">
        <v>595</v>
      </c>
      <c r="C88" s="122" t="s">
        <v>2172</v>
      </c>
      <c r="D88" s="122" t="s">
        <v>2171</v>
      </c>
      <c r="E88" s="123">
        <v>1.25</v>
      </c>
      <c r="F88" s="123">
        <v>9.65</v>
      </c>
      <c r="G88" s="123">
        <v>80.38</v>
      </c>
      <c r="H88" s="123">
        <v>4.6900000000000004</v>
      </c>
      <c r="I88" s="121">
        <v>2.04</v>
      </c>
    </row>
    <row r="89" spans="1:10" x14ac:dyDescent="0.2">
      <c r="A89" s="122" t="s">
        <v>1046</v>
      </c>
      <c r="B89" s="122" t="s">
        <v>1047</v>
      </c>
      <c r="C89" s="122" t="s">
        <v>2120</v>
      </c>
      <c r="D89" s="122" t="s">
        <v>2171</v>
      </c>
      <c r="E89" s="123">
        <v>2.5099999999999998</v>
      </c>
      <c r="F89" s="123">
        <v>9.67</v>
      </c>
      <c r="G89" s="123">
        <v>84.69</v>
      </c>
      <c r="H89" s="123">
        <v>1.37</v>
      </c>
      <c r="I89" s="121">
        <v>0.87</v>
      </c>
    </row>
    <row r="90" spans="1:10" x14ac:dyDescent="0.2">
      <c r="A90" s="122" t="s">
        <v>1048</v>
      </c>
      <c r="B90" s="122" t="s">
        <v>1049</v>
      </c>
      <c r="C90" s="122" t="s">
        <v>2120</v>
      </c>
      <c r="D90" s="122" t="s">
        <v>2171</v>
      </c>
      <c r="E90" s="123">
        <v>2.63</v>
      </c>
      <c r="F90" s="123">
        <v>9.08</v>
      </c>
      <c r="G90" s="123">
        <v>81.45</v>
      </c>
      <c r="H90" s="123">
        <v>3.73</v>
      </c>
      <c r="I90" s="121">
        <v>1.45</v>
      </c>
    </row>
    <row r="91" spans="1:10" x14ac:dyDescent="0.2">
      <c r="A91" s="122" t="s">
        <v>1050</v>
      </c>
      <c r="B91" s="122" t="s">
        <v>1051</v>
      </c>
      <c r="C91" s="122" t="s">
        <v>2120</v>
      </c>
      <c r="D91" s="122" t="s">
        <v>2171</v>
      </c>
      <c r="E91" s="123">
        <v>1.65</v>
      </c>
      <c r="F91" s="123">
        <v>9.9499999999999993</v>
      </c>
      <c r="G91" s="123">
        <v>73.319999999999993</v>
      </c>
      <c r="H91" s="123">
        <v>9.9499999999999993</v>
      </c>
      <c r="I91" s="121">
        <v>2.3199999999999998</v>
      </c>
    </row>
    <row r="92" spans="1:10" x14ac:dyDescent="0.2">
      <c r="A92" s="122" t="s">
        <v>596</v>
      </c>
      <c r="B92" s="122" t="s">
        <v>485</v>
      </c>
      <c r="C92" s="122" t="s">
        <v>2172</v>
      </c>
      <c r="D92" s="122" t="s">
        <v>2171</v>
      </c>
      <c r="E92" s="123">
        <v>1.23</v>
      </c>
      <c r="F92" s="123">
        <v>9.76</v>
      </c>
      <c r="G92" s="123">
        <v>78.64</v>
      </c>
      <c r="H92" s="123">
        <v>5.63</v>
      </c>
      <c r="I92" s="121">
        <v>2.69</v>
      </c>
    </row>
    <row r="93" spans="1:10" x14ac:dyDescent="0.2">
      <c r="A93" s="122" t="s">
        <v>1056</v>
      </c>
      <c r="B93" s="122" t="s">
        <v>1057</v>
      </c>
      <c r="C93" s="122" t="s">
        <v>2172</v>
      </c>
      <c r="D93" s="122" t="s">
        <v>2171</v>
      </c>
      <c r="E93" s="123">
        <v>2.69</v>
      </c>
      <c r="F93" s="123">
        <v>9.9</v>
      </c>
      <c r="G93" s="123">
        <v>76.13</v>
      </c>
      <c r="H93" s="123">
        <v>6.75</v>
      </c>
      <c r="I93" s="121">
        <v>2.0099999999999998</v>
      </c>
    </row>
    <row r="94" spans="1:10" x14ac:dyDescent="0.2">
      <c r="A94" s="122" t="s">
        <v>1058</v>
      </c>
      <c r="B94" s="122" t="s">
        <v>1059</v>
      </c>
      <c r="C94" s="122" t="s">
        <v>2120</v>
      </c>
      <c r="D94" s="122" t="s">
        <v>2173</v>
      </c>
      <c r="E94" s="123">
        <v>2.38</v>
      </c>
      <c r="F94" s="123">
        <v>8.02</v>
      </c>
      <c r="G94" s="123">
        <v>85.09</v>
      </c>
      <c r="H94" s="123">
        <v>2.31</v>
      </c>
      <c r="I94" s="121">
        <v>0.85</v>
      </c>
    </row>
    <row r="95" spans="1:10" x14ac:dyDescent="0.2">
      <c r="A95" s="122" t="s">
        <v>1060</v>
      </c>
      <c r="B95" s="122" t="s">
        <v>1061</v>
      </c>
      <c r="C95" s="122" t="s">
        <v>2120</v>
      </c>
      <c r="D95" s="122" t="s">
        <v>2171</v>
      </c>
      <c r="E95" s="123">
        <v>1.46</v>
      </c>
      <c r="F95" s="123">
        <v>10.18</v>
      </c>
      <c r="G95" s="123">
        <v>83.4</v>
      </c>
      <c r="H95" s="123">
        <v>2.56</v>
      </c>
      <c r="I95" s="121">
        <v>1.37</v>
      </c>
    </row>
    <row r="96" spans="1:10" x14ac:dyDescent="0.2">
      <c r="A96" s="122" t="s">
        <v>597</v>
      </c>
      <c r="B96" s="122" t="s">
        <v>457</v>
      </c>
      <c r="C96" s="122" t="s">
        <v>2172</v>
      </c>
      <c r="D96" s="122" t="s">
        <v>2171</v>
      </c>
      <c r="E96" s="123">
        <v>2.16</v>
      </c>
      <c r="F96" s="123">
        <v>10.06</v>
      </c>
      <c r="G96" s="123">
        <v>77.84</v>
      </c>
      <c r="H96" s="123">
        <v>5.47</v>
      </c>
      <c r="I96" s="121">
        <v>2.42</v>
      </c>
    </row>
    <row r="97" spans="1:9" x14ac:dyDescent="0.2">
      <c r="A97" s="122" t="s">
        <v>1062</v>
      </c>
      <c r="B97" s="122" t="s">
        <v>1063</v>
      </c>
      <c r="C97" s="122" t="s">
        <v>2172</v>
      </c>
      <c r="D97" s="122" t="s">
        <v>2171</v>
      </c>
      <c r="E97" s="123">
        <v>1.86</v>
      </c>
      <c r="F97" s="123">
        <v>10.63</v>
      </c>
      <c r="G97" s="123">
        <v>80.73</v>
      </c>
      <c r="H97" s="123">
        <v>3.77</v>
      </c>
      <c r="I97" s="121">
        <v>1.05</v>
      </c>
    </row>
    <row r="98" spans="1:9" x14ac:dyDescent="0.2">
      <c r="A98" s="124" t="s">
        <v>598</v>
      </c>
      <c r="B98" s="124" t="s">
        <v>599</v>
      </c>
      <c r="C98" s="124" t="s">
        <v>2120</v>
      </c>
      <c r="D98" s="124" t="s">
        <v>2171</v>
      </c>
      <c r="E98" s="125">
        <v>1.02</v>
      </c>
      <c r="F98" s="125">
        <v>6.89</v>
      </c>
      <c r="G98" s="125">
        <v>88.38</v>
      </c>
      <c r="H98" s="125">
        <v>1.58</v>
      </c>
      <c r="I98" s="121">
        <v>0.87</v>
      </c>
    </row>
    <row r="99" spans="1:9" x14ac:dyDescent="0.2">
      <c r="A99" s="124" t="s">
        <v>1064</v>
      </c>
      <c r="B99" s="124" t="s">
        <v>1065</v>
      </c>
      <c r="C99" s="124" t="s">
        <v>2172</v>
      </c>
      <c r="D99" s="124" t="s">
        <v>2171</v>
      </c>
      <c r="E99" s="125">
        <v>3.09</v>
      </c>
      <c r="F99" s="125">
        <v>7.51</v>
      </c>
      <c r="G99" s="125">
        <v>84.58</v>
      </c>
      <c r="H99" s="125">
        <v>2.27</v>
      </c>
      <c r="I99" s="121">
        <v>1.27</v>
      </c>
    </row>
    <row r="100" spans="1:9" x14ac:dyDescent="0.2">
      <c r="A100" s="124" t="s">
        <v>1066</v>
      </c>
      <c r="B100" s="124" t="s">
        <v>479</v>
      </c>
      <c r="C100" s="124" t="s">
        <v>2172</v>
      </c>
      <c r="D100" s="124" t="s">
        <v>2173</v>
      </c>
      <c r="E100" s="125">
        <v>1.1299999999999999</v>
      </c>
      <c r="F100" s="125">
        <v>16.21</v>
      </c>
      <c r="G100" s="125">
        <v>74.400000000000006</v>
      </c>
      <c r="H100" s="125">
        <v>4.9000000000000004</v>
      </c>
      <c r="I100" s="121">
        <v>1.56</v>
      </c>
    </row>
    <row r="101" spans="1:9" x14ac:dyDescent="0.2">
      <c r="A101" s="124" t="s">
        <v>1067</v>
      </c>
      <c r="B101" s="124" t="s">
        <v>1068</v>
      </c>
      <c r="C101" s="124" t="s">
        <v>2172</v>
      </c>
      <c r="D101" s="124" t="s">
        <v>2171</v>
      </c>
      <c r="E101" s="125">
        <v>1.64</v>
      </c>
      <c r="F101" s="125">
        <v>6.11</v>
      </c>
      <c r="G101" s="125">
        <v>89.4</v>
      </c>
      <c r="H101" s="125">
        <v>0.92</v>
      </c>
      <c r="I101" s="121">
        <v>0.79</v>
      </c>
    </row>
    <row r="102" spans="1:9" x14ac:dyDescent="0.2">
      <c r="A102" s="124" t="s">
        <v>789</v>
      </c>
      <c r="B102" s="124" t="s">
        <v>790</v>
      </c>
      <c r="C102" s="124" t="s">
        <v>2120</v>
      </c>
      <c r="D102" s="124" t="s">
        <v>2171</v>
      </c>
      <c r="E102" s="125">
        <v>1.17</v>
      </c>
      <c r="F102" s="125">
        <v>14.96</v>
      </c>
      <c r="G102" s="125">
        <v>81.72</v>
      </c>
      <c r="H102" s="125">
        <v>0.9</v>
      </c>
      <c r="I102" s="121">
        <v>0.44</v>
      </c>
    </row>
    <row r="103" spans="1:9" x14ac:dyDescent="0.2">
      <c r="A103" s="124" t="s">
        <v>1069</v>
      </c>
      <c r="B103" s="124" t="s">
        <v>1070</v>
      </c>
      <c r="C103" s="124" t="s">
        <v>2120</v>
      </c>
      <c r="D103" s="124" t="s">
        <v>2173</v>
      </c>
      <c r="E103" s="125">
        <v>1.64</v>
      </c>
      <c r="F103" s="125">
        <v>11.13</v>
      </c>
      <c r="G103" s="125">
        <v>82.81</v>
      </c>
      <c r="H103" s="125">
        <v>2.09</v>
      </c>
      <c r="I103" s="121">
        <v>0.7</v>
      </c>
    </row>
    <row r="104" spans="1:9" x14ac:dyDescent="0.2">
      <c r="A104" s="124" t="s">
        <v>1071</v>
      </c>
      <c r="B104" s="124" t="s">
        <v>1072</v>
      </c>
      <c r="C104" s="124" t="s">
        <v>2172</v>
      </c>
      <c r="D104" s="124" t="s">
        <v>2171</v>
      </c>
      <c r="E104" s="125">
        <v>3.22</v>
      </c>
      <c r="F104" s="125">
        <v>4.3499999999999996</v>
      </c>
      <c r="G104" s="125">
        <v>88.1</v>
      </c>
      <c r="H104" s="125">
        <v>2</v>
      </c>
      <c r="I104" s="121">
        <v>0.81</v>
      </c>
    </row>
    <row r="105" spans="1:9" x14ac:dyDescent="0.2">
      <c r="A105" s="124" t="s">
        <v>601</v>
      </c>
      <c r="B105" s="124" t="s">
        <v>602</v>
      </c>
      <c r="C105" s="124" t="s">
        <v>2120</v>
      </c>
      <c r="D105" s="124" t="s">
        <v>2171</v>
      </c>
      <c r="E105" s="125">
        <v>0.97</v>
      </c>
      <c r="F105" s="125">
        <v>8.1999999999999993</v>
      </c>
      <c r="G105" s="125">
        <v>87.18</v>
      </c>
      <c r="H105" s="125">
        <v>1.87</v>
      </c>
      <c r="I105" s="121">
        <v>0.55000000000000004</v>
      </c>
    </row>
    <row r="106" spans="1:9" x14ac:dyDescent="0.2">
      <c r="A106" s="124" t="s">
        <v>801</v>
      </c>
      <c r="B106" s="124" t="s">
        <v>802</v>
      </c>
      <c r="C106" s="124" t="s">
        <v>2120</v>
      </c>
      <c r="D106" s="124" t="s">
        <v>2171</v>
      </c>
      <c r="E106" s="125">
        <v>0.74</v>
      </c>
      <c r="F106" s="125">
        <v>4.0999999999999996</v>
      </c>
      <c r="G106" s="125">
        <v>93.35</v>
      </c>
      <c r="H106" s="125">
        <v>0.37</v>
      </c>
      <c r="I106" s="121">
        <v>0.92</v>
      </c>
    </row>
    <row r="107" spans="1:9" x14ac:dyDescent="0.2">
      <c r="A107" s="124" t="s">
        <v>803</v>
      </c>
      <c r="B107" s="124" t="s">
        <v>804</v>
      </c>
      <c r="C107" s="124" t="s">
        <v>2120</v>
      </c>
      <c r="D107" s="124" t="s">
        <v>2171</v>
      </c>
      <c r="E107" s="125">
        <v>1.01</v>
      </c>
      <c r="F107" s="125">
        <v>6.64</v>
      </c>
      <c r="G107" s="125">
        <v>91.1</v>
      </c>
      <c r="H107" s="93">
        <v>0.39</v>
      </c>
      <c r="I107" s="121">
        <v>0.43</v>
      </c>
    </row>
    <row r="108" spans="1:9" x14ac:dyDescent="0.2">
      <c r="A108" s="124" t="s">
        <v>605</v>
      </c>
      <c r="B108" s="124" t="s">
        <v>606</v>
      </c>
      <c r="C108" s="124" t="s">
        <v>2172</v>
      </c>
      <c r="D108" s="124" t="s">
        <v>2171</v>
      </c>
      <c r="E108" s="125">
        <v>0.62</v>
      </c>
      <c r="F108" s="125">
        <v>7.41</v>
      </c>
      <c r="G108" s="125">
        <v>87.63</v>
      </c>
      <c r="H108" s="125">
        <v>2.0099999999999998</v>
      </c>
      <c r="I108" s="121">
        <v>1.1299999999999999</v>
      </c>
    </row>
    <row r="109" spans="1:9" x14ac:dyDescent="0.2">
      <c r="A109" s="124" t="s">
        <v>607</v>
      </c>
      <c r="B109" s="124" t="s">
        <v>608</v>
      </c>
      <c r="C109" s="124" t="s">
        <v>2172</v>
      </c>
      <c r="D109" s="124" t="s">
        <v>2173</v>
      </c>
      <c r="E109" s="125">
        <v>1.1499999999999999</v>
      </c>
      <c r="F109" s="125">
        <v>6.73</v>
      </c>
      <c r="G109" s="125">
        <v>78.319999999999993</v>
      </c>
      <c r="H109" s="125">
        <v>8.34</v>
      </c>
      <c r="I109" s="121">
        <v>3.03</v>
      </c>
    </row>
    <row r="110" spans="1:9" x14ac:dyDescent="0.2">
      <c r="A110" s="124" t="s">
        <v>609</v>
      </c>
      <c r="B110" s="124" t="s">
        <v>445</v>
      </c>
      <c r="C110" s="124" t="s">
        <v>2172</v>
      </c>
      <c r="D110" s="124" t="s">
        <v>2171</v>
      </c>
      <c r="E110" s="125">
        <v>0.67</v>
      </c>
      <c r="F110" s="125">
        <v>4.72</v>
      </c>
      <c r="G110" s="125">
        <v>86.23</v>
      </c>
      <c r="H110" s="125">
        <v>2.78</v>
      </c>
      <c r="I110" s="121">
        <v>3.13</v>
      </c>
    </row>
    <row r="111" spans="1:9" x14ac:dyDescent="0.2">
      <c r="A111" s="124" t="s">
        <v>1073</v>
      </c>
      <c r="B111" s="124" t="s">
        <v>1074</v>
      </c>
      <c r="C111" s="124" t="s">
        <v>2120</v>
      </c>
      <c r="D111" s="124" t="s">
        <v>2173</v>
      </c>
      <c r="E111" s="125">
        <v>1.2</v>
      </c>
      <c r="F111" s="125">
        <v>8.02</v>
      </c>
      <c r="G111" s="125">
        <v>78.63</v>
      </c>
      <c r="H111" s="93">
        <v>7.41</v>
      </c>
      <c r="I111" s="121">
        <v>2.81</v>
      </c>
    </row>
    <row r="112" spans="1:9" x14ac:dyDescent="0.2">
      <c r="A112" s="124" t="s">
        <v>616</v>
      </c>
      <c r="B112" s="124" t="s">
        <v>617</v>
      </c>
      <c r="C112" s="124" t="s">
        <v>2120</v>
      </c>
      <c r="D112" s="124" t="s">
        <v>2173</v>
      </c>
      <c r="E112" s="125">
        <v>1.22</v>
      </c>
      <c r="F112" s="125">
        <v>8.4</v>
      </c>
      <c r="G112" s="125">
        <v>78.209999999999994</v>
      </c>
      <c r="H112" s="125">
        <v>7.81</v>
      </c>
      <c r="I112" s="121">
        <v>2.38</v>
      </c>
    </row>
    <row r="113" spans="1:9" x14ac:dyDescent="0.2">
      <c r="A113" s="124" t="s">
        <v>620</v>
      </c>
      <c r="B113" s="124" t="s">
        <v>621</v>
      </c>
      <c r="C113" s="124" t="s">
        <v>2172</v>
      </c>
      <c r="D113" s="124" t="s">
        <v>2173</v>
      </c>
      <c r="E113" s="125">
        <v>1.03</v>
      </c>
      <c r="F113" s="125">
        <v>10.52</v>
      </c>
      <c r="G113" s="125">
        <v>57.38</v>
      </c>
      <c r="H113" s="125">
        <v>19.510000000000002</v>
      </c>
      <c r="I113" s="121">
        <v>9.1199999999999992</v>
      </c>
    </row>
    <row r="114" spans="1:9" x14ac:dyDescent="0.2">
      <c r="A114" s="124" t="s">
        <v>1077</v>
      </c>
      <c r="B114" s="124" t="s">
        <v>1078</v>
      </c>
      <c r="C114" s="124" t="s">
        <v>2120</v>
      </c>
      <c r="D114" s="124" t="s">
        <v>2173</v>
      </c>
      <c r="E114" s="125">
        <v>1.1000000000000001</v>
      </c>
      <c r="F114" s="125">
        <v>12.64</v>
      </c>
      <c r="G114" s="125">
        <v>69.98</v>
      </c>
      <c r="H114" s="125">
        <v>10.62</v>
      </c>
      <c r="I114" s="121">
        <v>3.39</v>
      </c>
    </row>
    <row r="115" spans="1:9" x14ac:dyDescent="0.2">
      <c r="A115" s="124" t="s">
        <v>626</v>
      </c>
      <c r="B115" s="124" t="s">
        <v>627</v>
      </c>
      <c r="C115" s="124" t="s">
        <v>2172</v>
      </c>
      <c r="D115" s="124" t="s">
        <v>2171</v>
      </c>
      <c r="E115" s="125">
        <v>0.66</v>
      </c>
      <c r="F115" s="125">
        <v>4.93</v>
      </c>
      <c r="G115" s="125">
        <v>82.89</v>
      </c>
      <c r="H115" s="125">
        <v>5.93</v>
      </c>
      <c r="I115" s="121">
        <v>2.86</v>
      </c>
    </row>
    <row r="116" spans="1:9" x14ac:dyDescent="0.2">
      <c r="A116" s="124" t="s">
        <v>628</v>
      </c>
      <c r="B116" s="124" t="s">
        <v>629</v>
      </c>
      <c r="C116" s="124" t="s">
        <v>2172</v>
      </c>
      <c r="D116" s="124" t="s">
        <v>2171</v>
      </c>
      <c r="E116" s="125">
        <v>0.64</v>
      </c>
      <c r="F116" s="125">
        <v>5.31</v>
      </c>
      <c r="G116" s="125">
        <v>84.56</v>
      </c>
      <c r="H116" s="125">
        <v>5.33</v>
      </c>
      <c r="I116" s="121">
        <v>2.6</v>
      </c>
    </row>
    <row r="117" spans="1:9" x14ac:dyDescent="0.2">
      <c r="A117" s="124" t="s">
        <v>630</v>
      </c>
      <c r="B117" s="124" t="s">
        <v>453</v>
      </c>
      <c r="C117" s="124" t="s">
        <v>2172</v>
      </c>
      <c r="D117" s="124" t="s">
        <v>2171</v>
      </c>
      <c r="E117" s="125">
        <v>0.42</v>
      </c>
      <c r="F117" s="125">
        <v>5.97</v>
      </c>
      <c r="G117" s="125">
        <v>90.03</v>
      </c>
      <c r="H117" s="125">
        <v>1.75</v>
      </c>
      <c r="I117" s="121">
        <v>1.1100000000000001</v>
      </c>
    </row>
    <row r="118" spans="1:9" x14ac:dyDescent="0.2">
      <c r="A118" s="124" t="s">
        <v>1079</v>
      </c>
      <c r="B118" s="124" t="s">
        <v>1080</v>
      </c>
      <c r="C118" s="124" t="s">
        <v>2120</v>
      </c>
      <c r="D118" s="124" t="s">
        <v>2173</v>
      </c>
      <c r="E118" s="125">
        <v>2.69</v>
      </c>
      <c r="F118" s="125">
        <v>10.94</v>
      </c>
      <c r="G118" s="125">
        <v>75.58</v>
      </c>
      <c r="H118" s="125">
        <v>6.83</v>
      </c>
      <c r="I118" s="121">
        <v>2.29</v>
      </c>
    </row>
    <row r="119" spans="1:9" x14ac:dyDescent="0.2">
      <c r="A119" s="124" t="s">
        <v>633</v>
      </c>
      <c r="B119" s="124" t="s">
        <v>634</v>
      </c>
      <c r="C119" s="124" t="s">
        <v>2172</v>
      </c>
      <c r="D119" s="124" t="s">
        <v>2171</v>
      </c>
      <c r="E119" s="125">
        <v>1.1000000000000001</v>
      </c>
      <c r="F119" s="125">
        <v>8.73</v>
      </c>
      <c r="G119" s="125">
        <v>82.16</v>
      </c>
      <c r="H119" s="125">
        <v>3.87</v>
      </c>
      <c r="I119" s="121">
        <v>2.88</v>
      </c>
    </row>
    <row r="120" spans="1:9" x14ac:dyDescent="0.2">
      <c r="A120" s="124" t="s">
        <v>1083</v>
      </c>
      <c r="B120" s="124" t="s">
        <v>1084</v>
      </c>
      <c r="C120" s="124" t="s">
        <v>2120</v>
      </c>
      <c r="D120" s="124" t="s">
        <v>2171</v>
      </c>
      <c r="E120" s="125">
        <v>1.26</v>
      </c>
      <c r="F120" s="125">
        <v>8.0299999999999994</v>
      </c>
      <c r="G120" s="125">
        <v>84.89</v>
      </c>
      <c r="H120" s="125">
        <v>3.19</v>
      </c>
      <c r="I120" s="121">
        <v>1</v>
      </c>
    </row>
    <row r="121" spans="1:9" x14ac:dyDescent="0.2">
      <c r="A121" s="124" t="s">
        <v>1085</v>
      </c>
      <c r="B121" s="124" t="s">
        <v>1086</v>
      </c>
      <c r="C121" s="124" t="s">
        <v>2120</v>
      </c>
      <c r="D121" s="124" t="s">
        <v>2171</v>
      </c>
      <c r="E121" s="125">
        <v>1.4</v>
      </c>
      <c r="F121" s="125">
        <v>7.09</v>
      </c>
      <c r="G121" s="125">
        <v>86.94</v>
      </c>
      <c r="H121" s="125">
        <v>2.0499999999999998</v>
      </c>
      <c r="I121" s="121">
        <v>0.91</v>
      </c>
    </row>
    <row r="122" spans="1:9" x14ac:dyDescent="0.2">
      <c r="A122" s="124" t="s">
        <v>1087</v>
      </c>
      <c r="B122" s="124" t="s">
        <v>1088</v>
      </c>
      <c r="C122" s="124" t="s">
        <v>2172</v>
      </c>
      <c r="D122" s="124" t="s">
        <v>2171</v>
      </c>
      <c r="E122" s="125">
        <v>2</v>
      </c>
      <c r="F122" s="125">
        <v>4.5999999999999996</v>
      </c>
      <c r="G122" s="125">
        <v>86.52</v>
      </c>
      <c r="H122" s="125">
        <v>3.32</v>
      </c>
      <c r="I122" s="121">
        <v>1.3</v>
      </c>
    </row>
    <row r="123" spans="1:9" x14ac:dyDescent="0.2">
      <c r="A123" s="124" t="s">
        <v>1089</v>
      </c>
      <c r="B123" s="124" t="s">
        <v>1090</v>
      </c>
      <c r="C123" s="124" t="s">
        <v>2120</v>
      </c>
      <c r="D123" s="124" t="s">
        <v>2171</v>
      </c>
      <c r="E123" s="125">
        <v>0.78</v>
      </c>
      <c r="F123" s="125">
        <v>8.42</v>
      </c>
      <c r="G123" s="125">
        <v>82.88</v>
      </c>
      <c r="H123" s="125">
        <v>4.4400000000000004</v>
      </c>
      <c r="I123" s="121">
        <v>1.17</v>
      </c>
    </row>
    <row r="124" spans="1:9" x14ac:dyDescent="0.2">
      <c r="A124" s="124" t="s">
        <v>637</v>
      </c>
      <c r="B124" s="124" t="s">
        <v>638</v>
      </c>
      <c r="C124" s="124" t="s">
        <v>2120</v>
      </c>
      <c r="D124" s="124" t="s">
        <v>2171</v>
      </c>
      <c r="E124" s="125">
        <v>0.62</v>
      </c>
      <c r="F124" s="125">
        <v>4.71</v>
      </c>
      <c r="G124" s="125">
        <v>83.7</v>
      </c>
      <c r="H124" s="125">
        <v>6.61</v>
      </c>
      <c r="I124" s="121">
        <v>1.22</v>
      </c>
    </row>
    <row r="125" spans="1:9" x14ac:dyDescent="0.2">
      <c r="A125" s="124" t="s">
        <v>1091</v>
      </c>
      <c r="B125" s="124" t="s">
        <v>1092</v>
      </c>
      <c r="C125" s="124" t="s">
        <v>2120</v>
      </c>
      <c r="D125" s="124" t="s">
        <v>2171</v>
      </c>
      <c r="E125" s="125">
        <v>2.2999999999999998</v>
      </c>
      <c r="F125" s="125">
        <v>12.72</v>
      </c>
      <c r="G125" s="125">
        <v>79.36</v>
      </c>
      <c r="H125" s="125">
        <v>2.5499999999999998</v>
      </c>
      <c r="I125" s="121">
        <v>1.9</v>
      </c>
    </row>
    <row r="126" spans="1:9" x14ac:dyDescent="0.2">
      <c r="A126" s="124" t="s">
        <v>1093</v>
      </c>
      <c r="B126" s="124" t="s">
        <v>1094</v>
      </c>
      <c r="C126" s="124" t="s">
        <v>2120</v>
      </c>
      <c r="D126" s="124" t="s">
        <v>2171</v>
      </c>
      <c r="E126" s="125">
        <v>3.09</v>
      </c>
      <c r="F126" s="125">
        <v>7.45</v>
      </c>
      <c r="G126" s="125">
        <v>81.92</v>
      </c>
      <c r="H126" s="125">
        <v>2.93</v>
      </c>
      <c r="I126" s="121">
        <v>3.28</v>
      </c>
    </row>
    <row r="127" spans="1:9" x14ac:dyDescent="0.2">
      <c r="A127" s="124" t="s">
        <v>845</v>
      </c>
      <c r="B127" s="124" t="s">
        <v>846</v>
      </c>
      <c r="C127" s="124" t="s">
        <v>2120</v>
      </c>
      <c r="D127" s="124" t="s">
        <v>2171</v>
      </c>
      <c r="E127" s="125">
        <v>0.87</v>
      </c>
      <c r="F127" s="125">
        <v>10.38</v>
      </c>
      <c r="G127" s="125">
        <v>85.43</v>
      </c>
      <c r="H127" s="125">
        <v>1.1399999999999999</v>
      </c>
      <c r="I127" s="121">
        <v>1.25</v>
      </c>
    </row>
    <row r="128" spans="1:9" x14ac:dyDescent="0.2">
      <c r="A128" s="124" t="s">
        <v>859</v>
      </c>
      <c r="B128" s="124" t="s">
        <v>860</v>
      </c>
      <c r="C128" s="124" t="s">
        <v>2120</v>
      </c>
      <c r="D128" s="124" t="s">
        <v>2171</v>
      </c>
      <c r="E128" s="125">
        <v>0.7</v>
      </c>
      <c r="F128" s="125">
        <v>6.41</v>
      </c>
      <c r="G128" s="125">
        <v>88.65</v>
      </c>
      <c r="H128" s="125">
        <v>1.63</v>
      </c>
      <c r="I128" s="121">
        <v>1.25</v>
      </c>
    </row>
    <row r="129" spans="1:9" x14ac:dyDescent="0.2">
      <c r="A129" s="124" t="s">
        <v>1095</v>
      </c>
      <c r="B129" s="124" t="s">
        <v>1096</v>
      </c>
      <c r="C129" s="124" t="s">
        <v>2120</v>
      </c>
      <c r="D129" s="124" t="s">
        <v>2171</v>
      </c>
      <c r="E129" s="125">
        <v>2.15</v>
      </c>
      <c r="F129" s="125">
        <v>7.72</v>
      </c>
      <c r="G129" s="125">
        <v>85.62</v>
      </c>
      <c r="H129" s="125">
        <v>2.02</v>
      </c>
      <c r="I129" s="121">
        <v>0.7</v>
      </c>
    </row>
    <row r="130" spans="1:9" x14ac:dyDescent="0.2">
      <c r="A130" s="124" t="s">
        <v>1097</v>
      </c>
      <c r="B130" s="124" t="s">
        <v>1098</v>
      </c>
      <c r="C130" s="124" t="s">
        <v>2120</v>
      </c>
      <c r="D130" s="124" t="s">
        <v>2171</v>
      </c>
      <c r="E130" s="125">
        <v>1.55</v>
      </c>
      <c r="F130" s="125">
        <v>14.76</v>
      </c>
      <c r="G130" s="125">
        <v>77.62</v>
      </c>
      <c r="H130" s="125">
        <v>3.62</v>
      </c>
      <c r="I130" s="121">
        <v>1.41</v>
      </c>
    </row>
    <row r="131" spans="1:9" x14ac:dyDescent="0.2">
      <c r="A131" s="124" t="s">
        <v>656</v>
      </c>
      <c r="B131" s="124" t="s">
        <v>657</v>
      </c>
      <c r="C131" s="124" t="s">
        <v>2172</v>
      </c>
      <c r="D131" s="124" t="s">
        <v>2173</v>
      </c>
      <c r="E131" s="125">
        <v>1.43</v>
      </c>
      <c r="F131" s="125">
        <v>11.67</v>
      </c>
      <c r="G131" s="125">
        <v>73.66</v>
      </c>
      <c r="H131" s="125">
        <v>7.54</v>
      </c>
      <c r="I131" s="121">
        <v>3.91</v>
      </c>
    </row>
    <row r="132" spans="1:9" x14ac:dyDescent="0.2">
      <c r="A132" s="124" t="s">
        <v>658</v>
      </c>
      <c r="B132" s="124" t="s">
        <v>481</v>
      </c>
      <c r="C132" s="124" t="s">
        <v>2172</v>
      </c>
      <c r="D132" s="124" t="s">
        <v>2173</v>
      </c>
      <c r="E132" s="125">
        <v>1.87</v>
      </c>
      <c r="F132" s="125">
        <v>10.68</v>
      </c>
      <c r="G132" s="125">
        <v>66.569999999999993</v>
      </c>
      <c r="H132" s="125">
        <v>14.27</v>
      </c>
      <c r="I132" s="121">
        <v>4.5</v>
      </c>
    </row>
    <row r="134" spans="1:9" ht="15" x14ac:dyDescent="0.25">
      <c r="A134" s="26" t="s">
        <v>2170</v>
      </c>
    </row>
    <row r="135" spans="1:9" ht="30" x14ac:dyDescent="0.2">
      <c r="A135" s="119" t="s">
        <v>245</v>
      </c>
      <c r="B135" s="119" t="s">
        <v>1115</v>
      </c>
      <c r="C135" s="119" t="s">
        <v>1117</v>
      </c>
      <c r="D135" s="120" t="s">
        <v>1105</v>
      </c>
      <c r="E135" s="120" t="s">
        <v>1106</v>
      </c>
      <c r="F135" s="120" t="s">
        <v>1107</v>
      </c>
      <c r="G135" s="120" t="s">
        <v>1108</v>
      </c>
      <c r="H135" s="120" t="s">
        <v>1109</v>
      </c>
    </row>
    <row r="136" spans="1:9" x14ac:dyDescent="0.2">
      <c r="A136" s="122" t="s">
        <v>659</v>
      </c>
      <c r="B136" s="122" t="s">
        <v>660</v>
      </c>
      <c r="C136" s="122" t="s">
        <v>238</v>
      </c>
      <c r="D136" s="123">
        <v>3.14</v>
      </c>
      <c r="E136" s="123">
        <v>3.53</v>
      </c>
      <c r="F136" s="123">
        <v>92.01</v>
      </c>
      <c r="G136" s="123">
        <v>0.17</v>
      </c>
      <c r="H136" s="121">
        <v>0.68</v>
      </c>
    </row>
    <row r="137" spans="1:9" x14ac:dyDescent="0.2">
      <c r="A137" s="122" t="s">
        <v>661</v>
      </c>
      <c r="B137" s="122" t="s">
        <v>662</v>
      </c>
      <c r="C137" s="122" t="s">
        <v>238</v>
      </c>
      <c r="D137" s="123">
        <v>1.91</v>
      </c>
      <c r="E137" s="123">
        <v>4.5199999999999996</v>
      </c>
      <c r="F137" s="123">
        <v>92.47</v>
      </c>
      <c r="G137" s="123">
        <v>0.04</v>
      </c>
      <c r="H137" s="121">
        <v>0.64</v>
      </c>
    </row>
    <row r="138" spans="1:9" x14ac:dyDescent="0.2">
      <c r="A138" s="122" t="s">
        <v>663</v>
      </c>
      <c r="B138" s="122" t="s">
        <v>664</v>
      </c>
      <c r="C138" s="122" t="s">
        <v>238</v>
      </c>
      <c r="D138" s="123">
        <v>2.02</v>
      </c>
      <c r="E138" s="123">
        <v>4.9400000000000004</v>
      </c>
      <c r="F138" s="123">
        <v>91.83</v>
      </c>
      <c r="G138" s="123">
        <v>0.4</v>
      </c>
      <c r="H138" s="121">
        <v>0.44</v>
      </c>
    </row>
    <row r="139" spans="1:9" x14ac:dyDescent="0.2">
      <c r="A139" s="122" t="s">
        <v>665</v>
      </c>
      <c r="B139" s="122" t="s">
        <v>666</v>
      </c>
      <c r="C139" s="122" t="s">
        <v>238</v>
      </c>
      <c r="D139" s="123">
        <v>1.32</v>
      </c>
      <c r="E139" s="123">
        <v>7.17</v>
      </c>
      <c r="F139" s="123">
        <v>89.51</v>
      </c>
      <c r="G139" s="123">
        <v>0.96</v>
      </c>
      <c r="H139" s="121">
        <v>0.43</v>
      </c>
    </row>
    <row r="140" spans="1:9" x14ac:dyDescent="0.2">
      <c r="A140" s="122" t="s">
        <v>667</v>
      </c>
      <c r="B140" s="122" t="s">
        <v>668</v>
      </c>
      <c r="C140" s="122" t="s">
        <v>238</v>
      </c>
      <c r="D140" s="123">
        <v>1.7</v>
      </c>
      <c r="E140" s="123">
        <v>6.77</v>
      </c>
      <c r="F140" s="123">
        <v>90.66</v>
      </c>
      <c r="G140" s="123">
        <v>0.13</v>
      </c>
      <c r="H140" s="121">
        <v>0.22</v>
      </c>
    </row>
    <row r="141" spans="1:9" x14ac:dyDescent="0.2">
      <c r="A141" s="122" t="s">
        <v>669</v>
      </c>
      <c r="B141" s="122" t="s">
        <v>670</v>
      </c>
      <c r="C141" s="122" t="s">
        <v>238</v>
      </c>
      <c r="D141" s="123">
        <v>1.73</v>
      </c>
      <c r="E141" s="123">
        <v>9.06</v>
      </c>
      <c r="F141" s="123">
        <v>87.94</v>
      </c>
      <c r="G141" s="123">
        <v>0.25</v>
      </c>
      <c r="H141" s="121">
        <v>0.59</v>
      </c>
    </row>
    <row r="142" spans="1:9" x14ac:dyDescent="0.2">
      <c r="A142" s="122" t="s">
        <v>671</v>
      </c>
      <c r="B142" s="122" t="s">
        <v>672</v>
      </c>
      <c r="C142" s="122" t="s">
        <v>238</v>
      </c>
      <c r="D142" s="123">
        <v>2.2200000000000002</v>
      </c>
      <c r="E142" s="123">
        <v>4.8499999999999996</v>
      </c>
      <c r="F142" s="123">
        <v>91.02</v>
      </c>
      <c r="G142" s="123">
        <v>0.38</v>
      </c>
      <c r="H142" s="121">
        <v>0.6</v>
      </c>
    </row>
    <row r="143" spans="1:9" x14ac:dyDescent="0.2">
      <c r="A143" s="122" t="s">
        <v>673</v>
      </c>
      <c r="B143" s="122" t="s">
        <v>674</v>
      </c>
      <c r="C143" s="122" t="s">
        <v>238</v>
      </c>
      <c r="D143" s="123">
        <v>2.41</v>
      </c>
      <c r="E143" s="123">
        <v>17.55</v>
      </c>
      <c r="F143" s="123">
        <v>78.900000000000006</v>
      </c>
      <c r="G143" s="123">
        <v>0.03</v>
      </c>
      <c r="H143" s="121">
        <v>0.14000000000000001</v>
      </c>
    </row>
    <row r="144" spans="1:9" x14ac:dyDescent="0.2">
      <c r="A144" s="122" t="s">
        <v>675</v>
      </c>
      <c r="B144" s="122" t="s">
        <v>2174</v>
      </c>
      <c r="C144" s="122" t="s">
        <v>238</v>
      </c>
      <c r="D144" s="123">
        <v>2.56</v>
      </c>
      <c r="E144" s="123">
        <v>7.45</v>
      </c>
      <c r="F144" s="123">
        <v>89.38</v>
      </c>
      <c r="G144" s="123">
        <v>0.01</v>
      </c>
      <c r="H144" s="121">
        <v>0.13</v>
      </c>
    </row>
    <row r="145" spans="1:8" x14ac:dyDescent="0.2">
      <c r="A145" s="122" t="s">
        <v>677</v>
      </c>
      <c r="B145" s="122" t="s">
        <v>678</v>
      </c>
      <c r="C145" s="122" t="s">
        <v>238</v>
      </c>
      <c r="D145" s="123">
        <v>1.36</v>
      </c>
      <c r="E145" s="123">
        <v>4.83</v>
      </c>
      <c r="F145" s="123">
        <v>91.81</v>
      </c>
      <c r="G145" s="123">
        <v>0.55000000000000004</v>
      </c>
      <c r="H145" s="121">
        <v>0.56999999999999995</v>
      </c>
    </row>
    <row r="146" spans="1:8" x14ac:dyDescent="0.2">
      <c r="A146" s="122" t="s">
        <v>679</v>
      </c>
      <c r="B146" s="122" t="s">
        <v>680</v>
      </c>
      <c r="C146" s="122" t="s">
        <v>238</v>
      </c>
      <c r="D146" s="123">
        <v>2.88</v>
      </c>
      <c r="E146" s="123">
        <v>14.37</v>
      </c>
      <c r="F146" s="123">
        <v>80.400000000000006</v>
      </c>
      <c r="G146" s="123">
        <v>0.88</v>
      </c>
      <c r="H146" s="121">
        <v>0.67</v>
      </c>
    </row>
    <row r="147" spans="1:8" x14ac:dyDescent="0.2">
      <c r="A147" s="122" t="s">
        <v>681</v>
      </c>
      <c r="B147" s="122" t="s">
        <v>682</v>
      </c>
      <c r="C147" s="122" t="s">
        <v>238</v>
      </c>
      <c r="D147" s="123">
        <v>1.33</v>
      </c>
      <c r="E147" s="123">
        <v>12.13</v>
      </c>
      <c r="F147" s="123">
        <v>85.72</v>
      </c>
      <c r="G147" s="123" t="s">
        <v>1118</v>
      </c>
      <c r="H147" s="121">
        <v>0.36</v>
      </c>
    </row>
    <row r="148" spans="1:8" x14ac:dyDescent="0.2">
      <c r="A148" s="122" t="s">
        <v>683</v>
      </c>
      <c r="B148" s="122" t="s">
        <v>684</v>
      </c>
      <c r="C148" s="122" t="s">
        <v>238</v>
      </c>
      <c r="D148" s="123">
        <v>5.2</v>
      </c>
      <c r="E148" s="123">
        <v>15.55</v>
      </c>
      <c r="F148" s="123">
        <v>78.23</v>
      </c>
      <c r="G148" s="123" t="s">
        <v>1118</v>
      </c>
      <c r="H148" s="121">
        <v>0.44</v>
      </c>
    </row>
    <row r="149" spans="1:8" x14ac:dyDescent="0.2">
      <c r="A149" s="122" t="s">
        <v>685</v>
      </c>
      <c r="B149" s="122" t="s">
        <v>686</v>
      </c>
      <c r="C149" s="122" t="s">
        <v>238</v>
      </c>
      <c r="D149" s="123">
        <v>6.83</v>
      </c>
      <c r="E149" s="123">
        <v>15.33</v>
      </c>
      <c r="F149" s="123">
        <v>77.2</v>
      </c>
      <c r="G149" s="123" t="s">
        <v>1118</v>
      </c>
      <c r="H149" s="121">
        <v>0.35</v>
      </c>
    </row>
    <row r="150" spans="1:8" x14ac:dyDescent="0.2">
      <c r="A150" s="122" t="s">
        <v>687</v>
      </c>
      <c r="B150" s="122" t="s">
        <v>688</v>
      </c>
      <c r="C150" s="122" t="s">
        <v>238</v>
      </c>
      <c r="D150" s="123">
        <v>0.86</v>
      </c>
      <c r="E150" s="123">
        <v>4.2699999999999996</v>
      </c>
      <c r="F150" s="123">
        <v>91.96</v>
      </c>
      <c r="G150" s="123">
        <v>1.18</v>
      </c>
      <c r="H150" s="121">
        <v>1.04</v>
      </c>
    </row>
    <row r="151" spans="1:8" x14ac:dyDescent="0.2">
      <c r="A151" s="122" t="s">
        <v>689</v>
      </c>
      <c r="B151" s="122" t="s">
        <v>690</v>
      </c>
      <c r="C151" s="122" t="s">
        <v>238</v>
      </c>
      <c r="D151" s="123">
        <v>2.0099999999999998</v>
      </c>
      <c r="E151" s="123">
        <v>6.95</v>
      </c>
      <c r="F151" s="123">
        <v>90.18</v>
      </c>
      <c r="G151" s="123">
        <v>0.06</v>
      </c>
      <c r="H151" s="121">
        <v>0.28000000000000003</v>
      </c>
    </row>
    <row r="152" spans="1:8" x14ac:dyDescent="0.2">
      <c r="A152" s="122" t="s">
        <v>691</v>
      </c>
      <c r="B152" s="122" t="s">
        <v>2175</v>
      </c>
      <c r="C152" s="122" t="s">
        <v>238</v>
      </c>
      <c r="D152" s="123">
        <v>7.02</v>
      </c>
      <c r="E152" s="123">
        <v>16.63</v>
      </c>
      <c r="F152" s="123">
        <v>74.099999999999994</v>
      </c>
      <c r="G152" s="123">
        <v>0.06</v>
      </c>
      <c r="H152" s="121">
        <v>1.0900000000000001</v>
      </c>
    </row>
    <row r="153" spans="1:8" x14ac:dyDescent="0.2">
      <c r="A153" s="122" t="s">
        <v>693</v>
      </c>
      <c r="B153" s="122" t="s">
        <v>694</v>
      </c>
      <c r="C153" s="122" t="s">
        <v>238</v>
      </c>
      <c r="D153" s="123">
        <v>1.93</v>
      </c>
      <c r="E153" s="123">
        <v>9.4600000000000009</v>
      </c>
      <c r="F153" s="123">
        <v>83.05</v>
      </c>
      <c r="G153" s="123">
        <v>2.81</v>
      </c>
      <c r="H153" s="121">
        <v>1.37</v>
      </c>
    </row>
    <row r="154" spans="1:8" x14ac:dyDescent="0.2">
      <c r="A154" s="122" t="s">
        <v>695</v>
      </c>
      <c r="B154" s="122" t="s">
        <v>696</v>
      </c>
      <c r="C154" s="122" t="s">
        <v>238</v>
      </c>
      <c r="D154" s="123">
        <v>2.66</v>
      </c>
      <c r="E154" s="123">
        <v>9.44</v>
      </c>
      <c r="F154" s="123">
        <v>86.84</v>
      </c>
      <c r="G154" s="123">
        <v>0.06</v>
      </c>
      <c r="H154" s="121">
        <v>0.28999999999999998</v>
      </c>
    </row>
    <row r="155" spans="1:8" x14ac:dyDescent="0.2">
      <c r="A155" s="122" t="s">
        <v>697</v>
      </c>
      <c r="B155" s="122" t="s">
        <v>698</v>
      </c>
      <c r="C155" s="122" t="s">
        <v>238</v>
      </c>
      <c r="D155" s="123">
        <v>3.6</v>
      </c>
      <c r="E155" s="123">
        <v>16.75</v>
      </c>
      <c r="F155" s="123">
        <v>77.97</v>
      </c>
      <c r="G155" s="123">
        <v>0.09</v>
      </c>
      <c r="H155" s="121">
        <v>0.48</v>
      </c>
    </row>
    <row r="156" spans="1:8" x14ac:dyDescent="0.2">
      <c r="A156" s="122" t="s">
        <v>699</v>
      </c>
      <c r="B156" s="122" t="s">
        <v>700</v>
      </c>
      <c r="C156" s="122" t="s">
        <v>238</v>
      </c>
      <c r="D156" s="123">
        <v>1.87</v>
      </c>
      <c r="E156" s="123">
        <v>12.36</v>
      </c>
      <c r="F156" s="123">
        <v>84.4</v>
      </c>
      <c r="G156" s="123">
        <v>0.41</v>
      </c>
      <c r="H156" s="121">
        <v>0.57999999999999996</v>
      </c>
    </row>
    <row r="157" spans="1:8" x14ac:dyDescent="0.2">
      <c r="A157" s="122" t="s">
        <v>701</v>
      </c>
      <c r="B157" s="122" t="s">
        <v>702</v>
      </c>
      <c r="C157" s="122" t="s">
        <v>238</v>
      </c>
      <c r="D157" s="123">
        <v>2.06</v>
      </c>
      <c r="E157" s="123">
        <v>8.0500000000000007</v>
      </c>
      <c r="F157" s="123">
        <v>87.25</v>
      </c>
      <c r="G157" s="123">
        <v>1.4</v>
      </c>
      <c r="H157" s="121">
        <v>0.69</v>
      </c>
    </row>
    <row r="158" spans="1:8" x14ac:dyDescent="0.2">
      <c r="A158" s="122" t="s">
        <v>703</v>
      </c>
      <c r="B158" s="122" t="s">
        <v>704</v>
      </c>
      <c r="C158" s="122" t="s">
        <v>238</v>
      </c>
      <c r="D158" s="123">
        <v>5.91</v>
      </c>
      <c r="E158" s="123">
        <v>16.55</v>
      </c>
      <c r="F158" s="123">
        <v>76.849999999999994</v>
      </c>
      <c r="G158" s="123">
        <v>0.02</v>
      </c>
      <c r="H158" s="121">
        <v>0.2</v>
      </c>
    </row>
    <row r="159" spans="1:8" x14ac:dyDescent="0.2">
      <c r="A159" s="122" t="s">
        <v>705</v>
      </c>
      <c r="B159" s="122" t="s">
        <v>706</v>
      </c>
      <c r="C159" s="122" t="s">
        <v>238</v>
      </c>
      <c r="D159" s="123">
        <v>2.61</v>
      </c>
      <c r="E159" s="123">
        <v>15.16</v>
      </c>
      <c r="F159" s="123">
        <v>81.2</v>
      </c>
      <c r="G159" s="123" t="s">
        <v>1118</v>
      </c>
      <c r="H159" s="121">
        <v>0.46</v>
      </c>
    </row>
    <row r="160" spans="1:8" x14ac:dyDescent="0.2">
      <c r="A160" s="122" t="s">
        <v>707</v>
      </c>
      <c r="B160" s="122" t="s">
        <v>708</v>
      </c>
      <c r="C160" s="122" t="s">
        <v>238</v>
      </c>
      <c r="D160" s="123">
        <v>0.63</v>
      </c>
      <c r="E160" s="123">
        <v>17.649999999999999</v>
      </c>
      <c r="F160" s="123">
        <v>79.790000000000006</v>
      </c>
      <c r="G160" s="123">
        <v>0.08</v>
      </c>
      <c r="H160" s="121">
        <v>1.1599999999999999</v>
      </c>
    </row>
    <row r="161" spans="1:8" x14ac:dyDescent="0.2">
      <c r="A161" s="122" t="s">
        <v>709</v>
      </c>
      <c r="B161" s="122" t="s">
        <v>710</v>
      </c>
      <c r="C161" s="122" t="s">
        <v>238</v>
      </c>
      <c r="D161" s="123">
        <v>2.29</v>
      </c>
      <c r="E161" s="123">
        <v>9.25</v>
      </c>
      <c r="F161" s="123">
        <v>87.38</v>
      </c>
      <c r="G161" s="123">
        <v>0.22</v>
      </c>
      <c r="H161" s="121">
        <v>0.24</v>
      </c>
    </row>
    <row r="162" spans="1:8" x14ac:dyDescent="0.2">
      <c r="A162" s="122" t="s">
        <v>711</v>
      </c>
      <c r="B162" s="122" t="s">
        <v>712</v>
      </c>
      <c r="C162" s="122" t="s">
        <v>238</v>
      </c>
      <c r="D162" s="123">
        <v>2.35</v>
      </c>
      <c r="E162" s="123">
        <v>14.05</v>
      </c>
      <c r="F162" s="123">
        <v>80.73</v>
      </c>
      <c r="G162" s="123">
        <v>0.14000000000000001</v>
      </c>
      <c r="H162" s="121">
        <v>2.17</v>
      </c>
    </row>
    <row r="163" spans="1:8" x14ac:dyDescent="0.2">
      <c r="A163" s="122" t="s">
        <v>713</v>
      </c>
      <c r="B163" s="122" t="s">
        <v>714</v>
      </c>
      <c r="C163" s="122" t="s">
        <v>238</v>
      </c>
      <c r="D163" s="123">
        <v>8.81</v>
      </c>
      <c r="E163" s="123">
        <v>20.8</v>
      </c>
      <c r="F163" s="123">
        <v>68.87</v>
      </c>
      <c r="G163" s="123">
        <v>0.05</v>
      </c>
      <c r="H163" s="121">
        <v>0.99</v>
      </c>
    </row>
    <row r="164" spans="1:8" x14ac:dyDescent="0.2">
      <c r="A164" s="122" t="s">
        <v>715</v>
      </c>
      <c r="B164" s="122" t="s">
        <v>716</v>
      </c>
      <c r="C164" s="122" t="s">
        <v>238</v>
      </c>
      <c r="D164" s="123">
        <v>2.87</v>
      </c>
      <c r="E164" s="123">
        <v>27.79</v>
      </c>
      <c r="F164" s="123">
        <v>68.75</v>
      </c>
      <c r="G164" s="123">
        <v>0.02</v>
      </c>
      <c r="H164" s="121">
        <v>0.1</v>
      </c>
    </row>
    <row r="165" spans="1:8" x14ac:dyDescent="0.2">
      <c r="A165" s="122" t="s">
        <v>717</v>
      </c>
      <c r="B165" s="122" t="s">
        <v>718</v>
      </c>
      <c r="C165" s="122" t="s">
        <v>238</v>
      </c>
      <c r="D165" s="123">
        <v>3.53</v>
      </c>
      <c r="E165" s="123">
        <v>14.46</v>
      </c>
      <c r="F165" s="123">
        <v>78.58</v>
      </c>
      <c r="G165" s="123">
        <v>1.5</v>
      </c>
      <c r="H165" s="121">
        <v>1.1499999999999999</v>
      </c>
    </row>
    <row r="166" spans="1:8" x14ac:dyDescent="0.2">
      <c r="A166" s="122" t="s">
        <v>719</v>
      </c>
      <c r="B166" s="122" t="s">
        <v>720</v>
      </c>
      <c r="C166" s="122" t="s">
        <v>238</v>
      </c>
      <c r="D166" s="123">
        <v>1.83</v>
      </c>
      <c r="E166" s="123">
        <v>8.64</v>
      </c>
      <c r="F166" s="123">
        <v>87.72</v>
      </c>
      <c r="G166" s="123">
        <v>0.74</v>
      </c>
      <c r="H166" s="121">
        <v>0.68</v>
      </c>
    </row>
    <row r="167" spans="1:8" x14ac:dyDescent="0.2">
      <c r="A167" s="122" t="s">
        <v>721</v>
      </c>
      <c r="B167" s="122" t="s">
        <v>722</v>
      </c>
      <c r="C167" s="122" t="s">
        <v>238</v>
      </c>
      <c r="D167" s="123">
        <v>3.97</v>
      </c>
      <c r="E167" s="123">
        <v>10.94</v>
      </c>
      <c r="F167" s="123">
        <v>83.55</v>
      </c>
      <c r="G167" s="123">
        <v>0.55000000000000004</v>
      </c>
      <c r="H167" s="121">
        <v>0.65</v>
      </c>
    </row>
    <row r="168" spans="1:8" x14ac:dyDescent="0.2">
      <c r="A168" s="122" t="s">
        <v>723</v>
      </c>
      <c r="B168" s="122" t="s">
        <v>724</v>
      </c>
      <c r="C168" s="122" t="s">
        <v>238</v>
      </c>
      <c r="D168" s="123">
        <v>7.71</v>
      </c>
      <c r="E168" s="123">
        <v>16.3</v>
      </c>
      <c r="F168" s="123">
        <v>74.72</v>
      </c>
      <c r="G168" s="123">
        <v>0.03</v>
      </c>
      <c r="H168" s="121">
        <v>0.61</v>
      </c>
    </row>
    <row r="169" spans="1:8" x14ac:dyDescent="0.2">
      <c r="A169" s="122" t="s">
        <v>725</v>
      </c>
      <c r="B169" s="122" t="s">
        <v>726</v>
      </c>
      <c r="C169" s="122" t="s">
        <v>238</v>
      </c>
      <c r="D169" s="123">
        <v>4.3899999999999997</v>
      </c>
      <c r="E169" s="123">
        <v>15.53</v>
      </c>
      <c r="F169" s="123">
        <v>79.069999999999993</v>
      </c>
      <c r="G169" s="123" t="s">
        <v>1118</v>
      </c>
      <c r="H169" s="121">
        <v>0.32</v>
      </c>
    </row>
    <row r="170" spans="1:8" x14ac:dyDescent="0.2">
      <c r="A170" s="122" t="s">
        <v>727</v>
      </c>
      <c r="B170" s="122" t="s">
        <v>728</v>
      </c>
      <c r="C170" s="122" t="s">
        <v>238</v>
      </c>
      <c r="D170" s="123">
        <v>5.95</v>
      </c>
      <c r="E170" s="123">
        <v>33.479999999999997</v>
      </c>
      <c r="F170" s="123">
        <v>59.18</v>
      </c>
      <c r="G170" s="123">
        <v>0.02</v>
      </c>
      <c r="H170" s="121">
        <v>0.77</v>
      </c>
    </row>
    <row r="171" spans="1:8" x14ac:dyDescent="0.2">
      <c r="A171" s="122" t="s">
        <v>1019</v>
      </c>
      <c r="B171" s="122" t="s">
        <v>1020</v>
      </c>
      <c r="C171" s="122" t="s">
        <v>238</v>
      </c>
      <c r="D171" s="123">
        <v>1.1000000000000001</v>
      </c>
      <c r="E171" s="123">
        <v>6.65</v>
      </c>
      <c r="F171" s="123">
        <v>85.46</v>
      </c>
      <c r="G171" s="123">
        <v>3.29</v>
      </c>
      <c r="H171" s="121">
        <v>1.33</v>
      </c>
    </row>
    <row r="172" spans="1:8" x14ac:dyDescent="0.2">
      <c r="A172" s="122" t="s">
        <v>729</v>
      </c>
      <c r="B172" s="122" t="s">
        <v>730</v>
      </c>
      <c r="C172" s="122" t="s">
        <v>238</v>
      </c>
      <c r="D172" s="123">
        <v>3.23</v>
      </c>
      <c r="E172" s="123">
        <v>16.489999999999998</v>
      </c>
      <c r="F172" s="123">
        <v>78.92</v>
      </c>
      <c r="G172" s="123">
        <v>0.08</v>
      </c>
      <c r="H172" s="121">
        <v>0.67</v>
      </c>
    </row>
    <row r="173" spans="1:8" x14ac:dyDescent="0.2">
      <c r="A173" s="122" t="s">
        <v>731</v>
      </c>
      <c r="B173" s="122" t="s">
        <v>732</v>
      </c>
      <c r="C173" s="122" t="s">
        <v>238</v>
      </c>
      <c r="D173" s="123">
        <v>12.36</v>
      </c>
      <c r="E173" s="123">
        <v>13.83</v>
      </c>
      <c r="F173" s="123">
        <v>72.02</v>
      </c>
      <c r="G173" s="123">
        <v>7.0000000000000007E-2</v>
      </c>
      <c r="H173" s="121">
        <v>1.37</v>
      </c>
    </row>
    <row r="174" spans="1:8" x14ac:dyDescent="0.2">
      <c r="A174" s="122" t="s">
        <v>735</v>
      </c>
      <c r="B174" s="122" t="s">
        <v>736</v>
      </c>
      <c r="C174" s="122" t="s">
        <v>238</v>
      </c>
      <c r="D174" s="123">
        <v>1.38</v>
      </c>
      <c r="E174" s="123">
        <v>6.04</v>
      </c>
      <c r="F174" s="123">
        <v>91.53</v>
      </c>
      <c r="G174" s="123">
        <v>0.05</v>
      </c>
      <c r="H174" s="121">
        <v>0.24</v>
      </c>
    </row>
    <row r="175" spans="1:8" x14ac:dyDescent="0.2">
      <c r="A175" s="122" t="s">
        <v>737</v>
      </c>
      <c r="B175" s="122" t="s">
        <v>738</v>
      </c>
      <c r="C175" s="122" t="s">
        <v>238</v>
      </c>
      <c r="D175" s="123">
        <v>0.38</v>
      </c>
      <c r="E175" s="123">
        <v>6.95</v>
      </c>
      <c r="F175" s="123">
        <v>90.85</v>
      </c>
      <c r="G175" s="123">
        <v>0.28000000000000003</v>
      </c>
      <c r="H175" s="121">
        <v>0.92</v>
      </c>
    </row>
    <row r="176" spans="1:8" x14ac:dyDescent="0.2">
      <c r="A176" s="122" t="s">
        <v>741</v>
      </c>
      <c r="B176" s="122" t="s">
        <v>742</v>
      </c>
      <c r="C176" s="122" t="s">
        <v>238</v>
      </c>
      <c r="D176" s="123">
        <v>6.29</v>
      </c>
      <c r="E176" s="123">
        <v>12.97</v>
      </c>
      <c r="F176" s="123">
        <v>78.459999999999994</v>
      </c>
      <c r="G176" s="123">
        <v>0.17</v>
      </c>
      <c r="H176" s="121">
        <v>1.25</v>
      </c>
    </row>
    <row r="177" spans="1:8" x14ac:dyDescent="0.2">
      <c r="A177" s="122" t="s">
        <v>743</v>
      </c>
      <c r="B177" s="122" t="s">
        <v>744</v>
      </c>
      <c r="C177" s="122" t="s">
        <v>238</v>
      </c>
      <c r="D177" s="123">
        <v>3.76</v>
      </c>
      <c r="E177" s="123">
        <v>18.510000000000002</v>
      </c>
      <c r="F177" s="123">
        <v>77.040000000000006</v>
      </c>
      <c r="G177" s="123">
        <v>0.03</v>
      </c>
      <c r="H177" s="121">
        <v>0.14000000000000001</v>
      </c>
    </row>
    <row r="178" spans="1:8" x14ac:dyDescent="0.2">
      <c r="A178" s="122" t="s">
        <v>745</v>
      </c>
      <c r="B178" s="122" t="s">
        <v>746</v>
      </c>
      <c r="C178" s="122" t="s">
        <v>238</v>
      </c>
      <c r="D178" s="123">
        <v>3.3</v>
      </c>
      <c r="E178" s="123">
        <v>15.98</v>
      </c>
      <c r="F178" s="123">
        <v>79.37</v>
      </c>
      <c r="G178" s="123">
        <v>0.04</v>
      </c>
      <c r="H178" s="121">
        <v>0.56000000000000005</v>
      </c>
    </row>
    <row r="179" spans="1:8" x14ac:dyDescent="0.2">
      <c r="A179" s="122" t="s">
        <v>747</v>
      </c>
      <c r="B179" s="122" t="s">
        <v>748</v>
      </c>
      <c r="C179" s="122" t="s">
        <v>238</v>
      </c>
      <c r="D179" s="123">
        <v>3.07</v>
      </c>
      <c r="E179" s="123">
        <v>10.75</v>
      </c>
      <c r="F179" s="123">
        <v>85.31</v>
      </c>
      <c r="G179" s="123">
        <v>0.09</v>
      </c>
      <c r="H179" s="121">
        <v>0.35</v>
      </c>
    </row>
    <row r="180" spans="1:8" x14ac:dyDescent="0.2">
      <c r="A180" s="122" t="s">
        <v>749</v>
      </c>
      <c r="B180" s="122" t="s">
        <v>750</v>
      </c>
      <c r="C180" s="122" t="s">
        <v>238</v>
      </c>
      <c r="D180" s="123">
        <v>1.21</v>
      </c>
      <c r="E180" s="123">
        <v>8.58</v>
      </c>
      <c r="F180" s="123">
        <v>89.47</v>
      </c>
      <c r="G180" s="123" t="s">
        <v>1118</v>
      </c>
      <c r="H180" s="121">
        <v>0.21</v>
      </c>
    </row>
    <row r="181" spans="1:8" x14ac:dyDescent="0.2">
      <c r="A181" s="122" t="s">
        <v>751</v>
      </c>
      <c r="B181" s="122" t="s">
        <v>752</v>
      </c>
      <c r="C181" s="122" t="s">
        <v>238</v>
      </c>
      <c r="D181" s="123">
        <v>2.76</v>
      </c>
      <c r="E181" s="123">
        <v>13.33</v>
      </c>
      <c r="F181" s="123">
        <v>77.56</v>
      </c>
      <c r="G181" s="123">
        <v>3.83</v>
      </c>
      <c r="H181" s="121">
        <v>1.41</v>
      </c>
    </row>
    <row r="182" spans="1:8" x14ac:dyDescent="0.2">
      <c r="A182" s="126" t="s">
        <v>753</v>
      </c>
      <c r="B182" s="126" t="s">
        <v>754</v>
      </c>
      <c r="C182" s="122" t="s">
        <v>238</v>
      </c>
      <c r="D182" s="121">
        <v>3.16</v>
      </c>
      <c r="E182" s="121">
        <v>7.07</v>
      </c>
      <c r="F182" s="121">
        <v>87.63</v>
      </c>
      <c r="G182" s="121">
        <v>0.08</v>
      </c>
      <c r="H182" s="121">
        <v>1.01</v>
      </c>
    </row>
    <row r="183" spans="1:8" x14ac:dyDescent="0.2">
      <c r="A183" s="126" t="s">
        <v>755</v>
      </c>
      <c r="B183" s="126" t="s">
        <v>756</v>
      </c>
      <c r="C183" s="122" t="s">
        <v>238</v>
      </c>
      <c r="D183" s="121">
        <v>2.09</v>
      </c>
      <c r="E183" s="121">
        <v>8.19</v>
      </c>
      <c r="F183" s="121">
        <v>87.91</v>
      </c>
      <c r="G183" s="121">
        <v>0.59</v>
      </c>
      <c r="H183" s="121">
        <v>0.39</v>
      </c>
    </row>
    <row r="184" spans="1:8" x14ac:dyDescent="0.2">
      <c r="A184" s="126" t="s">
        <v>757</v>
      </c>
      <c r="B184" s="126" t="s">
        <v>758</v>
      </c>
      <c r="C184" s="122" t="s">
        <v>238</v>
      </c>
      <c r="D184" s="121">
        <v>2.37</v>
      </c>
      <c r="E184" s="121">
        <v>13.24</v>
      </c>
      <c r="F184" s="121">
        <v>82.92</v>
      </c>
      <c r="G184" s="121">
        <v>0.12</v>
      </c>
      <c r="H184" s="121">
        <v>0.76</v>
      </c>
    </row>
    <row r="185" spans="1:8" x14ac:dyDescent="0.2">
      <c r="A185" s="126" t="s">
        <v>759</v>
      </c>
      <c r="B185" s="126" t="s">
        <v>760</v>
      </c>
      <c r="C185" s="122" t="s">
        <v>238</v>
      </c>
      <c r="D185" s="121">
        <v>1.89</v>
      </c>
      <c r="E185" s="121">
        <v>14.01</v>
      </c>
      <c r="F185" s="121">
        <v>82.98</v>
      </c>
      <c r="G185" s="121">
        <v>0.09</v>
      </c>
      <c r="H185" s="121">
        <v>0.49</v>
      </c>
    </row>
    <row r="186" spans="1:8" x14ac:dyDescent="0.2">
      <c r="A186" s="126" t="s">
        <v>761</v>
      </c>
      <c r="B186" s="126" t="s">
        <v>762</v>
      </c>
      <c r="C186" s="122" t="s">
        <v>238</v>
      </c>
      <c r="D186" s="121">
        <v>2.68</v>
      </c>
      <c r="E186" s="121">
        <v>8.0299999999999994</v>
      </c>
      <c r="F186" s="121">
        <v>88.13</v>
      </c>
      <c r="G186" s="121">
        <v>0.21</v>
      </c>
      <c r="H186" s="121">
        <v>0.56000000000000005</v>
      </c>
    </row>
    <row r="187" spans="1:8" x14ac:dyDescent="0.2">
      <c r="A187" s="126" t="s">
        <v>763</v>
      </c>
      <c r="B187" s="126" t="s">
        <v>764</v>
      </c>
      <c r="C187" s="122" t="s">
        <v>238</v>
      </c>
      <c r="D187" s="121">
        <v>1.35</v>
      </c>
      <c r="E187" s="121">
        <v>10.23</v>
      </c>
      <c r="F187" s="121">
        <v>86.46</v>
      </c>
      <c r="G187" s="121">
        <v>0.32</v>
      </c>
      <c r="H187" s="121">
        <v>0.78</v>
      </c>
    </row>
    <row r="188" spans="1:8" x14ac:dyDescent="0.2">
      <c r="A188" s="126" t="s">
        <v>765</v>
      </c>
      <c r="B188" s="126" t="s">
        <v>766</v>
      </c>
      <c r="C188" s="122" t="s">
        <v>238</v>
      </c>
      <c r="D188" s="121">
        <v>1.99</v>
      </c>
      <c r="E188" s="121">
        <v>19.77</v>
      </c>
      <c r="F188" s="121">
        <v>76.099999999999994</v>
      </c>
      <c r="G188" s="121">
        <v>0.03</v>
      </c>
      <c r="H188" s="121">
        <v>1.33</v>
      </c>
    </row>
    <row r="189" spans="1:8" x14ac:dyDescent="0.2">
      <c r="A189" s="126" t="s">
        <v>767</v>
      </c>
      <c r="B189" s="126" t="s">
        <v>768</v>
      </c>
      <c r="C189" s="122" t="s">
        <v>238</v>
      </c>
      <c r="D189" s="121">
        <v>0.93</v>
      </c>
      <c r="E189" s="121">
        <v>10.68</v>
      </c>
      <c r="F189" s="121">
        <v>86.81</v>
      </c>
      <c r="G189" s="121">
        <v>0.08</v>
      </c>
      <c r="H189" s="121">
        <v>0.66</v>
      </c>
    </row>
    <row r="190" spans="1:8" x14ac:dyDescent="0.2">
      <c r="A190" s="126" t="s">
        <v>769</v>
      </c>
      <c r="B190" s="126" t="s">
        <v>770</v>
      </c>
      <c r="C190" s="122" t="s">
        <v>238</v>
      </c>
      <c r="D190" s="121">
        <v>2.54</v>
      </c>
      <c r="E190" s="121">
        <v>13.65</v>
      </c>
      <c r="F190" s="121">
        <v>82.97</v>
      </c>
      <c r="G190" s="123" t="s">
        <v>1118</v>
      </c>
      <c r="H190" s="121">
        <v>0.55000000000000004</v>
      </c>
    </row>
    <row r="191" spans="1:8" x14ac:dyDescent="0.2">
      <c r="A191" s="126" t="s">
        <v>771</v>
      </c>
      <c r="B191" s="126" t="s">
        <v>772</v>
      </c>
      <c r="C191" s="122" t="s">
        <v>238</v>
      </c>
      <c r="D191" s="121">
        <v>1.68</v>
      </c>
      <c r="E191" s="121">
        <v>16.05</v>
      </c>
      <c r="F191" s="121">
        <v>81.349999999999994</v>
      </c>
      <c r="G191" s="121">
        <v>0.13</v>
      </c>
      <c r="H191" s="121">
        <v>0.3</v>
      </c>
    </row>
    <row r="192" spans="1:8" x14ac:dyDescent="0.2">
      <c r="A192" s="126" t="s">
        <v>1052</v>
      </c>
      <c r="B192" s="126" t="s">
        <v>1053</v>
      </c>
      <c r="C192" s="122" t="s">
        <v>238</v>
      </c>
      <c r="D192" s="121">
        <v>2.2799999999999998</v>
      </c>
      <c r="E192" s="121">
        <v>12.14</v>
      </c>
      <c r="F192" s="121">
        <v>82.04</v>
      </c>
      <c r="G192" s="121">
        <v>1.04</v>
      </c>
      <c r="H192" s="121">
        <v>1.65</v>
      </c>
    </row>
    <row r="193" spans="1:8" x14ac:dyDescent="0.2">
      <c r="A193" s="126" t="s">
        <v>773</v>
      </c>
      <c r="B193" s="126" t="s">
        <v>774</v>
      </c>
      <c r="C193" s="122" t="s">
        <v>238</v>
      </c>
      <c r="D193" s="121">
        <v>3.56</v>
      </c>
      <c r="E193" s="121">
        <v>12.32</v>
      </c>
      <c r="F193" s="121">
        <v>82.48</v>
      </c>
      <c r="G193" s="121">
        <v>0.28000000000000003</v>
      </c>
      <c r="H193" s="121">
        <v>0.78</v>
      </c>
    </row>
    <row r="194" spans="1:8" x14ac:dyDescent="0.2">
      <c r="A194" s="126" t="s">
        <v>1054</v>
      </c>
      <c r="B194" s="126" t="s">
        <v>1055</v>
      </c>
      <c r="C194" s="122" t="s">
        <v>238</v>
      </c>
      <c r="D194" s="121">
        <v>2.27</v>
      </c>
      <c r="E194" s="121">
        <v>13.82</v>
      </c>
      <c r="F194" s="121">
        <v>77.59</v>
      </c>
      <c r="G194" s="121">
        <v>3.34</v>
      </c>
      <c r="H194" s="121">
        <v>1.69</v>
      </c>
    </row>
    <row r="195" spans="1:8" x14ac:dyDescent="0.2">
      <c r="A195" s="126" t="s">
        <v>775</v>
      </c>
      <c r="B195" s="126" t="s">
        <v>776</v>
      </c>
      <c r="C195" s="122" t="s">
        <v>238</v>
      </c>
      <c r="D195" s="121">
        <v>1.87</v>
      </c>
      <c r="E195" s="121">
        <v>11.59</v>
      </c>
      <c r="F195" s="121">
        <v>84.84</v>
      </c>
      <c r="G195" s="121">
        <v>0.41</v>
      </c>
      <c r="H195" s="121">
        <v>0.82</v>
      </c>
    </row>
    <row r="196" spans="1:8" x14ac:dyDescent="0.2">
      <c r="A196" s="126" t="s">
        <v>777</v>
      </c>
      <c r="B196" s="126" t="s">
        <v>778</v>
      </c>
      <c r="C196" s="122" t="s">
        <v>238</v>
      </c>
      <c r="D196" s="121">
        <v>10.23</v>
      </c>
      <c r="E196" s="121">
        <v>20.87</v>
      </c>
      <c r="F196" s="121">
        <v>67.75</v>
      </c>
      <c r="G196" s="123" t="s">
        <v>1118</v>
      </c>
      <c r="H196" s="121">
        <v>0.64</v>
      </c>
    </row>
    <row r="197" spans="1:8" x14ac:dyDescent="0.2">
      <c r="A197" s="126" t="s">
        <v>779</v>
      </c>
      <c r="B197" s="126" t="s">
        <v>780</v>
      </c>
      <c r="C197" s="122" t="s">
        <v>238</v>
      </c>
      <c r="D197" s="121">
        <v>1.41</v>
      </c>
      <c r="E197" s="121">
        <v>11.18</v>
      </c>
      <c r="F197" s="121">
        <v>84.42</v>
      </c>
      <c r="G197" s="121">
        <v>1.3</v>
      </c>
      <c r="H197" s="121">
        <v>0.79</v>
      </c>
    </row>
    <row r="198" spans="1:8" x14ac:dyDescent="0.2">
      <c r="A198" s="126" t="s">
        <v>781</v>
      </c>
      <c r="B198" s="126" t="s">
        <v>782</v>
      </c>
      <c r="C198" s="122" t="s">
        <v>238</v>
      </c>
      <c r="D198" s="121">
        <v>2.73</v>
      </c>
      <c r="E198" s="121">
        <v>9.83</v>
      </c>
      <c r="F198" s="121">
        <v>86.11</v>
      </c>
      <c r="G198" s="121">
        <v>0.19</v>
      </c>
      <c r="H198" s="121">
        <v>0.71</v>
      </c>
    </row>
    <row r="199" spans="1:8" x14ac:dyDescent="0.2">
      <c r="A199" s="126" t="s">
        <v>783</v>
      </c>
      <c r="B199" s="126" t="s">
        <v>784</v>
      </c>
      <c r="C199" s="122" t="s">
        <v>238</v>
      </c>
      <c r="D199" s="121">
        <v>1.03</v>
      </c>
      <c r="E199" s="121">
        <v>9.9700000000000006</v>
      </c>
      <c r="F199" s="121">
        <v>86.46</v>
      </c>
      <c r="G199" s="121">
        <v>1.17</v>
      </c>
      <c r="H199" s="121">
        <v>0.61</v>
      </c>
    </row>
    <row r="200" spans="1:8" x14ac:dyDescent="0.2">
      <c r="A200" s="126" t="s">
        <v>785</v>
      </c>
      <c r="B200" s="126" t="s">
        <v>786</v>
      </c>
      <c r="C200" s="122" t="s">
        <v>238</v>
      </c>
      <c r="D200" s="121">
        <v>1.51</v>
      </c>
      <c r="E200" s="121">
        <v>12.16</v>
      </c>
      <c r="F200" s="121">
        <v>84.72</v>
      </c>
      <c r="G200" s="121">
        <v>0.2</v>
      </c>
      <c r="H200" s="121">
        <v>0.69</v>
      </c>
    </row>
    <row r="201" spans="1:8" x14ac:dyDescent="0.2">
      <c r="A201" s="126" t="s">
        <v>787</v>
      </c>
      <c r="B201" s="126" t="s">
        <v>788</v>
      </c>
      <c r="C201" s="122" t="s">
        <v>238</v>
      </c>
      <c r="D201" s="121">
        <v>0.68</v>
      </c>
      <c r="E201" s="121">
        <v>4.99</v>
      </c>
      <c r="F201" s="121">
        <v>92.88</v>
      </c>
      <c r="G201" s="121">
        <v>0.24</v>
      </c>
      <c r="H201" s="121">
        <v>0.16</v>
      </c>
    </row>
    <row r="202" spans="1:8" x14ac:dyDescent="0.2">
      <c r="A202" s="126" t="s">
        <v>791</v>
      </c>
      <c r="B202" s="126" t="s">
        <v>792</v>
      </c>
      <c r="C202" s="122" t="s">
        <v>238</v>
      </c>
      <c r="D202" s="121">
        <v>2.58</v>
      </c>
      <c r="E202" s="121">
        <v>4.5999999999999996</v>
      </c>
      <c r="F202" s="121">
        <v>91.67</v>
      </c>
      <c r="G202" s="121">
        <v>0.12</v>
      </c>
      <c r="H202" s="121">
        <v>0.1</v>
      </c>
    </row>
    <row r="203" spans="1:8" x14ac:dyDescent="0.2">
      <c r="A203" s="126" t="s">
        <v>793</v>
      </c>
      <c r="B203" s="126" t="s">
        <v>794</v>
      </c>
      <c r="C203" s="122" t="s">
        <v>238</v>
      </c>
      <c r="D203" s="121">
        <v>0.93</v>
      </c>
      <c r="E203" s="121">
        <v>4.97</v>
      </c>
      <c r="F203" s="121">
        <v>90.14</v>
      </c>
      <c r="G203" s="121">
        <v>0.9</v>
      </c>
      <c r="H203" s="121">
        <v>1.63</v>
      </c>
    </row>
    <row r="204" spans="1:8" x14ac:dyDescent="0.2">
      <c r="A204" s="126" t="s">
        <v>795</v>
      </c>
      <c r="B204" s="126" t="s">
        <v>796</v>
      </c>
      <c r="C204" s="122" t="s">
        <v>238</v>
      </c>
      <c r="D204" s="121">
        <v>2.69</v>
      </c>
      <c r="E204" s="121">
        <v>11.98</v>
      </c>
      <c r="F204" s="121">
        <v>83.27</v>
      </c>
      <c r="G204" s="121">
        <v>0.66</v>
      </c>
      <c r="H204" s="121">
        <v>0.76</v>
      </c>
    </row>
    <row r="205" spans="1:8" x14ac:dyDescent="0.2">
      <c r="A205" s="126" t="s">
        <v>797</v>
      </c>
      <c r="B205" s="126" t="s">
        <v>798</v>
      </c>
      <c r="C205" s="122" t="s">
        <v>238</v>
      </c>
      <c r="D205" s="121">
        <v>1.61</v>
      </c>
      <c r="E205" s="121">
        <v>4.6399999999999997</v>
      </c>
      <c r="F205" s="121">
        <v>91.3</v>
      </c>
      <c r="G205" s="121">
        <v>0.5</v>
      </c>
      <c r="H205" s="121">
        <v>1.02</v>
      </c>
    </row>
    <row r="206" spans="1:8" x14ac:dyDescent="0.2">
      <c r="A206" s="126" t="s">
        <v>799</v>
      </c>
      <c r="B206" s="126" t="s">
        <v>800</v>
      </c>
      <c r="C206" s="122" t="s">
        <v>238</v>
      </c>
      <c r="D206" s="121">
        <v>1.04</v>
      </c>
      <c r="E206" s="121">
        <v>5.85</v>
      </c>
      <c r="F206" s="121">
        <v>91.07</v>
      </c>
      <c r="G206" s="121">
        <v>0.48</v>
      </c>
      <c r="H206" s="121">
        <v>0.68</v>
      </c>
    </row>
    <row r="207" spans="1:8" x14ac:dyDescent="0.2">
      <c r="A207" s="126" t="s">
        <v>805</v>
      </c>
      <c r="B207" s="126" t="s">
        <v>806</v>
      </c>
      <c r="C207" s="122" t="s">
        <v>238</v>
      </c>
      <c r="D207" s="121">
        <v>1.06</v>
      </c>
      <c r="E207" s="121">
        <v>4.79</v>
      </c>
      <c r="F207" s="121">
        <v>93.57</v>
      </c>
      <c r="G207" s="123" t="s">
        <v>1118</v>
      </c>
      <c r="H207" s="121">
        <v>0.22</v>
      </c>
    </row>
    <row r="208" spans="1:8" x14ac:dyDescent="0.2">
      <c r="A208" s="126" t="s">
        <v>807</v>
      </c>
      <c r="B208" s="126" t="s">
        <v>808</v>
      </c>
      <c r="C208" s="122" t="s">
        <v>238</v>
      </c>
      <c r="D208" s="121">
        <v>1.47</v>
      </c>
      <c r="E208" s="121">
        <v>11.19</v>
      </c>
      <c r="F208" s="121">
        <v>86.04</v>
      </c>
      <c r="G208" s="121">
        <v>0.05</v>
      </c>
      <c r="H208" s="121">
        <v>0.89</v>
      </c>
    </row>
    <row r="209" spans="1:8" x14ac:dyDescent="0.2">
      <c r="A209" s="126" t="s">
        <v>809</v>
      </c>
      <c r="B209" s="126" t="s">
        <v>810</v>
      </c>
      <c r="C209" s="122" t="s">
        <v>238</v>
      </c>
      <c r="D209" s="121">
        <v>6.41</v>
      </c>
      <c r="E209" s="121">
        <v>12.88</v>
      </c>
      <c r="F209" s="121">
        <v>79.290000000000006</v>
      </c>
      <c r="G209" s="121">
        <v>0.15</v>
      </c>
      <c r="H209" s="121">
        <v>0.84</v>
      </c>
    </row>
    <row r="210" spans="1:8" x14ac:dyDescent="0.2">
      <c r="A210" s="126" t="s">
        <v>811</v>
      </c>
      <c r="B210" s="126" t="s">
        <v>812</v>
      </c>
      <c r="C210" s="122" t="s">
        <v>238</v>
      </c>
      <c r="D210" s="121">
        <v>1.17</v>
      </c>
      <c r="E210" s="121">
        <v>3.59</v>
      </c>
      <c r="F210" s="121">
        <v>93.57</v>
      </c>
      <c r="G210" s="121">
        <v>0.28999999999999998</v>
      </c>
      <c r="H210" s="121">
        <v>0.63</v>
      </c>
    </row>
    <row r="211" spans="1:8" x14ac:dyDescent="0.2">
      <c r="A211" s="126" t="s">
        <v>813</v>
      </c>
      <c r="B211" s="126" t="s">
        <v>814</v>
      </c>
      <c r="C211" s="122" t="s">
        <v>238</v>
      </c>
      <c r="D211" s="121">
        <v>0.27</v>
      </c>
      <c r="E211" s="121">
        <v>7.54</v>
      </c>
      <c r="F211" s="121">
        <v>91.33</v>
      </c>
      <c r="G211" s="121">
        <v>0.05</v>
      </c>
      <c r="H211" s="121">
        <v>0.31</v>
      </c>
    </row>
    <row r="212" spans="1:8" x14ac:dyDescent="0.2">
      <c r="A212" s="126" t="s">
        <v>815</v>
      </c>
      <c r="B212" s="126" t="s">
        <v>816</v>
      </c>
      <c r="C212" s="122" t="s">
        <v>238</v>
      </c>
      <c r="D212" s="121">
        <v>0.81</v>
      </c>
      <c r="E212" s="121">
        <v>7.58</v>
      </c>
      <c r="F212" s="121">
        <v>89.84</v>
      </c>
      <c r="G212" s="121">
        <v>0.28999999999999998</v>
      </c>
      <c r="H212" s="121">
        <v>0.77</v>
      </c>
    </row>
    <row r="213" spans="1:8" x14ac:dyDescent="0.2">
      <c r="A213" s="126" t="s">
        <v>817</v>
      </c>
      <c r="B213" s="126" t="s">
        <v>818</v>
      </c>
      <c r="C213" s="122" t="s">
        <v>238</v>
      </c>
      <c r="D213" s="121">
        <v>1.07</v>
      </c>
      <c r="E213" s="121">
        <v>3.65</v>
      </c>
      <c r="F213" s="121">
        <v>93.64</v>
      </c>
      <c r="G213" s="121">
        <v>0.15</v>
      </c>
      <c r="H213" s="121">
        <v>0.68</v>
      </c>
    </row>
    <row r="214" spans="1:8" x14ac:dyDescent="0.2">
      <c r="A214" s="126" t="s">
        <v>819</v>
      </c>
      <c r="B214" s="126" t="s">
        <v>820</v>
      </c>
      <c r="C214" s="122" t="s">
        <v>238</v>
      </c>
      <c r="D214" s="121">
        <v>3.92</v>
      </c>
      <c r="E214" s="121">
        <v>14.76</v>
      </c>
      <c r="F214" s="121">
        <v>79.92</v>
      </c>
      <c r="G214" s="121">
        <v>0.04</v>
      </c>
      <c r="H214" s="121">
        <v>0.99</v>
      </c>
    </row>
    <row r="215" spans="1:8" x14ac:dyDescent="0.2">
      <c r="A215" s="126" t="s">
        <v>1081</v>
      </c>
      <c r="B215" s="126" t="s">
        <v>1082</v>
      </c>
      <c r="C215" s="122" t="s">
        <v>238</v>
      </c>
      <c r="D215" s="121">
        <v>0.79</v>
      </c>
      <c r="E215" s="121">
        <v>8.4600000000000009</v>
      </c>
      <c r="F215" s="121">
        <v>89.93</v>
      </c>
      <c r="G215" s="121">
        <v>0.1</v>
      </c>
      <c r="H215" s="121">
        <v>0.21</v>
      </c>
    </row>
    <row r="216" spans="1:8" x14ac:dyDescent="0.2">
      <c r="A216" s="126" t="s">
        <v>821</v>
      </c>
      <c r="B216" s="126" t="s">
        <v>822</v>
      </c>
      <c r="C216" s="122" t="s">
        <v>238</v>
      </c>
      <c r="D216" s="121">
        <v>2.2200000000000002</v>
      </c>
      <c r="E216" s="121">
        <v>7.98</v>
      </c>
      <c r="F216" s="121">
        <v>86.24</v>
      </c>
      <c r="G216" s="121">
        <v>1.76</v>
      </c>
      <c r="H216" s="121">
        <v>0.67</v>
      </c>
    </row>
    <row r="217" spans="1:8" x14ac:dyDescent="0.2">
      <c r="A217" s="126" t="s">
        <v>823</v>
      </c>
      <c r="B217" s="126" t="s">
        <v>824</v>
      </c>
      <c r="C217" s="122" t="s">
        <v>238</v>
      </c>
      <c r="D217" s="121">
        <v>0.82</v>
      </c>
      <c r="E217" s="121">
        <v>8.52</v>
      </c>
      <c r="F217" s="121">
        <v>90.18</v>
      </c>
      <c r="G217" s="121" t="s">
        <v>1118</v>
      </c>
      <c r="H217" s="121">
        <v>7.0000000000000007E-2</v>
      </c>
    </row>
    <row r="218" spans="1:8" x14ac:dyDescent="0.2">
      <c r="A218" s="126" t="s">
        <v>825</v>
      </c>
      <c r="B218" s="126" t="s">
        <v>826</v>
      </c>
      <c r="C218" s="122" t="s">
        <v>238</v>
      </c>
      <c r="D218" s="121">
        <v>1.94</v>
      </c>
      <c r="E218" s="121">
        <v>18.399999999999999</v>
      </c>
      <c r="F218" s="121">
        <v>78.260000000000005</v>
      </c>
      <c r="G218" s="121">
        <v>7.0000000000000007E-2</v>
      </c>
      <c r="H218" s="121">
        <v>0.91</v>
      </c>
    </row>
    <row r="219" spans="1:8" x14ac:dyDescent="0.2">
      <c r="A219" s="126" t="s">
        <v>827</v>
      </c>
      <c r="B219" s="126" t="s">
        <v>828</v>
      </c>
      <c r="C219" s="122" t="s">
        <v>238</v>
      </c>
      <c r="D219" s="121">
        <v>2.76</v>
      </c>
      <c r="E219" s="121">
        <v>11.65</v>
      </c>
      <c r="F219" s="121">
        <v>83.95</v>
      </c>
      <c r="G219" s="121">
        <v>0.14000000000000001</v>
      </c>
      <c r="H219" s="121">
        <v>1.02</v>
      </c>
    </row>
    <row r="220" spans="1:8" x14ac:dyDescent="0.2">
      <c r="A220" s="126" t="s">
        <v>829</v>
      </c>
      <c r="B220" s="126" t="s">
        <v>830</v>
      </c>
      <c r="C220" s="122" t="s">
        <v>238</v>
      </c>
      <c r="D220" s="121">
        <v>4.57</v>
      </c>
      <c r="E220" s="121">
        <v>10.72</v>
      </c>
      <c r="F220" s="121">
        <v>83.21</v>
      </c>
      <c r="G220" s="123" t="s">
        <v>1118</v>
      </c>
      <c r="H220" s="121">
        <v>1.05</v>
      </c>
    </row>
    <row r="221" spans="1:8" x14ac:dyDescent="0.2">
      <c r="A221" s="126" t="s">
        <v>831</v>
      </c>
      <c r="B221" s="126" t="s">
        <v>832</v>
      </c>
      <c r="C221" s="122" t="s">
        <v>238</v>
      </c>
      <c r="D221" s="121">
        <v>3.13</v>
      </c>
      <c r="E221" s="121">
        <v>9.4499999999999993</v>
      </c>
      <c r="F221" s="121">
        <v>82.56</v>
      </c>
      <c r="G221" s="121">
        <v>1.61</v>
      </c>
      <c r="H221" s="121">
        <v>2.3199999999999998</v>
      </c>
    </row>
    <row r="222" spans="1:8" x14ac:dyDescent="0.2">
      <c r="A222" s="126" t="s">
        <v>833</v>
      </c>
      <c r="B222" s="126" t="s">
        <v>834</v>
      </c>
      <c r="C222" s="122" t="s">
        <v>238</v>
      </c>
      <c r="D222" s="121">
        <v>2.4900000000000002</v>
      </c>
      <c r="E222" s="121">
        <v>10.83</v>
      </c>
      <c r="F222" s="121">
        <v>85.08</v>
      </c>
      <c r="G222" s="121">
        <v>0.31</v>
      </c>
      <c r="H222" s="121">
        <v>0.78</v>
      </c>
    </row>
    <row r="223" spans="1:8" x14ac:dyDescent="0.2">
      <c r="A223" s="126" t="s">
        <v>835</v>
      </c>
      <c r="B223" s="126" t="s">
        <v>836</v>
      </c>
      <c r="C223" s="122" t="s">
        <v>238</v>
      </c>
      <c r="D223" s="121">
        <v>3.37</v>
      </c>
      <c r="E223" s="121">
        <v>18.04</v>
      </c>
      <c r="F223" s="121">
        <v>76.81</v>
      </c>
      <c r="G223" s="121">
        <v>0.2</v>
      </c>
      <c r="H223" s="121">
        <v>1.1000000000000001</v>
      </c>
    </row>
    <row r="224" spans="1:8" x14ac:dyDescent="0.2">
      <c r="A224" s="126" t="s">
        <v>837</v>
      </c>
      <c r="B224" s="126" t="s">
        <v>838</v>
      </c>
      <c r="C224" s="122" t="s">
        <v>238</v>
      </c>
      <c r="D224" s="121">
        <v>6.14</v>
      </c>
      <c r="E224" s="121">
        <v>15.4</v>
      </c>
      <c r="F224" s="121">
        <v>77.39</v>
      </c>
      <c r="G224" s="121">
        <v>0.06</v>
      </c>
      <c r="H224" s="121">
        <v>0.61</v>
      </c>
    </row>
    <row r="225" spans="1:8" x14ac:dyDescent="0.2">
      <c r="A225" s="126" t="s">
        <v>839</v>
      </c>
      <c r="B225" s="126" t="s">
        <v>840</v>
      </c>
      <c r="C225" s="122" t="s">
        <v>238</v>
      </c>
      <c r="D225" s="121">
        <v>1.53</v>
      </c>
      <c r="E225" s="121">
        <v>12.57</v>
      </c>
      <c r="F225" s="121">
        <v>84.75</v>
      </c>
      <c r="G225" s="121">
        <v>0.2</v>
      </c>
      <c r="H225" s="121">
        <v>0.56000000000000005</v>
      </c>
    </row>
    <row r="226" spans="1:8" x14ac:dyDescent="0.2">
      <c r="A226" s="126" t="s">
        <v>643</v>
      </c>
      <c r="B226" s="126" t="s">
        <v>644</v>
      </c>
      <c r="C226" s="122" t="s">
        <v>238</v>
      </c>
      <c r="D226" s="121">
        <v>0.98</v>
      </c>
      <c r="E226" s="121">
        <v>10.47</v>
      </c>
      <c r="F226" s="121">
        <v>82.13</v>
      </c>
      <c r="G226" s="121">
        <v>2.5299999999999998</v>
      </c>
      <c r="H226" s="121">
        <v>1.83</v>
      </c>
    </row>
    <row r="227" spans="1:8" x14ac:dyDescent="0.2">
      <c r="A227" s="126" t="s">
        <v>841</v>
      </c>
      <c r="B227" s="126" t="s">
        <v>842</v>
      </c>
      <c r="C227" s="122" t="s">
        <v>238</v>
      </c>
      <c r="D227" s="121">
        <v>11.27</v>
      </c>
      <c r="E227" s="121">
        <v>18.739999999999998</v>
      </c>
      <c r="F227" s="121">
        <v>68.290000000000006</v>
      </c>
      <c r="G227" s="121">
        <v>0.22</v>
      </c>
      <c r="H227" s="121">
        <v>1.04</v>
      </c>
    </row>
    <row r="228" spans="1:8" x14ac:dyDescent="0.2">
      <c r="A228" s="126" t="s">
        <v>843</v>
      </c>
      <c r="B228" s="126" t="s">
        <v>844</v>
      </c>
      <c r="C228" s="122" t="s">
        <v>238</v>
      </c>
      <c r="D228" s="121">
        <v>1.64</v>
      </c>
      <c r="E228" s="121">
        <v>7.7</v>
      </c>
      <c r="F228" s="121">
        <v>89.7</v>
      </c>
      <c r="G228" s="121">
        <v>0.14000000000000001</v>
      </c>
      <c r="H228" s="121">
        <v>0.22</v>
      </c>
    </row>
    <row r="229" spans="1:8" x14ac:dyDescent="0.2">
      <c r="A229" s="126" t="s">
        <v>847</v>
      </c>
      <c r="B229" s="126" t="s">
        <v>848</v>
      </c>
      <c r="C229" s="122" t="s">
        <v>238</v>
      </c>
      <c r="D229" s="121">
        <v>2.41</v>
      </c>
      <c r="E229" s="121">
        <v>13.26</v>
      </c>
      <c r="F229" s="121">
        <v>80.81</v>
      </c>
      <c r="G229" s="121">
        <v>1.45</v>
      </c>
      <c r="H229" s="121">
        <v>1.27</v>
      </c>
    </row>
    <row r="230" spans="1:8" x14ac:dyDescent="0.2">
      <c r="A230" s="126" t="s">
        <v>849</v>
      </c>
      <c r="B230" s="126" t="s">
        <v>850</v>
      </c>
      <c r="C230" s="122" t="s">
        <v>238</v>
      </c>
      <c r="D230" s="121">
        <v>2.5099999999999998</v>
      </c>
      <c r="E230" s="121">
        <v>12.41</v>
      </c>
      <c r="F230" s="121">
        <v>83.81</v>
      </c>
      <c r="G230" s="121">
        <v>0.06</v>
      </c>
      <c r="H230" s="121">
        <v>0.55000000000000004</v>
      </c>
    </row>
    <row r="231" spans="1:8" x14ac:dyDescent="0.2">
      <c r="A231" s="126" t="s">
        <v>851</v>
      </c>
      <c r="B231" s="126" t="s">
        <v>852</v>
      </c>
      <c r="C231" s="122" t="s">
        <v>238</v>
      </c>
      <c r="D231" s="121">
        <v>1.1599999999999999</v>
      </c>
      <c r="E231" s="121">
        <v>12.43</v>
      </c>
      <c r="F231" s="121">
        <v>83.24</v>
      </c>
      <c r="G231" s="121">
        <v>0.78</v>
      </c>
      <c r="H231" s="121">
        <v>1.6</v>
      </c>
    </row>
    <row r="232" spans="1:8" x14ac:dyDescent="0.2">
      <c r="A232" s="126" t="s">
        <v>853</v>
      </c>
      <c r="B232" s="126" t="s">
        <v>854</v>
      </c>
      <c r="C232" s="122" t="s">
        <v>238</v>
      </c>
      <c r="D232" s="121">
        <v>4.26</v>
      </c>
      <c r="E232" s="121">
        <v>11.02</v>
      </c>
      <c r="F232" s="121">
        <v>84.14</v>
      </c>
      <c r="G232" s="121">
        <v>0.08</v>
      </c>
      <c r="H232" s="121">
        <v>0.23</v>
      </c>
    </row>
    <row r="233" spans="1:8" x14ac:dyDescent="0.2">
      <c r="A233" s="126" t="s">
        <v>855</v>
      </c>
      <c r="B233" s="126" t="s">
        <v>856</v>
      </c>
      <c r="C233" s="122" t="s">
        <v>238</v>
      </c>
      <c r="D233" s="121">
        <v>1.94</v>
      </c>
      <c r="E233" s="121">
        <v>11.5</v>
      </c>
      <c r="F233" s="121">
        <v>80.52</v>
      </c>
      <c r="G233" s="121">
        <v>3.1</v>
      </c>
      <c r="H233" s="121">
        <v>1.75</v>
      </c>
    </row>
    <row r="234" spans="1:8" x14ac:dyDescent="0.2">
      <c r="A234" s="126" t="s">
        <v>857</v>
      </c>
      <c r="B234" s="126" t="s">
        <v>858</v>
      </c>
      <c r="C234" s="122" t="s">
        <v>238</v>
      </c>
      <c r="D234" s="121">
        <v>3.14</v>
      </c>
      <c r="E234" s="121">
        <v>19.940000000000001</v>
      </c>
      <c r="F234" s="121">
        <v>76.06</v>
      </c>
      <c r="G234" s="121">
        <v>0.03</v>
      </c>
      <c r="H234" s="121">
        <v>0.25</v>
      </c>
    </row>
    <row r="235" spans="1:8" x14ac:dyDescent="0.2">
      <c r="A235" s="126" t="s">
        <v>861</v>
      </c>
      <c r="B235" s="126" t="s">
        <v>862</v>
      </c>
      <c r="C235" s="122" t="s">
        <v>238</v>
      </c>
      <c r="D235" s="121">
        <v>1.71</v>
      </c>
      <c r="E235" s="121">
        <v>7.07</v>
      </c>
      <c r="F235" s="121">
        <v>90.27</v>
      </c>
      <c r="G235" s="121">
        <v>0.22</v>
      </c>
      <c r="H235" s="121">
        <v>0.35</v>
      </c>
    </row>
    <row r="236" spans="1:8" x14ac:dyDescent="0.2">
      <c r="A236" s="126" t="s">
        <v>863</v>
      </c>
      <c r="B236" s="126" t="s">
        <v>864</v>
      </c>
      <c r="C236" s="122" t="s">
        <v>238</v>
      </c>
      <c r="D236" s="121">
        <v>3.02</v>
      </c>
      <c r="E236" s="121">
        <v>12.24</v>
      </c>
      <c r="F236" s="121">
        <v>83.21</v>
      </c>
      <c r="G236" s="121">
        <v>0.09</v>
      </c>
      <c r="H236" s="121">
        <v>1.03</v>
      </c>
    </row>
    <row r="237" spans="1:8" x14ac:dyDescent="0.2">
      <c r="A237" s="126" t="s">
        <v>865</v>
      </c>
      <c r="B237" s="126" t="s">
        <v>866</v>
      </c>
      <c r="C237" s="122" t="s">
        <v>238</v>
      </c>
      <c r="D237" s="121">
        <v>1.83</v>
      </c>
      <c r="E237" s="121">
        <v>10.95</v>
      </c>
      <c r="F237" s="121">
        <v>85.44</v>
      </c>
      <c r="G237" s="121">
        <v>0.47</v>
      </c>
      <c r="H237" s="121">
        <v>0.8</v>
      </c>
    </row>
    <row r="238" spans="1:8" x14ac:dyDescent="0.2">
      <c r="A238" s="126" t="s">
        <v>867</v>
      </c>
      <c r="B238" s="126" t="s">
        <v>868</v>
      </c>
      <c r="C238" s="122" t="s">
        <v>238</v>
      </c>
      <c r="D238" s="121">
        <v>3.69</v>
      </c>
      <c r="E238" s="121">
        <v>10.130000000000001</v>
      </c>
      <c r="F238" s="121">
        <v>84.5</v>
      </c>
      <c r="G238" s="121">
        <v>0.49</v>
      </c>
      <c r="H238" s="121">
        <v>0.7</v>
      </c>
    </row>
    <row r="239" spans="1:8" x14ac:dyDescent="0.2">
      <c r="A239" s="126" t="s">
        <v>869</v>
      </c>
      <c r="B239" s="126" t="s">
        <v>870</v>
      </c>
      <c r="C239" s="122" t="s">
        <v>238</v>
      </c>
      <c r="D239" s="121">
        <v>5.87</v>
      </c>
      <c r="E239" s="121">
        <v>9.9700000000000006</v>
      </c>
      <c r="F239" s="121">
        <v>83.53</v>
      </c>
      <c r="G239" s="121">
        <v>0.03</v>
      </c>
      <c r="H239" s="121">
        <v>0.1</v>
      </c>
    </row>
    <row r="240" spans="1:8" x14ac:dyDescent="0.2">
      <c r="A240" s="126" t="s">
        <v>871</v>
      </c>
      <c r="B240" s="126" t="s">
        <v>872</v>
      </c>
      <c r="C240" s="122" t="s">
        <v>238</v>
      </c>
      <c r="D240" s="121">
        <v>2.7</v>
      </c>
      <c r="E240" s="121">
        <v>10.24</v>
      </c>
      <c r="F240" s="121">
        <v>85.96</v>
      </c>
      <c r="G240" s="121">
        <v>0.13</v>
      </c>
      <c r="H240" s="121">
        <v>0.37</v>
      </c>
    </row>
    <row r="241" spans="1:8" x14ac:dyDescent="0.2">
      <c r="A241" s="126" t="s">
        <v>873</v>
      </c>
      <c r="B241" s="126" t="s">
        <v>874</v>
      </c>
      <c r="C241" s="122" t="s">
        <v>238</v>
      </c>
      <c r="D241" s="121">
        <v>1.07</v>
      </c>
      <c r="E241" s="121">
        <v>8.51</v>
      </c>
      <c r="F241" s="121">
        <v>89.57</v>
      </c>
      <c r="G241" s="121">
        <v>0.16</v>
      </c>
      <c r="H241" s="121">
        <v>0.36</v>
      </c>
    </row>
    <row r="242" spans="1:8" x14ac:dyDescent="0.2">
      <c r="A242" s="126" t="s">
        <v>875</v>
      </c>
      <c r="B242" s="126" t="s">
        <v>876</v>
      </c>
      <c r="C242" s="122" t="s">
        <v>238</v>
      </c>
      <c r="D242" s="121">
        <v>5.86</v>
      </c>
      <c r="E242" s="121">
        <v>28.73</v>
      </c>
      <c r="F242" s="121">
        <v>64.290000000000006</v>
      </c>
      <c r="G242" s="121">
        <v>0.02</v>
      </c>
      <c r="H242" s="121">
        <v>0.76</v>
      </c>
    </row>
    <row r="243" spans="1:8" x14ac:dyDescent="0.2">
      <c r="A243" s="126" t="s">
        <v>877</v>
      </c>
      <c r="B243" s="126" t="s">
        <v>878</v>
      </c>
      <c r="C243" s="122" t="s">
        <v>238</v>
      </c>
      <c r="D243" s="121">
        <v>3.62</v>
      </c>
      <c r="E243" s="121">
        <v>4.3899999999999997</v>
      </c>
      <c r="F243" s="121">
        <v>91.28</v>
      </c>
      <c r="G243" s="121">
        <v>0.14000000000000001</v>
      </c>
      <c r="H243" s="121">
        <v>0.09</v>
      </c>
    </row>
    <row r="244" spans="1:8" x14ac:dyDescent="0.2">
      <c r="A244" s="126" t="s">
        <v>879</v>
      </c>
      <c r="B244" s="126" t="s">
        <v>880</v>
      </c>
      <c r="C244" s="122" t="s">
        <v>238</v>
      </c>
      <c r="D244" s="121">
        <v>2.5499999999999998</v>
      </c>
      <c r="E244" s="121">
        <v>5.88</v>
      </c>
      <c r="F244" s="121">
        <v>90.77</v>
      </c>
      <c r="G244" s="121">
        <v>0.17</v>
      </c>
      <c r="H244" s="121">
        <v>0.23</v>
      </c>
    </row>
    <row r="245" spans="1:8" x14ac:dyDescent="0.2">
      <c r="A245" s="126" t="s">
        <v>881</v>
      </c>
      <c r="B245" s="126" t="s">
        <v>882</v>
      </c>
      <c r="C245" s="122" t="s">
        <v>238</v>
      </c>
      <c r="D245" s="121">
        <v>6.43</v>
      </c>
      <c r="E245" s="121">
        <v>34.729999999999997</v>
      </c>
      <c r="F245" s="121">
        <v>57.47</v>
      </c>
      <c r="G245" s="121">
        <v>0.05</v>
      </c>
      <c r="H245" s="121">
        <v>1.0900000000000001</v>
      </c>
    </row>
    <row r="246" spans="1:8" x14ac:dyDescent="0.2">
      <c r="A246" s="126" t="s">
        <v>883</v>
      </c>
      <c r="B246" s="126" t="s">
        <v>884</v>
      </c>
      <c r="C246" s="122" t="s">
        <v>238</v>
      </c>
      <c r="D246" s="121">
        <v>2.93</v>
      </c>
      <c r="E246" s="121">
        <v>11</v>
      </c>
      <c r="F246" s="121">
        <v>85.2</v>
      </c>
      <c r="G246" s="121">
        <v>0.12</v>
      </c>
      <c r="H246" s="121">
        <v>0.28000000000000003</v>
      </c>
    </row>
    <row r="247" spans="1:8" x14ac:dyDescent="0.2">
      <c r="A247" s="126" t="s">
        <v>885</v>
      </c>
      <c r="B247" s="126" t="s">
        <v>886</v>
      </c>
      <c r="C247" s="122" t="s">
        <v>238</v>
      </c>
      <c r="D247" s="121">
        <v>1.83</v>
      </c>
      <c r="E247" s="121">
        <v>7.33</v>
      </c>
      <c r="F247" s="121">
        <v>90.28</v>
      </c>
      <c r="G247" s="121">
        <v>0.05</v>
      </c>
      <c r="H247" s="121">
        <v>0.11</v>
      </c>
    </row>
    <row r="248" spans="1:8" x14ac:dyDescent="0.2">
      <c r="A248" s="126" t="s">
        <v>887</v>
      </c>
      <c r="B248" s="126" t="s">
        <v>888</v>
      </c>
      <c r="C248" s="122" t="s">
        <v>238</v>
      </c>
      <c r="D248" s="121">
        <v>3.98</v>
      </c>
      <c r="E248" s="121">
        <v>14.76</v>
      </c>
      <c r="F248" s="121">
        <v>80.599999999999994</v>
      </c>
      <c r="G248" s="121">
        <v>0.08</v>
      </c>
      <c r="H248" s="121">
        <v>0.2</v>
      </c>
    </row>
    <row r="249" spans="1:8" x14ac:dyDescent="0.2">
      <c r="A249" s="126" t="s">
        <v>889</v>
      </c>
      <c r="B249" s="126" t="s">
        <v>890</v>
      </c>
      <c r="C249" s="122" t="s">
        <v>238</v>
      </c>
      <c r="D249" s="121">
        <v>1.46</v>
      </c>
      <c r="E249" s="121">
        <v>6.88</v>
      </c>
      <c r="F249" s="121">
        <v>90.62</v>
      </c>
      <c r="G249" s="121">
        <v>0.15</v>
      </c>
      <c r="H249" s="121">
        <v>0.34</v>
      </c>
    </row>
    <row r="250" spans="1:8" x14ac:dyDescent="0.2">
      <c r="A250" s="126" t="s">
        <v>891</v>
      </c>
      <c r="B250" s="126" t="s">
        <v>892</v>
      </c>
      <c r="C250" s="122" t="s">
        <v>238</v>
      </c>
      <c r="D250" s="121">
        <v>1.31</v>
      </c>
      <c r="E250" s="121">
        <v>3.15</v>
      </c>
      <c r="F250" s="121">
        <v>94.71</v>
      </c>
      <c r="G250" s="121">
        <v>0.12</v>
      </c>
      <c r="H250" s="121">
        <v>0.2</v>
      </c>
    </row>
    <row r="251" spans="1:8" x14ac:dyDescent="0.2">
      <c r="A251" s="126" t="s">
        <v>893</v>
      </c>
      <c r="B251" s="126" t="s">
        <v>894</v>
      </c>
      <c r="C251" s="122" t="s">
        <v>238</v>
      </c>
      <c r="D251" s="121">
        <v>3.96</v>
      </c>
      <c r="E251" s="121">
        <v>17.649999999999999</v>
      </c>
      <c r="F251" s="121">
        <v>77.650000000000006</v>
      </c>
      <c r="G251" s="121">
        <v>0.01</v>
      </c>
      <c r="H251" s="121">
        <v>0.19</v>
      </c>
    </row>
    <row r="252" spans="1:8" x14ac:dyDescent="0.2">
      <c r="A252" s="126" t="s">
        <v>895</v>
      </c>
      <c r="B252" s="126" t="s">
        <v>896</v>
      </c>
      <c r="C252" s="122" t="s">
        <v>238</v>
      </c>
      <c r="D252" s="121">
        <v>2.97</v>
      </c>
      <c r="E252" s="121">
        <v>3.64</v>
      </c>
      <c r="F252" s="121">
        <v>92.38</v>
      </c>
      <c r="G252" s="121">
        <v>0.09</v>
      </c>
      <c r="H252" s="121">
        <v>0.37</v>
      </c>
    </row>
    <row r="253" spans="1:8" x14ac:dyDescent="0.2">
      <c r="A253" s="126" t="s">
        <v>897</v>
      </c>
      <c r="B253" s="126" t="s">
        <v>898</v>
      </c>
      <c r="C253" s="122" t="s">
        <v>238</v>
      </c>
      <c r="D253" s="121">
        <v>2.34</v>
      </c>
      <c r="E253" s="121">
        <v>7.69</v>
      </c>
      <c r="F253" s="121">
        <v>88.6</v>
      </c>
      <c r="G253" s="121">
        <v>0.23</v>
      </c>
      <c r="H253" s="121">
        <v>0.35</v>
      </c>
    </row>
    <row r="254" spans="1:8" x14ac:dyDescent="0.2">
      <c r="A254" s="126" t="s">
        <v>899</v>
      </c>
      <c r="B254" s="126" t="s">
        <v>900</v>
      </c>
      <c r="C254" s="122" t="s">
        <v>238</v>
      </c>
      <c r="D254" s="121">
        <v>2.85</v>
      </c>
      <c r="E254" s="121">
        <v>6.81</v>
      </c>
      <c r="F254" s="121">
        <v>89.4</v>
      </c>
      <c r="G254" s="121">
        <v>0.13</v>
      </c>
      <c r="H254" s="121">
        <v>0.26</v>
      </c>
    </row>
    <row r="255" spans="1:8" x14ac:dyDescent="0.2">
      <c r="A255" s="126" t="s">
        <v>901</v>
      </c>
      <c r="B255" s="126" t="s">
        <v>902</v>
      </c>
      <c r="C255" s="122" t="s">
        <v>238</v>
      </c>
      <c r="D255" s="121">
        <v>2.83</v>
      </c>
      <c r="E255" s="121">
        <v>2.87</v>
      </c>
      <c r="F255" s="121">
        <v>91.6</v>
      </c>
      <c r="G255" s="121">
        <v>0.44</v>
      </c>
      <c r="H255" s="121">
        <v>1.29</v>
      </c>
    </row>
    <row r="256" spans="1:8" x14ac:dyDescent="0.2">
      <c r="A256" s="126" t="s">
        <v>903</v>
      </c>
      <c r="B256" s="126" t="s">
        <v>904</v>
      </c>
      <c r="C256" s="122" t="s">
        <v>238</v>
      </c>
      <c r="D256" s="121">
        <v>1.77</v>
      </c>
      <c r="E256" s="121">
        <v>4.21</v>
      </c>
      <c r="F256" s="121">
        <v>91.9</v>
      </c>
      <c r="G256" s="121">
        <v>0.64</v>
      </c>
      <c r="H256" s="121">
        <v>0.39</v>
      </c>
    </row>
    <row r="257" spans="1:8" x14ac:dyDescent="0.2">
      <c r="A257" s="126" t="s">
        <v>905</v>
      </c>
      <c r="B257" s="126" t="s">
        <v>906</v>
      </c>
      <c r="C257" s="122" t="s">
        <v>238</v>
      </c>
      <c r="D257" s="121">
        <v>2.06</v>
      </c>
      <c r="E257" s="121">
        <v>3.74</v>
      </c>
      <c r="F257" s="121">
        <v>92.63</v>
      </c>
      <c r="G257" s="121">
        <v>0.49</v>
      </c>
      <c r="H257" s="121">
        <v>0.3</v>
      </c>
    </row>
    <row r="258" spans="1:8" x14ac:dyDescent="0.2">
      <c r="A258" s="126" t="s">
        <v>907</v>
      </c>
      <c r="B258" s="126" t="s">
        <v>908</v>
      </c>
      <c r="C258" s="122" t="s">
        <v>238</v>
      </c>
      <c r="D258" s="121">
        <v>6.71</v>
      </c>
      <c r="E258" s="121">
        <v>13.33</v>
      </c>
      <c r="F258" s="121">
        <v>79.010000000000005</v>
      </c>
      <c r="G258" s="121">
        <v>0.11</v>
      </c>
      <c r="H258" s="121">
        <v>0.35</v>
      </c>
    </row>
    <row r="259" spans="1:8" x14ac:dyDescent="0.2">
      <c r="A259" s="126" t="s">
        <v>909</v>
      </c>
      <c r="B259" s="126" t="s">
        <v>910</v>
      </c>
      <c r="C259" s="122" t="s">
        <v>238</v>
      </c>
      <c r="D259" s="121">
        <v>5.74</v>
      </c>
      <c r="E259" s="121">
        <v>13.49</v>
      </c>
      <c r="F259" s="121">
        <v>80.28</v>
      </c>
      <c r="G259" s="121">
        <v>0.05</v>
      </c>
      <c r="H259" s="121">
        <v>0.23</v>
      </c>
    </row>
    <row r="260" spans="1:8" x14ac:dyDescent="0.2">
      <c r="A260" s="126" t="s">
        <v>911</v>
      </c>
      <c r="B260" s="126" t="s">
        <v>912</v>
      </c>
      <c r="C260" s="122" t="s">
        <v>238</v>
      </c>
      <c r="D260" s="121">
        <v>4.1100000000000003</v>
      </c>
      <c r="E260" s="121">
        <v>6.24</v>
      </c>
      <c r="F260" s="121">
        <v>89.09</v>
      </c>
      <c r="G260" s="121">
        <v>0.01</v>
      </c>
      <c r="H260" s="121">
        <v>0.32</v>
      </c>
    </row>
    <row r="261" spans="1:8" x14ac:dyDescent="0.2">
      <c r="A261" s="126" t="s">
        <v>913</v>
      </c>
      <c r="B261" s="126" t="s">
        <v>914</v>
      </c>
      <c r="C261" s="122" t="s">
        <v>238</v>
      </c>
      <c r="D261" s="121">
        <v>2.0299999999999998</v>
      </c>
      <c r="E261" s="121">
        <v>2.29</v>
      </c>
      <c r="F261" s="121">
        <v>95.15</v>
      </c>
      <c r="G261" s="121">
        <v>0.05</v>
      </c>
      <c r="H261" s="121">
        <v>0.27</v>
      </c>
    </row>
    <row r="262" spans="1:8" x14ac:dyDescent="0.2">
      <c r="A262" s="126" t="s">
        <v>915</v>
      </c>
      <c r="B262" s="126" t="s">
        <v>916</v>
      </c>
      <c r="C262" s="122" t="s">
        <v>238</v>
      </c>
      <c r="D262" s="121">
        <v>4.17</v>
      </c>
      <c r="E262" s="121">
        <v>4.76</v>
      </c>
      <c r="F262" s="121">
        <v>90.33</v>
      </c>
      <c r="G262" s="121">
        <v>0.04</v>
      </c>
      <c r="H262" s="121">
        <v>0.37</v>
      </c>
    </row>
    <row r="263" spans="1:8" x14ac:dyDescent="0.2">
      <c r="A263" s="126" t="s">
        <v>917</v>
      </c>
      <c r="B263" s="126" t="s">
        <v>918</v>
      </c>
      <c r="C263" s="122" t="s">
        <v>238</v>
      </c>
      <c r="D263" s="121">
        <v>3.79</v>
      </c>
      <c r="E263" s="121">
        <v>19.809999999999999</v>
      </c>
      <c r="F263" s="121">
        <v>75.63</v>
      </c>
      <c r="G263" s="121">
        <v>0.02</v>
      </c>
      <c r="H263" s="121">
        <v>0.18</v>
      </c>
    </row>
    <row r="264" spans="1:8" x14ac:dyDescent="0.2">
      <c r="A264" s="126" t="s">
        <v>919</v>
      </c>
      <c r="B264" s="126" t="s">
        <v>920</v>
      </c>
      <c r="C264" s="122" t="s">
        <v>238</v>
      </c>
      <c r="D264" s="121">
        <v>2.16</v>
      </c>
      <c r="E264" s="121">
        <v>11.56</v>
      </c>
      <c r="F264" s="121">
        <v>85.53</v>
      </c>
      <c r="G264" s="121">
        <v>0.05</v>
      </c>
      <c r="H264" s="121">
        <v>0.22</v>
      </c>
    </row>
    <row r="265" spans="1:8" x14ac:dyDescent="0.2">
      <c r="A265" s="126" t="s">
        <v>921</v>
      </c>
      <c r="B265" s="126" t="s">
        <v>922</v>
      </c>
      <c r="C265" s="122" t="s">
        <v>238</v>
      </c>
      <c r="D265" s="121">
        <v>1.22</v>
      </c>
      <c r="E265" s="121">
        <v>8.4499999999999993</v>
      </c>
      <c r="F265" s="121">
        <v>89.65</v>
      </c>
      <c r="G265" s="121">
        <v>0.02</v>
      </c>
      <c r="H265" s="121">
        <v>0.11</v>
      </c>
    </row>
    <row r="266" spans="1:8" x14ac:dyDescent="0.2">
      <c r="A266" s="126" t="s">
        <v>923</v>
      </c>
      <c r="B266" s="126" t="s">
        <v>924</v>
      </c>
      <c r="C266" s="122" t="s">
        <v>238</v>
      </c>
      <c r="D266" s="121">
        <v>1.83</v>
      </c>
      <c r="E266" s="121">
        <v>10.9</v>
      </c>
      <c r="F266" s="121">
        <v>86.64</v>
      </c>
      <c r="G266" s="121">
        <v>0.01</v>
      </c>
      <c r="H266" s="121">
        <v>0.06</v>
      </c>
    </row>
    <row r="267" spans="1:8" x14ac:dyDescent="0.2">
      <c r="A267" s="126" t="s">
        <v>925</v>
      </c>
      <c r="B267" s="126" t="s">
        <v>926</v>
      </c>
      <c r="C267" s="122" t="s">
        <v>238</v>
      </c>
      <c r="D267" s="121">
        <v>3.67</v>
      </c>
      <c r="E267" s="121">
        <v>8.8699999999999992</v>
      </c>
      <c r="F267" s="121">
        <v>85.98</v>
      </c>
      <c r="G267" s="121">
        <v>0.52</v>
      </c>
      <c r="H267" s="121">
        <v>0.34</v>
      </c>
    </row>
    <row r="268" spans="1:8" x14ac:dyDescent="0.2">
      <c r="A268" s="126" t="s">
        <v>927</v>
      </c>
      <c r="B268" s="126" t="s">
        <v>928</v>
      </c>
      <c r="C268" s="122" t="s">
        <v>238</v>
      </c>
      <c r="D268" s="121">
        <v>2.2200000000000002</v>
      </c>
      <c r="E268" s="121">
        <v>9.9600000000000009</v>
      </c>
      <c r="F268" s="121">
        <v>86.89</v>
      </c>
      <c r="G268" s="121">
        <v>0.01</v>
      </c>
      <c r="H268" s="121">
        <v>0.42</v>
      </c>
    </row>
    <row r="269" spans="1:8" x14ac:dyDescent="0.2">
      <c r="A269" s="126" t="s">
        <v>929</v>
      </c>
      <c r="B269" s="126" t="s">
        <v>930</v>
      </c>
      <c r="C269" s="122" t="s">
        <v>238</v>
      </c>
      <c r="D269" s="121">
        <v>2.87</v>
      </c>
      <c r="E269" s="121">
        <v>13.44</v>
      </c>
      <c r="F269" s="121">
        <v>83.1</v>
      </c>
      <c r="G269" s="121">
        <v>0.03</v>
      </c>
      <c r="H269" s="121">
        <v>0.14000000000000001</v>
      </c>
    </row>
    <row r="270" spans="1:8" x14ac:dyDescent="0.2">
      <c r="A270" s="126" t="s">
        <v>931</v>
      </c>
      <c r="B270" s="126" t="s">
        <v>932</v>
      </c>
      <c r="C270" s="122" t="s">
        <v>238</v>
      </c>
      <c r="D270" s="121">
        <v>2</v>
      </c>
      <c r="E270" s="121">
        <v>10.220000000000001</v>
      </c>
      <c r="F270" s="121">
        <v>86.69</v>
      </c>
      <c r="G270" s="121">
        <v>0.16</v>
      </c>
      <c r="H270" s="121">
        <v>0.2</v>
      </c>
    </row>
    <row r="271" spans="1:8" x14ac:dyDescent="0.2">
      <c r="A271" s="126" t="s">
        <v>933</v>
      </c>
      <c r="B271" s="126" t="s">
        <v>934</v>
      </c>
      <c r="C271" s="122" t="s">
        <v>238</v>
      </c>
      <c r="D271" s="121">
        <v>1.61</v>
      </c>
      <c r="E271" s="121">
        <v>9.6199999999999992</v>
      </c>
      <c r="F271" s="121">
        <v>86.03</v>
      </c>
      <c r="G271" s="121">
        <v>0.43</v>
      </c>
      <c r="H271" s="121">
        <v>1.25</v>
      </c>
    </row>
    <row r="272" spans="1:8" x14ac:dyDescent="0.2">
      <c r="A272" s="126" t="s">
        <v>935</v>
      </c>
      <c r="B272" s="126" t="s">
        <v>936</v>
      </c>
      <c r="C272" s="122" t="s">
        <v>238</v>
      </c>
      <c r="D272" s="121">
        <v>1.84</v>
      </c>
      <c r="E272" s="121">
        <v>6.97</v>
      </c>
      <c r="F272" s="121">
        <v>89.64</v>
      </c>
      <c r="G272" s="121">
        <v>0.22</v>
      </c>
      <c r="H272" s="121">
        <v>0.56000000000000005</v>
      </c>
    </row>
    <row r="273" spans="1:8" x14ac:dyDescent="0.2">
      <c r="A273" s="126" t="s">
        <v>937</v>
      </c>
      <c r="B273" s="126" t="s">
        <v>938</v>
      </c>
      <c r="C273" s="122" t="s">
        <v>238</v>
      </c>
      <c r="D273" s="121">
        <v>5.08</v>
      </c>
      <c r="E273" s="121">
        <v>16.63</v>
      </c>
      <c r="F273" s="121">
        <v>77.040000000000006</v>
      </c>
      <c r="G273" s="121">
        <v>0.11</v>
      </c>
      <c r="H273" s="121">
        <v>0.45</v>
      </c>
    </row>
    <row r="274" spans="1:8" x14ac:dyDescent="0.2">
      <c r="A274" s="126" t="s">
        <v>939</v>
      </c>
      <c r="B274" s="126" t="s">
        <v>940</v>
      </c>
      <c r="C274" s="122" t="s">
        <v>238</v>
      </c>
      <c r="D274" s="121">
        <v>2.39</v>
      </c>
      <c r="E274" s="121">
        <v>6.2</v>
      </c>
      <c r="F274" s="121">
        <v>90.02</v>
      </c>
      <c r="G274" s="121">
        <v>0.19</v>
      </c>
      <c r="H274" s="121">
        <v>0.48</v>
      </c>
    </row>
    <row r="275" spans="1:8" x14ac:dyDescent="0.2">
      <c r="A275" s="126" t="s">
        <v>941</v>
      </c>
      <c r="B275" s="126" t="s">
        <v>942</v>
      </c>
      <c r="C275" s="122" t="s">
        <v>238</v>
      </c>
      <c r="D275" s="121">
        <v>4.1900000000000004</v>
      </c>
      <c r="E275" s="121">
        <v>7.69</v>
      </c>
      <c r="F275" s="121">
        <v>87.42</v>
      </c>
      <c r="G275" s="121">
        <v>0.15</v>
      </c>
      <c r="H275" s="121">
        <v>0.14000000000000001</v>
      </c>
    </row>
    <row r="276" spans="1:8" x14ac:dyDescent="0.2">
      <c r="A276" s="126" t="s">
        <v>943</v>
      </c>
      <c r="B276" s="126" t="s">
        <v>944</v>
      </c>
      <c r="C276" s="126" t="s">
        <v>505</v>
      </c>
      <c r="D276" s="121">
        <v>41.34</v>
      </c>
      <c r="E276" s="121">
        <v>35.549999999999997</v>
      </c>
      <c r="F276" s="121">
        <v>19.84</v>
      </c>
      <c r="G276" s="123" t="s">
        <v>1118</v>
      </c>
      <c r="H276" s="121">
        <v>3.05</v>
      </c>
    </row>
    <row r="277" spans="1:8" x14ac:dyDescent="0.2">
      <c r="A277" s="126" t="s">
        <v>945</v>
      </c>
      <c r="B277" s="126" t="s">
        <v>946</v>
      </c>
      <c r="C277" s="126" t="s">
        <v>505</v>
      </c>
      <c r="D277" s="121">
        <v>27.44</v>
      </c>
      <c r="E277" s="121">
        <v>11.61</v>
      </c>
      <c r="F277" s="121">
        <v>60.37</v>
      </c>
      <c r="G277" s="123" t="s">
        <v>1118</v>
      </c>
      <c r="H277" s="121">
        <v>0.16</v>
      </c>
    </row>
    <row r="278" spans="1:8" x14ac:dyDescent="0.2">
      <c r="A278" s="126" t="s">
        <v>947</v>
      </c>
      <c r="B278" s="126" t="s">
        <v>948</v>
      </c>
      <c r="C278" s="126" t="s">
        <v>505</v>
      </c>
      <c r="D278" s="121">
        <v>16.82</v>
      </c>
      <c r="E278" s="121">
        <v>13.36</v>
      </c>
      <c r="F278" s="121">
        <v>68.2</v>
      </c>
      <c r="G278" s="121">
        <v>0.01</v>
      </c>
      <c r="H278" s="121">
        <v>0.55000000000000004</v>
      </c>
    </row>
    <row r="279" spans="1:8" x14ac:dyDescent="0.2">
      <c r="A279" s="126" t="s">
        <v>949</v>
      </c>
      <c r="B279" s="126" t="s">
        <v>950</v>
      </c>
      <c r="C279" s="126" t="s">
        <v>505</v>
      </c>
      <c r="D279" s="121">
        <v>6.31</v>
      </c>
      <c r="E279" s="121">
        <v>12.09</v>
      </c>
      <c r="F279" s="121">
        <v>80.14</v>
      </c>
      <c r="G279" s="121">
        <v>0.03</v>
      </c>
      <c r="H279" s="121">
        <v>0.86</v>
      </c>
    </row>
    <row r="280" spans="1:8" x14ac:dyDescent="0.2">
      <c r="A280" s="126" t="s">
        <v>951</v>
      </c>
      <c r="B280" s="126" t="s">
        <v>952</v>
      </c>
      <c r="C280" s="126" t="s">
        <v>505</v>
      </c>
      <c r="D280" s="121">
        <v>29.29</v>
      </c>
      <c r="E280" s="121">
        <v>10.24</v>
      </c>
      <c r="F280" s="121">
        <v>59.69</v>
      </c>
      <c r="G280" s="123" t="s">
        <v>1118</v>
      </c>
      <c r="H280" s="121">
        <v>0.35</v>
      </c>
    </row>
    <row r="281" spans="1:8" x14ac:dyDescent="0.2">
      <c r="A281" s="126" t="s">
        <v>953</v>
      </c>
      <c r="B281" s="126" t="s">
        <v>954</v>
      </c>
      <c r="C281" s="126" t="s">
        <v>505</v>
      </c>
      <c r="D281" s="121">
        <v>3.99</v>
      </c>
      <c r="E281" s="121">
        <v>8.77</v>
      </c>
      <c r="F281" s="121">
        <v>86.22</v>
      </c>
      <c r="G281" s="121">
        <v>0.11</v>
      </c>
      <c r="H281" s="121">
        <v>0.42</v>
      </c>
    </row>
    <row r="282" spans="1:8" x14ac:dyDescent="0.2">
      <c r="A282" s="126" t="s">
        <v>955</v>
      </c>
      <c r="B282" s="126" t="s">
        <v>956</v>
      </c>
      <c r="C282" s="126" t="s">
        <v>505</v>
      </c>
      <c r="D282" s="121">
        <v>31.43</v>
      </c>
      <c r="E282" s="121">
        <v>8.2799999999999994</v>
      </c>
      <c r="F282" s="121">
        <v>58.57</v>
      </c>
      <c r="G282" s="121" t="s">
        <v>1118</v>
      </c>
      <c r="H282" s="121">
        <v>1.18</v>
      </c>
    </row>
    <row r="283" spans="1:8" x14ac:dyDescent="0.2">
      <c r="A283" s="126" t="s">
        <v>957</v>
      </c>
      <c r="B283" s="126" t="s">
        <v>958</v>
      </c>
      <c r="C283" s="126" t="s">
        <v>505</v>
      </c>
      <c r="D283" s="121">
        <v>10.95</v>
      </c>
      <c r="E283" s="121">
        <v>10.6</v>
      </c>
      <c r="F283" s="121">
        <v>77.38</v>
      </c>
      <c r="G283" s="121">
        <v>0.02</v>
      </c>
      <c r="H283" s="121">
        <v>0.63</v>
      </c>
    </row>
    <row r="284" spans="1:8" x14ac:dyDescent="0.2">
      <c r="A284" s="126" t="s">
        <v>959</v>
      </c>
      <c r="B284" s="126" t="s">
        <v>960</v>
      </c>
      <c r="C284" s="126" t="s">
        <v>505</v>
      </c>
      <c r="D284" s="121">
        <v>19.91</v>
      </c>
      <c r="E284" s="121">
        <v>9.85</v>
      </c>
      <c r="F284" s="121">
        <v>69.11</v>
      </c>
      <c r="G284" s="123" t="s">
        <v>1118</v>
      </c>
      <c r="H284" s="121">
        <v>0.66</v>
      </c>
    </row>
    <row r="285" spans="1:8" x14ac:dyDescent="0.2">
      <c r="A285" s="126" t="s">
        <v>961</v>
      </c>
      <c r="B285" s="126" t="s">
        <v>962</v>
      </c>
      <c r="C285" s="126" t="s">
        <v>505</v>
      </c>
      <c r="D285" s="121">
        <v>6.51</v>
      </c>
      <c r="E285" s="121">
        <v>17.13</v>
      </c>
      <c r="F285" s="121">
        <v>75.400000000000006</v>
      </c>
      <c r="G285" s="121">
        <v>0.02</v>
      </c>
      <c r="H285" s="121">
        <v>0.28000000000000003</v>
      </c>
    </row>
    <row r="286" spans="1:8" x14ac:dyDescent="0.2">
      <c r="A286" s="126" t="s">
        <v>963</v>
      </c>
      <c r="B286" s="126" t="s">
        <v>964</v>
      </c>
      <c r="C286" s="126" t="s">
        <v>505</v>
      </c>
      <c r="D286" s="121">
        <v>31.32</v>
      </c>
      <c r="E286" s="121">
        <v>7.38</v>
      </c>
      <c r="F286" s="121">
        <v>60.18</v>
      </c>
      <c r="G286" s="123" t="s">
        <v>1118</v>
      </c>
      <c r="H286" s="121">
        <v>0.75</v>
      </c>
    </row>
    <row r="287" spans="1:8" x14ac:dyDescent="0.2">
      <c r="A287" s="126" t="s">
        <v>965</v>
      </c>
      <c r="B287" s="126" t="s">
        <v>966</v>
      </c>
      <c r="C287" s="126" t="s">
        <v>505</v>
      </c>
      <c r="D287" s="121">
        <v>21.69</v>
      </c>
      <c r="E287" s="121">
        <v>10.52</v>
      </c>
      <c r="F287" s="121">
        <v>66.98</v>
      </c>
      <c r="G287" s="123" t="s">
        <v>1118</v>
      </c>
      <c r="H287" s="121">
        <v>0.41</v>
      </c>
    </row>
    <row r="288" spans="1:8" x14ac:dyDescent="0.2">
      <c r="A288" s="126" t="s">
        <v>967</v>
      </c>
      <c r="B288" s="126" t="s">
        <v>968</v>
      </c>
      <c r="C288" s="126" t="s">
        <v>505</v>
      </c>
      <c r="D288" s="121">
        <v>21.42</v>
      </c>
      <c r="E288" s="121">
        <v>6.43</v>
      </c>
      <c r="F288" s="121">
        <v>69.61</v>
      </c>
      <c r="G288" s="123" t="s">
        <v>1118</v>
      </c>
      <c r="H288" s="121">
        <v>1.0900000000000001</v>
      </c>
    </row>
    <row r="289" spans="1:8" x14ac:dyDescent="0.2">
      <c r="A289" s="126" t="s">
        <v>969</v>
      </c>
      <c r="B289" s="126" t="s">
        <v>970</v>
      </c>
      <c r="C289" s="126" t="s">
        <v>505</v>
      </c>
      <c r="D289" s="121">
        <v>17.55</v>
      </c>
      <c r="E289" s="121">
        <v>8.93</v>
      </c>
      <c r="F289" s="121">
        <v>72.25</v>
      </c>
      <c r="G289" s="123" t="s">
        <v>1118</v>
      </c>
      <c r="H289" s="121">
        <v>0.64</v>
      </c>
    </row>
    <row r="290" spans="1:8" x14ac:dyDescent="0.2">
      <c r="A290" s="126" t="s">
        <v>971</v>
      </c>
      <c r="B290" s="126" t="s">
        <v>972</v>
      </c>
      <c r="C290" s="126" t="s">
        <v>505</v>
      </c>
      <c r="D290" s="121">
        <v>11.18</v>
      </c>
      <c r="E290" s="121">
        <v>10.95</v>
      </c>
      <c r="F290" s="121">
        <v>77.209999999999994</v>
      </c>
      <c r="G290" s="123" t="s">
        <v>1118</v>
      </c>
      <c r="H290" s="121">
        <v>0.28000000000000003</v>
      </c>
    </row>
    <row r="291" spans="1:8" x14ac:dyDescent="0.2">
      <c r="A291" s="126" t="s">
        <v>973</v>
      </c>
      <c r="B291" s="126" t="s">
        <v>974</v>
      </c>
      <c r="C291" s="126" t="s">
        <v>505</v>
      </c>
      <c r="D291" s="121">
        <v>5.7</v>
      </c>
      <c r="E291" s="121">
        <v>8.75</v>
      </c>
      <c r="F291" s="121">
        <v>84.8</v>
      </c>
      <c r="G291" s="121">
        <v>0.06</v>
      </c>
      <c r="H291" s="121">
        <v>0.26</v>
      </c>
    </row>
    <row r="292" spans="1:8" x14ac:dyDescent="0.2">
      <c r="A292" s="126" t="s">
        <v>975</v>
      </c>
      <c r="B292" s="126" t="s">
        <v>976</v>
      </c>
      <c r="C292" s="126" t="s">
        <v>505</v>
      </c>
      <c r="D292" s="121">
        <v>10.71</v>
      </c>
      <c r="E292" s="121">
        <v>12.69</v>
      </c>
      <c r="F292" s="121">
        <v>75.84</v>
      </c>
      <c r="G292" s="121">
        <v>0.03</v>
      </c>
      <c r="H292" s="121">
        <v>0.33</v>
      </c>
    </row>
    <row r="293" spans="1:8" x14ac:dyDescent="0.2">
      <c r="A293" s="126" t="s">
        <v>977</v>
      </c>
      <c r="B293" s="126" t="s">
        <v>978</v>
      </c>
      <c r="C293" s="126" t="s">
        <v>505</v>
      </c>
      <c r="D293" s="121">
        <v>18.989999999999998</v>
      </c>
      <c r="E293" s="121">
        <v>15.57</v>
      </c>
      <c r="F293" s="121">
        <v>63.37</v>
      </c>
      <c r="G293" s="123" t="s">
        <v>1118</v>
      </c>
      <c r="H293" s="121">
        <v>1.1000000000000001</v>
      </c>
    </row>
    <row r="294" spans="1:8" x14ac:dyDescent="0.2">
      <c r="A294" s="126" t="s">
        <v>979</v>
      </c>
      <c r="B294" s="126" t="s">
        <v>980</v>
      </c>
      <c r="C294" s="126" t="s">
        <v>505</v>
      </c>
      <c r="D294" s="121">
        <v>22.19</v>
      </c>
      <c r="E294" s="121">
        <v>11.31</v>
      </c>
      <c r="F294" s="121">
        <v>65.62</v>
      </c>
      <c r="G294" s="123" t="s">
        <v>1118</v>
      </c>
      <c r="H294" s="121">
        <v>0.52</v>
      </c>
    </row>
    <row r="295" spans="1:8" x14ac:dyDescent="0.2">
      <c r="A295" s="126" t="s">
        <v>981</v>
      </c>
      <c r="B295" s="126" t="s">
        <v>982</v>
      </c>
      <c r="C295" s="126" t="s">
        <v>505</v>
      </c>
      <c r="D295" s="121">
        <v>20.96</v>
      </c>
      <c r="E295" s="121">
        <v>10.97</v>
      </c>
      <c r="F295" s="121">
        <v>66.150000000000006</v>
      </c>
      <c r="G295" s="121">
        <v>0.02</v>
      </c>
      <c r="H295" s="121">
        <v>1.19</v>
      </c>
    </row>
    <row r="296" spans="1:8" x14ac:dyDescent="0.2">
      <c r="A296" s="126" t="s">
        <v>983</v>
      </c>
      <c r="B296" s="126" t="s">
        <v>984</v>
      </c>
      <c r="C296" s="126" t="s">
        <v>505</v>
      </c>
      <c r="D296" s="121">
        <v>5.82</v>
      </c>
      <c r="E296" s="121">
        <v>13.7</v>
      </c>
      <c r="F296" s="121">
        <v>79.22</v>
      </c>
      <c r="G296" s="121">
        <v>0.02</v>
      </c>
      <c r="H296" s="121">
        <v>0.71</v>
      </c>
    </row>
    <row r="297" spans="1:8" x14ac:dyDescent="0.2">
      <c r="A297" s="126" t="s">
        <v>985</v>
      </c>
      <c r="B297" s="126" t="s">
        <v>986</v>
      </c>
      <c r="C297" s="126" t="s">
        <v>505</v>
      </c>
      <c r="D297" s="121">
        <v>18.3</v>
      </c>
      <c r="E297" s="121">
        <v>7.33</v>
      </c>
      <c r="F297" s="121">
        <v>73.5</v>
      </c>
      <c r="G297" s="123" t="s">
        <v>1118</v>
      </c>
      <c r="H297" s="121">
        <v>0.44</v>
      </c>
    </row>
    <row r="298" spans="1:8" x14ac:dyDescent="0.2">
      <c r="A298" s="126" t="s">
        <v>987</v>
      </c>
      <c r="B298" s="126" t="s">
        <v>988</v>
      </c>
      <c r="C298" s="126" t="s">
        <v>505</v>
      </c>
      <c r="D298" s="121">
        <v>15.87</v>
      </c>
      <c r="E298" s="121">
        <v>11.59</v>
      </c>
      <c r="F298" s="121">
        <v>71.709999999999994</v>
      </c>
      <c r="G298" s="123" t="s">
        <v>1118</v>
      </c>
      <c r="H298" s="121">
        <v>0.37</v>
      </c>
    </row>
    <row r="299" spans="1:8" x14ac:dyDescent="0.2">
      <c r="A299" s="126" t="s">
        <v>989</v>
      </c>
      <c r="B299" s="126" t="s">
        <v>990</v>
      </c>
      <c r="C299" s="126" t="s">
        <v>505</v>
      </c>
      <c r="D299" s="121">
        <v>6.25</v>
      </c>
      <c r="E299" s="121">
        <v>11.92</v>
      </c>
      <c r="F299" s="121">
        <v>80.06</v>
      </c>
      <c r="G299" s="123">
        <v>0.02</v>
      </c>
      <c r="H299" s="121">
        <v>1.1000000000000001</v>
      </c>
    </row>
    <row r="300" spans="1:8" x14ac:dyDescent="0.2">
      <c r="A300" s="126" t="s">
        <v>991</v>
      </c>
      <c r="B300" s="126" t="s">
        <v>992</v>
      </c>
      <c r="C300" s="126" t="s">
        <v>505</v>
      </c>
      <c r="D300" s="121">
        <v>32.15</v>
      </c>
      <c r="E300" s="121">
        <v>8</v>
      </c>
      <c r="F300" s="121">
        <v>59.25</v>
      </c>
      <c r="G300" s="123" t="s">
        <v>1118</v>
      </c>
      <c r="H300" s="121">
        <v>0.35</v>
      </c>
    </row>
    <row r="301" spans="1:8" x14ac:dyDescent="0.2">
      <c r="A301" s="126" t="s">
        <v>993</v>
      </c>
      <c r="B301" s="126" t="s">
        <v>994</v>
      </c>
      <c r="C301" s="126" t="s">
        <v>505</v>
      </c>
      <c r="D301" s="121">
        <v>5.74</v>
      </c>
      <c r="E301" s="121">
        <v>13.04</v>
      </c>
      <c r="F301" s="121">
        <v>80.16</v>
      </c>
      <c r="G301" s="121">
        <v>0.03</v>
      </c>
      <c r="H301" s="121">
        <v>0.59</v>
      </c>
    </row>
    <row r="302" spans="1:8" x14ac:dyDescent="0.2">
      <c r="A302" s="126" t="s">
        <v>995</v>
      </c>
      <c r="B302" s="126" t="s">
        <v>996</v>
      </c>
      <c r="C302" s="126" t="s">
        <v>505</v>
      </c>
      <c r="D302" s="121">
        <v>5.39</v>
      </c>
      <c r="E302" s="121">
        <v>9.1</v>
      </c>
      <c r="F302" s="121">
        <v>83.99</v>
      </c>
      <c r="G302" s="121">
        <v>0.02</v>
      </c>
      <c r="H302" s="121">
        <v>0.93</v>
      </c>
    </row>
    <row r="303" spans="1:8" x14ac:dyDescent="0.2">
      <c r="A303" s="126" t="s">
        <v>997</v>
      </c>
      <c r="B303" s="126" t="s">
        <v>998</v>
      </c>
      <c r="C303" s="126" t="s">
        <v>505</v>
      </c>
      <c r="D303" s="121">
        <v>29.54</v>
      </c>
      <c r="E303" s="121">
        <v>14.89</v>
      </c>
      <c r="F303" s="121">
        <v>54.25</v>
      </c>
      <c r="G303" s="123" t="s">
        <v>1118</v>
      </c>
      <c r="H303" s="121">
        <v>0.91</v>
      </c>
    </row>
    <row r="304" spans="1:8" x14ac:dyDescent="0.2">
      <c r="A304" s="126" t="s">
        <v>999</v>
      </c>
      <c r="B304" s="126" t="s">
        <v>1000</v>
      </c>
      <c r="C304" s="126" t="s">
        <v>505</v>
      </c>
      <c r="D304" s="121">
        <v>9.34</v>
      </c>
      <c r="E304" s="121">
        <v>16.97</v>
      </c>
      <c r="F304" s="121">
        <v>72.39</v>
      </c>
      <c r="G304" s="121">
        <v>0.02</v>
      </c>
      <c r="H304" s="121">
        <v>0.75</v>
      </c>
    </row>
    <row r="305" spans="1:8" x14ac:dyDescent="0.2">
      <c r="A305" s="126" t="s">
        <v>1001</v>
      </c>
      <c r="B305" s="126" t="s">
        <v>1002</v>
      </c>
      <c r="C305" s="126" t="s">
        <v>505</v>
      </c>
      <c r="D305" s="121">
        <v>43.19</v>
      </c>
      <c r="E305" s="121">
        <v>17.670000000000002</v>
      </c>
      <c r="F305" s="121">
        <v>38.409999999999997</v>
      </c>
      <c r="G305" s="123" t="s">
        <v>1118</v>
      </c>
      <c r="H305" s="121">
        <v>0.54</v>
      </c>
    </row>
    <row r="306" spans="1:8" x14ac:dyDescent="0.2">
      <c r="A306" s="126" t="s">
        <v>1003</v>
      </c>
      <c r="B306" s="126" t="s">
        <v>1004</v>
      </c>
      <c r="C306" s="126" t="s">
        <v>505</v>
      </c>
      <c r="D306" s="121">
        <v>15.29</v>
      </c>
      <c r="E306" s="121">
        <v>8.3800000000000008</v>
      </c>
      <c r="F306" s="121">
        <v>75.45</v>
      </c>
      <c r="G306" s="123" t="s">
        <v>1118</v>
      </c>
      <c r="H306" s="121">
        <v>0.28000000000000003</v>
      </c>
    </row>
    <row r="307" spans="1:8" x14ac:dyDescent="0.2">
      <c r="A307" s="126" t="s">
        <v>1005</v>
      </c>
      <c r="B307" s="126" t="s">
        <v>1006</v>
      </c>
      <c r="C307" s="126" t="s">
        <v>505</v>
      </c>
      <c r="D307" s="121">
        <v>23.87</v>
      </c>
      <c r="E307" s="121">
        <v>9.57</v>
      </c>
      <c r="F307" s="121">
        <v>65.180000000000007</v>
      </c>
      <c r="G307" s="123" t="s">
        <v>1118</v>
      </c>
      <c r="H307" s="121">
        <v>0.95</v>
      </c>
    </row>
    <row r="308" spans="1:8" x14ac:dyDescent="0.2">
      <c r="A308" s="124" t="s">
        <v>1007</v>
      </c>
      <c r="B308" s="124" t="s">
        <v>1008</v>
      </c>
      <c r="C308" s="124" t="s">
        <v>505</v>
      </c>
      <c r="D308" s="124">
        <v>33.380000000000003</v>
      </c>
      <c r="E308" s="125">
        <v>13.26</v>
      </c>
      <c r="F308" s="125">
        <v>51.01</v>
      </c>
      <c r="G308" s="125" t="s">
        <v>1118</v>
      </c>
      <c r="H308" s="125">
        <v>1.71</v>
      </c>
    </row>
  </sheetData>
  <hyperlinks>
    <hyperlink ref="A3" r:id="rId1" display="Source: Office for National Statistics (ONS) Main fuel type or method of heating used in central heating, England and Wales dataset for the financial year ending March 2024" xr:uid="{4986B83D-E3D2-438A-A453-A70AB678FA4B}"/>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09E5AB-0804-4F48-9074-61A22869C6F7}">
  <dimension ref="A1:J27"/>
  <sheetViews>
    <sheetView workbookViewId="0"/>
  </sheetViews>
  <sheetFormatPr defaultColWidth="8.25" defaultRowHeight="14.25" x14ac:dyDescent="0.2"/>
  <cols>
    <col min="1" max="1" width="34.25" customWidth="1"/>
    <col min="2" max="2" width="16.125" customWidth="1"/>
    <col min="3" max="4" width="13.625" customWidth="1"/>
    <col min="5" max="5" width="18.25" bestFit="1" customWidth="1"/>
    <col min="6" max="6" width="14.25" customWidth="1"/>
    <col min="7" max="7" width="15.625" customWidth="1"/>
    <col min="8" max="8" width="14.625" customWidth="1"/>
    <col min="9" max="9" width="13.625" customWidth="1"/>
    <col min="10" max="17" width="10.125" bestFit="1" customWidth="1"/>
    <col min="18" max="18" width="9.25" customWidth="1"/>
    <col min="19" max="19" width="8.25" customWidth="1"/>
  </cols>
  <sheetData>
    <row r="1" spans="1:10" ht="19.5" x14ac:dyDescent="0.3">
      <c r="A1" s="36" t="s">
        <v>1119</v>
      </c>
    </row>
    <row r="2" spans="1:10" x14ac:dyDescent="0.2">
      <c r="A2" t="s">
        <v>1120</v>
      </c>
    </row>
    <row r="3" spans="1:10" x14ac:dyDescent="0.2">
      <c r="A3" s="5" t="s">
        <v>1121</v>
      </c>
    </row>
    <row r="4" spans="1:10" x14ac:dyDescent="0.2">
      <c r="A4" s="5"/>
    </row>
    <row r="5" spans="1:10" ht="15" x14ac:dyDescent="0.25">
      <c r="A5" s="26" t="s">
        <v>1122</v>
      </c>
      <c r="B5" s="48"/>
      <c r="C5" s="48"/>
      <c r="D5" s="48"/>
      <c r="E5" s="48"/>
    </row>
    <row r="6" spans="1:10" x14ac:dyDescent="0.2">
      <c r="A6" s="37" t="s">
        <v>186</v>
      </c>
      <c r="B6" s="38" t="s">
        <v>191</v>
      </c>
      <c r="C6" s="38" t="s">
        <v>192</v>
      </c>
      <c r="D6" s="38" t="s">
        <v>193</v>
      </c>
      <c r="E6" s="38" t="s">
        <v>194</v>
      </c>
      <c r="F6" s="38" t="s">
        <v>195</v>
      </c>
      <c r="G6" s="38" t="s">
        <v>206</v>
      </c>
      <c r="H6" s="38" t="s">
        <v>207</v>
      </c>
      <c r="I6" s="38" t="s">
        <v>208</v>
      </c>
    </row>
    <row r="7" spans="1:10" x14ac:dyDescent="0.2">
      <c r="A7" s="40" t="s">
        <v>502</v>
      </c>
      <c r="B7" s="58">
        <v>3500</v>
      </c>
      <c r="C7" s="58">
        <v>3380</v>
      </c>
      <c r="D7" s="58">
        <v>3290</v>
      </c>
      <c r="E7" s="58">
        <v>3180</v>
      </c>
      <c r="F7" s="58">
        <v>3150</v>
      </c>
      <c r="G7" s="58">
        <v>3260</v>
      </c>
      <c r="H7" s="58">
        <v>3010</v>
      </c>
      <c r="I7" s="58">
        <v>2690</v>
      </c>
      <c r="J7" s="103"/>
    </row>
    <row r="8" spans="1:10" x14ac:dyDescent="0.2">
      <c r="A8" s="40" t="s">
        <v>499</v>
      </c>
      <c r="B8" s="58">
        <v>3400</v>
      </c>
      <c r="C8" s="58">
        <v>3280</v>
      </c>
      <c r="D8" s="58">
        <v>3170</v>
      </c>
      <c r="E8" s="58">
        <v>3080</v>
      </c>
      <c r="F8" s="58">
        <v>3050</v>
      </c>
      <c r="G8" s="58">
        <v>3160</v>
      </c>
      <c r="H8" s="58">
        <v>2920</v>
      </c>
      <c r="I8" s="58">
        <v>2630</v>
      </c>
      <c r="J8" s="103"/>
    </row>
    <row r="9" spans="1:10" x14ac:dyDescent="0.2">
      <c r="A9" s="40" t="s">
        <v>503</v>
      </c>
      <c r="B9" s="58">
        <v>3140</v>
      </c>
      <c r="C9" s="58">
        <v>3030</v>
      </c>
      <c r="D9" s="58">
        <v>2940</v>
      </c>
      <c r="E9" s="58">
        <v>2850</v>
      </c>
      <c r="F9" s="58">
        <v>2820</v>
      </c>
      <c r="G9" s="58">
        <v>2910</v>
      </c>
      <c r="H9" s="58">
        <v>2700</v>
      </c>
      <c r="I9" s="58">
        <v>2470</v>
      </c>
      <c r="J9" s="103"/>
    </row>
    <row r="10" spans="1:10" x14ac:dyDescent="0.2">
      <c r="A10" s="43" t="s">
        <v>17</v>
      </c>
      <c r="B10" s="61">
        <v>3270</v>
      </c>
      <c r="C10" s="61">
        <v>3150</v>
      </c>
      <c r="D10" s="61">
        <v>3060</v>
      </c>
      <c r="E10" s="61">
        <v>2970</v>
      </c>
      <c r="F10" s="61">
        <v>2940</v>
      </c>
      <c r="G10" s="61">
        <v>3040</v>
      </c>
      <c r="H10" s="61">
        <v>2810</v>
      </c>
      <c r="I10" s="61">
        <v>2550</v>
      </c>
      <c r="J10" s="103"/>
    </row>
    <row r="11" spans="1:10" x14ac:dyDescent="0.2">
      <c r="A11" s="40"/>
      <c r="B11" s="63"/>
      <c r="C11" s="63"/>
      <c r="D11" s="63"/>
      <c r="E11" s="63"/>
    </row>
    <row r="12" spans="1:10" ht="15" x14ac:dyDescent="0.25">
      <c r="A12" s="26" t="s">
        <v>1123</v>
      </c>
      <c r="B12" s="48"/>
      <c r="C12" s="48"/>
      <c r="D12" s="48"/>
      <c r="E12" s="48"/>
    </row>
    <row r="13" spans="1:10" x14ac:dyDescent="0.2">
      <c r="A13" s="37" t="s">
        <v>186</v>
      </c>
      <c r="B13" s="38" t="s">
        <v>191</v>
      </c>
      <c r="C13" s="38" t="s">
        <v>192</v>
      </c>
      <c r="D13" s="38" t="s">
        <v>193</v>
      </c>
      <c r="E13" s="38" t="s">
        <v>194</v>
      </c>
      <c r="F13" s="38" t="s">
        <v>195</v>
      </c>
      <c r="G13" s="38" t="s">
        <v>206</v>
      </c>
      <c r="H13" s="38" t="s">
        <v>207</v>
      </c>
      <c r="I13" s="38" t="s">
        <v>208</v>
      </c>
    </row>
    <row r="14" spans="1:10" x14ac:dyDescent="0.2">
      <c r="A14" s="40" t="s">
        <v>502</v>
      </c>
      <c r="B14" s="58">
        <v>9150</v>
      </c>
      <c r="C14" s="58">
        <v>8720</v>
      </c>
      <c r="D14" s="58">
        <v>8910</v>
      </c>
      <c r="E14" s="58">
        <v>8390</v>
      </c>
      <c r="F14" s="59">
        <v>8090</v>
      </c>
      <c r="G14" s="59">
        <v>6650</v>
      </c>
      <c r="H14" s="59">
        <v>7650</v>
      </c>
      <c r="I14" s="59">
        <v>7010</v>
      </c>
    </row>
    <row r="15" spans="1:10" x14ac:dyDescent="0.2">
      <c r="A15" s="40" t="s">
        <v>499</v>
      </c>
      <c r="B15" s="58">
        <v>10030</v>
      </c>
      <c r="C15" s="58">
        <v>9550</v>
      </c>
      <c r="D15" s="58">
        <v>9770</v>
      </c>
      <c r="E15" s="58">
        <v>9130</v>
      </c>
      <c r="F15" s="59">
        <v>8720</v>
      </c>
      <c r="G15" s="59">
        <v>6960</v>
      </c>
      <c r="H15" s="59">
        <v>8170</v>
      </c>
      <c r="I15" s="59">
        <v>7570</v>
      </c>
    </row>
    <row r="16" spans="1:10" x14ac:dyDescent="0.2">
      <c r="A16" s="40" t="s">
        <v>503</v>
      </c>
      <c r="B16" s="58">
        <v>9860</v>
      </c>
      <c r="C16" s="58">
        <v>9240</v>
      </c>
      <c r="D16" s="58">
        <v>9500</v>
      </c>
      <c r="E16" s="58">
        <v>8780</v>
      </c>
      <c r="F16" s="59">
        <v>8370</v>
      </c>
      <c r="G16" s="59">
        <v>6430</v>
      </c>
      <c r="H16" s="59">
        <v>7750</v>
      </c>
      <c r="I16" s="59">
        <v>7260</v>
      </c>
    </row>
    <row r="17" spans="1:9" x14ac:dyDescent="0.2">
      <c r="A17" s="43" t="s">
        <v>17</v>
      </c>
      <c r="B17" s="61">
        <v>9710</v>
      </c>
      <c r="C17" s="61">
        <v>9160</v>
      </c>
      <c r="D17" s="61">
        <v>9390</v>
      </c>
      <c r="E17" s="61">
        <v>8740</v>
      </c>
      <c r="F17" s="61">
        <v>8350</v>
      </c>
      <c r="G17" s="61">
        <v>6570</v>
      </c>
      <c r="H17" s="61">
        <v>7790</v>
      </c>
      <c r="I17" s="61">
        <v>7240</v>
      </c>
    </row>
    <row r="18" spans="1:9" x14ac:dyDescent="0.2">
      <c r="A18" s="105"/>
    </row>
    <row r="23" spans="1:9" x14ac:dyDescent="0.2">
      <c r="A23" s="127"/>
    </row>
    <row r="24" spans="1:9" x14ac:dyDescent="0.2">
      <c r="A24" s="127"/>
    </row>
    <row r="25" spans="1:9" x14ac:dyDescent="0.2">
      <c r="A25" s="127"/>
    </row>
    <row r="26" spans="1:9" x14ac:dyDescent="0.2">
      <c r="A26" s="127"/>
    </row>
    <row r="27" spans="1:9" x14ac:dyDescent="0.2">
      <c r="A27" s="127"/>
      <c r="B27" s="71"/>
    </row>
  </sheetData>
  <hyperlinks>
    <hyperlink ref="A3" r:id="rId1" xr:uid="{8941A7C9-4888-48D0-B05E-878CC91FDBD2}"/>
  </hyperlinks>
  <pageMargins left="0.70000000000000007" right="0.70000000000000007" top="0.75" bottom="0.75" header="0.30000000000000004" footer="0.30000000000000004"/>
  <pageSetup paperSize="0" fitToWidth="0" fitToHeight="0" orientation="portrait" horizontalDpi="0" verticalDpi="0" copies="0"/>
  <tableParts count="2">
    <tablePart r:id="rId2"/>
    <tablePart r:id="rId3"/>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25A6CA-417C-4A19-9A4B-4E33C1DB86C4}">
  <dimension ref="A1:J28"/>
  <sheetViews>
    <sheetView workbookViewId="0"/>
  </sheetViews>
  <sheetFormatPr defaultColWidth="8.25" defaultRowHeight="14.25" x14ac:dyDescent="0.2"/>
  <cols>
    <col min="1" max="1" width="34.125" customWidth="1"/>
    <col min="2" max="2" width="16.125" customWidth="1"/>
    <col min="3" max="4" width="13.625" customWidth="1"/>
    <col min="5" max="5" width="18.25" bestFit="1" customWidth="1"/>
    <col min="6" max="6" width="14.25" customWidth="1"/>
    <col min="7" max="7" width="15.625" customWidth="1"/>
    <col min="8" max="8" width="14.625" customWidth="1"/>
    <col min="9" max="17" width="10.125" bestFit="1" customWidth="1"/>
    <col min="18" max="18" width="9.25" customWidth="1"/>
    <col min="19" max="19" width="8.25" customWidth="1"/>
  </cols>
  <sheetData>
    <row r="1" spans="1:10" ht="19.5" x14ac:dyDescent="0.3">
      <c r="A1" s="36" t="s">
        <v>1124</v>
      </c>
    </row>
    <row r="2" spans="1:10" x14ac:dyDescent="0.2">
      <c r="A2" t="s">
        <v>1125</v>
      </c>
    </row>
    <row r="3" spans="1:10" x14ac:dyDescent="0.2">
      <c r="A3" s="5" t="s">
        <v>1126</v>
      </c>
    </row>
    <row r="4" spans="1:10" x14ac:dyDescent="0.2">
      <c r="A4" s="5"/>
    </row>
    <row r="5" spans="1:10" ht="15" x14ac:dyDescent="0.25">
      <c r="A5" s="26" t="s">
        <v>1127</v>
      </c>
      <c r="B5" s="48"/>
      <c r="C5" s="48"/>
      <c r="D5" s="48"/>
      <c r="E5" s="48"/>
    </row>
    <row r="6" spans="1:10" x14ac:dyDescent="0.2">
      <c r="A6" s="37" t="s">
        <v>186</v>
      </c>
      <c r="B6" s="38" t="s">
        <v>191</v>
      </c>
      <c r="C6" s="38" t="s">
        <v>192</v>
      </c>
      <c r="D6" s="38" t="s">
        <v>193</v>
      </c>
      <c r="E6" s="38" t="s">
        <v>194</v>
      </c>
      <c r="F6" s="38" t="s">
        <v>195</v>
      </c>
      <c r="G6" s="38" t="s">
        <v>206</v>
      </c>
      <c r="H6" s="38" t="s">
        <v>207</v>
      </c>
      <c r="I6" s="38" t="s">
        <v>208</v>
      </c>
    </row>
    <row r="7" spans="1:10" x14ac:dyDescent="0.2">
      <c r="A7" s="40" t="s">
        <v>502</v>
      </c>
      <c r="B7" s="58">
        <v>11900</v>
      </c>
      <c r="C7" s="58">
        <v>11900</v>
      </c>
      <c r="D7" s="58">
        <v>12100</v>
      </c>
      <c r="E7" s="58">
        <v>11800</v>
      </c>
      <c r="F7" s="58">
        <v>11900</v>
      </c>
      <c r="G7" s="58">
        <v>12000</v>
      </c>
      <c r="H7" s="58">
        <v>11100</v>
      </c>
      <c r="I7" s="58">
        <v>9500</v>
      </c>
      <c r="J7" s="103"/>
    </row>
    <row r="8" spans="1:10" x14ac:dyDescent="0.2">
      <c r="A8" s="40" t="s">
        <v>499</v>
      </c>
      <c r="B8" s="58">
        <v>12300</v>
      </c>
      <c r="C8" s="58">
        <v>12300</v>
      </c>
      <c r="D8" s="58">
        <v>12500</v>
      </c>
      <c r="E8" s="58">
        <v>12300</v>
      </c>
      <c r="F8" s="58">
        <v>12300</v>
      </c>
      <c r="G8" s="58">
        <v>12500</v>
      </c>
      <c r="H8" s="58">
        <v>11600</v>
      </c>
      <c r="I8" s="58">
        <v>10000</v>
      </c>
      <c r="J8" s="103"/>
    </row>
    <row r="9" spans="1:10" x14ac:dyDescent="0.2">
      <c r="A9" s="40" t="s">
        <v>503</v>
      </c>
      <c r="B9" s="58">
        <v>11800</v>
      </c>
      <c r="C9" s="58">
        <v>11800</v>
      </c>
      <c r="D9" s="58">
        <v>12100</v>
      </c>
      <c r="E9" s="58">
        <v>11900</v>
      </c>
      <c r="F9" s="58">
        <v>12000</v>
      </c>
      <c r="G9" s="58">
        <v>12200</v>
      </c>
      <c r="H9" s="58">
        <v>11500</v>
      </c>
      <c r="I9" s="58">
        <v>9800</v>
      </c>
      <c r="J9" s="103"/>
    </row>
    <row r="10" spans="1:10" x14ac:dyDescent="0.2">
      <c r="A10" s="43" t="s">
        <v>17</v>
      </c>
      <c r="B10" s="60">
        <v>11900</v>
      </c>
      <c r="C10" s="60">
        <v>11900</v>
      </c>
      <c r="D10" s="60">
        <v>12200</v>
      </c>
      <c r="E10" s="60">
        <v>12000</v>
      </c>
      <c r="F10" s="60">
        <v>12000</v>
      </c>
      <c r="G10" s="60">
        <v>12200</v>
      </c>
      <c r="H10" s="60">
        <v>11400</v>
      </c>
      <c r="I10" s="60">
        <v>9800</v>
      </c>
      <c r="J10" s="103"/>
    </row>
    <row r="11" spans="1:10" x14ac:dyDescent="0.2">
      <c r="A11" s="40"/>
      <c r="B11" s="63"/>
      <c r="C11" s="63"/>
      <c r="D11" s="63"/>
      <c r="E11" s="63"/>
    </row>
    <row r="12" spans="1:10" ht="15" x14ac:dyDescent="0.25">
      <c r="A12" s="26" t="s">
        <v>1128</v>
      </c>
      <c r="B12" s="48"/>
      <c r="C12" s="48"/>
      <c r="D12" s="48"/>
      <c r="E12" s="48"/>
    </row>
    <row r="13" spans="1:10" x14ac:dyDescent="0.2">
      <c r="A13" s="37" t="s">
        <v>186</v>
      </c>
      <c r="B13" s="38" t="s">
        <v>191</v>
      </c>
      <c r="C13" s="38" t="s">
        <v>192</v>
      </c>
      <c r="D13" s="38" t="s">
        <v>193</v>
      </c>
      <c r="E13" s="38" t="s">
        <v>194</v>
      </c>
      <c r="F13" s="38" t="s">
        <v>195</v>
      </c>
      <c r="G13" s="38" t="s">
        <v>206</v>
      </c>
      <c r="H13" s="38" t="s">
        <v>207</v>
      </c>
      <c r="I13" s="38" t="s">
        <v>208</v>
      </c>
    </row>
    <row r="14" spans="1:10" x14ac:dyDescent="0.2">
      <c r="A14" s="40" t="s">
        <v>502</v>
      </c>
      <c r="B14" s="58">
        <v>144800</v>
      </c>
      <c r="C14" s="58">
        <v>141800</v>
      </c>
      <c r="D14" s="58">
        <v>143000</v>
      </c>
      <c r="E14" s="58">
        <v>141000</v>
      </c>
      <c r="F14" s="58">
        <v>140400</v>
      </c>
      <c r="G14" s="58">
        <v>138500</v>
      </c>
      <c r="H14" s="58">
        <v>141300</v>
      </c>
      <c r="I14" s="58">
        <v>143300</v>
      </c>
    </row>
    <row r="15" spans="1:10" x14ac:dyDescent="0.2">
      <c r="A15" s="40" t="s">
        <v>499</v>
      </c>
      <c r="B15" s="58">
        <v>148000</v>
      </c>
      <c r="C15" s="58">
        <v>144100</v>
      </c>
      <c r="D15" s="58">
        <v>144200</v>
      </c>
      <c r="E15" s="58">
        <v>143100</v>
      </c>
      <c r="F15" s="58">
        <v>141300</v>
      </c>
      <c r="G15" s="58">
        <v>140500</v>
      </c>
      <c r="H15" s="58">
        <v>142000</v>
      </c>
      <c r="I15" s="58">
        <v>144500</v>
      </c>
    </row>
    <row r="16" spans="1:10" x14ac:dyDescent="0.2">
      <c r="A16" s="40" t="s">
        <v>503</v>
      </c>
      <c r="B16" s="58">
        <v>158300</v>
      </c>
      <c r="C16" s="58">
        <v>154000</v>
      </c>
      <c r="D16" s="58">
        <v>155200</v>
      </c>
      <c r="E16" s="58">
        <v>152300</v>
      </c>
      <c r="F16" s="58">
        <v>150900</v>
      </c>
      <c r="G16" s="58">
        <v>149900</v>
      </c>
      <c r="H16" s="58">
        <v>150400</v>
      </c>
      <c r="I16" s="58">
        <v>151900</v>
      </c>
    </row>
    <row r="17" spans="1:9" x14ac:dyDescent="0.2">
      <c r="A17" s="43" t="s">
        <v>17</v>
      </c>
      <c r="B17" s="61">
        <v>153300</v>
      </c>
      <c r="C17" s="61">
        <v>149400</v>
      </c>
      <c r="D17" s="61">
        <v>150400</v>
      </c>
      <c r="E17" s="61">
        <v>148000</v>
      </c>
      <c r="F17" s="61">
        <v>146800</v>
      </c>
      <c r="G17" s="61">
        <v>145600</v>
      </c>
      <c r="H17" s="61">
        <v>146800</v>
      </c>
      <c r="I17" s="61">
        <v>148600</v>
      </c>
    </row>
    <row r="18" spans="1:9" x14ac:dyDescent="0.2">
      <c r="A18" s="105"/>
    </row>
    <row r="23" spans="1:9" x14ac:dyDescent="0.2">
      <c r="A23" s="127"/>
    </row>
    <row r="24" spans="1:9" ht="15" x14ac:dyDescent="0.2">
      <c r="A24" s="127"/>
      <c r="C24" s="62"/>
    </row>
    <row r="25" spans="1:9" x14ac:dyDescent="0.2">
      <c r="A25" s="127"/>
    </row>
    <row r="26" spans="1:9" x14ac:dyDescent="0.2">
      <c r="A26" s="127"/>
    </row>
    <row r="27" spans="1:9" x14ac:dyDescent="0.2">
      <c r="A27" s="127"/>
      <c r="B27" s="71"/>
    </row>
    <row r="28" spans="1:9" x14ac:dyDescent="0.2">
      <c r="A28" s="127"/>
      <c r="B28" s="126"/>
    </row>
  </sheetData>
  <hyperlinks>
    <hyperlink ref="A3" r:id="rId1" xr:uid="{824CB685-4D5A-433E-85E9-722D1ED19CE4}"/>
  </hyperlinks>
  <pageMargins left="0.70000000000000007" right="0.70000000000000007" top="0.75" bottom="0.75" header="0.30000000000000004" footer="0.30000000000000004"/>
  <pageSetup paperSize="0" fitToWidth="0" fitToHeight="0" orientation="portrait" horizontalDpi="0" verticalDpi="0" copies="0"/>
  <tableParts count="2">
    <tablePart r:id="rId2"/>
    <tablePart r:id="rId3"/>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10D350-CF41-42C0-99CD-5496B0057F04}">
  <dimension ref="A1:R75"/>
  <sheetViews>
    <sheetView workbookViewId="0"/>
  </sheetViews>
  <sheetFormatPr defaultColWidth="8.625" defaultRowHeight="14.25" x14ac:dyDescent="0.2"/>
  <cols>
    <col min="1" max="1" width="35.125" customWidth="1"/>
    <col min="2" max="2" width="16.625" customWidth="1"/>
    <col min="3" max="3" width="13.125" customWidth="1"/>
    <col min="4" max="4" width="10.25" bestFit="1" customWidth="1"/>
    <col min="5" max="5" width="18.75" bestFit="1" customWidth="1"/>
    <col min="6" max="17" width="10.25" bestFit="1" customWidth="1"/>
    <col min="18" max="18" width="9.625" customWidth="1"/>
    <col min="19" max="19" width="8.625" customWidth="1"/>
  </cols>
  <sheetData>
    <row r="1" spans="1:18" ht="22.5" x14ac:dyDescent="0.4">
      <c r="A1" s="106" t="s">
        <v>1129</v>
      </c>
    </row>
    <row r="2" spans="1:18" ht="15" x14ac:dyDescent="0.25">
      <c r="A2" t="s">
        <v>1130</v>
      </c>
      <c r="M2" s="128"/>
    </row>
    <row r="3" spans="1:18" ht="15" x14ac:dyDescent="0.25">
      <c r="A3" s="5" t="s">
        <v>1131</v>
      </c>
      <c r="M3" s="128"/>
    </row>
    <row r="4" spans="1:18" ht="15" x14ac:dyDescent="0.25">
      <c r="A4" s="5"/>
      <c r="M4" s="128"/>
    </row>
    <row r="5" spans="1:18" ht="16.5" x14ac:dyDescent="0.3">
      <c r="A5" s="26" t="s">
        <v>1132</v>
      </c>
    </row>
    <row r="6" spans="1:18" x14ac:dyDescent="0.2">
      <c r="A6" s="37" t="s">
        <v>186</v>
      </c>
      <c r="B6" s="38" t="s">
        <v>209</v>
      </c>
      <c r="C6" s="38"/>
      <c r="D6" s="38"/>
    </row>
    <row r="7" spans="1:18" x14ac:dyDescent="0.2">
      <c r="A7" s="40" t="s">
        <v>497</v>
      </c>
      <c r="B7" s="42">
        <v>3.6</v>
      </c>
      <c r="C7" s="42"/>
      <c r="D7" s="42"/>
      <c r="E7" s="39"/>
      <c r="F7" s="39"/>
      <c r="G7" s="39"/>
      <c r="H7" s="39"/>
      <c r="I7" s="39"/>
      <c r="J7" s="39"/>
      <c r="K7" s="39"/>
      <c r="L7" s="39"/>
      <c r="M7" s="39"/>
      <c r="N7" s="39"/>
      <c r="O7" s="39"/>
      <c r="P7" s="39"/>
      <c r="Q7" s="39"/>
      <c r="R7" s="39"/>
    </row>
    <row r="8" spans="1:18" ht="14.25" customHeight="1" x14ac:dyDescent="0.2">
      <c r="A8" s="40" t="s">
        <v>498</v>
      </c>
      <c r="B8" s="42">
        <v>3.3000000000000003</v>
      </c>
      <c r="C8" s="42"/>
      <c r="D8" s="42"/>
      <c r="E8" s="48"/>
      <c r="F8" s="48"/>
      <c r="G8" s="48"/>
      <c r="H8" s="48"/>
      <c r="I8" s="48"/>
      <c r="J8" s="48"/>
      <c r="K8" s="48"/>
      <c r="L8" s="48"/>
      <c r="M8" s="48"/>
      <c r="N8" s="48"/>
      <c r="O8" s="48"/>
      <c r="P8" s="48"/>
      <c r="Q8" s="48"/>
      <c r="R8" s="59"/>
    </row>
    <row r="9" spans="1:18" ht="14.25" customHeight="1" x14ac:dyDescent="0.2">
      <c r="A9" s="40" t="s">
        <v>499</v>
      </c>
      <c r="B9" s="42">
        <v>3.2</v>
      </c>
      <c r="C9" s="42"/>
      <c r="D9" s="42"/>
      <c r="E9" s="48"/>
      <c r="F9" s="48"/>
      <c r="G9" s="48"/>
      <c r="H9" s="48"/>
      <c r="I9" s="48"/>
      <c r="J9" s="48"/>
      <c r="K9" s="48"/>
      <c r="L9" s="48"/>
      <c r="M9" s="48"/>
      <c r="N9" s="48"/>
      <c r="O9" s="48"/>
      <c r="P9" s="48"/>
      <c r="Q9" s="48"/>
      <c r="R9" s="59"/>
    </row>
    <row r="10" spans="1:18" x14ac:dyDescent="0.2">
      <c r="A10" s="40" t="s">
        <v>500</v>
      </c>
      <c r="B10" s="42">
        <v>3.1</v>
      </c>
      <c r="C10" s="42"/>
      <c r="D10" s="42"/>
      <c r="E10" s="48"/>
      <c r="F10" s="48"/>
      <c r="G10" s="48"/>
      <c r="H10" s="48"/>
      <c r="I10" s="48"/>
      <c r="J10" s="48"/>
      <c r="K10" s="48"/>
      <c r="L10" s="48"/>
      <c r="M10" s="48"/>
      <c r="N10" s="48"/>
      <c r="O10" s="48"/>
      <c r="P10" s="48"/>
      <c r="Q10" s="48"/>
      <c r="R10" s="59"/>
    </row>
    <row r="11" spans="1:18" x14ac:dyDescent="0.2">
      <c r="A11" s="40" t="s">
        <v>1133</v>
      </c>
      <c r="B11" s="42">
        <v>2.9000000000000004</v>
      </c>
      <c r="C11" s="42"/>
      <c r="D11" s="42"/>
      <c r="E11" s="48"/>
      <c r="F11" s="48"/>
      <c r="G11" s="48"/>
      <c r="H11" s="48"/>
      <c r="I11" s="48"/>
      <c r="J11" s="48"/>
      <c r="K11" s="48"/>
      <c r="L11" s="48"/>
      <c r="M11" s="48"/>
      <c r="N11" s="48"/>
      <c r="O11" s="48"/>
      <c r="P11" s="48"/>
      <c r="Q11" s="48"/>
      <c r="R11" s="59"/>
    </row>
    <row r="12" spans="1:18" ht="14.25" customHeight="1" x14ac:dyDescent="0.2">
      <c r="A12" s="111" t="s">
        <v>17</v>
      </c>
      <c r="B12" s="45">
        <v>3.2</v>
      </c>
      <c r="C12" s="45"/>
      <c r="D12" s="45"/>
      <c r="E12" s="48"/>
      <c r="F12" s="48"/>
      <c r="G12" s="48"/>
      <c r="H12" s="48"/>
      <c r="I12" s="48"/>
      <c r="J12" s="48"/>
      <c r="K12" s="48"/>
      <c r="L12" s="48"/>
      <c r="M12" s="48"/>
      <c r="N12" s="48"/>
      <c r="O12" s="48"/>
      <c r="P12" s="48"/>
      <c r="Q12" s="48"/>
      <c r="R12" s="59"/>
    </row>
    <row r="13" spans="1:18" ht="14.25" customHeight="1" x14ac:dyDescent="0.25">
      <c r="A13" s="26"/>
      <c r="B13" s="48"/>
      <c r="C13" s="48"/>
      <c r="D13" s="48"/>
      <c r="E13" s="48"/>
      <c r="F13" s="48"/>
      <c r="G13" s="48"/>
      <c r="H13" s="48"/>
      <c r="I13" s="48"/>
      <c r="J13" s="48"/>
      <c r="K13" s="48"/>
      <c r="L13" s="48"/>
      <c r="M13" s="48"/>
      <c r="N13" s="48"/>
      <c r="O13" s="48"/>
      <c r="P13" s="48"/>
      <c r="Q13" s="48"/>
      <c r="R13" s="59"/>
    </row>
    <row r="14" spans="1:18" ht="14.25" customHeight="1" x14ac:dyDescent="0.3">
      <c r="A14" s="26" t="s">
        <v>1134</v>
      </c>
      <c r="B14" s="48"/>
      <c r="C14" s="48"/>
      <c r="D14" s="48"/>
      <c r="E14" s="48"/>
      <c r="F14" s="48"/>
      <c r="G14" s="48"/>
      <c r="H14" s="48"/>
      <c r="I14" s="48"/>
      <c r="J14" s="48"/>
      <c r="K14" s="48"/>
      <c r="L14" s="48"/>
      <c r="M14" s="48"/>
      <c r="N14" s="48"/>
      <c r="O14" s="48"/>
      <c r="P14" s="48"/>
      <c r="Q14" s="48"/>
      <c r="R14" s="59"/>
    </row>
    <row r="15" spans="1:18" x14ac:dyDescent="0.2">
      <c r="A15" s="37" t="s">
        <v>186</v>
      </c>
      <c r="B15" s="39" t="s">
        <v>209</v>
      </c>
      <c r="C15" s="38"/>
      <c r="E15" s="39"/>
      <c r="F15" s="39"/>
      <c r="G15" s="39"/>
      <c r="H15" s="39"/>
      <c r="I15" s="39"/>
      <c r="J15" s="39"/>
      <c r="K15" s="39"/>
      <c r="L15" s="39"/>
      <c r="M15" s="39"/>
      <c r="N15" s="39"/>
      <c r="O15" s="39"/>
      <c r="P15" s="39"/>
      <c r="Q15" s="39"/>
      <c r="R15" s="39"/>
    </row>
    <row r="16" spans="1:18" x14ac:dyDescent="0.2">
      <c r="A16" s="40" t="s">
        <v>502</v>
      </c>
      <c r="B16" s="101">
        <v>3.4000000000000004</v>
      </c>
      <c r="C16" s="101"/>
      <c r="D16" s="101"/>
      <c r="E16" s="48"/>
      <c r="F16" s="48"/>
      <c r="G16" s="48"/>
      <c r="H16" s="48"/>
      <c r="I16" s="48"/>
      <c r="J16" s="48"/>
      <c r="K16" s="48"/>
      <c r="L16" s="48"/>
      <c r="M16" s="48"/>
      <c r="N16" s="48"/>
      <c r="O16" s="48"/>
      <c r="P16" s="48"/>
      <c r="Q16" s="48"/>
      <c r="R16" s="59"/>
    </row>
    <row r="17" spans="1:18" x14ac:dyDescent="0.2">
      <c r="A17" s="40" t="s">
        <v>499</v>
      </c>
      <c r="B17" s="101">
        <v>3.2</v>
      </c>
      <c r="C17" s="101"/>
      <c r="D17" s="101"/>
      <c r="E17" s="48"/>
      <c r="F17" s="48"/>
      <c r="G17" s="48"/>
      <c r="H17" s="48"/>
      <c r="I17" s="48"/>
      <c r="J17" s="48"/>
      <c r="K17" s="48"/>
      <c r="L17" s="48"/>
      <c r="M17" s="48"/>
      <c r="N17" s="48"/>
      <c r="O17" s="48"/>
      <c r="P17" s="48"/>
      <c r="Q17" s="48"/>
      <c r="R17" s="59"/>
    </row>
    <row r="18" spans="1:18" x14ac:dyDescent="0.2">
      <c r="A18" s="40" t="s">
        <v>514</v>
      </c>
      <c r="B18" s="101">
        <v>3.1</v>
      </c>
      <c r="C18" s="101"/>
      <c r="D18" s="101"/>
      <c r="E18" s="48"/>
      <c r="F18" s="48"/>
      <c r="G18" s="48"/>
      <c r="H18" s="48"/>
      <c r="I18" s="48"/>
      <c r="J18" s="48"/>
      <c r="K18" s="48"/>
      <c r="L18" s="48"/>
      <c r="M18" s="48"/>
      <c r="N18" s="48"/>
      <c r="O18" s="48"/>
      <c r="P18" s="48"/>
      <c r="Q18" s="48"/>
      <c r="R18" s="59"/>
    </row>
    <row r="19" spans="1:18" x14ac:dyDescent="0.2">
      <c r="A19" s="43" t="s">
        <v>17</v>
      </c>
      <c r="B19" s="100">
        <v>3.2</v>
      </c>
      <c r="C19" s="100"/>
      <c r="D19" s="100"/>
      <c r="E19" s="63"/>
      <c r="F19" s="63"/>
      <c r="G19" s="63"/>
      <c r="H19" s="63"/>
      <c r="I19" s="63"/>
      <c r="J19" s="63"/>
      <c r="K19" s="63"/>
      <c r="L19" s="63"/>
      <c r="M19" s="63"/>
      <c r="N19" s="63"/>
      <c r="O19" s="63"/>
      <c r="P19" s="63"/>
      <c r="Q19" s="63"/>
      <c r="R19" s="63"/>
    </row>
    <row r="20" spans="1:18" x14ac:dyDescent="0.2">
      <c r="A20" s="43"/>
      <c r="B20" s="63"/>
      <c r="C20" s="63"/>
      <c r="D20" s="63"/>
      <c r="E20" s="63"/>
      <c r="F20" s="63"/>
      <c r="G20" s="63"/>
      <c r="H20" s="63"/>
      <c r="I20" s="63"/>
      <c r="J20" s="63"/>
      <c r="K20" s="63"/>
      <c r="L20" s="63"/>
      <c r="M20" s="63"/>
      <c r="N20" s="63"/>
      <c r="O20" s="63"/>
      <c r="P20" s="63"/>
      <c r="Q20" s="63"/>
      <c r="R20" s="63"/>
    </row>
    <row r="21" spans="1:18" ht="16.5" x14ac:dyDescent="0.3">
      <c r="A21" s="26" t="s">
        <v>1135</v>
      </c>
      <c r="B21" s="102"/>
      <c r="C21" s="102"/>
      <c r="D21" s="102"/>
      <c r="E21" s="102"/>
      <c r="F21" s="102"/>
      <c r="G21" s="102"/>
      <c r="H21" s="102"/>
      <c r="I21" s="102"/>
      <c r="J21" s="102"/>
      <c r="K21" s="102"/>
      <c r="L21" s="102"/>
      <c r="M21" s="102"/>
      <c r="N21" s="102"/>
      <c r="O21" s="102"/>
      <c r="P21" s="102"/>
      <c r="Q21" s="102"/>
      <c r="R21" s="31"/>
    </row>
    <row r="22" spans="1:18" x14ac:dyDescent="0.2">
      <c r="A22" s="37" t="s">
        <v>186</v>
      </c>
      <c r="B22" s="38" t="s">
        <v>510</v>
      </c>
      <c r="C22" s="38" t="s">
        <v>511</v>
      </c>
      <c r="D22" s="39" t="s">
        <v>512</v>
      </c>
      <c r="E22" s="39" t="s">
        <v>513</v>
      </c>
    </row>
    <row r="23" spans="1:18" x14ac:dyDescent="0.2">
      <c r="A23" s="40" t="s">
        <v>497</v>
      </c>
      <c r="B23" s="101">
        <v>4.8000000000000007</v>
      </c>
      <c r="C23" s="101">
        <v>3.5</v>
      </c>
      <c r="D23" s="101">
        <v>3.2</v>
      </c>
      <c r="E23" s="101">
        <v>1.9000000000000001</v>
      </c>
    </row>
    <row r="24" spans="1:18" x14ac:dyDescent="0.2">
      <c r="A24" s="40" t="s">
        <v>498</v>
      </c>
      <c r="B24" s="101">
        <v>4.5</v>
      </c>
      <c r="C24" s="101">
        <v>3.3000000000000003</v>
      </c>
      <c r="D24" s="101">
        <v>2.9000000000000004</v>
      </c>
      <c r="E24" s="101">
        <v>2</v>
      </c>
    </row>
    <row r="25" spans="1:18" x14ac:dyDescent="0.2">
      <c r="A25" s="40" t="s">
        <v>499</v>
      </c>
      <c r="B25" s="101">
        <v>4.6000000000000005</v>
      </c>
      <c r="C25" s="101">
        <v>3.5</v>
      </c>
      <c r="D25" s="101">
        <v>3.1</v>
      </c>
      <c r="E25" s="101">
        <v>1.9000000000000001</v>
      </c>
    </row>
    <row r="26" spans="1:18" x14ac:dyDescent="0.2">
      <c r="A26" s="40" t="s">
        <v>500</v>
      </c>
      <c r="B26" s="101">
        <v>4.3</v>
      </c>
      <c r="C26" s="101">
        <v>3.5</v>
      </c>
      <c r="D26" s="101">
        <v>3.3000000000000003</v>
      </c>
      <c r="E26" s="101">
        <v>1.9000000000000001</v>
      </c>
    </row>
    <row r="27" spans="1:18" x14ac:dyDescent="0.2">
      <c r="A27" s="40" t="s">
        <v>1133</v>
      </c>
      <c r="B27" s="101">
        <v>5.4</v>
      </c>
      <c r="C27" s="101">
        <v>4.4000000000000004</v>
      </c>
      <c r="D27" s="101">
        <v>3.7</v>
      </c>
      <c r="E27" s="101">
        <v>1.9000000000000001</v>
      </c>
    </row>
    <row r="28" spans="1:18" x14ac:dyDescent="0.2">
      <c r="A28" s="43" t="s">
        <v>17</v>
      </c>
      <c r="B28" s="100">
        <v>4.7</v>
      </c>
      <c r="C28" s="100">
        <v>3.7</v>
      </c>
      <c r="D28" s="100">
        <v>3.3000000000000003</v>
      </c>
      <c r="E28" s="100">
        <v>1.9000000000000001</v>
      </c>
    </row>
    <row r="29" spans="1:18" x14ac:dyDescent="0.2">
      <c r="A29" s="40"/>
      <c r="B29" s="48"/>
      <c r="C29" s="48"/>
      <c r="D29" s="48"/>
      <c r="E29" s="48"/>
    </row>
    <row r="30" spans="1:18" ht="16.5" x14ac:dyDescent="0.3">
      <c r="A30" s="26" t="s">
        <v>1136</v>
      </c>
      <c r="B30" s="48"/>
      <c r="C30" s="48"/>
      <c r="D30" s="48"/>
      <c r="E30" s="48"/>
    </row>
    <row r="31" spans="1:18" x14ac:dyDescent="0.2">
      <c r="A31" s="37" t="s">
        <v>186</v>
      </c>
      <c r="B31" s="38" t="s">
        <v>510</v>
      </c>
      <c r="C31" s="38" t="s">
        <v>511</v>
      </c>
      <c r="D31" s="39" t="s">
        <v>512</v>
      </c>
      <c r="E31" s="39" t="s">
        <v>513</v>
      </c>
    </row>
    <row r="32" spans="1:18" x14ac:dyDescent="0.2">
      <c r="A32" s="40" t="s">
        <v>502</v>
      </c>
      <c r="B32" s="101">
        <v>4.6000000000000005</v>
      </c>
      <c r="C32" s="101">
        <v>3.4000000000000004</v>
      </c>
      <c r="D32" s="101">
        <v>3.1</v>
      </c>
      <c r="E32" s="101">
        <v>2</v>
      </c>
    </row>
    <row r="33" spans="1:18" x14ac:dyDescent="0.2">
      <c r="A33" s="40" t="s">
        <v>499</v>
      </c>
      <c r="B33" s="101">
        <v>4.6000000000000005</v>
      </c>
      <c r="C33" s="101">
        <v>3.5</v>
      </c>
      <c r="D33" s="101">
        <v>3.1</v>
      </c>
      <c r="E33" s="101">
        <v>1.9000000000000001</v>
      </c>
    </row>
    <row r="34" spans="1:18" x14ac:dyDescent="0.2">
      <c r="A34" s="40" t="s">
        <v>514</v>
      </c>
      <c r="B34" s="101">
        <v>4.8000000000000007</v>
      </c>
      <c r="C34" s="101">
        <v>3.9000000000000004</v>
      </c>
      <c r="D34" s="101">
        <v>3.5</v>
      </c>
      <c r="E34" s="101">
        <v>1.9000000000000001</v>
      </c>
    </row>
    <row r="35" spans="1:18" x14ac:dyDescent="0.2">
      <c r="A35" s="43" t="s">
        <v>17</v>
      </c>
      <c r="B35" s="45">
        <v>4.7</v>
      </c>
      <c r="C35" s="45">
        <v>3.7</v>
      </c>
      <c r="D35" s="45">
        <v>3.3000000000000003</v>
      </c>
      <c r="E35" s="45">
        <v>1.9000000000000001</v>
      </c>
    </row>
    <row r="36" spans="1:18" x14ac:dyDescent="0.2">
      <c r="A36" s="43"/>
      <c r="B36" s="45"/>
      <c r="C36" s="45"/>
      <c r="D36" s="45"/>
      <c r="E36" s="45"/>
    </row>
    <row r="37" spans="1:18" ht="16.5" x14ac:dyDescent="0.3">
      <c r="A37" s="26" t="s">
        <v>1137</v>
      </c>
      <c r="B37" s="45"/>
      <c r="C37" s="45"/>
      <c r="D37" s="45"/>
      <c r="E37" s="45"/>
    </row>
    <row r="38" spans="1:18" x14ac:dyDescent="0.2">
      <c r="A38" s="37" t="s">
        <v>186</v>
      </c>
      <c r="B38" s="38" t="s">
        <v>510</v>
      </c>
      <c r="C38" s="38" t="s">
        <v>511</v>
      </c>
      <c r="D38" s="39" t="s">
        <v>512</v>
      </c>
      <c r="E38" s="39" t="s">
        <v>513</v>
      </c>
      <c r="F38" s="39" t="s">
        <v>1138</v>
      </c>
    </row>
    <row r="39" spans="1:18" x14ac:dyDescent="0.2">
      <c r="A39" s="40" t="s">
        <v>502</v>
      </c>
      <c r="B39" s="101">
        <v>4.6000000000000005</v>
      </c>
      <c r="C39" s="101">
        <v>3.4000000000000004</v>
      </c>
      <c r="D39" s="101">
        <v>3.1</v>
      </c>
      <c r="E39" s="101">
        <v>2</v>
      </c>
      <c r="F39" s="55">
        <v>3.4000000000000004</v>
      </c>
    </row>
    <row r="40" spans="1:18" x14ac:dyDescent="0.2">
      <c r="A40" s="40" t="s">
        <v>499</v>
      </c>
      <c r="B40" s="101">
        <v>4.6000000000000005</v>
      </c>
      <c r="C40" s="101">
        <v>3.5</v>
      </c>
      <c r="D40" s="101">
        <v>3.1</v>
      </c>
      <c r="E40" s="101">
        <v>1.9000000000000001</v>
      </c>
      <c r="F40" s="55">
        <v>3.2</v>
      </c>
    </row>
    <row r="41" spans="1:18" x14ac:dyDescent="0.2">
      <c r="A41" s="40" t="s">
        <v>504</v>
      </c>
      <c r="B41" s="101">
        <v>4.4000000000000004</v>
      </c>
      <c r="C41" s="101">
        <v>3.6</v>
      </c>
      <c r="D41" s="101">
        <v>3.3000000000000003</v>
      </c>
      <c r="E41" s="101">
        <v>1.9000000000000001</v>
      </c>
      <c r="F41" s="55">
        <v>3.2</v>
      </c>
    </row>
    <row r="42" spans="1:18" x14ac:dyDescent="0.2">
      <c r="A42" s="40" t="s">
        <v>505</v>
      </c>
      <c r="B42" s="101">
        <v>6.9</v>
      </c>
      <c r="C42" s="101">
        <v>5.4</v>
      </c>
      <c r="D42" s="101">
        <v>4</v>
      </c>
      <c r="E42" s="101">
        <v>1.9000000000000001</v>
      </c>
      <c r="F42" s="55">
        <v>2.5</v>
      </c>
    </row>
    <row r="43" spans="1:18" x14ac:dyDescent="0.2">
      <c r="A43" s="43" t="s">
        <v>17</v>
      </c>
      <c r="B43" s="45">
        <v>4.7</v>
      </c>
      <c r="C43" s="45">
        <v>3.7</v>
      </c>
      <c r="D43" s="45">
        <v>3.3000000000000003</v>
      </c>
      <c r="E43" s="45">
        <v>1.9000000000000001</v>
      </c>
      <c r="F43" s="55">
        <v>3.2</v>
      </c>
    </row>
    <row r="44" spans="1:18" x14ac:dyDescent="0.2">
      <c r="A44" s="43"/>
      <c r="B44" s="45"/>
      <c r="C44" s="45"/>
      <c r="D44" s="45"/>
      <c r="E44" s="45"/>
    </row>
    <row r="45" spans="1:18" ht="16.5" x14ac:dyDescent="0.3">
      <c r="A45" s="26" t="s">
        <v>1139</v>
      </c>
      <c r="B45" s="102"/>
      <c r="C45" s="102"/>
      <c r="D45" s="102"/>
      <c r="E45" s="102"/>
      <c r="F45" s="102"/>
      <c r="G45" s="102"/>
      <c r="H45" s="102"/>
      <c r="I45" s="102"/>
      <c r="J45" s="102"/>
      <c r="K45" s="102"/>
      <c r="L45" s="102"/>
      <c r="M45" s="102"/>
      <c r="N45" s="102"/>
      <c r="O45" s="102"/>
      <c r="P45" s="102"/>
      <c r="Q45" s="102"/>
      <c r="R45" s="31"/>
    </row>
    <row r="46" spans="1:18" x14ac:dyDescent="0.2">
      <c r="A46" s="37" t="s">
        <v>186</v>
      </c>
      <c r="B46" s="38" t="s">
        <v>515</v>
      </c>
      <c r="C46" s="38" t="s">
        <v>516</v>
      </c>
      <c r="D46" s="38" t="s">
        <v>517</v>
      </c>
      <c r="E46" s="39"/>
    </row>
    <row r="47" spans="1:18" x14ac:dyDescent="0.2">
      <c r="A47" s="40" t="s">
        <v>497</v>
      </c>
      <c r="B47" s="42">
        <v>4.5</v>
      </c>
      <c r="C47" s="42">
        <v>3.8000000000000003</v>
      </c>
      <c r="D47" s="42">
        <v>2.7</v>
      </c>
      <c r="E47" s="48"/>
    </row>
    <row r="48" spans="1:18" x14ac:dyDescent="0.2">
      <c r="A48" s="40" t="s">
        <v>498</v>
      </c>
      <c r="B48" s="42">
        <v>4.1000000000000005</v>
      </c>
      <c r="C48" s="42">
        <v>3.3000000000000003</v>
      </c>
      <c r="D48" s="42">
        <v>2.5</v>
      </c>
      <c r="E48" s="48"/>
    </row>
    <row r="49" spans="1:5" x14ac:dyDescent="0.2">
      <c r="A49" s="40" t="s">
        <v>499</v>
      </c>
      <c r="B49" s="42">
        <v>4</v>
      </c>
      <c r="C49" s="42">
        <v>3.2</v>
      </c>
      <c r="D49" s="42">
        <v>2.4000000000000004</v>
      </c>
      <c r="E49" s="48"/>
    </row>
    <row r="50" spans="1:5" x14ac:dyDescent="0.2">
      <c r="A50" s="40" t="s">
        <v>500</v>
      </c>
      <c r="B50" s="42">
        <v>3.8000000000000003</v>
      </c>
      <c r="C50" s="42">
        <v>3.1</v>
      </c>
      <c r="D50" s="42">
        <v>2.4000000000000004</v>
      </c>
      <c r="E50" s="48"/>
    </row>
    <row r="51" spans="1:5" x14ac:dyDescent="0.2">
      <c r="A51" s="40" t="s">
        <v>1133</v>
      </c>
      <c r="B51" s="42">
        <v>3.7</v>
      </c>
      <c r="C51" s="42">
        <v>2.9000000000000004</v>
      </c>
      <c r="D51" s="42">
        <v>2.4000000000000004</v>
      </c>
      <c r="E51" s="48"/>
    </row>
    <row r="52" spans="1:5" x14ac:dyDescent="0.2">
      <c r="A52" s="43" t="s">
        <v>17</v>
      </c>
      <c r="B52" s="45">
        <v>3.9000000000000004</v>
      </c>
      <c r="C52" s="45">
        <v>3.2</v>
      </c>
      <c r="D52" s="45">
        <v>2.5</v>
      </c>
      <c r="E52" s="48"/>
    </row>
    <row r="53" spans="1:5" x14ac:dyDescent="0.2">
      <c r="A53" s="40"/>
      <c r="B53" s="101"/>
      <c r="C53" s="101"/>
      <c r="D53" s="101"/>
      <c r="E53" s="48"/>
    </row>
    <row r="54" spans="1:5" ht="16.5" x14ac:dyDescent="0.3">
      <c r="A54" s="26" t="s">
        <v>1140</v>
      </c>
      <c r="B54" s="48"/>
      <c r="C54" s="48"/>
      <c r="D54" s="48"/>
      <c r="E54" s="48"/>
    </row>
    <row r="55" spans="1:5" x14ac:dyDescent="0.2">
      <c r="A55" s="37" t="s">
        <v>186</v>
      </c>
      <c r="B55" s="38" t="s">
        <v>515</v>
      </c>
      <c r="C55" s="38" t="s">
        <v>516</v>
      </c>
      <c r="D55" s="38" t="s">
        <v>517</v>
      </c>
      <c r="E55" s="39"/>
    </row>
    <row r="56" spans="1:5" x14ac:dyDescent="0.2">
      <c r="A56" s="40" t="s">
        <v>502</v>
      </c>
      <c r="B56" s="101">
        <v>4.3</v>
      </c>
      <c r="C56" s="101">
        <v>3.6</v>
      </c>
      <c r="D56" s="101">
        <v>2.6</v>
      </c>
      <c r="E56" s="101"/>
    </row>
    <row r="57" spans="1:5" x14ac:dyDescent="0.2">
      <c r="A57" s="40" t="s">
        <v>499</v>
      </c>
      <c r="B57" s="101">
        <v>4</v>
      </c>
      <c r="C57" s="101">
        <v>3.2</v>
      </c>
      <c r="D57" s="101">
        <v>2.4000000000000004</v>
      </c>
      <c r="E57" s="101"/>
    </row>
    <row r="58" spans="1:5" x14ac:dyDescent="0.2">
      <c r="A58" s="40" t="s">
        <v>514</v>
      </c>
      <c r="B58" s="101">
        <v>3.7</v>
      </c>
      <c r="C58" s="101">
        <v>3</v>
      </c>
      <c r="D58" s="101">
        <v>2.4000000000000004</v>
      </c>
      <c r="E58" s="101"/>
    </row>
    <row r="59" spans="1:5" x14ac:dyDescent="0.2">
      <c r="A59" s="43" t="s">
        <v>17</v>
      </c>
      <c r="B59" s="45">
        <v>3.9000000000000004</v>
      </c>
      <c r="C59" s="45">
        <v>3.2</v>
      </c>
      <c r="D59" s="45">
        <v>2.5</v>
      </c>
      <c r="E59" s="45"/>
    </row>
    <row r="61" spans="1:5" ht="16.5" x14ac:dyDescent="0.3">
      <c r="A61" s="26" t="s">
        <v>1141</v>
      </c>
      <c r="B61" s="102"/>
      <c r="C61" s="102"/>
      <c r="D61" s="102"/>
    </row>
    <row r="62" spans="1:5" x14ac:dyDescent="0.2">
      <c r="A62" s="37" t="s">
        <v>186</v>
      </c>
      <c r="B62" s="38" t="s">
        <v>518</v>
      </c>
      <c r="C62" s="38" t="s">
        <v>519</v>
      </c>
      <c r="D62" s="38"/>
    </row>
    <row r="63" spans="1:5" x14ac:dyDescent="0.2">
      <c r="A63" s="40" t="s">
        <v>497</v>
      </c>
      <c r="B63" s="42">
        <v>4.1000000000000005</v>
      </c>
      <c r="C63" s="42">
        <v>1.5</v>
      </c>
      <c r="D63" s="42"/>
    </row>
    <row r="64" spans="1:5" x14ac:dyDescent="0.2">
      <c r="A64" s="40" t="s">
        <v>498</v>
      </c>
      <c r="B64" s="42">
        <v>3.7</v>
      </c>
      <c r="C64" s="42">
        <v>1.4000000000000001</v>
      </c>
      <c r="D64" s="42"/>
    </row>
    <row r="65" spans="1:4" x14ac:dyDescent="0.2">
      <c r="A65" s="40" t="s">
        <v>499</v>
      </c>
      <c r="B65" s="42">
        <v>3.6</v>
      </c>
      <c r="C65" s="42">
        <v>1.4000000000000001</v>
      </c>
      <c r="D65" s="42"/>
    </row>
    <row r="66" spans="1:4" x14ac:dyDescent="0.2">
      <c r="A66" s="40" t="s">
        <v>500</v>
      </c>
      <c r="B66" s="42">
        <v>3.4000000000000004</v>
      </c>
      <c r="C66" s="42">
        <v>1.3</v>
      </c>
      <c r="D66" s="42"/>
    </row>
    <row r="67" spans="1:4" x14ac:dyDescent="0.2">
      <c r="A67" s="40" t="s">
        <v>1133</v>
      </c>
      <c r="B67" s="42">
        <v>3.2</v>
      </c>
      <c r="C67" s="42">
        <v>1.1000000000000001</v>
      </c>
      <c r="D67" s="42"/>
    </row>
    <row r="68" spans="1:4" x14ac:dyDescent="0.2">
      <c r="A68" s="43" t="s">
        <v>17</v>
      </c>
      <c r="B68" s="45">
        <v>3.5</v>
      </c>
      <c r="C68" s="45">
        <v>1.3</v>
      </c>
      <c r="D68" s="45"/>
    </row>
    <row r="69" spans="1:4" x14ac:dyDescent="0.2">
      <c r="A69" s="40"/>
      <c r="B69" s="101"/>
      <c r="C69" s="101"/>
      <c r="D69" s="101"/>
    </row>
    <row r="70" spans="1:4" ht="16.5" x14ac:dyDescent="0.3">
      <c r="A70" s="26" t="s">
        <v>1142</v>
      </c>
      <c r="B70" s="48"/>
      <c r="C70" s="48"/>
      <c r="D70" s="48"/>
    </row>
    <row r="71" spans="1:4" x14ac:dyDescent="0.2">
      <c r="A71" s="37" t="s">
        <v>186</v>
      </c>
      <c r="B71" s="38" t="s">
        <v>518</v>
      </c>
      <c r="C71" s="38" t="s">
        <v>519</v>
      </c>
      <c r="D71" s="38"/>
    </row>
    <row r="72" spans="1:4" x14ac:dyDescent="0.2">
      <c r="A72" s="40" t="s">
        <v>502</v>
      </c>
      <c r="B72" s="101">
        <v>3.9000000000000004</v>
      </c>
      <c r="C72" s="101">
        <v>1.5</v>
      </c>
      <c r="D72" s="101"/>
    </row>
    <row r="73" spans="1:4" x14ac:dyDescent="0.2">
      <c r="A73" s="40" t="s">
        <v>499</v>
      </c>
      <c r="B73" s="101">
        <v>3.6</v>
      </c>
      <c r="C73" s="101">
        <v>1.4000000000000001</v>
      </c>
      <c r="D73" s="101"/>
    </row>
    <row r="74" spans="1:4" x14ac:dyDescent="0.2">
      <c r="A74" s="40" t="s">
        <v>514</v>
      </c>
      <c r="B74" s="101">
        <v>3.3000000000000003</v>
      </c>
      <c r="C74" s="101">
        <v>1.2000000000000002</v>
      </c>
      <c r="D74" s="101"/>
    </row>
    <row r="75" spans="1:4" x14ac:dyDescent="0.2">
      <c r="A75" s="43" t="s">
        <v>17</v>
      </c>
      <c r="B75" s="45">
        <v>3.5</v>
      </c>
      <c r="C75" s="45">
        <v>1.3</v>
      </c>
      <c r="D75" s="45"/>
    </row>
  </sheetData>
  <hyperlinks>
    <hyperlink ref="A3" r:id="rId1" xr:uid="{0B030E4D-C136-4395-AACC-5D640342B5AB}"/>
  </hyperlinks>
  <pageMargins left="0.70000000000000007" right="0.70000000000000007" top="0.75" bottom="0.75" header="0.30000000000000004" footer="0.30000000000000004"/>
  <pageSetup paperSize="0" fitToWidth="0" fitToHeight="0" orientation="portrait" horizontalDpi="0" verticalDpi="0" copies="0"/>
  <tableParts count="9">
    <tablePart r:id="rId2"/>
    <tablePart r:id="rId3"/>
    <tablePart r:id="rId4"/>
    <tablePart r:id="rId5"/>
    <tablePart r:id="rId6"/>
    <tablePart r:id="rId7"/>
    <tablePart r:id="rId8"/>
    <tablePart r:id="rId9"/>
    <tablePart r:id="rId10"/>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58E09-4C03-403D-9644-59068A67B9D4}">
  <dimension ref="A1:M321"/>
  <sheetViews>
    <sheetView workbookViewId="0"/>
  </sheetViews>
  <sheetFormatPr defaultColWidth="8.625" defaultRowHeight="14.25" x14ac:dyDescent="0.2"/>
  <cols>
    <col min="1" max="1" width="12" customWidth="1"/>
    <col min="2" max="2" width="27.875" customWidth="1"/>
    <col min="3" max="3" width="30.375" customWidth="1"/>
    <col min="4" max="4" width="10.375" customWidth="1"/>
    <col min="5" max="5" width="15.125" customWidth="1"/>
    <col min="6" max="6" width="11.625" customWidth="1"/>
    <col min="7" max="7" width="20.75" customWidth="1"/>
    <col min="8" max="8" width="12" customWidth="1"/>
    <col min="9" max="9" width="8.625" customWidth="1"/>
  </cols>
  <sheetData>
    <row r="1" spans="1:13" ht="22.5" x14ac:dyDescent="0.4">
      <c r="A1" s="106" t="s">
        <v>1143</v>
      </c>
    </row>
    <row r="2" spans="1:13" ht="15" x14ac:dyDescent="0.25">
      <c r="A2" t="s">
        <v>1144</v>
      </c>
      <c r="M2" s="128"/>
    </row>
    <row r="3" spans="1:13" ht="15" x14ac:dyDescent="0.25">
      <c r="A3" s="5" t="s">
        <v>1131</v>
      </c>
      <c r="M3" s="128"/>
    </row>
    <row r="5" spans="1:13" ht="16.5" x14ac:dyDescent="0.3">
      <c r="A5" s="26" t="s">
        <v>1145</v>
      </c>
    </row>
    <row r="6" spans="1:13" ht="15" x14ac:dyDescent="0.2">
      <c r="A6" s="119" t="s">
        <v>245</v>
      </c>
      <c r="B6" s="119" t="s">
        <v>1115</v>
      </c>
      <c r="C6" s="119" t="s">
        <v>521</v>
      </c>
      <c r="D6" s="120" t="s">
        <v>510</v>
      </c>
      <c r="E6" s="120" t="s">
        <v>511</v>
      </c>
      <c r="F6" s="120" t="s">
        <v>512</v>
      </c>
      <c r="G6" s="120" t="s">
        <v>513</v>
      </c>
      <c r="H6" s="120" t="s">
        <v>522</v>
      </c>
    </row>
    <row r="7" spans="1:13" x14ac:dyDescent="0.2">
      <c r="A7" s="129" t="s">
        <v>523</v>
      </c>
      <c r="B7" s="129" t="s">
        <v>524</v>
      </c>
      <c r="C7" s="129" t="s">
        <v>1146</v>
      </c>
      <c r="D7" s="130">
        <v>4.5</v>
      </c>
      <c r="E7" s="130">
        <v>3.6</v>
      </c>
      <c r="F7" s="130">
        <v>3.4</v>
      </c>
      <c r="G7" s="130">
        <v>2.2000000000000002</v>
      </c>
      <c r="H7" s="131">
        <v>3.6</v>
      </c>
    </row>
    <row r="8" spans="1:13" x14ac:dyDescent="0.2">
      <c r="A8" s="129" t="s">
        <v>525</v>
      </c>
      <c r="B8" s="129" t="s">
        <v>526</v>
      </c>
      <c r="C8" s="129" t="s">
        <v>1147</v>
      </c>
      <c r="D8" s="130">
        <v>5.2</v>
      </c>
      <c r="E8" s="130">
        <v>3.5</v>
      </c>
      <c r="F8" s="130">
        <v>3.1</v>
      </c>
      <c r="G8" s="130">
        <v>1.8</v>
      </c>
      <c r="H8" s="131">
        <v>3.8</v>
      </c>
    </row>
    <row r="9" spans="1:13" x14ac:dyDescent="0.2">
      <c r="A9" s="129" t="s">
        <v>527</v>
      </c>
      <c r="B9" s="129" t="s">
        <v>528</v>
      </c>
      <c r="C9" s="129" t="s">
        <v>1146</v>
      </c>
      <c r="D9" s="130">
        <v>5.4</v>
      </c>
      <c r="E9" s="130">
        <v>3.6</v>
      </c>
      <c r="F9" s="130">
        <v>2.9</v>
      </c>
      <c r="G9" s="130">
        <v>2.1</v>
      </c>
      <c r="H9" s="131">
        <v>3.6</v>
      </c>
    </row>
    <row r="10" spans="1:13" x14ac:dyDescent="0.2">
      <c r="A10" s="129" t="s">
        <v>529</v>
      </c>
      <c r="B10" s="129" t="s">
        <v>530</v>
      </c>
      <c r="C10" s="129" t="s">
        <v>1147</v>
      </c>
      <c r="D10" s="130">
        <v>4.2</v>
      </c>
      <c r="E10" s="130">
        <v>3.4</v>
      </c>
      <c r="F10" s="130">
        <v>2.6</v>
      </c>
      <c r="G10" s="130">
        <v>2.1</v>
      </c>
      <c r="H10" s="131">
        <v>3.1</v>
      </c>
    </row>
    <row r="11" spans="1:13" x14ac:dyDescent="0.2">
      <c r="A11" s="129" t="s">
        <v>531</v>
      </c>
      <c r="B11" s="129" t="s">
        <v>532</v>
      </c>
      <c r="C11" s="129" t="s">
        <v>1146</v>
      </c>
      <c r="D11" s="130">
        <v>4</v>
      </c>
      <c r="E11" s="130">
        <v>3.2</v>
      </c>
      <c r="F11" s="130">
        <v>3.5</v>
      </c>
      <c r="G11" s="130">
        <v>1.9</v>
      </c>
      <c r="H11" s="131">
        <v>3.4</v>
      </c>
    </row>
    <row r="12" spans="1:13" x14ac:dyDescent="0.2">
      <c r="A12" s="129" t="s">
        <v>533</v>
      </c>
      <c r="B12" s="129" t="s">
        <v>534</v>
      </c>
      <c r="C12" s="129" t="s">
        <v>1146</v>
      </c>
      <c r="D12" s="130">
        <v>4.8</v>
      </c>
      <c r="E12" s="130">
        <v>3.5</v>
      </c>
      <c r="F12" s="130">
        <v>2.9</v>
      </c>
      <c r="G12" s="130">
        <v>2</v>
      </c>
      <c r="H12" s="131">
        <v>3.5</v>
      </c>
    </row>
    <row r="13" spans="1:13" x14ac:dyDescent="0.2">
      <c r="A13" s="129" t="s">
        <v>535</v>
      </c>
      <c r="B13" s="129" t="s">
        <v>536</v>
      </c>
      <c r="C13" s="129" t="s">
        <v>1147</v>
      </c>
      <c r="D13" s="130">
        <v>4.7</v>
      </c>
      <c r="E13" s="130">
        <v>3.1</v>
      </c>
      <c r="F13" s="130">
        <v>3.2</v>
      </c>
      <c r="G13" s="130">
        <v>1.9</v>
      </c>
      <c r="H13" s="131">
        <v>3.3</v>
      </c>
    </row>
    <row r="14" spans="1:13" x14ac:dyDescent="0.2">
      <c r="A14" s="129" t="s">
        <v>537</v>
      </c>
      <c r="B14" s="129" t="s">
        <v>538</v>
      </c>
      <c r="C14" s="129" t="s">
        <v>1147</v>
      </c>
      <c r="D14" s="130">
        <v>6.2</v>
      </c>
      <c r="E14" s="130">
        <v>4.9000000000000004</v>
      </c>
      <c r="F14" s="130">
        <v>5</v>
      </c>
      <c r="G14" s="130">
        <v>3</v>
      </c>
      <c r="H14" s="131">
        <v>4.9000000000000004</v>
      </c>
    </row>
    <row r="15" spans="1:13" x14ac:dyDescent="0.2">
      <c r="A15" s="129" t="s">
        <v>539</v>
      </c>
      <c r="B15" s="129" t="s">
        <v>540</v>
      </c>
      <c r="C15" s="129" t="s">
        <v>1146</v>
      </c>
      <c r="D15" s="130">
        <v>4.5999999999999996</v>
      </c>
      <c r="E15" s="130">
        <v>3.4</v>
      </c>
      <c r="F15" s="130">
        <v>2.9</v>
      </c>
      <c r="G15" s="130">
        <v>1.9</v>
      </c>
      <c r="H15" s="131">
        <v>3.2</v>
      </c>
    </row>
    <row r="16" spans="1:13" x14ac:dyDescent="0.2">
      <c r="A16" s="129" t="s">
        <v>541</v>
      </c>
      <c r="B16" s="129" t="s">
        <v>542</v>
      </c>
      <c r="C16" s="129" t="s">
        <v>1146</v>
      </c>
      <c r="D16" s="130">
        <v>3.8</v>
      </c>
      <c r="E16" s="130">
        <v>3.1</v>
      </c>
      <c r="F16" s="130">
        <v>2.7</v>
      </c>
      <c r="G16" s="130">
        <v>1.7</v>
      </c>
      <c r="H16" s="131">
        <v>2.8</v>
      </c>
    </row>
    <row r="17" spans="1:8" x14ac:dyDescent="0.2">
      <c r="A17" s="129" t="s">
        <v>543</v>
      </c>
      <c r="B17" s="129" t="s">
        <v>544</v>
      </c>
      <c r="C17" s="129" t="s">
        <v>1146</v>
      </c>
      <c r="D17" s="130">
        <v>4.5</v>
      </c>
      <c r="E17" s="130">
        <v>3.5</v>
      </c>
      <c r="F17" s="130">
        <v>3.6</v>
      </c>
      <c r="G17" s="130">
        <v>2.2000000000000002</v>
      </c>
      <c r="H17" s="131">
        <v>3.5</v>
      </c>
    </row>
    <row r="18" spans="1:8" x14ac:dyDescent="0.2">
      <c r="A18" s="129" t="s">
        <v>545</v>
      </c>
      <c r="B18" s="129" t="s">
        <v>546</v>
      </c>
      <c r="C18" s="129" t="s">
        <v>1146</v>
      </c>
      <c r="D18" s="130">
        <v>4.5</v>
      </c>
      <c r="E18" s="130">
        <v>3.4</v>
      </c>
      <c r="F18" s="130">
        <v>2.8</v>
      </c>
      <c r="G18" s="130">
        <v>1.9</v>
      </c>
      <c r="H18" s="131">
        <v>3.3</v>
      </c>
    </row>
    <row r="19" spans="1:8" x14ac:dyDescent="0.2">
      <c r="A19" s="129" t="s">
        <v>555</v>
      </c>
      <c r="B19" s="129" t="s">
        <v>556</v>
      </c>
      <c r="C19" s="129" t="s">
        <v>1147</v>
      </c>
      <c r="D19" s="130">
        <v>4.4000000000000004</v>
      </c>
      <c r="E19" s="130">
        <v>3.4</v>
      </c>
      <c r="F19" s="130">
        <v>2.7</v>
      </c>
      <c r="G19" s="130">
        <v>1.8</v>
      </c>
      <c r="H19" s="131">
        <v>3.4</v>
      </c>
    </row>
    <row r="20" spans="1:8" x14ac:dyDescent="0.2">
      <c r="A20" s="129" t="s">
        <v>557</v>
      </c>
      <c r="B20" s="129" t="s">
        <v>558</v>
      </c>
      <c r="C20" s="129" t="s">
        <v>1146</v>
      </c>
      <c r="D20" s="130">
        <v>4.0999999999999996</v>
      </c>
      <c r="E20" s="130">
        <v>3.2</v>
      </c>
      <c r="F20" s="130">
        <v>2.8</v>
      </c>
      <c r="G20" s="130">
        <v>2</v>
      </c>
      <c r="H20" s="131">
        <v>3.3</v>
      </c>
    </row>
    <row r="21" spans="1:8" x14ac:dyDescent="0.2">
      <c r="A21" s="129" t="s">
        <v>559</v>
      </c>
      <c r="B21" s="129" t="s">
        <v>560</v>
      </c>
      <c r="C21" s="129" t="s">
        <v>1147</v>
      </c>
      <c r="D21" s="130">
        <v>4.4000000000000004</v>
      </c>
      <c r="E21" s="130">
        <v>3.2</v>
      </c>
      <c r="F21" s="130">
        <v>2.7</v>
      </c>
      <c r="G21" s="130">
        <v>1.7</v>
      </c>
      <c r="H21" s="131">
        <v>3.1</v>
      </c>
    </row>
    <row r="22" spans="1:8" x14ac:dyDescent="0.2">
      <c r="A22" s="129" t="s">
        <v>561</v>
      </c>
      <c r="B22" s="129" t="s">
        <v>341</v>
      </c>
      <c r="C22" s="129" t="s">
        <v>1146</v>
      </c>
      <c r="D22" s="130">
        <v>4.5999999999999996</v>
      </c>
      <c r="E22" s="130">
        <v>3.2</v>
      </c>
      <c r="F22" s="130">
        <v>2.5</v>
      </c>
      <c r="G22" s="130">
        <v>1.3</v>
      </c>
      <c r="H22" s="131">
        <v>3.1</v>
      </c>
    </row>
    <row r="23" spans="1:8" x14ac:dyDescent="0.2">
      <c r="A23" s="129" t="s">
        <v>1148</v>
      </c>
      <c r="B23" s="129" t="s">
        <v>1149</v>
      </c>
      <c r="C23" s="129" t="s">
        <v>1147</v>
      </c>
      <c r="D23" s="130">
        <v>4.8</v>
      </c>
      <c r="E23" s="130">
        <v>3.7</v>
      </c>
      <c r="F23" s="130">
        <v>4</v>
      </c>
      <c r="G23" s="130">
        <v>2</v>
      </c>
      <c r="H23" s="131">
        <v>3.7</v>
      </c>
    </row>
    <row r="24" spans="1:8" x14ac:dyDescent="0.2">
      <c r="A24" s="129" t="s">
        <v>1150</v>
      </c>
      <c r="B24" s="129" t="s">
        <v>1151</v>
      </c>
      <c r="C24" s="129" t="s">
        <v>1147</v>
      </c>
      <c r="D24" s="130">
        <v>4.9000000000000004</v>
      </c>
      <c r="E24" s="130">
        <v>3.9</v>
      </c>
      <c r="F24" s="130">
        <v>3.9</v>
      </c>
      <c r="G24" s="130">
        <v>2.2000000000000002</v>
      </c>
      <c r="H24" s="131">
        <v>3.9</v>
      </c>
    </row>
    <row r="25" spans="1:8" x14ac:dyDescent="0.2">
      <c r="A25" s="129" t="s">
        <v>1152</v>
      </c>
      <c r="B25" s="129" t="s">
        <v>1153</v>
      </c>
      <c r="C25" s="129" t="s">
        <v>1147</v>
      </c>
      <c r="D25" s="130">
        <v>6.7</v>
      </c>
      <c r="E25" s="130">
        <v>4.7</v>
      </c>
      <c r="F25" s="130">
        <v>4.5</v>
      </c>
      <c r="G25" s="130">
        <v>2.1</v>
      </c>
      <c r="H25" s="131">
        <v>4.8</v>
      </c>
    </row>
    <row r="26" spans="1:8" x14ac:dyDescent="0.2">
      <c r="A26" s="129" t="s">
        <v>1154</v>
      </c>
      <c r="B26" s="129" t="s">
        <v>1155</v>
      </c>
      <c r="C26" s="129" t="s">
        <v>1147</v>
      </c>
      <c r="D26" s="130">
        <v>5.6</v>
      </c>
      <c r="E26" s="130">
        <v>4</v>
      </c>
      <c r="F26" s="130">
        <v>3.7</v>
      </c>
      <c r="G26" s="130">
        <v>2.4</v>
      </c>
      <c r="H26" s="131">
        <v>3.9</v>
      </c>
    </row>
    <row r="27" spans="1:8" x14ac:dyDescent="0.2">
      <c r="A27" s="129" t="s">
        <v>562</v>
      </c>
      <c r="B27" s="129" t="s">
        <v>268</v>
      </c>
      <c r="C27" s="129" t="s">
        <v>1147</v>
      </c>
      <c r="D27" s="130">
        <v>5.4</v>
      </c>
      <c r="E27" s="130">
        <v>4</v>
      </c>
      <c r="F27" s="130">
        <v>3.8</v>
      </c>
      <c r="G27" s="130">
        <v>1.9</v>
      </c>
      <c r="H27" s="131">
        <v>4</v>
      </c>
    </row>
    <row r="28" spans="1:8" x14ac:dyDescent="0.2">
      <c r="A28" s="129" t="s">
        <v>563</v>
      </c>
      <c r="B28" s="129" t="s">
        <v>564</v>
      </c>
      <c r="C28" s="129" t="s">
        <v>1146</v>
      </c>
      <c r="D28" s="130">
        <v>5</v>
      </c>
      <c r="E28" s="130">
        <v>3.7</v>
      </c>
      <c r="F28" s="130">
        <v>3.8</v>
      </c>
      <c r="G28" s="130">
        <v>2.2999999999999998</v>
      </c>
      <c r="H28" s="131">
        <v>3.7</v>
      </c>
    </row>
    <row r="29" spans="1:8" x14ac:dyDescent="0.2">
      <c r="A29" s="129" t="s">
        <v>565</v>
      </c>
      <c r="B29" s="129" t="s">
        <v>566</v>
      </c>
      <c r="C29" s="129" t="s">
        <v>1146</v>
      </c>
      <c r="D29" s="130">
        <v>4.2</v>
      </c>
      <c r="E29" s="130">
        <v>3</v>
      </c>
      <c r="F29" s="130">
        <v>2.5</v>
      </c>
      <c r="G29" s="130">
        <v>2.1</v>
      </c>
      <c r="H29" s="131">
        <v>3</v>
      </c>
    </row>
    <row r="30" spans="1:8" x14ac:dyDescent="0.2">
      <c r="A30" s="129" t="s">
        <v>567</v>
      </c>
      <c r="B30" s="129" t="s">
        <v>568</v>
      </c>
      <c r="C30" s="129" t="s">
        <v>1147</v>
      </c>
      <c r="D30" s="130">
        <v>4.5999999999999996</v>
      </c>
      <c r="E30" s="130">
        <v>3.1</v>
      </c>
      <c r="F30" s="130">
        <v>2.7</v>
      </c>
      <c r="G30" s="130">
        <v>1.9</v>
      </c>
      <c r="H30" s="131">
        <v>3.3</v>
      </c>
    </row>
    <row r="31" spans="1:8" x14ac:dyDescent="0.2">
      <c r="A31" s="129" t="s">
        <v>569</v>
      </c>
      <c r="B31" s="129" t="s">
        <v>313</v>
      </c>
      <c r="C31" s="129" t="s">
        <v>1146</v>
      </c>
      <c r="D31" s="130">
        <v>3.9</v>
      </c>
      <c r="E31" s="130">
        <v>3</v>
      </c>
      <c r="F31" s="130">
        <v>3.1</v>
      </c>
      <c r="G31" s="130">
        <v>2.1</v>
      </c>
      <c r="H31" s="131">
        <v>3.2</v>
      </c>
    </row>
    <row r="32" spans="1:8" x14ac:dyDescent="0.2">
      <c r="A32" s="129" t="s">
        <v>570</v>
      </c>
      <c r="B32" s="129" t="s">
        <v>571</v>
      </c>
      <c r="C32" s="129" t="s">
        <v>1147</v>
      </c>
      <c r="D32" s="130">
        <v>4.5999999999999996</v>
      </c>
      <c r="E32" s="130">
        <v>3.4</v>
      </c>
      <c r="F32" s="130">
        <v>3.1</v>
      </c>
      <c r="G32" s="130">
        <v>2.2000000000000002</v>
      </c>
      <c r="H32" s="131">
        <v>3.5</v>
      </c>
    </row>
    <row r="33" spans="1:8" x14ac:dyDescent="0.2">
      <c r="A33" s="129" t="s">
        <v>572</v>
      </c>
      <c r="B33" s="129" t="s">
        <v>573</v>
      </c>
      <c r="C33" s="129" t="s">
        <v>1146</v>
      </c>
      <c r="D33" s="130">
        <v>3.9</v>
      </c>
      <c r="E33" s="130">
        <v>3</v>
      </c>
      <c r="F33" s="130">
        <v>2.8</v>
      </c>
      <c r="G33" s="130">
        <v>2.1</v>
      </c>
      <c r="H33" s="131">
        <v>3.1</v>
      </c>
    </row>
    <row r="34" spans="1:8" x14ac:dyDescent="0.2">
      <c r="A34" s="129" t="s">
        <v>574</v>
      </c>
      <c r="B34" s="129" t="s">
        <v>575</v>
      </c>
      <c r="C34" s="129" t="s">
        <v>1147</v>
      </c>
      <c r="D34" s="130">
        <v>4.5</v>
      </c>
      <c r="E34" s="130">
        <v>3.6</v>
      </c>
      <c r="F34" s="130">
        <v>3.1</v>
      </c>
      <c r="G34" s="130">
        <v>2.1</v>
      </c>
      <c r="H34" s="131">
        <v>3.5</v>
      </c>
    </row>
    <row r="35" spans="1:8" x14ac:dyDescent="0.2">
      <c r="A35" s="129" t="s">
        <v>576</v>
      </c>
      <c r="B35" s="129" t="s">
        <v>577</v>
      </c>
      <c r="C35" s="129" t="s">
        <v>1147</v>
      </c>
      <c r="D35" s="130">
        <v>5.4</v>
      </c>
      <c r="E35" s="130">
        <v>3.4</v>
      </c>
      <c r="F35" s="130">
        <v>3.3</v>
      </c>
      <c r="G35" s="130">
        <v>1.9</v>
      </c>
      <c r="H35" s="131">
        <v>3.8</v>
      </c>
    </row>
    <row r="36" spans="1:8" x14ac:dyDescent="0.2">
      <c r="A36" s="129" t="s">
        <v>578</v>
      </c>
      <c r="B36" s="129" t="s">
        <v>579</v>
      </c>
      <c r="C36" s="129" t="s">
        <v>1146</v>
      </c>
      <c r="D36" s="130">
        <v>4.8</v>
      </c>
      <c r="E36" s="130">
        <v>3.3</v>
      </c>
      <c r="F36" s="130">
        <v>3</v>
      </c>
      <c r="G36" s="130">
        <v>2.2999999999999998</v>
      </c>
      <c r="H36" s="131">
        <v>3.4</v>
      </c>
    </row>
    <row r="37" spans="1:8" x14ac:dyDescent="0.2">
      <c r="A37" s="129" t="s">
        <v>580</v>
      </c>
      <c r="B37" s="129" t="s">
        <v>581</v>
      </c>
      <c r="C37" s="129" t="s">
        <v>1147</v>
      </c>
      <c r="D37" s="130">
        <v>4.5999999999999996</v>
      </c>
      <c r="E37" s="130">
        <v>3.1</v>
      </c>
      <c r="F37" s="130">
        <v>2.7</v>
      </c>
      <c r="G37" s="130">
        <v>1.8</v>
      </c>
      <c r="H37" s="131">
        <v>3.3</v>
      </c>
    </row>
    <row r="38" spans="1:8" x14ac:dyDescent="0.2">
      <c r="A38" s="129" t="s">
        <v>582</v>
      </c>
      <c r="B38" s="129" t="s">
        <v>583</v>
      </c>
      <c r="C38" s="129" t="s">
        <v>1146</v>
      </c>
      <c r="D38" s="130">
        <v>4.5</v>
      </c>
      <c r="E38" s="130">
        <v>3.4</v>
      </c>
      <c r="F38" s="130">
        <v>2.9</v>
      </c>
      <c r="G38" s="130">
        <v>1.9</v>
      </c>
      <c r="H38" s="131">
        <v>3</v>
      </c>
    </row>
    <row r="39" spans="1:8" x14ac:dyDescent="0.2">
      <c r="A39" s="129" t="s">
        <v>584</v>
      </c>
      <c r="B39" s="129" t="s">
        <v>431</v>
      </c>
      <c r="C39" s="129" t="s">
        <v>1147</v>
      </c>
      <c r="D39" s="130">
        <v>4.8</v>
      </c>
      <c r="E39" s="130">
        <v>3.6</v>
      </c>
      <c r="F39" s="130">
        <v>2.9</v>
      </c>
      <c r="G39" s="130">
        <v>2.1</v>
      </c>
      <c r="H39" s="131">
        <v>3.6</v>
      </c>
    </row>
    <row r="40" spans="1:8" x14ac:dyDescent="0.2">
      <c r="A40" s="129" t="s">
        <v>585</v>
      </c>
      <c r="B40" s="129" t="s">
        <v>586</v>
      </c>
      <c r="C40" s="129" t="s">
        <v>1146</v>
      </c>
      <c r="D40" s="130">
        <v>3.9</v>
      </c>
      <c r="E40" s="130">
        <v>3.4</v>
      </c>
      <c r="F40" s="130">
        <v>3.4</v>
      </c>
      <c r="G40" s="130">
        <v>2.4</v>
      </c>
      <c r="H40" s="131">
        <v>3.3</v>
      </c>
    </row>
    <row r="41" spans="1:8" x14ac:dyDescent="0.2">
      <c r="A41" s="129" t="s">
        <v>587</v>
      </c>
      <c r="B41" s="129" t="s">
        <v>588</v>
      </c>
      <c r="C41" s="129" t="s">
        <v>1147</v>
      </c>
      <c r="D41" s="130">
        <v>4.4000000000000004</v>
      </c>
      <c r="E41" s="130">
        <v>3.3</v>
      </c>
      <c r="F41" s="130">
        <v>2.9</v>
      </c>
      <c r="G41" s="130">
        <v>1.8</v>
      </c>
      <c r="H41" s="131">
        <v>3.2</v>
      </c>
    </row>
    <row r="42" spans="1:8" x14ac:dyDescent="0.2">
      <c r="A42" s="129" t="s">
        <v>589</v>
      </c>
      <c r="B42" s="129" t="s">
        <v>590</v>
      </c>
      <c r="C42" s="129" t="s">
        <v>1147</v>
      </c>
      <c r="D42" s="130">
        <v>5.0999999999999996</v>
      </c>
      <c r="E42" s="130">
        <v>4</v>
      </c>
      <c r="F42" s="130">
        <v>3.2</v>
      </c>
      <c r="G42" s="130">
        <v>1.8</v>
      </c>
      <c r="H42" s="131">
        <v>3.6</v>
      </c>
    </row>
    <row r="43" spans="1:8" x14ac:dyDescent="0.2">
      <c r="A43" s="129" t="s">
        <v>591</v>
      </c>
      <c r="B43" s="129" t="s">
        <v>275</v>
      </c>
      <c r="C43" s="129" t="s">
        <v>1147</v>
      </c>
      <c r="D43" s="130">
        <v>4.8</v>
      </c>
      <c r="E43" s="130">
        <v>3.5</v>
      </c>
      <c r="F43" s="130">
        <v>2.7</v>
      </c>
      <c r="G43" s="130">
        <v>1.8</v>
      </c>
      <c r="H43" s="131">
        <v>3.6</v>
      </c>
    </row>
    <row r="44" spans="1:8" x14ac:dyDescent="0.2">
      <c r="A44" s="129" t="s">
        <v>592</v>
      </c>
      <c r="B44" s="129" t="s">
        <v>593</v>
      </c>
      <c r="C44" s="129" t="s">
        <v>1146</v>
      </c>
      <c r="D44" s="130">
        <v>3.5</v>
      </c>
      <c r="E44" s="130">
        <v>2.9</v>
      </c>
      <c r="F44" s="130">
        <v>2.2000000000000002</v>
      </c>
      <c r="G44" s="130">
        <v>1.8</v>
      </c>
      <c r="H44" s="131">
        <v>2.6</v>
      </c>
    </row>
    <row r="45" spans="1:8" x14ac:dyDescent="0.2">
      <c r="A45" s="129" t="s">
        <v>594</v>
      </c>
      <c r="B45" s="129" t="s">
        <v>595</v>
      </c>
      <c r="C45" s="129" t="s">
        <v>1147</v>
      </c>
      <c r="D45" s="130">
        <v>4.5</v>
      </c>
      <c r="E45" s="130">
        <v>3.1</v>
      </c>
      <c r="F45" s="130">
        <v>2.6</v>
      </c>
      <c r="G45" s="130">
        <v>1.7</v>
      </c>
      <c r="H45" s="131">
        <v>3</v>
      </c>
    </row>
    <row r="46" spans="1:8" x14ac:dyDescent="0.2">
      <c r="A46" s="129" t="s">
        <v>596</v>
      </c>
      <c r="B46" s="129" t="s">
        <v>485</v>
      </c>
      <c r="C46" s="129" t="s">
        <v>1146</v>
      </c>
      <c r="D46" s="130">
        <v>4.5999999999999996</v>
      </c>
      <c r="E46" s="130">
        <v>3.2</v>
      </c>
      <c r="F46" s="130">
        <v>2.7</v>
      </c>
      <c r="G46" s="130">
        <v>1.6</v>
      </c>
      <c r="H46" s="131">
        <v>2.8</v>
      </c>
    </row>
    <row r="47" spans="1:8" x14ac:dyDescent="0.2">
      <c r="A47" s="129" t="s">
        <v>597</v>
      </c>
      <c r="B47" s="129" t="s">
        <v>457</v>
      </c>
      <c r="C47" s="129" t="s">
        <v>1146</v>
      </c>
      <c r="D47" s="130">
        <v>5.9</v>
      </c>
      <c r="E47" s="130">
        <v>4.0999999999999996</v>
      </c>
      <c r="F47" s="130">
        <v>3.2</v>
      </c>
      <c r="G47" s="130">
        <v>1.9</v>
      </c>
      <c r="H47" s="131">
        <v>3.7</v>
      </c>
    </row>
    <row r="48" spans="1:8" x14ac:dyDescent="0.2">
      <c r="A48" s="129" t="s">
        <v>598</v>
      </c>
      <c r="B48" s="129" t="s">
        <v>599</v>
      </c>
      <c r="C48" s="129" t="s">
        <v>1146</v>
      </c>
      <c r="D48" s="130">
        <v>3.7</v>
      </c>
      <c r="E48" s="130">
        <v>3</v>
      </c>
      <c r="F48" s="130">
        <v>2.9</v>
      </c>
      <c r="G48" s="130">
        <v>1.7</v>
      </c>
      <c r="H48" s="131">
        <v>2.9</v>
      </c>
    </row>
    <row r="49" spans="1:8" x14ac:dyDescent="0.2">
      <c r="A49" s="129" t="s">
        <v>600</v>
      </c>
      <c r="B49" s="129" t="s">
        <v>449</v>
      </c>
      <c r="C49" s="129" t="s">
        <v>1147</v>
      </c>
      <c r="D49" s="130">
        <v>4.5</v>
      </c>
      <c r="E49" s="130">
        <v>3.6</v>
      </c>
      <c r="F49" s="130">
        <v>3.9</v>
      </c>
      <c r="G49" s="130">
        <v>1.7</v>
      </c>
      <c r="H49" s="131">
        <v>3.7</v>
      </c>
    </row>
    <row r="50" spans="1:8" x14ac:dyDescent="0.2">
      <c r="A50" s="129" t="s">
        <v>601</v>
      </c>
      <c r="B50" s="129" t="s">
        <v>602</v>
      </c>
      <c r="C50" s="129" t="s">
        <v>1146</v>
      </c>
      <c r="D50" s="130">
        <v>4.3</v>
      </c>
      <c r="E50" s="130">
        <v>3.8</v>
      </c>
      <c r="F50" s="130">
        <v>3.3</v>
      </c>
      <c r="G50" s="130">
        <v>2.2000000000000002</v>
      </c>
      <c r="H50" s="131">
        <v>3.5</v>
      </c>
    </row>
    <row r="51" spans="1:8" x14ac:dyDescent="0.2">
      <c r="A51" s="129" t="s">
        <v>603</v>
      </c>
      <c r="B51" s="129" t="s">
        <v>604</v>
      </c>
      <c r="C51" s="129" t="s">
        <v>1147</v>
      </c>
      <c r="D51" s="130">
        <v>4</v>
      </c>
      <c r="E51" s="130">
        <v>2.9</v>
      </c>
      <c r="F51" s="130">
        <v>2.8</v>
      </c>
      <c r="G51" s="130">
        <v>1.7</v>
      </c>
      <c r="H51" s="131">
        <v>3.1</v>
      </c>
    </row>
    <row r="52" spans="1:8" x14ac:dyDescent="0.2">
      <c r="A52" s="129" t="s">
        <v>605</v>
      </c>
      <c r="B52" s="129" t="s">
        <v>606</v>
      </c>
      <c r="C52" s="129" t="s">
        <v>1146</v>
      </c>
      <c r="D52" s="130">
        <v>4.2</v>
      </c>
      <c r="E52" s="130">
        <v>3.4</v>
      </c>
      <c r="F52" s="130">
        <v>3</v>
      </c>
      <c r="G52" s="130">
        <v>1.8</v>
      </c>
      <c r="H52" s="131">
        <v>3.3</v>
      </c>
    </row>
    <row r="53" spans="1:8" x14ac:dyDescent="0.2">
      <c r="A53" s="129" t="s">
        <v>607</v>
      </c>
      <c r="B53" s="129" t="s">
        <v>608</v>
      </c>
      <c r="C53" s="129" t="s">
        <v>1147</v>
      </c>
      <c r="D53" s="130">
        <v>4.8</v>
      </c>
      <c r="E53" s="130">
        <v>3.8</v>
      </c>
      <c r="F53" s="130">
        <v>3.4</v>
      </c>
      <c r="G53" s="130">
        <v>2.1</v>
      </c>
      <c r="H53" s="131">
        <v>3.9</v>
      </c>
    </row>
    <row r="54" spans="1:8" x14ac:dyDescent="0.2">
      <c r="A54" s="129" t="s">
        <v>609</v>
      </c>
      <c r="B54" s="129" t="s">
        <v>445</v>
      </c>
      <c r="C54" s="129" t="s">
        <v>1146</v>
      </c>
      <c r="D54" s="130">
        <v>3.5</v>
      </c>
      <c r="E54" s="130">
        <v>3.2</v>
      </c>
      <c r="F54" s="130">
        <v>3.2</v>
      </c>
      <c r="G54" s="130">
        <v>1.9</v>
      </c>
      <c r="H54" s="131">
        <v>3.1</v>
      </c>
    </row>
    <row r="55" spans="1:8" x14ac:dyDescent="0.2">
      <c r="A55" s="129" t="s">
        <v>610</v>
      </c>
      <c r="B55" s="129" t="s">
        <v>611</v>
      </c>
      <c r="C55" s="129" t="s">
        <v>1147</v>
      </c>
      <c r="D55" s="130">
        <v>5.0999999999999996</v>
      </c>
      <c r="E55" s="130">
        <v>3.2</v>
      </c>
      <c r="F55" s="130">
        <v>3</v>
      </c>
      <c r="G55" s="130">
        <v>2.4</v>
      </c>
      <c r="H55" s="131">
        <v>3.8</v>
      </c>
    </row>
    <row r="56" spans="1:8" x14ac:dyDescent="0.2">
      <c r="A56" s="129" t="s">
        <v>612</v>
      </c>
      <c r="B56" s="129" t="s">
        <v>613</v>
      </c>
      <c r="C56" s="129" t="s">
        <v>1147</v>
      </c>
      <c r="D56" s="130">
        <v>4.0999999999999996</v>
      </c>
      <c r="E56" s="130">
        <v>3.2</v>
      </c>
      <c r="F56" s="130">
        <v>2.6</v>
      </c>
      <c r="G56" s="130">
        <v>1.8</v>
      </c>
      <c r="H56" s="131">
        <v>3.4</v>
      </c>
    </row>
    <row r="57" spans="1:8" x14ac:dyDescent="0.2">
      <c r="A57" s="129" t="s">
        <v>614</v>
      </c>
      <c r="B57" s="129" t="s">
        <v>615</v>
      </c>
      <c r="C57" s="129" t="s">
        <v>1146</v>
      </c>
      <c r="D57" s="130">
        <v>4.5</v>
      </c>
      <c r="E57" s="130">
        <v>2.8</v>
      </c>
      <c r="F57" s="130">
        <v>2.2999999999999998</v>
      </c>
      <c r="G57" s="130">
        <v>2.2000000000000002</v>
      </c>
      <c r="H57" s="131">
        <v>3.4</v>
      </c>
    </row>
    <row r="58" spans="1:8" x14ac:dyDescent="0.2">
      <c r="A58" s="129" t="s">
        <v>616</v>
      </c>
      <c r="B58" s="129" t="s">
        <v>617</v>
      </c>
      <c r="C58" s="129" t="s">
        <v>1146</v>
      </c>
      <c r="D58" s="130">
        <v>4.5</v>
      </c>
      <c r="E58" s="130">
        <v>3.2</v>
      </c>
      <c r="F58" s="130">
        <v>3.1</v>
      </c>
      <c r="G58" s="130">
        <v>1.9</v>
      </c>
      <c r="H58" s="131">
        <v>3.4</v>
      </c>
    </row>
    <row r="59" spans="1:8" x14ac:dyDescent="0.2">
      <c r="A59" s="129" t="s">
        <v>618</v>
      </c>
      <c r="B59" s="129" t="s">
        <v>619</v>
      </c>
      <c r="C59" s="129" t="s">
        <v>1147</v>
      </c>
      <c r="D59" s="130">
        <v>4.5999999999999996</v>
      </c>
      <c r="E59" s="130">
        <v>3.4</v>
      </c>
      <c r="F59" s="130">
        <v>3</v>
      </c>
      <c r="G59" s="130">
        <v>1.8</v>
      </c>
      <c r="H59" s="131">
        <v>3.6</v>
      </c>
    </row>
    <row r="60" spans="1:8" x14ac:dyDescent="0.2">
      <c r="A60" s="129" t="s">
        <v>620</v>
      </c>
      <c r="B60" s="129" t="s">
        <v>621</v>
      </c>
      <c r="C60" s="129" t="s">
        <v>1147</v>
      </c>
      <c r="D60" s="130">
        <v>4.4000000000000004</v>
      </c>
      <c r="E60" s="130">
        <v>3.3</v>
      </c>
      <c r="F60" s="130">
        <v>2.9</v>
      </c>
      <c r="G60" s="130">
        <v>1.8</v>
      </c>
      <c r="H60" s="131">
        <v>3.5</v>
      </c>
    </row>
    <row r="61" spans="1:8" x14ac:dyDescent="0.2">
      <c r="A61" s="129" t="s">
        <v>622</v>
      </c>
      <c r="B61" s="129" t="s">
        <v>623</v>
      </c>
      <c r="C61" s="129" t="s">
        <v>1146</v>
      </c>
      <c r="D61" s="130">
        <v>4.9000000000000004</v>
      </c>
      <c r="E61" s="130">
        <v>4.0999999999999996</v>
      </c>
      <c r="F61" s="130">
        <v>3.3</v>
      </c>
      <c r="G61" s="130">
        <v>2.1</v>
      </c>
      <c r="H61" s="131">
        <v>4</v>
      </c>
    </row>
    <row r="62" spans="1:8" x14ac:dyDescent="0.2">
      <c r="A62" s="129" t="s">
        <v>624</v>
      </c>
      <c r="B62" s="129" t="s">
        <v>319</v>
      </c>
      <c r="C62" s="129" t="s">
        <v>1147</v>
      </c>
      <c r="D62" s="130">
        <v>5.0999999999999996</v>
      </c>
      <c r="E62" s="130">
        <v>4.3</v>
      </c>
      <c r="F62" s="130">
        <v>3.5</v>
      </c>
      <c r="G62" s="130">
        <v>2.1</v>
      </c>
      <c r="H62" s="131">
        <v>4.0999999999999996</v>
      </c>
    </row>
    <row r="63" spans="1:8" x14ac:dyDescent="0.2">
      <c r="A63" s="129" t="s">
        <v>625</v>
      </c>
      <c r="B63" s="129" t="s">
        <v>351</v>
      </c>
      <c r="C63" s="129" t="s">
        <v>1147</v>
      </c>
      <c r="D63" s="130">
        <v>4.4000000000000004</v>
      </c>
      <c r="E63" s="130">
        <v>3.3</v>
      </c>
      <c r="F63" s="130">
        <v>2.4</v>
      </c>
      <c r="G63" s="130">
        <v>1.5</v>
      </c>
      <c r="H63" s="131">
        <v>3.3</v>
      </c>
    </row>
    <row r="64" spans="1:8" x14ac:dyDescent="0.2">
      <c r="A64" s="129" t="s">
        <v>1156</v>
      </c>
      <c r="B64" s="129" t="s">
        <v>1157</v>
      </c>
      <c r="C64" s="129" t="s">
        <v>1147</v>
      </c>
      <c r="D64" s="130">
        <v>5.6</v>
      </c>
      <c r="E64" s="130">
        <v>4.0999999999999996</v>
      </c>
      <c r="F64" s="130">
        <v>3.9</v>
      </c>
      <c r="G64" s="130">
        <v>2.1</v>
      </c>
      <c r="H64" s="131">
        <v>3.9</v>
      </c>
    </row>
    <row r="65" spans="1:8" x14ac:dyDescent="0.2">
      <c r="A65" s="129" t="s">
        <v>1158</v>
      </c>
      <c r="B65" s="129" t="s">
        <v>1159</v>
      </c>
      <c r="C65" s="129" t="s">
        <v>1147</v>
      </c>
      <c r="D65" s="130">
        <v>5.0999999999999996</v>
      </c>
      <c r="E65" s="130">
        <v>3.3</v>
      </c>
      <c r="F65" s="130">
        <v>3.3</v>
      </c>
      <c r="G65" s="130">
        <v>2</v>
      </c>
      <c r="H65" s="131">
        <v>3.6</v>
      </c>
    </row>
    <row r="66" spans="1:8" x14ac:dyDescent="0.2">
      <c r="A66" s="129" t="s">
        <v>1160</v>
      </c>
      <c r="B66" s="129" t="s">
        <v>1161</v>
      </c>
      <c r="C66" s="129" t="s">
        <v>1147</v>
      </c>
      <c r="D66" s="130">
        <v>5.9</v>
      </c>
      <c r="E66" s="130">
        <v>4</v>
      </c>
      <c r="F66" s="130">
        <v>3.8</v>
      </c>
      <c r="G66" s="130">
        <v>2.4</v>
      </c>
      <c r="H66" s="131">
        <v>4.0999999999999996</v>
      </c>
    </row>
    <row r="67" spans="1:8" x14ac:dyDescent="0.2">
      <c r="A67" s="129" t="s">
        <v>1162</v>
      </c>
      <c r="B67" s="129" t="s">
        <v>1163</v>
      </c>
      <c r="C67" s="129" t="s">
        <v>1147</v>
      </c>
      <c r="D67" s="130">
        <v>5.6</v>
      </c>
      <c r="E67" s="130">
        <v>4.2</v>
      </c>
      <c r="F67" s="130">
        <v>3.7</v>
      </c>
      <c r="G67" s="130">
        <v>1.8</v>
      </c>
      <c r="H67" s="131">
        <v>4.3</v>
      </c>
    </row>
    <row r="68" spans="1:8" x14ac:dyDescent="0.2">
      <c r="A68" s="129" t="s">
        <v>1164</v>
      </c>
      <c r="B68" s="129" t="s">
        <v>335</v>
      </c>
      <c r="C68" s="129" t="s">
        <v>1147</v>
      </c>
      <c r="D68" s="130">
        <v>4.2</v>
      </c>
      <c r="E68" s="130">
        <v>3.3</v>
      </c>
      <c r="F68" s="130">
        <v>2.9</v>
      </c>
      <c r="G68" s="130">
        <v>1.9</v>
      </c>
      <c r="H68" s="131">
        <v>3.3</v>
      </c>
    </row>
    <row r="69" spans="1:8" x14ac:dyDescent="0.2">
      <c r="A69" s="129" t="s">
        <v>626</v>
      </c>
      <c r="B69" s="129" t="s">
        <v>627</v>
      </c>
      <c r="C69" s="129" t="s">
        <v>1146</v>
      </c>
      <c r="D69" s="130">
        <v>4.2</v>
      </c>
      <c r="E69" s="130">
        <v>3.3</v>
      </c>
      <c r="F69" s="130">
        <v>3.1</v>
      </c>
      <c r="G69" s="130">
        <v>1.9</v>
      </c>
      <c r="H69" s="131">
        <v>3.2</v>
      </c>
    </row>
    <row r="70" spans="1:8" x14ac:dyDescent="0.2">
      <c r="A70" s="129" t="s">
        <v>628</v>
      </c>
      <c r="B70" s="129" t="s">
        <v>629</v>
      </c>
      <c r="C70" s="129" t="s">
        <v>1146</v>
      </c>
      <c r="D70" s="130">
        <v>4.3</v>
      </c>
      <c r="E70" s="130">
        <v>3.3</v>
      </c>
      <c r="F70" s="130">
        <v>3</v>
      </c>
      <c r="G70" s="130">
        <v>1.9</v>
      </c>
      <c r="H70" s="131">
        <v>3.3</v>
      </c>
    </row>
    <row r="71" spans="1:8" x14ac:dyDescent="0.2">
      <c r="A71" s="129" t="s">
        <v>630</v>
      </c>
      <c r="B71" s="129" t="s">
        <v>453</v>
      </c>
      <c r="C71" s="129" t="s">
        <v>1146</v>
      </c>
      <c r="D71" s="130">
        <v>4.3</v>
      </c>
      <c r="E71" s="130">
        <v>3.5</v>
      </c>
      <c r="F71" s="130">
        <v>2.7</v>
      </c>
      <c r="G71" s="130">
        <v>1.9</v>
      </c>
      <c r="H71" s="131">
        <v>3.3</v>
      </c>
    </row>
    <row r="72" spans="1:8" x14ac:dyDescent="0.2">
      <c r="A72" s="129" t="s">
        <v>631</v>
      </c>
      <c r="B72" s="129" t="s">
        <v>632</v>
      </c>
      <c r="C72" s="129" t="s">
        <v>1147</v>
      </c>
      <c r="D72" s="130">
        <v>4.7</v>
      </c>
      <c r="E72" s="130">
        <v>3.4</v>
      </c>
      <c r="F72" s="130">
        <v>2.7</v>
      </c>
      <c r="G72" s="130">
        <v>1.9</v>
      </c>
      <c r="H72" s="131">
        <v>3.2</v>
      </c>
    </row>
    <row r="73" spans="1:8" x14ac:dyDescent="0.2">
      <c r="A73" s="129" t="s">
        <v>633</v>
      </c>
      <c r="B73" s="129" t="s">
        <v>634</v>
      </c>
      <c r="C73" s="129" t="s">
        <v>1146</v>
      </c>
      <c r="D73" s="130">
        <v>3.9</v>
      </c>
      <c r="E73" s="130">
        <v>3.2</v>
      </c>
      <c r="F73" s="130">
        <v>2.6</v>
      </c>
      <c r="G73" s="130">
        <v>1.7</v>
      </c>
      <c r="H73" s="131">
        <v>2.8</v>
      </c>
    </row>
    <row r="74" spans="1:8" x14ac:dyDescent="0.2">
      <c r="A74" s="129" t="s">
        <v>635</v>
      </c>
      <c r="B74" s="129" t="s">
        <v>636</v>
      </c>
      <c r="C74" s="129" t="s">
        <v>1147</v>
      </c>
      <c r="D74" s="130">
        <v>4.3</v>
      </c>
      <c r="E74" s="130">
        <v>2.9</v>
      </c>
      <c r="F74" s="130">
        <v>2.8</v>
      </c>
      <c r="G74" s="130">
        <v>1.7</v>
      </c>
      <c r="H74" s="131">
        <v>2.9</v>
      </c>
    </row>
    <row r="75" spans="1:8" x14ac:dyDescent="0.2">
      <c r="A75" s="129" t="s">
        <v>1165</v>
      </c>
      <c r="B75" s="129" t="s">
        <v>1166</v>
      </c>
      <c r="C75" s="129" t="s">
        <v>1147</v>
      </c>
      <c r="D75" s="130">
        <v>4.5</v>
      </c>
      <c r="E75" s="130">
        <v>3.2</v>
      </c>
      <c r="F75" s="130">
        <v>2.7</v>
      </c>
      <c r="G75" s="130">
        <v>1.9</v>
      </c>
      <c r="H75" s="131">
        <v>3.1</v>
      </c>
    </row>
    <row r="76" spans="1:8" x14ac:dyDescent="0.2">
      <c r="A76" s="129" t="s">
        <v>1167</v>
      </c>
      <c r="B76" s="129" t="s">
        <v>1168</v>
      </c>
      <c r="C76" s="129" t="s">
        <v>1146</v>
      </c>
      <c r="D76" s="130">
        <v>4.3</v>
      </c>
      <c r="E76" s="130">
        <v>3</v>
      </c>
      <c r="F76" s="130">
        <v>2.7</v>
      </c>
      <c r="G76" s="130">
        <v>1.8</v>
      </c>
      <c r="H76" s="131">
        <v>2.9</v>
      </c>
    </row>
    <row r="77" spans="1:8" x14ac:dyDescent="0.2">
      <c r="A77" s="129" t="s">
        <v>1169</v>
      </c>
      <c r="B77" s="129" t="s">
        <v>1170</v>
      </c>
      <c r="C77" s="129" t="s">
        <v>1146</v>
      </c>
      <c r="D77" s="130">
        <v>4.5</v>
      </c>
      <c r="E77" s="130">
        <v>3.2</v>
      </c>
      <c r="F77" s="130">
        <v>2.7</v>
      </c>
      <c r="G77" s="130">
        <v>1.9</v>
      </c>
      <c r="H77" s="131">
        <v>3</v>
      </c>
    </row>
    <row r="78" spans="1:8" x14ac:dyDescent="0.2">
      <c r="A78" s="129" t="s">
        <v>637</v>
      </c>
      <c r="B78" s="129" t="s">
        <v>638</v>
      </c>
      <c r="C78" s="129" t="s">
        <v>1146</v>
      </c>
      <c r="D78" s="130">
        <v>5</v>
      </c>
      <c r="E78" s="130">
        <v>3.8</v>
      </c>
      <c r="F78" s="130">
        <v>3.6</v>
      </c>
      <c r="G78" s="130">
        <v>2.2000000000000002</v>
      </c>
      <c r="H78" s="131">
        <v>4</v>
      </c>
    </row>
    <row r="79" spans="1:8" x14ac:dyDescent="0.2">
      <c r="A79" s="129" t="s">
        <v>639</v>
      </c>
      <c r="B79" s="129" t="s">
        <v>640</v>
      </c>
      <c r="C79" s="129" t="s">
        <v>1147</v>
      </c>
      <c r="D79" s="130">
        <v>4.7</v>
      </c>
      <c r="E79" s="130">
        <v>3.5</v>
      </c>
      <c r="F79" s="130">
        <v>2.8</v>
      </c>
      <c r="G79" s="130">
        <v>1.9</v>
      </c>
      <c r="H79" s="131">
        <v>3.4</v>
      </c>
    </row>
    <row r="80" spans="1:8" x14ac:dyDescent="0.2">
      <c r="A80" s="129" t="s">
        <v>641</v>
      </c>
      <c r="B80" s="129" t="s">
        <v>642</v>
      </c>
      <c r="C80" s="129" t="s">
        <v>1147</v>
      </c>
      <c r="D80" s="130">
        <v>4.9000000000000004</v>
      </c>
      <c r="E80" s="130">
        <v>3.1</v>
      </c>
      <c r="F80" s="130">
        <v>2.6</v>
      </c>
      <c r="G80" s="130">
        <v>1.5</v>
      </c>
      <c r="H80" s="131">
        <v>3.4</v>
      </c>
    </row>
    <row r="81" spans="1:8" x14ac:dyDescent="0.2">
      <c r="A81" s="129" t="s">
        <v>643</v>
      </c>
      <c r="B81" s="129" t="s">
        <v>644</v>
      </c>
      <c r="C81" s="129" t="s">
        <v>1146</v>
      </c>
      <c r="D81" s="130">
        <v>5.5</v>
      </c>
      <c r="E81" s="130">
        <v>3.8</v>
      </c>
      <c r="F81" s="130">
        <v>2.9</v>
      </c>
      <c r="G81" s="130">
        <v>2</v>
      </c>
      <c r="H81" s="131">
        <v>3.5</v>
      </c>
    </row>
    <row r="82" spans="1:8" x14ac:dyDescent="0.2">
      <c r="A82" s="129" t="s">
        <v>645</v>
      </c>
      <c r="B82" s="129" t="s">
        <v>646</v>
      </c>
      <c r="C82" s="129" t="s">
        <v>1147</v>
      </c>
      <c r="D82" s="130">
        <v>4.3</v>
      </c>
      <c r="E82" s="130">
        <v>3.7</v>
      </c>
      <c r="F82" s="130">
        <v>3.4</v>
      </c>
      <c r="G82" s="130">
        <v>2</v>
      </c>
      <c r="H82" s="131">
        <v>3.5</v>
      </c>
    </row>
    <row r="83" spans="1:8" x14ac:dyDescent="0.2">
      <c r="A83" s="129" t="s">
        <v>647</v>
      </c>
      <c r="B83" s="129" t="s">
        <v>363</v>
      </c>
      <c r="C83" s="129" t="s">
        <v>1147</v>
      </c>
      <c r="D83" s="130">
        <v>4.0999999999999996</v>
      </c>
      <c r="E83" s="130">
        <v>3.1</v>
      </c>
      <c r="F83" s="130">
        <v>2.8</v>
      </c>
      <c r="G83" s="130">
        <v>1.9</v>
      </c>
      <c r="H83" s="131">
        <v>2.9</v>
      </c>
    </row>
    <row r="84" spans="1:8" x14ac:dyDescent="0.2">
      <c r="A84" s="129" t="s">
        <v>648</v>
      </c>
      <c r="B84" s="129" t="s">
        <v>649</v>
      </c>
      <c r="C84" s="129" t="s">
        <v>1146</v>
      </c>
      <c r="D84" s="130">
        <v>4.8</v>
      </c>
      <c r="E84" s="130">
        <v>3.3</v>
      </c>
      <c r="F84" s="130">
        <v>2.7</v>
      </c>
      <c r="G84" s="130">
        <v>2</v>
      </c>
      <c r="H84" s="131">
        <v>3.1</v>
      </c>
    </row>
    <row r="85" spans="1:8" x14ac:dyDescent="0.2">
      <c r="A85" s="129" t="s">
        <v>650</v>
      </c>
      <c r="B85" s="129" t="s">
        <v>651</v>
      </c>
      <c r="C85" s="129" t="s">
        <v>1146</v>
      </c>
      <c r="D85" s="130">
        <v>4.5999999999999996</v>
      </c>
      <c r="E85" s="130">
        <v>3.4</v>
      </c>
      <c r="F85" s="130">
        <v>2.5</v>
      </c>
      <c r="G85" s="130">
        <v>1.8</v>
      </c>
      <c r="H85" s="131">
        <v>2.9</v>
      </c>
    </row>
    <row r="86" spans="1:8" x14ac:dyDescent="0.2">
      <c r="A86" s="129" t="s">
        <v>652</v>
      </c>
      <c r="B86" s="129" t="s">
        <v>653</v>
      </c>
      <c r="C86" s="129" t="s">
        <v>1146</v>
      </c>
      <c r="D86" s="130">
        <v>5.0999999999999996</v>
      </c>
      <c r="E86" s="130">
        <v>3.5</v>
      </c>
      <c r="F86" s="130">
        <v>2.7</v>
      </c>
      <c r="G86" s="130">
        <v>2</v>
      </c>
      <c r="H86" s="131">
        <v>3.4</v>
      </c>
    </row>
    <row r="87" spans="1:8" x14ac:dyDescent="0.2">
      <c r="A87" s="129" t="s">
        <v>654</v>
      </c>
      <c r="B87" s="129" t="s">
        <v>655</v>
      </c>
      <c r="C87" s="129" t="s">
        <v>1147</v>
      </c>
      <c r="D87" s="130">
        <v>4.2</v>
      </c>
      <c r="E87" s="130">
        <v>3</v>
      </c>
      <c r="F87" s="130">
        <v>2.8</v>
      </c>
      <c r="G87" s="130">
        <v>1.8</v>
      </c>
      <c r="H87" s="131">
        <v>3</v>
      </c>
    </row>
    <row r="88" spans="1:8" x14ac:dyDescent="0.2">
      <c r="A88" s="129" t="s">
        <v>656</v>
      </c>
      <c r="B88" s="129" t="s">
        <v>657</v>
      </c>
      <c r="C88" s="129" t="s">
        <v>1146</v>
      </c>
      <c r="D88" s="130">
        <v>4.4000000000000004</v>
      </c>
      <c r="E88" s="130">
        <v>3.5</v>
      </c>
      <c r="F88" s="130">
        <v>3.2</v>
      </c>
      <c r="G88" s="130">
        <v>2</v>
      </c>
      <c r="H88" s="131">
        <v>3.5</v>
      </c>
    </row>
    <row r="89" spans="1:8" x14ac:dyDescent="0.2">
      <c r="A89" s="129" t="s">
        <v>658</v>
      </c>
      <c r="B89" s="129" t="s">
        <v>481</v>
      </c>
      <c r="C89" s="129" t="s">
        <v>1146</v>
      </c>
      <c r="D89" s="130">
        <v>4.5999999999999996</v>
      </c>
      <c r="E89" s="130">
        <v>3.3</v>
      </c>
      <c r="F89" s="130">
        <v>3</v>
      </c>
      <c r="G89" s="130">
        <v>1.8</v>
      </c>
      <c r="H89" s="131">
        <v>3.2</v>
      </c>
    </row>
    <row r="90" spans="1:8" x14ac:dyDescent="0.2">
      <c r="A90" s="129" t="s">
        <v>1171</v>
      </c>
      <c r="B90" s="129" t="s">
        <v>1172</v>
      </c>
      <c r="C90" s="129" t="s">
        <v>1146</v>
      </c>
      <c r="D90" s="130">
        <v>4.4000000000000004</v>
      </c>
      <c r="E90" s="130">
        <v>3</v>
      </c>
      <c r="F90" s="130">
        <v>2.8</v>
      </c>
      <c r="G90" s="130">
        <v>1.9</v>
      </c>
      <c r="H90" s="131">
        <v>3</v>
      </c>
    </row>
    <row r="92" spans="1:8" ht="16.5" x14ac:dyDescent="0.3">
      <c r="A92" s="26" t="s">
        <v>1173</v>
      </c>
    </row>
    <row r="93" spans="1:8" ht="15" x14ac:dyDescent="0.2">
      <c r="A93" s="119" t="s">
        <v>245</v>
      </c>
      <c r="B93" s="119" t="s">
        <v>1115</v>
      </c>
      <c r="C93" s="119" t="s">
        <v>521</v>
      </c>
      <c r="D93" s="120" t="s">
        <v>510</v>
      </c>
      <c r="E93" s="120" t="s">
        <v>511</v>
      </c>
      <c r="F93" s="120" t="s">
        <v>512</v>
      </c>
      <c r="G93" s="120" t="s">
        <v>513</v>
      </c>
      <c r="H93" s="120" t="s">
        <v>522</v>
      </c>
    </row>
    <row r="94" spans="1:8" x14ac:dyDescent="0.2">
      <c r="A94" s="132" t="s">
        <v>659</v>
      </c>
      <c r="B94" s="132" t="s">
        <v>660</v>
      </c>
      <c r="C94" s="132" t="s">
        <v>1174</v>
      </c>
      <c r="D94" s="133">
        <v>3.8</v>
      </c>
      <c r="E94" s="133">
        <v>3.6</v>
      </c>
      <c r="F94" s="133">
        <v>3.5</v>
      </c>
      <c r="G94" s="133">
        <v>1.8</v>
      </c>
      <c r="H94" s="133">
        <v>3.3</v>
      </c>
    </row>
    <row r="95" spans="1:8" x14ac:dyDescent="0.2">
      <c r="A95" s="132" t="s">
        <v>661</v>
      </c>
      <c r="B95" s="132" t="s">
        <v>662</v>
      </c>
      <c r="C95" s="132" t="s">
        <v>1174</v>
      </c>
      <c r="D95" s="133">
        <v>3</v>
      </c>
      <c r="E95" s="133">
        <v>3.4</v>
      </c>
      <c r="F95" s="133">
        <v>3.5</v>
      </c>
      <c r="G95" s="133">
        <v>1.9</v>
      </c>
      <c r="H95" s="133">
        <v>3.2</v>
      </c>
    </row>
    <row r="96" spans="1:8" x14ac:dyDescent="0.2">
      <c r="A96" s="132" t="s">
        <v>663</v>
      </c>
      <c r="B96" s="132" t="s">
        <v>664</v>
      </c>
      <c r="C96" s="132" t="s">
        <v>1174</v>
      </c>
      <c r="D96" s="133">
        <v>3.9</v>
      </c>
      <c r="E96" s="133">
        <v>3.5</v>
      </c>
      <c r="F96" s="133">
        <v>3.3</v>
      </c>
      <c r="G96" s="133">
        <v>1.9</v>
      </c>
      <c r="H96" s="133">
        <v>3.3</v>
      </c>
    </row>
    <row r="97" spans="1:8" x14ac:dyDescent="0.2">
      <c r="A97" s="132" t="s">
        <v>665</v>
      </c>
      <c r="B97" s="132" t="s">
        <v>666</v>
      </c>
      <c r="C97" s="132" t="s">
        <v>1174</v>
      </c>
      <c r="D97" s="133">
        <v>3.8</v>
      </c>
      <c r="E97" s="133">
        <v>3.7</v>
      </c>
      <c r="F97" s="133">
        <v>3.9</v>
      </c>
      <c r="G97" s="133">
        <v>1.9</v>
      </c>
      <c r="H97" s="133">
        <v>3.5</v>
      </c>
    </row>
    <row r="98" spans="1:8" x14ac:dyDescent="0.2">
      <c r="A98" s="132" t="s">
        <v>667</v>
      </c>
      <c r="B98" s="132" t="s">
        <v>668</v>
      </c>
      <c r="C98" s="132" t="s">
        <v>1174</v>
      </c>
      <c r="D98" s="133">
        <v>3.9</v>
      </c>
      <c r="E98" s="133">
        <v>3.2</v>
      </c>
      <c r="F98" s="133">
        <v>3.2</v>
      </c>
      <c r="G98" s="133">
        <v>1.7</v>
      </c>
      <c r="H98" s="133">
        <v>3</v>
      </c>
    </row>
    <row r="99" spans="1:8" x14ac:dyDescent="0.2">
      <c r="A99" s="132" t="s">
        <v>669</v>
      </c>
      <c r="B99" s="132" t="s">
        <v>670</v>
      </c>
      <c r="C99" s="132" t="s">
        <v>1174</v>
      </c>
      <c r="D99" s="133">
        <v>4.2</v>
      </c>
      <c r="E99" s="133">
        <v>3.6</v>
      </c>
      <c r="F99" s="133">
        <v>3.1</v>
      </c>
      <c r="G99" s="133">
        <v>1.6</v>
      </c>
      <c r="H99" s="133">
        <v>3.2</v>
      </c>
    </row>
    <row r="100" spans="1:8" x14ac:dyDescent="0.2">
      <c r="A100" s="132" t="s">
        <v>671</v>
      </c>
      <c r="B100" s="132" t="s">
        <v>672</v>
      </c>
      <c r="C100" s="132" t="s">
        <v>1174</v>
      </c>
      <c r="D100" s="133">
        <v>3.9</v>
      </c>
      <c r="E100" s="133">
        <v>3.6</v>
      </c>
      <c r="F100" s="133">
        <v>4.3</v>
      </c>
      <c r="G100" s="133">
        <v>1.9</v>
      </c>
      <c r="H100" s="133">
        <v>3.8</v>
      </c>
    </row>
    <row r="101" spans="1:8" x14ac:dyDescent="0.2">
      <c r="A101" s="132" t="s">
        <v>673</v>
      </c>
      <c r="B101" s="132" t="s">
        <v>674</v>
      </c>
      <c r="C101" s="132" t="s">
        <v>1174</v>
      </c>
      <c r="D101" s="133">
        <v>5</v>
      </c>
      <c r="E101" s="133">
        <v>4.2</v>
      </c>
      <c r="F101" s="133">
        <v>3.9</v>
      </c>
      <c r="G101" s="133">
        <v>2.5</v>
      </c>
      <c r="H101" s="133">
        <v>3.6</v>
      </c>
    </row>
    <row r="102" spans="1:8" x14ac:dyDescent="0.2">
      <c r="A102" s="132" t="s">
        <v>675</v>
      </c>
      <c r="B102" s="132" t="s">
        <v>676</v>
      </c>
      <c r="C102" s="132" t="s">
        <v>1174</v>
      </c>
      <c r="D102" s="133">
        <v>3.1</v>
      </c>
      <c r="E102" s="133">
        <v>2.9</v>
      </c>
      <c r="F102" s="133">
        <v>3.2</v>
      </c>
      <c r="G102" s="133">
        <v>2.1</v>
      </c>
      <c r="H102" s="133">
        <v>3</v>
      </c>
    </row>
    <row r="103" spans="1:8" x14ac:dyDescent="0.2">
      <c r="A103" s="132" t="s">
        <v>677</v>
      </c>
      <c r="B103" s="132" t="s">
        <v>678</v>
      </c>
      <c r="C103" s="132" t="s">
        <v>1174</v>
      </c>
      <c r="D103" s="133">
        <v>4.2</v>
      </c>
      <c r="E103" s="133">
        <v>3.7</v>
      </c>
      <c r="F103" s="133">
        <v>3.9</v>
      </c>
      <c r="G103" s="133">
        <v>2.2000000000000002</v>
      </c>
      <c r="H103" s="133">
        <v>3.7</v>
      </c>
    </row>
    <row r="104" spans="1:8" x14ac:dyDescent="0.2">
      <c r="A104" s="132" t="s">
        <v>679</v>
      </c>
      <c r="B104" s="132" t="s">
        <v>680</v>
      </c>
      <c r="C104" s="132" t="s">
        <v>1174</v>
      </c>
      <c r="D104" s="133">
        <v>4.5</v>
      </c>
      <c r="E104" s="133">
        <v>3.7</v>
      </c>
      <c r="F104" s="133">
        <v>3.4</v>
      </c>
      <c r="G104" s="133">
        <v>2</v>
      </c>
      <c r="H104" s="133">
        <v>3.3</v>
      </c>
    </row>
    <row r="105" spans="1:8" x14ac:dyDescent="0.2">
      <c r="A105" s="132" t="s">
        <v>681</v>
      </c>
      <c r="B105" s="132" t="s">
        <v>682</v>
      </c>
      <c r="C105" s="132" t="s">
        <v>1174</v>
      </c>
      <c r="D105" s="133">
        <v>4.2</v>
      </c>
      <c r="E105" s="133">
        <v>3.7</v>
      </c>
      <c r="F105" s="133">
        <v>3.6</v>
      </c>
      <c r="G105" s="133">
        <v>1.9</v>
      </c>
      <c r="H105" s="133">
        <v>3.4</v>
      </c>
    </row>
    <row r="106" spans="1:8" x14ac:dyDescent="0.2">
      <c r="A106" s="132" t="s">
        <v>683</v>
      </c>
      <c r="B106" s="132" t="s">
        <v>684</v>
      </c>
      <c r="C106" s="132" t="s">
        <v>1174</v>
      </c>
      <c r="D106" s="133">
        <v>4.5</v>
      </c>
      <c r="E106" s="133">
        <v>3.9</v>
      </c>
      <c r="F106" s="133">
        <v>4</v>
      </c>
      <c r="G106" s="133">
        <v>1.9</v>
      </c>
      <c r="H106" s="133">
        <v>3.4</v>
      </c>
    </row>
    <row r="107" spans="1:8" x14ac:dyDescent="0.2">
      <c r="A107" s="132" t="s">
        <v>685</v>
      </c>
      <c r="B107" s="132" t="s">
        <v>686</v>
      </c>
      <c r="C107" s="132" t="s">
        <v>1175</v>
      </c>
      <c r="D107" s="133">
        <v>4.5999999999999996</v>
      </c>
      <c r="E107" s="133">
        <v>3.7</v>
      </c>
      <c r="F107" s="133">
        <v>3.3</v>
      </c>
      <c r="G107" s="133">
        <v>1.8</v>
      </c>
      <c r="H107" s="133">
        <v>3</v>
      </c>
    </row>
    <row r="108" spans="1:8" x14ac:dyDescent="0.2">
      <c r="A108" s="132" t="s">
        <v>687</v>
      </c>
      <c r="B108" s="132" t="s">
        <v>688</v>
      </c>
      <c r="C108" s="132" t="s">
        <v>1174</v>
      </c>
      <c r="D108" s="133">
        <v>3.9</v>
      </c>
      <c r="E108" s="133">
        <v>2.9</v>
      </c>
      <c r="F108" s="133">
        <v>2.9</v>
      </c>
      <c r="G108" s="133">
        <v>1.8</v>
      </c>
      <c r="H108" s="133">
        <v>2.9</v>
      </c>
    </row>
    <row r="109" spans="1:8" x14ac:dyDescent="0.2">
      <c r="A109" s="132" t="s">
        <v>689</v>
      </c>
      <c r="B109" s="132" t="s">
        <v>690</v>
      </c>
      <c r="C109" s="132" t="s">
        <v>1174</v>
      </c>
      <c r="D109" s="133">
        <v>3.8</v>
      </c>
      <c r="E109" s="133">
        <v>3.4</v>
      </c>
      <c r="F109" s="133">
        <v>3.6</v>
      </c>
      <c r="G109" s="133">
        <v>2</v>
      </c>
      <c r="H109" s="133">
        <v>3.4</v>
      </c>
    </row>
    <row r="110" spans="1:8" x14ac:dyDescent="0.2">
      <c r="A110" s="132" t="s">
        <v>691</v>
      </c>
      <c r="B110" s="132" t="s">
        <v>692</v>
      </c>
      <c r="C110" s="132" t="s">
        <v>1174</v>
      </c>
      <c r="D110" s="133">
        <v>4.5</v>
      </c>
      <c r="E110" s="133">
        <v>3.8</v>
      </c>
      <c r="F110" s="133">
        <v>3.7</v>
      </c>
      <c r="G110" s="133">
        <v>2</v>
      </c>
      <c r="H110" s="133">
        <v>3</v>
      </c>
    </row>
    <row r="111" spans="1:8" x14ac:dyDescent="0.2">
      <c r="A111" s="132" t="s">
        <v>693</v>
      </c>
      <c r="B111" s="132" t="s">
        <v>694</v>
      </c>
      <c r="C111" s="132" t="s">
        <v>1174</v>
      </c>
      <c r="D111" s="133">
        <v>3.9</v>
      </c>
      <c r="E111" s="133">
        <v>3.3</v>
      </c>
      <c r="F111" s="133">
        <v>2.7</v>
      </c>
      <c r="G111" s="133">
        <v>1.5</v>
      </c>
      <c r="H111" s="133">
        <v>2.8</v>
      </c>
    </row>
    <row r="112" spans="1:8" x14ac:dyDescent="0.2">
      <c r="A112" s="132" t="s">
        <v>695</v>
      </c>
      <c r="B112" s="132" t="s">
        <v>696</v>
      </c>
      <c r="C112" s="132" t="s">
        <v>1174</v>
      </c>
      <c r="D112" s="133">
        <v>3.9</v>
      </c>
      <c r="E112" s="133">
        <v>3.1</v>
      </c>
      <c r="F112" s="133">
        <v>3</v>
      </c>
      <c r="G112" s="133">
        <v>1.9</v>
      </c>
      <c r="H112" s="133">
        <v>2.7</v>
      </c>
    </row>
    <row r="113" spans="1:8" x14ac:dyDescent="0.2">
      <c r="A113" s="132" t="s">
        <v>697</v>
      </c>
      <c r="B113" s="132" t="s">
        <v>698</v>
      </c>
      <c r="C113" s="132" t="s">
        <v>1174</v>
      </c>
      <c r="D113" s="133">
        <v>4.2</v>
      </c>
      <c r="E113" s="133">
        <v>3.4</v>
      </c>
      <c r="F113" s="133">
        <v>3.3</v>
      </c>
      <c r="G113" s="133">
        <v>2.4</v>
      </c>
      <c r="H113" s="133">
        <v>3.1</v>
      </c>
    </row>
    <row r="114" spans="1:8" x14ac:dyDescent="0.2">
      <c r="A114" s="132" t="s">
        <v>699</v>
      </c>
      <c r="B114" s="132" t="s">
        <v>700</v>
      </c>
      <c r="C114" s="132" t="s">
        <v>1174</v>
      </c>
      <c r="D114" s="133">
        <v>3.8</v>
      </c>
      <c r="E114" s="133">
        <v>3.2</v>
      </c>
      <c r="F114" s="133">
        <v>3</v>
      </c>
      <c r="G114" s="133">
        <v>1.8</v>
      </c>
      <c r="H114" s="133">
        <v>2.9</v>
      </c>
    </row>
    <row r="115" spans="1:8" x14ac:dyDescent="0.2">
      <c r="A115" s="132" t="s">
        <v>701</v>
      </c>
      <c r="B115" s="132" t="s">
        <v>702</v>
      </c>
      <c r="C115" s="132" t="s">
        <v>1174</v>
      </c>
      <c r="D115" s="133">
        <v>4.0999999999999996</v>
      </c>
      <c r="E115" s="133">
        <v>2.9</v>
      </c>
      <c r="F115" s="133">
        <v>2.8</v>
      </c>
      <c r="G115" s="133">
        <v>1.7</v>
      </c>
      <c r="H115" s="133">
        <v>2.8</v>
      </c>
    </row>
    <row r="116" spans="1:8" x14ac:dyDescent="0.2">
      <c r="A116" s="132" t="s">
        <v>703</v>
      </c>
      <c r="B116" s="132" t="s">
        <v>704</v>
      </c>
      <c r="C116" s="132" t="s">
        <v>1174</v>
      </c>
      <c r="D116" s="133">
        <v>4.5</v>
      </c>
      <c r="E116" s="133">
        <v>3.9</v>
      </c>
      <c r="F116" s="133">
        <v>3.6</v>
      </c>
      <c r="G116" s="133">
        <v>1.8</v>
      </c>
      <c r="H116" s="133">
        <v>3.2</v>
      </c>
    </row>
    <row r="117" spans="1:8" x14ac:dyDescent="0.2">
      <c r="A117" s="132" t="s">
        <v>705</v>
      </c>
      <c r="B117" s="132" t="s">
        <v>706</v>
      </c>
      <c r="C117" s="132" t="s">
        <v>1174</v>
      </c>
      <c r="D117" s="133">
        <v>5.6</v>
      </c>
      <c r="E117" s="133">
        <v>4.5</v>
      </c>
      <c r="F117" s="133">
        <v>3.8</v>
      </c>
      <c r="G117" s="133">
        <v>2.4</v>
      </c>
      <c r="H117" s="133">
        <v>3.4</v>
      </c>
    </row>
    <row r="118" spans="1:8" x14ac:dyDescent="0.2">
      <c r="A118" s="132" t="s">
        <v>707</v>
      </c>
      <c r="B118" s="132" t="s">
        <v>708</v>
      </c>
      <c r="C118" s="132" t="s">
        <v>1175</v>
      </c>
      <c r="D118" s="133">
        <v>4</v>
      </c>
      <c r="E118" s="133">
        <v>3.6</v>
      </c>
      <c r="F118" s="133">
        <v>3</v>
      </c>
      <c r="G118" s="133">
        <v>2.1</v>
      </c>
      <c r="H118" s="133">
        <v>2.9</v>
      </c>
    </row>
    <row r="119" spans="1:8" x14ac:dyDescent="0.2">
      <c r="A119" s="132" t="s">
        <v>709</v>
      </c>
      <c r="B119" s="132" t="s">
        <v>710</v>
      </c>
      <c r="C119" s="132" t="s">
        <v>1174</v>
      </c>
      <c r="D119" s="133">
        <v>4.0999999999999996</v>
      </c>
      <c r="E119" s="133">
        <v>3.4</v>
      </c>
      <c r="F119" s="133">
        <v>3.2</v>
      </c>
      <c r="G119" s="133">
        <v>1.7</v>
      </c>
      <c r="H119" s="133">
        <v>3</v>
      </c>
    </row>
    <row r="120" spans="1:8" x14ac:dyDescent="0.2">
      <c r="A120" s="132" t="s">
        <v>711</v>
      </c>
      <c r="B120" s="132" t="s">
        <v>712</v>
      </c>
      <c r="C120" s="132" t="s">
        <v>1174</v>
      </c>
      <c r="D120" s="133">
        <v>4.4000000000000004</v>
      </c>
      <c r="E120" s="133">
        <v>3.2</v>
      </c>
      <c r="F120" s="133">
        <v>3</v>
      </c>
      <c r="G120" s="133">
        <v>1.6</v>
      </c>
      <c r="H120" s="133">
        <v>2.8</v>
      </c>
    </row>
    <row r="121" spans="1:8" x14ac:dyDescent="0.2">
      <c r="A121" s="132" t="s">
        <v>713</v>
      </c>
      <c r="B121" s="132" t="s">
        <v>714</v>
      </c>
      <c r="C121" s="132" t="s">
        <v>1174</v>
      </c>
      <c r="D121" s="133">
        <v>5.2</v>
      </c>
      <c r="E121" s="133">
        <v>3.9</v>
      </c>
      <c r="F121" s="133">
        <v>3.3</v>
      </c>
      <c r="G121" s="133">
        <v>1.7</v>
      </c>
      <c r="H121" s="133">
        <v>2.8</v>
      </c>
    </row>
    <row r="122" spans="1:8" x14ac:dyDescent="0.2">
      <c r="A122" s="132" t="s">
        <v>715</v>
      </c>
      <c r="B122" s="132" t="s">
        <v>716</v>
      </c>
      <c r="C122" s="132" t="s">
        <v>1174</v>
      </c>
      <c r="D122" s="133">
        <v>4.5</v>
      </c>
      <c r="E122" s="133">
        <v>3.9</v>
      </c>
      <c r="F122" s="133">
        <v>2.9</v>
      </c>
      <c r="G122" s="133">
        <v>1.9</v>
      </c>
      <c r="H122" s="133">
        <v>2.6</v>
      </c>
    </row>
    <row r="123" spans="1:8" x14ac:dyDescent="0.2">
      <c r="A123" s="132" t="s">
        <v>717</v>
      </c>
      <c r="B123" s="132" t="s">
        <v>718</v>
      </c>
      <c r="C123" s="132" t="s">
        <v>1174</v>
      </c>
      <c r="D123" s="133">
        <v>5.9</v>
      </c>
      <c r="E123" s="133">
        <v>4</v>
      </c>
      <c r="F123" s="133">
        <v>3.3</v>
      </c>
      <c r="G123" s="133">
        <v>1.9</v>
      </c>
      <c r="H123" s="133">
        <v>3.3</v>
      </c>
    </row>
    <row r="124" spans="1:8" x14ac:dyDescent="0.2">
      <c r="A124" s="132" t="s">
        <v>719</v>
      </c>
      <c r="B124" s="132" t="s">
        <v>720</v>
      </c>
      <c r="C124" s="132" t="s">
        <v>1174</v>
      </c>
      <c r="D124" s="133">
        <v>4.4000000000000004</v>
      </c>
      <c r="E124" s="133">
        <v>3.2</v>
      </c>
      <c r="F124" s="133">
        <v>2.5</v>
      </c>
      <c r="G124" s="133">
        <v>1.5</v>
      </c>
      <c r="H124" s="133">
        <v>2.9</v>
      </c>
    </row>
    <row r="125" spans="1:8" x14ac:dyDescent="0.2">
      <c r="A125" s="132" t="s">
        <v>721</v>
      </c>
      <c r="B125" s="132" t="s">
        <v>722</v>
      </c>
      <c r="C125" s="132" t="s">
        <v>1174</v>
      </c>
      <c r="D125" s="133">
        <v>3.6</v>
      </c>
      <c r="E125" s="133">
        <v>2.7</v>
      </c>
      <c r="F125" s="133">
        <v>2.9</v>
      </c>
      <c r="G125" s="133">
        <v>1.4</v>
      </c>
      <c r="H125" s="133">
        <v>2.6</v>
      </c>
    </row>
    <row r="126" spans="1:8" x14ac:dyDescent="0.2">
      <c r="A126" s="132" t="s">
        <v>723</v>
      </c>
      <c r="B126" s="132" t="s">
        <v>724</v>
      </c>
      <c r="C126" s="132" t="s">
        <v>1174</v>
      </c>
      <c r="D126" s="133">
        <v>5</v>
      </c>
      <c r="E126" s="133">
        <v>4</v>
      </c>
      <c r="F126" s="133">
        <v>3.9</v>
      </c>
      <c r="G126" s="133">
        <v>2.2999999999999998</v>
      </c>
      <c r="H126" s="133">
        <v>2.9</v>
      </c>
    </row>
    <row r="127" spans="1:8" x14ac:dyDescent="0.2">
      <c r="A127" s="132" t="s">
        <v>725</v>
      </c>
      <c r="B127" s="132" t="s">
        <v>726</v>
      </c>
      <c r="C127" s="132" t="s">
        <v>1174</v>
      </c>
      <c r="D127" s="133">
        <v>4.8</v>
      </c>
      <c r="E127" s="133">
        <v>3.9</v>
      </c>
      <c r="F127" s="133">
        <v>3.5</v>
      </c>
      <c r="G127" s="133">
        <v>2</v>
      </c>
      <c r="H127" s="133">
        <v>2.9</v>
      </c>
    </row>
    <row r="128" spans="1:8" x14ac:dyDescent="0.2">
      <c r="A128" s="132" t="s">
        <v>727</v>
      </c>
      <c r="B128" s="132" t="s">
        <v>728</v>
      </c>
      <c r="C128" s="132" t="s">
        <v>1174</v>
      </c>
      <c r="D128" s="133">
        <v>4.2</v>
      </c>
      <c r="E128" s="133">
        <v>3.6</v>
      </c>
      <c r="F128" s="133">
        <v>3</v>
      </c>
      <c r="G128" s="133">
        <v>2</v>
      </c>
      <c r="H128" s="133">
        <v>2.6</v>
      </c>
    </row>
    <row r="129" spans="1:8" ht="25.5" x14ac:dyDescent="0.2">
      <c r="A129" s="132" t="s">
        <v>729</v>
      </c>
      <c r="B129" s="132" t="s">
        <v>730</v>
      </c>
      <c r="C129" s="132" t="s">
        <v>1174</v>
      </c>
      <c r="D129" s="133">
        <v>4.3</v>
      </c>
      <c r="E129" s="133">
        <v>3.3</v>
      </c>
      <c r="F129" s="133">
        <v>2.8</v>
      </c>
      <c r="G129" s="133">
        <v>2</v>
      </c>
      <c r="H129" s="133">
        <v>2.9</v>
      </c>
    </row>
    <row r="130" spans="1:8" x14ac:dyDescent="0.2">
      <c r="A130" s="132" t="s">
        <v>731</v>
      </c>
      <c r="B130" s="132" t="s">
        <v>732</v>
      </c>
      <c r="C130" s="132" t="s">
        <v>1174</v>
      </c>
      <c r="D130" s="133">
        <v>4.5999999999999996</v>
      </c>
      <c r="E130" s="133">
        <v>3.7</v>
      </c>
      <c r="F130" s="133">
        <v>3.2</v>
      </c>
      <c r="G130" s="133">
        <v>1.4</v>
      </c>
      <c r="H130" s="133">
        <v>2.4</v>
      </c>
    </row>
    <row r="131" spans="1:8" x14ac:dyDescent="0.2">
      <c r="A131" s="132" t="s">
        <v>733</v>
      </c>
      <c r="B131" s="132" t="s">
        <v>734</v>
      </c>
      <c r="C131" s="132" t="s">
        <v>1175</v>
      </c>
      <c r="D131" s="133">
        <v>4.0999999999999996</v>
      </c>
      <c r="E131" s="133">
        <v>3.5</v>
      </c>
      <c r="F131" s="133">
        <v>3.5</v>
      </c>
      <c r="G131" s="133">
        <v>2.1</v>
      </c>
      <c r="H131" s="133">
        <v>3.5</v>
      </c>
    </row>
    <row r="132" spans="1:8" x14ac:dyDescent="0.2">
      <c r="A132" s="132" t="s">
        <v>735</v>
      </c>
      <c r="B132" s="132" t="s">
        <v>736</v>
      </c>
      <c r="C132" s="132" t="s">
        <v>1174</v>
      </c>
      <c r="D132" s="133">
        <v>3.9</v>
      </c>
      <c r="E132" s="133">
        <v>3.4</v>
      </c>
      <c r="F132" s="133">
        <v>3.4</v>
      </c>
      <c r="G132" s="133">
        <v>1.9</v>
      </c>
      <c r="H132" s="133">
        <v>3.2</v>
      </c>
    </row>
    <row r="133" spans="1:8" x14ac:dyDescent="0.2">
      <c r="A133" s="132" t="s">
        <v>737</v>
      </c>
      <c r="B133" s="132" t="s">
        <v>738</v>
      </c>
      <c r="C133" s="132" t="s">
        <v>1175</v>
      </c>
      <c r="D133" s="133">
        <v>4.3</v>
      </c>
      <c r="E133" s="133">
        <v>3.7</v>
      </c>
      <c r="F133" s="133">
        <v>3.2</v>
      </c>
      <c r="G133" s="133">
        <v>1.9</v>
      </c>
      <c r="H133" s="133">
        <v>3.5</v>
      </c>
    </row>
    <row r="134" spans="1:8" x14ac:dyDescent="0.2">
      <c r="A134" s="132" t="s">
        <v>739</v>
      </c>
      <c r="B134" s="132" t="s">
        <v>740</v>
      </c>
      <c r="C134" s="132" t="s">
        <v>1174</v>
      </c>
      <c r="D134" s="133">
        <v>4.0999999999999996</v>
      </c>
      <c r="E134" s="133">
        <v>3.3</v>
      </c>
      <c r="F134" s="133">
        <v>3.4</v>
      </c>
      <c r="G134" s="133">
        <v>1.9</v>
      </c>
      <c r="H134" s="133">
        <v>3.4</v>
      </c>
    </row>
    <row r="135" spans="1:8" x14ac:dyDescent="0.2">
      <c r="A135" s="132" t="s">
        <v>741</v>
      </c>
      <c r="B135" s="132" t="s">
        <v>742</v>
      </c>
      <c r="C135" s="132" t="s">
        <v>1174</v>
      </c>
      <c r="D135" s="133">
        <v>3.3</v>
      </c>
      <c r="E135" s="133">
        <v>3</v>
      </c>
      <c r="F135" s="133">
        <v>3.1</v>
      </c>
      <c r="G135" s="133">
        <v>1.8</v>
      </c>
      <c r="H135" s="133">
        <v>2.7</v>
      </c>
    </row>
    <row r="136" spans="1:8" x14ac:dyDescent="0.2">
      <c r="A136" s="132" t="s">
        <v>743</v>
      </c>
      <c r="B136" s="132" t="s">
        <v>744</v>
      </c>
      <c r="C136" s="132" t="s">
        <v>1174</v>
      </c>
      <c r="D136" s="133">
        <v>4.0999999999999996</v>
      </c>
      <c r="E136" s="133">
        <v>3.4</v>
      </c>
      <c r="F136" s="133">
        <v>3.1</v>
      </c>
      <c r="G136" s="133">
        <v>2.2000000000000002</v>
      </c>
      <c r="H136" s="133">
        <v>2.9</v>
      </c>
    </row>
    <row r="137" spans="1:8" x14ac:dyDescent="0.2">
      <c r="A137" s="132" t="s">
        <v>745</v>
      </c>
      <c r="B137" s="132" t="s">
        <v>746</v>
      </c>
      <c r="C137" s="132" t="s">
        <v>1174</v>
      </c>
      <c r="D137" s="133">
        <v>4.4000000000000004</v>
      </c>
      <c r="E137" s="133">
        <v>3.5</v>
      </c>
      <c r="F137" s="133">
        <v>3.3</v>
      </c>
      <c r="G137" s="133">
        <v>2.4</v>
      </c>
      <c r="H137" s="133">
        <v>3.1</v>
      </c>
    </row>
    <row r="138" spans="1:8" x14ac:dyDescent="0.2">
      <c r="A138" s="132" t="s">
        <v>747</v>
      </c>
      <c r="B138" s="132" t="s">
        <v>748</v>
      </c>
      <c r="C138" s="132" t="s">
        <v>1174</v>
      </c>
      <c r="D138" s="133">
        <v>4.5</v>
      </c>
      <c r="E138" s="133">
        <v>3.7</v>
      </c>
      <c r="F138" s="133">
        <v>3.2</v>
      </c>
      <c r="G138" s="133">
        <v>1.8</v>
      </c>
      <c r="H138" s="133">
        <v>3.1</v>
      </c>
    </row>
    <row r="139" spans="1:8" x14ac:dyDescent="0.2">
      <c r="A139" s="132" t="s">
        <v>749</v>
      </c>
      <c r="B139" s="132" t="s">
        <v>750</v>
      </c>
      <c r="C139" s="132" t="s">
        <v>1174</v>
      </c>
      <c r="D139" s="133">
        <v>4.4000000000000004</v>
      </c>
      <c r="E139" s="133">
        <v>4</v>
      </c>
      <c r="F139" s="133">
        <v>3.3</v>
      </c>
      <c r="G139" s="133">
        <v>2.1</v>
      </c>
      <c r="H139" s="133">
        <v>3.8</v>
      </c>
    </row>
    <row r="140" spans="1:8" x14ac:dyDescent="0.2">
      <c r="A140" s="132" t="s">
        <v>751</v>
      </c>
      <c r="B140" s="132" t="s">
        <v>752</v>
      </c>
      <c r="C140" s="132" t="s">
        <v>1174</v>
      </c>
      <c r="D140" s="133">
        <v>4.9000000000000004</v>
      </c>
      <c r="E140" s="133">
        <v>3.9</v>
      </c>
      <c r="F140" s="133">
        <v>3.2</v>
      </c>
      <c r="G140" s="133">
        <v>1.7</v>
      </c>
      <c r="H140" s="133">
        <v>3.1</v>
      </c>
    </row>
    <row r="141" spans="1:8" x14ac:dyDescent="0.2">
      <c r="A141" s="132" t="s">
        <v>753</v>
      </c>
      <c r="B141" s="132" t="s">
        <v>754</v>
      </c>
      <c r="C141" s="132" t="s">
        <v>1174</v>
      </c>
      <c r="D141" s="133">
        <v>3.8</v>
      </c>
      <c r="E141" s="133">
        <v>3</v>
      </c>
      <c r="F141" s="133">
        <v>3.2</v>
      </c>
      <c r="G141" s="133">
        <v>2</v>
      </c>
      <c r="H141" s="133">
        <v>2.8</v>
      </c>
    </row>
    <row r="142" spans="1:8" x14ac:dyDescent="0.2">
      <c r="A142" s="132" t="s">
        <v>755</v>
      </c>
      <c r="B142" s="132" t="s">
        <v>756</v>
      </c>
      <c r="C142" s="132" t="s">
        <v>1174</v>
      </c>
      <c r="D142" s="133">
        <v>4.4000000000000004</v>
      </c>
      <c r="E142" s="133">
        <v>3.9</v>
      </c>
      <c r="F142" s="133">
        <v>2.6</v>
      </c>
      <c r="G142" s="133">
        <v>1.8</v>
      </c>
      <c r="H142" s="133">
        <v>3.5</v>
      </c>
    </row>
    <row r="143" spans="1:8" x14ac:dyDescent="0.2">
      <c r="A143" s="132" t="s">
        <v>757</v>
      </c>
      <c r="B143" s="132" t="s">
        <v>758</v>
      </c>
      <c r="C143" s="132" t="s">
        <v>1174</v>
      </c>
      <c r="D143" s="133">
        <v>4.5</v>
      </c>
      <c r="E143" s="133">
        <v>3.6</v>
      </c>
      <c r="F143" s="133">
        <v>3.1</v>
      </c>
      <c r="G143" s="133">
        <v>2.1</v>
      </c>
      <c r="H143" s="133">
        <v>3</v>
      </c>
    </row>
    <row r="144" spans="1:8" x14ac:dyDescent="0.2">
      <c r="A144" s="132" t="s">
        <v>759</v>
      </c>
      <c r="B144" s="132" t="s">
        <v>760</v>
      </c>
      <c r="C144" s="132" t="s">
        <v>1174</v>
      </c>
      <c r="D144" s="133">
        <v>3.7</v>
      </c>
      <c r="E144" s="133">
        <v>3.3</v>
      </c>
      <c r="F144" s="133">
        <v>2.7</v>
      </c>
      <c r="G144" s="133">
        <v>1.8</v>
      </c>
      <c r="H144" s="133">
        <v>2.8</v>
      </c>
    </row>
    <row r="145" spans="1:8" x14ac:dyDescent="0.2">
      <c r="A145" s="132" t="s">
        <v>761</v>
      </c>
      <c r="B145" s="132" t="s">
        <v>762</v>
      </c>
      <c r="C145" s="132" t="s">
        <v>1174</v>
      </c>
      <c r="D145" s="133">
        <v>3.8</v>
      </c>
      <c r="E145" s="133">
        <v>2.8</v>
      </c>
      <c r="F145" s="133">
        <v>2.4</v>
      </c>
      <c r="G145" s="133">
        <v>1.5</v>
      </c>
      <c r="H145" s="133">
        <v>2.5</v>
      </c>
    </row>
    <row r="146" spans="1:8" x14ac:dyDescent="0.2">
      <c r="A146" s="132" t="s">
        <v>763</v>
      </c>
      <c r="B146" s="132" t="s">
        <v>764</v>
      </c>
      <c r="C146" s="132" t="s">
        <v>1174</v>
      </c>
      <c r="D146" s="133">
        <v>4.0999999999999996</v>
      </c>
      <c r="E146" s="133">
        <v>3.2</v>
      </c>
      <c r="F146" s="133">
        <v>2.7</v>
      </c>
      <c r="G146" s="133">
        <v>1.7</v>
      </c>
      <c r="H146" s="133">
        <v>3</v>
      </c>
    </row>
    <row r="147" spans="1:8" x14ac:dyDescent="0.2">
      <c r="A147" s="132" t="s">
        <v>765</v>
      </c>
      <c r="B147" s="132" t="s">
        <v>766</v>
      </c>
      <c r="C147" s="132" t="s">
        <v>1174</v>
      </c>
      <c r="D147" s="133">
        <v>3.9</v>
      </c>
      <c r="E147" s="133">
        <v>3.2</v>
      </c>
      <c r="F147" s="133">
        <v>2.8</v>
      </c>
      <c r="G147" s="133">
        <v>2</v>
      </c>
      <c r="H147" s="133">
        <v>2.8</v>
      </c>
    </row>
    <row r="148" spans="1:8" x14ac:dyDescent="0.2">
      <c r="A148" s="132" t="s">
        <v>767</v>
      </c>
      <c r="B148" s="132" t="s">
        <v>768</v>
      </c>
      <c r="C148" s="132" t="s">
        <v>1174</v>
      </c>
      <c r="D148" s="133">
        <v>4.2</v>
      </c>
      <c r="E148" s="133">
        <v>3.4</v>
      </c>
      <c r="F148" s="133">
        <v>2.9</v>
      </c>
      <c r="G148" s="133">
        <v>1.9</v>
      </c>
      <c r="H148" s="133">
        <v>3</v>
      </c>
    </row>
    <row r="149" spans="1:8" x14ac:dyDescent="0.2">
      <c r="A149" s="132" t="s">
        <v>769</v>
      </c>
      <c r="B149" s="132" t="s">
        <v>770</v>
      </c>
      <c r="C149" s="132" t="s">
        <v>1174</v>
      </c>
      <c r="D149" s="133">
        <v>4.5999999999999996</v>
      </c>
      <c r="E149" s="133">
        <v>3.6</v>
      </c>
      <c r="F149" s="133">
        <v>3</v>
      </c>
      <c r="G149" s="133">
        <v>1.8</v>
      </c>
      <c r="H149" s="133">
        <v>2.8</v>
      </c>
    </row>
    <row r="150" spans="1:8" x14ac:dyDescent="0.2">
      <c r="A150" s="132" t="s">
        <v>771</v>
      </c>
      <c r="B150" s="132" t="s">
        <v>772</v>
      </c>
      <c r="C150" s="132" t="s">
        <v>1175</v>
      </c>
      <c r="D150" s="133">
        <v>4.7</v>
      </c>
      <c r="E150" s="133">
        <v>4.0999999999999996</v>
      </c>
      <c r="F150" s="133">
        <v>3.3</v>
      </c>
      <c r="G150" s="133">
        <v>1.9</v>
      </c>
      <c r="H150" s="133">
        <v>3</v>
      </c>
    </row>
    <row r="151" spans="1:8" x14ac:dyDescent="0.2">
      <c r="A151" s="132" t="s">
        <v>773</v>
      </c>
      <c r="B151" s="132" t="s">
        <v>774</v>
      </c>
      <c r="C151" s="132" t="s">
        <v>1175</v>
      </c>
      <c r="D151" s="133">
        <v>5.8</v>
      </c>
      <c r="E151" s="133">
        <v>4.2</v>
      </c>
      <c r="F151" s="133">
        <v>3.2</v>
      </c>
      <c r="G151" s="133">
        <v>1.9</v>
      </c>
      <c r="H151" s="133">
        <v>3</v>
      </c>
    </row>
    <row r="152" spans="1:8" x14ac:dyDescent="0.2">
      <c r="A152" s="132" t="s">
        <v>775</v>
      </c>
      <c r="B152" s="132" t="s">
        <v>776</v>
      </c>
      <c r="C152" s="132" t="s">
        <v>1175</v>
      </c>
      <c r="D152" s="133">
        <v>6.2</v>
      </c>
      <c r="E152" s="133">
        <v>4.0999999999999996</v>
      </c>
      <c r="F152" s="133">
        <v>3.1</v>
      </c>
      <c r="G152" s="133">
        <v>1.9</v>
      </c>
      <c r="H152" s="133">
        <v>3.3</v>
      </c>
    </row>
    <row r="153" spans="1:8" x14ac:dyDescent="0.2">
      <c r="A153" s="132" t="s">
        <v>777</v>
      </c>
      <c r="B153" s="132" t="s">
        <v>778</v>
      </c>
      <c r="C153" s="132" t="s">
        <v>1175</v>
      </c>
      <c r="D153" s="133">
        <v>5.9</v>
      </c>
      <c r="E153" s="133">
        <v>4.3</v>
      </c>
      <c r="F153" s="133">
        <v>3.5</v>
      </c>
      <c r="G153" s="133">
        <v>1.7</v>
      </c>
      <c r="H153" s="133">
        <v>2.7</v>
      </c>
    </row>
    <row r="154" spans="1:8" x14ac:dyDescent="0.2">
      <c r="A154" s="132" t="s">
        <v>779</v>
      </c>
      <c r="B154" s="132" t="s">
        <v>780</v>
      </c>
      <c r="C154" s="132" t="s">
        <v>1174</v>
      </c>
      <c r="D154" s="133">
        <v>4.0999999999999996</v>
      </c>
      <c r="E154" s="133">
        <v>3.4</v>
      </c>
      <c r="F154" s="133">
        <v>3</v>
      </c>
      <c r="G154" s="133">
        <v>1.9</v>
      </c>
      <c r="H154" s="133">
        <v>3.1</v>
      </c>
    </row>
    <row r="155" spans="1:8" x14ac:dyDescent="0.2">
      <c r="A155" s="132" t="s">
        <v>781</v>
      </c>
      <c r="B155" s="132" t="s">
        <v>782</v>
      </c>
      <c r="C155" s="132" t="s">
        <v>1175</v>
      </c>
      <c r="D155" s="133">
        <v>4.0999999999999996</v>
      </c>
      <c r="E155" s="133">
        <v>3.4</v>
      </c>
      <c r="F155" s="133">
        <v>2.6</v>
      </c>
      <c r="G155" s="133">
        <v>1.3</v>
      </c>
      <c r="H155" s="133">
        <v>2.2999999999999998</v>
      </c>
    </row>
    <row r="156" spans="1:8" x14ac:dyDescent="0.2">
      <c r="A156" s="132" t="s">
        <v>783</v>
      </c>
      <c r="B156" s="132" t="s">
        <v>784</v>
      </c>
      <c r="C156" s="132" t="s">
        <v>1175</v>
      </c>
      <c r="D156" s="133">
        <v>4.9000000000000004</v>
      </c>
      <c r="E156" s="133">
        <v>3.6</v>
      </c>
      <c r="F156" s="133">
        <v>3.2</v>
      </c>
      <c r="G156" s="133">
        <v>1.8</v>
      </c>
      <c r="H156" s="133">
        <v>3.1</v>
      </c>
    </row>
    <row r="157" spans="1:8" x14ac:dyDescent="0.2">
      <c r="A157" s="132" t="s">
        <v>785</v>
      </c>
      <c r="B157" s="132" t="s">
        <v>786</v>
      </c>
      <c r="C157" s="132" t="s">
        <v>1174</v>
      </c>
      <c r="D157" s="133">
        <v>4.3</v>
      </c>
      <c r="E157" s="133">
        <v>3.6</v>
      </c>
      <c r="F157" s="133">
        <v>3.4</v>
      </c>
      <c r="G157" s="133">
        <v>2.2999999999999998</v>
      </c>
      <c r="H157" s="133">
        <v>3.2</v>
      </c>
    </row>
    <row r="158" spans="1:8" x14ac:dyDescent="0.2">
      <c r="A158" s="132" t="s">
        <v>787</v>
      </c>
      <c r="B158" s="132" t="s">
        <v>788</v>
      </c>
      <c r="C158" s="132" t="s">
        <v>1174</v>
      </c>
      <c r="D158" s="133">
        <v>4.2</v>
      </c>
      <c r="E158" s="133">
        <v>3.5</v>
      </c>
      <c r="F158" s="133">
        <v>4.2</v>
      </c>
      <c r="G158" s="133">
        <v>1.8</v>
      </c>
      <c r="H158" s="133">
        <v>3.9</v>
      </c>
    </row>
    <row r="159" spans="1:8" x14ac:dyDescent="0.2">
      <c r="A159" s="132" t="s">
        <v>789</v>
      </c>
      <c r="B159" s="132" t="s">
        <v>790</v>
      </c>
      <c r="C159" s="132" t="s">
        <v>1174</v>
      </c>
      <c r="D159" s="133">
        <v>4.2</v>
      </c>
      <c r="E159" s="133">
        <v>4.0999999999999996</v>
      </c>
      <c r="F159" s="133">
        <v>3.3</v>
      </c>
      <c r="G159" s="133">
        <v>2.7</v>
      </c>
      <c r="H159" s="133">
        <v>3.5</v>
      </c>
    </row>
    <row r="160" spans="1:8" x14ac:dyDescent="0.2">
      <c r="A160" s="132" t="s">
        <v>791</v>
      </c>
      <c r="B160" s="132" t="s">
        <v>792</v>
      </c>
      <c r="C160" s="132" t="s">
        <v>1174</v>
      </c>
      <c r="D160" s="133">
        <v>4.2</v>
      </c>
      <c r="E160" s="133">
        <v>3.8</v>
      </c>
      <c r="F160" s="133">
        <v>4.5</v>
      </c>
      <c r="G160" s="133">
        <v>1.9</v>
      </c>
      <c r="H160" s="133">
        <v>4.0999999999999996</v>
      </c>
    </row>
    <row r="161" spans="1:8" x14ac:dyDescent="0.2">
      <c r="A161" s="132" t="s">
        <v>793</v>
      </c>
      <c r="B161" s="132" t="s">
        <v>794</v>
      </c>
      <c r="C161" s="132" t="s">
        <v>1174</v>
      </c>
      <c r="D161" s="133">
        <v>4.7</v>
      </c>
      <c r="E161" s="133">
        <v>4</v>
      </c>
      <c r="F161" s="133">
        <v>4.8</v>
      </c>
      <c r="G161" s="133">
        <v>2</v>
      </c>
      <c r="H161" s="133">
        <v>4.4000000000000004</v>
      </c>
    </row>
    <row r="162" spans="1:8" x14ac:dyDescent="0.2">
      <c r="A162" s="132" t="s">
        <v>795</v>
      </c>
      <c r="B162" s="132" t="s">
        <v>796</v>
      </c>
      <c r="C162" s="132" t="s">
        <v>1174</v>
      </c>
      <c r="D162" s="133">
        <v>3.4</v>
      </c>
      <c r="E162" s="133">
        <v>3.4</v>
      </c>
      <c r="F162" s="133">
        <v>3.4</v>
      </c>
      <c r="G162" s="133">
        <v>1.8</v>
      </c>
      <c r="H162" s="133">
        <v>3</v>
      </c>
    </row>
    <row r="163" spans="1:8" x14ac:dyDescent="0.2">
      <c r="A163" s="132" t="s">
        <v>797</v>
      </c>
      <c r="B163" s="132" t="s">
        <v>798</v>
      </c>
      <c r="C163" s="132" t="s">
        <v>1174</v>
      </c>
      <c r="D163" s="133">
        <v>4.8</v>
      </c>
      <c r="E163" s="133">
        <v>4</v>
      </c>
      <c r="F163" s="133">
        <v>4.5</v>
      </c>
      <c r="G163" s="133">
        <v>2.1</v>
      </c>
      <c r="H163" s="133">
        <v>4.0999999999999996</v>
      </c>
    </row>
    <row r="164" spans="1:8" x14ac:dyDescent="0.2">
      <c r="A164" s="132" t="s">
        <v>799</v>
      </c>
      <c r="B164" s="132" t="s">
        <v>800</v>
      </c>
      <c r="C164" s="132" t="s">
        <v>1174</v>
      </c>
      <c r="D164" s="133">
        <v>3.8</v>
      </c>
      <c r="E164" s="133">
        <v>3.5</v>
      </c>
      <c r="F164" s="133">
        <v>3.1</v>
      </c>
      <c r="G164" s="133">
        <v>1.9</v>
      </c>
      <c r="H164" s="133">
        <v>3.3</v>
      </c>
    </row>
    <row r="165" spans="1:8" x14ac:dyDescent="0.2">
      <c r="A165" s="132" t="s">
        <v>801</v>
      </c>
      <c r="B165" s="132" t="s">
        <v>802</v>
      </c>
      <c r="C165" s="132" t="s">
        <v>1174</v>
      </c>
      <c r="D165" s="133">
        <v>4</v>
      </c>
      <c r="E165" s="133">
        <v>3.5</v>
      </c>
      <c r="F165" s="133">
        <v>2.6</v>
      </c>
      <c r="G165" s="133">
        <v>1.8</v>
      </c>
      <c r="H165" s="133">
        <v>3.4</v>
      </c>
    </row>
    <row r="166" spans="1:8" x14ac:dyDescent="0.2">
      <c r="A166" s="132" t="s">
        <v>803</v>
      </c>
      <c r="B166" s="132" t="s">
        <v>804</v>
      </c>
      <c r="C166" s="132" t="s">
        <v>1174</v>
      </c>
      <c r="D166" s="133">
        <v>3.9</v>
      </c>
      <c r="E166" s="133">
        <v>3.4</v>
      </c>
      <c r="F166" s="133">
        <v>3.2</v>
      </c>
      <c r="G166" s="133">
        <v>1.8</v>
      </c>
      <c r="H166" s="133">
        <v>3.2</v>
      </c>
    </row>
    <row r="167" spans="1:8" x14ac:dyDescent="0.2">
      <c r="A167" s="132" t="s">
        <v>805</v>
      </c>
      <c r="B167" s="132" t="s">
        <v>806</v>
      </c>
      <c r="C167" s="132" t="s">
        <v>1174</v>
      </c>
      <c r="D167" s="133">
        <v>4.5</v>
      </c>
      <c r="E167" s="133">
        <v>3.7</v>
      </c>
      <c r="F167" s="133">
        <v>3.5</v>
      </c>
      <c r="G167" s="133">
        <v>2.1</v>
      </c>
      <c r="H167" s="133">
        <v>3.7</v>
      </c>
    </row>
    <row r="168" spans="1:8" x14ac:dyDescent="0.2">
      <c r="A168" s="132" t="s">
        <v>807</v>
      </c>
      <c r="B168" s="132" t="s">
        <v>808</v>
      </c>
      <c r="C168" s="132" t="s">
        <v>1174</v>
      </c>
      <c r="D168" s="133">
        <v>4</v>
      </c>
      <c r="E168" s="133">
        <v>3.1</v>
      </c>
      <c r="F168" s="133">
        <v>3.8</v>
      </c>
      <c r="G168" s="133">
        <v>1.9</v>
      </c>
      <c r="H168" s="133">
        <v>3.2</v>
      </c>
    </row>
    <row r="169" spans="1:8" x14ac:dyDescent="0.2">
      <c r="A169" s="132" t="s">
        <v>809</v>
      </c>
      <c r="B169" s="132" t="s">
        <v>810</v>
      </c>
      <c r="C169" s="132" t="s">
        <v>1174</v>
      </c>
      <c r="D169" s="133">
        <v>4.4000000000000004</v>
      </c>
      <c r="E169" s="133">
        <v>3.4</v>
      </c>
      <c r="F169" s="133">
        <v>3.4</v>
      </c>
      <c r="G169" s="133">
        <v>1.9</v>
      </c>
      <c r="H169" s="133">
        <v>2.8</v>
      </c>
    </row>
    <row r="170" spans="1:8" x14ac:dyDescent="0.2">
      <c r="A170" s="132" t="s">
        <v>811</v>
      </c>
      <c r="B170" s="132" t="s">
        <v>812</v>
      </c>
      <c r="C170" s="132" t="s">
        <v>1174</v>
      </c>
      <c r="D170" s="133">
        <v>3.7</v>
      </c>
      <c r="E170" s="133">
        <v>3.3</v>
      </c>
      <c r="F170" s="133">
        <v>4</v>
      </c>
      <c r="G170" s="133">
        <v>1.8</v>
      </c>
      <c r="H170" s="133">
        <v>3.4</v>
      </c>
    </row>
    <row r="171" spans="1:8" x14ac:dyDescent="0.2">
      <c r="A171" s="132" t="s">
        <v>813</v>
      </c>
      <c r="B171" s="132" t="s">
        <v>814</v>
      </c>
      <c r="C171" s="132" t="s">
        <v>1175</v>
      </c>
      <c r="D171" s="133">
        <v>4.5</v>
      </c>
      <c r="E171" s="133">
        <v>3.9</v>
      </c>
      <c r="F171" s="133">
        <v>3.2</v>
      </c>
      <c r="G171" s="133">
        <v>2</v>
      </c>
      <c r="H171" s="133">
        <v>3.6</v>
      </c>
    </row>
    <row r="172" spans="1:8" x14ac:dyDescent="0.2">
      <c r="A172" s="132" t="s">
        <v>815</v>
      </c>
      <c r="B172" s="132" t="s">
        <v>816</v>
      </c>
      <c r="C172" s="132" t="s">
        <v>1175</v>
      </c>
      <c r="D172" s="133">
        <v>4.5999999999999996</v>
      </c>
      <c r="E172" s="133">
        <v>3.7</v>
      </c>
      <c r="F172" s="133">
        <v>3.2</v>
      </c>
      <c r="G172" s="133">
        <v>2</v>
      </c>
      <c r="H172" s="133">
        <v>3.5</v>
      </c>
    </row>
    <row r="173" spans="1:8" x14ac:dyDescent="0.2">
      <c r="A173" s="132" t="s">
        <v>817</v>
      </c>
      <c r="B173" s="132" t="s">
        <v>818</v>
      </c>
      <c r="C173" s="132" t="s">
        <v>1174</v>
      </c>
      <c r="D173" s="133">
        <v>3.8</v>
      </c>
      <c r="E173" s="133">
        <v>3.4</v>
      </c>
      <c r="F173" s="133">
        <v>3.7</v>
      </c>
      <c r="G173" s="133">
        <v>1.9</v>
      </c>
      <c r="H173" s="133">
        <v>3.4</v>
      </c>
    </row>
    <row r="174" spans="1:8" x14ac:dyDescent="0.2">
      <c r="A174" s="132" t="s">
        <v>819</v>
      </c>
      <c r="B174" s="132" t="s">
        <v>820</v>
      </c>
      <c r="C174" s="132" t="s">
        <v>1174</v>
      </c>
      <c r="D174" s="133">
        <v>5.2</v>
      </c>
      <c r="E174" s="133">
        <v>3.9</v>
      </c>
      <c r="F174" s="133">
        <v>3.2</v>
      </c>
      <c r="G174" s="133">
        <v>1.9</v>
      </c>
      <c r="H174" s="133">
        <v>2.8</v>
      </c>
    </row>
    <row r="175" spans="1:8" x14ac:dyDescent="0.2">
      <c r="A175" s="132" t="s">
        <v>821</v>
      </c>
      <c r="B175" s="132" t="s">
        <v>822</v>
      </c>
      <c r="C175" s="132" t="s">
        <v>1174</v>
      </c>
      <c r="D175" s="133">
        <v>4.4000000000000004</v>
      </c>
      <c r="E175" s="133">
        <v>3.8</v>
      </c>
      <c r="F175" s="133">
        <v>3.6</v>
      </c>
      <c r="G175" s="133">
        <v>1.9</v>
      </c>
      <c r="H175" s="133">
        <v>3.6</v>
      </c>
    </row>
    <row r="176" spans="1:8" x14ac:dyDescent="0.2">
      <c r="A176" s="132" t="s">
        <v>823</v>
      </c>
      <c r="B176" s="132" t="s">
        <v>824</v>
      </c>
      <c r="C176" s="132" t="s">
        <v>1174</v>
      </c>
      <c r="D176" s="133">
        <v>3.7</v>
      </c>
      <c r="E176" s="133">
        <v>3.3</v>
      </c>
      <c r="F176" s="133">
        <v>3.1</v>
      </c>
      <c r="G176" s="133">
        <v>2.2000000000000002</v>
      </c>
      <c r="H176" s="133">
        <v>3.1</v>
      </c>
    </row>
    <row r="177" spans="1:8" x14ac:dyDescent="0.2">
      <c r="A177" s="132" t="s">
        <v>825</v>
      </c>
      <c r="B177" s="132" t="s">
        <v>826</v>
      </c>
      <c r="C177" s="132" t="s">
        <v>1174</v>
      </c>
      <c r="D177" s="133">
        <v>4.7</v>
      </c>
      <c r="E177" s="133">
        <v>3.7</v>
      </c>
      <c r="F177" s="133">
        <v>3.3</v>
      </c>
      <c r="G177" s="133">
        <v>1.9</v>
      </c>
      <c r="H177" s="133">
        <v>3.1</v>
      </c>
    </row>
    <row r="178" spans="1:8" x14ac:dyDescent="0.2">
      <c r="A178" s="132" t="s">
        <v>827</v>
      </c>
      <c r="B178" s="132" t="s">
        <v>828</v>
      </c>
      <c r="C178" s="132" t="s">
        <v>1175</v>
      </c>
      <c r="D178" s="133">
        <v>6.7</v>
      </c>
      <c r="E178" s="133">
        <v>4.0999999999999996</v>
      </c>
      <c r="F178" s="133">
        <v>3.1</v>
      </c>
      <c r="G178" s="133">
        <v>1.9</v>
      </c>
      <c r="H178" s="133">
        <v>3.4</v>
      </c>
    </row>
    <row r="179" spans="1:8" x14ac:dyDescent="0.2">
      <c r="A179" s="132" t="s">
        <v>829</v>
      </c>
      <c r="B179" s="132" t="s">
        <v>830</v>
      </c>
      <c r="C179" s="132" t="s">
        <v>1175</v>
      </c>
      <c r="D179" s="133">
        <v>5.7</v>
      </c>
      <c r="E179" s="133">
        <v>4.5</v>
      </c>
      <c r="F179" s="133">
        <v>3.2</v>
      </c>
      <c r="G179" s="133">
        <v>1.9</v>
      </c>
      <c r="H179" s="133">
        <v>3.4</v>
      </c>
    </row>
    <row r="180" spans="1:8" x14ac:dyDescent="0.2">
      <c r="A180" s="132" t="s">
        <v>831</v>
      </c>
      <c r="B180" s="132" t="s">
        <v>832</v>
      </c>
      <c r="C180" s="132" t="s">
        <v>1174</v>
      </c>
      <c r="D180" s="133">
        <v>5.2</v>
      </c>
      <c r="E180" s="133">
        <v>3.7</v>
      </c>
      <c r="F180" s="133">
        <v>2.9</v>
      </c>
      <c r="G180" s="133">
        <v>1.9</v>
      </c>
      <c r="H180" s="133">
        <v>3.3</v>
      </c>
    </row>
    <row r="181" spans="1:8" x14ac:dyDescent="0.2">
      <c r="A181" s="132" t="s">
        <v>833</v>
      </c>
      <c r="B181" s="132" t="s">
        <v>834</v>
      </c>
      <c r="C181" s="132" t="s">
        <v>1174</v>
      </c>
      <c r="D181" s="133">
        <v>5.6</v>
      </c>
      <c r="E181" s="133">
        <v>3.8</v>
      </c>
      <c r="F181" s="133">
        <v>2.9</v>
      </c>
      <c r="G181" s="133">
        <v>1.9</v>
      </c>
      <c r="H181" s="133">
        <v>2.9</v>
      </c>
    </row>
    <row r="182" spans="1:8" x14ac:dyDescent="0.2">
      <c r="A182" s="132" t="s">
        <v>835</v>
      </c>
      <c r="B182" s="132" t="s">
        <v>836</v>
      </c>
      <c r="C182" s="132" t="s">
        <v>1175</v>
      </c>
      <c r="D182" s="133">
        <v>5.2</v>
      </c>
      <c r="E182" s="133">
        <v>3.9</v>
      </c>
      <c r="F182" s="133">
        <v>3</v>
      </c>
      <c r="G182" s="133">
        <v>1.5</v>
      </c>
      <c r="H182" s="133">
        <v>3</v>
      </c>
    </row>
    <row r="183" spans="1:8" x14ac:dyDescent="0.2">
      <c r="A183" s="132" t="s">
        <v>837</v>
      </c>
      <c r="B183" s="132" t="s">
        <v>838</v>
      </c>
      <c r="C183" s="132" t="s">
        <v>1175</v>
      </c>
      <c r="D183" s="133">
        <v>4.9000000000000004</v>
      </c>
      <c r="E183" s="133">
        <v>3.9</v>
      </c>
      <c r="F183" s="133">
        <v>3</v>
      </c>
      <c r="G183" s="133">
        <v>1.8</v>
      </c>
      <c r="H183" s="133">
        <v>3</v>
      </c>
    </row>
    <row r="184" spans="1:8" x14ac:dyDescent="0.2">
      <c r="A184" s="132" t="s">
        <v>839</v>
      </c>
      <c r="B184" s="132" t="s">
        <v>840</v>
      </c>
      <c r="C184" s="132" t="s">
        <v>1174</v>
      </c>
      <c r="D184" s="133">
        <v>5.2</v>
      </c>
      <c r="E184" s="133">
        <v>3.7</v>
      </c>
      <c r="F184" s="133">
        <v>2.8</v>
      </c>
      <c r="G184" s="133">
        <v>1.8</v>
      </c>
      <c r="H184" s="133">
        <v>3.4</v>
      </c>
    </row>
    <row r="185" spans="1:8" x14ac:dyDescent="0.2">
      <c r="A185" s="132" t="s">
        <v>841</v>
      </c>
      <c r="B185" s="132" t="s">
        <v>842</v>
      </c>
      <c r="C185" s="132" t="s">
        <v>1175</v>
      </c>
      <c r="D185" s="133">
        <v>5.2</v>
      </c>
      <c r="E185" s="133">
        <v>3.6</v>
      </c>
      <c r="F185" s="133">
        <v>2.8</v>
      </c>
      <c r="G185" s="133">
        <v>1.8</v>
      </c>
      <c r="H185" s="133">
        <v>2.8</v>
      </c>
    </row>
    <row r="186" spans="1:8" x14ac:dyDescent="0.2">
      <c r="A186" s="132" t="s">
        <v>843</v>
      </c>
      <c r="B186" s="132" t="s">
        <v>844</v>
      </c>
      <c r="C186" s="132" t="s">
        <v>1174</v>
      </c>
      <c r="D186" s="133">
        <v>3.7</v>
      </c>
      <c r="E186" s="133">
        <v>3.6</v>
      </c>
      <c r="F186" s="133">
        <v>3.6</v>
      </c>
      <c r="G186" s="133">
        <v>2</v>
      </c>
      <c r="H186" s="133">
        <v>3.4</v>
      </c>
    </row>
    <row r="187" spans="1:8" x14ac:dyDescent="0.2">
      <c r="A187" s="132" t="s">
        <v>845</v>
      </c>
      <c r="B187" s="132" t="s">
        <v>846</v>
      </c>
      <c r="C187" s="132" t="s">
        <v>1174</v>
      </c>
      <c r="D187" s="133">
        <v>3.6</v>
      </c>
      <c r="E187" s="133">
        <v>3.2</v>
      </c>
      <c r="F187" s="133">
        <v>3.1</v>
      </c>
      <c r="G187" s="133">
        <v>1.8</v>
      </c>
      <c r="H187" s="133">
        <v>2.9</v>
      </c>
    </row>
    <row r="188" spans="1:8" x14ac:dyDescent="0.2">
      <c r="A188" s="132" t="s">
        <v>847</v>
      </c>
      <c r="B188" s="132" t="s">
        <v>848</v>
      </c>
      <c r="C188" s="132" t="s">
        <v>1174</v>
      </c>
      <c r="D188" s="133">
        <v>4.4000000000000004</v>
      </c>
      <c r="E188" s="133">
        <v>3.4</v>
      </c>
      <c r="F188" s="133">
        <v>3</v>
      </c>
      <c r="G188" s="133">
        <v>2.2999999999999998</v>
      </c>
      <c r="H188" s="133">
        <v>3</v>
      </c>
    </row>
    <row r="189" spans="1:8" x14ac:dyDescent="0.2">
      <c r="A189" s="132" t="s">
        <v>849</v>
      </c>
      <c r="B189" s="132" t="s">
        <v>850</v>
      </c>
      <c r="C189" s="132" t="s">
        <v>1174</v>
      </c>
      <c r="D189" s="133">
        <v>4.5</v>
      </c>
      <c r="E189" s="133">
        <v>3.7</v>
      </c>
      <c r="F189" s="133">
        <v>3.1</v>
      </c>
      <c r="G189" s="133">
        <v>2.2000000000000002</v>
      </c>
      <c r="H189" s="133">
        <v>3.3</v>
      </c>
    </row>
    <row r="190" spans="1:8" x14ac:dyDescent="0.2">
      <c r="A190" s="132" t="s">
        <v>851</v>
      </c>
      <c r="B190" s="132" t="s">
        <v>852</v>
      </c>
      <c r="C190" s="132" t="s">
        <v>1174</v>
      </c>
      <c r="D190" s="133">
        <v>4.2</v>
      </c>
      <c r="E190" s="133">
        <v>3</v>
      </c>
      <c r="F190" s="133">
        <v>2.7</v>
      </c>
      <c r="G190" s="133">
        <v>2.2000000000000002</v>
      </c>
      <c r="H190" s="133">
        <v>2.9</v>
      </c>
    </row>
    <row r="191" spans="1:8" x14ac:dyDescent="0.2">
      <c r="A191" s="132" t="s">
        <v>853</v>
      </c>
      <c r="B191" s="132" t="s">
        <v>854</v>
      </c>
      <c r="C191" s="132" t="s">
        <v>1174</v>
      </c>
      <c r="D191" s="133">
        <v>4.4000000000000004</v>
      </c>
      <c r="E191" s="133">
        <v>3.3</v>
      </c>
      <c r="F191" s="133">
        <v>3</v>
      </c>
      <c r="G191" s="133">
        <v>1.6</v>
      </c>
      <c r="H191" s="133">
        <v>2.7</v>
      </c>
    </row>
    <row r="192" spans="1:8" x14ac:dyDescent="0.2">
      <c r="A192" s="132" t="s">
        <v>855</v>
      </c>
      <c r="B192" s="132" t="s">
        <v>856</v>
      </c>
      <c r="C192" s="132" t="s">
        <v>1174</v>
      </c>
      <c r="D192" s="133">
        <v>4.3</v>
      </c>
      <c r="E192" s="133">
        <v>3.3</v>
      </c>
      <c r="F192" s="133">
        <v>2.5</v>
      </c>
      <c r="G192" s="133">
        <v>1.7</v>
      </c>
      <c r="H192" s="133">
        <v>2.8</v>
      </c>
    </row>
    <row r="193" spans="1:8" x14ac:dyDescent="0.2">
      <c r="A193" s="132" t="s">
        <v>857</v>
      </c>
      <c r="B193" s="132" t="s">
        <v>858</v>
      </c>
      <c r="C193" s="132" t="s">
        <v>1174</v>
      </c>
      <c r="D193" s="133">
        <v>4.8</v>
      </c>
      <c r="E193" s="133">
        <v>3.7</v>
      </c>
      <c r="F193" s="133">
        <v>3.4</v>
      </c>
      <c r="G193" s="133">
        <v>2.5</v>
      </c>
      <c r="H193" s="133">
        <v>3.2</v>
      </c>
    </row>
    <row r="194" spans="1:8" x14ac:dyDescent="0.2">
      <c r="A194" s="132" t="s">
        <v>859</v>
      </c>
      <c r="B194" s="132" t="s">
        <v>860</v>
      </c>
      <c r="C194" s="132" t="s">
        <v>1174</v>
      </c>
      <c r="D194" s="133">
        <v>5</v>
      </c>
      <c r="E194" s="133">
        <v>4.0999999999999996</v>
      </c>
      <c r="F194" s="133">
        <v>3.1</v>
      </c>
      <c r="G194" s="133">
        <v>1.9</v>
      </c>
      <c r="H194" s="133">
        <v>3.9</v>
      </c>
    </row>
    <row r="195" spans="1:8" x14ac:dyDescent="0.2">
      <c r="A195" s="132" t="s">
        <v>861</v>
      </c>
      <c r="B195" s="132" t="s">
        <v>862</v>
      </c>
      <c r="C195" s="132" t="s">
        <v>1174</v>
      </c>
      <c r="D195" s="133">
        <v>4.0999999999999996</v>
      </c>
      <c r="E195" s="133">
        <v>3.3</v>
      </c>
      <c r="F195" s="133">
        <v>3.2</v>
      </c>
      <c r="G195" s="133">
        <v>1.8</v>
      </c>
      <c r="H195" s="133">
        <v>3.1</v>
      </c>
    </row>
    <row r="196" spans="1:8" x14ac:dyDescent="0.2">
      <c r="A196" s="132" t="s">
        <v>863</v>
      </c>
      <c r="B196" s="132" t="s">
        <v>864</v>
      </c>
      <c r="C196" s="132" t="s">
        <v>1174</v>
      </c>
      <c r="D196" s="133">
        <v>4.0999999999999996</v>
      </c>
      <c r="E196" s="133">
        <v>3.5</v>
      </c>
      <c r="F196" s="133">
        <v>3.2</v>
      </c>
      <c r="G196" s="133">
        <v>1.9</v>
      </c>
      <c r="H196" s="133">
        <v>3</v>
      </c>
    </row>
    <row r="197" spans="1:8" x14ac:dyDescent="0.2">
      <c r="A197" s="132" t="s">
        <v>865</v>
      </c>
      <c r="B197" s="132" t="s">
        <v>866</v>
      </c>
      <c r="C197" s="132" t="s">
        <v>1174</v>
      </c>
      <c r="D197" s="133">
        <v>5.4</v>
      </c>
      <c r="E197" s="133">
        <v>4.2</v>
      </c>
      <c r="F197" s="133">
        <v>3.3</v>
      </c>
      <c r="G197" s="133">
        <v>2.1</v>
      </c>
      <c r="H197" s="133">
        <v>3.2</v>
      </c>
    </row>
    <row r="198" spans="1:8" x14ac:dyDescent="0.2">
      <c r="A198" s="132" t="s">
        <v>867</v>
      </c>
      <c r="B198" s="132" t="s">
        <v>868</v>
      </c>
      <c r="C198" s="132" t="s">
        <v>1174</v>
      </c>
      <c r="D198" s="133">
        <v>5.5</v>
      </c>
      <c r="E198" s="133">
        <v>3.7</v>
      </c>
      <c r="F198" s="133">
        <v>3.1</v>
      </c>
      <c r="G198" s="133">
        <v>1.6</v>
      </c>
      <c r="H198" s="133">
        <v>2.9</v>
      </c>
    </row>
    <row r="199" spans="1:8" x14ac:dyDescent="0.2">
      <c r="A199" s="132" t="s">
        <v>869</v>
      </c>
      <c r="B199" s="132" t="s">
        <v>870</v>
      </c>
      <c r="C199" s="132" t="s">
        <v>1174</v>
      </c>
      <c r="D199" s="133">
        <v>4.3</v>
      </c>
      <c r="E199" s="133">
        <v>3.4</v>
      </c>
      <c r="F199" s="133">
        <v>3.3</v>
      </c>
      <c r="G199" s="133">
        <v>1.8</v>
      </c>
      <c r="H199" s="133">
        <v>3</v>
      </c>
    </row>
    <row r="200" spans="1:8" x14ac:dyDescent="0.2">
      <c r="A200" s="132" t="s">
        <v>871</v>
      </c>
      <c r="B200" s="132" t="s">
        <v>872</v>
      </c>
      <c r="C200" s="132" t="s">
        <v>1175</v>
      </c>
      <c r="D200" s="133">
        <v>4.5</v>
      </c>
      <c r="E200" s="133">
        <v>3.6</v>
      </c>
      <c r="F200" s="133">
        <v>3.4</v>
      </c>
      <c r="G200" s="133">
        <v>1.9</v>
      </c>
      <c r="H200" s="133">
        <v>3.3</v>
      </c>
    </row>
    <row r="201" spans="1:8" x14ac:dyDescent="0.2">
      <c r="A201" s="132" t="s">
        <v>873</v>
      </c>
      <c r="B201" s="132" t="s">
        <v>874</v>
      </c>
      <c r="C201" s="132" t="s">
        <v>1175</v>
      </c>
      <c r="D201" s="133">
        <v>4.8</v>
      </c>
      <c r="E201" s="133">
        <v>3.8</v>
      </c>
      <c r="F201" s="133">
        <v>3.8</v>
      </c>
      <c r="G201" s="133">
        <v>2.1</v>
      </c>
      <c r="H201" s="133">
        <v>3.6</v>
      </c>
    </row>
    <row r="202" spans="1:8" x14ac:dyDescent="0.2">
      <c r="A202" s="132" t="s">
        <v>875</v>
      </c>
      <c r="B202" s="132" t="s">
        <v>876</v>
      </c>
      <c r="C202" s="132" t="s">
        <v>1175</v>
      </c>
      <c r="D202" s="133">
        <v>3.8</v>
      </c>
      <c r="E202" s="133">
        <v>3.4</v>
      </c>
      <c r="F202" s="133">
        <v>3.3</v>
      </c>
      <c r="G202" s="133">
        <v>1.8</v>
      </c>
      <c r="H202" s="133">
        <v>2.6</v>
      </c>
    </row>
    <row r="203" spans="1:8" x14ac:dyDescent="0.2">
      <c r="A203" s="132" t="s">
        <v>877</v>
      </c>
      <c r="B203" s="132" t="s">
        <v>878</v>
      </c>
      <c r="C203" s="132" t="s">
        <v>1175</v>
      </c>
      <c r="D203" s="133">
        <v>4.5</v>
      </c>
      <c r="E203" s="133">
        <v>3.5</v>
      </c>
      <c r="F203" s="133">
        <v>3.8</v>
      </c>
      <c r="G203" s="133">
        <v>1.9</v>
      </c>
      <c r="H203" s="133">
        <v>3.5</v>
      </c>
    </row>
    <row r="204" spans="1:8" x14ac:dyDescent="0.2">
      <c r="A204" s="132" t="s">
        <v>879</v>
      </c>
      <c r="B204" s="132" t="s">
        <v>880</v>
      </c>
      <c r="C204" s="132" t="s">
        <v>1175</v>
      </c>
      <c r="D204" s="133">
        <v>4.4000000000000004</v>
      </c>
      <c r="E204" s="133">
        <v>3.3</v>
      </c>
      <c r="F204" s="133">
        <v>3.5</v>
      </c>
      <c r="G204" s="133">
        <v>1.9</v>
      </c>
      <c r="H204" s="133">
        <v>3.2</v>
      </c>
    </row>
    <row r="205" spans="1:8" x14ac:dyDescent="0.2">
      <c r="A205" s="132" t="s">
        <v>881</v>
      </c>
      <c r="B205" s="132" t="s">
        <v>882</v>
      </c>
      <c r="C205" s="132" t="s">
        <v>1175</v>
      </c>
      <c r="D205" s="133">
        <v>3.6</v>
      </c>
      <c r="E205" s="133">
        <v>3.2</v>
      </c>
      <c r="F205" s="133">
        <v>3</v>
      </c>
      <c r="G205" s="133">
        <v>1.5</v>
      </c>
      <c r="H205" s="133">
        <v>2.2999999999999998</v>
      </c>
    </row>
    <row r="206" spans="1:8" x14ac:dyDescent="0.2">
      <c r="A206" s="132" t="s">
        <v>883</v>
      </c>
      <c r="B206" s="132" t="s">
        <v>884</v>
      </c>
      <c r="C206" s="132" t="s">
        <v>1175</v>
      </c>
      <c r="D206" s="133">
        <v>5</v>
      </c>
      <c r="E206" s="133">
        <v>3.9</v>
      </c>
      <c r="F206" s="133">
        <v>3.3</v>
      </c>
      <c r="G206" s="133">
        <v>2</v>
      </c>
      <c r="H206" s="133">
        <v>3.5</v>
      </c>
    </row>
    <row r="207" spans="1:8" x14ac:dyDescent="0.2">
      <c r="A207" s="132" t="s">
        <v>885</v>
      </c>
      <c r="B207" s="132" t="s">
        <v>886</v>
      </c>
      <c r="C207" s="132" t="s">
        <v>1175</v>
      </c>
      <c r="D207" s="133">
        <v>4.0999999999999996</v>
      </c>
      <c r="E207" s="133">
        <v>3.3</v>
      </c>
      <c r="F207" s="133">
        <v>3.2</v>
      </c>
      <c r="G207" s="133">
        <v>1.8</v>
      </c>
      <c r="H207" s="133">
        <v>3.1</v>
      </c>
    </row>
    <row r="208" spans="1:8" x14ac:dyDescent="0.2">
      <c r="A208" s="132" t="s">
        <v>887</v>
      </c>
      <c r="B208" s="132" t="s">
        <v>888</v>
      </c>
      <c r="C208" s="132" t="s">
        <v>1175</v>
      </c>
      <c r="D208" s="133">
        <v>5.7</v>
      </c>
      <c r="E208" s="133">
        <v>4.0999999999999996</v>
      </c>
      <c r="F208" s="133">
        <v>3.7</v>
      </c>
      <c r="G208" s="133">
        <v>1.9</v>
      </c>
      <c r="H208" s="133">
        <v>3.5</v>
      </c>
    </row>
    <row r="209" spans="1:8" x14ac:dyDescent="0.2">
      <c r="A209" s="132" t="s">
        <v>889</v>
      </c>
      <c r="B209" s="132" t="s">
        <v>890</v>
      </c>
      <c r="C209" s="132" t="s">
        <v>1175</v>
      </c>
      <c r="D209" s="133">
        <v>3.4</v>
      </c>
      <c r="E209" s="133">
        <v>3.3</v>
      </c>
      <c r="F209" s="133">
        <v>3.4</v>
      </c>
      <c r="G209" s="133">
        <v>1.9</v>
      </c>
      <c r="H209" s="133">
        <v>3.2</v>
      </c>
    </row>
    <row r="210" spans="1:8" x14ac:dyDescent="0.2">
      <c r="A210" s="132" t="s">
        <v>891</v>
      </c>
      <c r="B210" s="132" t="s">
        <v>892</v>
      </c>
      <c r="C210" s="132" t="s">
        <v>1175</v>
      </c>
      <c r="D210" s="133">
        <v>2.7</v>
      </c>
      <c r="E210" s="133">
        <v>3</v>
      </c>
      <c r="F210" s="133">
        <v>2.7</v>
      </c>
      <c r="G210" s="133">
        <v>1.9</v>
      </c>
      <c r="H210" s="133">
        <v>2.6</v>
      </c>
    </row>
    <row r="211" spans="1:8" x14ac:dyDescent="0.2">
      <c r="A211" s="132" t="s">
        <v>893</v>
      </c>
      <c r="B211" s="132" t="s">
        <v>894</v>
      </c>
      <c r="C211" s="132" t="s">
        <v>1175</v>
      </c>
      <c r="D211" s="133">
        <v>3.9</v>
      </c>
      <c r="E211" s="133">
        <v>3.4</v>
      </c>
      <c r="F211" s="133">
        <v>3.5</v>
      </c>
      <c r="G211" s="133">
        <v>1.8</v>
      </c>
      <c r="H211" s="133">
        <v>2.9</v>
      </c>
    </row>
    <row r="212" spans="1:8" x14ac:dyDescent="0.2">
      <c r="A212" s="132" t="s">
        <v>895</v>
      </c>
      <c r="B212" s="132" t="s">
        <v>896</v>
      </c>
      <c r="C212" s="132" t="s">
        <v>1175</v>
      </c>
      <c r="D212" s="133">
        <v>3.8</v>
      </c>
      <c r="E212" s="133">
        <v>3.5</v>
      </c>
      <c r="F212" s="133">
        <v>3.3</v>
      </c>
      <c r="G212" s="133">
        <v>1.7</v>
      </c>
      <c r="H212" s="133">
        <v>3.2</v>
      </c>
    </row>
    <row r="213" spans="1:8" x14ac:dyDescent="0.2">
      <c r="A213" s="132" t="s">
        <v>897</v>
      </c>
      <c r="B213" s="132" t="s">
        <v>898</v>
      </c>
      <c r="C213" s="132" t="s">
        <v>1175</v>
      </c>
      <c r="D213" s="133">
        <v>5.2</v>
      </c>
      <c r="E213" s="133">
        <v>4.3</v>
      </c>
      <c r="F213" s="133">
        <v>3.4</v>
      </c>
      <c r="G213" s="133">
        <v>2.2000000000000002</v>
      </c>
      <c r="H213" s="133">
        <v>3.6</v>
      </c>
    </row>
    <row r="214" spans="1:8" x14ac:dyDescent="0.2">
      <c r="A214" s="132" t="s">
        <v>899</v>
      </c>
      <c r="B214" s="132" t="s">
        <v>900</v>
      </c>
      <c r="C214" s="132" t="s">
        <v>1175</v>
      </c>
      <c r="D214" s="133">
        <v>4.7</v>
      </c>
      <c r="E214" s="133">
        <v>4.2</v>
      </c>
      <c r="F214" s="133">
        <v>3.4</v>
      </c>
      <c r="G214" s="133">
        <v>2.1</v>
      </c>
      <c r="H214" s="133">
        <v>3.4</v>
      </c>
    </row>
    <row r="215" spans="1:8" x14ac:dyDescent="0.2">
      <c r="A215" s="132" t="s">
        <v>901</v>
      </c>
      <c r="B215" s="132" t="s">
        <v>902</v>
      </c>
      <c r="C215" s="132" t="s">
        <v>1175</v>
      </c>
      <c r="D215" s="133">
        <v>3.8</v>
      </c>
      <c r="E215" s="133">
        <v>3.1</v>
      </c>
      <c r="F215" s="133">
        <v>3.6</v>
      </c>
      <c r="G215" s="133">
        <v>1.8</v>
      </c>
      <c r="H215" s="133">
        <v>3.2</v>
      </c>
    </row>
    <row r="216" spans="1:8" x14ac:dyDescent="0.2">
      <c r="A216" s="132" t="s">
        <v>903</v>
      </c>
      <c r="B216" s="132" t="s">
        <v>904</v>
      </c>
      <c r="C216" s="132" t="s">
        <v>1175</v>
      </c>
      <c r="D216" s="133">
        <v>4</v>
      </c>
      <c r="E216" s="133">
        <v>3.4</v>
      </c>
      <c r="F216" s="133">
        <v>3.6</v>
      </c>
      <c r="G216" s="133">
        <v>1.8</v>
      </c>
      <c r="H216" s="133">
        <v>3.4</v>
      </c>
    </row>
    <row r="217" spans="1:8" x14ac:dyDescent="0.2">
      <c r="A217" s="132" t="s">
        <v>905</v>
      </c>
      <c r="B217" s="132" t="s">
        <v>906</v>
      </c>
      <c r="C217" s="132" t="s">
        <v>1175</v>
      </c>
      <c r="D217" s="133">
        <v>4</v>
      </c>
      <c r="E217" s="133">
        <v>3.4</v>
      </c>
      <c r="F217" s="133">
        <v>3.5</v>
      </c>
      <c r="G217" s="133">
        <v>1.9</v>
      </c>
      <c r="H217" s="133">
        <v>3.3</v>
      </c>
    </row>
    <row r="218" spans="1:8" x14ac:dyDescent="0.2">
      <c r="A218" s="132" t="s">
        <v>907</v>
      </c>
      <c r="B218" s="132" t="s">
        <v>908</v>
      </c>
      <c r="C218" s="132" t="s">
        <v>1175</v>
      </c>
      <c r="D218" s="133">
        <v>4.7</v>
      </c>
      <c r="E218" s="133">
        <v>3.5</v>
      </c>
      <c r="F218" s="133">
        <v>4.0999999999999996</v>
      </c>
      <c r="G218" s="133">
        <v>1.8</v>
      </c>
      <c r="H218" s="133">
        <v>3.2</v>
      </c>
    </row>
    <row r="219" spans="1:8" x14ac:dyDescent="0.2">
      <c r="A219" s="132" t="s">
        <v>909</v>
      </c>
      <c r="B219" s="132" t="s">
        <v>910</v>
      </c>
      <c r="C219" s="132" t="s">
        <v>1175</v>
      </c>
      <c r="D219" s="133">
        <v>3</v>
      </c>
      <c r="E219" s="133">
        <v>3.9</v>
      </c>
      <c r="F219" s="133">
        <v>3.7</v>
      </c>
      <c r="G219" s="133">
        <v>2.7</v>
      </c>
      <c r="H219" s="133">
        <v>3.1</v>
      </c>
    </row>
    <row r="220" spans="1:8" x14ac:dyDescent="0.2">
      <c r="A220" s="132" t="s">
        <v>911</v>
      </c>
      <c r="B220" s="132" t="s">
        <v>912</v>
      </c>
      <c r="C220" s="132" t="s">
        <v>1175</v>
      </c>
      <c r="D220" s="133">
        <v>2.9</v>
      </c>
      <c r="E220" s="133">
        <v>3.5</v>
      </c>
      <c r="F220" s="133">
        <v>3.1</v>
      </c>
      <c r="G220" s="133">
        <v>2.4</v>
      </c>
      <c r="H220" s="133">
        <v>3</v>
      </c>
    </row>
    <row r="221" spans="1:8" x14ac:dyDescent="0.2">
      <c r="A221" s="132" t="s">
        <v>913</v>
      </c>
      <c r="B221" s="132" t="s">
        <v>914</v>
      </c>
      <c r="C221" s="132" t="s">
        <v>1175</v>
      </c>
      <c r="D221" s="133">
        <v>3.4</v>
      </c>
      <c r="E221" s="133">
        <v>3.3</v>
      </c>
      <c r="F221" s="133">
        <v>3.1</v>
      </c>
      <c r="G221" s="133">
        <v>2.5</v>
      </c>
      <c r="H221" s="133">
        <v>3.1</v>
      </c>
    </row>
    <row r="222" spans="1:8" x14ac:dyDescent="0.2">
      <c r="A222" s="132" t="s">
        <v>915</v>
      </c>
      <c r="B222" s="132" t="s">
        <v>916</v>
      </c>
      <c r="C222" s="132" t="s">
        <v>1175</v>
      </c>
      <c r="D222" s="133">
        <v>3.3</v>
      </c>
      <c r="E222" s="133">
        <v>3.2</v>
      </c>
      <c r="F222" s="133">
        <v>3.4</v>
      </c>
      <c r="G222" s="133">
        <v>2</v>
      </c>
      <c r="H222" s="133">
        <v>3.1</v>
      </c>
    </row>
    <row r="223" spans="1:8" x14ac:dyDescent="0.2">
      <c r="A223" s="132" t="s">
        <v>917</v>
      </c>
      <c r="B223" s="132" t="s">
        <v>918</v>
      </c>
      <c r="C223" s="132" t="s">
        <v>1175</v>
      </c>
      <c r="D223" s="133">
        <v>5.2</v>
      </c>
      <c r="E223" s="133">
        <v>4.2</v>
      </c>
      <c r="F223" s="133">
        <v>4</v>
      </c>
      <c r="G223" s="133">
        <v>2.1</v>
      </c>
      <c r="H223" s="133">
        <v>3.5</v>
      </c>
    </row>
    <row r="224" spans="1:8" x14ac:dyDescent="0.2">
      <c r="A224" s="132" t="s">
        <v>919</v>
      </c>
      <c r="B224" s="132" t="s">
        <v>920</v>
      </c>
      <c r="C224" s="132" t="s">
        <v>1174</v>
      </c>
      <c r="D224" s="133">
        <v>4.0999999999999996</v>
      </c>
      <c r="E224" s="133">
        <v>3.6</v>
      </c>
      <c r="F224" s="133">
        <v>3.5</v>
      </c>
      <c r="G224" s="133">
        <v>2</v>
      </c>
      <c r="H224" s="133">
        <v>3.2</v>
      </c>
    </row>
    <row r="225" spans="1:8" x14ac:dyDescent="0.2">
      <c r="A225" s="132" t="s">
        <v>921</v>
      </c>
      <c r="B225" s="132" t="s">
        <v>922</v>
      </c>
      <c r="C225" s="132" t="s">
        <v>1175</v>
      </c>
      <c r="D225" s="133">
        <v>4.4000000000000004</v>
      </c>
      <c r="E225" s="133">
        <v>3.7</v>
      </c>
      <c r="F225" s="133">
        <v>3.4</v>
      </c>
      <c r="G225" s="133">
        <v>2.1</v>
      </c>
      <c r="H225" s="133">
        <v>3.5</v>
      </c>
    </row>
    <row r="226" spans="1:8" x14ac:dyDescent="0.2">
      <c r="A226" s="132" t="s">
        <v>923</v>
      </c>
      <c r="B226" s="132" t="s">
        <v>924</v>
      </c>
      <c r="C226" s="132" t="s">
        <v>1175</v>
      </c>
      <c r="D226" s="133">
        <v>3.9</v>
      </c>
      <c r="E226" s="133">
        <v>3.6</v>
      </c>
      <c r="F226" s="133">
        <v>3.7</v>
      </c>
      <c r="G226" s="133">
        <v>2.1</v>
      </c>
      <c r="H226" s="133">
        <v>3.3</v>
      </c>
    </row>
    <row r="227" spans="1:8" x14ac:dyDescent="0.2">
      <c r="A227" s="132" t="s">
        <v>925</v>
      </c>
      <c r="B227" s="132" t="s">
        <v>926</v>
      </c>
      <c r="C227" s="132" t="s">
        <v>1175</v>
      </c>
      <c r="D227" s="133">
        <v>5.2</v>
      </c>
      <c r="E227" s="133">
        <v>4.2</v>
      </c>
      <c r="F227" s="133">
        <v>3</v>
      </c>
      <c r="G227" s="133">
        <v>2</v>
      </c>
      <c r="H227" s="133">
        <v>3.5</v>
      </c>
    </row>
    <row r="228" spans="1:8" x14ac:dyDescent="0.2">
      <c r="A228" s="132" t="s">
        <v>927</v>
      </c>
      <c r="B228" s="132" t="s">
        <v>928</v>
      </c>
      <c r="C228" s="132" t="s">
        <v>1175</v>
      </c>
      <c r="D228" s="133">
        <v>4.7</v>
      </c>
      <c r="E228" s="133">
        <v>3.7</v>
      </c>
      <c r="F228" s="133">
        <v>3.5</v>
      </c>
      <c r="G228" s="133">
        <v>2</v>
      </c>
      <c r="H228" s="133">
        <v>3.4</v>
      </c>
    </row>
    <row r="229" spans="1:8" x14ac:dyDescent="0.2">
      <c r="A229" s="132" t="s">
        <v>929</v>
      </c>
      <c r="B229" s="132" t="s">
        <v>930</v>
      </c>
      <c r="C229" s="132" t="s">
        <v>1175</v>
      </c>
      <c r="D229" s="133">
        <v>4.5999999999999996</v>
      </c>
      <c r="E229" s="133">
        <v>3.8</v>
      </c>
      <c r="F229" s="133">
        <v>3.6</v>
      </c>
      <c r="G229" s="133">
        <v>2.1</v>
      </c>
      <c r="H229" s="133">
        <v>3.4</v>
      </c>
    </row>
    <row r="230" spans="1:8" x14ac:dyDescent="0.2">
      <c r="A230" s="132" t="s">
        <v>931</v>
      </c>
      <c r="B230" s="132" t="s">
        <v>932</v>
      </c>
      <c r="C230" s="132" t="s">
        <v>1175</v>
      </c>
      <c r="D230" s="133">
        <v>4.9000000000000004</v>
      </c>
      <c r="E230" s="133">
        <v>3.8</v>
      </c>
      <c r="F230" s="133">
        <v>5.2</v>
      </c>
      <c r="G230" s="133">
        <v>2.1</v>
      </c>
      <c r="H230" s="133">
        <v>4.0999999999999996</v>
      </c>
    </row>
    <row r="231" spans="1:8" x14ac:dyDescent="0.2">
      <c r="A231" s="132" t="s">
        <v>933</v>
      </c>
      <c r="B231" s="132" t="s">
        <v>934</v>
      </c>
      <c r="C231" s="132" t="s">
        <v>1175</v>
      </c>
      <c r="D231" s="133">
        <v>5.3</v>
      </c>
      <c r="E231" s="133">
        <v>4</v>
      </c>
      <c r="F231" s="133">
        <v>4.5999999999999996</v>
      </c>
      <c r="G231" s="133">
        <v>2.2000000000000002</v>
      </c>
      <c r="H231" s="133">
        <v>4</v>
      </c>
    </row>
    <row r="232" spans="1:8" x14ac:dyDescent="0.2">
      <c r="A232" s="132" t="s">
        <v>935</v>
      </c>
      <c r="B232" s="132" t="s">
        <v>936</v>
      </c>
      <c r="C232" s="132" t="s">
        <v>1175</v>
      </c>
      <c r="D232" s="133">
        <v>4.5999999999999996</v>
      </c>
      <c r="E232" s="133">
        <v>3.6</v>
      </c>
      <c r="F232" s="133">
        <v>3.8</v>
      </c>
      <c r="G232" s="133">
        <v>1.9</v>
      </c>
      <c r="H232" s="133">
        <v>3.5</v>
      </c>
    </row>
    <row r="233" spans="1:8" x14ac:dyDescent="0.2">
      <c r="A233" s="132" t="s">
        <v>937</v>
      </c>
      <c r="B233" s="132" t="s">
        <v>938</v>
      </c>
      <c r="C233" s="132" t="s">
        <v>1175</v>
      </c>
      <c r="D233" s="133">
        <v>4.5</v>
      </c>
      <c r="E233" s="133">
        <v>3.7</v>
      </c>
      <c r="F233" s="133">
        <v>4</v>
      </c>
      <c r="G233" s="133">
        <v>2</v>
      </c>
      <c r="H233" s="133">
        <v>3.4</v>
      </c>
    </row>
    <row r="234" spans="1:8" x14ac:dyDescent="0.2">
      <c r="A234" s="132" t="s">
        <v>939</v>
      </c>
      <c r="B234" s="132" t="s">
        <v>940</v>
      </c>
      <c r="C234" s="132" t="s">
        <v>1174</v>
      </c>
      <c r="D234" s="133">
        <v>3.7</v>
      </c>
      <c r="E234" s="133">
        <v>3.1</v>
      </c>
      <c r="F234" s="133">
        <v>3.2</v>
      </c>
      <c r="G234" s="133">
        <v>2</v>
      </c>
      <c r="H234" s="133">
        <v>3</v>
      </c>
    </row>
    <row r="235" spans="1:8" x14ac:dyDescent="0.2">
      <c r="A235" s="132" t="s">
        <v>941</v>
      </c>
      <c r="B235" s="132" t="s">
        <v>942</v>
      </c>
      <c r="C235" s="132" t="s">
        <v>1175</v>
      </c>
      <c r="D235" s="133">
        <v>4.0999999999999996</v>
      </c>
      <c r="E235" s="133">
        <v>3.4</v>
      </c>
      <c r="F235" s="133">
        <v>3.4</v>
      </c>
      <c r="G235" s="133">
        <v>2.5</v>
      </c>
      <c r="H235" s="133">
        <v>3.1</v>
      </c>
    </row>
    <row r="236" spans="1:8" x14ac:dyDescent="0.2">
      <c r="A236" s="132" t="s">
        <v>943</v>
      </c>
      <c r="B236" s="132" t="s">
        <v>944</v>
      </c>
      <c r="C236" s="132" t="s">
        <v>1175</v>
      </c>
      <c r="D236" s="134" t="s">
        <v>1118</v>
      </c>
      <c r="E236" s="133">
        <v>0</v>
      </c>
      <c r="F236" s="133">
        <v>6.1</v>
      </c>
      <c r="G236" s="133">
        <v>1.8</v>
      </c>
      <c r="H236" s="133">
        <v>1.8</v>
      </c>
    </row>
    <row r="237" spans="1:8" x14ac:dyDescent="0.2">
      <c r="A237" s="132" t="s">
        <v>945</v>
      </c>
      <c r="B237" s="132" t="s">
        <v>946</v>
      </c>
      <c r="C237" s="132" t="s">
        <v>1175</v>
      </c>
      <c r="D237" s="133">
        <v>4.0999999999999996</v>
      </c>
      <c r="E237" s="133">
        <v>4</v>
      </c>
      <c r="F237" s="133">
        <v>3.3</v>
      </c>
      <c r="G237" s="133">
        <v>1.5</v>
      </c>
      <c r="H237" s="133">
        <v>2.4</v>
      </c>
    </row>
    <row r="238" spans="1:8" x14ac:dyDescent="0.2">
      <c r="A238" s="132" t="s">
        <v>947</v>
      </c>
      <c r="B238" s="132" t="s">
        <v>948</v>
      </c>
      <c r="C238" s="132" t="s">
        <v>1175</v>
      </c>
      <c r="D238" s="133">
        <v>7.4</v>
      </c>
      <c r="E238" s="133">
        <v>5.0999999999999996</v>
      </c>
      <c r="F238" s="133">
        <v>3.6</v>
      </c>
      <c r="G238" s="133">
        <v>1.9</v>
      </c>
      <c r="H238" s="133">
        <v>2.5</v>
      </c>
    </row>
    <row r="239" spans="1:8" x14ac:dyDescent="0.2">
      <c r="A239" s="132" t="s">
        <v>949</v>
      </c>
      <c r="B239" s="132" t="s">
        <v>950</v>
      </c>
      <c r="C239" s="132" t="s">
        <v>1175</v>
      </c>
      <c r="D239" s="133">
        <v>5.2</v>
      </c>
      <c r="E239" s="133">
        <v>4.4000000000000004</v>
      </c>
      <c r="F239" s="133">
        <v>3.2</v>
      </c>
      <c r="G239" s="133">
        <v>2</v>
      </c>
      <c r="H239" s="133">
        <v>3.2</v>
      </c>
    </row>
    <row r="240" spans="1:8" x14ac:dyDescent="0.2">
      <c r="A240" s="132" t="s">
        <v>951</v>
      </c>
      <c r="B240" s="132" t="s">
        <v>952</v>
      </c>
      <c r="C240" s="132" t="s">
        <v>1175</v>
      </c>
      <c r="D240" s="133">
        <v>6.9</v>
      </c>
      <c r="E240" s="133">
        <v>4.9000000000000004</v>
      </c>
      <c r="F240" s="133">
        <v>4.0999999999999996</v>
      </c>
      <c r="G240" s="133">
        <v>1.6</v>
      </c>
      <c r="H240" s="133">
        <v>2.2000000000000002</v>
      </c>
    </row>
    <row r="241" spans="1:8" x14ac:dyDescent="0.2">
      <c r="A241" s="132" t="s">
        <v>953</v>
      </c>
      <c r="B241" s="132" t="s">
        <v>954</v>
      </c>
      <c r="C241" s="132" t="s">
        <v>1175</v>
      </c>
      <c r="D241" s="133">
        <v>6</v>
      </c>
      <c r="E241" s="133">
        <v>4.7</v>
      </c>
      <c r="F241" s="133">
        <v>3.5</v>
      </c>
      <c r="G241" s="133">
        <v>2.1</v>
      </c>
      <c r="H241" s="133">
        <v>3.3</v>
      </c>
    </row>
    <row r="242" spans="1:8" x14ac:dyDescent="0.2">
      <c r="A242" s="132" t="s">
        <v>955</v>
      </c>
      <c r="B242" s="132" t="s">
        <v>956</v>
      </c>
      <c r="C242" s="132" t="s">
        <v>1175</v>
      </c>
      <c r="D242" s="133">
        <v>11</v>
      </c>
      <c r="E242" s="133">
        <v>9.6999999999999993</v>
      </c>
      <c r="F242" s="133">
        <v>5.3</v>
      </c>
      <c r="G242" s="133">
        <v>2.1</v>
      </c>
      <c r="H242" s="133">
        <v>2.2000000000000002</v>
      </c>
    </row>
    <row r="243" spans="1:8" x14ac:dyDescent="0.2">
      <c r="A243" s="132" t="s">
        <v>957</v>
      </c>
      <c r="B243" s="132" t="s">
        <v>958</v>
      </c>
      <c r="C243" s="132" t="s">
        <v>1175</v>
      </c>
      <c r="D243" s="133">
        <v>5.8</v>
      </c>
      <c r="E243" s="133">
        <v>4.5</v>
      </c>
      <c r="F243" s="133">
        <v>3.6</v>
      </c>
      <c r="G243" s="133">
        <v>1.8</v>
      </c>
      <c r="H243" s="133">
        <v>2.8</v>
      </c>
    </row>
    <row r="244" spans="1:8" x14ac:dyDescent="0.2">
      <c r="A244" s="132" t="s">
        <v>959</v>
      </c>
      <c r="B244" s="132" t="s">
        <v>960</v>
      </c>
      <c r="C244" s="132" t="s">
        <v>1175</v>
      </c>
      <c r="D244" s="133">
        <v>7</v>
      </c>
      <c r="E244" s="133">
        <v>4.8</v>
      </c>
      <c r="F244" s="133">
        <v>3.8</v>
      </c>
      <c r="G244" s="133">
        <v>1.8</v>
      </c>
      <c r="H244" s="133">
        <v>2.5</v>
      </c>
    </row>
    <row r="245" spans="1:8" x14ac:dyDescent="0.2">
      <c r="A245" s="132" t="s">
        <v>961</v>
      </c>
      <c r="B245" s="132" t="s">
        <v>962</v>
      </c>
      <c r="C245" s="132" t="s">
        <v>1175</v>
      </c>
      <c r="D245" s="133">
        <v>6.4</v>
      </c>
      <c r="E245" s="133">
        <v>5</v>
      </c>
      <c r="F245" s="133">
        <v>3.7</v>
      </c>
      <c r="G245" s="133">
        <v>2.2000000000000002</v>
      </c>
      <c r="H245" s="133">
        <v>3</v>
      </c>
    </row>
    <row r="246" spans="1:8" x14ac:dyDescent="0.2">
      <c r="A246" s="132" t="s">
        <v>963</v>
      </c>
      <c r="B246" s="132" t="s">
        <v>964</v>
      </c>
      <c r="C246" s="132" t="s">
        <v>1175</v>
      </c>
      <c r="D246" s="133">
        <v>5.5</v>
      </c>
      <c r="E246" s="133">
        <v>4.5</v>
      </c>
      <c r="F246" s="133">
        <v>3.4</v>
      </c>
      <c r="G246" s="133">
        <v>1.4</v>
      </c>
      <c r="H246" s="133">
        <v>2.1</v>
      </c>
    </row>
    <row r="247" spans="1:8" x14ac:dyDescent="0.2">
      <c r="A247" s="132" t="s">
        <v>965</v>
      </c>
      <c r="B247" s="132" t="s">
        <v>966</v>
      </c>
      <c r="C247" s="132" t="s">
        <v>1175</v>
      </c>
      <c r="D247" s="133">
        <v>3.8</v>
      </c>
      <c r="E247" s="133">
        <v>5.5</v>
      </c>
      <c r="F247" s="133">
        <v>4.3</v>
      </c>
      <c r="G247" s="133">
        <v>1.8</v>
      </c>
      <c r="H247" s="133">
        <v>2</v>
      </c>
    </row>
    <row r="248" spans="1:8" x14ac:dyDescent="0.2">
      <c r="A248" s="132" t="s">
        <v>967</v>
      </c>
      <c r="B248" s="132" t="s">
        <v>968</v>
      </c>
      <c r="C248" s="132" t="s">
        <v>1175</v>
      </c>
      <c r="D248" s="133">
        <v>8</v>
      </c>
      <c r="E248" s="133">
        <v>8</v>
      </c>
      <c r="F248" s="133">
        <v>4.9000000000000004</v>
      </c>
      <c r="G248" s="133">
        <v>2</v>
      </c>
      <c r="H248" s="133">
        <v>2.2000000000000002</v>
      </c>
    </row>
    <row r="249" spans="1:8" x14ac:dyDescent="0.2">
      <c r="A249" s="132" t="s">
        <v>969</v>
      </c>
      <c r="B249" s="132" t="s">
        <v>970</v>
      </c>
      <c r="C249" s="132" t="s">
        <v>1175</v>
      </c>
      <c r="D249" s="133">
        <v>7.4</v>
      </c>
      <c r="E249" s="133">
        <v>6.2</v>
      </c>
      <c r="F249" s="133">
        <v>4.2</v>
      </c>
      <c r="G249" s="133">
        <v>2</v>
      </c>
      <c r="H249" s="133">
        <v>2.5</v>
      </c>
    </row>
    <row r="250" spans="1:8" x14ac:dyDescent="0.2">
      <c r="A250" s="132" t="s">
        <v>971</v>
      </c>
      <c r="B250" s="132" t="s">
        <v>972</v>
      </c>
      <c r="C250" s="132" t="s">
        <v>1175</v>
      </c>
      <c r="D250" s="133">
        <v>6.6</v>
      </c>
      <c r="E250" s="133">
        <v>4.5999999999999996</v>
      </c>
      <c r="F250" s="133">
        <v>3.6</v>
      </c>
      <c r="G250" s="133">
        <v>1.9</v>
      </c>
      <c r="H250" s="133">
        <v>3</v>
      </c>
    </row>
    <row r="251" spans="1:8" x14ac:dyDescent="0.2">
      <c r="A251" s="132" t="s">
        <v>973</v>
      </c>
      <c r="B251" s="132" t="s">
        <v>974</v>
      </c>
      <c r="C251" s="132" t="s">
        <v>1175</v>
      </c>
      <c r="D251" s="133">
        <v>5.4</v>
      </c>
      <c r="E251" s="133">
        <v>4.4000000000000004</v>
      </c>
      <c r="F251" s="133">
        <v>3.5</v>
      </c>
      <c r="G251" s="133">
        <v>1.8</v>
      </c>
      <c r="H251" s="133">
        <v>3.3</v>
      </c>
    </row>
    <row r="252" spans="1:8" x14ac:dyDescent="0.2">
      <c r="A252" s="132" t="s">
        <v>975</v>
      </c>
      <c r="B252" s="132" t="s">
        <v>976</v>
      </c>
      <c r="C252" s="132" t="s">
        <v>1175</v>
      </c>
      <c r="D252" s="133">
        <v>5.4</v>
      </c>
      <c r="E252" s="133">
        <v>4.0999999999999996</v>
      </c>
      <c r="F252" s="133">
        <v>3.2</v>
      </c>
      <c r="G252" s="133">
        <v>1.8</v>
      </c>
      <c r="H252" s="133">
        <v>2.9</v>
      </c>
    </row>
    <row r="253" spans="1:8" x14ac:dyDescent="0.2">
      <c r="A253" s="132" t="s">
        <v>977</v>
      </c>
      <c r="B253" s="132" t="s">
        <v>978</v>
      </c>
      <c r="C253" s="132" t="s">
        <v>1175</v>
      </c>
      <c r="D253" s="133">
        <v>5.4</v>
      </c>
      <c r="E253" s="133">
        <v>4.3</v>
      </c>
      <c r="F253" s="133">
        <v>3.4</v>
      </c>
      <c r="G253" s="133">
        <v>1.7</v>
      </c>
      <c r="H253" s="133">
        <v>2.4</v>
      </c>
    </row>
    <row r="254" spans="1:8" x14ac:dyDescent="0.2">
      <c r="A254" s="132" t="s">
        <v>979</v>
      </c>
      <c r="B254" s="132" t="s">
        <v>980</v>
      </c>
      <c r="C254" s="132" t="s">
        <v>1175</v>
      </c>
      <c r="D254" s="133">
        <v>4.4000000000000004</v>
      </c>
      <c r="E254" s="133">
        <v>7.8</v>
      </c>
      <c r="F254" s="133">
        <v>4.7</v>
      </c>
      <c r="G254" s="133">
        <v>1.9</v>
      </c>
      <c r="H254" s="133">
        <v>2.1</v>
      </c>
    </row>
    <row r="255" spans="1:8" x14ac:dyDescent="0.2">
      <c r="A255" s="132" t="s">
        <v>981</v>
      </c>
      <c r="B255" s="132" t="s">
        <v>982</v>
      </c>
      <c r="C255" s="132" t="s">
        <v>1175</v>
      </c>
      <c r="D255" s="133">
        <v>19</v>
      </c>
      <c r="E255" s="133">
        <v>13</v>
      </c>
      <c r="F255" s="133">
        <v>6.5</v>
      </c>
      <c r="G255" s="133">
        <v>2.4</v>
      </c>
      <c r="H255" s="133">
        <v>2.6</v>
      </c>
    </row>
    <row r="256" spans="1:8" x14ac:dyDescent="0.2">
      <c r="A256" s="132" t="s">
        <v>983</v>
      </c>
      <c r="B256" s="132" t="s">
        <v>984</v>
      </c>
      <c r="C256" s="132" t="s">
        <v>1175</v>
      </c>
      <c r="D256" s="133">
        <v>6.1</v>
      </c>
      <c r="E256" s="133">
        <v>4.7</v>
      </c>
      <c r="F256" s="133">
        <v>3.3</v>
      </c>
      <c r="G256" s="133">
        <v>2.1</v>
      </c>
      <c r="H256" s="133">
        <v>3</v>
      </c>
    </row>
    <row r="257" spans="1:8" x14ac:dyDescent="0.2">
      <c r="A257" s="132" t="s">
        <v>985</v>
      </c>
      <c r="B257" s="132" t="s">
        <v>986</v>
      </c>
      <c r="C257" s="132" t="s">
        <v>1175</v>
      </c>
      <c r="D257" s="133">
        <v>8.5</v>
      </c>
      <c r="E257" s="133">
        <v>6.5</v>
      </c>
      <c r="F257" s="133">
        <v>4.3</v>
      </c>
      <c r="G257" s="133">
        <v>2</v>
      </c>
      <c r="H257" s="133">
        <v>2.2999999999999998</v>
      </c>
    </row>
    <row r="258" spans="1:8" x14ac:dyDescent="0.2">
      <c r="A258" s="132" t="s">
        <v>987</v>
      </c>
      <c r="B258" s="132" t="s">
        <v>988</v>
      </c>
      <c r="C258" s="132" t="s">
        <v>1175</v>
      </c>
      <c r="D258" s="133">
        <v>6.7</v>
      </c>
      <c r="E258" s="133">
        <v>5.5</v>
      </c>
      <c r="F258" s="133">
        <v>3.8</v>
      </c>
      <c r="G258" s="133">
        <v>2</v>
      </c>
      <c r="H258" s="133">
        <v>2.4</v>
      </c>
    </row>
    <row r="259" spans="1:8" x14ac:dyDescent="0.2">
      <c r="A259" s="132" t="s">
        <v>989</v>
      </c>
      <c r="B259" s="132" t="s">
        <v>990</v>
      </c>
      <c r="C259" s="132" t="s">
        <v>1175</v>
      </c>
      <c r="D259" s="133">
        <v>7</v>
      </c>
      <c r="E259" s="133">
        <v>5.0999999999999996</v>
      </c>
      <c r="F259" s="133">
        <v>3.7</v>
      </c>
      <c r="G259" s="133">
        <v>2</v>
      </c>
      <c r="H259" s="133">
        <v>2.7</v>
      </c>
    </row>
    <row r="260" spans="1:8" x14ac:dyDescent="0.2">
      <c r="A260" s="132" t="s">
        <v>991</v>
      </c>
      <c r="B260" s="132" t="s">
        <v>992</v>
      </c>
      <c r="C260" s="132" t="s">
        <v>1175</v>
      </c>
      <c r="D260" s="133">
        <v>3.7</v>
      </c>
      <c r="E260" s="133">
        <v>3.8</v>
      </c>
      <c r="F260" s="133">
        <v>3.8</v>
      </c>
      <c r="G260" s="133">
        <v>1.3</v>
      </c>
      <c r="H260" s="133">
        <v>2.1</v>
      </c>
    </row>
    <row r="261" spans="1:8" x14ac:dyDescent="0.2">
      <c r="A261" s="132" t="s">
        <v>993</v>
      </c>
      <c r="B261" s="132" t="s">
        <v>994</v>
      </c>
      <c r="C261" s="132" t="s">
        <v>1175</v>
      </c>
      <c r="D261" s="133">
        <v>5.9</v>
      </c>
      <c r="E261" s="133">
        <v>4.9000000000000004</v>
      </c>
      <c r="F261" s="133">
        <v>4</v>
      </c>
      <c r="G261" s="133">
        <v>2</v>
      </c>
      <c r="H261" s="133">
        <v>3.1</v>
      </c>
    </row>
    <row r="262" spans="1:8" x14ac:dyDescent="0.2">
      <c r="A262" s="132" t="s">
        <v>995</v>
      </c>
      <c r="B262" s="132" t="s">
        <v>996</v>
      </c>
      <c r="C262" s="132" t="s">
        <v>1175</v>
      </c>
      <c r="D262" s="133">
        <v>7.3</v>
      </c>
      <c r="E262" s="133">
        <v>5.3</v>
      </c>
      <c r="F262" s="133">
        <v>3.9</v>
      </c>
      <c r="G262" s="133">
        <v>2.2999999999999998</v>
      </c>
      <c r="H262" s="133">
        <v>3.1</v>
      </c>
    </row>
    <row r="263" spans="1:8" x14ac:dyDescent="0.2">
      <c r="A263" s="132" t="s">
        <v>997</v>
      </c>
      <c r="B263" s="132" t="s">
        <v>998</v>
      </c>
      <c r="C263" s="132" t="s">
        <v>1175</v>
      </c>
      <c r="D263" s="133">
        <v>6.5</v>
      </c>
      <c r="E263" s="133">
        <v>6.3</v>
      </c>
      <c r="F263" s="133">
        <v>3.8</v>
      </c>
      <c r="G263" s="133">
        <v>1.8</v>
      </c>
      <c r="H263" s="133">
        <v>2</v>
      </c>
    </row>
    <row r="264" spans="1:8" x14ac:dyDescent="0.2">
      <c r="A264" s="132" t="s">
        <v>999</v>
      </c>
      <c r="B264" s="132" t="s">
        <v>1000</v>
      </c>
      <c r="C264" s="132" t="s">
        <v>1175</v>
      </c>
      <c r="D264" s="133">
        <v>6.1</v>
      </c>
      <c r="E264" s="133">
        <v>4.8</v>
      </c>
      <c r="F264" s="133">
        <v>3</v>
      </c>
      <c r="G264" s="133">
        <v>2</v>
      </c>
      <c r="H264" s="133">
        <v>2.7</v>
      </c>
    </row>
    <row r="265" spans="1:8" x14ac:dyDescent="0.2">
      <c r="A265" s="132" t="s">
        <v>1001</v>
      </c>
      <c r="B265" s="132" t="s">
        <v>1002</v>
      </c>
      <c r="C265" s="132" t="s">
        <v>1175</v>
      </c>
      <c r="D265" s="133">
        <v>3.7</v>
      </c>
      <c r="E265" s="133">
        <v>3.1</v>
      </c>
      <c r="F265" s="133">
        <v>3.5</v>
      </c>
      <c r="G265" s="133">
        <v>1.4</v>
      </c>
      <c r="H265" s="133">
        <v>1.5</v>
      </c>
    </row>
    <row r="266" spans="1:8" x14ac:dyDescent="0.2">
      <c r="A266" s="132" t="s">
        <v>1003</v>
      </c>
      <c r="B266" s="132" t="s">
        <v>1004</v>
      </c>
      <c r="C266" s="132" t="s">
        <v>1175</v>
      </c>
      <c r="D266" s="133">
        <v>5.5</v>
      </c>
      <c r="E266" s="133">
        <v>4.5999999999999996</v>
      </c>
      <c r="F266" s="133">
        <v>3.8</v>
      </c>
      <c r="G266" s="133">
        <v>1.9</v>
      </c>
      <c r="H266" s="133">
        <v>2.7</v>
      </c>
    </row>
    <row r="267" spans="1:8" x14ac:dyDescent="0.2">
      <c r="A267" s="132" t="s">
        <v>1005</v>
      </c>
      <c r="B267" s="132" t="s">
        <v>1006</v>
      </c>
      <c r="C267" s="132" t="s">
        <v>1175</v>
      </c>
      <c r="D267" s="133">
        <v>9.8000000000000007</v>
      </c>
      <c r="E267" s="133">
        <v>6.7</v>
      </c>
      <c r="F267" s="133">
        <v>4.5</v>
      </c>
      <c r="G267" s="133">
        <v>1.9</v>
      </c>
      <c r="H267" s="133">
        <v>2.2999999999999998</v>
      </c>
    </row>
    <row r="268" spans="1:8" x14ac:dyDescent="0.2">
      <c r="A268" s="132" t="s">
        <v>1007</v>
      </c>
      <c r="B268" s="132" t="s">
        <v>1008</v>
      </c>
      <c r="C268" s="132" t="s">
        <v>1175</v>
      </c>
      <c r="D268" s="133">
        <v>13</v>
      </c>
      <c r="E268" s="133">
        <v>8.9</v>
      </c>
      <c r="F268" s="133">
        <v>5.3</v>
      </c>
      <c r="G268" s="133">
        <v>2.1</v>
      </c>
      <c r="H268" s="133">
        <v>2.2000000000000002</v>
      </c>
    </row>
    <row r="270" spans="1:8" ht="16.5" x14ac:dyDescent="0.3">
      <c r="A270" s="26" t="s">
        <v>1176</v>
      </c>
    </row>
    <row r="271" spans="1:8" ht="15" x14ac:dyDescent="0.2">
      <c r="A271" s="119" t="s">
        <v>245</v>
      </c>
      <c r="B271" s="119" t="s">
        <v>1115</v>
      </c>
      <c r="C271" s="119" t="s">
        <v>521</v>
      </c>
      <c r="D271" s="120" t="s">
        <v>510</v>
      </c>
      <c r="E271" s="120" t="s">
        <v>511</v>
      </c>
      <c r="F271" s="120" t="s">
        <v>512</v>
      </c>
      <c r="G271" s="120" t="s">
        <v>513</v>
      </c>
      <c r="H271" s="120" t="s">
        <v>522</v>
      </c>
    </row>
    <row r="272" spans="1:8" x14ac:dyDescent="0.2">
      <c r="A272" s="135" t="s">
        <v>1009</v>
      </c>
      <c r="B272" s="135" t="s">
        <v>1010</v>
      </c>
      <c r="C272" s="135" t="s">
        <v>1177</v>
      </c>
      <c r="D272" s="136">
        <v>4</v>
      </c>
      <c r="E272" s="136">
        <v>3.7</v>
      </c>
      <c r="F272" s="136">
        <v>3.6</v>
      </c>
      <c r="G272" s="136">
        <v>2</v>
      </c>
      <c r="H272" s="136">
        <v>3.5</v>
      </c>
    </row>
    <row r="273" spans="1:8" x14ac:dyDescent="0.2">
      <c r="A273" s="135" t="s">
        <v>1011</v>
      </c>
      <c r="B273" s="135" t="s">
        <v>1012</v>
      </c>
      <c r="C273" s="135" t="s">
        <v>1177</v>
      </c>
      <c r="D273" s="136">
        <v>4.5</v>
      </c>
      <c r="E273" s="136">
        <v>3.8</v>
      </c>
      <c r="F273" s="136">
        <v>3.3</v>
      </c>
      <c r="G273" s="136">
        <v>2.1</v>
      </c>
      <c r="H273" s="136">
        <v>3.7</v>
      </c>
    </row>
    <row r="274" spans="1:8" x14ac:dyDescent="0.2">
      <c r="A274" s="135" t="s">
        <v>1013</v>
      </c>
      <c r="B274" s="135" t="s">
        <v>1014</v>
      </c>
      <c r="C274" s="135" t="s">
        <v>1177</v>
      </c>
      <c r="D274" s="136">
        <v>4.5</v>
      </c>
      <c r="E274" s="136">
        <v>3.8</v>
      </c>
      <c r="F274" s="136">
        <v>3.5</v>
      </c>
      <c r="G274" s="136">
        <v>2.2000000000000002</v>
      </c>
      <c r="H274" s="136">
        <v>3.3</v>
      </c>
    </row>
    <row r="275" spans="1:8" x14ac:dyDescent="0.2">
      <c r="A275" s="135" t="s">
        <v>1015</v>
      </c>
      <c r="B275" s="135" t="s">
        <v>1016</v>
      </c>
      <c r="C275" s="135" t="s">
        <v>1177</v>
      </c>
      <c r="D275" s="136">
        <v>4.3</v>
      </c>
      <c r="E275" s="136">
        <v>3.3</v>
      </c>
      <c r="F275" s="136">
        <v>2.5</v>
      </c>
      <c r="G275" s="136">
        <v>2.1</v>
      </c>
      <c r="H275" s="136">
        <v>3</v>
      </c>
    </row>
    <row r="276" spans="1:8" x14ac:dyDescent="0.2">
      <c r="A276" s="135" t="s">
        <v>1017</v>
      </c>
      <c r="B276" s="135" t="s">
        <v>1018</v>
      </c>
      <c r="C276" s="135" t="s">
        <v>1177</v>
      </c>
      <c r="D276" s="136">
        <v>5.2</v>
      </c>
      <c r="E276" s="136">
        <v>3.7</v>
      </c>
      <c r="F276" s="136">
        <v>2.9</v>
      </c>
      <c r="G276" s="136">
        <v>1.9</v>
      </c>
      <c r="H276" s="136">
        <v>3.3</v>
      </c>
    </row>
    <row r="277" spans="1:8" x14ac:dyDescent="0.2">
      <c r="A277" s="135" t="s">
        <v>1019</v>
      </c>
      <c r="B277" s="135" t="s">
        <v>1020</v>
      </c>
      <c r="C277" s="135" t="s">
        <v>1177</v>
      </c>
      <c r="D277" s="136">
        <v>4.4000000000000004</v>
      </c>
      <c r="E277" s="136">
        <v>3.5</v>
      </c>
      <c r="F277" s="136">
        <v>3.1</v>
      </c>
      <c r="G277" s="136">
        <v>1.9</v>
      </c>
      <c r="H277" s="136">
        <v>3.3</v>
      </c>
    </row>
    <row r="278" spans="1:8" x14ac:dyDescent="0.2">
      <c r="A278" s="135" t="s">
        <v>1021</v>
      </c>
      <c r="B278" s="135" t="s">
        <v>1022</v>
      </c>
      <c r="C278" s="135" t="s">
        <v>1177</v>
      </c>
      <c r="D278" s="136">
        <v>4.3</v>
      </c>
      <c r="E278" s="136">
        <v>3.5</v>
      </c>
      <c r="F278" s="136">
        <v>3</v>
      </c>
      <c r="G278" s="136">
        <v>1.8</v>
      </c>
      <c r="H278" s="136">
        <v>3.1</v>
      </c>
    </row>
    <row r="279" spans="1:8" x14ac:dyDescent="0.2">
      <c r="A279" s="135" t="s">
        <v>1023</v>
      </c>
      <c r="B279" s="135" t="s">
        <v>1024</v>
      </c>
      <c r="C279" s="135" t="s">
        <v>1177</v>
      </c>
      <c r="D279" s="136">
        <v>4.0999999999999996</v>
      </c>
      <c r="E279" s="136">
        <v>3.2</v>
      </c>
      <c r="F279" s="136">
        <v>2.7</v>
      </c>
      <c r="G279" s="136">
        <v>1.9</v>
      </c>
      <c r="H279" s="136">
        <v>2.8</v>
      </c>
    </row>
    <row r="280" spans="1:8" x14ac:dyDescent="0.2">
      <c r="A280" s="135" t="s">
        <v>1025</v>
      </c>
      <c r="B280" s="135" t="s">
        <v>1026</v>
      </c>
      <c r="C280" s="135" t="s">
        <v>1177</v>
      </c>
      <c r="D280" s="136">
        <v>5.4</v>
      </c>
      <c r="E280" s="136">
        <v>3.5</v>
      </c>
      <c r="F280" s="136">
        <v>2.8</v>
      </c>
      <c r="G280" s="136">
        <v>1.8</v>
      </c>
      <c r="H280" s="136">
        <v>3.1</v>
      </c>
    </row>
    <row r="281" spans="1:8" x14ac:dyDescent="0.2">
      <c r="A281" s="135" t="s">
        <v>1027</v>
      </c>
      <c r="B281" s="135" t="s">
        <v>1028</v>
      </c>
      <c r="C281" s="135" t="s">
        <v>1177</v>
      </c>
      <c r="D281" s="136">
        <v>3.8</v>
      </c>
      <c r="E281" s="136">
        <v>3.1</v>
      </c>
      <c r="F281" s="136">
        <v>3.3</v>
      </c>
      <c r="G281" s="136">
        <v>1.8</v>
      </c>
      <c r="H281" s="136">
        <v>3.1</v>
      </c>
    </row>
    <row r="282" spans="1:8" x14ac:dyDescent="0.2">
      <c r="A282" s="135" t="s">
        <v>1029</v>
      </c>
      <c r="B282" s="135" t="s">
        <v>1030</v>
      </c>
      <c r="C282" s="135" t="s">
        <v>1177</v>
      </c>
      <c r="D282" s="136">
        <v>4.2</v>
      </c>
      <c r="E282" s="136">
        <v>3.2</v>
      </c>
      <c r="F282" s="136">
        <v>3.2</v>
      </c>
      <c r="G282" s="136">
        <v>1.8</v>
      </c>
      <c r="H282" s="136">
        <v>3.1</v>
      </c>
    </row>
    <row r="283" spans="1:8" x14ac:dyDescent="0.2">
      <c r="A283" s="135" t="s">
        <v>1178</v>
      </c>
      <c r="B283" s="135" t="s">
        <v>1179</v>
      </c>
      <c r="C283" s="135" t="s">
        <v>1177</v>
      </c>
      <c r="D283" s="136">
        <v>4.3</v>
      </c>
      <c r="E283" s="136">
        <v>3.9</v>
      </c>
      <c r="F283" s="136">
        <v>4</v>
      </c>
      <c r="G283" s="136">
        <v>2.1</v>
      </c>
      <c r="H283" s="136">
        <v>3.8</v>
      </c>
    </row>
    <row r="284" spans="1:8" x14ac:dyDescent="0.2">
      <c r="A284" s="135" t="s">
        <v>1180</v>
      </c>
      <c r="B284" s="135" t="s">
        <v>1181</v>
      </c>
      <c r="C284" s="135" t="s">
        <v>1177</v>
      </c>
      <c r="D284" s="136">
        <v>4.0999999999999996</v>
      </c>
      <c r="E284" s="136">
        <v>3.4</v>
      </c>
      <c r="F284" s="136">
        <v>3.6</v>
      </c>
      <c r="G284" s="136">
        <v>2.2000000000000002</v>
      </c>
      <c r="H284" s="136">
        <v>3.4</v>
      </c>
    </row>
    <row r="285" spans="1:8" x14ac:dyDescent="0.2">
      <c r="A285" s="135" t="s">
        <v>1031</v>
      </c>
      <c r="B285" s="135" t="s">
        <v>258</v>
      </c>
      <c r="C285" s="135" t="s">
        <v>1177</v>
      </c>
      <c r="D285" s="136">
        <v>3.4</v>
      </c>
      <c r="E285" s="136">
        <v>2.8</v>
      </c>
      <c r="F285" s="136">
        <v>4</v>
      </c>
      <c r="G285" s="136">
        <v>1.8</v>
      </c>
      <c r="H285" s="136">
        <v>3.2</v>
      </c>
    </row>
    <row r="286" spans="1:8" x14ac:dyDescent="0.2">
      <c r="A286" s="135" t="s">
        <v>1032</v>
      </c>
      <c r="B286" s="135" t="s">
        <v>1033</v>
      </c>
      <c r="C286" s="135" t="s">
        <v>1177</v>
      </c>
      <c r="D286" s="136">
        <v>3.2</v>
      </c>
      <c r="E286" s="136">
        <v>2.8</v>
      </c>
      <c r="F286" s="136">
        <v>2.7</v>
      </c>
      <c r="G286" s="136">
        <v>1.7</v>
      </c>
      <c r="H286" s="136">
        <v>2.7</v>
      </c>
    </row>
    <row r="287" spans="1:8" x14ac:dyDescent="0.2">
      <c r="A287" s="135" t="s">
        <v>1034</v>
      </c>
      <c r="B287" s="135" t="s">
        <v>1035</v>
      </c>
      <c r="C287" s="135" t="s">
        <v>1177</v>
      </c>
      <c r="D287" s="136">
        <v>4.3</v>
      </c>
      <c r="E287" s="136">
        <v>3.4</v>
      </c>
      <c r="F287" s="136">
        <v>3</v>
      </c>
      <c r="G287" s="136">
        <v>1.9</v>
      </c>
      <c r="H287" s="136">
        <v>3.2</v>
      </c>
    </row>
    <row r="288" spans="1:8" x14ac:dyDescent="0.2">
      <c r="A288" s="135" t="s">
        <v>1036</v>
      </c>
      <c r="B288" s="135" t="s">
        <v>1037</v>
      </c>
      <c r="C288" s="135" t="s">
        <v>1177</v>
      </c>
      <c r="D288" s="136">
        <v>5.8</v>
      </c>
      <c r="E288" s="136">
        <v>4.3</v>
      </c>
      <c r="F288" s="136">
        <v>3.2</v>
      </c>
      <c r="G288" s="136">
        <v>2</v>
      </c>
      <c r="H288" s="136">
        <v>3.4</v>
      </c>
    </row>
    <row r="289" spans="1:8" x14ac:dyDescent="0.2">
      <c r="A289" s="135" t="s">
        <v>1038</v>
      </c>
      <c r="B289" s="135" t="s">
        <v>1039</v>
      </c>
      <c r="C289" s="135" t="s">
        <v>1177</v>
      </c>
      <c r="D289" s="136">
        <v>4.3</v>
      </c>
      <c r="E289" s="136">
        <v>3.4</v>
      </c>
      <c r="F289" s="136">
        <v>2.7</v>
      </c>
      <c r="G289" s="136">
        <v>1.9</v>
      </c>
      <c r="H289" s="136">
        <v>2.8</v>
      </c>
    </row>
    <row r="290" spans="1:8" x14ac:dyDescent="0.2">
      <c r="A290" s="135" t="s">
        <v>1040</v>
      </c>
      <c r="B290" s="135" t="s">
        <v>1041</v>
      </c>
      <c r="C290" s="135" t="s">
        <v>1177</v>
      </c>
      <c r="D290" s="136">
        <v>6.2</v>
      </c>
      <c r="E290" s="136">
        <v>4.4000000000000004</v>
      </c>
      <c r="F290" s="136">
        <v>3.4</v>
      </c>
      <c r="G290" s="136">
        <v>2.1</v>
      </c>
      <c r="H290" s="136">
        <v>3.4</v>
      </c>
    </row>
    <row r="291" spans="1:8" x14ac:dyDescent="0.2">
      <c r="A291" s="135" t="s">
        <v>1042</v>
      </c>
      <c r="B291" s="135" t="s">
        <v>1043</v>
      </c>
      <c r="C291" s="135" t="s">
        <v>1177</v>
      </c>
      <c r="D291" s="136">
        <v>4.5999999999999996</v>
      </c>
      <c r="E291" s="136">
        <v>3.3</v>
      </c>
      <c r="F291" s="136">
        <v>2.8</v>
      </c>
      <c r="G291" s="136">
        <v>2.1</v>
      </c>
      <c r="H291" s="136">
        <v>3.3</v>
      </c>
    </row>
    <row r="292" spans="1:8" x14ac:dyDescent="0.2">
      <c r="A292" s="135" t="s">
        <v>1044</v>
      </c>
      <c r="B292" s="135" t="s">
        <v>1045</v>
      </c>
      <c r="C292" s="135" t="s">
        <v>1177</v>
      </c>
      <c r="D292" s="136">
        <v>4.5</v>
      </c>
      <c r="E292" s="136">
        <v>3.1</v>
      </c>
      <c r="F292" s="136">
        <v>2.8</v>
      </c>
      <c r="G292" s="136">
        <v>1.6</v>
      </c>
      <c r="H292" s="136">
        <v>2.7</v>
      </c>
    </row>
    <row r="293" spans="1:8" x14ac:dyDescent="0.2">
      <c r="A293" s="135" t="s">
        <v>1046</v>
      </c>
      <c r="B293" s="135" t="s">
        <v>1047</v>
      </c>
      <c r="C293" s="135" t="s">
        <v>1177</v>
      </c>
      <c r="D293" s="136">
        <v>4.8</v>
      </c>
      <c r="E293" s="136">
        <v>3.1</v>
      </c>
      <c r="F293" s="136">
        <v>2.7</v>
      </c>
      <c r="G293" s="136">
        <v>1.6</v>
      </c>
      <c r="H293" s="136">
        <v>3</v>
      </c>
    </row>
    <row r="294" spans="1:8" x14ac:dyDescent="0.2">
      <c r="A294" s="135" t="s">
        <v>1048</v>
      </c>
      <c r="B294" s="135" t="s">
        <v>1049</v>
      </c>
      <c r="C294" s="135" t="s">
        <v>1177</v>
      </c>
      <c r="D294" s="136">
        <v>4.4000000000000004</v>
      </c>
      <c r="E294" s="136">
        <v>3.2</v>
      </c>
      <c r="F294" s="136">
        <v>2.7</v>
      </c>
      <c r="G294" s="136">
        <v>1.9</v>
      </c>
      <c r="H294" s="136">
        <v>3.3</v>
      </c>
    </row>
    <row r="295" spans="1:8" x14ac:dyDescent="0.2">
      <c r="A295" s="135" t="s">
        <v>1050</v>
      </c>
      <c r="B295" s="135" t="s">
        <v>1051</v>
      </c>
      <c r="C295" s="135" t="s">
        <v>1177</v>
      </c>
      <c r="D295" s="136">
        <v>4.3</v>
      </c>
      <c r="E295" s="136">
        <v>3</v>
      </c>
      <c r="F295" s="136">
        <v>2.7</v>
      </c>
      <c r="G295" s="136">
        <v>1.5</v>
      </c>
      <c r="H295" s="136">
        <v>2.8</v>
      </c>
    </row>
    <row r="296" spans="1:8" x14ac:dyDescent="0.2">
      <c r="A296" s="135" t="s">
        <v>1052</v>
      </c>
      <c r="B296" s="135" t="s">
        <v>1053</v>
      </c>
      <c r="C296" s="135" t="s">
        <v>1177</v>
      </c>
      <c r="D296" s="136">
        <v>5.5</v>
      </c>
      <c r="E296" s="136">
        <v>4</v>
      </c>
      <c r="F296" s="136">
        <v>3.3</v>
      </c>
      <c r="G296" s="136">
        <v>1.8</v>
      </c>
      <c r="H296" s="136">
        <v>3.1</v>
      </c>
    </row>
    <row r="297" spans="1:8" x14ac:dyDescent="0.2">
      <c r="A297" s="135" t="s">
        <v>1054</v>
      </c>
      <c r="B297" s="135" t="s">
        <v>1055</v>
      </c>
      <c r="C297" s="135" t="s">
        <v>1177</v>
      </c>
      <c r="D297" s="136">
        <v>5</v>
      </c>
      <c r="E297" s="136">
        <v>3.7</v>
      </c>
      <c r="F297" s="136">
        <v>3.1</v>
      </c>
      <c r="G297" s="136">
        <v>2</v>
      </c>
      <c r="H297" s="136">
        <v>3.1</v>
      </c>
    </row>
    <row r="298" spans="1:8" x14ac:dyDescent="0.2">
      <c r="A298" s="135" t="s">
        <v>1056</v>
      </c>
      <c r="B298" s="135" t="s">
        <v>1057</v>
      </c>
      <c r="C298" s="135" t="s">
        <v>1177</v>
      </c>
      <c r="D298" s="136">
        <v>4</v>
      </c>
      <c r="E298" s="136">
        <v>3</v>
      </c>
      <c r="F298" s="136">
        <v>2.7</v>
      </c>
      <c r="G298" s="136">
        <v>1.5</v>
      </c>
      <c r="H298" s="136">
        <v>2.8</v>
      </c>
    </row>
    <row r="299" spans="1:8" x14ac:dyDescent="0.2">
      <c r="A299" s="135" t="s">
        <v>1058</v>
      </c>
      <c r="B299" s="135" t="s">
        <v>1059</v>
      </c>
      <c r="C299" s="135" t="s">
        <v>1177</v>
      </c>
      <c r="D299" s="136">
        <v>4.3</v>
      </c>
      <c r="E299" s="136">
        <v>3.2</v>
      </c>
      <c r="F299" s="136">
        <v>3.3</v>
      </c>
      <c r="G299" s="136">
        <v>2.1</v>
      </c>
      <c r="H299" s="136">
        <v>3.1</v>
      </c>
    </row>
    <row r="300" spans="1:8" x14ac:dyDescent="0.2">
      <c r="A300" s="135" t="s">
        <v>1060</v>
      </c>
      <c r="B300" s="135" t="s">
        <v>1061</v>
      </c>
      <c r="C300" s="135" t="s">
        <v>1177</v>
      </c>
      <c r="D300" s="136">
        <v>4.0999999999999996</v>
      </c>
      <c r="E300" s="136">
        <v>3.4</v>
      </c>
      <c r="F300" s="136">
        <v>2.8</v>
      </c>
      <c r="G300" s="136">
        <v>1.7</v>
      </c>
      <c r="H300" s="136">
        <v>2.7</v>
      </c>
    </row>
    <row r="301" spans="1:8" x14ac:dyDescent="0.2">
      <c r="A301" s="135" t="s">
        <v>1062</v>
      </c>
      <c r="B301" s="135" t="s">
        <v>1182</v>
      </c>
      <c r="C301" s="135" t="s">
        <v>1177</v>
      </c>
      <c r="D301" s="136">
        <v>4.5999999999999996</v>
      </c>
      <c r="E301" s="136">
        <v>3.4</v>
      </c>
      <c r="F301" s="136">
        <v>3.3</v>
      </c>
      <c r="G301" s="136">
        <v>2.2999999999999998</v>
      </c>
      <c r="H301" s="136">
        <v>3.3</v>
      </c>
    </row>
    <row r="302" spans="1:8" x14ac:dyDescent="0.2">
      <c r="A302" s="135" t="s">
        <v>1064</v>
      </c>
      <c r="B302" s="135" t="s">
        <v>1065</v>
      </c>
      <c r="C302" s="135" t="s">
        <v>1177</v>
      </c>
      <c r="D302" s="136">
        <v>4.5</v>
      </c>
      <c r="E302" s="136">
        <v>3.6</v>
      </c>
      <c r="F302" s="136">
        <v>2.9</v>
      </c>
      <c r="G302" s="136">
        <v>1.4</v>
      </c>
      <c r="H302" s="136">
        <v>3.1</v>
      </c>
    </row>
    <row r="303" spans="1:8" x14ac:dyDescent="0.2">
      <c r="A303" s="135" t="s">
        <v>1066</v>
      </c>
      <c r="B303" s="135" t="s">
        <v>479</v>
      </c>
      <c r="C303" s="135" t="s">
        <v>1177</v>
      </c>
      <c r="D303" s="136">
        <v>5.6</v>
      </c>
      <c r="E303" s="136">
        <v>4.0999999999999996</v>
      </c>
      <c r="F303" s="136">
        <v>3.2</v>
      </c>
      <c r="G303" s="136">
        <v>2.1</v>
      </c>
      <c r="H303" s="136">
        <v>3.3</v>
      </c>
    </row>
    <row r="304" spans="1:8" x14ac:dyDescent="0.2">
      <c r="A304" s="135" t="s">
        <v>1067</v>
      </c>
      <c r="B304" s="135" t="s">
        <v>1068</v>
      </c>
      <c r="C304" s="135" t="s">
        <v>1177</v>
      </c>
      <c r="D304" s="136">
        <v>3.9</v>
      </c>
      <c r="E304" s="136">
        <v>3.4</v>
      </c>
      <c r="F304" s="136">
        <v>3.2</v>
      </c>
      <c r="G304" s="136">
        <v>1.9</v>
      </c>
      <c r="H304" s="136">
        <v>3.2</v>
      </c>
    </row>
    <row r="305" spans="1:8" x14ac:dyDescent="0.2">
      <c r="A305" s="135" t="s">
        <v>1069</v>
      </c>
      <c r="B305" s="135" t="s">
        <v>1070</v>
      </c>
      <c r="C305" s="135" t="s">
        <v>1177</v>
      </c>
      <c r="D305" s="136">
        <v>4.5999999999999996</v>
      </c>
      <c r="E305" s="136">
        <v>3.9</v>
      </c>
      <c r="F305" s="136">
        <v>3.9</v>
      </c>
      <c r="G305" s="136">
        <v>2.2999999999999998</v>
      </c>
      <c r="H305" s="136">
        <v>3.6</v>
      </c>
    </row>
    <row r="306" spans="1:8" x14ac:dyDescent="0.2">
      <c r="A306" s="135" t="s">
        <v>1071</v>
      </c>
      <c r="B306" s="135" t="s">
        <v>1072</v>
      </c>
      <c r="C306" s="135" t="s">
        <v>1177</v>
      </c>
      <c r="D306" s="136">
        <v>4.5</v>
      </c>
      <c r="E306" s="136">
        <v>3.5</v>
      </c>
      <c r="F306" s="136">
        <v>3.3</v>
      </c>
      <c r="G306" s="136">
        <v>2</v>
      </c>
      <c r="H306" s="136">
        <v>3.3</v>
      </c>
    </row>
    <row r="307" spans="1:8" x14ac:dyDescent="0.2">
      <c r="A307" s="135" t="s">
        <v>1073</v>
      </c>
      <c r="B307" s="135" t="s">
        <v>1074</v>
      </c>
      <c r="C307" s="135" t="s">
        <v>1177</v>
      </c>
      <c r="D307" s="136">
        <v>4.5999999999999996</v>
      </c>
      <c r="E307" s="136">
        <v>3.1</v>
      </c>
      <c r="F307" s="136">
        <v>2.7</v>
      </c>
      <c r="G307" s="136">
        <v>2.1</v>
      </c>
      <c r="H307" s="136">
        <v>3.2</v>
      </c>
    </row>
    <row r="308" spans="1:8" x14ac:dyDescent="0.2">
      <c r="A308" s="135" t="s">
        <v>1075</v>
      </c>
      <c r="B308" s="135" t="s">
        <v>1076</v>
      </c>
      <c r="C308" s="135" t="s">
        <v>1177</v>
      </c>
      <c r="D308" s="136">
        <v>4.4000000000000004</v>
      </c>
      <c r="E308" s="136">
        <v>3.3</v>
      </c>
      <c r="F308" s="136">
        <v>2.4</v>
      </c>
      <c r="G308" s="136">
        <v>1.7</v>
      </c>
      <c r="H308" s="136">
        <v>3.5</v>
      </c>
    </row>
    <row r="309" spans="1:8" x14ac:dyDescent="0.2">
      <c r="A309" s="135" t="s">
        <v>1077</v>
      </c>
      <c r="B309" s="135" t="s">
        <v>1078</v>
      </c>
      <c r="C309" s="135" t="s">
        <v>1177</v>
      </c>
      <c r="D309" s="136">
        <v>4.2</v>
      </c>
      <c r="E309" s="136">
        <v>3.4</v>
      </c>
      <c r="F309" s="136">
        <v>3.3</v>
      </c>
      <c r="G309" s="136">
        <v>2</v>
      </c>
      <c r="H309" s="136">
        <v>3.3</v>
      </c>
    </row>
    <row r="310" spans="1:8" x14ac:dyDescent="0.2">
      <c r="A310" s="135" t="s">
        <v>1183</v>
      </c>
      <c r="B310" s="135" t="s">
        <v>1184</v>
      </c>
      <c r="C310" s="135" t="s">
        <v>1177</v>
      </c>
      <c r="D310" s="136">
        <v>5.3</v>
      </c>
      <c r="E310" s="136">
        <v>3.8</v>
      </c>
      <c r="F310" s="136">
        <v>3.8</v>
      </c>
      <c r="G310" s="136">
        <v>2.6</v>
      </c>
      <c r="H310" s="136">
        <v>3.8</v>
      </c>
    </row>
    <row r="311" spans="1:8" x14ac:dyDescent="0.2">
      <c r="A311" s="135" t="s">
        <v>1185</v>
      </c>
      <c r="B311" s="135" t="s">
        <v>1186</v>
      </c>
      <c r="C311" s="135" t="s">
        <v>1177</v>
      </c>
      <c r="D311" s="136">
        <v>5</v>
      </c>
      <c r="E311" s="136">
        <v>3.9</v>
      </c>
      <c r="F311" s="136">
        <v>4.0999999999999996</v>
      </c>
      <c r="G311" s="136">
        <v>2.6</v>
      </c>
      <c r="H311" s="136">
        <v>3.6</v>
      </c>
    </row>
    <row r="312" spans="1:8" x14ac:dyDescent="0.2">
      <c r="A312" s="135" t="s">
        <v>1079</v>
      </c>
      <c r="B312" s="135" t="s">
        <v>1080</v>
      </c>
      <c r="C312" s="135" t="s">
        <v>1177</v>
      </c>
      <c r="D312" s="136">
        <v>3.9</v>
      </c>
      <c r="E312" s="136">
        <v>3.1</v>
      </c>
      <c r="F312" s="136">
        <v>2.7</v>
      </c>
      <c r="G312" s="136">
        <v>1.7</v>
      </c>
      <c r="H312" s="136">
        <v>2.8</v>
      </c>
    </row>
    <row r="313" spans="1:8" x14ac:dyDescent="0.2">
      <c r="A313" s="135" t="s">
        <v>1081</v>
      </c>
      <c r="B313" s="135" t="s">
        <v>1082</v>
      </c>
      <c r="C313" s="135" t="s">
        <v>1177</v>
      </c>
      <c r="D313" s="136">
        <v>4.0999999999999996</v>
      </c>
      <c r="E313" s="136">
        <v>3.3</v>
      </c>
      <c r="F313" s="136">
        <v>2.9</v>
      </c>
      <c r="G313" s="136">
        <v>2</v>
      </c>
      <c r="H313" s="136">
        <v>3.2</v>
      </c>
    </row>
    <row r="314" spans="1:8" x14ac:dyDescent="0.2">
      <c r="A314" s="135" t="s">
        <v>1083</v>
      </c>
      <c r="B314" s="135" t="s">
        <v>1084</v>
      </c>
      <c r="C314" s="135" t="s">
        <v>1177</v>
      </c>
      <c r="D314" s="136">
        <v>4</v>
      </c>
      <c r="E314" s="136">
        <v>3.2</v>
      </c>
      <c r="F314" s="136">
        <v>3.6</v>
      </c>
      <c r="G314" s="136">
        <v>1.8</v>
      </c>
      <c r="H314" s="136">
        <v>3.2</v>
      </c>
    </row>
    <row r="315" spans="1:8" x14ac:dyDescent="0.2">
      <c r="A315" s="135" t="s">
        <v>1085</v>
      </c>
      <c r="B315" s="135" t="s">
        <v>1086</v>
      </c>
      <c r="C315" s="135" t="s">
        <v>1177</v>
      </c>
      <c r="D315" s="136">
        <v>4.5</v>
      </c>
      <c r="E315" s="136">
        <v>3.4</v>
      </c>
      <c r="F315" s="136">
        <v>2.9</v>
      </c>
      <c r="G315" s="136">
        <v>1.9</v>
      </c>
      <c r="H315" s="136">
        <v>3.3</v>
      </c>
    </row>
    <row r="316" spans="1:8" x14ac:dyDescent="0.2">
      <c r="A316" s="135" t="s">
        <v>1087</v>
      </c>
      <c r="B316" s="135" t="s">
        <v>1088</v>
      </c>
      <c r="C316" s="135" t="s">
        <v>1177</v>
      </c>
      <c r="D316" s="136">
        <v>4.5999999999999996</v>
      </c>
      <c r="E316" s="136">
        <v>3.5</v>
      </c>
      <c r="F316" s="136">
        <v>2.8</v>
      </c>
      <c r="G316" s="136">
        <v>1.8</v>
      </c>
      <c r="H316" s="136">
        <v>3.5</v>
      </c>
    </row>
    <row r="317" spans="1:8" x14ac:dyDescent="0.2">
      <c r="A317" s="135" t="s">
        <v>1089</v>
      </c>
      <c r="B317" s="135" t="s">
        <v>1090</v>
      </c>
      <c r="C317" s="135" t="s">
        <v>1177</v>
      </c>
      <c r="D317" s="136">
        <v>4.3</v>
      </c>
      <c r="E317" s="136">
        <v>3.5</v>
      </c>
      <c r="F317" s="136">
        <v>3.2</v>
      </c>
      <c r="G317" s="136">
        <v>1.9</v>
      </c>
      <c r="H317" s="136">
        <v>3.3</v>
      </c>
    </row>
    <row r="318" spans="1:8" x14ac:dyDescent="0.2">
      <c r="A318" s="135" t="s">
        <v>1091</v>
      </c>
      <c r="B318" s="135" t="s">
        <v>1092</v>
      </c>
      <c r="C318" s="135" t="s">
        <v>1177</v>
      </c>
      <c r="D318" s="136">
        <v>5.8</v>
      </c>
      <c r="E318" s="136">
        <v>4.2</v>
      </c>
      <c r="F318" s="136">
        <v>3.1</v>
      </c>
      <c r="G318" s="136">
        <v>2</v>
      </c>
      <c r="H318" s="136">
        <v>3.7</v>
      </c>
    </row>
    <row r="319" spans="1:8" x14ac:dyDescent="0.2">
      <c r="A319" s="135" t="s">
        <v>1093</v>
      </c>
      <c r="B319" s="135" t="s">
        <v>1094</v>
      </c>
      <c r="C319" s="135" t="s">
        <v>1177</v>
      </c>
      <c r="D319" s="136">
        <v>6</v>
      </c>
      <c r="E319" s="136">
        <v>4.2</v>
      </c>
      <c r="F319" s="136">
        <v>3.2</v>
      </c>
      <c r="G319" s="136">
        <v>1.9</v>
      </c>
      <c r="H319" s="136">
        <v>3.6</v>
      </c>
    </row>
    <row r="320" spans="1:8" x14ac:dyDescent="0.2">
      <c r="A320" s="135" t="s">
        <v>1095</v>
      </c>
      <c r="B320" s="135" t="s">
        <v>1096</v>
      </c>
      <c r="C320" s="135" t="s">
        <v>1177</v>
      </c>
      <c r="D320" s="136">
        <v>4.5</v>
      </c>
      <c r="E320" s="136">
        <v>3.6</v>
      </c>
      <c r="F320" s="136">
        <v>3.3</v>
      </c>
      <c r="G320" s="136">
        <v>1.9</v>
      </c>
      <c r="H320" s="136">
        <v>3.4</v>
      </c>
    </row>
    <row r="321" spans="1:8" x14ac:dyDescent="0.2">
      <c r="A321" s="135" t="s">
        <v>1097</v>
      </c>
      <c r="B321" s="135" t="s">
        <v>1098</v>
      </c>
      <c r="C321" s="135" t="s">
        <v>1177</v>
      </c>
      <c r="D321" s="136">
        <v>4.9000000000000004</v>
      </c>
      <c r="E321" s="136">
        <v>3.8</v>
      </c>
      <c r="F321" s="136">
        <v>2.9</v>
      </c>
      <c r="G321" s="136">
        <v>1.8</v>
      </c>
      <c r="H321" s="136">
        <v>3</v>
      </c>
    </row>
  </sheetData>
  <hyperlinks>
    <hyperlink ref="A3" r:id="rId1" xr:uid="{109F90C0-2697-4D04-8B68-2B421EFB4C04}"/>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284B01-7E66-4D1E-AC2A-5C4824BA5118}">
  <dimension ref="A1:N321"/>
  <sheetViews>
    <sheetView workbookViewId="0"/>
  </sheetViews>
  <sheetFormatPr defaultColWidth="8.625" defaultRowHeight="14.25" x14ac:dyDescent="0.2"/>
  <cols>
    <col min="1" max="1" width="12" customWidth="1"/>
    <col min="2" max="2" width="27.875" customWidth="1"/>
    <col min="3" max="3" width="30.375" customWidth="1"/>
    <col min="4" max="4" width="18.25" customWidth="1"/>
    <col min="5" max="5" width="15.625" customWidth="1"/>
    <col min="6" max="6" width="13.125" customWidth="1"/>
    <col min="7" max="7" width="12.125" customWidth="1"/>
    <col min="8" max="8" width="9" customWidth="1"/>
    <col min="9" max="9" width="8.625" customWidth="1"/>
  </cols>
  <sheetData>
    <row r="1" spans="1:14" ht="21.75" customHeight="1" x14ac:dyDescent="0.3">
      <c r="A1" s="106" t="s">
        <v>1187</v>
      </c>
    </row>
    <row r="2" spans="1:14" x14ac:dyDescent="0.2">
      <c r="A2" t="s">
        <v>1188</v>
      </c>
      <c r="N2" s="117"/>
    </row>
    <row r="3" spans="1:14" x14ac:dyDescent="0.2">
      <c r="A3" s="5" t="s">
        <v>1131</v>
      </c>
      <c r="N3" s="117"/>
    </row>
    <row r="5" spans="1:14" ht="15" x14ac:dyDescent="0.25">
      <c r="A5" s="26" t="s">
        <v>1189</v>
      </c>
    </row>
    <row r="6" spans="1:14" ht="15" x14ac:dyDescent="0.2">
      <c r="A6" s="119" t="s">
        <v>245</v>
      </c>
      <c r="B6" s="119" t="s">
        <v>1115</v>
      </c>
      <c r="C6" s="119" t="s">
        <v>521</v>
      </c>
      <c r="D6" s="120" t="s">
        <v>1099</v>
      </c>
      <c r="E6" s="120" t="s">
        <v>1100</v>
      </c>
      <c r="F6" s="120" t="s">
        <v>1101</v>
      </c>
      <c r="G6" s="120" t="s">
        <v>522</v>
      </c>
    </row>
    <row r="7" spans="1:14" x14ac:dyDescent="0.2">
      <c r="A7" s="132" t="s">
        <v>523</v>
      </c>
      <c r="B7" s="132" t="s">
        <v>524</v>
      </c>
      <c r="C7" s="132" t="s">
        <v>498</v>
      </c>
      <c r="D7" s="133">
        <v>4.3</v>
      </c>
      <c r="E7" s="133">
        <v>3.4</v>
      </c>
      <c r="F7" s="133">
        <v>2.4</v>
      </c>
      <c r="G7" s="133">
        <v>3.6</v>
      </c>
    </row>
    <row r="8" spans="1:14" x14ac:dyDescent="0.2">
      <c r="A8" s="132" t="s">
        <v>525</v>
      </c>
      <c r="B8" s="132" t="s">
        <v>526</v>
      </c>
      <c r="C8" s="132" t="s">
        <v>497</v>
      </c>
      <c r="D8" s="133">
        <v>4.5</v>
      </c>
      <c r="E8" s="133">
        <v>3.7</v>
      </c>
      <c r="F8" s="133">
        <v>3</v>
      </c>
      <c r="G8" s="133">
        <v>3.8</v>
      </c>
    </row>
    <row r="9" spans="1:14" x14ac:dyDescent="0.2">
      <c r="A9" s="132" t="s">
        <v>527</v>
      </c>
      <c r="B9" s="132" t="s">
        <v>528</v>
      </c>
      <c r="C9" s="132" t="s">
        <v>498</v>
      </c>
      <c r="D9" s="133">
        <v>4.5999999999999996</v>
      </c>
      <c r="E9" s="133">
        <v>3.6</v>
      </c>
      <c r="F9" s="133">
        <v>2.5</v>
      </c>
      <c r="G9" s="133">
        <v>3.6</v>
      </c>
    </row>
    <row r="10" spans="1:14" x14ac:dyDescent="0.2">
      <c r="A10" s="132" t="s">
        <v>529</v>
      </c>
      <c r="B10" s="132" t="s">
        <v>530</v>
      </c>
      <c r="C10" s="132" t="s">
        <v>497</v>
      </c>
      <c r="D10" s="133">
        <v>3.7</v>
      </c>
      <c r="E10" s="133">
        <v>2.7</v>
      </c>
      <c r="F10" s="133">
        <v>2.2999999999999998</v>
      </c>
      <c r="G10" s="133">
        <v>3.1</v>
      </c>
    </row>
    <row r="11" spans="1:14" x14ac:dyDescent="0.2">
      <c r="A11" s="132" t="s">
        <v>531</v>
      </c>
      <c r="B11" s="132" t="s">
        <v>532</v>
      </c>
      <c r="C11" s="132" t="s">
        <v>498</v>
      </c>
      <c r="D11" s="133">
        <v>4.0999999999999996</v>
      </c>
      <c r="E11" s="133">
        <v>3.7</v>
      </c>
      <c r="F11" s="133">
        <v>2.7</v>
      </c>
      <c r="G11" s="133">
        <v>3.4</v>
      </c>
    </row>
    <row r="12" spans="1:14" x14ac:dyDescent="0.2">
      <c r="A12" s="132" t="s">
        <v>533</v>
      </c>
      <c r="B12" s="132" t="s">
        <v>534</v>
      </c>
      <c r="C12" s="132" t="s">
        <v>498</v>
      </c>
      <c r="D12" s="133">
        <v>4.3</v>
      </c>
      <c r="E12" s="133">
        <v>3.8</v>
      </c>
      <c r="F12" s="133">
        <v>2.6</v>
      </c>
      <c r="G12" s="133">
        <v>3.5</v>
      </c>
    </row>
    <row r="13" spans="1:14" x14ac:dyDescent="0.2">
      <c r="A13" s="132" t="s">
        <v>535</v>
      </c>
      <c r="B13" s="132" t="s">
        <v>536</v>
      </c>
      <c r="C13" s="132" t="s">
        <v>497</v>
      </c>
      <c r="D13" s="133">
        <v>4.2</v>
      </c>
      <c r="E13" s="133">
        <v>3.4</v>
      </c>
      <c r="F13" s="133">
        <v>2.5</v>
      </c>
      <c r="G13" s="133">
        <v>3.3</v>
      </c>
    </row>
    <row r="14" spans="1:14" x14ac:dyDescent="0.2">
      <c r="A14" s="132" t="s">
        <v>537</v>
      </c>
      <c r="B14" s="132" t="s">
        <v>538</v>
      </c>
      <c r="C14" s="132" t="s">
        <v>497</v>
      </c>
      <c r="D14" s="133">
        <v>5.6</v>
      </c>
      <c r="E14" s="133">
        <v>5.2</v>
      </c>
      <c r="F14" s="133">
        <v>3.2</v>
      </c>
      <c r="G14" s="133">
        <v>4.9000000000000004</v>
      </c>
    </row>
    <row r="15" spans="1:14" x14ac:dyDescent="0.2">
      <c r="A15" s="132" t="s">
        <v>539</v>
      </c>
      <c r="B15" s="132" t="s">
        <v>540</v>
      </c>
      <c r="C15" s="132" t="s">
        <v>498</v>
      </c>
      <c r="D15" s="133">
        <v>4.0999999999999996</v>
      </c>
      <c r="E15" s="133">
        <v>3.3</v>
      </c>
      <c r="F15" s="133">
        <v>2.9</v>
      </c>
      <c r="G15" s="133">
        <v>3.2</v>
      </c>
    </row>
    <row r="16" spans="1:14" x14ac:dyDescent="0.2">
      <c r="A16" s="132" t="s">
        <v>541</v>
      </c>
      <c r="B16" s="132" t="s">
        <v>542</v>
      </c>
      <c r="C16" s="132" t="s">
        <v>498</v>
      </c>
      <c r="D16" s="133">
        <v>3.7</v>
      </c>
      <c r="E16" s="133">
        <v>2.9</v>
      </c>
      <c r="F16" s="133">
        <v>2.6</v>
      </c>
      <c r="G16" s="133">
        <v>2.8</v>
      </c>
    </row>
    <row r="17" spans="1:7" x14ac:dyDescent="0.2">
      <c r="A17" s="132" t="s">
        <v>543</v>
      </c>
      <c r="B17" s="132" t="s">
        <v>544</v>
      </c>
      <c r="C17" s="132" t="s">
        <v>498</v>
      </c>
      <c r="D17" s="133">
        <v>4.3</v>
      </c>
      <c r="E17" s="133">
        <v>4.0999999999999996</v>
      </c>
      <c r="F17" s="133">
        <v>2.8</v>
      </c>
      <c r="G17" s="133">
        <v>3.5</v>
      </c>
    </row>
    <row r="18" spans="1:7" x14ac:dyDescent="0.2">
      <c r="A18" s="132" t="s">
        <v>545</v>
      </c>
      <c r="B18" s="132" t="s">
        <v>546</v>
      </c>
      <c r="C18" s="132" t="s">
        <v>498</v>
      </c>
      <c r="D18" s="133">
        <v>3.9</v>
      </c>
      <c r="E18" s="133">
        <v>3.2</v>
      </c>
      <c r="F18" s="133">
        <v>2.2000000000000002</v>
      </c>
      <c r="G18" s="133">
        <v>3.3</v>
      </c>
    </row>
    <row r="19" spans="1:7" x14ac:dyDescent="0.2">
      <c r="A19" s="132" t="s">
        <v>555</v>
      </c>
      <c r="B19" s="132" t="s">
        <v>556</v>
      </c>
      <c r="C19" s="132" t="s">
        <v>497</v>
      </c>
      <c r="D19" s="133">
        <v>4.0999999999999996</v>
      </c>
      <c r="E19" s="133">
        <v>3.5</v>
      </c>
      <c r="F19" s="133">
        <v>2.9</v>
      </c>
      <c r="G19" s="133">
        <v>3.4</v>
      </c>
    </row>
    <row r="20" spans="1:7" x14ac:dyDescent="0.2">
      <c r="A20" s="132" t="s">
        <v>557</v>
      </c>
      <c r="B20" s="132" t="s">
        <v>558</v>
      </c>
      <c r="C20" s="132" t="s">
        <v>498</v>
      </c>
      <c r="D20" s="133">
        <v>3.9</v>
      </c>
      <c r="E20" s="133">
        <v>3.1</v>
      </c>
      <c r="F20" s="133">
        <v>2.5</v>
      </c>
      <c r="G20" s="133">
        <v>3.3</v>
      </c>
    </row>
    <row r="21" spans="1:7" x14ac:dyDescent="0.2">
      <c r="A21" s="132" t="s">
        <v>559</v>
      </c>
      <c r="B21" s="132" t="s">
        <v>560</v>
      </c>
      <c r="C21" s="132" t="s">
        <v>497</v>
      </c>
      <c r="D21" s="133">
        <v>3.9</v>
      </c>
      <c r="E21" s="133">
        <v>3</v>
      </c>
      <c r="F21" s="133">
        <v>2.6</v>
      </c>
      <c r="G21" s="133">
        <v>3.1</v>
      </c>
    </row>
    <row r="22" spans="1:7" x14ac:dyDescent="0.2">
      <c r="A22" s="132" t="s">
        <v>561</v>
      </c>
      <c r="B22" s="132" t="s">
        <v>341</v>
      </c>
      <c r="C22" s="132" t="s">
        <v>498</v>
      </c>
      <c r="D22" s="133">
        <v>4.2</v>
      </c>
      <c r="E22" s="133">
        <v>3.1</v>
      </c>
      <c r="F22" s="133">
        <v>2.5</v>
      </c>
      <c r="G22" s="133">
        <v>3.1</v>
      </c>
    </row>
    <row r="23" spans="1:7" x14ac:dyDescent="0.2">
      <c r="A23" s="132" t="s">
        <v>1148</v>
      </c>
      <c r="B23" s="132" t="s">
        <v>1149</v>
      </c>
      <c r="C23" s="132" t="s">
        <v>497</v>
      </c>
      <c r="D23" s="133">
        <v>4.9000000000000004</v>
      </c>
      <c r="E23" s="133">
        <v>4.5</v>
      </c>
      <c r="F23" s="133">
        <v>2.8</v>
      </c>
      <c r="G23" s="133">
        <v>3.7</v>
      </c>
    </row>
    <row r="24" spans="1:7" x14ac:dyDescent="0.2">
      <c r="A24" s="132" t="s">
        <v>1150</v>
      </c>
      <c r="B24" s="132" t="s">
        <v>1151</v>
      </c>
      <c r="C24" s="132" t="s">
        <v>497</v>
      </c>
      <c r="D24" s="133">
        <v>4.5999999999999996</v>
      </c>
      <c r="E24" s="133">
        <v>4</v>
      </c>
      <c r="F24" s="133">
        <v>2.7</v>
      </c>
      <c r="G24" s="133">
        <v>3.9</v>
      </c>
    </row>
    <row r="25" spans="1:7" x14ac:dyDescent="0.2">
      <c r="A25" s="132" t="s">
        <v>1152</v>
      </c>
      <c r="B25" s="132" t="s">
        <v>1153</v>
      </c>
      <c r="C25" s="132" t="s">
        <v>497</v>
      </c>
      <c r="D25" s="133">
        <v>6.2</v>
      </c>
      <c r="E25" s="133">
        <v>6.2</v>
      </c>
      <c r="F25" s="133">
        <v>3.2</v>
      </c>
      <c r="G25" s="133">
        <v>4.8</v>
      </c>
    </row>
    <row r="26" spans="1:7" x14ac:dyDescent="0.2">
      <c r="A26" s="132" t="s">
        <v>1154</v>
      </c>
      <c r="B26" s="132" t="s">
        <v>1155</v>
      </c>
      <c r="C26" s="132" t="s">
        <v>497</v>
      </c>
      <c r="D26" s="133">
        <v>4.8</v>
      </c>
      <c r="E26" s="133">
        <v>4.0999999999999996</v>
      </c>
      <c r="F26" s="133">
        <v>2.7</v>
      </c>
      <c r="G26" s="133">
        <v>3.9</v>
      </c>
    </row>
    <row r="27" spans="1:7" x14ac:dyDescent="0.2">
      <c r="A27" s="132" t="s">
        <v>562</v>
      </c>
      <c r="B27" s="132" t="s">
        <v>268</v>
      </c>
      <c r="C27" s="132" t="s">
        <v>497</v>
      </c>
      <c r="D27" s="133">
        <v>4.8</v>
      </c>
      <c r="E27" s="133">
        <v>4.7</v>
      </c>
      <c r="F27" s="133">
        <v>2.5</v>
      </c>
      <c r="G27" s="133">
        <v>4</v>
      </c>
    </row>
    <row r="28" spans="1:7" x14ac:dyDescent="0.2">
      <c r="A28" s="132" t="s">
        <v>563</v>
      </c>
      <c r="B28" s="132" t="s">
        <v>564</v>
      </c>
      <c r="C28" s="132" t="s">
        <v>498</v>
      </c>
      <c r="D28" s="133">
        <v>4.3</v>
      </c>
      <c r="E28" s="133">
        <v>3.7</v>
      </c>
      <c r="F28" s="133">
        <v>2.5</v>
      </c>
      <c r="G28" s="133">
        <v>3.7</v>
      </c>
    </row>
    <row r="29" spans="1:7" x14ac:dyDescent="0.2">
      <c r="A29" s="132" t="s">
        <v>565</v>
      </c>
      <c r="B29" s="132" t="s">
        <v>566</v>
      </c>
      <c r="C29" s="132" t="s">
        <v>498</v>
      </c>
      <c r="D29" s="133">
        <v>3.8</v>
      </c>
      <c r="E29" s="133">
        <v>3.3</v>
      </c>
      <c r="F29" s="133">
        <v>2.4</v>
      </c>
      <c r="G29" s="133">
        <v>3</v>
      </c>
    </row>
    <row r="30" spans="1:7" x14ac:dyDescent="0.2">
      <c r="A30" s="132" t="s">
        <v>567</v>
      </c>
      <c r="B30" s="132" t="s">
        <v>568</v>
      </c>
      <c r="C30" s="132" t="s">
        <v>497</v>
      </c>
      <c r="D30" s="133">
        <v>4.2</v>
      </c>
      <c r="E30" s="133">
        <v>3.3</v>
      </c>
      <c r="F30" s="133">
        <v>2.1</v>
      </c>
      <c r="G30" s="133">
        <v>3.3</v>
      </c>
    </row>
    <row r="31" spans="1:7" x14ac:dyDescent="0.2">
      <c r="A31" s="132" t="s">
        <v>569</v>
      </c>
      <c r="B31" s="132" t="s">
        <v>313</v>
      </c>
      <c r="C31" s="132" t="s">
        <v>498</v>
      </c>
      <c r="D31" s="133">
        <v>4</v>
      </c>
      <c r="E31" s="133">
        <v>3.2</v>
      </c>
      <c r="F31" s="133">
        <v>2.5</v>
      </c>
      <c r="G31" s="133">
        <v>3.2</v>
      </c>
    </row>
    <row r="32" spans="1:7" x14ac:dyDescent="0.2">
      <c r="A32" s="132" t="s">
        <v>570</v>
      </c>
      <c r="B32" s="132" t="s">
        <v>571</v>
      </c>
      <c r="C32" s="132" t="s">
        <v>497</v>
      </c>
      <c r="D32" s="133">
        <v>4.3</v>
      </c>
      <c r="E32" s="133">
        <v>3.5</v>
      </c>
      <c r="F32" s="133">
        <v>2.7</v>
      </c>
      <c r="G32" s="133">
        <v>3.5</v>
      </c>
    </row>
    <row r="33" spans="1:7" x14ac:dyDescent="0.2">
      <c r="A33" s="132" t="s">
        <v>572</v>
      </c>
      <c r="B33" s="132" t="s">
        <v>573</v>
      </c>
      <c r="C33" s="132" t="s">
        <v>498</v>
      </c>
      <c r="D33" s="133">
        <v>3.7</v>
      </c>
      <c r="E33" s="133">
        <v>3</v>
      </c>
      <c r="F33" s="133">
        <v>2.2000000000000002</v>
      </c>
      <c r="G33" s="133">
        <v>3.1</v>
      </c>
    </row>
    <row r="34" spans="1:7" x14ac:dyDescent="0.2">
      <c r="A34" s="132" t="s">
        <v>574</v>
      </c>
      <c r="B34" s="132" t="s">
        <v>575</v>
      </c>
      <c r="C34" s="132" t="s">
        <v>497</v>
      </c>
      <c r="D34" s="133">
        <v>4.2</v>
      </c>
      <c r="E34" s="133">
        <v>3.5</v>
      </c>
      <c r="F34" s="133">
        <v>2.4</v>
      </c>
      <c r="G34" s="133">
        <v>3.5</v>
      </c>
    </row>
    <row r="35" spans="1:7" x14ac:dyDescent="0.2">
      <c r="A35" s="132" t="s">
        <v>576</v>
      </c>
      <c r="B35" s="132" t="s">
        <v>577</v>
      </c>
      <c r="C35" s="132" t="s">
        <v>497</v>
      </c>
      <c r="D35" s="133">
        <v>4.9000000000000004</v>
      </c>
      <c r="E35" s="133">
        <v>3.4</v>
      </c>
      <c r="F35" s="133">
        <v>2.6</v>
      </c>
      <c r="G35" s="133">
        <v>3.8</v>
      </c>
    </row>
    <row r="36" spans="1:7" x14ac:dyDescent="0.2">
      <c r="A36" s="132" t="s">
        <v>578</v>
      </c>
      <c r="B36" s="132" t="s">
        <v>579</v>
      </c>
      <c r="C36" s="132" t="s">
        <v>498</v>
      </c>
      <c r="D36" s="133">
        <v>4.0999999999999996</v>
      </c>
      <c r="E36" s="133">
        <v>3.2</v>
      </c>
      <c r="F36" s="133">
        <v>2.5</v>
      </c>
      <c r="G36" s="133">
        <v>3.4</v>
      </c>
    </row>
    <row r="37" spans="1:7" x14ac:dyDescent="0.2">
      <c r="A37" s="132" t="s">
        <v>580</v>
      </c>
      <c r="B37" s="132" t="s">
        <v>581</v>
      </c>
      <c r="C37" s="132" t="s">
        <v>497</v>
      </c>
      <c r="D37" s="133">
        <v>4</v>
      </c>
      <c r="E37" s="133">
        <v>3.1</v>
      </c>
      <c r="F37" s="133">
        <v>2.4</v>
      </c>
      <c r="G37" s="133">
        <v>3.3</v>
      </c>
    </row>
    <row r="38" spans="1:7" x14ac:dyDescent="0.2">
      <c r="A38" s="132" t="s">
        <v>582</v>
      </c>
      <c r="B38" s="132" t="s">
        <v>583</v>
      </c>
      <c r="C38" s="132" t="s">
        <v>498</v>
      </c>
      <c r="D38" s="133">
        <v>3.8</v>
      </c>
      <c r="E38" s="133">
        <v>3.1</v>
      </c>
      <c r="F38" s="133">
        <v>2.5</v>
      </c>
      <c r="G38" s="133">
        <v>3</v>
      </c>
    </row>
    <row r="39" spans="1:7" x14ac:dyDescent="0.2">
      <c r="A39" s="132" t="s">
        <v>584</v>
      </c>
      <c r="B39" s="132" t="s">
        <v>431</v>
      </c>
      <c r="C39" s="132" t="s">
        <v>497</v>
      </c>
      <c r="D39" s="133">
        <v>4.5</v>
      </c>
      <c r="E39" s="133">
        <v>3.6</v>
      </c>
      <c r="F39" s="133">
        <v>2.6</v>
      </c>
      <c r="G39" s="133">
        <v>3.6</v>
      </c>
    </row>
    <row r="40" spans="1:7" x14ac:dyDescent="0.2">
      <c r="A40" s="132" t="s">
        <v>585</v>
      </c>
      <c r="B40" s="132" t="s">
        <v>586</v>
      </c>
      <c r="C40" s="132" t="s">
        <v>498</v>
      </c>
      <c r="D40" s="133">
        <v>3.9</v>
      </c>
      <c r="E40" s="133">
        <v>3.3</v>
      </c>
      <c r="F40" s="133">
        <v>2.6</v>
      </c>
      <c r="G40" s="133">
        <v>3.3</v>
      </c>
    </row>
    <row r="41" spans="1:7" x14ac:dyDescent="0.2">
      <c r="A41" s="132" t="s">
        <v>587</v>
      </c>
      <c r="B41" s="132" t="s">
        <v>588</v>
      </c>
      <c r="C41" s="132" t="s">
        <v>497</v>
      </c>
      <c r="D41" s="133">
        <v>4.2</v>
      </c>
      <c r="E41" s="133">
        <v>3.7</v>
      </c>
      <c r="F41" s="133">
        <v>2.8</v>
      </c>
      <c r="G41" s="133">
        <v>3.2</v>
      </c>
    </row>
    <row r="42" spans="1:7" x14ac:dyDescent="0.2">
      <c r="A42" s="132" t="s">
        <v>589</v>
      </c>
      <c r="B42" s="132" t="s">
        <v>590</v>
      </c>
      <c r="C42" s="132" t="s">
        <v>497</v>
      </c>
      <c r="D42" s="133">
        <v>4.5999999999999996</v>
      </c>
      <c r="E42" s="133">
        <v>4.5999999999999996</v>
      </c>
      <c r="F42" s="133">
        <v>2.9</v>
      </c>
      <c r="G42" s="133">
        <v>3.6</v>
      </c>
    </row>
    <row r="43" spans="1:7" x14ac:dyDescent="0.2">
      <c r="A43" s="132" t="s">
        <v>591</v>
      </c>
      <c r="B43" s="132" t="s">
        <v>275</v>
      </c>
      <c r="C43" s="132" t="s">
        <v>497</v>
      </c>
      <c r="D43" s="133">
        <v>4.5</v>
      </c>
      <c r="E43" s="133">
        <v>3.3</v>
      </c>
      <c r="F43" s="133">
        <v>3.1</v>
      </c>
      <c r="G43" s="133">
        <v>3.6</v>
      </c>
    </row>
    <row r="44" spans="1:7" x14ac:dyDescent="0.2">
      <c r="A44" s="132" t="s">
        <v>592</v>
      </c>
      <c r="B44" s="132" t="s">
        <v>593</v>
      </c>
      <c r="C44" s="132" t="s">
        <v>498</v>
      </c>
      <c r="D44" s="133">
        <v>3.3</v>
      </c>
      <c r="E44" s="133">
        <v>2.7</v>
      </c>
      <c r="F44" s="133">
        <v>2.5</v>
      </c>
      <c r="G44" s="133">
        <v>2.6</v>
      </c>
    </row>
    <row r="45" spans="1:7" x14ac:dyDescent="0.2">
      <c r="A45" s="132" t="s">
        <v>594</v>
      </c>
      <c r="B45" s="132" t="s">
        <v>595</v>
      </c>
      <c r="C45" s="132" t="s">
        <v>497</v>
      </c>
      <c r="D45" s="133">
        <v>3.9</v>
      </c>
      <c r="E45" s="133">
        <v>3.3</v>
      </c>
      <c r="F45" s="133">
        <v>2.2000000000000002</v>
      </c>
      <c r="G45" s="133">
        <v>3</v>
      </c>
    </row>
    <row r="46" spans="1:7" x14ac:dyDescent="0.2">
      <c r="A46" s="132" t="s">
        <v>596</v>
      </c>
      <c r="B46" s="132" t="s">
        <v>485</v>
      </c>
      <c r="C46" s="132" t="s">
        <v>498</v>
      </c>
      <c r="D46" s="133">
        <v>3.8</v>
      </c>
      <c r="E46" s="133">
        <v>3</v>
      </c>
      <c r="F46" s="133">
        <v>2.1</v>
      </c>
      <c r="G46" s="133">
        <v>2.8</v>
      </c>
    </row>
    <row r="47" spans="1:7" x14ac:dyDescent="0.2">
      <c r="A47" s="132" t="s">
        <v>597</v>
      </c>
      <c r="B47" s="132" t="s">
        <v>457</v>
      </c>
      <c r="C47" s="132" t="s">
        <v>498</v>
      </c>
      <c r="D47" s="133">
        <v>4.3</v>
      </c>
      <c r="E47" s="133">
        <v>3.6</v>
      </c>
      <c r="F47" s="133">
        <v>2.7</v>
      </c>
      <c r="G47" s="133">
        <v>3.7</v>
      </c>
    </row>
    <row r="48" spans="1:7" x14ac:dyDescent="0.2">
      <c r="A48" s="132" t="s">
        <v>598</v>
      </c>
      <c r="B48" s="132" t="s">
        <v>599</v>
      </c>
      <c r="C48" s="132" t="s">
        <v>498</v>
      </c>
      <c r="D48" s="133">
        <v>3.5</v>
      </c>
      <c r="E48" s="133">
        <v>3.1</v>
      </c>
      <c r="F48" s="133">
        <v>2.5</v>
      </c>
      <c r="G48" s="133">
        <v>2.9</v>
      </c>
    </row>
    <row r="49" spans="1:7" x14ac:dyDescent="0.2">
      <c r="A49" s="132" t="s">
        <v>600</v>
      </c>
      <c r="B49" s="132" t="s">
        <v>449</v>
      </c>
      <c r="C49" s="132" t="s">
        <v>497</v>
      </c>
      <c r="D49" s="133">
        <v>4.8</v>
      </c>
      <c r="E49" s="133">
        <v>4.0999999999999996</v>
      </c>
      <c r="F49" s="133">
        <v>2.1</v>
      </c>
      <c r="G49" s="133">
        <v>3.7</v>
      </c>
    </row>
    <row r="50" spans="1:7" x14ac:dyDescent="0.2">
      <c r="A50" s="132" t="s">
        <v>601</v>
      </c>
      <c r="B50" s="132" t="s">
        <v>602</v>
      </c>
      <c r="C50" s="132" t="s">
        <v>498</v>
      </c>
      <c r="D50" s="133">
        <v>4.2</v>
      </c>
      <c r="E50" s="133">
        <v>3.4</v>
      </c>
      <c r="F50" s="133">
        <v>2.2999999999999998</v>
      </c>
      <c r="G50" s="133">
        <v>3.5</v>
      </c>
    </row>
    <row r="51" spans="1:7" x14ac:dyDescent="0.2">
      <c r="A51" s="132" t="s">
        <v>603</v>
      </c>
      <c r="B51" s="132" t="s">
        <v>604</v>
      </c>
      <c r="C51" s="132" t="s">
        <v>497</v>
      </c>
      <c r="D51" s="133">
        <v>4.2</v>
      </c>
      <c r="E51" s="133">
        <v>3.2</v>
      </c>
      <c r="F51" s="133">
        <v>2.5</v>
      </c>
      <c r="G51" s="133">
        <v>3.1</v>
      </c>
    </row>
    <row r="52" spans="1:7" x14ac:dyDescent="0.2">
      <c r="A52" s="132" t="s">
        <v>605</v>
      </c>
      <c r="B52" s="132" t="s">
        <v>606</v>
      </c>
      <c r="C52" s="132" t="s">
        <v>498</v>
      </c>
      <c r="D52" s="133">
        <v>4</v>
      </c>
      <c r="E52" s="133">
        <v>3.2</v>
      </c>
      <c r="F52" s="133">
        <v>2.6</v>
      </c>
      <c r="G52" s="133">
        <v>3.3</v>
      </c>
    </row>
    <row r="53" spans="1:7" x14ac:dyDescent="0.2">
      <c r="A53" s="132" t="s">
        <v>607</v>
      </c>
      <c r="B53" s="132" t="s">
        <v>608</v>
      </c>
      <c r="C53" s="132" t="s">
        <v>497</v>
      </c>
      <c r="D53" s="133">
        <v>4.3</v>
      </c>
      <c r="E53" s="133">
        <v>4</v>
      </c>
      <c r="F53" s="133">
        <v>3.1</v>
      </c>
      <c r="G53" s="133">
        <v>3.9</v>
      </c>
    </row>
    <row r="54" spans="1:7" x14ac:dyDescent="0.2">
      <c r="A54" s="132" t="s">
        <v>609</v>
      </c>
      <c r="B54" s="132" t="s">
        <v>445</v>
      </c>
      <c r="C54" s="132" t="s">
        <v>498</v>
      </c>
      <c r="D54" s="133">
        <v>4.0999999999999996</v>
      </c>
      <c r="E54" s="133">
        <v>3.6</v>
      </c>
      <c r="F54" s="133">
        <v>2.9</v>
      </c>
      <c r="G54" s="133">
        <v>3.1</v>
      </c>
    </row>
    <row r="55" spans="1:7" x14ac:dyDescent="0.2">
      <c r="A55" s="132" t="s">
        <v>610</v>
      </c>
      <c r="B55" s="132" t="s">
        <v>611</v>
      </c>
      <c r="C55" s="132" t="s">
        <v>497</v>
      </c>
      <c r="D55" s="133">
        <v>4.8</v>
      </c>
      <c r="E55" s="133">
        <v>3.7</v>
      </c>
      <c r="F55" s="133">
        <v>2.7</v>
      </c>
      <c r="G55" s="133">
        <v>3.8</v>
      </c>
    </row>
    <row r="56" spans="1:7" x14ac:dyDescent="0.2">
      <c r="A56" s="132" t="s">
        <v>612</v>
      </c>
      <c r="B56" s="132" t="s">
        <v>613</v>
      </c>
      <c r="C56" s="132" t="s">
        <v>497</v>
      </c>
      <c r="D56" s="133">
        <v>4</v>
      </c>
      <c r="E56" s="133">
        <v>3.4</v>
      </c>
      <c r="F56" s="133">
        <v>3.1</v>
      </c>
      <c r="G56" s="133">
        <v>3.4</v>
      </c>
    </row>
    <row r="57" spans="1:7" x14ac:dyDescent="0.2">
      <c r="A57" s="132" t="s">
        <v>614</v>
      </c>
      <c r="B57" s="132" t="s">
        <v>615</v>
      </c>
      <c r="C57" s="132" t="s">
        <v>498</v>
      </c>
      <c r="D57" s="133">
        <v>4.5</v>
      </c>
      <c r="E57" s="133">
        <v>3.3</v>
      </c>
      <c r="F57" s="133">
        <v>2.5</v>
      </c>
      <c r="G57" s="133">
        <v>3.4</v>
      </c>
    </row>
    <row r="58" spans="1:7" x14ac:dyDescent="0.2">
      <c r="A58" s="132" t="s">
        <v>616</v>
      </c>
      <c r="B58" s="132" t="s">
        <v>617</v>
      </c>
      <c r="C58" s="132" t="s">
        <v>498</v>
      </c>
      <c r="D58" s="133">
        <v>4.2</v>
      </c>
      <c r="E58" s="133">
        <v>3.3</v>
      </c>
      <c r="F58" s="133">
        <v>2.6</v>
      </c>
      <c r="G58" s="133">
        <v>3.4</v>
      </c>
    </row>
    <row r="59" spans="1:7" x14ac:dyDescent="0.2">
      <c r="A59" s="132" t="s">
        <v>618</v>
      </c>
      <c r="B59" s="132" t="s">
        <v>619</v>
      </c>
      <c r="C59" s="132" t="s">
        <v>497</v>
      </c>
      <c r="D59" s="133">
        <v>4.5999999999999996</v>
      </c>
      <c r="E59" s="133">
        <v>4</v>
      </c>
      <c r="F59" s="133">
        <v>2.7</v>
      </c>
      <c r="G59" s="133">
        <v>3.6</v>
      </c>
    </row>
    <row r="60" spans="1:7" x14ac:dyDescent="0.2">
      <c r="A60" s="132" t="s">
        <v>620</v>
      </c>
      <c r="B60" s="132" t="s">
        <v>621</v>
      </c>
      <c r="C60" s="132" t="s">
        <v>497</v>
      </c>
      <c r="D60" s="133">
        <v>4.2</v>
      </c>
      <c r="E60" s="133">
        <v>3.7</v>
      </c>
      <c r="F60" s="133">
        <v>2.6</v>
      </c>
      <c r="G60" s="133">
        <v>3.5</v>
      </c>
    </row>
    <row r="61" spans="1:7" x14ac:dyDescent="0.2">
      <c r="A61" s="132" t="s">
        <v>622</v>
      </c>
      <c r="B61" s="132" t="s">
        <v>623</v>
      </c>
      <c r="C61" s="132" t="s">
        <v>498</v>
      </c>
      <c r="D61" s="133">
        <v>4.7</v>
      </c>
      <c r="E61" s="133">
        <v>3.8</v>
      </c>
      <c r="F61" s="133">
        <v>3</v>
      </c>
      <c r="G61" s="133">
        <v>4</v>
      </c>
    </row>
    <row r="62" spans="1:7" x14ac:dyDescent="0.2">
      <c r="A62" s="132" t="s">
        <v>624</v>
      </c>
      <c r="B62" s="132" t="s">
        <v>319</v>
      </c>
      <c r="C62" s="132" t="s">
        <v>497</v>
      </c>
      <c r="D62" s="133">
        <v>4.8</v>
      </c>
      <c r="E62" s="133">
        <v>4.3</v>
      </c>
      <c r="F62" s="133">
        <v>2.8</v>
      </c>
      <c r="G62" s="133">
        <v>4.0999999999999996</v>
      </c>
    </row>
    <row r="63" spans="1:7" x14ac:dyDescent="0.2">
      <c r="A63" s="132" t="s">
        <v>625</v>
      </c>
      <c r="B63" s="132" t="s">
        <v>351</v>
      </c>
      <c r="C63" s="132" t="s">
        <v>497</v>
      </c>
      <c r="D63" s="133">
        <v>4.3</v>
      </c>
      <c r="E63" s="133">
        <v>3.8</v>
      </c>
      <c r="F63" s="133">
        <v>2.6</v>
      </c>
      <c r="G63" s="133">
        <v>3.3</v>
      </c>
    </row>
    <row r="64" spans="1:7" x14ac:dyDescent="0.2">
      <c r="A64" s="132" t="s">
        <v>1156</v>
      </c>
      <c r="B64" s="132" t="s">
        <v>1157</v>
      </c>
      <c r="C64" s="132" t="s">
        <v>497</v>
      </c>
      <c r="D64" s="133">
        <v>4.7</v>
      </c>
      <c r="E64" s="133">
        <v>4</v>
      </c>
      <c r="F64" s="133">
        <v>2.2999999999999998</v>
      </c>
      <c r="G64" s="133">
        <v>3.9</v>
      </c>
    </row>
    <row r="65" spans="1:7" x14ac:dyDescent="0.2">
      <c r="A65" s="132" t="s">
        <v>1158</v>
      </c>
      <c r="B65" s="132" t="s">
        <v>1159</v>
      </c>
      <c r="C65" s="132" t="s">
        <v>497</v>
      </c>
      <c r="D65" s="133">
        <v>4.8</v>
      </c>
      <c r="E65" s="133">
        <v>4.3</v>
      </c>
      <c r="F65" s="133">
        <v>2.8</v>
      </c>
      <c r="G65" s="133">
        <v>3.6</v>
      </c>
    </row>
    <row r="66" spans="1:7" x14ac:dyDescent="0.2">
      <c r="A66" s="132" t="s">
        <v>1160</v>
      </c>
      <c r="B66" s="132" t="s">
        <v>1161</v>
      </c>
      <c r="C66" s="132" t="s">
        <v>497</v>
      </c>
      <c r="D66" s="133">
        <v>4.9000000000000004</v>
      </c>
      <c r="E66" s="133">
        <v>4.0999999999999996</v>
      </c>
      <c r="F66" s="133">
        <v>3.2</v>
      </c>
      <c r="G66" s="133">
        <v>4.0999999999999996</v>
      </c>
    </row>
    <row r="67" spans="1:7" x14ac:dyDescent="0.2">
      <c r="A67" s="132" t="s">
        <v>1162</v>
      </c>
      <c r="B67" s="132" t="s">
        <v>1163</v>
      </c>
      <c r="C67" s="132" t="s">
        <v>497</v>
      </c>
      <c r="D67" s="133">
        <v>5.2</v>
      </c>
      <c r="E67" s="133">
        <v>5.7</v>
      </c>
      <c r="F67" s="133">
        <v>3.1</v>
      </c>
      <c r="G67" s="133">
        <v>4.3</v>
      </c>
    </row>
    <row r="68" spans="1:7" x14ac:dyDescent="0.2">
      <c r="A68" s="132" t="s">
        <v>1164</v>
      </c>
      <c r="B68" s="132" t="s">
        <v>335</v>
      </c>
      <c r="C68" s="132" t="s">
        <v>497</v>
      </c>
      <c r="D68" s="133">
        <v>4.2</v>
      </c>
      <c r="E68" s="133">
        <v>3.6</v>
      </c>
      <c r="F68" s="133">
        <v>2.4</v>
      </c>
      <c r="G68" s="133">
        <v>3.3</v>
      </c>
    </row>
    <row r="69" spans="1:7" x14ac:dyDescent="0.2">
      <c r="A69" s="132" t="s">
        <v>626</v>
      </c>
      <c r="B69" s="132" t="s">
        <v>627</v>
      </c>
      <c r="C69" s="132" t="s">
        <v>498</v>
      </c>
      <c r="D69" s="133">
        <v>4.3</v>
      </c>
      <c r="E69" s="133">
        <v>3.6</v>
      </c>
      <c r="F69" s="133">
        <v>2.5</v>
      </c>
      <c r="G69" s="133">
        <v>3.2</v>
      </c>
    </row>
    <row r="70" spans="1:7" x14ac:dyDescent="0.2">
      <c r="A70" s="132" t="s">
        <v>628</v>
      </c>
      <c r="B70" s="132" t="s">
        <v>629</v>
      </c>
      <c r="C70" s="132" t="s">
        <v>498</v>
      </c>
      <c r="D70" s="133">
        <v>4.0999999999999996</v>
      </c>
      <c r="E70" s="133">
        <v>3.4</v>
      </c>
      <c r="F70" s="133">
        <v>2.5</v>
      </c>
      <c r="G70" s="133">
        <v>3.3</v>
      </c>
    </row>
    <row r="71" spans="1:7" x14ac:dyDescent="0.2">
      <c r="A71" s="132" t="s">
        <v>630</v>
      </c>
      <c r="B71" s="132" t="s">
        <v>453</v>
      </c>
      <c r="C71" s="132" t="s">
        <v>498</v>
      </c>
      <c r="D71" s="133">
        <v>4.2</v>
      </c>
      <c r="E71" s="133">
        <v>3.2</v>
      </c>
      <c r="F71" s="133">
        <v>2.2999999999999998</v>
      </c>
      <c r="G71" s="133">
        <v>3.3</v>
      </c>
    </row>
    <row r="72" spans="1:7" x14ac:dyDescent="0.2">
      <c r="A72" s="132" t="s">
        <v>631</v>
      </c>
      <c r="B72" s="132" t="s">
        <v>632</v>
      </c>
      <c r="C72" s="132" t="s">
        <v>497</v>
      </c>
      <c r="D72" s="133">
        <v>4.0999999999999996</v>
      </c>
      <c r="E72" s="133">
        <v>3.4</v>
      </c>
      <c r="F72" s="133">
        <v>2.5</v>
      </c>
      <c r="G72" s="133">
        <v>3.2</v>
      </c>
    </row>
    <row r="73" spans="1:7" x14ac:dyDescent="0.2">
      <c r="A73" s="132" t="s">
        <v>633</v>
      </c>
      <c r="B73" s="132" t="s">
        <v>634</v>
      </c>
      <c r="C73" s="132" t="s">
        <v>498</v>
      </c>
      <c r="D73" s="133">
        <v>3.6</v>
      </c>
      <c r="E73" s="133">
        <v>3.4</v>
      </c>
      <c r="F73" s="133">
        <v>2.5</v>
      </c>
      <c r="G73" s="133">
        <v>2.8</v>
      </c>
    </row>
    <row r="74" spans="1:7" x14ac:dyDescent="0.2">
      <c r="A74" s="132" t="s">
        <v>635</v>
      </c>
      <c r="B74" s="132" t="s">
        <v>636</v>
      </c>
      <c r="C74" s="132" t="s">
        <v>497</v>
      </c>
      <c r="D74" s="133">
        <v>3.8</v>
      </c>
      <c r="E74" s="133">
        <v>3.3</v>
      </c>
      <c r="F74" s="133">
        <v>2.6</v>
      </c>
      <c r="G74" s="133">
        <v>2.9</v>
      </c>
    </row>
    <row r="75" spans="1:7" x14ac:dyDescent="0.2">
      <c r="A75" s="132" t="s">
        <v>1165</v>
      </c>
      <c r="B75" s="132" t="s">
        <v>1166</v>
      </c>
      <c r="C75" s="132" t="s">
        <v>497</v>
      </c>
      <c r="D75" s="133">
        <v>3.9</v>
      </c>
      <c r="E75" s="133">
        <v>3.1</v>
      </c>
      <c r="F75" s="133">
        <v>2.2999999999999998</v>
      </c>
      <c r="G75" s="133">
        <v>3.1</v>
      </c>
    </row>
    <row r="76" spans="1:7" x14ac:dyDescent="0.2">
      <c r="A76" s="132" t="s">
        <v>1167</v>
      </c>
      <c r="B76" s="132" t="s">
        <v>1168</v>
      </c>
      <c r="C76" s="132" t="s">
        <v>498</v>
      </c>
      <c r="D76" s="133">
        <v>3.9</v>
      </c>
      <c r="E76" s="133">
        <v>2.8</v>
      </c>
      <c r="F76" s="133">
        <v>2.4</v>
      </c>
      <c r="G76" s="133">
        <v>2.9</v>
      </c>
    </row>
    <row r="77" spans="1:7" x14ac:dyDescent="0.2">
      <c r="A77" s="132" t="s">
        <v>1169</v>
      </c>
      <c r="B77" s="132" t="s">
        <v>1170</v>
      </c>
      <c r="C77" s="132" t="s">
        <v>498</v>
      </c>
      <c r="D77" s="133">
        <v>4</v>
      </c>
      <c r="E77" s="133">
        <v>3</v>
      </c>
      <c r="F77" s="133">
        <v>2.5</v>
      </c>
      <c r="G77" s="133">
        <v>3</v>
      </c>
    </row>
    <row r="78" spans="1:7" x14ac:dyDescent="0.2">
      <c r="A78" s="132" t="s">
        <v>637</v>
      </c>
      <c r="B78" s="132" t="s">
        <v>638</v>
      </c>
      <c r="C78" s="132" t="s">
        <v>498</v>
      </c>
      <c r="D78" s="133">
        <v>4.5</v>
      </c>
      <c r="E78" s="133">
        <v>3.8</v>
      </c>
      <c r="F78" s="133">
        <v>3.1</v>
      </c>
      <c r="G78" s="133">
        <v>4</v>
      </c>
    </row>
    <row r="79" spans="1:7" x14ac:dyDescent="0.2">
      <c r="A79" s="132" t="s">
        <v>639</v>
      </c>
      <c r="B79" s="132" t="s">
        <v>640</v>
      </c>
      <c r="C79" s="132" t="s">
        <v>497</v>
      </c>
      <c r="D79" s="133">
        <v>4.4000000000000004</v>
      </c>
      <c r="E79" s="133">
        <v>3.5</v>
      </c>
      <c r="F79" s="133">
        <v>2.5</v>
      </c>
      <c r="G79" s="133">
        <v>3.4</v>
      </c>
    </row>
    <row r="80" spans="1:7" x14ac:dyDescent="0.2">
      <c r="A80" s="132" t="s">
        <v>641</v>
      </c>
      <c r="B80" s="132" t="s">
        <v>642</v>
      </c>
      <c r="C80" s="132" t="s">
        <v>497</v>
      </c>
      <c r="D80" s="133">
        <v>4.5</v>
      </c>
      <c r="E80" s="133">
        <v>3.8</v>
      </c>
      <c r="F80" s="133">
        <v>2.4</v>
      </c>
      <c r="G80" s="133">
        <v>3.4</v>
      </c>
    </row>
    <row r="81" spans="1:7" x14ac:dyDescent="0.2">
      <c r="A81" s="132" t="s">
        <v>643</v>
      </c>
      <c r="B81" s="132" t="s">
        <v>644</v>
      </c>
      <c r="C81" s="132" t="s">
        <v>498</v>
      </c>
      <c r="D81" s="133">
        <v>4.4000000000000004</v>
      </c>
      <c r="E81" s="133">
        <v>3.1</v>
      </c>
      <c r="F81" s="133">
        <v>2.2999999999999998</v>
      </c>
      <c r="G81" s="133">
        <v>3.5</v>
      </c>
    </row>
    <row r="82" spans="1:7" x14ac:dyDescent="0.2">
      <c r="A82" s="132" t="s">
        <v>645</v>
      </c>
      <c r="B82" s="132" t="s">
        <v>646</v>
      </c>
      <c r="C82" s="132" t="s">
        <v>497</v>
      </c>
      <c r="D82" s="133">
        <v>4.2</v>
      </c>
      <c r="E82" s="133">
        <v>3.7</v>
      </c>
      <c r="F82" s="133">
        <v>2.6</v>
      </c>
      <c r="G82" s="133">
        <v>3.5</v>
      </c>
    </row>
    <row r="83" spans="1:7" x14ac:dyDescent="0.2">
      <c r="A83" s="132" t="s">
        <v>647</v>
      </c>
      <c r="B83" s="132" t="s">
        <v>363</v>
      </c>
      <c r="C83" s="132" t="s">
        <v>497</v>
      </c>
      <c r="D83" s="133">
        <v>4.2</v>
      </c>
      <c r="E83" s="133">
        <v>3.6</v>
      </c>
      <c r="F83" s="133">
        <v>2.5</v>
      </c>
      <c r="G83" s="133">
        <v>2.9</v>
      </c>
    </row>
    <row r="84" spans="1:7" x14ac:dyDescent="0.2">
      <c r="A84" s="132" t="s">
        <v>648</v>
      </c>
      <c r="B84" s="132" t="s">
        <v>649</v>
      </c>
      <c r="C84" s="132" t="s">
        <v>498</v>
      </c>
      <c r="D84" s="133">
        <v>4</v>
      </c>
      <c r="E84" s="133">
        <v>3.1</v>
      </c>
      <c r="F84" s="133">
        <v>2.5</v>
      </c>
      <c r="G84" s="133">
        <v>3.1</v>
      </c>
    </row>
    <row r="85" spans="1:7" x14ac:dyDescent="0.2">
      <c r="A85" s="132" t="s">
        <v>650</v>
      </c>
      <c r="B85" s="132" t="s">
        <v>651</v>
      </c>
      <c r="C85" s="132" t="s">
        <v>498</v>
      </c>
      <c r="D85" s="133">
        <v>3.9</v>
      </c>
      <c r="E85" s="133">
        <v>2.9</v>
      </c>
      <c r="F85" s="133">
        <v>2.6</v>
      </c>
      <c r="G85" s="133">
        <v>2.9</v>
      </c>
    </row>
    <row r="86" spans="1:7" x14ac:dyDescent="0.2">
      <c r="A86" s="132" t="s">
        <v>652</v>
      </c>
      <c r="B86" s="132" t="s">
        <v>653</v>
      </c>
      <c r="C86" s="132" t="s">
        <v>498</v>
      </c>
      <c r="D86" s="133">
        <v>4.8</v>
      </c>
      <c r="E86" s="133">
        <v>3.5</v>
      </c>
      <c r="F86" s="133">
        <v>2.4</v>
      </c>
      <c r="G86" s="133">
        <v>3.4</v>
      </c>
    </row>
    <row r="87" spans="1:7" x14ac:dyDescent="0.2">
      <c r="A87" s="132" t="s">
        <v>654</v>
      </c>
      <c r="B87" s="132" t="s">
        <v>655</v>
      </c>
      <c r="C87" s="132" t="s">
        <v>497</v>
      </c>
      <c r="D87" s="133">
        <v>4.0999999999999996</v>
      </c>
      <c r="E87" s="133">
        <v>2.9</v>
      </c>
      <c r="F87" s="133">
        <v>2.5</v>
      </c>
      <c r="G87" s="133">
        <v>3</v>
      </c>
    </row>
    <row r="88" spans="1:7" x14ac:dyDescent="0.2">
      <c r="A88" s="132" t="s">
        <v>656</v>
      </c>
      <c r="B88" s="132" t="s">
        <v>657</v>
      </c>
      <c r="C88" s="132" t="s">
        <v>498</v>
      </c>
      <c r="D88" s="133">
        <v>4.0999999999999996</v>
      </c>
      <c r="E88" s="133">
        <v>3.4</v>
      </c>
      <c r="F88" s="133">
        <v>2.4</v>
      </c>
      <c r="G88" s="133">
        <v>3.5</v>
      </c>
    </row>
    <row r="89" spans="1:7" x14ac:dyDescent="0.2">
      <c r="A89" s="132" t="s">
        <v>658</v>
      </c>
      <c r="B89" s="132" t="s">
        <v>481</v>
      </c>
      <c r="C89" s="132" t="s">
        <v>498</v>
      </c>
      <c r="D89" s="133">
        <v>4</v>
      </c>
      <c r="E89" s="133">
        <v>3.4</v>
      </c>
      <c r="F89" s="133">
        <v>2.2999999999999998</v>
      </c>
      <c r="G89" s="133">
        <v>3.2</v>
      </c>
    </row>
    <row r="90" spans="1:7" x14ac:dyDescent="0.2">
      <c r="A90" s="132" t="s">
        <v>1171</v>
      </c>
      <c r="B90" s="132" t="s">
        <v>1172</v>
      </c>
      <c r="C90" s="132" t="s">
        <v>498</v>
      </c>
      <c r="D90" s="133">
        <v>3.8</v>
      </c>
      <c r="E90" s="133">
        <v>3.1</v>
      </c>
      <c r="F90" s="133">
        <v>2.4</v>
      </c>
      <c r="G90" s="133">
        <v>3</v>
      </c>
    </row>
    <row r="92" spans="1:7" ht="15" x14ac:dyDescent="0.25">
      <c r="A92" s="26" t="s">
        <v>1190</v>
      </c>
    </row>
    <row r="93" spans="1:7" ht="15" x14ac:dyDescent="0.2">
      <c r="A93" s="119" t="s">
        <v>245</v>
      </c>
      <c r="B93" s="119" t="s">
        <v>1115</v>
      </c>
      <c r="C93" s="119" t="s">
        <v>521</v>
      </c>
      <c r="D93" s="120" t="s">
        <v>1099</v>
      </c>
      <c r="E93" s="120" t="s">
        <v>1100</v>
      </c>
      <c r="F93" s="120" t="s">
        <v>1101</v>
      </c>
      <c r="G93" s="120" t="s">
        <v>522</v>
      </c>
    </row>
    <row r="94" spans="1:7" x14ac:dyDescent="0.2">
      <c r="A94" s="132" t="s">
        <v>659</v>
      </c>
      <c r="B94" s="132" t="s">
        <v>660</v>
      </c>
      <c r="C94" s="132" t="s">
        <v>500</v>
      </c>
      <c r="D94" s="133">
        <v>4.0999999999999996</v>
      </c>
      <c r="E94" s="133">
        <v>3.9</v>
      </c>
      <c r="F94" s="133">
        <v>2.7</v>
      </c>
      <c r="G94" s="133">
        <v>3.3</v>
      </c>
    </row>
    <row r="95" spans="1:7" x14ac:dyDescent="0.2">
      <c r="A95" s="132" t="s">
        <v>661</v>
      </c>
      <c r="B95" s="132" t="s">
        <v>662</v>
      </c>
      <c r="C95" s="132" t="s">
        <v>500</v>
      </c>
      <c r="D95" s="133">
        <v>4</v>
      </c>
      <c r="E95" s="133">
        <v>3.8</v>
      </c>
      <c r="F95" s="133">
        <v>2.7</v>
      </c>
      <c r="G95" s="133">
        <v>3.2</v>
      </c>
    </row>
    <row r="96" spans="1:7" x14ac:dyDescent="0.2">
      <c r="A96" s="132" t="s">
        <v>663</v>
      </c>
      <c r="B96" s="132" t="s">
        <v>664</v>
      </c>
      <c r="C96" s="132" t="s">
        <v>500</v>
      </c>
      <c r="D96" s="133">
        <v>4</v>
      </c>
      <c r="E96" s="133">
        <v>3.3</v>
      </c>
      <c r="F96" s="133">
        <v>2.7</v>
      </c>
      <c r="G96" s="133">
        <v>3.3</v>
      </c>
    </row>
    <row r="97" spans="1:7" x14ac:dyDescent="0.2">
      <c r="A97" s="132" t="s">
        <v>665</v>
      </c>
      <c r="B97" s="132" t="s">
        <v>666</v>
      </c>
      <c r="C97" s="132" t="s">
        <v>500</v>
      </c>
      <c r="D97" s="133">
        <v>4.2</v>
      </c>
      <c r="E97" s="133">
        <v>3.7</v>
      </c>
      <c r="F97" s="133">
        <v>2.5</v>
      </c>
      <c r="G97" s="133">
        <v>3.5</v>
      </c>
    </row>
    <row r="98" spans="1:7" x14ac:dyDescent="0.2">
      <c r="A98" s="132" t="s">
        <v>667</v>
      </c>
      <c r="B98" s="132" t="s">
        <v>668</v>
      </c>
      <c r="C98" s="132" t="s">
        <v>500</v>
      </c>
      <c r="D98" s="133">
        <v>3.6</v>
      </c>
      <c r="E98" s="133">
        <v>3</v>
      </c>
      <c r="F98" s="133">
        <v>2.6</v>
      </c>
      <c r="G98" s="133">
        <v>3</v>
      </c>
    </row>
    <row r="99" spans="1:7" x14ac:dyDescent="0.2">
      <c r="A99" s="132" t="s">
        <v>669</v>
      </c>
      <c r="B99" s="132" t="s">
        <v>670</v>
      </c>
      <c r="C99" s="132" t="s">
        <v>500</v>
      </c>
      <c r="D99" s="133">
        <v>3.8</v>
      </c>
      <c r="E99" s="133">
        <v>2.8</v>
      </c>
      <c r="F99" s="133">
        <v>2.2000000000000002</v>
      </c>
      <c r="G99" s="133">
        <v>3.2</v>
      </c>
    </row>
    <row r="100" spans="1:7" x14ac:dyDescent="0.2">
      <c r="A100" s="132" t="s">
        <v>671</v>
      </c>
      <c r="B100" s="132" t="s">
        <v>672</v>
      </c>
      <c r="C100" s="132" t="s">
        <v>500</v>
      </c>
      <c r="D100" s="133">
        <v>4.5999999999999996</v>
      </c>
      <c r="E100" s="133">
        <v>3.9</v>
      </c>
      <c r="F100" s="133">
        <v>2.2999999999999998</v>
      </c>
      <c r="G100" s="133">
        <v>3.8</v>
      </c>
    </row>
    <row r="101" spans="1:7" x14ac:dyDescent="0.2">
      <c r="A101" s="132" t="s">
        <v>673</v>
      </c>
      <c r="B101" s="132" t="s">
        <v>674</v>
      </c>
      <c r="C101" s="132" t="s">
        <v>500</v>
      </c>
      <c r="D101" s="133">
        <v>4.2</v>
      </c>
      <c r="E101" s="133">
        <v>3.4</v>
      </c>
      <c r="F101" s="133">
        <v>2.2999999999999998</v>
      </c>
      <c r="G101" s="133">
        <v>3.6</v>
      </c>
    </row>
    <row r="102" spans="1:7" x14ac:dyDescent="0.2">
      <c r="A102" s="132" t="s">
        <v>675</v>
      </c>
      <c r="B102" s="132" t="s">
        <v>676</v>
      </c>
      <c r="C102" s="132" t="s">
        <v>500</v>
      </c>
      <c r="D102" s="133">
        <v>3.5</v>
      </c>
      <c r="E102" s="133">
        <v>3.2</v>
      </c>
      <c r="F102" s="133">
        <v>2.7</v>
      </c>
      <c r="G102" s="133">
        <v>3</v>
      </c>
    </row>
    <row r="103" spans="1:7" x14ac:dyDescent="0.2">
      <c r="A103" s="132" t="s">
        <v>677</v>
      </c>
      <c r="B103" s="132" t="s">
        <v>678</v>
      </c>
      <c r="C103" s="132" t="s">
        <v>500</v>
      </c>
      <c r="D103" s="133">
        <v>4.2</v>
      </c>
      <c r="E103" s="133">
        <v>3.8</v>
      </c>
      <c r="F103" s="133">
        <v>2.6</v>
      </c>
      <c r="G103" s="133">
        <v>3.7</v>
      </c>
    </row>
    <row r="104" spans="1:7" x14ac:dyDescent="0.2">
      <c r="A104" s="132" t="s">
        <v>679</v>
      </c>
      <c r="B104" s="132" t="s">
        <v>680</v>
      </c>
      <c r="C104" s="132" t="s">
        <v>500</v>
      </c>
      <c r="D104" s="133">
        <v>3.9</v>
      </c>
      <c r="E104" s="133">
        <v>3.2</v>
      </c>
      <c r="F104" s="133">
        <v>2.4</v>
      </c>
      <c r="G104" s="133">
        <v>3.3</v>
      </c>
    </row>
    <row r="105" spans="1:7" x14ac:dyDescent="0.2">
      <c r="A105" s="132" t="s">
        <v>681</v>
      </c>
      <c r="B105" s="132" t="s">
        <v>682</v>
      </c>
      <c r="C105" s="132" t="s">
        <v>500</v>
      </c>
      <c r="D105" s="133">
        <v>4</v>
      </c>
      <c r="E105" s="133">
        <v>3.4</v>
      </c>
      <c r="F105" s="133">
        <v>2.2999999999999998</v>
      </c>
      <c r="G105" s="133">
        <v>3.4</v>
      </c>
    </row>
    <row r="106" spans="1:7" x14ac:dyDescent="0.2">
      <c r="A106" s="132" t="s">
        <v>683</v>
      </c>
      <c r="B106" s="132" t="s">
        <v>684</v>
      </c>
      <c r="C106" s="132" t="s">
        <v>500</v>
      </c>
      <c r="D106" s="133">
        <v>4.0999999999999996</v>
      </c>
      <c r="E106" s="133">
        <v>3.6</v>
      </c>
      <c r="F106" s="133">
        <v>2.6</v>
      </c>
      <c r="G106" s="133">
        <v>3.4</v>
      </c>
    </row>
    <row r="107" spans="1:7" x14ac:dyDescent="0.2">
      <c r="A107" s="132" t="s">
        <v>685</v>
      </c>
      <c r="B107" s="132" t="s">
        <v>686</v>
      </c>
      <c r="C107" s="132" t="s">
        <v>1133</v>
      </c>
      <c r="D107" s="133">
        <v>3.9</v>
      </c>
      <c r="E107" s="133">
        <v>3.1</v>
      </c>
      <c r="F107" s="133">
        <v>2.5</v>
      </c>
      <c r="G107" s="133">
        <v>3</v>
      </c>
    </row>
    <row r="108" spans="1:7" x14ac:dyDescent="0.2">
      <c r="A108" s="132" t="s">
        <v>687</v>
      </c>
      <c r="B108" s="132" t="s">
        <v>688</v>
      </c>
      <c r="C108" s="132" t="s">
        <v>500</v>
      </c>
      <c r="D108" s="133">
        <v>3.7</v>
      </c>
      <c r="E108" s="133">
        <v>3.1</v>
      </c>
      <c r="F108" s="133">
        <v>2.5</v>
      </c>
      <c r="G108" s="133">
        <v>2.9</v>
      </c>
    </row>
    <row r="109" spans="1:7" x14ac:dyDescent="0.2">
      <c r="A109" s="132" t="s">
        <v>689</v>
      </c>
      <c r="B109" s="132" t="s">
        <v>690</v>
      </c>
      <c r="C109" s="132" t="s">
        <v>500</v>
      </c>
      <c r="D109" s="133">
        <v>3.8</v>
      </c>
      <c r="E109" s="133">
        <v>3.5</v>
      </c>
      <c r="F109" s="133">
        <v>2.9</v>
      </c>
      <c r="G109" s="133">
        <v>3.4</v>
      </c>
    </row>
    <row r="110" spans="1:7" x14ac:dyDescent="0.2">
      <c r="A110" s="132" t="s">
        <v>691</v>
      </c>
      <c r="B110" s="132" t="s">
        <v>692</v>
      </c>
      <c r="C110" s="132" t="s">
        <v>500</v>
      </c>
      <c r="D110" s="133">
        <v>3.7</v>
      </c>
      <c r="E110" s="133">
        <v>2.9</v>
      </c>
      <c r="F110" s="133">
        <v>2.2999999999999998</v>
      </c>
      <c r="G110" s="133">
        <v>3</v>
      </c>
    </row>
    <row r="111" spans="1:7" x14ac:dyDescent="0.2">
      <c r="A111" s="132" t="s">
        <v>693</v>
      </c>
      <c r="B111" s="132" t="s">
        <v>694</v>
      </c>
      <c r="C111" s="132" t="s">
        <v>500</v>
      </c>
      <c r="D111" s="133">
        <v>3.6</v>
      </c>
      <c r="E111" s="133">
        <v>2.8</v>
      </c>
      <c r="F111" s="133">
        <v>2.4</v>
      </c>
      <c r="G111" s="133">
        <v>2.8</v>
      </c>
    </row>
    <row r="112" spans="1:7" x14ac:dyDescent="0.2">
      <c r="A112" s="132" t="s">
        <v>695</v>
      </c>
      <c r="B112" s="132" t="s">
        <v>696</v>
      </c>
      <c r="C112" s="132" t="s">
        <v>500</v>
      </c>
      <c r="D112" s="133">
        <v>3.5</v>
      </c>
      <c r="E112" s="133">
        <v>2.7</v>
      </c>
      <c r="F112" s="133">
        <v>2.1</v>
      </c>
      <c r="G112" s="133">
        <v>2.7</v>
      </c>
    </row>
    <row r="113" spans="1:7" x14ac:dyDescent="0.2">
      <c r="A113" s="132" t="s">
        <v>697</v>
      </c>
      <c r="B113" s="132" t="s">
        <v>698</v>
      </c>
      <c r="C113" s="132" t="s">
        <v>500</v>
      </c>
      <c r="D113" s="133">
        <v>3.6</v>
      </c>
      <c r="E113" s="133">
        <v>2.8</v>
      </c>
      <c r="F113" s="133">
        <v>2.2000000000000002</v>
      </c>
      <c r="G113" s="133">
        <v>3.1</v>
      </c>
    </row>
    <row r="114" spans="1:7" x14ac:dyDescent="0.2">
      <c r="A114" s="132" t="s">
        <v>699</v>
      </c>
      <c r="B114" s="132" t="s">
        <v>700</v>
      </c>
      <c r="C114" s="132" t="s">
        <v>500</v>
      </c>
      <c r="D114" s="133">
        <v>3.4</v>
      </c>
      <c r="E114" s="133">
        <v>2.6</v>
      </c>
      <c r="F114" s="133">
        <v>2.4</v>
      </c>
      <c r="G114" s="133">
        <v>2.9</v>
      </c>
    </row>
    <row r="115" spans="1:7" x14ac:dyDescent="0.2">
      <c r="A115" s="132" t="s">
        <v>701</v>
      </c>
      <c r="B115" s="132" t="s">
        <v>702</v>
      </c>
      <c r="C115" s="132" t="s">
        <v>500</v>
      </c>
      <c r="D115" s="133">
        <v>3.7</v>
      </c>
      <c r="E115" s="133">
        <v>3.2</v>
      </c>
      <c r="F115" s="133">
        <v>2</v>
      </c>
      <c r="G115" s="133">
        <v>2.8</v>
      </c>
    </row>
    <row r="116" spans="1:7" x14ac:dyDescent="0.2">
      <c r="A116" s="132" t="s">
        <v>703</v>
      </c>
      <c r="B116" s="132" t="s">
        <v>704</v>
      </c>
      <c r="C116" s="132" t="s">
        <v>500</v>
      </c>
      <c r="D116" s="133">
        <v>4</v>
      </c>
      <c r="E116" s="133">
        <v>3.2</v>
      </c>
      <c r="F116" s="133">
        <v>2.2000000000000002</v>
      </c>
      <c r="G116" s="133">
        <v>3.2</v>
      </c>
    </row>
    <row r="117" spans="1:7" x14ac:dyDescent="0.2">
      <c r="A117" s="132" t="s">
        <v>705</v>
      </c>
      <c r="B117" s="132" t="s">
        <v>706</v>
      </c>
      <c r="C117" s="132" t="s">
        <v>500</v>
      </c>
      <c r="D117" s="133">
        <v>4.0999999999999996</v>
      </c>
      <c r="E117" s="133">
        <v>3.1</v>
      </c>
      <c r="F117" s="133">
        <v>2.2000000000000002</v>
      </c>
      <c r="G117" s="133">
        <v>3.4</v>
      </c>
    </row>
    <row r="118" spans="1:7" x14ac:dyDescent="0.2">
      <c r="A118" s="132" t="s">
        <v>707</v>
      </c>
      <c r="B118" s="132" t="s">
        <v>708</v>
      </c>
      <c r="C118" s="132" t="s">
        <v>1133</v>
      </c>
      <c r="D118" s="133">
        <v>3.4</v>
      </c>
      <c r="E118" s="133">
        <v>2.7</v>
      </c>
      <c r="F118" s="133">
        <v>2.7</v>
      </c>
      <c r="G118" s="133">
        <v>2.9</v>
      </c>
    </row>
    <row r="119" spans="1:7" x14ac:dyDescent="0.2">
      <c r="A119" s="132" t="s">
        <v>709</v>
      </c>
      <c r="B119" s="132" t="s">
        <v>710</v>
      </c>
      <c r="C119" s="132" t="s">
        <v>500</v>
      </c>
      <c r="D119" s="133">
        <v>3.5</v>
      </c>
      <c r="E119" s="133">
        <v>3.1</v>
      </c>
      <c r="F119" s="133">
        <v>2.2999999999999998</v>
      </c>
      <c r="G119" s="133">
        <v>3</v>
      </c>
    </row>
    <row r="120" spans="1:7" x14ac:dyDescent="0.2">
      <c r="A120" s="132" t="s">
        <v>711</v>
      </c>
      <c r="B120" s="132" t="s">
        <v>712</v>
      </c>
      <c r="C120" s="132" t="s">
        <v>500</v>
      </c>
      <c r="D120" s="133">
        <v>3.5</v>
      </c>
      <c r="E120" s="133">
        <v>2.7</v>
      </c>
      <c r="F120" s="133">
        <v>2.4</v>
      </c>
      <c r="G120" s="133">
        <v>2.8</v>
      </c>
    </row>
    <row r="121" spans="1:7" x14ac:dyDescent="0.2">
      <c r="A121" s="132" t="s">
        <v>713</v>
      </c>
      <c r="B121" s="132" t="s">
        <v>714</v>
      </c>
      <c r="C121" s="132" t="s">
        <v>500</v>
      </c>
      <c r="D121" s="133">
        <v>3.5</v>
      </c>
      <c r="E121" s="133">
        <v>2.8</v>
      </c>
      <c r="F121" s="133">
        <v>2.2999999999999998</v>
      </c>
      <c r="G121" s="133">
        <v>2.8</v>
      </c>
    </row>
    <row r="122" spans="1:7" x14ac:dyDescent="0.2">
      <c r="A122" s="132" t="s">
        <v>715</v>
      </c>
      <c r="B122" s="132" t="s">
        <v>716</v>
      </c>
      <c r="C122" s="132" t="s">
        <v>500</v>
      </c>
      <c r="D122" s="133">
        <v>3.1</v>
      </c>
      <c r="E122" s="133">
        <v>2.6</v>
      </c>
      <c r="F122" s="133">
        <v>2.2999999999999998</v>
      </c>
      <c r="G122" s="133">
        <v>2.6</v>
      </c>
    </row>
    <row r="123" spans="1:7" x14ac:dyDescent="0.2">
      <c r="A123" s="132" t="s">
        <v>717</v>
      </c>
      <c r="B123" s="132" t="s">
        <v>718</v>
      </c>
      <c r="C123" s="132" t="s">
        <v>500</v>
      </c>
      <c r="D123" s="133">
        <v>4.2</v>
      </c>
      <c r="E123" s="133">
        <v>3.1</v>
      </c>
      <c r="F123" s="133">
        <v>2.2000000000000002</v>
      </c>
      <c r="G123" s="133">
        <v>3.3</v>
      </c>
    </row>
    <row r="124" spans="1:7" x14ac:dyDescent="0.2">
      <c r="A124" s="132" t="s">
        <v>719</v>
      </c>
      <c r="B124" s="132" t="s">
        <v>720</v>
      </c>
      <c r="C124" s="132" t="s">
        <v>500</v>
      </c>
      <c r="D124" s="133">
        <v>3.9</v>
      </c>
      <c r="E124" s="133">
        <v>3</v>
      </c>
      <c r="F124" s="133">
        <v>2.4</v>
      </c>
      <c r="G124" s="133">
        <v>2.9</v>
      </c>
    </row>
    <row r="125" spans="1:7" x14ac:dyDescent="0.2">
      <c r="A125" s="132" t="s">
        <v>721</v>
      </c>
      <c r="B125" s="132" t="s">
        <v>722</v>
      </c>
      <c r="C125" s="132" t="s">
        <v>500</v>
      </c>
      <c r="D125" s="133">
        <v>3.2</v>
      </c>
      <c r="E125" s="133">
        <v>2.8</v>
      </c>
      <c r="F125" s="133">
        <v>2.6</v>
      </c>
      <c r="G125" s="133">
        <v>2.6</v>
      </c>
    </row>
    <row r="126" spans="1:7" x14ac:dyDescent="0.2">
      <c r="A126" s="132" t="s">
        <v>723</v>
      </c>
      <c r="B126" s="132" t="s">
        <v>724</v>
      </c>
      <c r="C126" s="132" t="s">
        <v>500</v>
      </c>
      <c r="D126" s="133">
        <v>3.6</v>
      </c>
      <c r="E126" s="133">
        <v>2.8</v>
      </c>
      <c r="F126" s="133">
        <v>1.9</v>
      </c>
      <c r="G126" s="133">
        <v>2.9</v>
      </c>
    </row>
    <row r="127" spans="1:7" x14ac:dyDescent="0.2">
      <c r="A127" s="132" t="s">
        <v>725</v>
      </c>
      <c r="B127" s="132" t="s">
        <v>726</v>
      </c>
      <c r="C127" s="132" t="s">
        <v>500</v>
      </c>
      <c r="D127" s="133">
        <v>3.5</v>
      </c>
      <c r="E127" s="133">
        <v>2.8</v>
      </c>
      <c r="F127" s="133">
        <v>2.1</v>
      </c>
      <c r="G127" s="133">
        <v>2.9</v>
      </c>
    </row>
    <row r="128" spans="1:7" x14ac:dyDescent="0.2">
      <c r="A128" s="132" t="s">
        <v>727</v>
      </c>
      <c r="B128" s="132" t="s">
        <v>728</v>
      </c>
      <c r="C128" s="132" t="s">
        <v>500</v>
      </c>
      <c r="D128" s="133">
        <v>3.1</v>
      </c>
      <c r="E128" s="133">
        <v>2.5</v>
      </c>
      <c r="F128" s="133">
        <v>2.6</v>
      </c>
      <c r="G128" s="133">
        <v>2.6</v>
      </c>
    </row>
    <row r="129" spans="1:7" ht="25.5" x14ac:dyDescent="0.2">
      <c r="A129" s="132" t="s">
        <v>729</v>
      </c>
      <c r="B129" s="132" t="s">
        <v>730</v>
      </c>
      <c r="C129" s="132" t="s">
        <v>500</v>
      </c>
      <c r="D129" s="133">
        <v>3.6</v>
      </c>
      <c r="E129" s="133">
        <v>2.5</v>
      </c>
      <c r="F129" s="133">
        <v>2.1</v>
      </c>
      <c r="G129" s="133">
        <v>2.9</v>
      </c>
    </row>
    <row r="130" spans="1:7" x14ac:dyDescent="0.2">
      <c r="A130" s="132" t="s">
        <v>731</v>
      </c>
      <c r="B130" s="132" t="s">
        <v>732</v>
      </c>
      <c r="C130" s="132" t="s">
        <v>500</v>
      </c>
      <c r="D130" s="133">
        <v>3.5</v>
      </c>
      <c r="E130" s="133">
        <v>2.8</v>
      </c>
      <c r="F130" s="133">
        <v>2.1</v>
      </c>
      <c r="G130" s="133">
        <v>2.4</v>
      </c>
    </row>
    <row r="131" spans="1:7" x14ac:dyDescent="0.2">
      <c r="A131" s="132" t="s">
        <v>733</v>
      </c>
      <c r="B131" s="132" t="s">
        <v>734</v>
      </c>
      <c r="C131" s="132" t="s">
        <v>1133</v>
      </c>
      <c r="D131" s="133">
        <v>4.0999999999999996</v>
      </c>
      <c r="E131" s="133">
        <v>3.5</v>
      </c>
      <c r="F131" s="133">
        <v>2.8</v>
      </c>
      <c r="G131" s="133">
        <v>3.5</v>
      </c>
    </row>
    <row r="132" spans="1:7" x14ac:dyDescent="0.2">
      <c r="A132" s="132" t="s">
        <v>735</v>
      </c>
      <c r="B132" s="132" t="s">
        <v>736</v>
      </c>
      <c r="C132" s="132" t="s">
        <v>500</v>
      </c>
      <c r="D132" s="133">
        <v>3.9</v>
      </c>
      <c r="E132" s="133">
        <v>3.2</v>
      </c>
      <c r="F132" s="133">
        <v>2.5</v>
      </c>
      <c r="G132" s="133">
        <v>3.2</v>
      </c>
    </row>
    <row r="133" spans="1:7" x14ac:dyDescent="0.2">
      <c r="A133" s="132" t="s">
        <v>737</v>
      </c>
      <c r="B133" s="132" t="s">
        <v>738</v>
      </c>
      <c r="C133" s="132" t="s">
        <v>1133</v>
      </c>
      <c r="D133" s="133">
        <v>4</v>
      </c>
      <c r="E133" s="133">
        <v>3.4</v>
      </c>
      <c r="F133" s="133">
        <v>2.2000000000000002</v>
      </c>
      <c r="G133" s="133">
        <v>3.5</v>
      </c>
    </row>
    <row r="134" spans="1:7" x14ac:dyDescent="0.2">
      <c r="A134" s="132" t="s">
        <v>739</v>
      </c>
      <c r="B134" s="132" t="s">
        <v>740</v>
      </c>
      <c r="C134" s="132" t="s">
        <v>500</v>
      </c>
      <c r="D134" s="133">
        <v>4</v>
      </c>
      <c r="E134" s="133">
        <v>3.6</v>
      </c>
      <c r="F134" s="133">
        <v>2.9</v>
      </c>
      <c r="G134" s="133">
        <v>3.4</v>
      </c>
    </row>
    <row r="135" spans="1:7" x14ac:dyDescent="0.2">
      <c r="A135" s="132" t="s">
        <v>741</v>
      </c>
      <c r="B135" s="132" t="s">
        <v>742</v>
      </c>
      <c r="C135" s="132" t="s">
        <v>500</v>
      </c>
      <c r="D135" s="133">
        <v>3.2</v>
      </c>
      <c r="E135" s="133">
        <v>2.9</v>
      </c>
      <c r="F135" s="133">
        <v>1.9</v>
      </c>
      <c r="G135" s="133">
        <v>2.7</v>
      </c>
    </row>
    <row r="136" spans="1:7" x14ac:dyDescent="0.2">
      <c r="A136" s="132" t="s">
        <v>743</v>
      </c>
      <c r="B136" s="132" t="s">
        <v>744</v>
      </c>
      <c r="C136" s="132" t="s">
        <v>500</v>
      </c>
      <c r="D136" s="133">
        <v>3.2</v>
      </c>
      <c r="E136" s="133">
        <v>2.7</v>
      </c>
      <c r="F136" s="133">
        <v>2.1</v>
      </c>
      <c r="G136" s="133">
        <v>2.9</v>
      </c>
    </row>
    <row r="137" spans="1:7" x14ac:dyDescent="0.2">
      <c r="A137" s="132" t="s">
        <v>745</v>
      </c>
      <c r="B137" s="132" t="s">
        <v>746</v>
      </c>
      <c r="C137" s="132" t="s">
        <v>500</v>
      </c>
      <c r="D137" s="133">
        <v>3.8</v>
      </c>
      <c r="E137" s="133">
        <v>2.9</v>
      </c>
      <c r="F137" s="133">
        <v>2.4</v>
      </c>
      <c r="G137" s="133">
        <v>3.1</v>
      </c>
    </row>
    <row r="138" spans="1:7" x14ac:dyDescent="0.2">
      <c r="A138" s="132" t="s">
        <v>747</v>
      </c>
      <c r="B138" s="132" t="s">
        <v>748</v>
      </c>
      <c r="C138" s="132" t="s">
        <v>500</v>
      </c>
      <c r="D138" s="133">
        <v>3.6</v>
      </c>
      <c r="E138" s="133">
        <v>2.8</v>
      </c>
      <c r="F138" s="133">
        <v>2.5</v>
      </c>
      <c r="G138" s="133">
        <v>3.1</v>
      </c>
    </row>
    <row r="139" spans="1:7" x14ac:dyDescent="0.2">
      <c r="A139" s="132" t="s">
        <v>749</v>
      </c>
      <c r="B139" s="132" t="s">
        <v>750</v>
      </c>
      <c r="C139" s="132" t="s">
        <v>500</v>
      </c>
      <c r="D139" s="133">
        <v>4.2</v>
      </c>
      <c r="E139" s="133">
        <v>3.2</v>
      </c>
      <c r="F139" s="133">
        <v>2.4</v>
      </c>
      <c r="G139" s="133">
        <v>3.8</v>
      </c>
    </row>
    <row r="140" spans="1:7" x14ac:dyDescent="0.2">
      <c r="A140" s="132" t="s">
        <v>751</v>
      </c>
      <c r="B140" s="132" t="s">
        <v>752</v>
      </c>
      <c r="C140" s="132" t="s">
        <v>500</v>
      </c>
      <c r="D140" s="133">
        <v>3.9</v>
      </c>
      <c r="E140" s="133">
        <v>3.1</v>
      </c>
      <c r="F140" s="133">
        <v>2.2999999999999998</v>
      </c>
      <c r="G140" s="133">
        <v>3.1</v>
      </c>
    </row>
    <row r="141" spans="1:7" x14ac:dyDescent="0.2">
      <c r="A141" s="132" t="s">
        <v>753</v>
      </c>
      <c r="B141" s="132" t="s">
        <v>754</v>
      </c>
      <c r="C141" s="132" t="s">
        <v>500</v>
      </c>
      <c r="D141" s="133">
        <v>3.4</v>
      </c>
      <c r="E141" s="133">
        <v>2.8</v>
      </c>
      <c r="F141" s="133">
        <v>2.7</v>
      </c>
      <c r="G141" s="133">
        <v>2.8</v>
      </c>
    </row>
    <row r="142" spans="1:7" x14ac:dyDescent="0.2">
      <c r="A142" s="132" t="s">
        <v>755</v>
      </c>
      <c r="B142" s="132" t="s">
        <v>756</v>
      </c>
      <c r="C142" s="132" t="s">
        <v>500</v>
      </c>
      <c r="D142" s="133">
        <v>4.0999999999999996</v>
      </c>
      <c r="E142" s="133">
        <v>3</v>
      </c>
      <c r="F142" s="133">
        <v>2</v>
      </c>
      <c r="G142" s="133">
        <v>3.5</v>
      </c>
    </row>
    <row r="143" spans="1:7" x14ac:dyDescent="0.2">
      <c r="A143" s="132" t="s">
        <v>757</v>
      </c>
      <c r="B143" s="132" t="s">
        <v>758</v>
      </c>
      <c r="C143" s="132" t="s">
        <v>500</v>
      </c>
      <c r="D143" s="133">
        <v>3.7</v>
      </c>
      <c r="E143" s="133">
        <v>2.8</v>
      </c>
      <c r="F143" s="133">
        <v>2.1</v>
      </c>
      <c r="G143" s="133">
        <v>3</v>
      </c>
    </row>
    <row r="144" spans="1:7" x14ac:dyDescent="0.2">
      <c r="A144" s="132" t="s">
        <v>759</v>
      </c>
      <c r="B144" s="132" t="s">
        <v>760</v>
      </c>
      <c r="C144" s="132" t="s">
        <v>500</v>
      </c>
      <c r="D144" s="133">
        <v>3.3</v>
      </c>
      <c r="E144" s="133">
        <v>2.6</v>
      </c>
      <c r="F144" s="133">
        <v>2.4</v>
      </c>
      <c r="G144" s="133">
        <v>2.8</v>
      </c>
    </row>
    <row r="145" spans="1:7" x14ac:dyDescent="0.2">
      <c r="A145" s="132" t="s">
        <v>761</v>
      </c>
      <c r="B145" s="132" t="s">
        <v>762</v>
      </c>
      <c r="C145" s="132" t="s">
        <v>500</v>
      </c>
      <c r="D145" s="133">
        <v>3.2</v>
      </c>
      <c r="E145" s="133">
        <v>2.4</v>
      </c>
      <c r="F145" s="133">
        <v>2.2000000000000002</v>
      </c>
      <c r="G145" s="133">
        <v>2.5</v>
      </c>
    </row>
    <row r="146" spans="1:7" x14ac:dyDescent="0.2">
      <c r="A146" s="132" t="s">
        <v>763</v>
      </c>
      <c r="B146" s="132" t="s">
        <v>764</v>
      </c>
      <c r="C146" s="132" t="s">
        <v>500</v>
      </c>
      <c r="D146" s="133">
        <v>3.5</v>
      </c>
      <c r="E146" s="133">
        <v>2.7</v>
      </c>
      <c r="F146" s="133">
        <v>2.2000000000000002</v>
      </c>
      <c r="G146" s="133">
        <v>3</v>
      </c>
    </row>
    <row r="147" spans="1:7" x14ac:dyDescent="0.2">
      <c r="A147" s="132" t="s">
        <v>765</v>
      </c>
      <c r="B147" s="132" t="s">
        <v>766</v>
      </c>
      <c r="C147" s="132" t="s">
        <v>500</v>
      </c>
      <c r="D147" s="133">
        <v>3.1</v>
      </c>
      <c r="E147" s="133">
        <v>2.7</v>
      </c>
      <c r="F147" s="133">
        <v>2.2000000000000002</v>
      </c>
      <c r="G147" s="133">
        <v>2.8</v>
      </c>
    </row>
    <row r="148" spans="1:7" x14ac:dyDescent="0.2">
      <c r="A148" s="132" t="s">
        <v>767</v>
      </c>
      <c r="B148" s="132" t="s">
        <v>768</v>
      </c>
      <c r="C148" s="132" t="s">
        <v>500</v>
      </c>
      <c r="D148" s="133">
        <v>3.6</v>
      </c>
      <c r="E148" s="133">
        <v>2.8</v>
      </c>
      <c r="F148" s="133">
        <v>2.2999999999999998</v>
      </c>
      <c r="G148" s="133">
        <v>3</v>
      </c>
    </row>
    <row r="149" spans="1:7" x14ac:dyDescent="0.2">
      <c r="A149" s="132" t="s">
        <v>769</v>
      </c>
      <c r="B149" s="132" t="s">
        <v>770</v>
      </c>
      <c r="C149" s="132" t="s">
        <v>500</v>
      </c>
      <c r="D149" s="133">
        <v>3.6</v>
      </c>
      <c r="E149" s="133">
        <v>2.7</v>
      </c>
      <c r="F149" s="133">
        <v>2.6</v>
      </c>
      <c r="G149" s="133">
        <v>2.8</v>
      </c>
    </row>
    <row r="150" spans="1:7" x14ac:dyDescent="0.2">
      <c r="A150" s="132" t="s">
        <v>771</v>
      </c>
      <c r="B150" s="132" t="s">
        <v>772</v>
      </c>
      <c r="C150" s="132" t="s">
        <v>1133</v>
      </c>
      <c r="D150" s="133">
        <v>3.7</v>
      </c>
      <c r="E150" s="133">
        <v>2.8</v>
      </c>
      <c r="F150" s="133">
        <v>2</v>
      </c>
      <c r="G150" s="133">
        <v>3</v>
      </c>
    </row>
    <row r="151" spans="1:7" x14ac:dyDescent="0.2">
      <c r="A151" s="132" t="s">
        <v>773</v>
      </c>
      <c r="B151" s="132" t="s">
        <v>774</v>
      </c>
      <c r="C151" s="132" t="s">
        <v>1133</v>
      </c>
      <c r="D151" s="133">
        <v>3.9</v>
      </c>
      <c r="E151" s="133">
        <v>2.9</v>
      </c>
      <c r="F151" s="133">
        <v>2.4</v>
      </c>
      <c r="G151" s="133">
        <v>3</v>
      </c>
    </row>
    <row r="152" spans="1:7" x14ac:dyDescent="0.2">
      <c r="A152" s="132" t="s">
        <v>775</v>
      </c>
      <c r="B152" s="132" t="s">
        <v>776</v>
      </c>
      <c r="C152" s="132" t="s">
        <v>1133</v>
      </c>
      <c r="D152" s="133">
        <v>4.3</v>
      </c>
      <c r="E152" s="133">
        <v>2.9</v>
      </c>
      <c r="F152" s="133">
        <v>2.4</v>
      </c>
      <c r="G152" s="133">
        <v>3.3</v>
      </c>
    </row>
    <row r="153" spans="1:7" x14ac:dyDescent="0.2">
      <c r="A153" s="132" t="s">
        <v>777</v>
      </c>
      <c r="B153" s="132" t="s">
        <v>778</v>
      </c>
      <c r="C153" s="132" t="s">
        <v>1133</v>
      </c>
      <c r="D153" s="133">
        <v>3.5</v>
      </c>
      <c r="E153" s="133">
        <v>2.6</v>
      </c>
      <c r="F153" s="133">
        <v>2.5</v>
      </c>
      <c r="G153" s="133">
        <v>2.7</v>
      </c>
    </row>
    <row r="154" spans="1:7" x14ac:dyDescent="0.2">
      <c r="A154" s="132" t="s">
        <v>779</v>
      </c>
      <c r="B154" s="132" t="s">
        <v>780</v>
      </c>
      <c r="C154" s="132" t="s">
        <v>500</v>
      </c>
      <c r="D154" s="133">
        <v>3.6</v>
      </c>
      <c r="E154" s="133">
        <v>3</v>
      </c>
      <c r="F154" s="133">
        <v>2.2000000000000002</v>
      </c>
      <c r="G154" s="133">
        <v>3.1</v>
      </c>
    </row>
    <row r="155" spans="1:7" x14ac:dyDescent="0.2">
      <c r="A155" s="132" t="s">
        <v>781</v>
      </c>
      <c r="B155" s="132" t="s">
        <v>782</v>
      </c>
      <c r="C155" s="132" t="s">
        <v>1133</v>
      </c>
      <c r="D155" s="133">
        <v>3.1</v>
      </c>
      <c r="E155" s="133">
        <v>2.5</v>
      </c>
      <c r="F155" s="133">
        <v>2</v>
      </c>
      <c r="G155" s="133">
        <v>2.2999999999999998</v>
      </c>
    </row>
    <row r="156" spans="1:7" x14ac:dyDescent="0.2">
      <c r="A156" s="132" t="s">
        <v>783</v>
      </c>
      <c r="B156" s="132" t="s">
        <v>784</v>
      </c>
      <c r="C156" s="132" t="s">
        <v>1133</v>
      </c>
      <c r="D156" s="133">
        <v>3.7</v>
      </c>
      <c r="E156" s="133">
        <v>3</v>
      </c>
      <c r="F156" s="133">
        <v>2.4</v>
      </c>
      <c r="G156" s="133">
        <v>3.1</v>
      </c>
    </row>
    <row r="157" spans="1:7" x14ac:dyDescent="0.2">
      <c r="A157" s="132" t="s">
        <v>785</v>
      </c>
      <c r="B157" s="132" t="s">
        <v>786</v>
      </c>
      <c r="C157" s="132" t="s">
        <v>500</v>
      </c>
      <c r="D157" s="133">
        <v>3.8</v>
      </c>
      <c r="E157" s="133">
        <v>3</v>
      </c>
      <c r="F157" s="133">
        <v>2.2999999999999998</v>
      </c>
      <c r="G157" s="133">
        <v>3.2</v>
      </c>
    </row>
    <row r="158" spans="1:7" x14ac:dyDescent="0.2">
      <c r="A158" s="132" t="s">
        <v>787</v>
      </c>
      <c r="B158" s="132" t="s">
        <v>788</v>
      </c>
      <c r="C158" s="132" t="s">
        <v>500</v>
      </c>
      <c r="D158" s="133">
        <v>4.5</v>
      </c>
      <c r="E158" s="133">
        <v>3.9</v>
      </c>
      <c r="F158" s="133">
        <v>2.2999999999999998</v>
      </c>
      <c r="G158" s="133">
        <v>3.9</v>
      </c>
    </row>
    <row r="159" spans="1:7" x14ac:dyDescent="0.2">
      <c r="A159" s="132" t="s">
        <v>789</v>
      </c>
      <c r="B159" s="132" t="s">
        <v>790</v>
      </c>
      <c r="C159" s="132" t="s">
        <v>500</v>
      </c>
      <c r="D159" s="133">
        <v>4.3</v>
      </c>
      <c r="E159" s="133">
        <v>3.3</v>
      </c>
      <c r="F159" s="133">
        <v>2.9</v>
      </c>
      <c r="G159" s="133">
        <v>3.5</v>
      </c>
    </row>
    <row r="160" spans="1:7" x14ac:dyDescent="0.2">
      <c r="A160" s="132" t="s">
        <v>791</v>
      </c>
      <c r="B160" s="132" t="s">
        <v>792</v>
      </c>
      <c r="C160" s="132" t="s">
        <v>500</v>
      </c>
      <c r="D160" s="133">
        <v>4.7</v>
      </c>
      <c r="E160" s="133">
        <v>4.0999999999999996</v>
      </c>
      <c r="F160" s="133">
        <v>2.2999999999999998</v>
      </c>
      <c r="G160" s="133">
        <v>4.0999999999999996</v>
      </c>
    </row>
    <row r="161" spans="1:7" x14ac:dyDescent="0.2">
      <c r="A161" s="132" t="s">
        <v>793</v>
      </c>
      <c r="B161" s="132" t="s">
        <v>794</v>
      </c>
      <c r="C161" s="132" t="s">
        <v>500</v>
      </c>
      <c r="D161" s="133">
        <v>5.0999999999999996</v>
      </c>
      <c r="E161" s="133">
        <v>4.2</v>
      </c>
      <c r="F161" s="133">
        <v>2.2999999999999998</v>
      </c>
      <c r="G161" s="133">
        <v>4.4000000000000004</v>
      </c>
    </row>
    <row r="162" spans="1:7" x14ac:dyDescent="0.2">
      <c r="A162" s="132" t="s">
        <v>795</v>
      </c>
      <c r="B162" s="132" t="s">
        <v>796</v>
      </c>
      <c r="C162" s="132" t="s">
        <v>500</v>
      </c>
      <c r="D162" s="133">
        <v>3.9</v>
      </c>
      <c r="E162" s="133">
        <v>3.2</v>
      </c>
      <c r="F162" s="133">
        <v>2.4</v>
      </c>
      <c r="G162" s="133">
        <v>3</v>
      </c>
    </row>
    <row r="163" spans="1:7" x14ac:dyDescent="0.2">
      <c r="A163" s="132" t="s">
        <v>797</v>
      </c>
      <c r="B163" s="132" t="s">
        <v>798</v>
      </c>
      <c r="C163" s="132" t="s">
        <v>500</v>
      </c>
      <c r="D163" s="133">
        <v>4.9000000000000004</v>
      </c>
      <c r="E163" s="133">
        <v>4.0999999999999996</v>
      </c>
      <c r="F163" s="133">
        <v>2.4</v>
      </c>
      <c r="G163" s="133">
        <v>4.0999999999999996</v>
      </c>
    </row>
    <row r="164" spans="1:7" x14ac:dyDescent="0.2">
      <c r="A164" s="132" t="s">
        <v>799</v>
      </c>
      <c r="B164" s="132" t="s">
        <v>800</v>
      </c>
      <c r="C164" s="132" t="s">
        <v>500</v>
      </c>
      <c r="D164" s="133">
        <v>3.8</v>
      </c>
      <c r="E164" s="133">
        <v>3.1</v>
      </c>
      <c r="F164" s="133">
        <v>2.4</v>
      </c>
      <c r="G164" s="133">
        <v>3.3</v>
      </c>
    </row>
    <row r="165" spans="1:7" x14ac:dyDescent="0.2">
      <c r="A165" s="132" t="s">
        <v>801</v>
      </c>
      <c r="B165" s="132" t="s">
        <v>802</v>
      </c>
      <c r="C165" s="132" t="s">
        <v>500</v>
      </c>
      <c r="D165" s="133">
        <v>4</v>
      </c>
      <c r="E165" s="133">
        <v>3.2</v>
      </c>
      <c r="F165" s="133">
        <v>2.2999999999999998</v>
      </c>
      <c r="G165" s="133">
        <v>3.4</v>
      </c>
    </row>
    <row r="166" spans="1:7" x14ac:dyDescent="0.2">
      <c r="A166" s="132" t="s">
        <v>803</v>
      </c>
      <c r="B166" s="132" t="s">
        <v>804</v>
      </c>
      <c r="C166" s="132" t="s">
        <v>500</v>
      </c>
      <c r="D166" s="133">
        <v>4</v>
      </c>
      <c r="E166" s="133">
        <v>3.4</v>
      </c>
      <c r="F166" s="133">
        <v>2.2000000000000002</v>
      </c>
      <c r="G166" s="133">
        <v>3.2</v>
      </c>
    </row>
    <row r="167" spans="1:7" x14ac:dyDescent="0.2">
      <c r="A167" s="132" t="s">
        <v>805</v>
      </c>
      <c r="B167" s="132" t="s">
        <v>806</v>
      </c>
      <c r="C167" s="132" t="s">
        <v>500</v>
      </c>
      <c r="D167" s="133">
        <v>4.0999999999999996</v>
      </c>
      <c r="E167" s="133">
        <v>3.6</v>
      </c>
      <c r="F167" s="133">
        <v>2.4</v>
      </c>
      <c r="G167" s="133">
        <v>3.7</v>
      </c>
    </row>
    <row r="168" spans="1:7" x14ac:dyDescent="0.2">
      <c r="A168" s="132" t="s">
        <v>807</v>
      </c>
      <c r="B168" s="132" t="s">
        <v>808</v>
      </c>
      <c r="C168" s="132" t="s">
        <v>500</v>
      </c>
      <c r="D168" s="133">
        <v>3.7</v>
      </c>
      <c r="E168" s="133">
        <v>3.3</v>
      </c>
      <c r="F168" s="133">
        <v>2.2000000000000002</v>
      </c>
      <c r="G168" s="133">
        <v>3.2</v>
      </c>
    </row>
    <row r="169" spans="1:7" x14ac:dyDescent="0.2">
      <c r="A169" s="132" t="s">
        <v>809</v>
      </c>
      <c r="B169" s="132" t="s">
        <v>810</v>
      </c>
      <c r="C169" s="132" t="s">
        <v>500</v>
      </c>
      <c r="D169" s="133">
        <v>3.6</v>
      </c>
      <c r="E169" s="133">
        <v>3</v>
      </c>
      <c r="F169" s="133">
        <v>2.2999999999999998</v>
      </c>
      <c r="G169" s="133">
        <v>2.8</v>
      </c>
    </row>
    <row r="170" spans="1:7" x14ac:dyDescent="0.2">
      <c r="A170" s="132" t="s">
        <v>811</v>
      </c>
      <c r="B170" s="132" t="s">
        <v>812</v>
      </c>
      <c r="C170" s="132" t="s">
        <v>500</v>
      </c>
      <c r="D170" s="133">
        <v>4</v>
      </c>
      <c r="E170" s="133">
        <v>3.9</v>
      </c>
      <c r="F170" s="133">
        <v>2.5</v>
      </c>
      <c r="G170" s="133">
        <v>3.4</v>
      </c>
    </row>
    <row r="171" spans="1:7" x14ac:dyDescent="0.2">
      <c r="A171" s="132" t="s">
        <v>813</v>
      </c>
      <c r="B171" s="132" t="s">
        <v>814</v>
      </c>
      <c r="C171" s="132" t="s">
        <v>1133</v>
      </c>
      <c r="D171" s="133">
        <v>4.0999999999999996</v>
      </c>
      <c r="E171" s="133">
        <v>3.5</v>
      </c>
      <c r="F171" s="133">
        <v>2.2999999999999998</v>
      </c>
      <c r="G171" s="133">
        <v>3.6</v>
      </c>
    </row>
    <row r="172" spans="1:7" x14ac:dyDescent="0.2">
      <c r="A172" s="132" t="s">
        <v>815</v>
      </c>
      <c r="B172" s="132" t="s">
        <v>816</v>
      </c>
      <c r="C172" s="132" t="s">
        <v>1133</v>
      </c>
      <c r="D172" s="133">
        <v>4.0999999999999996</v>
      </c>
      <c r="E172" s="133">
        <v>3.2</v>
      </c>
      <c r="F172" s="133">
        <v>2.5</v>
      </c>
      <c r="G172" s="133">
        <v>3.5</v>
      </c>
    </row>
    <row r="173" spans="1:7" x14ac:dyDescent="0.2">
      <c r="A173" s="132" t="s">
        <v>817</v>
      </c>
      <c r="B173" s="132" t="s">
        <v>818</v>
      </c>
      <c r="C173" s="132" t="s">
        <v>500</v>
      </c>
      <c r="D173" s="133">
        <v>3.9</v>
      </c>
      <c r="E173" s="133">
        <v>3.6</v>
      </c>
      <c r="F173" s="133">
        <v>2.7</v>
      </c>
      <c r="G173" s="133">
        <v>3.4</v>
      </c>
    </row>
    <row r="174" spans="1:7" x14ac:dyDescent="0.2">
      <c r="A174" s="132" t="s">
        <v>819</v>
      </c>
      <c r="B174" s="132" t="s">
        <v>820</v>
      </c>
      <c r="C174" s="132" t="s">
        <v>500</v>
      </c>
      <c r="D174" s="133">
        <v>3.5</v>
      </c>
      <c r="E174" s="133">
        <v>3</v>
      </c>
      <c r="F174" s="133">
        <v>2.2999999999999998</v>
      </c>
      <c r="G174" s="133">
        <v>2.8</v>
      </c>
    </row>
    <row r="175" spans="1:7" x14ac:dyDescent="0.2">
      <c r="A175" s="132" t="s">
        <v>821</v>
      </c>
      <c r="B175" s="132" t="s">
        <v>822</v>
      </c>
      <c r="C175" s="132" t="s">
        <v>500</v>
      </c>
      <c r="D175" s="133">
        <v>4.0999999999999996</v>
      </c>
      <c r="E175" s="133">
        <v>3.6</v>
      </c>
      <c r="F175" s="133">
        <v>2.6</v>
      </c>
      <c r="G175" s="133">
        <v>3.6</v>
      </c>
    </row>
    <row r="176" spans="1:7" x14ac:dyDescent="0.2">
      <c r="A176" s="132" t="s">
        <v>823</v>
      </c>
      <c r="B176" s="132" t="s">
        <v>824</v>
      </c>
      <c r="C176" s="132" t="s">
        <v>500</v>
      </c>
      <c r="D176" s="133">
        <v>3.5</v>
      </c>
      <c r="E176" s="133">
        <v>3.1</v>
      </c>
      <c r="F176" s="133">
        <v>2.8</v>
      </c>
      <c r="G176" s="133">
        <v>3.1</v>
      </c>
    </row>
    <row r="177" spans="1:7" x14ac:dyDescent="0.2">
      <c r="A177" s="132" t="s">
        <v>825</v>
      </c>
      <c r="B177" s="132" t="s">
        <v>826</v>
      </c>
      <c r="C177" s="132" t="s">
        <v>500</v>
      </c>
      <c r="D177" s="133">
        <v>3.7</v>
      </c>
      <c r="E177" s="133">
        <v>2.9</v>
      </c>
      <c r="F177" s="133">
        <v>2.4</v>
      </c>
      <c r="G177" s="133">
        <v>3.1</v>
      </c>
    </row>
    <row r="178" spans="1:7" x14ac:dyDescent="0.2">
      <c r="A178" s="132" t="s">
        <v>827</v>
      </c>
      <c r="B178" s="132" t="s">
        <v>828</v>
      </c>
      <c r="C178" s="132" t="s">
        <v>1133</v>
      </c>
      <c r="D178" s="133">
        <v>4.0999999999999996</v>
      </c>
      <c r="E178" s="133">
        <v>3</v>
      </c>
      <c r="F178" s="133">
        <v>2.2999999999999998</v>
      </c>
      <c r="G178" s="133">
        <v>3.4</v>
      </c>
    </row>
    <row r="179" spans="1:7" x14ac:dyDescent="0.2">
      <c r="A179" s="132" t="s">
        <v>829</v>
      </c>
      <c r="B179" s="132" t="s">
        <v>830</v>
      </c>
      <c r="C179" s="132" t="s">
        <v>1133</v>
      </c>
      <c r="D179" s="133">
        <v>4.2</v>
      </c>
      <c r="E179" s="133">
        <v>2.8</v>
      </c>
      <c r="F179" s="133">
        <v>2.1</v>
      </c>
      <c r="G179" s="133">
        <v>3.4</v>
      </c>
    </row>
    <row r="180" spans="1:7" x14ac:dyDescent="0.2">
      <c r="A180" s="132" t="s">
        <v>831</v>
      </c>
      <c r="B180" s="132" t="s">
        <v>832</v>
      </c>
      <c r="C180" s="132" t="s">
        <v>500</v>
      </c>
      <c r="D180" s="133">
        <v>4</v>
      </c>
      <c r="E180" s="133">
        <v>3.1</v>
      </c>
      <c r="F180" s="133">
        <v>2.4</v>
      </c>
      <c r="G180" s="133">
        <v>3.3</v>
      </c>
    </row>
    <row r="181" spans="1:7" x14ac:dyDescent="0.2">
      <c r="A181" s="132" t="s">
        <v>833</v>
      </c>
      <c r="B181" s="132" t="s">
        <v>834</v>
      </c>
      <c r="C181" s="132" t="s">
        <v>500</v>
      </c>
      <c r="D181" s="133">
        <v>4</v>
      </c>
      <c r="E181" s="133">
        <v>2.7</v>
      </c>
      <c r="F181" s="133">
        <v>2.2999999999999998</v>
      </c>
      <c r="G181" s="133">
        <v>2.9</v>
      </c>
    </row>
    <row r="182" spans="1:7" x14ac:dyDescent="0.2">
      <c r="A182" s="132" t="s">
        <v>835</v>
      </c>
      <c r="B182" s="132" t="s">
        <v>836</v>
      </c>
      <c r="C182" s="132" t="s">
        <v>1133</v>
      </c>
      <c r="D182" s="133">
        <v>3.8</v>
      </c>
      <c r="E182" s="133">
        <v>3.1</v>
      </c>
      <c r="F182" s="133">
        <v>2.1</v>
      </c>
      <c r="G182" s="133">
        <v>3</v>
      </c>
    </row>
    <row r="183" spans="1:7" x14ac:dyDescent="0.2">
      <c r="A183" s="132" t="s">
        <v>837</v>
      </c>
      <c r="B183" s="132" t="s">
        <v>838</v>
      </c>
      <c r="C183" s="132" t="s">
        <v>1133</v>
      </c>
      <c r="D183" s="133">
        <v>3.6</v>
      </c>
      <c r="E183" s="133">
        <v>2.6</v>
      </c>
      <c r="F183" s="133">
        <v>2.2999999999999998</v>
      </c>
      <c r="G183" s="133">
        <v>3</v>
      </c>
    </row>
    <row r="184" spans="1:7" x14ac:dyDescent="0.2">
      <c r="A184" s="132" t="s">
        <v>839</v>
      </c>
      <c r="B184" s="132" t="s">
        <v>840</v>
      </c>
      <c r="C184" s="132" t="s">
        <v>500</v>
      </c>
      <c r="D184" s="133">
        <v>4.2</v>
      </c>
      <c r="E184" s="133">
        <v>2.9</v>
      </c>
      <c r="F184" s="133">
        <v>2.5</v>
      </c>
      <c r="G184" s="133">
        <v>3.4</v>
      </c>
    </row>
    <row r="185" spans="1:7" x14ac:dyDescent="0.2">
      <c r="A185" s="132" t="s">
        <v>841</v>
      </c>
      <c r="B185" s="132" t="s">
        <v>842</v>
      </c>
      <c r="C185" s="132" t="s">
        <v>1133</v>
      </c>
      <c r="D185" s="133">
        <v>3.6</v>
      </c>
      <c r="E185" s="133">
        <v>2.2999999999999998</v>
      </c>
      <c r="F185" s="133">
        <v>2.4</v>
      </c>
      <c r="G185" s="133">
        <v>2.8</v>
      </c>
    </row>
    <row r="186" spans="1:7" x14ac:dyDescent="0.2">
      <c r="A186" s="132" t="s">
        <v>843</v>
      </c>
      <c r="B186" s="132" t="s">
        <v>844</v>
      </c>
      <c r="C186" s="132" t="s">
        <v>500</v>
      </c>
      <c r="D186" s="133">
        <v>3.9</v>
      </c>
      <c r="E186" s="133">
        <v>3.3</v>
      </c>
      <c r="F186" s="133">
        <v>2.8</v>
      </c>
      <c r="G186" s="133">
        <v>3.4</v>
      </c>
    </row>
    <row r="187" spans="1:7" x14ac:dyDescent="0.2">
      <c r="A187" s="132" t="s">
        <v>845</v>
      </c>
      <c r="B187" s="132" t="s">
        <v>846</v>
      </c>
      <c r="C187" s="132" t="s">
        <v>500</v>
      </c>
      <c r="D187" s="133">
        <v>3.9</v>
      </c>
      <c r="E187" s="133">
        <v>3.1</v>
      </c>
      <c r="F187" s="133">
        <v>2.4</v>
      </c>
      <c r="G187" s="133">
        <v>2.9</v>
      </c>
    </row>
    <row r="188" spans="1:7" x14ac:dyDescent="0.2">
      <c r="A188" s="132" t="s">
        <v>847</v>
      </c>
      <c r="B188" s="132" t="s">
        <v>848</v>
      </c>
      <c r="C188" s="132" t="s">
        <v>500</v>
      </c>
      <c r="D188" s="133">
        <v>3.9</v>
      </c>
      <c r="E188" s="133">
        <v>3.2</v>
      </c>
      <c r="F188" s="133">
        <v>2.6</v>
      </c>
      <c r="G188" s="133">
        <v>3</v>
      </c>
    </row>
    <row r="189" spans="1:7" x14ac:dyDescent="0.2">
      <c r="A189" s="132" t="s">
        <v>849</v>
      </c>
      <c r="B189" s="132" t="s">
        <v>850</v>
      </c>
      <c r="C189" s="132" t="s">
        <v>500</v>
      </c>
      <c r="D189" s="133">
        <v>3.5</v>
      </c>
      <c r="E189" s="133">
        <v>3.1</v>
      </c>
      <c r="F189" s="133">
        <v>2.4</v>
      </c>
      <c r="G189" s="133">
        <v>3.3</v>
      </c>
    </row>
    <row r="190" spans="1:7" x14ac:dyDescent="0.2">
      <c r="A190" s="132" t="s">
        <v>851</v>
      </c>
      <c r="B190" s="132" t="s">
        <v>852</v>
      </c>
      <c r="C190" s="132" t="s">
        <v>500</v>
      </c>
      <c r="D190" s="133">
        <v>3.5</v>
      </c>
      <c r="E190" s="133">
        <v>2.8</v>
      </c>
      <c r="F190" s="133">
        <v>2.2999999999999998</v>
      </c>
      <c r="G190" s="133">
        <v>2.9</v>
      </c>
    </row>
    <row r="191" spans="1:7" x14ac:dyDescent="0.2">
      <c r="A191" s="132" t="s">
        <v>853</v>
      </c>
      <c r="B191" s="132" t="s">
        <v>854</v>
      </c>
      <c r="C191" s="132" t="s">
        <v>500</v>
      </c>
      <c r="D191" s="133">
        <v>3.3</v>
      </c>
      <c r="E191" s="133">
        <v>2.9</v>
      </c>
      <c r="F191" s="133">
        <v>2.2999999999999998</v>
      </c>
      <c r="G191" s="133">
        <v>2.7</v>
      </c>
    </row>
    <row r="192" spans="1:7" x14ac:dyDescent="0.2">
      <c r="A192" s="132" t="s">
        <v>855</v>
      </c>
      <c r="B192" s="132" t="s">
        <v>856</v>
      </c>
      <c r="C192" s="132" t="s">
        <v>500</v>
      </c>
      <c r="D192" s="133">
        <v>3.6</v>
      </c>
      <c r="E192" s="133">
        <v>2.9</v>
      </c>
      <c r="F192" s="133">
        <v>2.1</v>
      </c>
      <c r="G192" s="133">
        <v>2.8</v>
      </c>
    </row>
    <row r="193" spans="1:7" x14ac:dyDescent="0.2">
      <c r="A193" s="132" t="s">
        <v>857</v>
      </c>
      <c r="B193" s="132" t="s">
        <v>858</v>
      </c>
      <c r="C193" s="132" t="s">
        <v>500</v>
      </c>
      <c r="D193" s="133">
        <v>3.6</v>
      </c>
      <c r="E193" s="133">
        <v>3</v>
      </c>
      <c r="F193" s="133">
        <v>2.2999999999999998</v>
      </c>
      <c r="G193" s="133">
        <v>3.2</v>
      </c>
    </row>
    <row r="194" spans="1:7" x14ac:dyDescent="0.2">
      <c r="A194" s="132" t="s">
        <v>859</v>
      </c>
      <c r="B194" s="132" t="s">
        <v>860</v>
      </c>
      <c r="C194" s="132" t="s">
        <v>500</v>
      </c>
      <c r="D194" s="133">
        <v>4.5</v>
      </c>
      <c r="E194" s="133">
        <v>3.3</v>
      </c>
      <c r="F194" s="133">
        <v>2.4</v>
      </c>
      <c r="G194" s="133">
        <v>3.9</v>
      </c>
    </row>
    <row r="195" spans="1:7" x14ac:dyDescent="0.2">
      <c r="A195" s="132" t="s">
        <v>861</v>
      </c>
      <c r="B195" s="132" t="s">
        <v>862</v>
      </c>
      <c r="C195" s="132" t="s">
        <v>500</v>
      </c>
      <c r="D195" s="133">
        <v>3.7</v>
      </c>
      <c r="E195" s="133">
        <v>3</v>
      </c>
      <c r="F195" s="133">
        <v>2.2999999999999998</v>
      </c>
      <c r="G195" s="133">
        <v>3.1</v>
      </c>
    </row>
    <row r="196" spans="1:7" x14ac:dyDescent="0.2">
      <c r="A196" s="132" t="s">
        <v>863</v>
      </c>
      <c r="B196" s="132" t="s">
        <v>864</v>
      </c>
      <c r="C196" s="132" t="s">
        <v>500</v>
      </c>
      <c r="D196" s="133">
        <v>3.7</v>
      </c>
      <c r="E196" s="133">
        <v>2.9</v>
      </c>
      <c r="F196" s="133">
        <v>2.4</v>
      </c>
      <c r="G196" s="133">
        <v>3</v>
      </c>
    </row>
    <row r="197" spans="1:7" x14ac:dyDescent="0.2">
      <c r="A197" s="132" t="s">
        <v>865</v>
      </c>
      <c r="B197" s="132" t="s">
        <v>866</v>
      </c>
      <c r="C197" s="132" t="s">
        <v>500</v>
      </c>
      <c r="D197" s="133">
        <v>4.2</v>
      </c>
      <c r="E197" s="133">
        <v>2.9</v>
      </c>
      <c r="F197" s="133">
        <v>2.5</v>
      </c>
      <c r="G197" s="133">
        <v>3.2</v>
      </c>
    </row>
    <row r="198" spans="1:7" x14ac:dyDescent="0.2">
      <c r="A198" s="132" t="s">
        <v>867</v>
      </c>
      <c r="B198" s="132" t="s">
        <v>868</v>
      </c>
      <c r="C198" s="132" t="s">
        <v>500</v>
      </c>
      <c r="D198" s="133">
        <v>3.6</v>
      </c>
      <c r="E198" s="133">
        <v>2.7</v>
      </c>
      <c r="F198" s="133">
        <v>2.5</v>
      </c>
      <c r="G198" s="133">
        <v>2.9</v>
      </c>
    </row>
    <row r="199" spans="1:7" x14ac:dyDescent="0.2">
      <c r="A199" s="132" t="s">
        <v>869</v>
      </c>
      <c r="B199" s="132" t="s">
        <v>870</v>
      </c>
      <c r="C199" s="132" t="s">
        <v>500</v>
      </c>
      <c r="D199" s="133">
        <v>3.5</v>
      </c>
      <c r="E199" s="133">
        <v>2.7</v>
      </c>
      <c r="F199" s="133">
        <v>2.7</v>
      </c>
      <c r="G199" s="133">
        <v>3</v>
      </c>
    </row>
    <row r="200" spans="1:7" x14ac:dyDescent="0.2">
      <c r="A200" s="132" t="s">
        <v>871</v>
      </c>
      <c r="B200" s="132" t="s">
        <v>872</v>
      </c>
      <c r="C200" s="132" t="s">
        <v>1133</v>
      </c>
      <c r="D200" s="133">
        <v>4</v>
      </c>
      <c r="E200" s="133">
        <v>3.1</v>
      </c>
      <c r="F200" s="133">
        <v>2.5</v>
      </c>
      <c r="G200" s="133">
        <v>3.3</v>
      </c>
    </row>
    <row r="201" spans="1:7" x14ac:dyDescent="0.2">
      <c r="A201" s="132" t="s">
        <v>873</v>
      </c>
      <c r="B201" s="132" t="s">
        <v>874</v>
      </c>
      <c r="C201" s="132" t="s">
        <v>1133</v>
      </c>
      <c r="D201" s="133">
        <v>4.2</v>
      </c>
      <c r="E201" s="133">
        <v>3.5</v>
      </c>
      <c r="F201" s="133">
        <v>2.5</v>
      </c>
      <c r="G201" s="133">
        <v>3.6</v>
      </c>
    </row>
    <row r="202" spans="1:7" x14ac:dyDescent="0.2">
      <c r="A202" s="132" t="s">
        <v>875</v>
      </c>
      <c r="B202" s="132" t="s">
        <v>876</v>
      </c>
      <c r="C202" s="132" t="s">
        <v>1133</v>
      </c>
      <c r="D202" s="133">
        <v>3.4</v>
      </c>
      <c r="E202" s="133">
        <v>2.7</v>
      </c>
      <c r="F202" s="133">
        <v>2.6</v>
      </c>
      <c r="G202" s="133">
        <v>2.6</v>
      </c>
    </row>
    <row r="203" spans="1:7" x14ac:dyDescent="0.2">
      <c r="A203" s="132" t="s">
        <v>877</v>
      </c>
      <c r="B203" s="132" t="s">
        <v>878</v>
      </c>
      <c r="C203" s="132" t="s">
        <v>1133</v>
      </c>
      <c r="D203" s="133">
        <v>4</v>
      </c>
      <c r="E203" s="133">
        <v>3.5</v>
      </c>
      <c r="F203" s="133">
        <v>2.6</v>
      </c>
      <c r="G203" s="133">
        <v>3.5</v>
      </c>
    </row>
    <row r="204" spans="1:7" x14ac:dyDescent="0.2">
      <c r="A204" s="132" t="s">
        <v>879</v>
      </c>
      <c r="B204" s="132" t="s">
        <v>880</v>
      </c>
      <c r="C204" s="132" t="s">
        <v>1133</v>
      </c>
      <c r="D204" s="133">
        <v>3.9</v>
      </c>
      <c r="E204" s="133">
        <v>3.4</v>
      </c>
      <c r="F204" s="133">
        <v>2.4</v>
      </c>
      <c r="G204" s="133">
        <v>3.2</v>
      </c>
    </row>
    <row r="205" spans="1:7" x14ac:dyDescent="0.2">
      <c r="A205" s="132" t="s">
        <v>881</v>
      </c>
      <c r="B205" s="132" t="s">
        <v>882</v>
      </c>
      <c r="C205" s="132" t="s">
        <v>1133</v>
      </c>
      <c r="D205" s="133">
        <v>3.3</v>
      </c>
      <c r="E205" s="133">
        <v>2.5</v>
      </c>
      <c r="F205" s="133">
        <v>2.2000000000000002</v>
      </c>
      <c r="G205" s="133">
        <v>2.2999999999999998</v>
      </c>
    </row>
    <row r="206" spans="1:7" x14ac:dyDescent="0.2">
      <c r="A206" s="132" t="s">
        <v>883</v>
      </c>
      <c r="B206" s="132" t="s">
        <v>884</v>
      </c>
      <c r="C206" s="132" t="s">
        <v>1133</v>
      </c>
      <c r="D206" s="133">
        <v>4.0999999999999996</v>
      </c>
      <c r="E206" s="133">
        <v>3.3</v>
      </c>
      <c r="F206" s="133">
        <v>2.2999999999999998</v>
      </c>
      <c r="G206" s="133">
        <v>3.5</v>
      </c>
    </row>
    <row r="207" spans="1:7" x14ac:dyDescent="0.2">
      <c r="A207" s="132" t="s">
        <v>885</v>
      </c>
      <c r="B207" s="132" t="s">
        <v>886</v>
      </c>
      <c r="C207" s="132" t="s">
        <v>1133</v>
      </c>
      <c r="D207" s="133">
        <v>3.7</v>
      </c>
      <c r="E207" s="133">
        <v>3.1</v>
      </c>
      <c r="F207" s="133">
        <v>2.4</v>
      </c>
      <c r="G207" s="133">
        <v>3.1</v>
      </c>
    </row>
    <row r="208" spans="1:7" x14ac:dyDescent="0.2">
      <c r="A208" s="132" t="s">
        <v>887</v>
      </c>
      <c r="B208" s="132" t="s">
        <v>888</v>
      </c>
      <c r="C208" s="132" t="s">
        <v>1133</v>
      </c>
      <c r="D208" s="133">
        <v>4.3</v>
      </c>
      <c r="E208" s="133">
        <v>3.2</v>
      </c>
      <c r="F208" s="133">
        <v>2.6</v>
      </c>
      <c r="G208" s="133">
        <v>3.5</v>
      </c>
    </row>
    <row r="209" spans="1:7" x14ac:dyDescent="0.2">
      <c r="A209" s="132" t="s">
        <v>889</v>
      </c>
      <c r="B209" s="132" t="s">
        <v>890</v>
      </c>
      <c r="C209" s="132" t="s">
        <v>1133</v>
      </c>
      <c r="D209" s="133">
        <v>3.7</v>
      </c>
      <c r="E209" s="133">
        <v>3.1</v>
      </c>
      <c r="F209" s="133">
        <v>2.5</v>
      </c>
      <c r="G209" s="133">
        <v>3.2</v>
      </c>
    </row>
    <row r="210" spans="1:7" x14ac:dyDescent="0.2">
      <c r="A210" s="132" t="s">
        <v>891</v>
      </c>
      <c r="B210" s="132" t="s">
        <v>892</v>
      </c>
      <c r="C210" s="132" t="s">
        <v>1133</v>
      </c>
      <c r="D210" s="133">
        <v>3.3</v>
      </c>
      <c r="E210" s="133">
        <v>2.9</v>
      </c>
      <c r="F210" s="133">
        <v>2.4</v>
      </c>
      <c r="G210" s="133">
        <v>2.6</v>
      </c>
    </row>
    <row r="211" spans="1:7" x14ac:dyDescent="0.2">
      <c r="A211" s="132" t="s">
        <v>893</v>
      </c>
      <c r="B211" s="132" t="s">
        <v>894</v>
      </c>
      <c r="C211" s="132" t="s">
        <v>1133</v>
      </c>
      <c r="D211" s="133">
        <v>3.6</v>
      </c>
      <c r="E211" s="133">
        <v>3.1</v>
      </c>
      <c r="F211" s="133">
        <v>2.5</v>
      </c>
      <c r="G211" s="133">
        <v>2.9</v>
      </c>
    </row>
    <row r="212" spans="1:7" x14ac:dyDescent="0.2">
      <c r="A212" s="132" t="s">
        <v>895</v>
      </c>
      <c r="B212" s="132" t="s">
        <v>896</v>
      </c>
      <c r="C212" s="132" t="s">
        <v>1133</v>
      </c>
      <c r="D212" s="133">
        <v>3.8</v>
      </c>
      <c r="E212" s="133">
        <v>3.2</v>
      </c>
      <c r="F212" s="133">
        <v>2.5</v>
      </c>
      <c r="G212" s="133">
        <v>3.2</v>
      </c>
    </row>
    <row r="213" spans="1:7" x14ac:dyDescent="0.2">
      <c r="A213" s="132" t="s">
        <v>897</v>
      </c>
      <c r="B213" s="132" t="s">
        <v>898</v>
      </c>
      <c r="C213" s="132" t="s">
        <v>1133</v>
      </c>
      <c r="D213" s="133">
        <v>4.3</v>
      </c>
      <c r="E213" s="133">
        <v>3.3</v>
      </c>
      <c r="F213" s="133">
        <v>2.4</v>
      </c>
      <c r="G213" s="133">
        <v>3.6</v>
      </c>
    </row>
    <row r="214" spans="1:7" x14ac:dyDescent="0.2">
      <c r="A214" s="132" t="s">
        <v>899</v>
      </c>
      <c r="B214" s="132" t="s">
        <v>900</v>
      </c>
      <c r="C214" s="132" t="s">
        <v>1133</v>
      </c>
      <c r="D214" s="133">
        <v>4.2</v>
      </c>
      <c r="E214" s="133">
        <v>3.4</v>
      </c>
      <c r="F214" s="133">
        <v>2.6</v>
      </c>
      <c r="G214" s="133">
        <v>3.4</v>
      </c>
    </row>
    <row r="215" spans="1:7" x14ac:dyDescent="0.2">
      <c r="A215" s="132" t="s">
        <v>901</v>
      </c>
      <c r="B215" s="132" t="s">
        <v>902</v>
      </c>
      <c r="C215" s="132" t="s">
        <v>1133</v>
      </c>
      <c r="D215" s="133">
        <v>3.8</v>
      </c>
      <c r="E215" s="133">
        <v>3.3</v>
      </c>
      <c r="F215" s="133">
        <v>2.7</v>
      </c>
      <c r="G215" s="133">
        <v>3.2</v>
      </c>
    </row>
    <row r="216" spans="1:7" x14ac:dyDescent="0.2">
      <c r="A216" s="132" t="s">
        <v>903</v>
      </c>
      <c r="B216" s="132" t="s">
        <v>904</v>
      </c>
      <c r="C216" s="132" t="s">
        <v>1133</v>
      </c>
      <c r="D216" s="133">
        <v>4</v>
      </c>
      <c r="E216" s="133">
        <v>3.6</v>
      </c>
      <c r="F216" s="133">
        <v>2.7</v>
      </c>
      <c r="G216" s="133">
        <v>3.4</v>
      </c>
    </row>
    <row r="217" spans="1:7" x14ac:dyDescent="0.2">
      <c r="A217" s="132" t="s">
        <v>905</v>
      </c>
      <c r="B217" s="132" t="s">
        <v>906</v>
      </c>
      <c r="C217" s="132" t="s">
        <v>1133</v>
      </c>
      <c r="D217" s="133">
        <v>3.9</v>
      </c>
      <c r="E217" s="133">
        <v>3.5</v>
      </c>
      <c r="F217" s="133">
        <v>2.5</v>
      </c>
      <c r="G217" s="133">
        <v>3.3</v>
      </c>
    </row>
    <row r="218" spans="1:7" x14ac:dyDescent="0.2">
      <c r="A218" s="132" t="s">
        <v>907</v>
      </c>
      <c r="B218" s="132" t="s">
        <v>908</v>
      </c>
      <c r="C218" s="132" t="s">
        <v>1133</v>
      </c>
      <c r="D218" s="133">
        <v>4</v>
      </c>
      <c r="E218" s="133">
        <v>3.3</v>
      </c>
      <c r="F218" s="133">
        <v>2.4</v>
      </c>
      <c r="G218" s="133">
        <v>3.2</v>
      </c>
    </row>
    <row r="219" spans="1:7" x14ac:dyDescent="0.2">
      <c r="A219" s="132" t="s">
        <v>909</v>
      </c>
      <c r="B219" s="132" t="s">
        <v>910</v>
      </c>
      <c r="C219" s="132" t="s">
        <v>1133</v>
      </c>
      <c r="D219" s="133">
        <v>3.8</v>
      </c>
      <c r="E219" s="133">
        <v>3.3</v>
      </c>
      <c r="F219" s="133">
        <v>2.7</v>
      </c>
      <c r="G219" s="133">
        <v>3.1</v>
      </c>
    </row>
    <row r="220" spans="1:7" x14ac:dyDescent="0.2">
      <c r="A220" s="132" t="s">
        <v>911</v>
      </c>
      <c r="B220" s="132" t="s">
        <v>912</v>
      </c>
      <c r="C220" s="132" t="s">
        <v>1133</v>
      </c>
      <c r="D220" s="133">
        <v>3.5</v>
      </c>
      <c r="E220" s="133">
        <v>3</v>
      </c>
      <c r="F220" s="133">
        <v>2.6</v>
      </c>
      <c r="G220" s="133">
        <v>3</v>
      </c>
    </row>
    <row r="221" spans="1:7" x14ac:dyDescent="0.2">
      <c r="A221" s="132" t="s">
        <v>913</v>
      </c>
      <c r="B221" s="132" t="s">
        <v>914</v>
      </c>
      <c r="C221" s="132" t="s">
        <v>1133</v>
      </c>
      <c r="D221" s="133">
        <v>3.7</v>
      </c>
      <c r="E221" s="133">
        <v>3.3</v>
      </c>
      <c r="F221" s="133">
        <v>2.7</v>
      </c>
      <c r="G221" s="133">
        <v>3.1</v>
      </c>
    </row>
    <row r="222" spans="1:7" x14ac:dyDescent="0.2">
      <c r="A222" s="132" t="s">
        <v>915</v>
      </c>
      <c r="B222" s="132" t="s">
        <v>916</v>
      </c>
      <c r="C222" s="132" t="s">
        <v>1133</v>
      </c>
      <c r="D222" s="133">
        <v>4</v>
      </c>
      <c r="E222" s="133">
        <v>3.5</v>
      </c>
      <c r="F222" s="133">
        <v>2.7</v>
      </c>
      <c r="G222" s="133">
        <v>3.1</v>
      </c>
    </row>
    <row r="223" spans="1:7" x14ac:dyDescent="0.2">
      <c r="A223" s="132" t="s">
        <v>917</v>
      </c>
      <c r="B223" s="132" t="s">
        <v>918</v>
      </c>
      <c r="C223" s="132" t="s">
        <v>1133</v>
      </c>
      <c r="D223" s="133">
        <v>4.3</v>
      </c>
      <c r="E223" s="133">
        <v>3.5</v>
      </c>
      <c r="F223" s="133">
        <v>2.8</v>
      </c>
      <c r="G223" s="133">
        <v>3.5</v>
      </c>
    </row>
    <row r="224" spans="1:7" x14ac:dyDescent="0.2">
      <c r="A224" s="132" t="s">
        <v>919</v>
      </c>
      <c r="B224" s="132" t="s">
        <v>920</v>
      </c>
      <c r="C224" s="132" t="s">
        <v>500</v>
      </c>
      <c r="D224" s="133">
        <v>3.8</v>
      </c>
      <c r="E224" s="133">
        <v>3.3</v>
      </c>
      <c r="F224" s="133">
        <v>2.4</v>
      </c>
      <c r="G224" s="133">
        <v>3.2</v>
      </c>
    </row>
    <row r="225" spans="1:7" x14ac:dyDescent="0.2">
      <c r="A225" s="132" t="s">
        <v>921</v>
      </c>
      <c r="B225" s="132" t="s">
        <v>922</v>
      </c>
      <c r="C225" s="132" t="s">
        <v>1133</v>
      </c>
      <c r="D225" s="133">
        <v>3.9</v>
      </c>
      <c r="E225" s="133">
        <v>3.4</v>
      </c>
      <c r="F225" s="133">
        <v>2.8</v>
      </c>
      <c r="G225" s="133">
        <v>3.5</v>
      </c>
    </row>
    <row r="226" spans="1:7" x14ac:dyDescent="0.2">
      <c r="A226" s="132" t="s">
        <v>923</v>
      </c>
      <c r="B226" s="132" t="s">
        <v>924</v>
      </c>
      <c r="C226" s="132" t="s">
        <v>1133</v>
      </c>
      <c r="D226" s="133">
        <v>3.8</v>
      </c>
      <c r="E226" s="133">
        <v>3.4</v>
      </c>
      <c r="F226" s="133">
        <v>2.5</v>
      </c>
      <c r="G226" s="133">
        <v>3.3</v>
      </c>
    </row>
    <row r="227" spans="1:7" x14ac:dyDescent="0.2">
      <c r="A227" s="132" t="s">
        <v>925</v>
      </c>
      <c r="B227" s="132" t="s">
        <v>926</v>
      </c>
      <c r="C227" s="132" t="s">
        <v>1133</v>
      </c>
      <c r="D227" s="133">
        <v>4.2</v>
      </c>
      <c r="E227" s="133">
        <v>3.2</v>
      </c>
      <c r="F227" s="133">
        <v>2.4</v>
      </c>
      <c r="G227" s="133">
        <v>3.5</v>
      </c>
    </row>
    <row r="228" spans="1:7" x14ac:dyDescent="0.2">
      <c r="A228" s="132" t="s">
        <v>927</v>
      </c>
      <c r="B228" s="132" t="s">
        <v>928</v>
      </c>
      <c r="C228" s="132" t="s">
        <v>1133</v>
      </c>
      <c r="D228" s="133">
        <v>4</v>
      </c>
      <c r="E228" s="133">
        <v>3.3</v>
      </c>
      <c r="F228" s="133">
        <v>2.7</v>
      </c>
      <c r="G228" s="133">
        <v>3.4</v>
      </c>
    </row>
    <row r="229" spans="1:7" x14ac:dyDescent="0.2">
      <c r="A229" s="132" t="s">
        <v>929</v>
      </c>
      <c r="B229" s="132" t="s">
        <v>930</v>
      </c>
      <c r="C229" s="132" t="s">
        <v>1133</v>
      </c>
      <c r="D229" s="133">
        <v>4.0999999999999996</v>
      </c>
      <c r="E229" s="133">
        <v>3.6</v>
      </c>
      <c r="F229" s="133">
        <v>2.6</v>
      </c>
      <c r="G229" s="133">
        <v>3.4</v>
      </c>
    </row>
    <row r="230" spans="1:7" x14ac:dyDescent="0.2">
      <c r="A230" s="132" t="s">
        <v>931</v>
      </c>
      <c r="B230" s="132" t="s">
        <v>932</v>
      </c>
      <c r="C230" s="132" t="s">
        <v>1133</v>
      </c>
      <c r="D230" s="133">
        <v>4.9000000000000004</v>
      </c>
      <c r="E230" s="133">
        <v>4</v>
      </c>
      <c r="F230" s="133">
        <v>2.6</v>
      </c>
      <c r="G230" s="133">
        <v>4.0999999999999996</v>
      </c>
    </row>
    <row r="231" spans="1:7" x14ac:dyDescent="0.2">
      <c r="A231" s="132" t="s">
        <v>933</v>
      </c>
      <c r="B231" s="132" t="s">
        <v>934</v>
      </c>
      <c r="C231" s="132" t="s">
        <v>1133</v>
      </c>
      <c r="D231" s="133">
        <v>4.9000000000000004</v>
      </c>
      <c r="E231" s="133">
        <v>4</v>
      </c>
      <c r="F231" s="133">
        <v>2.5</v>
      </c>
      <c r="G231" s="133">
        <v>4</v>
      </c>
    </row>
    <row r="232" spans="1:7" x14ac:dyDescent="0.2">
      <c r="A232" s="132" t="s">
        <v>935</v>
      </c>
      <c r="B232" s="132" t="s">
        <v>936</v>
      </c>
      <c r="C232" s="132" t="s">
        <v>1133</v>
      </c>
      <c r="D232" s="133">
        <v>4.2</v>
      </c>
      <c r="E232" s="133">
        <v>3.3</v>
      </c>
      <c r="F232" s="133">
        <v>2.4</v>
      </c>
      <c r="G232" s="133">
        <v>3.5</v>
      </c>
    </row>
    <row r="233" spans="1:7" x14ac:dyDescent="0.2">
      <c r="A233" s="132" t="s">
        <v>937</v>
      </c>
      <c r="B233" s="132" t="s">
        <v>938</v>
      </c>
      <c r="C233" s="132" t="s">
        <v>1133</v>
      </c>
      <c r="D233" s="133">
        <v>4</v>
      </c>
      <c r="E233" s="133">
        <v>3.4</v>
      </c>
      <c r="F233" s="133">
        <v>2.8</v>
      </c>
      <c r="G233" s="133">
        <v>3.4</v>
      </c>
    </row>
    <row r="234" spans="1:7" x14ac:dyDescent="0.2">
      <c r="A234" s="132" t="s">
        <v>939</v>
      </c>
      <c r="B234" s="132" t="s">
        <v>940</v>
      </c>
      <c r="C234" s="132" t="s">
        <v>500</v>
      </c>
      <c r="D234" s="133">
        <v>3.8</v>
      </c>
      <c r="E234" s="133">
        <v>3.2</v>
      </c>
      <c r="F234" s="133">
        <v>2.7</v>
      </c>
      <c r="G234" s="133">
        <v>3</v>
      </c>
    </row>
    <row r="235" spans="1:7" x14ac:dyDescent="0.2">
      <c r="A235" s="132" t="s">
        <v>941</v>
      </c>
      <c r="B235" s="132" t="s">
        <v>942</v>
      </c>
      <c r="C235" s="132" t="s">
        <v>1133</v>
      </c>
      <c r="D235" s="133">
        <v>3.7</v>
      </c>
      <c r="E235" s="133">
        <v>3.1</v>
      </c>
      <c r="F235" s="133">
        <v>2.6</v>
      </c>
      <c r="G235" s="133">
        <v>3.1</v>
      </c>
    </row>
    <row r="236" spans="1:7" x14ac:dyDescent="0.2">
      <c r="A236" s="132" t="s">
        <v>943</v>
      </c>
      <c r="B236" s="132" t="s">
        <v>944</v>
      </c>
      <c r="C236" s="132" t="s">
        <v>1133</v>
      </c>
      <c r="D236" s="133">
        <v>1.9</v>
      </c>
      <c r="E236" s="133">
        <v>2.2000000000000002</v>
      </c>
      <c r="F236" s="133">
        <v>2</v>
      </c>
      <c r="G236" s="133">
        <v>1.8</v>
      </c>
    </row>
    <row r="237" spans="1:7" x14ac:dyDescent="0.2">
      <c r="A237" s="132" t="s">
        <v>945</v>
      </c>
      <c r="B237" s="132" t="s">
        <v>946</v>
      </c>
      <c r="C237" s="132" t="s">
        <v>1133</v>
      </c>
      <c r="D237" s="133">
        <v>3.1</v>
      </c>
      <c r="E237" s="133">
        <v>2.7</v>
      </c>
      <c r="F237" s="133">
        <v>2.5</v>
      </c>
      <c r="G237" s="133">
        <v>2.4</v>
      </c>
    </row>
    <row r="238" spans="1:7" x14ac:dyDescent="0.2">
      <c r="A238" s="132" t="s">
        <v>947</v>
      </c>
      <c r="B238" s="132" t="s">
        <v>948</v>
      </c>
      <c r="C238" s="132" t="s">
        <v>1133</v>
      </c>
      <c r="D238" s="133">
        <v>3.8</v>
      </c>
      <c r="E238" s="133">
        <v>2.6</v>
      </c>
      <c r="F238" s="133">
        <v>2.5</v>
      </c>
      <c r="G238" s="133">
        <v>2.5</v>
      </c>
    </row>
    <row r="239" spans="1:7" x14ac:dyDescent="0.2">
      <c r="A239" s="132" t="s">
        <v>949</v>
      </c>
      <c r="B239" s="132" t="s">
        <v>950</v>
      </c>
      <c r="C239" s="132" t="s">
        <v>1133</v>
      </c>
      <c r="D239" s="133">
        <v>3.8</v>
      </c>
      <c r="E239" s="133">
        <v>2.9</v>
      </c>
      <c r="F239" s="133">
        <v>2.5</v>
      </c>
      <c r="G239" s="133">
        <v>3.2</v>
      </c>
    </row>
    <row r="240" spans="1:7" x14ac:dyDescent="0.2">
      <c r="A240" s="132" t="s">
        <v>951</v>
      </c>
      <c r="B240" s="132" t="s">
        <v>952</v>
      </c>
      <c r="C240" s="132" t="s">
        <v>1133</v>
      </c>
      <c r="D240" s="133">
        <v>3.5</v>
      </c>
      <c r="E240" s="133">
        <v>2.6</v>
      </c>
      <c r="F240" s="133">
        <v>2.2000000000000002</v>
      </c>
      <c r="G240" s="133">
        <v>2.2000000000000002</v>
      </c>
    </row>
    <row r="241" spans="1:7" x14ac:dyDescent="0.2">
      <c r="A241" s="132" t="s">
        <v>953</v>
      </c>
      <c r="B241" s="132" t="s">
        <v>954</v>
      </c>
      <c r="C241" s="132" t="s">
        <v>1133</v>
      </c>
      <c r="D241" s="133">
        <v>4</v>
      </c>
      <c r="E241" s="133">
        <v>2.7</v>
      </c>
      <c r="F241" s="133">
        <v>2.2000000000000002</v>
      </c>
      <c r="G241" s="133">
        <v>3.3</v>
      </c>
    </row>
    <row r="242" spans="1:7" x14ac:dyDescent="0.2">
      <c r="A242" s="132" t="s">
        <v>955</v>
      </c>
      <c r="B242" s="132" t="s">
        <v>956</v>
      </c>
      <c r="C242" s="132" t="s">
        <v>1133</v>
      </c>
      <c r="D242" s="133">
        <v>2.9</v>
      </c>
      <c r="E242" s="133">
        <v>2.2999999999999998</v>
      </c>
      <c r="F242" s="133">
        <v>2.2000000000000002</v>
      </c>
      <c r="G242" s="133">
        <v>2.2000000000000002</v>
      </c>
    </row>
    <row r="243" spans="1:7" x14ac:dyDescent="0.2">
      <c r="A243" s="132" t="s">
        <v>957</v>
      </c>
      <c r="B243" s="132" t="s">
        <v>958</v>
      </c>
      <c r="C243" s="132" t="s">
        <v>1133</v>
      </c>
      <c r="D243" s="133">
        <v>3.7</v>
      </c>
      <c r="E243" s="133">
        <v>2.7</v>
      </c>
      <c r="F243" s="133">
        <v>2.5</v>
      </c>
      <c r="G243" s="133">
        <v>2.8</v>
      </c>
    </row>
    <row r="244" spans="1:7" x14ac:dyDescent="0.2">
      <c r="A244" s="132" t="s">
        <v>959</v>
      </c>
      <c r="B244" s="132" t="s">
        <v>960</v>
      </c>
      <c r="C244" s="132" t="s">
        <v>1133</v>
      </c>
      <c r="D244" s="133">
        <v>3.5</v>
      </c>
      <c r="E244" s="133">
        <v>2.7</v>
      </c>
      <c r="F244" s="133">
        <v>2.2000000000000002</v>
      </c>
      <c r="G244" s="133">
        <v>2.5</v>
      </c>
    </row>
    <row r="245" spans="1:7" x14ac:dyDescent="0.2">
      <c r="A245" s="132" t="s">
        <v>961</v>
      </c>
      <c r="B245" s="132" t="s">
        <v>962</v>
      </c>
      <c r="C245" s="132" t="s">
        <v>1133</v>
      </c>
      <c r="D245" s="133">
        <v>3.7</v>
      </c>
      <c r="E245" s="133">
        <v>2.8</v>
      </c>
      <c r="F245" s="133">
        <v>2.6</v>
      </c>
      <c r="G245" s="133">
        <v>3</v>
      </c>
    </row>
    <row r="246" spans="1:7" x14ac:dyDescent="0.2">
      <c r="A246" s="132" t="s">
        <v>963</v>
      </c>
      <c r="B246" s="132" t="s">
        <v>964</v>
      </c>
      <c r="C246" s="132" t="s">
        <v>1133</v>
      </c>
      <c r="D246" s="133">
        <v>3</v>
      </c>
      <c r="E246" s="133">
        <v>2.5</v>
      </c>
      <c r="F246" s="133">
        <v>2.2000000000000002</v>
      </c>
      <c r="G246" s="133">
        <v>2.1</v>
      </c>
    </row>
    <row r="247" spans="1:7" x14ac:dyDescent="0.2">
      <c r="A247" s="132" t="s">
        <v>965</v>
      </c>
      <c r="B247" s="132" t="s">
        <v>966</v>
      </c>
      <c r="C247" s="132" t="s">
        <v>1133</v>
      </c>
      <c r="D247" s="133">
        <v>2.4</v>
      </c>
      <c r="E247" s="133">
        <v>2.2000000000000002</v>
      </c>
      <c r="F247" s="133">
        <v>2.2000000000000002</v>
      </c>
      <c r="G247" s="133">
        <v>2</v>
      </c>
    </row>
    <row r="248" spans="1:7" x14ac:dyDescent="0.2">
      <c r="A248" s="132" t="s">
        <v>967</v>
      </c>
      <c r="B248" s="132" t="s">
        <v>968</v>
      </c>
      <c r="C248" s="132" t="s">
        <v>1133</v>
      </c>
      <c r="D248" s="133">
        <v>3.1</v>
      </c>
      <c r="E248" s="133">
        <v>2.4</v>
      </c>
      <c r="F248" s="133">
        <v>2.2000000000000002</v>
      </c>
      <c r="G248" s="133">
        <v>2.2000000000000002</v>
      </c>
    </row>
    <row r="249" spans="1:7" x14ac:dyDescent="0.2">
      <c r="A249" s="132" t="s">
        <v>969</v>
      </c>
      <c r="B249" s="132" t="s">
        <v>970</v>
      </c>
      <c r="C249" s="132" t="s">
        <v>1133</v>
      </c>
      <c r="D249" s="133">
        <v>3.5</v>
      </c>
      <c r="E249" s="133">
        <v>2.5</v>
      </c>
      <c r="F249" s="133">
        <v>2.4</v>
      </c>
      <c r="G249" s="133">
        <v>2.5</v>
      </c>
    </row>
    <row r="250" spans="1:7" x14ac:dyDescent="0.2">
      <c r="A250" s="132" t="s">
        <v>971</v>
      </c>
      <c r="B250" s="132" t="s">
        <v>972</v>
      </c>
      <c r="C250" s="132" t="s">
        <v>1133</v>
      </c>
      <c r="D250" s="133">
        <v>4.0999999999999996</v>
      </c>
      <c r="E250" s="133">
        <v>2.9</v>
      </c>
      <c r="F250" s="133">
        <v>2.4</v>
      </c>
      <c r="G250" s="133">
        <v>3</v>
      </c>
    </row>
    <row r="251" spans="1:7" x14ac:dyDescent="0.2">
      <c r="A251" s="132" t="s">
        <v>973</v>
      </c>
      <c r="B251" s="132" t="s">
        <v>974</v>
      </c>
      <c r="C251" s="132" t="s">
        <v>1133</v>
      </c>
      <c r="D251" s="133">
        <v>4</v>
      </c>
      <c r="E251" s="133">
        <v>2.9</v>
      </c>
      <c r="F251" s="133">
        <v>2.4</v>
      </c>
      <c r="G251" s="133">
        <v>3.3</v>
      </c>
    </row>
    <row r="252" spans="1:7" x14ac:dyDescent="0.2">
      <c r="A252" s="132" t="s">
        <v>975</v>
      </c>
      <c r="B252" s="132" t="s">
        <v>976</v>
      </c>
      <c r="C252" s="132" t="s">
        <v>1133</v>
      </c>
      <c r="D252" s="133">
        <v>3.7</v>
      </c>
      <c r="E252" s="133">
        <v>2.8</v>
      </c>
      <c r="F252" s="133">
        <v>2.4</v>
      </c>
      <c r="G252" s="133">
        <v>2.9</v>
      </c>
    </row>
    <row r="253" spans="1:7" x14ac:dyDescent="0.2">
      <c r="A253" s="132" t="s">
        <v>977</v>
      </c>
      <c r="B253" s="132" t="s">
        <v>978</v>
      </c>
      <c r="C253" s="132" t="s">
        <v>1133</v>
      </c>
      <c r="D253" s="133">
        <v>3.2</v>
      </c>
      <c r="E253" s="133">
        <v>2.6</v>
      </c>
      <c r="F253" s="133">
        <v>2.2999999999999998</v>
      </c>
      <c r="G253" s="133">
        <v>2.4</v>
      </c>
    </row>
    <row r="254" spans="1:7" x14ac:dyDescent="0.2">
      <c r="A254" s="132" t="s">
        <v>979</v>
      </c>
      <c r="B254" s="132" t="s">
        <v>980</v>
      </c>
      <c r="C254" s="132" t="s">
        <v>1133</v>
      </c>
      <c r="D254" s="133">
        <v>2.5</v>
      </c>
      <c r="E254" s="133">
        <v>2.2000000000000002</v>
      </c>
      <c r="F254" s="133">
        <v>2.2999999999999998</v>
      </c>
      <c r="G254" s="133">
        <v>2.1</v>
      </c>
    </row>
    <row r="255" spans="1:7" x14ac:dyDescent="0.2">
      <c r="A255" s="132" t="s">
        <v>981</v>
      </c>
      <c r="B255" s="132" t="s">
        <v>982</v>
      </c>
      <c r="C255" s="132" t="s">
        <v>1133</v>
      </c>
      <c r="D255" s="133">
        <v>3.3</v>
      </c>
      <c r="E255" s="133">
        <v>2.5</v>
      </c>
      <c r="F255" s="133">
        <v>2.2000000000000002</v>
      </c>
      <c r="G255" s="133">
        <v>2.6</v>
      </c>
    </row>
    <row r="256" spans="1:7" x14ac:dyDescent="0.2">
      <c r="A256" s="132" t="s">
        <v>983</v>
      </c>
      <c r="B256" s="132" t="s">
        <v>984</v>
      </c>
      <c r="C256" s="132" t="s">
        <v>1133</v>
      </c>
      <c r="D256" s="133">
        <v>3.7</v>
      </c>
      <c r="E256" s="133">
        <v>2.7</v>
      </c>
      <c r="F256" s="133">
        <v>2.4</v>
      </c>
      <c r="G256" s="133">
        <v>3</v>
      </c>
    </row>
    <row r="257" spans="1:7" x14ac:dyDescent="0.2">
      <c r="A257" s="132" t="s">
        <v>985</v>
      </c>
      <c r="B257" s="132" t="s">
        <v>986</v>
      </c>
      <c r="C257" s="132" t="s">
        <v>1133</v>
      </c>
      <c r="D257" s="133">
        <v>2.8</v>
      </c>
      <c r="E257" s="133">
        <v>2.4</v>
      </c>
      <c r="F257" s="133">
        <v>2.4</v>
      </c>
      <c r="G257" s="133">
        <v>2.2999999999999998</v>
      </c>
    </row>
    <row r="258" spans="1:7" x14ac:dyDescent="0.2">
      <c r="A258" s="132" t="s">
        <v>987</v>
      </c>
      <c r="B258" s="132" t="s">
        <v>988</v>
      </c>
      <c r="C258" s="132" t="s">
        <v>1133</v>
      </c>
      <c r="D258" s="133">
        <v>3.2</v>
      </c>
      <c r="E258" s="133">
        <v>2.4</v>
      </c>
      <c r="F258" s="133">
        <v>2.2999999999999998</v>
      </c>
      <c r="G258" s="133">
        <v>2.4</v>
      </c>
    </row>
    <row r="259" spans="1:7" x14ac:dyDescent="0.2">
      <c r="A259" s="132" t="s">
        <v>989</v>
      </c>
      <c r="B259" s="132" t="s">
        <v>990</v>
      </c>
      <c r="C259" s="132" t="s">
        <v>1133</v>
      </c>
      <c r="D259" s="133">
        <v>3.4</v>
      </c>
      <c r="E259" s="133">
        <v>2.6</v>
      </c>
      <c r="F259" s="133">
        <v>2.5</v>
      </c>
      <c r="G259" s="133">
        <v>2.7</v>
      </c>
    </row>
    <row r="260" spans="1:7" x14ac:dyDescent="0.2">
      <c r="A260" s="132" t="s">
        <v>991</v>
      </c>
      <c r="B260" s="132" t="s">
        <v>992</v>
      </c>
      <c r="C260" s="132" t="s">
        <v>1133</v>
      </c>
      <c r="D260" s="133">
        <v>3.3</v>
      </c>
      <c r="E260" s="133">
        <v>2.7</v>
      </c>
      <c r="F260" s="133">
        <v>2.1</v>
      </c>
      <c r="G260" s="133">
        <v>2.1</v>
      </c>
    </row>
    <row r="261" spans="1:7" x14ac:dyDescent="0.2">
      <c r="A261" s="132" t="s">
        <v>993</v>
      </c>
      <c r="B261" s="132" t="s">
        <v>994</v>
      </c>
      <c r="C261" s="132" t="s">
        <v>1133</v>
      </c>
      <c r="D261" s="133">
        <v>4</v>
      </c>
      <c r="E261" s="133">
        <v>2.7</v>
      </c>
      <c r="F261" s="133">
        <v>2.4</v>
      </c>
      <c r="G261" s="133">
        <v>3.1</v>
      </c>
    </row>
    <row r="262" spans="1:7" x14ac:dyDescent="0.2">
      <c r="A262" s="132" t="s">
        <v>995</v>
      </c>
      <c r="B262" s="132" t="s">
        <v>996</v>
      </c>
      <c r="C262" s="132" t="s">
        <v>1133</v>
      </c>
      <c r="D262" s="133">
        <v>3.8</v>
      </c>
      <c r="E262" s="133">
        <v>2.8</v>
      </c>
      <c r="F262" s="133">
        <v>2.1</v>
      </c>
      <c r="G262" s="133">
        <v>3.1</v>
      </c>
    </row>
    <row r="263" spans="1:7" x14ac:dyDescent="0.2">
      <c r="A263" s="132" t="s">
        <v>997</v>
      </c>
      <c r="B263" s="132" t="s">
        <v>998</v>
      </c>
      <c r="C263" s="132" t="s">
        <v>1133</v>
      </c>
      <c r="D263" s="133">
        <v>2.5</v>
      </c>
      <c r="E263" s="133">
        <v>2.2000000000000002</v>
      </c>
      <c r="F263" s="133">
        <v>2.2999999999999998</v>
      </c>
      <c r="G263" s="133">
        <v>2</v>
      </c>
    </row>
    <row r="264" spans="1:7" x14ac:dyDescent="0.2">
      <c r="A264" s="132" t="s">
        <v>999</v>
      </c>
      <c r="B264" s="132" t="s">
        <v>1000</v>
      </c>
      <c r="C264" s="132" t="s">
        <v>1133</v>
      </c>
      <c r="D264" s="133">
        <v>3.4</v>
      </c>
      <c r="E264" s="133">
        <v>2.5</v>
      </c>
      <c r="F264" s="133">
        <v>2.2000000000000002</v>
      </c>
      <c r="G264" s="133">
        <v>2.7</v>
      </c>
    </row>
    <row r="265" spans="1:7" x14ac:dyDescent="0.2">
      <c r="A265" s="132" t="s">
        <v>1001</v>
      </c>
      <c r="B265" s="132" t="s">
        <v>1002</v>
      </c>
      <c r="C265" s="132" t="s">
        <v>1133</v>
      </c>
      <c r="D265" s="133">
        <v>1.9</v>
      </c>
      <c r="E265" s="133">
        <v>1.9</v>
      </c>
      <c r="F265" s="133">
        <v>2.2000000000000002</v>
      </c>
      <c r="G265" s="133">
        <v>1.5</v>
      </c>
    </row>
    <row r="266" spans="1:7" x14ac:dyDescent="0.2">
      <c r="A266" s="132" t="s">
        <v>1003</v>
      </c>
      <c r="B266" s="132" t="s">
        <v>1004</v>
      </c>
      <c r="C266" s="132" t="s">
        <v>1133</v>
      </c>
      <c r="D266" s="133">
        <v>3.6</v>
      </c>
      <c r="E266" s="133">
        <v>2.8</v>
      </c>
      <c r="F266" s="133">
        <v>2.2000000000000002</v>
      </c>
      <c r="G266" s="133">
        <v>2.7</v>
      </c>
    </row>
    <row r="267" spans="1:7" x14ac:dyDescent="0.2">
      <c r="A267" s="132" t="s">
        <v>1005</v>
      </c>
      <c r="B267" s="132" t="s">
        <v>1006</v>
      </c>
      <c r="C267" s="132" t="s">
        <v>1133</v>
      </c>
      <c r="D267" s="133">
        <v>3</v>
      </c>
      <c r="E267" s="133">
        <v>2.5</v>
      </c>
      <c r="F267" s="133">
        <v>2.2000000000000002</v>
      </c>
      <c r="G267" s="133">
        <v>2.2999999999999998</v>
      </c>
    </row>
    <row r="268" spans="1:7" x14ac:dyDescent="0.2">
      <c r="A268" s="132" t="s">
        <v>1007</v>
      </c>
      <c r="B268" s="132" t="s">
        <v>1008</v>
      </c>
      <c r="C268" s="132" t="s">
        <v>1133</v>
      </c>
      <c r="D268" s="133">
        <v>2.6</v>
      </c>
      <c r="E268" s="133">
        <v>2.4</v>
      </c>
      <c r="F268" s="133">
        <v>2</v>
      </c>
      <c r="G268" s="133">
        <v>2.2000000000000002</v>
      </c>
    </row>
    <row r="270" spans="1:7" ht="15" x14ac:dyDescent="0.25">
      <c r="A270" s="26" t="s">
        <v>1191</v>
      </c>
    </row>
    <row r="271" spans="1:7" ht="15" x14ac:dyDescent="0.2">
      <c r="A271" s="119" t="s">
        <v>245</v>
      </c>
      <c r="B271" s="119" t="s">
        <v>1115</v>
      </c>
      <c r="C271" s="119" t="s">
        <v>521</v>
      </c>
      <c r="D271" s="120" t="s">
        <v>1099</v>
      </c>
      <c r="E271" s="120" t="s">
        <v>1100</v>
      </c>
      <c r="F271" s="120" t="s">
        <v>1101</v>
      </c>
      <c r="G271" s="120" t="s">
        <v>522</v>
      </c>
    </row>
    <row r="272" spans="1:7" x14ac:dyDescent="0.2">
      <c r="A272" s="135" t="s">
        <v>1009</v>
      </c>
      <c r="B272" s="135" t="s">
        <v>1010</v>
      </c>
      <c r="C272" s="135" t="s">
        <v>499</v>
      </c>
      <c r="D272" s="136">
        <v>4.2</v>
      </c>
      <c r="E272" s="136">
        <v>3.8</v>
      </c>
      <c r="F272" s="136">
        <v>2.4</v>
      </c>
      <c r="G272" s="136">
        <v>3.5</v>
      </c>
    </row>
    <row r="273" spans="1:7" x14ac:dyDescent="0.2">
      <c r="A273" s="135" t="s">
        <v>1011</v>
      </c>
      <c r="B273" s="135" t="s">
        <v>1012</v>
      </c>
      <c r="C273" s="135" t="s">
        <v>499</v>
      </c>
      <c r="D273" s="136">
        <v>4.3</v>
      </c>
      <c r="E273" s="136">
        <v>3.6</v>
      </c>
      <c r="F273" s="136">
        <v>2.6</v>
      </c>
      <c r="G273" s="136">
        <v>3.7</v>
      </c>
    </row>
    <row r="274" spans="1:7" x14ac:dyDescent="0.2">
      <c r="A274" s="135" t="s">
        <v>1013</v>
      </c>
      <c r="B274" s="135" t="s">
        <v>1014</v>
      </c>
      <c r="C274" s="135" t="s">
        <v>499</v>
      </c>
      <c r="D274" s="136">
        <v>4.2</v>
      </c>
      <c r="E274" s="136">
        <v>3.5</v>
      </c>
      <c r="F274" s="136">
        <v>2.4</v>
      </c>
      <c r="G274" s="136">
        <v>3.3</v>
      </c>
    </row>
    <row r="275" spans="1:7" x14ac:dyDescent="0.2">
      <c r="A275" s="135" t="s">
        <v>1015</v>
      </c>
      <c r="B275" s="135" t="s">
        <v>1016</v>
      </c>
      <c r="C275" s="135" t="s">
        <v>499</v>
      </c>
      <c r="D275" s="136">
        <v>3.7</v>
      </c>
      <c r="E275" s="136">
        <v>2.8</v>
      </c>
      <c r="F275" s="136">
        <v>1.8</v>
      </c>
      <c r="G275" s="136">
        <v>3</v>
      </c>
    </row>
    <row r="276" spans="1:7" x14ac:dyDescent="0.2">
      <c r="A276" s="135" t="s">
        <v>1017</v>
      </c>
      <c r="B276" s="135" t="s">
        <v>1018</v>
      </c>
      <c r="C276" s="135" t="s">
        <v>499</v>
      </c>
      <c r="D276" s="136">
        <v>4</v>
      </c>
      <c r="E276" s="136">
        <v>3.3</v>
      </c>
      <c r="F276" s="136">
        <v>2.6</v>
      </c>
      <c r="G276" s="136">
        <v>3.3</v>
      </c>
    </row>
    <row r="277" spans="1:7" x14ac:dyDescent="0.2">
      <c r="A277" s="135" t="s">
        <v>1019</v>
      </c>
      <c r="B277" s="135" t="s">
        <v>1020</v>
      </c>
      <c r="C277" s="135" t="s">
        <v>499</v>
      </c>
      <c r="D277" s="136">
        <v>4.2</v>
      </c>
      <c r="E277" s="136">
        <v>3.3</v>
      </c>
      <c r="F277" s="136">
        <v>2.6</v>
      </c>
      <c r="G277" s="136">
        <v>3.3</v>
      </c>
    </row>
    <row r="278" spans="1:7" x14ac:dyDescent="0.2">
      <c r="A278" s="135" t="s">
        <v>1021</v>
      </c>
      <c r="B278" s="135" t="s">
        <v>1022</v>
      </c>
      <c r="C278" s="135" t="s">
        <v>499</v>
      </c>
      <c r="D278" s="136">
        <v>3.9</v>
      </c>
      <c r="E278" s="136">
        <v>3.2</v>
      </c>
      <c r="F278" s="136">
        <v>2.4</v>
      </c>
      <c r="G278" s="136">
        <v>3.1</v>
      </c>
    </row>
    <row r="279" spans="1:7" x14ac:dyDescent="0.2">
      <c r="A279" s="135" t="s">
        <v>1023</v>
      </c>
      <c r="B279" s="135" t="s">
        <v>1024</v>
      </c>
      <c r="C279" s="135" t="s">
        <v>499</v>
      </c>
      <c r="D279" s="136">
        <v>3.8</v>
      </c>
      <c r="E279" s="136">
        <v>3.1</v>
      </c>
      <c r="F279" s="136">
        <v>2.2999999999999998</v>
      </c>
      <c r="G279" s="136">
        <v>2.8</v>
      </c>
    </row>
    <row r="280" spans="1:7" x14ac:dyDescent="0.2">
      <c r="A280" s="135" t="s">
        <v>1025</v>
      </c>
      <c r="B280" s="135" t="s">
        <v>1026</v>
      </c>
      <c r="C280" s="135" t="s">
        <v>499</v>
      </c>
      <c r="D280" s="136">
        <v>4.2</v>
      </c>
      <c r="E280" s="136">
        <v>3.2</v>
      </c>
      <c r="F280" s="136">
        <v>2.2999999999999998</v>
      </c>
      <c r="G280" s="136">
        <v>3.1</v>
      </c>
    </row>
    <row r="281" spans="1:7" x14ac:dyDescent="0.2">
      <c r="A281" s="135" t="s">
        <v>1027</v>
      </c>
      <c r="B281" s="135" t="s">
        <v>1028</v>
      </c>
      <c r="C281" s="135" t="s">
        <v>499</v>
      </c>
      <c r="D281" s="136">
        <v>3.8</v>
      </c>
      <c r="E281" s="136">
        <v>3.3</v>
      </c>
      <c r="F281" s="136">
        <v>2.5</v>
      </c>
      <c r="G281" s="136">
        <v>3.1</v>
      </c>
    </row>
    <row r="282" spans="1:7" x14ac:dyDescent="0.2">
      <c r="A282" s="135" t="s">
        <v>1029</v>
      </c>
      <c r="B282" s="135" t="s">
        <v>1030</v>
      </c>
      <c r="C282" s="135" t="s">
        <v>499</v>
      </c>
      <c r="D282" s="136">
        <v>4</v>
      </c>
      <c r="E282" s="136">
        <v>3.3</v>
      </c>
      <c r="F282" s="136">
        <v>2.4</v>
      </c>
      <c r="G282" s="136">
        <v>3.1</v>
      </c>
    </row>
    <row r="283" spans="1:7" x14ac:dyDescent="0.2">
      <c r="A283" s="135" t="s">
        <v>1178</v>
      </c>
      <c r="B283" s="135" t="s">
        <v>1179</v>
      </c>
      <c r="C283" s="135" t="s">
        <v>499</v>
      </c>
      <c r="D283" s="136">
        <v>4.2</v>
      </c>
      <c r="E283" s="136">
        <v>3.4</v>
      </c>
      <c r="F283" s="136">
        <v>2.4</v>
      </c>
      <c r="G283" s="136">
        <v>3.8</v>
      </c>
    </row>
    <row r="284" spans="1:7" x14ac:dyDescent="0.2">
      <c r="A284" s="135" t="s">
        <v>1180</v>
      </c>
      <c r="B284" s="135" t="s">
        <v>1181</v>
      </c>
      <c r="C284" s="135" t="s">
        <v>499</v>
      </c>
      <c r="D284" s="136">
        <v>4.0999999999999996</v>
      </c>
      <c r="E284" s="136">
        <v>3.7</v>
      </c>
      <c r="F284" s="136">
        <v>2.5</v>
      </c>
      <c r="G284" s="136">
        <v>3.4</v>
      </c>
    </row>
    <row r="285" spans="1:7" x14ac:dyDescent="0.2">
      <c r="A285" s="135" t="s">
        <v>1031</v>
      </c>
      <c r="B285" s="135" t="s">
        <v>258</v>
      </c>
      <c r="C285" s="135" t="s">
        <v>499</v>
      </c>
      <c r="D285" s="136">
        <v>3.8</v>
      </c>
      <c r="E285" s="136">
        <v>3.7</v>
      </c>
      <c r="F285" s="136">
        <v>2.2999999999999998</v>
      </c>
      <c r="G285" s="136">
        <v>3.2</v>
      </c>
    </row>
    <row r="286" spans="1:7" x14ac:dyDescent="0.2">
      <c r="A286" s="135" t="s">
        <v>1032</v>
      </c>
      <c r="B286" s="135" t="s">
        <v>1033</v>
      </c>
      <c r="C286" s="135" t="s">
        <v>499</v>
      </c>
      <c r="D286" s="136">
        <v>3.7</v>
      </c>
      <c r="E286" s="136">
        <v>3.1</v>
      </c>
      <c r="F286" s="136">
        <v>2.5</v>
      </c>
      <c r="G286" s="136">
        <v>2.7</v>
      </c>
    </row>
    <row r="287" spans="1:7" x14ac:dyDescent="0.2">
      <c r="A287" s="135" t="s">
        <v>1034</v>
      </c>
      <c r="B287" s="135" t="s">
        <v>1035</v>
      </c>
      <c r="C287" s="135" t="s">
        <v>499</v>
      </c>
      <c r="D287" s="136">
        <v>3.7</v>
      </c>
      <c r="E287" s="136">
        <v>3.1</v>
      </c>
      <c r="F287" s="136">
        <v>2.4</v>
      </c>
      <c r="G287" s="136">
        <v>3.2</v>
      </c>
    </row>
    <row r="288" spans="1:7" x14ac:dyDescent="0.2">
      <c r="A288" s="135" t="s">
        <v>1036</v>
      </c>
      <c r="B288" s="135" t="s">
        <v>1037</v>
      </c>
      <c r="C288" s="135" t="s">
        <v>499</v>
      </c>
      <c r="D288" s="136">
        <v>4.2</v>
      </c>
      <c r="E288" s="136">
        <v>2.9</v>
      </c>
      <c r="F288" s="136">
        <v>2.2000000000000002</v>
      </c>
      <c r="G288" s="136">
        <v>3.4</v>
      </c>
    </row>
    <row r="289" spans="1:7" x14ac:dyDescent="0.2">
      <c r="A289" s="135" t="s">
        <v>1038</v>
      </c>
      <c r="B289" s="135" t="s">
        <v>1039</v>
      </c>
      <c r="C289" s="135" t="s">
        <v>499</v>
      </c>
      <c r="D289" s="136">
        <v>3.7</v>
      </c>
      <c r="E289" s="136">
        <v>2.7</v>
      </c>
      <c r="F289" s="136">
        <v>2.1</v>
      </c>
      <c r="G289" s="136">
        <v>2.8</v>
      </c>
    </row>
    <row r="290" spans="1:7" x14ac:dyDescent="0.2">
      <c r="A290" s="135" t="s">
        <v>1040</v>
      </c>
      <c r="B290" s="135" t="s">
        <v>1041</v>
      </c>
      <c r="C290" s="135" t="s">
        <v>499</v>
      </c>
      <c r="D290" s="136">
        <v>4.2</v>
      </c>
      <c r="E290" s="136">
        <v>3</v>
      </c>
      <c r="F290" s="136">
        <v>2.4</v>
      </c>
      <c r="G290" s="136">
        <v>3.4</v>
      </c>
    </row>
    <row r="291" spans="1:7" x14ac:dyDescent="0.2">
      <c r="A291" s="135" t="s">
        <v>1042</v>
      </c>
      <c r="B291" s="135" t="s">
        <v>1043</v>
      </c>
      <c r="C291" s="135" t="s">
        <v>499</v>
      </c>
      <c r="D291" s="136">
        <v>4.3</v>
      </c>
      <c r="E291" s="136">
        <v>3.2</v>
      </c>
      <c r="F291" s="136">
        <v>2.7</v>
      </c>
      <c r="G291" s="136">
        <v>3.3</v>
      </c>
    </row>
    <row r="292" spans="1:7" x14ac:dyDescent="0.2">
      <c r="A292" s="135" t="s">
        <v>1044</v>
      </c>
      <c r="B292" s="135" t="s">
        <v>1045</v>
      </c>
      <c r="C292" s="135" t="s">
        <v>499</v>
      </c>
      <c r="D292" s="136">
        <v>3.5</v>
      </c>
      <c r="E292" s="136">
        <v>2.7</v>
      </c>
      <c r="F292" s="136">
        <v>2.4</v>
      </c>
      <c r="G292" s="136">
        <v>2.7</v>
      </c>
    </row>
    <row r="293" spans="1:7" x14ac:dyDescent="0.2">
      <c r="A293" s="135" t="s">
        <v>1046</v>
      </c>
      <c r="B293" s="135" t="s">
        <v>1047</v>
      </c>
      <c r="C293" s="135" t="s">
        <v>499</v>
      </c>
      <c r="D293" s="136">
        <v>3.9</v>
      </c>
      <c r="E293" s="136">
        <v>3</v>
      </c>
      <c r="F293" s="136">
        <v>2.6</v>
      </c>
      <c r="G293" s="136">
        <v>3</v>
      </c>
    </row>
    <row r="294" spans="1:7" x14ac:dyDescent="0.2">
      <c r="A294" s="135" t="s">
        <v>1048</v>
      </c>
      <c r="B294" s="135" t="s">
        <v>1049</v>
      </c>
      <c r="C294" s="135" t="s">
        <v>499</v>
      </c>
      <c r="D294" s="136">
        <v>3.7</v>
      </c>
      <c r="E294" s="136">
        <v>3</v>
      </c>
      <c r="F294" s="136">
        <v>2.2999999999999998</v>
      </c>
      <c r="G294" s="136">
        <v>3.3</v>
      </c>
    </row>
    <row r="295" spans="1:7" x14ac:dyDescent="0.2">
      <c r="A295" s="135" t="s">
        <v>1050</v>
      </c>
      <c r="B295" s="135" t="s">
        <v>1051</v>
      </c>
      <c r="C295" s="135" t="s">
        <v>499</v>
      </c>
      <c r="D295" s="136">
        <v>3.6</v>
      </c>
      <c r="E295" s="136">
        <v>3.2</v>
      </c>
      <c r="F295" s="136">
        <v>2.6</v>
      </c>
      <c r="G295" s="136">
        <v>2.8</v>
      </c>
    </row>
    <row r="296" spans="1:7" x14ac:dyDescent="0.2">
      <c r="A296" s="135" t="s">
        <v>1052</v>
      </c>
      <c r="B296" s="135" t="s">
        <v>1053</v>
      </c>
      <c r="C296" s="135" t="s">
        <v>499</v>
      </c>
      <c r="D296" s="136">
        <v>4</v>
      </c>
      <c r="E296" s="136">
        <v>2.8</v>
      </c>
      <c r="F296" s="136">
        <v>2.5</v>
      </c>
      <c r="G296" s="136">
        <v>3.1</v>
      </c>
    </row>
    <row r="297" spans="1:7" x14ac:dyDescent="0.2">
      <c r="A297" s="135" t="s">
        <v>1054</v>
      </c>
      <c r="B297" s="135" t="s">
        <v>1055</v>
      </c>
      <c r="C297" s="135" t="s">
        <v>499</v>
      </c>
      <c r="D297" s="136">
        <v>3.8</v>
      </c>
      <c r="E297" s="136">
        <v>2.9</v>
      </c>
      <c r="F297" s="136">
        <v>2.6</v>
      </c>
      <c r="G297" s="136">
        <v>3.1</v>
      </c>
    </row>
    <row r="298" spans="1:7" x14ac:dyDescent="0.2">
      <c r="A298" s="135" t="s">
        <v>1056</v>
      </c>
      <c r="B298" s="135" t="s">
        <v>1057</v>
      </c>
      <c r="C298" s="135" t="s">
        <v>499</v>
      </c>
      <c r="D298" s="136">
        <v>3.6</v>
      </c>
      <c r="E298" s="136">
        <v>2.9</v>
      </c>
      <c r="F298" s="136">
        <v>2.4</v>
      </c>
      <c r="G298" s="136">
        <v>2.8</v>
      </c>
    </row>
    <row r="299" spans="1:7" x14ac:dyDescent="0.2">
      <c r="A299" s="135" t="s">
        <v>1058</v>
      </c>
      <c r="B299" s="135" t="s">
        <v>1059</v>
      </c>
      <c r="C299" s="135" t="s">
        <v>499</v>
      </c>
      <c r="D299" s="136">
        <v>3.8</v>
      </c>
      <c r="E299" s="136">
        <v>3.2</v>
      </c>
      <c r="F299" s="136">
        <v>2.4</v>
      </c>
      <c r="G299" s="136">
        <v>3.1</v>
      </c>
    </row>
    <row r="300" spans="1:7" x14ac:dyDescent="0.2">
      <c r="A300" s="135" t="s">
        <v>1060</v>
      </c>
      <c r="B300" s="135" t="s">
        <v>1061</v>
      </c>
      <c r="C300" s="135" t="s">
        <v>499</v>
      </c>
      <c r="D300" s="136">
        <v>3.7</v>
      </c>
      <c r="E300" s="136">
        <v>2.8</v>
      </c>
      <c r="F300" s="136">
        <v>2.2999999999999998</v>
      </c>
      <c r="G300" s="136">
        <v>2.7</v>
      </c>
    </row>
    <row r="301" spans="1:7" x14ac:dyDescent="0.2">
      <c r="A301" s="135" t="s">
        <v>1062</v>
      </c>
      <c r="B301" s="135" t="s">
        <v>1182</v>
      </c>
      <c r="C301" s="135" t="s">
        <v>499</v>
      </c>
      <c r="D301" s="136">
        <v>3.9</v>
      </c>
      <c r="E301" s="136">
        <v>3.2</v>
      </c>
      <c r="F301" s="136">
        <v>2.4</v>
      </c>
      <c r="G301" s="136">
        <v>3.3</v>
      </c>
    </row>
    <row r="302" spans="1:7" x14ac:dyDescent="0.2">
      <c r="A302" s="135" t="s">
        <v>1064</v>
      </c>
      <c r="B302" s="135" t="s">
        <v>1065</v>
      </c>
      <c r="C302" s="135" t="s">
        <v>499</v>
      </c>
      <c r="D302" s="136">
        <v>3.7</v>
      </c>
      <c r="E302" s="136">
        <v>3.1</v>
      </c>
      <c r="F302" s="136">
        <v>2.4</v>
      </c>
      <c r="G302" s="136">
        <v>3.1</v>
      </c>
    </row>
    <row r="303" spans="1:7" x14ac:dyDescent="0.2">
      <c r="A303" s="135" t="s">
        <v>1066</v>
      </c>
      <c r="B303" s="135" t="s">
        <v>479</v>
      </c>
      <c r="C303" s="135" t="s">
        <v>499</v>
      </c>
      <c r="D303" s="136">
        <v>4.3</v>
      </c>
      <c r="E303" s="136">
        <v>3.1</v>
      </c>
      <c r="F303" s="136">
        <v>2.6</v>
      </c>
      <c r="G303" s="136">
        <v>3.3</v>
      </c>
    </row>
    <row r="304" spans="1:7" x14ac:dyDescent="0.2">
      <c r="A304" s="135" t="s">
        <v>1067</v>
      </c>
      <c r="B304" s="135" t="s">
        <v>1068</v>
      </c>
      <c r="C304" s="135" t="s">
        <v>499</v>
      </c>
      <c r="D304" s="136">
        <v>3.9</v>
      </c>
      <c r="E304" s="136">
        <v>3.1</v>
      </c>
      <c r="F304" s="136">
        <v>2.5</v>
      </c>
      <c r="G304" s="136">
        <v>3.2</v>
      </c>
    </row>
    <row r="305" spans="1:7" x14ac:dyDescent="0.2">
      <c r="A305" s="135" t="s">
        <v>1069</v>
      </c>
      <c r="B305" s="135" t="s">
        <v>1070</v>
      </c>
      <c r="C305" s="135" t="s">
        <v>499</v>
      </c>
      <c r="D305" s="136">
        <v>4.0999999999999996</v>
      </c>
      <c r="E305" s="136">
        <v>3.4</v>
      </c>
      <c r="F305" s="136">
        <v>2.2999999999999998</v>
      </c>
      <c r="G305" s="136">
        <v>3.6</v>
      </c>
    </row>
    <row r="306" spans="1:7" x14ac:dyDescent="0.2">
      <c r="A306" s="135" t="s">
        <v>1071</v>
      </c>
      <c r="B306" s="135" t="s">
        <v>1072</v>
      </c>
      <c r="C306" s="135" t="s">
        <v>499</v>
      </c>
      <c r="D306" s="136">
        <v>4.0999999999999996</v>
      </c>
      <c r="E306" s="136">
        <v>3.7</v>
      </c>
      <c r="F306" s="136">
        <v>2.6</v>
      </c>
      <c r="G306" s="136">
        <v>3.3</v>
      </c>
    </row>
    <row r="307" spans="1:7" x14ac:dyDescent="0.2">
      <c r="A307" s="135" t="s">
        <v>1073</v>
      </c>
      <c r="B307" s="135" t="s">
        <v>1074</v>
      </c>
      <c r="C307" s="135" t="s">
        <v>499</v>
      </c>
      <c r="D307" s="136">
        <v>4.2</v>
      </c>
      <c r="E307" s="136">
        <v>3.4</v>
      </c>
      <c r="F307" s="136">
        <v>2.6</v>
      </c>
      <c r="G307" s="136">
        <v>3.2</v>
      </c>
    </row>
    <row r="308" spans="1:7" x14ac:dyDescent="0.2">
      <c r="A308" s="135" t="s">
        <v>1075</v>
      </c>
      <c r="B308" s="135" t="s">
        <v>1076</v>
      </c>
      <c r="C308" s="135" t="s">
        <v>499</v>
      </c>
      <c r="D308" s="136">
        <v>4.0999999999999996</v>
      </c>
      <c r="E308" s="136">
        <v>3.5</v>
      </c>
      <c r="F308" s="136">
        <v>2.5</v>
      </c>
      <c r="G308" s="136">
        <v>3.5</v>
      </c>
    </row>
    <row r="309" spans="1:7" x14ac:dyDescent="0.2">
      <c r="A309" s="135" t="s">
        <v>1077</v>
      </c>
      <c r="B309" s="135" t="s">
        <v>1078</v>
      </c>
      <c r="C309" s="135" t="s">
        <v>499</v>
      </c>
      <c r="D309" s="136">
        <v>4</v>
      </c>
      <c r="E309" s="136">
        <v>3.1</v>
      </c>
      <c r="F309" s="136">
        <v>2.1</v>
      </c>
      <c r="G309" s="136">
        <v>3.3</v>
      </c>
    </row>
    <row r="310" spans="1:7" x14ac:dyDescent="0.2">
      <c r="A310" s="135" t="s">
        <v>1183</v>
      </c>
      <c r="B310" s="135" t="s">
        <v>1184</v>
      </c>
      <c r="C310" s="135" t="s">
        <v>499</v>
      </c>
      <c r="D310" s="136">
        <v>4.5999999999999996</v>
      </c>
      <c r="E310" s="136">
        <v>3.9</v>
      </c>
      <c r="F310" s="136">
        <v>2.5</v>
      </c>
      <c r="G310" s="136">
        <v>3.8</v>
      </c>
    </row>
    <row r="311" spans="1:7" x14ac:dyDescent="0.2">
      <c r="A311" s="135" t="s">
        <v>1185</v>
      </c>
      <c r="B311" s="135" t="s">
        <v>1186</v>
      </c>
      <c r="C311" s="135" t="s">
        <v>499</v>
      </c>
      <c r="D311" s="136">
        <v>4.5999999999999996</v>
      </c>
      <c r="E311" s="136">
        <v>3.5</v>
      </c>
      <c r="F311" s="136">
        <v>2.7</v>
      </c>
      <c r="G311" s="136">
        <v>3.6</v>
      </c>
    </row>
    <row r="312" spans="1:7" x14ac:dyDescent="0.2">
      <c r="A312" s="135" t="s">
        <v>1079</v>
      </c>
      <c r="B312" s="135" t="s">
        <v>1080</v>
      </c>
      <c r="C312" s="135" t="s">
        <v>499</v>
      </c>
      <c r="D312" s="136">
        <v>3.5</v>
      </c>
      <c r="E312" s="136">
        <v>3</v>
      </c>
      <c r="F312" s="136">
        <v>2.6</v>
      </c>
      <c r="G312" s="136">
        <v>2.8</v>
      </c>
    </row>
    <row r="313" spans="1:7" x14ac:dyDescent="0.2">
      <c r="A313" s="135" t="s">
        <v>1081</v>
      </c>
      <c r="B313" s="135" t="s">
        <v>1082</v>
      </c>
      <c r="C313" s="135" t="s">
        <v>499</v>
      </c>
      <c r="D313" s="136">
        <v>3.9</v>
      </c>
      <c r="E313" s="136">
        <v>3.1</v>
      </c>
      <c r="F313" s="136">
        <v>2.6</v>
      </c>
      <c r="G313" s="136">
        <v>3.2</v>
      </c>
    </row>
    <row r="314" spans="1:7" x14ac:dyDescent="0.2">
      <c r="A314" s="135" t="s">
        <v>1083</v>
      </c>
      <c r="B314" s="135" t="s">
        <v>1084</v>
      </c>
      <c r="C314" s="135" t="s">
        <v>499</v>
      </c>
      <c r="D314" s="136">
        <v>4.2</v>
      </c>
      <c r="E314" s="136">
        <v>3.4</v>
      </c>
      <c r="F314" s="136">
        <v>2.5</v>
      </c>
      <c r="G314" s="136">
        <v>3.2</v>
      </c>
    </row>
    <row r="315" spans="1:7" x14ac:dyDescent="0.2">
      <c r="A315" s="135" t="s">
        <v>1085</v>
      </c>
      <c r="B315" s="135" t="s">
        <v>1086</v>
      </c>
      <c r="C315" s="135" t="s">
        <v>499</v>
      </c>
      <c r="D315" s="136">
        <v>4.0999999999999996</v>
      </c>
      <c r="E315" s="136">
        <v>3.1</v>
      </c>
      <c r="F315" s="136">
        <v>2.5</v>
      </c>
      <c r="G315" s="136">
        <v>3.3</v>
      </c>
    </row>
    <row r="316" spans="1:7" x14ac:dyDescent="0.2">
      <c r="A316" s="135" t="s">
        <v>1087</v>
      </c>
      <c r="B316" s="135" t="s">
        <v>1088</v>
      </c>
      <c r="C316" s="135" t="s">
        <v>499</v>
      </c>
      <c r="D316" s="136">
        <v>4</v>
      </c>
      <c r="E316" s="136">
        <v>3.5</v>
      </c>
      <c r="F316" s="136">
        <v>2.2999999999999998</v>
      </c>
      <c r="G316" s="136">
        <v>3.5</v>
      </c>
    </row>
    <row r="317" spans="1:7" x14ac:dyDescent="0.2">
      <c r="A317" s="135" t="s">
        <v>1089</v>
      </c>
      <c r="B317" s="135" t="s">
        <v>1090</v>
      </c>
      <c r="C317" s="135" t="s">
        <v>499</v>
      </c>
      <c r="D317" s="136">
        <v>4.0999999999999996</v>
      </c>
      <c r="E317" s="136">
        <v>3.4</v>
      </c>
      <c r="F317" s="136">
        <v>2.4</v>
      </c>
      <c r="G317" s="136">
        <v>3.3</v>
      </c>
    </row>
    <row r="318" spans="1:7" x14ac:dyDescent="0.2">
      <c r="A318" s="135" t="s">
        <v>1091</v>
      </c>
      <c r="B318" s="135" t="s">
        <v>1092</v>
      </c>
      <c r="C318" s="135" t="s">
        <v>499</v>
      </c>
      <c r="D318" s="136">
        <v>4.4000000000000004</v>
      </c>
      <c r="E318" s="136">
        <v>3.2</v>
      </c>
      <c r="F318" s="136">
        <v>2.1</v>
      </c>
      <c r="G318" s="136">
        <v>3.7</v>
      </c>
    </row>
    <row r="319" spans="1:7" x14ac:dyDescent="0.2">
      <c r="A319" s="135" t="s">
        <v>1093</v>
      </c>
      <c r="B319" s="135" t="s">
        <v>1094</v>
      </c>
      <c r="C319" s="135" t="s">
        <v>499</v>
      </c>
      <c r="D319" s="136">
        <v>4.4000000000000004</v>
      </c>
      <c r="E319" s="136">
        <v>3.2</v>
      </c>
      <c r="F319" s="136">
        <v>2.2999999999999998</v>
      </c>
      <c r="G319" s="136">
        <v>3.6</v>
      </c>
    </row>
    <row r="320" spans="1:7" x14ac:dyDescent="0.2">
      <c r="A320" s="135" t="s">
        <v>1095</v>
      </c>
      <c r="B320" s="135" t="s">
        <v>1096</v>
      </c>
      <c r="C320" s="135" t="s">
        <v>499</v>
      </c>
      <c r="D320" s="136">
        <v>4.0999999999999996</v>
      </c>
      <c r="E320" s="136">
        <v>3.3</v>
      </c>
      <c r="F320" s="136">
        <v>2.5</v>
      </c>
      <c r="G320" s="136">
        <v>3.4</v>
      </c>
    </row>
    <row r="321" spans="1:7" x14ac:dyDescent="0.2">
      <c r="A321" s="135" t="s">
        <v>1097</v>
      </c>
      <c r="B321" s="135" t="s">
        <v>1098</v>
      </c>
      <c r="C321" s="135" t="s">
        <v>499</v>
      </c>
      <c r="D321" s="136">
        <v>3.9</v>
      </c>
      <c r="E321" s="136">
        <v>2.8</v>
      </c>
      <c r="F321" s="136">
        <v>2.5</v>
      </c>
      <c r="G321" s="136">
        <v>3</v>
      </c>
    </row>
  </sheetData>
  <hyperlinks>
    <hyperlink ref="A3" r:id="rId1" xr:uid="{B3AE5F8E-19EE-44DF-BE43-72E4F7259328}"/>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EC94F9-F39B-4BCC-8BA8-10354D07A251}">
  <dimension ref="A1:N321"/>
  <sheetViews>
    <sheetView workbookViewId="0"/>
  </sheetViews>
  <sheetFormatPr defaultColWidth="8.625" defaultRowHeight="14.25" x14ac:dyDescent="0.2"/>
  <cols>
    <col min="1" max="1" width="12" customWidth="1"/>
    <col min="2" max="2" width="27.875" customWidth="1"/>
    <col min="3" max="3" width="30.375" customWidth="1"/>
    <col min="4" max="4" width="18.25" customWidth="1"/>
    <col min="5" max="5" width="15.625" customWidth="1"/>
    <col min="6" max="6" width="13.125" customWidth="1"/>
    <col min="7" max="7" width="9" customWidth="1"/>
    <col min="8" max="8" width="8.625" customWidth="1"/>
  </cols>
  <sheetData>
    <row r="1" spans="1:14" ht="22.5" x14ac:dyDescent="0.4">
      <c r="A1" s="106" t="s">
        <v>1192</v>
      </c>
    </row>
    <row r="2" spans="1:14" x14ac:dyDescent="0.2">
      <c r="A2" t="s">
        <v>1193</v>
      </c>
      <c r="N2" s="117"/>
    </row>
    <row r="3" spans="1:14" x14ac:dyDescent="0.2">
      <c r="A3" s="5" t="s">
        <v>1131</v>
      </c>
      <c r="N3" s="117"/>
    </row>
    <row r="5" spans="1:14" ht="16.5" x14ac:dyDescent="0.3">
      <c r="A5" s="26" t="s">
        <v>1145</v>
      </c>
    </row>
    <row r="6" spans="1:14" ht="15" x14ac:dyDescent="0.2">
      <c r="A6" s="119" t="s">
        <v>245</v>
      </c>
      <c r="B6" s="119" t="s">
        <v>1115</v>
      </c>
      <c r="C6" s="119" t="s">
        <v>521</v>
      </c>
      <c r="D6" s="120" t="s">
        <v>518</v>
      </c>
      <c r="E6" s="120" t="s">
        <v>519</v>
      </c>
      <c r="F6" s="120" t="s">
        <v>522</v>
      </c>
    </row>
    <row r="7" spans="1:14" x14ac:dyDescent="0.2">
      <c r="A7" s="132" t="s">
        <v>523</v>
      </c>
      <c r="B7" s="132" t="s">
        <v>524</v>
      </c>
      <c r="C7" s="132" t="s">
        <v>498</v>
      </c>
      <c r="D7" s="133">
        <v>3.9</v>
      </c>
      <c r="E7" s="133">
        <v>1.6</v>
      </c>
      <c r="F7" s="133">
        <v>3.6</v>
      </c>
    </row>
    <row r="8" spans="1:14" x14ac:dyDescent="0.2">
      <c r="A8" s="132" t="s">
        <v>525</v>
      </c>
      <c r="B8" s="132" t="s">
        <v>526</v>
      </c>
      <c r="C8" s="132" t="s">
        <v>497</v>
      </c>
      <c r="D8" s="133">
        <v>4.3</v>
      </c>
      <c r="E8" s="133">
        <v>1.4</v>
      </c>
      <c r="F8" s="133">
        <v>3.8</v>
      </c>
    </row>
    <row r="9" spans="1:14" x14ac:dyDescent="0.2">
      <c r="A9" s="132" t="s">
        <v>527</v>
      </c>
      <c r="B9" s="132" t="s">
        <v>528</v>
      </c>
      <c r="C9" s="132" t="s">
        <v>498</v>
      </c>
      <c r="D9" s="133">
        <v>4</v>
      </c>
      <c r="E9" s="133">
        <v>1.5</v>
      </c>
      <c r="F9" s="133">
        <v>3.6</v>
      </c>
    </row>
    <row r="10" spans="1:14" x14ac:dyDescent="0.2">
      <c r="A10" s="132" t="s">
        <v>529</v>
      </c>
      <c r="B10" s="132" t="s">
        <v>530</v>
      </c>
      <c r="C10" s="132" t="s">
        <v>497</v>
      </c>
      <c r="D10" s="133">
        <v>3.3</v>
      </c>
      <c r="E10" s="133">
        <v>1.2</v>
      </c>
      <c r="F10" s="133">
        <v>3.1</v>
      </c>
    </row>
    <row r="11" spans="1:14" x14ac:dyDescent="0.2">
      <c r="A11" s="132" t="s">
        <v>531</v>
      </c>
      <c r="B11" s="132" t="s">
        <v>532</v>
      </c>
      <c r="C11" s="132" t="s">
        <v>498</v>
      </c>
      <c r="D11" s="133">
        <v>3.5</v>
      </c>
      <c r="E11" s="133">
        <v>1.6</v>
      </c>
      <c r="F11" s="133">
        <v>3.4</v>
      </c>
    </row>
    <row r="12" spans="1:14" x14ac:dyDescent="0.2">
      <c r="A12" s="132" t="s">
        <v>533</v>
      </c>
      <c r="B12" s="132" t="s">
        <v>534</v>
      </c>
      <c r="C12" s="132" t="s">
        <v>498</v>
      </c>
      <c r="D12" s="133">
        <v>4</v>
      </c>
      <c r="E12" s="133">
        <v>1.6</v>
      </c>
      <c r="F12" s="133">
        <v>3.5</v>
      </c>
    </row>
    <row r="13" spans="1:14" x14ac:dyDescent="0.2">
      <c r="A13" s="132" t="s">
        <v>535</v>
      </c>
      <c r="B13" s="132" t="s">
        <v>536</v>
      </c>
      <c r="C13" s="132" t="s">
        <v>497</v>
      </c>
      <c r="D13" s="133">
        <v>3.9</v>
      </c>
      <c r="E13" s="133">
        <v>1.4</v>
      </c>
      <c r="F13" s="133">
        <v>3.3</v>
      </c>
    </row>
    <row r="14" spans="1:14" x14ac:dyDescent="0.2">
      <c r="A14" s="132" t="s">
        <v>537</v>
      </c>
      <c r="B14" s="132" t="s">
        <v>538</v>
      </c>
      <c r="C14" s="132" t="s">
        <v>497</v>
      </c>
      <c r="D14" s="133">
        <v>4.9000000000000004</v>
      </c>
      <c r="E14" s="133">
        <v>0.8</v>
      </c>
      <c r="F14" s="133">
        <v>4.9000000000000004</v>
      </c>
    </row>
    <row r="15" spans="1:14" x14ac:dyDescent="0.2">
      <c r="A15" s="132" t="s">
        <v>539</v>
      </c>
      <c r="B15" s="132" t="s">
        <v>540</v>
      </c>
      <c r="C15" s="132" t="s">
        <v>498</v>
      </c>
      <c r="D15" s="133">
        <v>3.8</v>
      </c>
      <c r="E15" s="133">
        <v>1.4</v>
      </c>
      <c r="F15" s="133">
        <v>3.2</v>
      </c>
    </row>
    <row r="16" spans="1:14" x14ac:dyDescent="0.2">
      <c r="A16" s="132" t="s">
        <v>541</v>
      </c>
      <c r="B16" s="132" t="s">
        <v>542</v>
      </c>
      <c r="C16" s="132" t="s">
        <v>498</v>
      </c>
      <c r="D16" s="133">
        <v>3.4</v>
      </c>
      <c r="E16" s="133">
        <v>1.4</v>
      </c>
      <c r="F16" s="133">
        <v>2.8</v>
      </c>
    </row>
    <row r="17" spans="1:6" x14ac:dyDescent="0.2">
      <c r="A17" s="132" t="s">
        <v>543</v>
      </c>
      <c r="B17" s="132" t="s">
        <v>544</v>
      </c>
      <c r="C17" s="132" t="s">
        <v>498</v>
      </c>
      <c r="D17" s="133">
        <v>3.9</v>
      </c>
      <c r="E17" s="133">
        <v>1.8</v>
      </c>
      <c r="F17" s="133">
        <v>3.5</v>
      </c>
    </row>
    <row r="18" spans="1:6" x14ac:dyDescent="0.2">
      <c r="A18" s="132" t="s">
        <v>545</v>
      </c>
      <c r="B18" s="132" t="s">
        <v>546</v>
      </c>
      <c r="C18" s="132" t="s">
        <v>498</v>
      </c>
      <c r="D18" s="133">
        <v>3.6</v>
      </c>
      <c r="E18" s="133">
        <v>1.3</v>
      </c>
      <c r="F18" s="133">
        <v>3.3</v>
      </c>
    </row>
    <row r="19" spans="1:6" x14ac:dyDescent="0.2">
      <c r="A19" s="132" t="s">
        <v>555</v>
      </c>
      <c r="B19" s="132" t="s">
        <v>556</v>
      </c>
      <c r="C19" s="132" t="s">
        <v>497</v>
      </c>
      <c r="D19" s="133">
        <v>3.8</v>
      </c>
      <c r="E19" s="133">
        <v>1.5</v>
      </c>
      <c r="F19" s="133">
        <v>3.4</v>
      </c>
    </row>
    <row r="20" spans="1:6" x14ac:dyDescent="0.2">
      <c r="A20" s="132" t="s">
        <v>557</v>
      </c>
      <c r="B20" s="132" t="s">
        <v>558</v>
      </c>
      <c r="C20" s="132" t="s">
        <v>498</v>
      </c>
      <c r="D20" s="133">
        <v>3.6</v>
      </c>
      <c r="E20" s="133">
        <v>1.4</v>
      </c>
      <c r="F20" s="133">
        <v>3.3</v>
      </c>
    </row>
    <row r="21" spans="1:6" x14ac:dyDescent="0.2">
      <c r="A21" s="132" t="s">
        <v>559</v>
      </c>
      <c r="B21" s="132" t="s">
        <v>560</v>
      </c>
      <c r="C21" s="132" t="s">
        <v>497</v>
      </c>
      <c r="D21" s="133">
        <v>3.5</v>
      </c>
      <c r="E21" s="133">
        <v>1.5</v>
      </c>
      <c r="F21" s="133">
        <v>3.1</v>
      </c>
    </row>
    <row r="22" spans="1:6" x14ac:dyDescent="0.2">
      <c r="A22" s="132" t="s">
        <v>561</v>
      </c>
      <c r="B22" s="132" t="s">
        <v>341</v>
      </c>
      <c r="C22" s="132" t="s">
        <v>498</v>
      </c>
      <c r="D22" s="133">
        <v>3.7</v>
      </c>
      <c r="E22" s="133">
        <v>1.3</v>
      </c>
      <c r="F22" s="133">
        <v>3.1</v>
      </c>
    </row>
    <row r="23" spans="1:6" x14ac:dyDescent="0.2">
      <c r="A23" s="132" t="s">
        <v>1148</v>
      </c>
      <c r="B23" s="132" t="s">
        <v>1149</v>
      </c>
      <c r="C23" s="132" t="s">
        <v>497</v>
      </c>
      <c r="D23" s="133">
        <v>4.0999999999999996</v>
      </c>
      <c r="E23" s="133">
        <v>1.7</v>
      </c>
      <c r="F23" s="133">
        <v>3.7</v>
      </c>
    </row>
    <row r="24" spans="1:6" x14ac:dyDescent="0.2">
      <c r="A24" s="132" t="s">
        <v>1150</v>
      </c>
      <c r="B24" s="132" t="s">
        <v>1151</v>
      </c>
      <c r="C24" s="132" t="s">
        <v>497</v>
      </c>
      <c r="D24" s="133">
        <v>4.0999999999999996</v>
      </c>
      <c r="E24" s="133">
        <v>1.9</v>
      </c>
      <c r="F24" s="133">
        <v>3.9</v>
      </c>
    </row>
    <row r="25" spans="1:6" x14ac:dyDescent="0.2">
      <c r="A25" s="132" t="s">
        <v>1152</v>
      </c>
      <c r="B25" s="132" t="s">
        <v>1153</v>
      </c>
      <c r="C25" s="132" t="s">
        <v>497</v>
      </c>
      <c r="D25" s="133">
        <v>5.7</v>
      </c>
      <c r="E25" s="133">
        <v>1.9</v>
      </c>
      <c r="F25" s="133">
        <v>4.8</v>
      </c>
    </row>
    <row r="26" spans="1:6" x14ac:dyDescent="0.2">
      <c r="A26" s="132" t="s">
        <v>1154</v>
      </c>
      <c r="B26" s="132" t="s">
        <v>1155</v>
      </c>
      <c r="C26" s="132" t="s">
        <v>497</v>
      </c>
      <c r="D26" s="133">
        <v>4.3</v>
      </c>
      <c r="E26" s="133">
        <v>1.8</v>
      </c>
      <c r="F26" s="133">
        <v>3.9</v>
      </c>
    </row>
    <row r="27" spans="1:6" x14ac:dyDescent="0.2">
      <c r="A27" s="132" t="s">
        <v>562</v>
      </c>
      <c r="B27" s="132" t="s">
        <v>268</v>
      </c>
      <c r="C27" s="132" t="s">
        <v>497</v>
      </c>
      <c r="D27" s="133">
        <v>4.5999999999999996</v>
      </c>
      <c r="E27" s="133">
        <v>1.6</v>
      </c>
      <c r="F27" s="133">
        <v>4</v>
      </c>
    </row>
    <row r="28" spans="1:6" x14ac:dyDescent="0.2">
      <c r="A28" s="132" t="s">
        <v>563</v>
      </c>
      <c r="B28" s="132" t="s">
        <v>564</v>
      </c>
      <c r="C28" s="132" t="s">
        <v>498</v>
      </c>
      <c r="D28" s="133">
        <v>4</v>
      </c>
      <c r="E28" s="133">
        <v>1.6</v>
      </c>
      <c r="F28" s="133">
        <v>3.7</v>
      </c>
    </row>
    <row r="29" spans="1:6" x14ac:dyDescent="0.2">
      <c r="A29" s="132" t="s">
        <v>565</v>
      </c>
      <c r="B29" s="132" t="s">
        <v>566</v>
      </c>
      <c r="C29" s="132" t="s">
        <v>498</v>
      </c>
      <c r="D29" s="133">
        <v>3.7</v>
      </c>
      <c r="E29" s="133">
        <v>1.1000000000000001</v>
      </c>
      <c r="F29" s="133">
        <v>3</v>
      </c>
    </row>
    <row r="30" spans="1:6" x14ac:dyDescent="0.2">
      <c r="A30" s="132" t="s">
        <v>567</v>
      </c>
      <c r="B30" s="132" t="s">
        <v>568</v>
      </c>
      <c r="C30" s="132" t="s">
        <v>497</v>
      </c>
      <c r="D30" s="133">
        <v>3.7</v>
      </c>
      <c r="E30" s="133">
        <v>1.4</v>
      </c>
      <c r="F30" s="133">
        <v>3.3</v>
      </c>
    </row>
    <row r="31" spans="1:6" x14ac:dyDescent="0.2">
      <c r="A31" s="132" t="s">
        <v>569</v>
      </c>
      <c r="B31" s="132" t="s">
        <v>313</v>
      </c>
      <c r="C31" s="132" t="s">
        <v>498</v>
      </c>
      <c r="D31" s="133">
        <v>3.7</v>
      </c>
      <c r="E31" s="133">
        <v>1.3</v>
      </c>
      <c r="F31" s="133">
        <v>3.2</v>
      </c>
    </row>
    <row r="32" spans="1:6" x14ac:dyDescent="0.2">
      <c r="A32" s="132" t="s">
        <v>570</v>
      </c>
      <c r="B32" s="132" t="s">
        <v>571</v>
      </c>
      <c r="C32" s="132" t="s">
        <v>497</v>
      </c>
      <c r="D32" s="133">
        <v>4.0999999999999996</v>
      </c>
      <c r="E32" s="133">
        <v>1.4</v>
      </c>
      <c r="F32" s="133">
        <v>3.5</v>
      </c>
    </row>
    <row r="33" spans="1:6" x14ac:dyDescent="0.2">
      <c r="A33" s="132" t="s">
        <v>572</v>
      </c>
      <c r="B33" s="132" t="s">
        <v>573</v>
      </c>
      <c r="C33" s="132" t="s">
        <v>498</v>
      </c>
      <c r="D33" s="133">
        <v>3.5</v>
      </c>
      <c r="E33" s="133">
        <v>1.3</v>
      </c>
      <c r="F33" s="133">
        <v>3.1</v>
      </c>
    </row>
    <row r="34" spans="1:6" x14ac:dyDescent="0.2">
      <c r="A34" s="132" t="s">
        <v>574</v>
      </c>
      <c r="B34" s="132" t="s">
        <v>575</v>
      </c>
      <c r="C34" s="132" t="s">
        <v>497</v>
      </c>
      <c r="D34" s="133">
        <v>3.9</v>
      </c>
      <c r="E34" s="133">
        <v>1.6</v>
      </c>
      <c r="F34" s="133">
        <v>3.5</v>
      </c>
    </row>
    <row r="35" spans="1:6" x14ac:dyDescent="0.2">
      <c r="A35" s="132" t="s">
        <v>576</v>
      </c>
      <c r="B35" s="132" t="s">
        <v>577</v>
      </c>
      <c r="C35" s="132" t="s">
        <v>497</v>
      </c>
      <c r="D35" s="133">
        <v>4.4000000000000004</v>
      </c>
      <c r="E35" s="133">
        <v>1.4</v>
      </c>
      <c r="F35" s="133">
        <v>3.8</v>
      </c>
    </row>
    <row r="36" spans="1:6" x14ac:dyDescent="0.2">
      <c r="A36" s="132" t="s">
        <v>578</v>
      </c>
      <c r="B36" s="132" t="s">
        <v>579</v>
      </c>
      <c r="C36" s="132" t="s">
        <v>498</v>
      </c>
      <c r="D36" s="133">
        <v>3.7</v>
      </c>
      <c r="E36" s="133">
        <v>1.4</v>
      </c>
      <c r="F36" s="133">
        <v>3.4</v>
      </c>
    </row>
    <row r="37" spans="1:6" x14ac:dyDescent="0.2">
      <c r="A37" s="132" t="s">
        <v>580</v>
      </c>
      <c r="B37" s="132" t="s">
        <v>581</v>
      </c>
      <c r="C37" s="132" t="s">
        <v>497</v>
      </c>
      <c r="D37" s="133">
        <v>3.8</v>
      </c>
      <c r="E37" s="133">
        <v>1.4</v>
      </c>
      <c r="F37" s="133">
        <v>3.3</v>
      </c>
    </row>
    <row r="38" spans="1:6" x14ac:dyDescent="0.2">
      <c r="A38" s="132" t="s">
        <v>582</v>
      </c>
      <c r="B38" s="132" t="s">
        <v>583</v>
      </c>
      <c r="C38" s="132" t="s">
        <v>498</v>
      </c>
      <c r="D38" s="133">
        <v>3.5</v>
      </c>
      <c r="E38" s="133">
        <v>1.4</v>
      </c>
      <c r="F38" s="133">
        <v>3</v>
      </c>
    </row>
    <row r="39" spans="1:6" x14ac:dyDescent="0.2">
      <c r="A39" s="132" t="s">
        <v>584</v>
      </c>
      <c r="B39" s="132" t="s">
        <v>431</v>
      </c>
      <c r="C39" s="132" t="s">
        <v>497</v>
      </c>
      <c r="D39" s="133">
        <v>4.3</v>
      </c>
      <c r="E39" s="133">
        <v>1.4</v>
      </c>
      <c r="F39" s="133">
        <v>3.6</v>
      </c>
    </row>
    <row r="40" spans="1:6" x14ac:dyDescent="0.2">
      <c r="A40" s="132" t="s">
        <v>585</v>
      </c>
      <c r="B40" s="132" t="s">
        <v>586</v>
      </c>
      <c r="C40" s="132" t="s">
        <v>498</v>
      </c>
      <c r="D40" s="133">
        <v>3.6</v>
      </c>
      <c r="E40" s="133">
        <v>1.5</v>
      </c>
      <c r="F40" s="133">
        <v>3.3</v>
      </c>
    </row>
    <row r="41" spans="1:6" x14ac:dyDescent="0.2">
      <c r="A41" s="132" t="s">
        <v>587</v>
      </c>
      <c r="B41" s="132" t="s">
        <v>588</v>
      </c>
      <c r="C41" s="132" t="s">
        <v>497</v>
      </c>
      <c r="D41" s="133">
        <v>4</v>
      </c>
      <c r="E41" s="133">
        <v>1.6</v>
      </c>
      <c r="F41" s="133">
        <v>3.2</v>
      </c>
    </row>
    <row r="42" spans="1:6" x14ac:dyDescent="0.2">
      <c r="A42" s="132" t="s">
        <v>589</v>
      </c>
      <c r="B42" s="132" t="s">
        <v>590</v>
      </c>
      <c r="C42" s="132" t="s">
        <v>497</v>
      </c>
      <c r="D42" s="133">
        <v>4.4000000000000004</v>
      </c>
      <c r="E42" s="133">
        <v>1.5</v>
      </c>
      <c r="F42" s="133">
        <v>3.6</v>
      </c>
    </row>
    <row r="43" spans="1:6" x14ac:dyDescent="0.2">
      <c r="A43" s="132" t="s">
        <v>591</v>
      </c>
      <c r="B43" s="132" t="s">
        <v>275</v>
      </c>
      <c r="C43" s="132" t="s">
        <v>497</v>
      </c>
      <c r="D43" s="133">
        <v>4.3</v>
      </c>
      <c r="E43" s="133">
        <v>1.4</v>
      </c>
      <c r="F43" s="133">
        <v>3.6</v>
      </c>
    </row>
    <row r="44" spans="1:6" x14ac:dyDescent="0.2">
      <c r="A44" s="132" t="s">
        <v>592</v>
      </c>
      <c r="B44" s="132" t="s">
        <v>593</v>
      </c>
      <c r="C44" s="132" t="s">
        <v>498</v>
      </c>
      <c r="D44" s="133">
        <v>3.3</v>
      </c>
      <c r="E44" s="133">
        <v>1.3</v>
      </c>
      <c r="F44" s="133">
        <v>2.6</v>
      </c>
    </row>
    <row r="45" spans="1:6" x14ac:dyDescent="0.2">
      <c r="A45" s="132" t="s">
        <v>594</v>
      </c>
      <c r="B45" s="132" t="s">
        <v>595</v>
      </c>
      <c r="C45" s="132" t="s">
        <v>497</v>
      </c>
      <c r="D45" s="133">
        <v>3.6</v>
      </c>
      <c r="E45" s="133">
        <v>1.3</v>
      </c>
      <c r="F45" s="133">
        <v>3</v>
      </c>
    </row>
    <row r="46" spans="1:6" x14ac:dyDescent="0.2">
      <c r="A46" s="132" t="s">
        <v>596</v>
      </c>
      <c r="B46" s="132" t="s">
        <v>485</v>
      </c>
      <c r="C46" s="132" t="s">
        <v>498</v>
      </c>
      <c r="D46" s="133">
        <v>3.4</v>
      </c>
      <c r="E46" s="133">
        <v>1.1000000000000001</v>
      </c>
      <c r="F46" s="133">
        <v>2.8</v>
      </c>
    </row>
    <row r="47" spans="1:6" x14ac:dyDescent="0.2">
      <c r="A47" s="132" t="s">
        <v>597</v>
      </c>
      <c r="B47" s="132" t="s">
        <v>457</v>
      </c>
      <c r="C47" s="132" t="s">
        <v>498</v>
      </c>
      <c r="D47" s="133">
        <v>4</v>
      </c>
      <c r="E47" s="133">
        <v>1.3</v>
      </c>
      <c r="F47" s="133">
        <v>3.7</v>
      </c>
    </row>
    <row r="48" spans="1:6" x14ac:dyDescent="0.2">
      <c r="A48" s="132" t="s">
        <v>598</v>
      </c>
      <c r="B48" s="132" t="s">
        <v>599</v>
      </c>
      <c r="C48" s="132" t="s">
        <v>498</v>
      </c>
      <c r="D48" s="133">
        <v>3.2</v>
      </c>
      <c r="E48" s="133">
        <v>1.3</v>
      </c>
      <c r="F48" s="133">
        <v>2.9</v>
      </c>
    </row>
    <row r="49" spans="1:6" x14ac:dyDescent="0.2">
      <c r="A49" s="132" t="s">
        <v>600</v>
      </c>
      <c r="B49" s="132" t="s">
        <v>449</v>
      </c>
      <c r="C49" s="132" t="s">
        <v>497</v>
      </c>
      <c r="D49" s="133">
        <v>4.5999999999999996</v>
      </c>
      <c r="E49" s="133">
        <v>1.6</v>
      </c>
      <c r="F49" s="133">
        <v>3.7</v>
      </c>
    </row>
    <row r="50" spans="1:6" x14ac:dyDescent="0.2">
      <c r="A50" s="132" t="s">
        <v>601</v>
      </c>
      <c r="B50" s="132" t="s">
        <v>602</v>
      </c>
      <c r="C50" s="132" t="s">
        <v>498</v>
      </c>
      <c r="D50" s="133">
        <v>3.9</v>
      </c>
      <c r="E50" s="133">
        <v>1.6</v>
      </c>
      <c r="F50" s="133">
        <v>3.5</v>
      </c>
    </row>
    <row r="51" spans="1:6" x14ac:dyDescent="0.2">
      <c r="A51" s="132" t="s">
        <v>603</v>
      </c>
      <c r="B51" s="132" t="s">
        <v>604</v>
      </c>
      <c r="C51" s="132" t="s">
        <v>497</v>
      </c>
      <c r="D51" s="133">
        <v>4</v>
      </c>
      <c r="E51" s="133">
        <v>1.6</v>
      </c>
      <c r="F51" s="133">
        <v>3.1</v>
      </c>
    </row>
    <row r="52" spans="1:6" x14ac:dyDescent="0.2">
      <c r="A52" s="132" t="s">
        <v>605</v>
      </c>
      <c r="B52" s="132" t="s">
        <v>606</v>
      </c>
      <c r="C52" s="132" t="s">
        <v>498</v>
      </c>
      <c r="D52" s="133">
        <v>3.7</v>
      </c>
      <c r="E52" s="133">
        <v>1.5</v>
      </c>
      <c r="F52" s="133">
        <v>3.3</v>
      </c>
    </row>
    <row r="53" spans="1:6" x14ac:dyDescent="0.2">
      <c r="A53" s="132" t="s">
        <v>607</v>
      </c>
      <c r="B53" s="132" t="s">
        <v>608</v>
      </c>
      <c r="C53" s="132" t="s">
        <v>497</v>
      </c>
      <c r="D53" s="133">
        <v>4.2</v>
      </c>
      <c r="E53" s="133">
        <v>1.5</v>
      </c>
      <c r="F53" s="133">
        <v>3.9</v>
      </c>
    </row>
    <row r="54" spans="1:6" x14ac:dyDescent="0.2">
      <c r="A54" s="132" t="s">
        <v>609</v>
      </c>
      <c r="B54" s="132" t="s">
        <v>445</v>
      </c>
      <c r="C54" s="132" t="s">
        <v>498</v>
      </c>
      <c r="D54" s="133">
        <v>3.8</v>
      </c>
      <c r="E54" s="133">
        <v>1.6</v>
      </c>
      <c r="F54" s="133">
        <v>3.1</v>
      </c>
    </row>
    <row r="55" spans="1:6" x14ac:dyDescent="0.2">
      <c r="A55" s="132" t="s">
        <v>610</v>
      </c>
      <c r="B55" s="132" t="s">
        <v>611</v>
      </c>
      <c r="C55" s="132" t="s">
        <v>497</v>
      </c>
      <c r="D55" s="133">
        <v>4.0999999999999996</v>
      </c>
      <c r="E55" s="133">
        <v>1.5</v>
      </c>
      <c r="F55" s="133">
        <v>3.8</v>
      </c>
    </row>
    <row r="56" spans="1:6" x14ac:dyDescent="0.2">
      <c r="A56" s="132" t="s">
        <v>612</v>
      </c>
      <c r="B56" s="132" t="s">
        <v>613</v>
      </c>
      <c r="C56" s="132" t="s">
        <v>497</v>
      </c>
      <c r="D56" s="133">
        <v>3.9</v>
      </c>
      <c r="E56" s="133">
        <v>1.6</v>
      </c>
      <c r="F56" s="133">
        <v>3.4</v>
      </c>
    </row>
    <row r="57" spans="1:6" x14ac:dyDescent="0.2">
      <c r="A57" s="132" t="s">
        <v>614</v>
      </c>
      <c r="B57" s="132" t="s">
        <v>615</v>
      </c>
      <c r="C57" s="132" t="s">
        <v>498</v>
      </c>
      <c r="D57" s="133">
        <v>4</v>
      </c>
      <c r="E57" s="133">
        <v>1.4</v>
      </c>
      <c r="F57" s="133">
        <v>3.4</v>
      </c>
    </row>
    <row r="58" spans="1:6" x14ac:dyDescent="0.2">
      <c r="A58" s="132" t="s">
        <v>616</v>
      </c>
      <c r="B58" s="132" t="s">
        <v>617</v>
      </c>
      <c r="C58" s="132" t="s">
        <v>498</v>
      </c>
      <c r="D58" s="133">
        <v>3.8</v>
      </c>
      <c r="E58" s="133">
        <v>1.5</v>
      </c>
      <c r="F58" s="133">
        <v>3.4</v>
      </c>
    </row>
    <row r="59" spans="1:6" x14ac:dyDescent="0.2">
      <c r="A59" s="132" t="s">
        <v>618</v>
      </c>
      <c r="B59" s="132" t="s">
        <v>619</v>
      </c>
      <c r="C59" s="132" t="s">
        <v>497</v>
      </c>
      <c r="D59" s="133">
        <v>4.0999999999999996</v>
      </c>
      <c r="E59" s="133">
        <v>1.6</v>
      </c>
      <c r="F59" s="133">
        <v>3.6</v>
      </c>
    </row>
    <row r="60" spans="1:6" x14ac:dyDescent="0.2">
      <c r="A60" s="132" t="s">
        <v>620</v>
      </c>
      <c r="B60" s="132" t="s">
        <v>621</v>
      </c>
      <c r="C60" s="132" t="s">
        <v>497</v>
      </c>
      <c r="D60" s="133">
        <v>4</v>
      </c>
      <c r="E60" s="133">
        <v>1.4</v>
      </c>
      <c r="F60" s="133">
        <v>3.5</v>
      </c>
    </row>
    <row r="61" spans="1:6" x14ac:dyDescent="0.2">
      <c r="A61" s="132" t="s">
        <v>622</v>
      </c>
      <c r="B61" s="132" t="s">
        <v>623</v>
      </c>
      <c r="C61" s="132" t="s">
        <v>498</v>
      </c>
      <c r="D61" s="133">
        <v>4.3</v>
      </c>
      <c r="E61" s="133">
        <v>1.7</v>
      </c>
      <c r="F61" s="133">
        <v>4</v>
      </c>
    </row>
    <row r="62" spans="1:6" x14ac:dyDescent="0.2">
      <c r="A62" s="132" t="s">
        <v>624</v>
      </c>
      <c r="B62" s="132" t="s">
        <v>319</v>
      </c>
      <c r="C62" s="132" t="s">
        <v>497</v>
      </c>
      <c r="D62" s="133">
        <v>4.5</v>
      </c>
      <c r="E62" s="133">
        <v>1.5</v>
      </c>
      <c r="F62" s="133">
        <v>4.0999999999999996</v>
      </c>
    </row>
    <row r="63" spans="1:6" x14ac:dyDescent="0.2">
      <c r="A63" s="132" t="s">
        <v>625</v>
      </c>
      <c r="B63" s="132" t="s">
        <v>351</v>
      </c>
      <c r="C63" s="132" t="s">
        <v>497</v>
      </c>
      <c r="D63" s="133">
        <v>4.2</v>
      </c>
      <c r="E63" s="133">
        <v>1.5</v>
      </c>
      <c r="F63" s="133">
        <v>3.3</v>
      </c>
    </row>
    <row r="64" spans="1:6" x14ac:dyDescent="0.2">
      <c r="A64" s="132" t="s">
        <v>1156</v>
      </c>
      <c r="B64" s="132" t="s">
        <v>1157</v>
      </c>
      <c r="C64" s="132" t="s">
        <v>497</v>
      </c>
      <c r="D64" s="133">
        <v>4.4000000000000004</v>
      </c>
      <c r="E64" s="133">
        <v>1.8</v>
      </c>
      <c r="F64" s="133">
        <v>3.9</v>
      </c>
    </row>
    <row r="65" spans="1:6" x14ac:dyDescent="0.2">
      <c r="A65" s="132" t="s">
        <v>1158</v>
      </c>
      <c r="B65" s="132" t="s">
        <v>1159</v>
      </c>
      <c r="C65" s="132" t="s">
        <v>497</v>
      </c>
      <c r="D65" s="133">
        <v>4.3</v>
      </c>
      <c r="E65" s="133">
        <v>1.6</v>
      </c>
      <c r="F65" s="133">
        <v>3.6</v>
      </c>
    </row>
    <row r="66" spans="1:6" x14ac:dyDescent="0.2">
      <c r="A66" s="132" t="s">
        <v>1160</v>
      </c>
      <c r="B66" s="132" t="s">
        <v>1161</v>
      </c>
      <c r="C66" s="132" t="s">
        <v>497</v>
      </c>
      <c r="D66" s="133">
        <v>4.4000000000000004</v>
      </c>
      <c r="E66" s="133">
        <v>1.7</v>
      </c>
      <c r="F66" s="133">
        <v>4.0999999999999996</v>
      </c>
    </row>
    <row r="67" spans="1:6" x14ac:dyDescent="0.2">
      <c r="A67" s="132" t="s">
        <v>1162</v>
      </c>
      <c r="B67" s="132" t="s">
        <v>1163</v>
      </c>
      <c r="C67" s="132" t="s">
        <v>497</v>
      </c>
      <c r="D67" s="133">
        <v>5.0999999999999996</v>
      </c>
      <c r="E67" s="133">
        <v>1.5</v>
      </c>
      <c r="F67" s="133">
        <v>4.3</v>
      </c>
    </row>
    <row r="68" spans="1:6" x14ac:dyDescent="0.2">
      <c r="A68" s="132" t="s">
        <v>1164</v>
      </c>
      <c r="B68" s="132" t="s">
        <v>335</v>
      </c>
      <c r="C68" s="132" t="s">
        <v>497</v>
      </c>
      <c r="D68" s="133">
        <v>3.9</v>
      </c>
      <c r="E68" s="133">
        <v>1.6</v>
      </c>
      <c r="F68" s="133">
        <v>3.3</v>
      </c>
    </row>
    <row r="69" spans="1:6" x14ac:dyDescent="0.2">
      <c r="A69" s="132" t="s">
        <v>626</v>
      </c>
      <c r="B69" s="132" t="s">
        <v>627</v>
      </c>
      <c r="C69" s="132" t="s">
        <v>498</v>
      </c>
      <c r="D69" s="133">
        <v>3.6</v>
      </c>
      <c r="E69" s="133">
        <v>1.6</v>
      </c>
      <c r="F69" s="133">
        <v>3.2</v>
      </c>
    </row>
    <row r="70" spans="1:6" x14ac:dyDescent="0.2">
      <c r="A70" s="132" t="s">
        <v>628</v>
      </c>
      <c r="B70" s="132" t="s">
        <v>629</v>
      </c>
      <c r="C70" s="132" t="s">
        <v>498</v>
      </c>
      <c r="D70" s="133">
        <v>3.7</v>
      </c>
      <c r="E70" s="133">
        <v>1.5</v>
      </c>
      <c r="F70" s="133">
        <v>3.3</v>
      </c>
    </row>
    <row r="71" spans="1:6" x14ac:dyDescent="0.2">
      <c r="A71" s="132" t="s">
        <v>630</v>
      </c>
      <c r="B71" s="132" t="s">
        <v>453</v>
      </c>
      <c r="C71" s="132" t="s">
        <v>498</v>
      </c>
      <c r="D71" s="133">
        <v>3.9</v>
      </c>
      <c r="E71" s="133">
        <v>1.6</v>
      </c>
      <c r="F71" s="133">
        <v>3.3</v>
      </c>
    </row>
    <row r="72" spans="1:6" x14ac:dyDescent="0.2">
      <c r="A72" s="132" t="s">
        <v>631</v>
      </c>
      <c r="B72" s="132" t="s">
        <v>632</v>
      </c>
      <c r="C72" s="132" t="s">
        <v>497</v>
      </c>
      <c r="D72" s="133">
        <v>3.9</v>
      </c>
      <c r="E72" s="133">
        <v>1.3</v>
      </c>
      <c r="F72" s="133">
        <v>3.2</v>
      </c>
    </row>
    <row r="73" spans="1:6" x14ac:dyDescent="0.2">
      <c r="A73" s="132" t="s">
        <v>633</v>
      </c>
      <c r="B73" s="132" t="s">
        <v>634</v>
      </c>
      <c r="C73" s="132" t="s">
        <v>498</v>
      </c>
      <c r="D73" s="133">
        <v>3.6</v>
      </c>
      <c r="E73" s="133">
        <v>1.4</v>
      </c>
      <c r="F73" s="133">
        <v>2.8</v>
      </c>
    </row>
    <row r="74" spans="1:6" x14ac:dyDescent="0.2">
      <c r="A74" s="132" t="s">
        <v>635</v>
      </c>
      <c r="B74" s="132" t="s">
        <v>636</v>
      </c>
      <c r="C74" s="132" t="s">
        <v>497</v>
      </c>
      <c r="D74" s="133">
        <v>3.6</v>
      </c>
      <c r="E74" s="133">
        <v>1.4</v>
      </c>
      <c r="F74" s="133">
        <v>2.9</v>
      </c>
    </row>
    <row r="75" spans="1:6" x14ac:dyDescent="0.2">
      <c r="A75" s="132" t="s">
        <v>1165</v>
      </c>
      <c r="B75" s="132" t="s">
        <v>1166</v>
      </c>
      <c r="C75" s="132" t="s">
        <v>497</v>
      </c>
      <c r="D75" s="133">
        <v>3.5</v>
      </c>
      <c r="E75" s="133">
        <v>1.4</v>
      </c>
      <c r="F75" s="133">
        <v>3.1</v>
      </c>
    </row>
    <row r="76" spans="1:6" x14ac:dyDescent="0.2">
      <c r="A76" s="132" t="s">
        <v>1167</v>
      </c>
      <c r="B76" s="132" t="s">
        <v>1168</v>
      </c>
      <c r="C76" s="132" t="s">
        <v>498</v>
      </c>
      <c r="D76" s="133">
        <v>3.4</v>
      </c>
      <c r="E76" s="133">
        <v>1.3</v>
      </c>
      <c r="F76" s="133">
        <v>2.9</v>
      </c>
    </row>
    <row r="77" spans="1:6" x14ac:dyDescent="0.2">
      <c r="A77" s="132" t="s">
        <v>1169</v>
      </c>
      <c r="B77" s="132" t="s">
        <v>1170</v>
      </c>
      <c r="C77" s="132" t="s">
        <v>498</v>
      </c>
      <c r="D77" s="133">
        <v>3.4</v>
      </c>
      <c r="E77" s="133">
        <v>1.4</v>
      </c>
      <c r="F77" s="133">
        <v>3</v>
      </c>
    </row>
    <row r="78" spans="1:6" x14ac:dyDescent="0.2">
      <c r="A78" s="132" t="s">
        <v>637</v>
      </c>
      <c r="B78" s="132" t="s">
        <v>638</v>
      </c>
      <c r="C78" s="132" t="s">
        <v>498</v>
      </c>
      <c r="D78" s="133">
        <v>4.2</v>
      </c>
      <c r="E78" s="133">
        <v>1.5</v>
      </c>
      <c r="F78" s="133">
        <v>4</v>
      </c>
    </row>
    <row r="79" spans="1:6" x14ac:dyDescent="0.2">
      <c r="A79" s="132" t="s">
        <v>639</v>
      </c>
      <c r="B79" s="132" t="s">
        <v>640</v>
      </c>
      <c r="C79" s="132" t="s">
        <v>497</v>
      </c>
      <c r="D79" s="133">
        <v>3.8</v>
      </c>
      <c r="E79" s="133">
        <v>1.5</v>
      </c>
      <c r="F79" s="133">
        <v>3.4</v>
      </c>
    </row>
    <row r="80" spans="1:6" x14ac:dyDescent="0.2">
      <c r="A80" s="132" t="s">
        <v>641</v>
      </c>
      <c r="B80" s="132" t="s">
        <v>642</v>
      </c>
      <c r="C80" s="132" t="s">
        <v>497</v>
      </c>
      <c r="D80" s="133">
        <v>4.0999999999999996</v>
      </c>
      <c r="E80" s="133">
        <v>1.4</v>
      </c>
      <c r="F80" s="133">
        <v>3.4</v>
      </c>
    </row>
    <row r="81" spans="1:6" x14ac:dyDescent="0.2">
      <c r="A81" s="132" t="s">
        <v>643</v>
      </c>
      <c r="B81" s="132" t="s">
        <v>644</v>
      </c>
      <c r="C81" s="132" t="s">
        <v>498</v>
      </c>
      <c r="D81" s="133">
        <v>4</v>
      </c>
      <c r="E81" s="133">
        <v>1.4</v>
      </c>
      <c r="F81" s="133">
        <v>3.5</v>
      </c>
    </row>
    <row r="82" spans="1:6" x14ac:dyDescent="0.2">
      <c r="A82" s="132" t="s">
        <v>645</v>
      </c>
      <c r="B82" s="132" t="s">
        <v>646</v>
      </c>
      <c r="C82" s="132" t="s">
        <v>497</v>
      </c>
      <c r="D82" s="133">
        <v>3.9</v>
      </c>
      <c r="E82" s="133">
        <v>1.4</v>
      </c>
      <c r="F82" s="133">
        <v>3.5</v>
      </c>
    </row>
    <row r="83" spans="1:6" x14ac:dyDescent="0.2">
      <c r="A83" s="132" t="s">
        <v>647</v>
      </c>
      <c r="B83" s="132" t="s">
        <v>363</v>
      </c>
      <c r="C83" s="132" t="s">
        <v>497</v>
      </c>
      <c r="D83" s="133">
        <v>3.7</v>
      </c>
      <c r="E83" s="133">
        <v>1.4</v>
      </c>
      <c r="F83" s="133">
        <v>2.9</v>
      </c>
    </row>
    <row r="84" spans="1:6" x14ac:dyDescent="0.2">
      <c r="A84" s="132" t="s">
        <v>648</v>
      </c>
      <c r="B84" s="132" t="s">
        <v>649</v>
      </c>
      <c r="C84" s="132" t="s">
        <v>498</v>
      </c>
      <c r="D84" s="133">
        <v>3.6</v>
      </c>
      <c r="E84" s="133">
        <v>1.2</v>
      </c>
      <c r="F84" s="133">
        <v>3.1</v>
      </c>
    </row>
    <row r="85" spans="1:6" x14ac:dyDescent="0.2">
      <c r="A85" s="132" t="s">
        <v>650</v>
      </c>
      <c r="B85" s="132" t="s">
        <v>651</v>
      </c>
      <c r="C85" s="132" t="s">
        <v>498</v>
      </c>
      <c r="D85" s="133">
        <v>3.6</v>
      </c>
      <c r="E85" s="133">
        <v>1.4</v>
      </c>
      <c r="F85" s="133">
        <v>2.9</v>
      </c>
    </row>
    <row r="86" spans="1:6" x14ac:dyDescent="0.2">
      <c r="A86" s="132" t="s">
        <v>652</v>
      </c>
      <c r="B86" s="132" t="s">
        <v>653</v>
      </c>
      <c r="C86" s="132" t="s">
        <v>498</v>
      </c>
      <c r="D86" s="133">
        <v>4.0999999999999996</v>
      </c>
      <c r="E86" s="133">
        <v>1.3</v>
      </c>
      <c r="F86" s="133">
        <v>3.4</v>
      </c>
    </row>
    <row r="87" spans="1:6" x14ac:dyDescent="0.2">
      <c r="A87" s="132" t="s">
        <v>654</v>
      </c>
      <c r="B87" s="132" t="s">
        <v>655</v>
      </c>
      <c r="C87" s="132" t="s">
        <v>497</v>
      </c>
      <c r="D87" s="133">
        <v>3.7</v>
      </c>
      <c r="E87" s="133">
        <v>1.3</v>
      </c>
      <c r="F87" s="133">
        <v>3</v>
      </c>
    </row>
    <row r="88" spans="1:6" x14ac:dyDescent="0.2">
      <c r="A88" s="132" t="s">
        <v>656</v>
      </c>
      <c r="B88" s="132" t="s">
        <v>657</v>
      </c>
      <c r="C88" s="132" t="s">
        <v>498</v>
      </c>
      <c r="D88" s="133">
        <v>3.7</v>
      </c>
      <c r="E88" s="133">
        <v>1.4</v>
      </c>
      <c r="F88" s="133">
        <v>3.5</v>
      </c>
    </row>
    <row r="89" spans="1:6" x14ac:dyDescent="0.2">
      <c r="A89" s="132" t="s">
        <v>658</v>
      </c>
      <c r="B89" s="132" t="s">
        <v>481</v>
      </c>
      <c r="C89" s="132" t="s">
        <v>498</v>
      </c>
      <c r="D89" s="133">
        <v>3.6</v>
      </c>
      <c r="E89" s="133">
        <v>1.4</v>
      </c>
      <c r="F89" s="133">
        <v>3.2</v>
      </c>
    </row>
    <row r="90" spans="1:6" x14ac:dyDescent="0.2">
      <c r="A90" s="132" t="s">
        <v>1171</v>
      </c>
      <c r="B90" s="132" t="s">
        <v>1172</v>
      </c>
      <c r="C90" s="132" t="s">
        <v>498</v>
      </c>
      <c r="D90" s="133">
        <v>3.4</v>
      </c>
      <c r="E90" s="133">
        <v>1.3</v>
      </c>
      <c r="F90" s="133">
        <v>3</v>
      </c>
    </row>
    <row r="92" spans="1:6" ht="16.5" x14ac:dyDescent="0.3">
      <c r="A92" s="26" t="s">
        <v>1173</v>
      </c>
    </row>
    <row r="93" spans="1:6" ht="15" x14ac:dyDescent="0.2">
      <c r="A93" s="119" t="s">
        <v>245</v>
      </c>
      <c r="B93" s="119" t="s">
        <v>1115</v>
      </c>
      <c r="C93" s="119" t="s">
        <v>521</v>
      </c>
      <c r="D93" s="120" t="s">
        <v>518</v>
      </c>
      <c r="E93" s="120" t="s">
        <v>519</v>
      </c>
      <c r="F93" s="120" t="s">
        <v>522</v>
      </c>
    </row>
    <row r="94" spans="1:6" x14ac:dyDescent="0.2">
      <c r="A94" s="132" t="s">
        <v>659</v>
      </c>
      <c r="B94" s="132" t="s">
        <v>660</v>
      </c>
      <c r="C94" s="132" t="s">
        <v>500</v>
      </c>
      <c r="D94" s="133">
        <v>3.5</v>
      </c>
      <c r="E94" s="133">
        <v>1.7</v>
      </c>
      <c r="F94" s="133">
        <v>3.3</v>
      </c>
    </row>
    <row r="95" spans="1:6" x14ac:dyDescent="0.2">
      <c r="A95" s="132" t="s">
        <v>661</v>
      </c>
      <c r="B95" s="132" t="s">
        <v>662</v>
      </c>
      <c r="C95" s="132" t="s">
        <v>500</v>
      </c>
      <c r="D95" s="133">
        <v>3.4</v>
      </c>
      <c r="E95" s="133">
        <v>1.5</v>
      </c>
      <c r="F95" s="133">
        <v>3.2</v>
      </c>
    </row>
    <row r="96" spans="1:6" x14ac:dyDescent="0.2">
      <c r="A96" s="132" t="s">
        <v>663</v>
      </c>
      <c r="B96" s="132" t="s">
        <v>664</v>
      </c>
      <c r="C96" s="132" t="s">
        <v>500</v>
      </c>
      <c r="D96" s="133">
        <v>3.6</v>
      </c>
      <c r="E96" s="133">
        <v>1.7</v>
      </c>
      <c r="F96" s="133">
        <v>3.3</v>
      </c>
    </row>
    <row r="97" spans="1:6" x14ac:dyDescent="0.2">
      <c r="A97" s="132" t="s">
        <v>665</v>
      </c>
      <c r="B97" s="132" t="s">
        <v>666</v>
      </c>
      <c r="C97" s="132" t="s">
        <v>500</v>
      </c>
      <c r="D97" s="133">
        <v>3.8</v>
      </c>
      <c r="E97" s="133">
        <v>1.5</v>
      </c>
      <c r="F97" s="133">
        <v>3.5</v>
      </c>
    </row>
    <row r="98" spans="1:6" x14ac:dyDescent="0.2">
      <c r="A98" s="132" t="s">
        <v>667</v>
      </c>
      <c r="B98" s="132" t="s">
        <v>668</v>
      </c>
      <c r="C98" s="132" t="s">
        <v>500</v>
      </c>
      <c r="D98" s="133">
        <v>3.2</v>
      </c>
      <c r="E98" s="133">
        <v>1.3</v>
      </c>
      <c r="F98" s="133">
        <v>3</v>
      </c>
    </row>
    <row r="99" spans="1:6" x14ac:dyDescent="0.2">
      <c r="A99" s="132" t="s">
        <v>669</v>
      </c>
      <c r="B99" s="132" t="s">
        <v>670</v>
      </c>
      <c r="C99" s="132" t="s">
        <v>500</v>
      </c>
      <c r="D99" s="133">
        <v>3.4</v>
      </c>
      <c r="E99" s="133">
        <v>1.5</v>
      </c>
      <c r="F99" s="133">
        <v>3.2</v>
      </c>
    </row>
    <row r="100" spans="1:6" x14ac:dyDescent="0.2">
      <c r="A100" s="132" t="s">
        <v>671</v>
      </c>
      <c r="B100" s="132" t="s">
        <v>672</v>
      </c>
      <c r="C100" s="132" t="s">
        <v>500</v>
      </c>
      <c r="D100" s="133">
        <v>4</v>
      </c>
      <c r="E100" s="133">
        <v>1.6</v>
      </c>
      <c r="F100" s="133">
        <v>3.8</v>
      </c>
    </row>
    <row r="101" spans="1:6" x14ac:dyDescent="0.2">
      <c r="A101" s="132" t="s">
        <v>673</v>
      </c>
      <c r="B101" s="132" t="s">
        <v>674</v>
      </c>
      <c r="C101" s="132" t="s">
        <v>500</v>
      </c>
      <c r="D101" s="133">
        <v>3.7</v>
      </c>
      <c r="E101" s="133">
        <v>1.4</v>
      </c>
      <c r="F101" s="133">
        <v>3.6</v>
      </c>
    </row>
    <row r="102" spans="1:6" x14ac:dyDescent="0.2">
      <c r="A102" s="132" t="s">
        <v>675</v>
      </c>
      <c r="B102" s="132" t="s">
        <v>676</v>
      </c>
      <c r="C102" s="132" t="s">
        <v>500</v>
      </c>
      <c r="D102" s="133">
        <v>3.1</v>
      </c>
      <c r="E102" s="133">
        <v>1.3</v>
      </c>
      <c r="F102" s="133">
        <v>3</v>
      </c>
    </row>
    <row r="103" spans="1:6" x14ac:dyDescent="0.2">
      <c r="A103" s="132" t="s">
        <v>677</v>
      </c>
      <c r="B103" s="132" t="s">
        <v>678</v>
      </c>
      <c r="C103" s="132" t="s">
        <v>500</v>
      </c>
      <c r="D103" s="133">
        <v>3.9</v>
      </c>
      <c r="E103" s="133">
        <v>1.5</v>
      </c>
      <c r="F103" s="133">
        <v>3.7</v>
      </c>
    </row>
    <row r="104" spans="1:6" x14ac:dyDescent="0.2">
      <c r="A104" s="132" t="s">
        <v>679</v>
      </c>
      <c r="B104" s="132" t="s">
        <v>680</v>
      </c>
      <c r="C104" s="132" t="s">
        <v>500</v>
      </c>
      <c r="D104" s="133">
        <v>3.6</v>
      </c>
      <c r="E104" s="133">
        <v>1.4</v>
      </c>
      <c r="F104" s="133">
        <v>3.3</v>
      </c>
    </row>
    <row r="105" spans="1:6" x14ac:dyDescent="0.2">
      <c r="A105" s="132" t="s">
        <v>681</v>
      </c>
      <c r="B105" s="132" t="s">
        <v>682</v>
      </c>
      <c r="C105" s="132" t="s">
        <v>500</v>
      </c>
      <c r="D105" s="133">
        <v>3.6</v>
      </c>
      <c r="E105" s="133">
        <v>1.4</v>
      </c>
      <c r="F105" s="133">
        <v>3.4</v>
      </c>
    </row>
    <row r="106" spans="1:6" x14ac:dyDescent="0.2">
      <c r="A106" s="132" t="s">
        <v>683</v>
      </c>
      <c r="B106" s="132" t="s">
        <v>684</v>
      </c>
      <c r="C106" s="132" t="s">
        <v>500</v>
      </c>
      <c r="D106" s="133">
        <v>3.6</v>
      </c>
      <c r="E106" s="133">
        <v>1.1000000000000001</v>
      </c>
      <c r="F106" s="133">
        <v>3.4</v>
      </c>
    </row>
    <row r="107" spans="1:6" x14ac:dyDescent="0.2">
      <c r="A107" s="132" t="s">
        <v>685</v>
      </c>
      <c r="B107" s="132" t="s">
        <v>686</v>
      </c>
      <c r="C107" s="132" t="s">
        <v>1133</v>
      </c>
      <c r="D107" s="133">
        <v>3.1</v>
      </c>
      <c r="E107" s="133">
        <v>1.2</v>
      </c>
      <c r="F107" s="133">
        <v>3</v>
      </c>
    </row>
    <row r="108" spans="1:6" x14ac:dyDescent="0.2">
      <c r="A108" s="132" t="s">
        <v>687</v>
      </c>
      <c r="B108" s="132" t="s">
        <v>688</v>
      </c>
      <c r="C108" s="132" t="s">
        <v>500</v>
      </c>
      <c r="D108" s="133">
        <v>3.4</v>
      </c>
      <c r="E108" s="133">
        <v>1.4</v>
      </c>
      <c r="F108" s="133">
        <v>2.9</v>
      </c>
    </row>
    <row r="109" spans="1:6" x14ac:dyDescent="0.2">
      <c r="A109" s="132" t="s">
        <v>689</v>
      </c>
      <c r="B109" s="132" t="s">
        <v>690</v>
      </c>
      <c r="C109" s="132" t="s">
        <v>500</v>
      </c>
      <c r="D109" s="133">
        <v>3.5</v>
      </c>
      <c r="E109" s="133">
        <v>1.3</v>
      </c>
      <c r="F109" s="133">
        <v>3.4</v>
      </c>
    </row>
    <row r="110" spans="1:6" x14ac:dyDescent="0.2">
      <c r="A110" s="132" t="s">
        <v>691</v>
      </c>
      <c r="B110" s="132" t="s">
        <v>692</v>
      </c>
      <c r="C110" s="132" t="s">
        <v>500</v>
      </c>
      <c r="D110" s="133">
        <v>3.2</v>
      </c>
      <c r="E110" s="133">
        <v>1</v>
      </c>
      <c r="F110" s="133">
        <v>3</v>
      </c>
    </row>
    <row r="111" spans="1:6" x14ac:dyDescent="0.2">
      <c r="A111" s="132" t="s">
        <v>693</v>
      </c>
      <c r="B111" s="132" t="s">
        <v>694</v>
      </c>
      <c r="C111" s="132" t="s">
        <v>500</v>
      </c>
      <c r="D111" s="133">
        <v>3.4</v>
      </c>
      <c r="E111" s="133">
        <v>1.2</v>
      </c>
      <c r="F111" s="133">
        <v>2.8</v>
      </c>
    </row>
    <row r="112" spans="1:6" x14ac:dyDescent="0.2">
      <c r="A112" s="132" t="s">
        <v>695</v>
      </c>
      <c r="B112" s="132" t="s">
        <v>696</v>
      </c>
      <c r="C112" s="132" t="s">
        <v>500</v>
      </c>
      <c r="D112" s="133">
        <v>2.9</v>
      </c>
      <c r="E112" s="133">
        <v>1.1000000000000001</v>
      </c>
      <c r="F112" s="133">
        <v>2.7</v>
      </c>
    </row>
    <row r="113" spans="1:6" x14ac:dyDescent="0.2">
      <c r="A113" s="132" t="s">
        <v>697</v>
      </c>
      <c r="B113" s="132" t="s">
        <v>698</v>
      </c>
      <c r="C113" s="132" t="s">
        <v>500</v>
      </c>
      <c r="D113" s="133">
        <v>3.3</v>
      </c>
      <c r="E113" s="133">
        <v>1.3</v>
      </c>
      <c r="F113" s="133">
        <v>3.1</v>
      </c>
    </row>
    <row r="114" spans="1:6" x14ac:dyDescent="0.2">
      <c r="A114" s="132" t="s">
        <v>699</v>
      </c>
      <c r="B114" s="132" t="s">
        <v>700</v>
      </c>
      <c r="C114" s="132" t="s">
        <v>500</v>
      </c>
      <c r="D114" s="133">
        <v>3.2</v>
      </c>
      <c r="E114" s="133">
        <v>1.5</v>
      </c>
      <c r="F114" s="133">
        <v>2.9</v>
      </c>
    </row>
    <row r="115" spans="1:6" x14ac:dyDescent="0.2">
      <c r="A115" s="132" t="s">
        <v>701</v>
      </c>
      <c r="B115" s="132" t="s">
        <v>702</v>
      </c>
      <c r="C115" s="132" t="s">
        <v>500</v>
      </c>
      <c r="D115" s="133">
        <v>3.1</v>
      </c>
      <c r="E115" s="133">
        <v>1.3</v>
      </c>
      <c r="F115" s="133">
        <v>2.8</v>
      </c>
    </row>
    <row r="116" spans="1:6" x14ac:dyDescent="0.2">
      <c r="A116" s="132" t="s">
        <v>703</v>
      </c>
      <c r="B116" s="132" t="s">
        <v>704</v>
      </c>
      <c r="C116" s="132" t="s">
        <v>500</v>
      </c>
      <c r="D116" s="133">
        <v>3.4</v>
      </c>
      <c r="E116" s="133">
        <v>1</v>
      </c>
      <c r="F116" s="133">
        <v>3.2</v>
      </c>
    </row>
    <row r="117" spans="1:6" x14ac:dyDescent="0.2">
      <c r="A117" s="132" t="s">
        <v>705</v>
      </c>
      <c r="B117" s="132" t="s">
        <v>706</v>
      </c>
      <c r="C117" s="132" t="s">
        <v>500</v>
      </c>
      <c r="D117" s="133">
        <v>3.6</v>
      </c>
      <c r="E117" s="133">
        <v>1.1000000000000001</v>
      </c>
      <c r="F117" s="133">
        <v>3.4</v>
      </c>
    </row>
    <row r="118" spans="1:6" x14ac:dyDescent="0.2">
      <c r="A118" s="132" t="s">
        <v>707</v>
      </c>
      <c r="B118" s="132" t="s">
        <v>708</v>
      </c>
      <c r="C118" s="132" t="s">
        <v>1133</v>
      </c>
      <c r="D118" s="133">
        <v>3.1</v>
      </c>
      <c r="E118" s="133">
        <v>1</v>
      </c>
      <c r="F118" s="133">
        <v>2.9</v>
      </c>
    </row>
    <row r="119" spans="1:6" x14ac:dyDescent="0.2">
      <c r="A119" s="132" t="s">
        <v>709</v>
      </c>
      <c r="B119" s="132" t="s">
        <v>710</v>
      </c>
      <c r="C119" s="132" t="s">
        <v>500</v>
      </c>
      <c r="D119" s="133">
        <v>3.2</v>
      </c>
      <c r="E119" s="133">
        <v>1.2</v>
      </c>
      <c r="F119" s="133">
        <v>3</v>
      </c>
    </row>
    <row r="120" spans="1:6" x14ac:dyDescent="0.2">
      <c r="A120" s="132" t="s">
        <v>711</v>
      </c>
      <c r="B120" s="132" t="s">
        <v>712</v>
      </c>
      <c r="C120" s="132" t="s">
        <v>500</v>
      </c>
      <c r="D120" s="133">
        <v>3.2</v>
      </c>
      <c r="E120" s="133">
        <v>1.3</v>
      </c>
      <c r="F120" s="133">
        <v>2.8</v>
      </c>
    </row>
    <row r="121" spans="1:6" x14ac:dyDescent="0.2">
      <c r="A121" s="132" t="s">
        <v>713</v>
      </c>
      <c r="B121" s="132" t="s">
        <v>714</v>
      </c>
      <c r="C121" s="132" t="s">
        <v>500</v>
      </c>
      <c r="D121" s="133">
        <v>3.2</v>
      </c>
      <c r="E121" s="133">
        <v>1</v>
      </c>
      <c r="F121" s="133">
        <v>2.8</v>
      </c>
    </row>
    <row r="122" spans="1:6" x14ac:dyDescent="0.2">
      <c r="A122" s="132" t="s">
        <v>715</v>
      </c>
      <c r="B122" s="132" t="s">
        <v>716</v>
      </c>
      <c r="C122" s="132" t="s">
        <v>500</v>
      </c>
      <c r="D122" s="133">
        <v>2.8</v>
      </c>
      <c r="E122" s="133">
        <v>1.2</v>
      </c>
      <c r="F122" s="133">
        <v>2.6</v>
      </c>
    </row>
    <row r="123" spans="1:6" x14ac:dyDescent="0.2">
      <c r="A123" s="132" t="s">
        <v>717</v>
      </c>
      <c r="B123" s="132" t="s">
        <v>718</v>
      </c>
      <c r="C123" s="132" t="s">
        <v>500</v>
      </c>
      <c r="D123" s="133">
        <v>3.6</v>
      </c>
      <c r="E123" s="133">
        <v>1.3</v>
      </c>
      <c r="F123" s="133">
        <v>3.3</v>
      </c>
    </row>
    <row r="124" spans="1:6" x14ac:dyDescent="0.2">
      <c r="A124" s="132" t="s">
        <v>719</v>
      </c>
      <c r="B124" s="132" t="s">
        <v>720</v>
      </c>
      <c r="C124" s="132" t="s">
        <v>500</v>
      </c>
      <c r="D124" s="133">
        <v>3.6</v>
      </c>
      <c r="E124" s="133">
        <v>1.4</v>
      </c>
      <c r="F124" s="133">
        <v>2.9</v>
      </c>
    </row>
    <row r="125" spans="1:6" x14ac:dyDescent="0.2">
      <c r="A125" s="132" t="s">
        <v>721</v>
      </c>
      <c r="B125" s="132" t="s">
        <v>722</v>
      </c>
      <c r="C125" s="132" t="s">
        <v>500</v>
      </c>
      <c r="D125" s="133">
        <v>3</v>
      </c>
      <c r="E125" s="133">
        <v>1.3</v>
      </c>
      <c r="F125" s="133">
        <v>2.6</v>
      </c>
    </row>
    <row r="126" spans="1:6" x14ac:dyDescent="0.2">
      <c r="A126" s="132" t="s">
        <v>723</v>
      </c>
      <c r="B126" s="132" t="s">
        <v>724</v>
      </c>
      <c r="C126" s="132" t="s">
        <v>500</v>
      </c>
      <c r="D126" s="133">
        <v>3</v>
      </c>
      <c r="E126" s="133">
        <v>1</v>
      </c>
      <c r="F126" s="133">
        <v>2.9</v>
      </c>
    </row>
    <row r="127" spans="1:6" x14ac:dyDescent="0.2">
      <c r="A127" s="132" t="s">
        <v>725</v>
      </c>
      <c r="B127" s="132" t="s">
        <v>726</v>
      </c>
      <c r="C127" s="132" t="s">
        <v>500</v>
      </c>
      <c r="D127" s="133">
        <v>3</v>
      </c>
      <c r="E127" s="133">
        <v>1</v>
      </c>
      <c r="F127" s="133">
        <v>2.9</v>
      </c>
    </row>
    <row r="128" spans="1:6" x14ac:dyDescent="0.2">
      <c r="A128" s="132" t="s">
        <v>727</v>
      </c>
      <c r="B128" s="132" t="s">
        <v>728</v>
      </c>
      <c r="C128" s="132" t="s">
        <v>500</v>
      </c>
      <c r="D128" s="133">
        <v>2.8</v>
      </c>
      <c r="E128" s="133">
        <v>0.8</v>
      </c>
      <c r="F128" s="133">
        <v>2.6</v>
      </c>
    </row>
    <row r="129" spans="1:6" ht="25.5" x14ac:dyDescent="0.2">
      <c r="A129" s="132" t="s">
        <v>729</v>
      </c>
      <c r="B129" s="132" t="s">
        <v>730</v>
      </c>
      <c r="C129" s="132" t="s">
        <v>500</v>
      </c>
      <c r="D129" s="133">
        <v>3.2</v>
      </c>
      <c r="E129" s="133">
        <v>1.1000000000000001</v>
      </c>
      <c r="F129" s="133">
        <v>2.9</v>
      </c>
    </row>
    <row r="130" spans="1:6" x14ac:dyDescent="0.2">
      <c r="A130" s="132" t="s">
        <v>731</v>
      </c>
      <c r="B130" s="132" t="s">
        <v>732</v>
      </c>
      <c r="C130" s="132" t="s">
        <v>500</v>
      </c>
      <c r="D130" s="133">
        <v>3</v>
      </c>
      <c r="E130" s="133">
        <v>0.9</v>
      </c>
      <c r="F130" s="133">
        <v>2.4</v>
      </c>
    </row>
    <row r="131" spans="1:6" x14ac:dyDescent="0.2">
      <c r="A131" s="132" t="s">
        <v>733</v>
      </c>
      <c r="B131" s="132" t="s">
        <v>734</v>
      </c>
      <c r="C131" s="132" t="s">
        <v>1133</v>
      </c>
      <c r="D131" s="133">
        <v>3.9</v>
      </c>
      <c r="E131" s="133">
        <v>1.6</v>
      </c>
      <c r="F131" s="133">
        <v>3.5</v>
      </c>
    </row>
    <row r="132" spans="1:6" x14ac:dyDescent="0.2">
      <c r="A132" s="132" t="s">
        <v>735</v>
      </c>
      <c r="B132" s="132" t="s">
        <v>736</v>
      </c>
      <c r="C132" s="132" t="s">
        <v>500</v>
      </c>
      <c r="D132" s="133">
        <v>3.3</v>
      </c>
      <c r="E132" s="133">
        <v>1.5</v>
      </c>
      <c r="F132" s="133">
        <v>3.2</v>
      </c>
    </row>
    <row r="133" spans="1:6" x14ac:dyDescent="0.2">
      <c r="A133" s="132" t="s">
        <v>737</v>
      </c>
      <c r="B133" s="132" t="s">
        <v>738</v>
      </c>
      <c r="C133" s="132" t="s">
        <v>1133</v>
      </c>
      <c r="D133" s="133">
        <v>3.7</v>
      </c>
      <c r="E133" s="133">
        <v>1.4</v>
      </c>
      <c r="F133" s="133">
        <v>3.5</v>
      </c>
    </row>
    <row r="134" spans="1:6" x14ac:dyDescent="0.2">
      <c r="A134" s="132" t="s">
        <v>739</v>
      </c>
      <c r="B134" s="132" t="s">
        <v>740</v>
      </c>
      <c r="C134" s="132" t="s">
        <v>500</v>
      </c>
      <c r="D134" s="133">
        <v>3.8</v>
      </c>
      <c r="E134" s="133">
        <v>1.5</v>
      </c>
      <c r="F134" s="133">
        <v>3.4</v>
      </c>
    </row>
    <row r="135" spans="1:6" x14ac:dyDescent="0.2">
      <c r="A135" s="132" t="s">
        <v>741</v>
      </c>
      <c r="B135" s="132" t="s">
        <v>742</v>
      </c>
      <c r="C135" s="132" t="s">
        <v>500</v>
      </c>
      <c r="D135" s="133">
        <v>3</v>
      </c>
      <c r="E135" s="133">
        <v>1.1000000000000001</v>
      </c>
      <c r="F135" s="133">
        <v>2.7</v>
      </c>
    </row>
    <row r="136" spans="1:6" x14ac:dyDescent="0.2">
      <c r="A136" s="132" t="s">
        <v>743</v>
      </c>
      <c r="B136" s="132" t="s">
        <v>744</v>
      </c>
      <c r="C136" s="132" t="s">
        <v>500</v>
      </c>
      <c r="D136" s="133">
        <v>3</v>
      </c>
      <c r="E136" s="133">
        <v>1.3</v>
      </c>
      <c r="F136" s="133">
        <v>2.9</v>
      </c>
    </row>
    <row r="137" spans="1:6" x14ac:dyDescent="0.2">
      <c r="A137" s="132" t="s">
        <v>745</v>
      </c>
      <c r="B137" s="132" t="s">
        <v>746</v>
      </c>
      <c r="C137" s="132" t="s">
        <v>500</v>
      </c>
      <c r="D137" s="133">
        <v>3.2</v>
      </c>
      <c r="E137" s="133">
        <v>1.3</v>
      </c>
      <c r="F137" s="133">
        <v>3.1</v>
      </c>
    </row>
    <row r="138" spans="1:6" x14ac:dyDescent="0.2">
      <c r="A138" s="132" t="s">
        <v>747</v>
      </c>
      <c r="B138" s="132" t="s">
        <v>748</v>
      </c>
      <c r="C138" s="132" t="s">
        <v>500</v>
      </c>
      <c r="D138" s="133">
        <v>3.3</v>
      </c>
      <c r="E138" s="133">
        <v>1.4</v>
      </c>
      <c r="F138" s="133">
        <v>3.1</v>
      </c>
    </row>
    <row r="139" spans="1:6" x14ac:dyDescent="0.2">
      <c r="A139" s="132" t="s">
        <v>749</v>
      </c>
      <c r="B139" s="132" t="s">
        <v>750</v>
      </c>
      <c r="C139" s="132" t="s">
        <v>500</v>
      </c>
      <c r="D139" s="133">
        <v>3.9</v>
      </c>
      <c r="E139" s="133">
        <v>1.5</v>
      </c>
      <c r="F139" s="133">
        <v>3.8</v>
      </c>
    </row>
    <row r="140" spans="1:6" x14ac:dyDescent="0.2">
      <c r="A140" s="132" t="s">
        <v>751</v>
      </c>
      <c r="B140" s="132" t="s">
        <v>752</v>
      </c>
      <c r="C140" s="132" t="s">
        <v>500</v>
      </c>
      <c r="D140" s="133">
        <v>3.5</v>
      </c>
      <c r="E140" s="133">
        <v>1.1000000000000001</v>
      </c>
      <c r="F140" s="133">
        <v>3.1</v>
      </c>
    </row>
    <row r="141" spans="1:6" x14ac:dyDescent="0.2">
      <c r="A141" s="132" t="s">
        <v>753</v>
      </c>
      <c r="B141" s="132" t="s">
        <v>754</v>
      </c>
      <c r="C141" s="132" t="s">
        <v>500</v>
      </c>
      <c r="D141" s="133">
        <v>3</v>
      </c>
      <c r="E141" s="133">
        <v>1.3</v>
      </c>
      <c r="F141" s="133">
        <v>2.8</v>
      </c>
    </row>
    <row r="142" spans="1:6" x14ac:dyDescent="0.2">
      <c r="A142" s="132" t="s">
        <v>755</v>
      </c>
      <c r="B142" s="132" t="s">
        <v>756</v>
      </c>
      <c r="C142" s="132" t="s">
        <v>500</v>
      </c>
      <c r="D142" s="133">
        <v>3.9</v>
      </c>
      <c r="E142" s="133">
        <v>1.3</v>
      </c>
      <c r="F142" s="133">
        <v>3.5</v>
      </c>
    </row>
    <row r="143" spans="1:6" x14ac:dyDescent="0.2">
      <c r="A143" s="132" t="s">
        <v>757</v>
      </c>
      <c r="B143" s="132" t="s">
        <v>758</v>
      </c>
      <c r="C143" s="132" t="s">
        <v>500</v>
      </c>
      <c r="D143" s="133">
        <v>3.2</v>
      </c>
      <c r="E143" s="133">
        <v>1.3</v>
      </c>
      <c r="F143" s="133">
        <v>3</v>
      </c>
    </row>
    <row r="144" spans="1:6" x14ac:dyDescent="0.2">
      <c r="A144" s="132" t="s">
        <v>759</v>
      </c>
      <c r="B144" s="132" t="s">
        <v>760</v>
      </c>
      <c r="C144" s="132" t="s">
        <v>500</v>
      </c>
      <c r="D144" s="133">
        <v>3</v>
      </c>
      <c r="E144" s="133">
        <v>1.3</v>
      </c>
      <c r="F144" s="133">
        <v>2.8</v>
      </c>
    </row>
    <row r="145" spans="1:6" x14ac:dyDescent="0.2">
      <c r="A145" s="132" t="s">
        <v>761</v>
      </c>
      <c r="B145" s="132" t="s">
        <v>762</v>
      </c>
      <c r="C145" s="132" t="s">
        <v>500</v>
      </c>
      <c r="D145" s="133">
        <v>2.9</v>
      </c>
      <c r="E145" s="133">
        <v>1</v>
      </c>
      <c r="F145" s="133">
        <v>2.5</v>
      </c>
    </row>
    <row r="146" spans="1:6" x14ac:dyDescent="0.2">
      <c r="A146" s="132" t="s">
        <v>763</v>
      </c>
      <c r="B146" s="132" t="s">
        <v>764</v>
      </c>
      <c r="C146" s="132" t="s">
        <v>500</v>
      </c>
      <c r="D146" s="133">
        <v>3.2</v>
      </c>
      <c r="E146" s="133">
        <v>1.2</v>
      </c>
      <c r="F146" s="133">
        <v>3</v>
      </c>
    </row>
    <row r="147" spans="1:6" x14ac:dyDescent="0.2">
      <c r="A147" s="132" t="s">
        <v>765</v>
      </c>
      <c r="B147" s="132" t="s">
        <v>766</v>
      </c>
      <c r="C147" s="132" t="s">
        <v>500</v>
      </c>
      <c r="D147" s="133">
        <v>2.9</v>
      </c>
      <c r="E147" s="133">
        <v>1.1000000000000001</v>
      </c>
      <c r="F147" s="133">
        <v>2.8</v>
      </c>
    </row>
    <row r="148" spans="1:6" x14ac:dyDescent="0.2">
      <c r="A148" s="132" t="s">
        <v>767</v>
      </c>
      <c r="B148" s="132" t="s">
        <v>768</v>
      </c>
      <c r="C148" s="132" t="s">
        <v>500</v>
      </c>
      <c r="D148" s="133">
        <v>3.3</v>
      </c>
      <c r="E148" s="133">
        <v>1.3</v>
      </c>
      <c r="F148" s="133">
        <v>3</v>
      </c>
    </row>
    <row r="149" spans="1:6" x14ac:dyDescent="0.2">
      <c r="A149" s="132" t="s">
        <v>769</v>
      </c>
      <c r="B149" s="132" t="s">
        <v>770</v>
      </c>
      <c r="C149" s="132" t="s">
        <v>500</v>
      </c>
      <c r="D149" s="133">
        <v>3.1</v>
      </c>
      <c r="E149" s="133">
        <v>1.1000000000000001</v>
      </c>
      <c r="F149" s="133">
        <v>2.8</v>
      </c>
    </row>
    <row r="150" spans="1:6" x14ac:dyDescent="0.2">
      <c r="A150" s="132" t="s">
        <v>771</v>
      </c>
      <c r="B150" s="132" t="s">
        <v>772</v>
      </c>
      <c r="C150" s="132" t="s">
        <v>1133</v>
      </c>
      <c r="D150" s="133">
        <v>3.2</v>
      </c>
      <c r="E150" s="133">
        <v>1.3</v>
      </c>
      <c r="F150" s="133">
        <v>3</v>
      </c>
    </row>
    <row r="151" spans="1:6" x14ac:dyDescent="0.2">
      <c r="A151" s="132" t="s">
        <v>773</v>
      </c>
      <c r="B151" s="132" t="s">
        <v>774</v>
      </c>
      <c r="C151" s="132" t="s">
        <v>1133</v>
      </c>
      <c r="D151" s="133">
        <v>3.5</v>
      </c>
      <c r="E151" s="133">
        <v>1.4</v>
      </c>
      <c r="F151" s="133">
        <v>3</v>
      </c>
    </row>
    <row r="152" spans="1:6" x14ac:dyDescent="0.2">
      <c r="A152" s="132" t="s">
        <v>775</v>
      </c>
      <c r="B152" s="132" t="s">
        <v>776</v>
      </c>
      <c r="C152" s="132" t="s">
        <v>1133</v>
      </c>
      <c r="D152" s="133">
        <v>3.7</v>
      </c>
      <c r="E152" s="133">
        <v>1.1000000000000001</v>
      </c>
      <c r="F152" s="133">
        <v>3.3</v>
      </c>
    </row>
    <row r="153" spans="1:6" x14ac:dyDescent="0.2">
      <c r="A153" s="132" t="s">
        <v>777</v>
      </c>
      <c r="B153" s="132" t="s">
        <v>778</v>
      </c>
      <c r="C153" s="132" t="s">
        <v>1133</v>
      </c>
      <c r="D153" s="133">
        <v>3.1</v>
      </c>
      <c r="E153" s="133">
        <v>1</v>
      </c>
      <c r="F153" s="133">
        <v>2.7</v>
      </c>
    </row>
    <row r="154" spans="1:6" x14ac:dyDescent="0.2">
      <c r="A154" s="132" t="s">
        <v>779</v>
      </c>
      <c r="B154" s="132" t="s">
        <v>780</v>
      </c>
      <c r="C154" s="132" t="s">
        <v>500</v>
      </c>
      <c r="D154" s="133">
        <v>3.3</v>
      </c>
      <c r="E154" s="133">
        <v>1.3</v>
      </c>
      <c r="F154" s="133">
        <v>3.1</v>
      </c>
    </row>
    <row r="155" spans="1:6" x14ac:dyDescent="0.2">
      <c r="A155" s="132" t="s">
        <v>781</v>
      </c>
      <c r="B155" s="132" t="s">
        <v>782</v>
      </c>
      <c r="C155" s="132" t="s">
        <v>1133</v>
      </c>
      <c r="D155" s="133">
        <v>3</v>
      </c>
      <c r="E155" s="133">
        <v>1.1000000000000001</v>
      </c>
      <c r="F155" s="133">
        <v>2.2999999999999998</v>
      </c>
    </row>
    <row r="156" spans="1:6" x14ac:dyDescent="0.2">
      <c r="A156" s="132" t="s">
        <v>783</v>
      </c>
      <c r="B156" s="132" t="s">
        <v>784</v>
      </c>
      <c r="C156" s="132" t="s">
        <v>1133</v>
      </c>
      <c r="D156" s="133">
        <v>3.3</v>
      </c>
      <c r="E156" s="133">
        <v>1.3</v>
      </c>
      <c r="F156" s="133">
        <v>3.1</v>
      </c>
    </row>
    <row r="157" spans="1:6" x14ac:dyDescent="0.2">
      <c r="A157" s="132" t="s">
        <v>785</v>
      </c>
      <c r="B157" s="132" t="s">
        <v>786</v>
      </c>
      <c r="C157" s="132" t="s">
        <v>500</v>
      </c>
      <c r="D157" s="133">
        <v>3.3</v>
      </c>
      <c r="E157" s="133">
        <v>1.4</v>
      </c>
      <c r="F157" s="133">
        <v>3.2</v>
      </c>
    </row>
    <row r="158" spans="1:6" x14ac:dyDescent="0.2">
      <c r="A158" s="132" t="s">
        <v>787</v>
      </c>
      <c r="B158" s="132" t="s">
        <v>788</v>
      </c>
      <c r="C158" s="132" t="s">
        <v>500</v>
      </c>
      <c r="D158" s="133">
        <v>4.0999999999999996</v>
      </c>
      <c r="E158" s="133">
        <v>1.4</v>
      </c>
      <c r="F158" s="133">
        <v>3.9</v>
      </c>
    </row>
    <row r="159" spans="1:6" x14ac:dyDescent="0.2">
      <c r="A159" s="132" t="s">
        <v>789</v>
      </c>
      <c r="B159" s="132" t="s">
        <v>790</v>
      </c>
      <c r="C159" s="132" t="s">
        <v>500</v>
      </c>
      <c r="D159" s="133">
        <v>4.0999999999999996</v>
      </c>
      <c r="E159" s="133">
        <v>1.6</v>
      </c>
      <c r="F159" s="133">
        <v>3.5</v>
      </c>
    </row>
    <row r="160" spans="1:6" x14ac:dyDescent="0.2">
      <c r="A160" s="132" t="s">
        <v>791</v>
      </c>
      <c r="B160" s="132" t="s">
        <v>792</v>
      </c>
      <c r="C160" s="132" t="s">
        <v>500</v>
      </c>
      <c r="D160" s="133">
        <v>4.2</v>
      </c>
      <c r="E160" s="133">
        <v>1.4</v>
      </c>
      <c r="F160" s="133">
        <v>4.0999999999999996</v>
      </c>
    </row>
    <row r="161" spans="1:6" x14ac:dyDescent="0.2">
      <c r="A161" s="132" t="s">
        <v>793</v>
      </c>
      <c r="B161" s="132" t="s">
        <v>794</v>
      </c>
      <c r="C161" s="132" t="s">
        <v>500</v>
      </c>
      <c r="D161" s="133">
        <v>4.5999999999999996</v>
      </c>
      <c r="E161" s="133">
        <v>1.7</v>
      </c>
      <c r="F161" s="133">
        <v>4.4000000000000004</v>
      </c>
    </row>
    <row r="162" spans="1:6" x14ac:dyDescent="0.2">
      <c r="A162" s="132" t="s">
        <v>795</v>
      </c>
      <c r="B162" s="132" t="s">
        <v>796</v>
      </c>
      <c r="C162" s="132" t="s">
        <v>500</v>
      </c>
      <c r="D162" s="133">
        <v>3.3</v>
      </c>
      <c r="E162" s="133">
        <v>1.3</v>
      </c>
      <c r="F162" s="133">
        <v>3</v>
      </c>
    </row>
    <row r="163" spans="1:6" x14ac:dyDescent="0.2">
      <c r="A163" s="132" t="s">
        <v>797</v>
      </c>
      <c r="B163" s="132" t="s">
        <v>798</v>
      </c>
      <c r="C163" s="132" t="s">
        <v>500</v>
      </c>
      <c r="D163" s="133">
        <v>4.3</v>
      </c>
      <c r="E163" s="133">
        <v>1.8</v>
      </c>
      <c r="F163" s="133">
        <v>4.0999999999999996</v>
      </c>
    </row>
    <row r="164" spans="1:6" x14ac:dyDescent="0.2">
      <c r="A164" s="132" t="s">
        <v>799</v>
      </c>
      <c r="B164" s="132" t="s">
        <v>800</v>
      </c>
      <c r="C164" s="132" t="s">
        <v>500</v>
      </c>
      <c r="D164" s="133">
        <v>3.5</v>
      </c>
      <c r="E164" s="133">
        <v>1.4</v>
      </c>
      <c r="F164" s="133">
        <v>3.3</v>
      </c>
    </row>
    <row r="165" spans="1:6" x14ac:dyDescent="0.2">
      <c r="A165" s="132" t="s">
        <v>801</v>
      </c>
      <c r="B165" s="132" t="s">
        <v>802</v>
      </c>
      <c r="C165" s="132" t="s">
        <v>500</v>
      </c>
      <c r="D165" s="133">
        <v>3.9</v>
      </c>
      <c r="E165" s="133">
        <v>1.5</v>
      </c>
      <c r="F165" s="133">
        <v>3.4</v>
      </c>
    </row>
    <row r="166" spans="1:6" x14ac:dyDescent="0.2">
      <c r="A166" s="132" t="s">
        <v>803</v>
      </c>
      <c r="B166" s="132" t="s">
        <v>804</v>
      </c>
      <c r="C166" s="132" t="s">
        <v>500</v>
      </c>
      <c r="D166" s="133">
        <v>3.7</v>
      </c>
      <c r="E166" s="133">
        <v>1.5</v>
      </c>
      <c r="F166" s="133">
        <v>3.2</v>
      </c>
    </row>
    <row r="167" spans="1:6" x14ac:dyDescent="0.2">
      <c r="A167" s="132" t="s">
        <v>805</v>
      </c>
      <c r="B167" s="132" t="s">
        <v>806</v>
      </c>
      <c r="C167" s="132" t="s">
        <v>500</v>
      </c>
      <c r="D167" s="133">
        <v>3.9</v>
      </c>
      <c r="E167" s="133">
        <v>1.5</v>
      </c>
      <c r="F167" s="133">
        <v>3.7</v>
      </c>
    </row>
    <row r="168" spans="1:6" x14ac:dyDescent="0.2">
      <c r="A168" s="132" t="s">
        <v>807</v>
      </c>
      <c r="B168" s="132" t="s">
        <v>808</v>
      </c>
      <c r="C168" s="132" t="s">
        <v>500</v>
      </c>
      <c r="D168" s="133">
        <v>3.4</v>
      </c>
      <c r="E168" s="133">
        <v>1.3</v>
      </c>
      <c r="F168" s="133">
        <v>3.2</v>
      </c>
    </row>
    <row r="169" spans="1:6" x14ac:dyDescent="0.2">
      <c r="A169" s="132" t="s">
        <v>809</v>
      </c>
      <c r="B169" s="132" t="s">
        <v>810</v>
      </c>
      <c r="C169" s="132" t="s">
        <v>500</v>
      </c>
      <c r="D169" s="133">
        <v>3</v>
      </c>
      <c r="E169" s="133">
        <v>1.3</v>
      </c>
      <c r="F169" s="133">
        <v>2.8</v>
      </c>
    </row>
    <row r="170" spans="1:6" x14ac:dyDescent="0.2">
      <c r="A170" s="132" t="s">
        <v>811</v>
      </c>
      <c r="B170" s="132" t="s">
        <v>812</v>
      </c>
      <c r="C170" s="132" t="s">
        <v>500</v>
      </c>
      <c r="D170" s="133">
        <v>3.7</v>
      </c>
      <c r="E170" s="133">
        <v>1.6</v>
      </c>
      <c r="F170" s="133">
        <v>3.4</v>
      </c>
    </row>
    <row r="171" spans="1:6" x14ac:dyDescent="0.2">
      <c r="A171" s="132" t="s">
        <v>813</v>
      </c>
      <c r="B171" s="132" t="s">
        <v>814</v>
      </c>
      <c r="C171" s="132" t="s">
        <v>1133</v>
      </c>
      <c r="D171" s="133">
        <v>3.8</v>
      </c>
      <c r="E171" s="133">
        <v>1.3</v>
      </c>
      <c r="F171" s="133">
        <v>3.6</v>
      </c>
    </row>
    <row r="172" spans="1:6" x14ac:dyDescent="0.2">
      <c r="A172" s="132" t="s">
        <v>815</v>
      </c>
      <c r="B172" s="132" t="s">
        <v>816</v>
      </c>
      <c r="C172" s="132" t="s">
        <v>1133</v>
      </c>
      <c r="D172" s="133">
        <v>3.7</v>
      </c>
      <c r="E172" s="133">
        <v>1.5</v>
      </c>
      <c r="F172" s="133">
        <v>3.5</v>
      </c>
    </row>
    <row r="173" spans="1:6" x14ac:dyDescent="0.2">
      <c r="A173" s="132" t="s">
        <v>817</v>
      </c>
      <c r="B173" s="132" t="s">
        <v>818</v>
      </c>
      <c r="C173" s="132" t="s">
        <v>500</v>
      </c>
      <c r="D173" s="133">
        <v>3.6</v>
      </c>
      <c r="E173" s="133">
        <v>1.6</v>
      </c>
      <c r="F173" s="133">
        <v>3.4</v>
      </c>
    </row>
    <row r="174" spans="1:6" x14ac:dyDescent="0.2">
      <c r="A174" s="132" t="s">
        <v>819</v>
      </c>
      <c r="B174" s="132" t="s">
        <v>820</v>
      </c>
      <c r="C174" s="132" t="s">
        <v>500</v>
      </c>
      <c r="D174" s="133">
        <v>2.9</v>
      </c>
      <c r="E174" s="133">
        <v>1</v>
      </c>
      <c r="F174" s="133">
        <v>2.8</v>
      </c>
    </row>
    <row r="175" spans="1:6" x14ac:dyDescent="0.2">
      <c r="A175" s="132" t="s">
        <v>821</v>
      </c>
      <c r="B175" s="132" t="s">
        <v>822</v>
      </c>
      <c r="C175" s="132" t="s">
        <v>500</v>
      </c>
      <c r="D175" s="133">
        <v>3.8</v>
      </c>
      <c r="E175" s="133">
        <v>1.3</v>
      </c>
      <c r="F175" s="133">
        <v>3.6</v>
      </c>
    </row>
    <row r="176" spans="1:6" x14ac:dyDescent="0.2">
      <c r="A176" s="132" t="s">
        <v>823</v>
      </c>
      <c r="B176" s="132" t="s">
        <v>824</v>
      </c>
      <c r="C176" s="132" t="s">
        <v>500</v>
      </c>
      <c r="D176" s="133">
        <v>3.4</v>
      </c>
      <c r="E176" s="133">
        <v>1.3</v>
      </c>
      <c r="F176" s="133">
        <v>3.1</v>
      </c>
    </row>
    <row r="177" spans="1:6" x14ac:dyDescent="0.2">
      <c r="A177" s="132" t="s">
        <v>825</v>
      </c>
      <c r="B177" s="132" t="s">
        <v>826</v>
      </c>
      <c r="C177" s="132" t="s">
        <v>500</v>
      </c>
      <c r="D177" s="133">
        <v>3.3</v>
      </c>
      <c r="E177" s="133">
        <v>1.4</v>
      </c>
      <c r="F177" s="133">
        <v>3.1</v>
      </c>
    </row>
    <row r="178" spans="1:6" x14ac:dyDescent="0.2">
      <c r="A178" s="132" t="s">
        <v>827</v>
      </c>
      <c r="B178" s="132" t="s">
        <v>828</v>
      </c>
      <c r="C178" s="132" t="s">
        <v>1133</v>
      </c>
      <c r="D178" s="133">
        <v>3.7</v>
      </c>
      <c r="E178" s="133">
        <v>1.4</v>
      </c>
      <c r="F178" s="133">
        <v>3.4</v>
      </c>
    </row>
    <row r="179" spans="1:6" x14ac:dyDescent="0.2">
      <c r="A179" s="132" t="s">
        <v>829</v>
      </c>
      <c r="B179" s="132" t="s">
        <v>830</v>
      </c>
      <c r="C179" s="132" t="s">
        <v>1133</v>
      </c>
      <c r="D179" s="133">
        <v>3.7</v>
      </c>
      <c r="E179" s="133">
        <v>1.2</v>
      </c>
      <c r="F179" s="133">
        <v>3.4</v>
      </c>
    </row>
    <row r="180" spans="1:6" x14ac:dyDescent="0.2">
      <c r="A180" s="132" t="s">
        <v>831</v>
      </c>
      <c r="B180" s="132" t="s">
        <v>832</v>
      </c>
      <c r="C180" s="132" t="s">
        <v>500</v>
      </c>
      <c r="D180" s="133">
        <v>3.6</v>
      </c>
      <c r="E180" s="133">
        <v>1.3</v>
      </c>
      <c r="F180" s="133">
        <v>3.3</v>
      </c>
    </row>
    <row r="181" spans="1:6" x14ac:dyDescent="0.2">
      <c r="A181" s="132" t="s">
        <v>833</v>
      </c>
      <c r="B181" s="132" t="s">
        <v>834</v>
      </c>
      <c r="C181" s="132" t="s">
        <v>500</v>
      </c>
      <c r="D181" s="133">
        <v>3.3</v>
      </c>
      <c r="E181" s="133">
        <v>1.3</v>
      </c>
      <c r="F181" s="133">
        <v>2.9</v>
      </c>
    </row>
    <row r="182" spans="1:6" x14ac:dyDescent="0.2">
      <c r="A182" s="132" t="s">
        <v>835</v>
      </c>
      <c r="B182" s="132" t="s">
        <v>836</v>
      </c>
      <c r="C182" s="132" t="s">
        <v>1133</v>
      </c>
      <c r="D182" s="133">
        <v>3.5</v>
      </c>
      <c r="E182" s="133">
        <v>1.1000000000000001</v>
      </c>
      <c r="F182" s="133">
        <v>3</v>
      </c>
    </row>
    <row r="183" spans="1:6" x14ac:dyDescent="0.2">
      <c r="A183" s="132" t="s">
        <v>837</v>
      </c>
      <c r="B183" s="132" t="s">
        <v>838</v>
      </c>
      <c r="C183" s="132" t="s">
        <v>1133</v>
      </c>
      <c r="D183" s="133">
        <v>3.2</v>
      </c>
      <c r="E183" s="133">
        <v>1</v>
      </c>
      <c r="F183" s="133">
        <v>3</v>
      </c>
    </row>
    <row r="184" spans="1:6" x14ac:dyDescent="0.2">
      <c r="A184" s="132" t="s">
        <v>839</v>
      </c>
      <c r="B184" s="132" t="s">
        <v>840</v>
      </c>
      <c r="C184" s="132" t="s">
        <v>500</v>
      </c>
      <c r="D184" s="133">
        <v>3.9</v>
      </c>
      <c r="E184" s="133">
        <v>1.5</v>
      </c>
      <c r="F184" s="133">
        <v>3.4</v>
      </c>
    </row>
    <row r="185" spans="1:6" x14ac:dyDescent="0.2">
      <c r="A185" s="132" t="s">
        <v>841</v>
      </c>
      <c r="B185" s="132" t="s">
        <v>842</v>
      </c>
      <c r="C185" s="132" t="s">
        <v>1133</v>
      </c>
      <c r="D185" s="133">
        <v>3.1</v>
      </c>
      <c r="E185" s="133">
        <v>0.9</v>
      </c>
      <c r="F185" s="133">
        <v>2.8</v>
      </c>
    </row>
    <row r="186" spans="1:6" x14ac:dyDescent="0.2">
      <c r="A186" s="132" t="s">
        <v>843</v>
      </c>
      <c r="B186" s="132" t="s">
        <v>844</v>
      </c>
      <c r="C186" s="132" t="s">
        <v>500</v>
      </c>
      <c r="D186" s="133">
        <v>3.7</v>
      </c>
      <c r="E186" s="133">
        <v>1.4</v>
      </c>
      <c r="F186" s="133">
        <v>3.4</v>
      </c>
    </row>
    <row r="187" spans="1:6" x14ac:dyDescent="0.2">
      <c r="A187" s="132" t="s">
        <v>845</v>
      </c>
      <c r="B187" s="132" t="s">
        <v>846</v>
      </c>
      <c r="C187" s="132" t="s">
        <v>500</v>
      </c>
      <c r="D187" s="133">
        <v>3.6</v>
      </c>
      <c r="E187" s="133">
        <v>1.4</v>
      </c>
      <c r="F187" s="133">
        <v>2.9</v>
      </c>
    </row>
    <row r="188" spans="1:6" x14ac:dyDescent="0.2">
      <c r="A188" s="132" t="s">
        <v>847</v>
      </c>
      <c r="B188" s="132" t="s">
        <v>848</v>
      </c>
      <c r="C188" s="132" t="s">
        <v>500</v>
      </c>
      <c r="D188" s="133">
        <v>3.5</v>
      </c>
      <c r="E188" s="133">
        <v>1.3</v>
      </c>
      <c r="F188" s="133">
        <v>3</v>
      </c>
    </row>
    <row r="189" spans="1:6" x14ac:dyDescent="0.2">
      <c r="A189" s="132" t="s">
        <v>849</v>
      </c>
      <c r="B189" s="132" t="s">
        <v>850</v>
      </c>
      <c r="C189" s="132" t="s">
        <v>500</v>
      </c>
      <c r="D189" s="133">
        <v>3.4</v>
      </c>
      <c r="E189" s="133">
        <v>1.2</v>
      </c>
      <c r="F189" s="133">
        <v>3.3</v>
      </c>
    </row>
    <row r="190" spans="1:6" x14ac:dyDescent="0.2">
      <c r="A190" s="132" t="s">
        <v>851</v>
      </c>
      <c r="B190" s="132" t="s">
        <v>852</v>
      </c>
      <c r="C190" s="132" t="s">
        <v>500</v>
      </c>
      <c r="D190" s="133">
        <v>3.2</v>
      </c>
      <c r="E190" s="133">
        <v>1.3</v>
      </c>
      <c r="F190" s="133">
        <v>2.9</v>
      </c>
    </row>
    <row r="191" spans="1:6" x14ac:dyDescent="0.2">
      <c r="A191" s="132" t="s">
        <v>853</v>
      </c>
      <c r="B191" s="132" t="s">
        <v>854</v>
      </c>
      <c r="C191" s="132" t="s">
        <v>500</v>
      </c>
      <c r="D191" s="133">
        <v>3</v>
      </c>
      <c r="E191" s="133">
        <v>1.1000000000000001</v>
      </c>
      <c r="F191" s="133">
        <v>2.7</v>
      </c>
    </row>
    <row r="192" spans="1:6" x14ac:dyDescent="0.2">
      <c r="A192" s="132" t="s">
        <v>855</v>
      </c>
      <c r="B192" s="132" t="s">
        <v>856</v>
      </c>
      <c r="C192" s="132" t="s">
        <v>500</v>
      </c>
      <c r="D192" s="133">
        <v>3.5</v>
      </c>
      <c r="E192" s="133">
        <v>1.4</v>
      </c>
      <c r="F192" s="133">
        <v>2.8</v>
      </c>
    </row>
    <row r="193" spans="1:6" x14ac:dyDescent="0.2">
      <c r="A193" s="132" t="s">
        <v>857</v>
      </c>
      <c r="B193" s="132" t="s">
        <v>858</v>
      </c>
      <c r="C193" s="132" t="s">
        <v>500</v>
      </c>
      <c r="D193" s="133">
        <v>3.4</v>
      </c>
      <c r="E193" s="133">
        <v>1.3</v>
      </c>
      <c r="F193" s="133">
        <v>3.2</v>
      </c>
    </row>
    <row r="194" spans="1:6" x14ac:dyDescent="0.2">
      <c r="A194" s="132" t="s">
        <v>859</v>
      </c>
      <c r="B194" s="132" t="s">
        <v>860</v>
      </c>
      <c r="C194" s="132" t="s">
        <v>500</v>
      </c>
      <c r="D194" s="133">
        <v>4.2</v>
      </c>
      <c r="E194" s="133">
        <v>1.5</v>
      </c>
      <c r="F194" s="133">
        <v>3.9</v>
      </c>
    </row>
    <row r="195" spans="1:6" x14ac:dyDescent="0.2">
      <c r="A195" s="132" t="s">
        <v>861</v>
      </c>
      <c r="B195" s="132" t="s">
        <v>862</v>
      </c>
      <c r="C195" s="132" t="s">
        <v>500</v>
      </c>
      <c r="D195" s="133">
        <v>3.3</v>
      </c>
      <c r="E195" s="133">
        <v>1.3</v>
      </c>
      <c r="F195" s="133">
        <v>3.1</v>
      </c>
    </row>
    <row r="196" spans="1:6" x14ac:dyDescent="0.2">
      <c r="A196" s="132" t="s">
        <v>863</v>
      </c>
      <c r="B196" s="132" t="s">
        <v>864</v>
      </c>
      <c r="C196" s="132" t="s">
        <v>500</v>
      </c>
      <c r="D196" s="133">
        <v>3.3</v>
      </c>
      <c r="E196" s="133">
        <v>1.3</v>
      </c>
      <c r="F196" s="133">
        <v>3</v>
      </c>
    </row>
    <row r="197" spans="1:6" x14ac:dyDescent="0.2">
      <c r="A197" s="132" t="s">
        <v>865</v>
      </c>
      <c r="B197" s="132" t="s">
        <v>866</v>
      </c>
      <c r="C197" s="132" t="s">
        <v>500</v>
      </c>
      <c r="D197" s="133">
        <v>3.5</v>
      </c>
      <c r="E197" s="133">
        <v>1.5</v>
      </c>
      <c r="F197" s="133">
        <v>3.2</v>
      </c>
    </row>
    <row r="198" spans="1:6" x14ac:dyDescent="0.2">
      <c r="A198" s="132" t="s">
        <v>867</v>
      </c>
      <c r="B198" s="132" t="s">
        <v>868</v>
      </c>
      <c r="C198" s="132" t="s">
        <v>500</v>
      </c>
      <c r="D198" s="133">
        <v>3.1</v>
      </c>
      <c r="E198" s="133">
        <v>1.2</v>
      </c>
      <c r="F198" s="133">
        <v>2.9</v>
      </c>
    </row>
    <row r="199" spans="1:6" x14ac:dyDescent="0.2">
      <c r="A199" s="132" t="s">
        <v>869</v>
      </c>
      <c r="B199" s="132" t="s">
        <v>870</v>
      </c>
      <c r="C199" s="132" t="s">
        <v>500</v>
      </c>
      <c r="D199" s="133">
        <v>3.2</v>
      </c>
      <c r="E199" s="133">
        <v>1.3</v>
      </c>
      <c r="F199" s="133">
        <v>3</v>
      </c>
    </row>
    <row r="200" spans="1:6" x14ac:dyDescent="0.2">
      <c r="A200" s="132" t="s">
        <v>871</v>
      </c>
      <c r="B200" s="132" t="s">
        <v>872</v>
      </c>
      <c r="C200" s="132" t="s">
        <v>1133</v>
      </c>
      <c r="D200" s="133">
        <v>3.5</v>
      </c>
      <c r="E200" s="133">
        <v>1.3</v>
      </c>
      <c r="F200" s="133">
        <v>3.3</v>
      </c>
    </row>
    <row r="201" spans="1:6" x14ac:dyDescent="0.2">
      <c r="A201" s="132" t="s">
        <v>873</v>
      </c>
      <c r="B201" s="132" t="s">
        <v>874</v>
      </c>
      <c r="C201" s="132" t="s">
        <v>1133</v>
      </c>
      <c r="D201" s="133">
        <v>3.7</v>
      </c>
      <c r="E201" s="133">
        <v>1.5</v>
      </c>
      <c r="F201" s="133">
        <v>3.6</v>
      </c>
    </row>
    <row r="202" spans="1:6" x14ac:dyDescent="0.2">
      <c r="A202" s="132" t="s">
        <v>875</v>
      </c>
      <c r="B202" s="132" t="s">
        <v>876</v>
      </c>
      <c r="C202" s="132" t="s">
        <v>1133</v>
      </c>
      <c r="D202" s="133">
        <v>2.9</v>
      </c>
      <c r="E202" s="133">
        <v>1.2</v>
      </c>
      <c r="F202" s="133">
        <v>2.6</v>
      </c>
    </row>
    <row r="203" spans="1:6" x14ac:dyDescent="0.2">
      <c r="A203" s="132" t="s">
        <v>877</v>
      </c>
      <c r="B203" s="132" t="s">
        <v>878</v>
      </c>
      <c r="C203" s="132" t="s">
        <v>1133</v>
      </c>
      <c r="D203" s="133">
        <v>3.6</v>
      </c>
      <c r="E203" s="133">
        <v>1.4</v>
      </c>
      <c r="F203" s="133">
        <v>3.5</v>
      </c>
    </row>
    <row r="204" spans="1:6" x14ac:dyDescent="0.2">
      <c r="A204" s="132" t="s">
        <v>879</v>
      </c>
      <c r="B204" s="132" t="s">
        <v>880</v>
      </c>
      <c r="C204" s="132" t="s">
        <v>1133</v>
      </c>
      <c r="D204" s="133">
        <v>3.5</v>
      </c>
      <c r="E204" s="133">
        <v>1.4</v>
      </c>
      <c r="F204" s="133">
        <v>3.2</v>
      </c>
    </row>
    <row r="205" spans="1:6" x14ac:dyDescent="0.2">
      <c r="A205" s="132" t="s">
        <v>881</v>
      </c>
      <c r="B205" s="132" t="s">
        <v>882</v>
      </c>
      <c r="C205" s="132" t="s">
        <v>1133</v>
      </c>
      <c r="D205" s="133">
        <v>2.7</v>
      </c>
      <c r="E205" s="133">
        <v>1.2</v>
      </c>
      <c r="F205" s="133">
        <v>2.2999999999999998</v>
      </c>
    </row>
    <row r="206" spans="1:6" x14ac:dyDescent="0.2">
      <c r="A206" s="132" t="s">
        <v>883</v>
      </c>
      <c r="B206" s="132" t="s">
        <v>884</v>
      </c>
      <c r="C206" s="132" t="s">
        <v>1133</v>
      </c>
      <c r="D206" s="133">
        <v>3.7</v>
      </c>
      <c r="E206" s="133">
        <v>1.4</v>
      </c>
      <c r="F206" s="133">
        <v>3.5</v>
      </c>
    </row>
    <row r="207" spans="1:6" x14ac:dyDescent="0.2">
      <c r="A207" s="132" t="s">
        <v>885</v>
      </c>
      <c r="B207" s="132" t="s">
        <v>886</v>
      </c>
      <c r="C207" s="132" t="s">
        <v>1133</v>
      </c>
      <c r="D207" s="133">
        <v>3.2</v>
      </c>
      <c r="E207" s="133">
        <v>1.4</v>
      </c>
      <c r="F207" s="133">
        <v>3.1</v>
      </c>
    </row>
    <row r="208" spans="1:6" x14ac:dyDescent="0.2">
      <c r="A208" s="132" t="s">
        <v>887</v>
      </c>
      <c r="B208" s="132" t="s">
        <v>888</v>
      </c>
      <c r="C208" s="132" t="s">
        <v>1133</v>
      </c>
      <c r="D208" s="133">
        <v>3.7</v>
      </c>
      <c r="E208" s="133">
        <v>1.2</v>
      </c>
      <c r="F208" s="133">
        <v>3.5</v>
      </c>
    </row>
    <row r="209" spans="1:6" x14ac:dyDescent="0.2">
      <c r="A209" s="132" t="s">
        <v>889</v>
      </c>
      <c r="B209" s="132" t="s">
        <v>890</v>
      </c>
      <c r="C209" s="132" t="s">
        <v>1133</v>
      </c>
      <c r="D209" s="133">
        <v>3.4</v>
      </c>
      <c r="E209" s="133">
        <v>1.4</v>
      </c>
      <c r="F209" s="133">
        <v>3.2</v>
      </c>
    </row>
    <row r="210" spans="1:6" x14ac:dyDescent="0.2">
      <c r="A210" s="132" t="s">
        <v>891</v>
      </c>
      <c r="B210" s="132" t="s">
        <v>892</v>
      </c>
      <c r="C210" s="132" t="s">
        <v>1133</v>
      </c>
      <c r="D210" s="133">
        <v>2.8</v>
      </c>
      <c r="E210" s="133">
        <v>1.3</v>
      </c>
      <c r="F210" s="133">
        <v>2.6</v>
      </c>
    </row>
    <row r="211" spans="1:6" x14ac:dyDescent="0.2">
      <c r="A211" s="132" t="s">
        <v>893</v>
      </c>
      <c r="B211" s="132" t="s">
        <v>894</v>
      </c>
      <c r="C211" s="132" t="s">
        <v>1133</v>
      </c>
      <c r="D211" s="133">
        <v>3.2</v>
      </c>
      <c r="E211" s="133">
        <v>1.2</v>
      </c>
      <c r="F211" s="133">
        <v>2.9</v>
      </c>
    </row>
    <row r="212" spans="1:6" x14ac:dyDescent="0.2">
      <c r="A212" s="132" t="s">
        <v>895</v>
      </c>
      <c r="B212" s="132" t="s">
        <v>896</v>
      </c>
      <c r="C212" s="132" t="s">
        <v>1133</v>
      </c>
      <c r="D212" s="133">
        <v>3.4</v>
      </c>
      <c r="E212" s="133">
        <v>1.3</v>
      </c>
      <c r="F212" s="133">
        <v>3.2</v>
      </c>
    </row>
    <row r="213" spans="1:6" x14ac:dyDescent="0.2">
      <c r="A213" s="132" t="s">
        <v>897</v>
      </c>
      <c r="B213" s="132" t="s">
        <v>898</v>
      </c>
      <c r="C213" s="132" t="s">
        <v>1133</v>
      </c>
      <c r="D213" s="133">
        <v>3.7</v>
      </c>
      <c r="E213" s="133">
        <v>1.4</v>
      </c>
      <c r="F213" s="133">
        <v>3.6</v>
      </c>
    </row>
    <row r="214" spans="1:6" x14ac:dyDescent="0.2">
      <c r="A214" s="132" t="s">
        <v>899</v>
      </c>
      <c r="B214" s="132" t="s">
        <v>900</v>
      </c>
      <c r="C214" s="132" t="s">
        <v>1133</v>
      </c>
      <c r="D214" s="133">
        <v>3.6</v>
      </c>
      <c r="E214" s="133">
        <v>1.3</v>
      </c>
      <c r="F214" s="133">
        <v>3.4</v>
      </c>
    </row>
    <row r="215" spans="1:6" x14ac:dyDescent="0.2">
      <c r="A215" s="132" t="s">
        <v>901</v>
      </c>
      <c r="B215" s="132" t="s">
        <v>902</v>
      </c>
      <c r="C215" s="132" t="s">
        <v>1133</v>
      </c>
      <c r="D215" s="133">
        <v>3.4</v>
      </c>
      <c r="E215" s="133">
        <v>1.5</v>
      </c>
      <c r="F215" s="133">
        <v>3.2</v>
      </c>
    </row>
    <row r="216" spans="1:6" x14ac:dyDescent="0.2">
      <c r="A216" s="132" t="s">
        <v>903</v>
      </c>
      <c r="B216" s="132" t="s">
        <v>904</v>
      </c>
      <c r="C216" s="132" t="s">
        <v>1133</v>
      </c>
      <c r="D216" s="133">
        <v>3.7</v>
      </c>
      <c r="E216" s="133">
        <v>1.4</v>
      </c>
      <c r="F216" s="133">
        <v>3.4</v>
      </c>
    </row>
    <row r="217" spans="1:6" x14ac:dyDescent="0.2">
      <c r="A217" s="132" t="s">
        <v>905</v>
      </c>
      <c r="B217" s="132" t="s">
        <v>906</v>
      </c>
      <c r="C217" s="132" t="s">
        <v>1133</v>
      </c>
      <c r="D217" s="133">
        <v>3.5</v>
      </c>
      <c r="E217" s="133">
        <v>1.5</v>
      </c>
      <c r="F217" s="133">
        <v>3.3</v>
      </c>
    </row>
    <row r="218" spans="1:6" x14ac:dyDescent="0.2">
      <c r="A218" s="132" t="s">
        <v>907</v>
      </c>
      <c r="B218" s="132" t="s">
        <v>908</v>
      </c>
      <c r="C218" s="132" t="s">
        <v>1133</v>
      </c>
      <c r="D218" s="133">
        <v>3.4</v>
      </c>
      <c r="E218" s="133">
        <v>1.3</v>
      </c>
      <c r="F218" s="133">
        <v>3.2</v>
      </c>
    </row>
    <row r="219" spans="1:6" x14ac:dyDescent="0.2">
      <c r="A219" s="132" t="s">
        <v>909</v>
      </c>
      <c r="B219" s="132" t="s">
        <v>910</v>
      </c>
      <c r="C219" s="132" t="s">
        <v>1133</v>
      </c>
      <c r="D219" s="133">
        <v>3.4</v>
      </c>
      <c r="E219" s="133">
        <v>1.4</v>
      </c>
      <c r="F219" s="133">
        <v>3.1</v>
      </c>
    </row>
    <row r="220" spans="1:6" x14ac:dyDescent="0.2">
      <c r="A220" s="132" t="s">
        <v>911</v>
      </c>
      <c r="B220" s="132" t="s">
        <v>912</v>
      </c>
      <c r="C220" s="132" t="s">
        <v>1133</v>
      </c>
      <c r="D220" s="133">
        <v>3.2</v>
      </c>
      <c r="E220" s="133">
        <v>1.5</v>
      </c>
      <c r="F220" s="133">
        <v>3</v>
      </c>
    </row>
    <row r="221" spans="1:6" x14ac:dyDescent="0.2">
      <c r="A221" s="132" t="s">
        <v>913</v>
      </c>
      <c r="B221" s="132" t="s">
        <v>914</v>
      </c>
      <c r="C221" s="132" t="s">
        <v>1133</v>
      </c>
      <c r="D221" s="133">
        <v>3.2</v>
      </c>
      <c r="E221" s="133">
        <v>1.4</v>
      </c>
      <c r="F221" s="133">
        <v>3.1</v>
      </c>
    </row>
    <row r="222" spans="1:6" x14ac:dyDescent="0.2">
      <c r="A222" s="132" t="s">
        <v>915</v>
      </c>
      <c r="B222" s="132" t="s">
        <v>916</v>
      </c>
      <c r="C222" s="132" t="s">
        <v>1133</v>
      </c>
      <c r="D222" s="133">
        <v>3.2</v>
      </c>
      <c r="E222" s="133">
        <v>1.4</v>
      </c>
      <c r="F222" s="133">
        <v>3.1</v>
      </c>
    </row>
    <row r="223" spans="1:6" x14ac:dyDescent="0.2">
      <c r="A223" s="132" t="s">
        <v>917</v>
      </c>
      <c r="B223" s="132" t="s">
        <v>918</v>
      </c>
      <c r="C223" s="132" t="s">
        <v>1133</v>
      </c>
      <c r="D223" s="133">
        <v>3.7</v>
      </c>
      <c r="E223" s="133">
        <v>1.2</v>
      </c>
      <c r="F223" s="133">
        <v>3.5</v>
      </c>
    </row>
    <row r="224" spans="1:6" x14ac:dyDescent="0.2">
      <c r="A224" s="132" t="s">
        <v>919</v>
      </c>
      <c r="B224" s="132" t="s">
        <v>920</v>
      </c>
      <c r="C224" s="132" t="s">
        <v>500</v>
      </c>
      <c r="D224" s="133">
        <v>3.4</v>
      </c>
      <c r="E224" s="133">
        <v>1.2</v>
      </c>
      <c r="F224" s="133">
        <v>3.2</v>
      </c>
    </row>
    <row r="225" spans="1:6" x14ac:dyDescent="0.2">
      <c r="A225" s="132" t="s">
        <v>921</v>
      </c>
      <c r="B225" s="132" t="s">
        <v>922</v>
      </c>
      <c r="C225" s="132" t="s">
        <v>1133</v>
      </c>
      <c r="D225" s="133">
        <v>3.6</v>
      </c>
      <c r="E225" s="133">
        <v>1.4</v>
      </c>
      <c r="F225" s="133">
        <v>3.5</v>
      </c>
    </row>
    <row r="226" spans="1:6" x14ac:dyDescent="0.2">
      <c r="A226" s="132" t="s">
        <v>923</v>
      </c>
      <c r="B226" s="132" t="s">
        <v>924</v>
      </c>
      <c r="C226" s="132" t="s">
        <v>1133</v>
      </c>
      <c r="D226" s="133">
        <v>3.4</v>
      </c>
      <c r="E226" s="133">
        <v>1.3</v>
      </c>
      <c r="F226" s="133">
        <v>3.3</v>
      </c>
    </row>
    <row r="227" spans="1:6" x14ac:dyDescent="0.2">
      <c r="A227" s="132" t="s">
        <v>925</v>
      </c>
      <c r="B227" s="132" t="s">
        <v>926</v>
      </c>
      <c r="C227" s="132" t="s">
        <v>1133</v>
      </c>
      <c r="D227" s="133">
        <v>3.8</v>
      </c>
      <c r="E227" s="133">
        <v>1.3</v>
      </c>
      <c r="F227" s="133">
        <v>3.5</v>
      </c>
    </row>
    <row r="228" spans="1:6" x14ac:dyDescent="0.2">
      <c r="A228" s="132" t="s">
        <v>927</v>
      </c>
      <c r="B228" s="132" t="s">
        <v>928</v>
      </c>
      <c r="C228" s="132" t="s">
        <v>1133</v>
      </c>
      <c r="D228" s="133">
        <v>3.5</v>
      </c>
      <c r="E228" s="133">
        <v>1.3</v>
      </c>
      <c r="F228" s="133">
        <v>3.4</v>
      </c>
    </row>
    <row r="229" spans="1:6" x14ac:dyDescent="0.2">
      <c r="A229" s="132" t="s">
        <v>929</v>
      </c>
      <c r="B229" s="132" t="s">
        <v>930</v>
      </c>
      <c r="C229" s="132" t="s">
        <v>1133</v>
      </c>
      <c r="D229" s="133">
        <v>3.6</v>
      </c>
      <c r="E229" s="133">
        <v>1.3</v>
      </c>
      <c r="F229" s="133">
        <v>3.4</v>
      </c>
    </row>
    <row r="230" spans="1:6" x14ac:dyDescent="0.2">
      <c r="A230" s="132" t="s">
        <v>931</v>
      </c>
      <c r="B230" s="132" t="s">
        <v>932</v>
      </c>
      <c r="C230" s="132" t="s">
        <v>1133</v>
      </c>
      <c r="D230" s="133">
        <v>4.3</v>
      </c>
      <c r="E230" s="133">
        <v>1.6</v>
      </c>
      <c r="F230" s="133">
        <v>4.0999999999999996</v>
      </c>
    </row>
    <row r="231" spans="1:6" x14ac:dyDescent="0.2">
      <c r="A231" s="132" t="s">
        <v>933</v>
      </c>
      <c r="B231" s="132" t="s">
        <v>934</v>
      </c>
      <c r="C231" s="132" t="s">
        <v>1133</v>
      </c>
      <c r="D231" s="133">
        <v>4.2</v>
      </c>
      <c r="E231" s="133">
        <v>1.8</v>
      </c>
      <c r="F231" s="133">
        <v>4</v>
      </c>
    </row>
    <row r="232" spans="1:6" x14ac:dyDescent="0.2">
      <c r="A232" s="132" t="s">
        <v>935</v>
      </c>
      <c r="B232" s="132" t="s">
        <v>936</v>
      </c>
      <c r="C232" s="132" t="s">
        <v>1133</v>
      </c>
      <c r="D232" s="133">
        <v>3.7</v>
      </c>
      <c r="E232" s="133">
        <v>1.8</v>
      </c>
      <c r="F232" s="133">
        <v>3.5</v>
      </c>
    </row>
    <row r="233" spans="1:6" x14ac:dyDescent="0.2">
      <c r="A233" s="132" t="s">
        <v>937</v>
      </c>
      <c r="B233" s="132" t="s">
        <v>938</v>
      </c>
      <c r="C233" s="132" t="s">
        <v>1133</v>
      </c>
      <c r="D233" s="133">
        <v>3.6</v>
      </c>
      <c r="E233" s="133">
        <v>1.5</v>
      </c>
      <c r="F233" s="133">
        <v>3.4</v>
      </c>
    </row>
    <row r="234" spans="1:6" x14ac:dyDescent="0.2">
      <c r="A234" s="132" t="s">
        <v>939</v>
      </c>
      <c r="B234" s="132" t="s">
        <v>940</v>
      </c>
      <c r="C234" s="132" t="s">
        <v>500</v>
      </c>
      <c r="D234" s="133">
        <v>3.3</v>
      </c>
      <c r="E234" s="133">
        <v>1.5</v>
      </c>
      <c r="F234" s="133">
        <v>3</v>
      </c>
    </row>
    <row r="235" spans="1:6" x14ac:dyDescent="0.2">
      <c r="A235" s="132" t="s">
        <v>941</v>
      </c>
      <c r="B235" s="132" t="s">
        <v>942</v>
      </c>
      <c r="C235" s="132" t="s">
        <v>1133</v>
      </c>
      <c r="D235" s="133">
        <v>3.2</v>
      </c>
      <c r="E235" s="133">
        <v>1.5</v>
      </c>
      <c r="F235" s="133">
        <v>3.1</v>
      </c>
    </row>
    <row r="236" spans="1:6" x14ac:dyDescent="0.2">
      <c r="A236" s="132" t="s">
        <v>943</v>
      </c>
      <c r="B236" s="132" t="s">
        <v>944</v>
      </c>
      <c r="C236" s="132" t="s">
        <v>1133</v>
      </c>
      <c r="D236" s="133">
        <v>2.2000000000000002</v>
      </c>
      <c r="E236" s="133">
        <v>0.7</v>
      </c>
      <c r="F236" s="133">
        <v>1.8</v>
      </c>
    </row>
    <row r="237" spans="1:6" x14ac:dyDescent="0.2">
      <c r="A237" s="132" t="s">
        <v>945</v>
      </c>
      <c r="B237" s="132" t="s">
        <v>946</v>
      </c>
      <c r="C237" s="132" t="s">
        <v>1133</v>
      </c>
      <c r="D237" s="133">
        <v>2.9</v>
      </c>
      <c r="E237" s="133">
        <v>0.7</v>
      </c>
      <c r="F237" s="133">
        <v>2.4</v>
      </c>
    </row>
    <row r="238" spans="1:6" x14ac:dyDescent="0.2">
      <c r="A238" s="132" t="s">
        <v>947</v>
      </c>
      <c r="B238" s="132" t="s">
        <v>948</v>
      </c>
      <c r="C238" s="132" t="s">
        <v>1133</v>
      </c>
      <c r="D238" s="133">
        <v>3</v>
      </c>
      <c r="E238" s="133">
        <v>0.9</v>
      </c>
      <c r="F238" s="133">
        <v>2.5</v>
      </c>
    </row>
    <row r="239" spans="1:6" x14ac:dyDescent="0.2">
      <c r="A239" s="132" t="s">
        <v>949</v>
      </c>
      <c r="B239" s="132" t="s">
        <v>950</v>
      </c>
      <c r="C239" s="132" t="s">
        <v>1133</v>
      </c>
      <c r="D239" s="133">
        <v>3.4</v>
      </c>
      <c r="E239" s="133">
        <v>0.9</v>
      </c>
      <c r="F239" s="133">
        <v>3.2</v>
      </c>
    </row>
    <row r="240" spans="1:6" x14ac:dyDescent="0.2">
      <c r="A240" s="132" t="s">
        <v>951</v>
      </c>
      <c r="B240" s="132" t="s">
        <v>952</v>
      </c>
      <c r="C240" s="132" t="s">
        <v>1133</v>
      </c>
      <c r="D240" s="133">
        <v>2.9</v>
      </c>
      <c r="E240" s="133">
        <v>0.6</v>
      </c>
      <c r="F240" s="133">
        <v>2.2000000000000002</v>
      </c>
    </row>
    <row r="241" spans="1:6" x14ac:dyDescent="0.2">
      <c r="A241" s="132" t="s">
        <v>953</v>
      </c>
      <c r="B241" s="132" t="s">
        <v>954</v>
      </c>
      <c r="C241" s="132" t="s">
        <v>1133</v>
      </c>
      <c r="D241" s="133">
        <v>3.5</v>
      </c>
      <c r="E241" s="133">
        <v>1.1000000000000001</v>
      </c>
      <c r="F241" s="133">
        <v>3.3</v>
      </c>
    </row>
    <row r="242" spans="1:6" x14ac:dyDescent="0.2">
      <c r="A242" s="132" t="s">
        <v>955</v>
      </c>
      <c r="B242" s="132" t="s">
        <v>956</v>
      </c>
      <c r="C242" s="132" t="s">
        <v>1133</v>
      </c>
      <c r="D242" s="133">
        <v>2.5</v>
      </c>
      <c r="E242" s="133">
        <v>0.8</v>
      </c>
      <c r="F242" s="133">
        <v>2.2000000000000002</v>
      </c>
    </row>
    <row r="243" spans="1:6" x14ac:dyDescent="0.2">
      <c r="A243" s="132" t="s">
        <v>957</v>
      </c>
      <c r="B243" s="132" t="s">
        <v>958</v>
      </c>
      <c r="C243" s="132" t="s">
        <v>1133</v>
      </c>
      <c r="D243" s="133">
        <v>3.2</v>
      </c>
      <c r="E243" s="133">
        <v>0.8</v>
      </c>
      <c r="F243" s="133">
        <v>2.8</v>
      </c>
    </row>
    <row r="244" spans="1:6" x14ac:dyDescent="0.2">
      <c r="A244" s="132" t="s">
        <v>959</v>
      </c>
      <c r="B244" s="132" t="s">
        <v>960</v>
      </c>
      <c r="C244" s="132" t="s">
        <v>1133</v>
      </c>
      <c r="D244" s="133">
        <v>3</v>
      </c>
      <c r="E244" s="133">
        <v>0.7</v>
      </c>
      <c r="F244" s="133">
        <v>2.5</v>
      </c>
    </row>
    <row r="245" spans="1:6" x14ac:dyDescent="0.2">
      <c r="A245" s="132" t="s">
        <v>961</v>
      </c>
      <c r="B245" s="132" t="s">
        <v>962</v>
      </c>
      <c r="C245" s="132" t="s">
        <v>1133</v>
      </c>
      <c r="D245" s="133">
        <v>3.1</v>
      </c>
      <c r="E245" s="133">
        <v>0.9</v>
      </c>
      <c r="F245" s="133">
        <v>3</v>
      </c>
    </row>
    <row r="246" spans="1:6" x14ac:dyDescent="0.2">
      <c r="A246" s="132" t="s">
        <v>963</v>
      </c>
      <c r="B246" s="132" t="s">
        <v>964</v>
      </c>
      <c r="C246" s="132" t="s">
        <v>1133</v>
      </c>
      <c r="D246" s="133">
        <v>2.7</v>
      </c>
      <c r="E246" s="133">
        <v>0.6</v>
      </c>
      <c r="F246" s="133">
        <v>2.1</v>
      </c>
    </row>
    <row r="247" spans="1:6" x14ac:dyDescent="0.2">
      <c r="A247" s="132" t="s">
        <v>965</v>
      </c>
      <c r="B247" s="132" t="s">
        <v>966</v>
      </c>
      <c r="C247" s="132" t="s">
        <v>1133</v>
      </c>
      <c r="D247" s="133">
        <v>2.2999999999999998</v>
      </c>
      <c r="E247" s="133">
        <v>0.8</v>
      </c>
      <c r="F247" s="133">
        <v>2</v>
      </c>
    </row>
    <row r="248" spans="1:6" x14ac:dyDescent="0.2">
      <c r="A248" s="132" t="s">
        <v>967</v>
      </c>
      <c r="B248" s="132" t="s">
        <v>968</v>
      </c>
      <c r="C248" s="132" t="s">
        <v>1133</v>
      </c>
      <c r="D248" s="133">
        <v>2.5</v>
      </c>
      <c r="E248" s="133">
        <v>0.7</v>
      </c>
      <c r="F248" s="133">
        <v>2.2000000000000002</v>
      </c>
    </row>
    <row r="249" spans="1:6" x14ac:dyDescent="0.2">
      <c r="A249" s="132" t="s">
        <v>969</v>
      </c>
      <c r="B249" s="132" t="s">
        <v>970</v>
      </c>
      <c r="C249" s="132" t="s">
        <v>1133</v>
      </c>
      <c r="D249" s="133">
        <v>2.8</v>
      </c>
      <c r="E249" s="133">
        <v>0.8</v>
      </c>
      <c r="F249" s="133">
        <v>2.5</v>
      </c>
    </row>
    <row r="250" spans="1:6" x14ac:dyDescent="0.2">
      <c r="A250" s="132" t="s">
        <v>971</v>
      </c>
      <c r="B250" s="132" t="s">
        <v>972</v>
      </c>
      <c r="C250" s="132" t="s">
        <v>1133</v>
      </c>
      <c r="D250" s="133">
        <v>3.4</v>
      </c>
      <c r="E250" s="133">
        <v>0.8</v>
      </c>
      <c r="F250" s="133">
        <v>3</v>
      </c>
    </row>
    <row r="251" spans="1:6" x14ac:dyDescent="0.2">
      <c r="A251" s="132" t="s">
        <v>973</v>
      </c>
      <c r="B251" s="132" t="s">
        <v>974</v>
      </c>
      <c r="C251" s="132" t="s">
        <v>1133</v>
      </c>
      <c r="D251" s="133">
        <v>3.6</v>
      </c>
      <c r="E251" s="133">
        <v>0.9</v>
      </c>
      <c r="F251" s="133">
        <v>3.3</v>
      </c>
    </row>
    <row r="252" spans="1:6" x14ac:dyDescent="0.2">
      <c r="A252" s="132" t="s">
        <v>975</v>
      </c>
      <c r="B252" s="132" t="s">
        <v>976</v>
      </c>
      <c r="C252" s="132" t="s">
        <v>1133</v>
      </c>
      <c r="D252" s="133">
        <v>3.2</v>
      </c>
      <c r="E252" s="133">
        <v>0.8</v>
      </c>
      <c r="F252" s="133">
        <v>2.9</v>
      </c>
    </row>
    <row r="253" spans="1:6" x14ac:dyDescent="0.2">
      <c r="A253" s="132" t="s">
        <v>977</v>
      </c>
      <c r="B253" s="132" t="s">
        <v>978</v>
      </c>
      <c r="C253" s="132" t="s">
        <v>1133</v>
      </c>
      <c r="D253" s="133">
        <v>2.8</v>
      </c>
      <c r="E253" s="133">
        <v>0.8</v>
      </c>
      <c r="F253" s="133">
        <v>2.4</v>
      </c>
    </row>
    <row r="254" spans="1:6" x14ac:dyDescent="0.2">
      <c r="A254" s="132" t="s">
        <v>979</v>
      </c>
      <c r="B254" s="132" t="s">
        <v>980</v>
      </c>
      <c r="C254" s="132" t="s">
        <v>1133</v>
      </c>
      <c r="D254" s="133">
        <v>2.2999999999999998</v>
      </c>
      <c r="E254" s="133">
        <v>0.8</v>
      </c>
      <c r="F254" s="133">
        <v>2.1</v>
      </c>
    </row>
    <row r="255" spans="1:6" x14ac:dyDescent="0.2">
      <c r="A255" s="132" t="s">
        <v>981</v>
      </c>
      <c r="B255" s="132" t="s">
        <v>982</v>
      </c>
      <c r="C255" s="132" t="s">
        <v>1133</v>
      </c>
      <c r="D255" s="133">
        <v>2.7</v>
      </c>
      <c r="E255" s="133">
        <v>1</v>
      </c>
      <c r="F255" s="133">
        <v>2.6</v>
      </c>
    </row>
    <row r="256" spans="1:6" x14ac:dyDescent="0.2">
      <c r="A256" s="132" t="s">
        <v>983</v>
      </c>
      <c r="B256" s="132" t="s">
        <v>984</v>
      </c>
      <c r="C256" s="132" t="s">
        <v>1133</v>
      </c>
      <c r="D256" s="133">
        <v>3.2</v>
      </c>
      <c r="E256" s="133">
        <v>0.9</v>
      </c>
      <c r="F256" s="133">
        <v>3</v>
      </c>
    </row>
    <row r="257" spans="1:6" x14ac:dyDescent="0.2">
      <c r="A257" s="132" t="s">
        <v>985</v>
      </c>
      <c r="B257" s="132" t="s">
        <v>986</v>
      </c>
      <c r="C257" s="132" t="s">
        <v>1133</v>
      </c>
      <c r="D257" s="133">
        <v>2.6</v>
      </c>
      <c r="E257" s="133">
        <v>0.8</v>
      </c>
      <c r="F257" s="133">
        <v>2.2999999999999998</v>
      </c>
    </row>
    <row r="258" spans="1:6" x14ac:dyDescent="0.2">
      <c r="A258" s="132" t="s">
        <v>987</v>
      </c>
      <c r="B258" s="132" t="s">
        <v>988</v>
      </c>
      <c r="C258" s="132" t="s">
        <v>1133</v>
      </c>
      <c r="D258" s="133">
        <v>2.7</v>
      </c>
      <c r="E258" s="133">
        <v>0.7</v>
      </c>
      <c r="F258" s="133">
        <v>2.4</v>
      </c>
    </row>
    <row r="259" spans="1:6" x14ac:dyDescent="0.2">
      <c r="A259" s="132" t="s">
        <v>989</v>
      </c>
      <c r="B259" s="132" t="s">
        <v>990</v>
      </c>
      <c r="C259" s="132" t="s">
        <v>1133</v>
      </c>
      <c r="D259" s="133">
        <v>3</v>
      </c>
      <c r="E259" s="133">
        <v>0.9</v>
      </c>
      <c r="F259" s="133">
        <v>2.7</v>
      </c>
    </row>
    <row r="260" spans="1:6" x14ac:dyDescent="0.2">
      <c r="A260" s="132" t="s">
        <v>991</v>
      </c>
      <c r="B260" s="132" t="s">
        <v>992</v>
      </c>
      <c r="C260" s="132" t="s">
        <v>1133</v>
      </c>
      <c r="D260" s="133">
        <v>2.8</v>
      </c>
      <c r="E260" s="133">
        <v>0.6</v>
      </c>
      <c r="F260" s="133">
        <v>2.1</v>
      </c>
    </row>
    <row r="261" spans="1:6" x14ac:dyDescent="0.2">
      <c r="A261" s="132" t="s">
        <v>993</v>
      </c>
      <c r="B261" s="132" t="s">
        <v>994</v>
      </c>
      <c r="C261" s="132" t="s">
        <v>1133</v>
      </c>
      <c r="D261" s="133">
        <v>3.3</v>
      </c>
      <c r="E261" s="133">
        <v>0.9</v>
      </c>
      <c r="F261" s="133">
        <v>3.1</v>
      </c>
    </row>
    <row r="262" spans="1:6" x14ac:dyDescent="0.2">
      <c r="A262" s="132" t="s">
        <v>995</v>
      </c>
      <c r="B262" s="132" t="s">
        <v>996</v>
      </c>
      <c r="C262" s="132" t="s">
        <v>1133</v>
      </c>
      <c r="D262" s="133">
        <v>3.3</v>
      </c>
      <c r="E262" s="133">
        <v>1.1000000000000001</v>
      </c>
      <c r="F262" s="133">
        <v>3.1</v>
      </c>
    </row>
    <row r="263" spans="1:6" x14ac:dyDescent="0.2">
      <c r="A263" s="132" t="s">
        <v>997</v>
      </c>
      <c r="B263" s="132" t="s">
        <v>998</v>
      </c>
      <c r="C263" s="132" t="s">
        <v>1133</v>
      </c>
      <c r="D263" s="133">
        <v>2.4</v>
      </c>
      <c r="E263" s="133">
        <v>0.6</v>
      </c>
      <c r="F263" s="133">
        <v>2</v>
      </c>
    </row>
    <row r="264" spans="1:6" x14ac:dyDescent="0.2">
      <c r="A264" s="132" t="s">
        <v>999</v>
      </c>
      <c r="B264" s="132" t="s">
        <v>1000</v>
      </c>
      <c r="C264" s="132" t="s">
        <v>1133</v>
      </c>
      <c r="D264" s="133">
        <v>3</v>
      </c>
      <c r="E264" s="133">
        <v>0.8</v>
      </c>
      <c r="F264" s="133">
        <v>2.7</v>
      </c>
    </row>
    <row r="265" spans="1:6" x14ac:dyDescent="0.2">
      <c r="A265" s="132" t="s">
        <v>1001</v>
      </c>
      <c r="B265" s="132" t="s">
        <v>1002</v>
      </c>
      <c r="C265" s="132" t="s">
        <v>1133</v>
      </c>
      <c r="D265" s="133">
        <v>2.1</v>
      </c>
      <c r="E265" s="133">
        <v>0.6</v>
      </c>
      <c r="F265" s="133">
        <v>1.5</v>
      </c>
    </row>
    <row r="266" spans="1:6" x14ac:dyDescent="0.2">
      <c r="A266" s="132" t="s">
        <v>1003</v>
      </c>
      <c r="B266" s="132" t="s">
        <v>1004</v>
      </c>
      <c r="C266" s="132" t="s">
        <v>1133</v>
      </c>
      <c r="D266" s="133">
        <v>2.9</v>
      </c>
      <c r="E266" s="133">
        <v>0.6</v>
      </c>
      <c r="F266" s="133">
        <v>2.7</v>
      </c>
    </row>
    <row r="267" spans="1:6" x14ac:dyDescent="0.2">
      <c r="A267" s="132" t="s">
        <v>1005</v>
      </c>
      <c r="B267" s="132" t="s">
        <v>1006</v>
      </c>
      <c r="C267" s="132" t="s">
        <v>1133</v>
      </c>
      <c r="D267" s="133">
        <v>2.7</v>
      </c>
      <c r="E267" s="133">
        <v>0.7</v>
      </c>
      <c r="F267" s="133">
        <v>2.2999999999999998</v>
      </c>
    </row>
    <row r="268" spans="1:6" x14ac:dyDescent="0.2">
      <c r="A268" s="132" t="s">
        <v>1007</v>
      </c>
      <c r="B268" s="132" t="s">
        <v>1008</v>
      </c>
      <c r="C268" s="132" t="s">
        <v>1133</v>
      </c>
      <c r="D268" s="133">
        <v>2.4</v>
      </c>
      <c r="E268" s="133">
        <v>0.8</v>
      </c>
      <c r="F268" s="133">
        <v>2.2000000000000002</v>
      </c>
    </row>
    <row r="270" spans="1:6" ht="16.5" x14ac:dyDescent="0.3">
      <c r="A270" s="26" t="s">
        <v>1176</v>
      </c>
    </row>
    <row r="271" spans="1:6" ht="15" x14ac:dyDescent="0.2">
      <c r="A271" s="119" t="s">
        <v>245</v>
      </c>
      <c r="B271" s="119" t="s">
        <v>1115</v>
      </c>
      <c r="C271" s="119" t="s">
        <v>521</v>
      </c>
      <c r="D271" s="120" t="s">
        <v>518</v>
      </c>
      <c r="E271" s="120" t="s">
        <v>519</v>
      </c>
      <c r="F271" s="120" t="s">
        <v>522</v>
      </c>
    </row>
    <row r="272" spans="1:6" x14ac:dyDescent="0.2">
      <c r="A272" s="132" t="s">
        <v>1009</v>
      </c>
      <c r="B272" s="132" t="s">
        <v>1010</v>
      </c>
      <c r="C272" s="132" t="s">
        <v>499</v>
      </c>
      <c r="D272" s="133">
        <v>3.8</v>
      </c>
      <c r="E272" s="133">
        <v>1.4</v>
      </c>
      <c r="F272" s="133">
        <v>3.5</v>
      </c>
    </row>
    <row r="273" spans="1:6" x14ac:dyDescent="0.2">
      <c r="A273" s="132" t="s">
        <v>1011</v>
      </c>
      <c r="B273" s="132" t="s">
        <v>1012</v>
      </c>
      <c r="C273" s="132" t="s">
        <v>499</v>
      </c>
      <c r="D273" s="133">
        <v>3.9</v>
      </c>
      <c r="E273" s="133">
        <v>1.5</v>
      </c>
      <c r="F273" s="133">
        <v>3.7</v>
      </c>
    </row>
    <row r="274" spans="1:6" x14ac:dyDescent="0.2">
      <c r="A274" s="132" t="s">
        <v>1013</v>
      </c>
      <c r="B274" s="132" t="s">
        <v>1014</v>
      </c>
      <c r="C274" s="132" t="s">
        <v>499</v>
      </c>
      <c r="D274" s="133">
        <v>3.8</v>
      </c>
      <c r="E274" s="133">
        <v>1.3</v>
      </c>
      <c r="F274" s="133">
        <v>3.3</v>
      </c>
    </row>
    <row r="275" spans="1:6" x14ac:dyDescent="0.2">
      <c r="A275" s="132" t="s">
        <v>1015</v>
      </c>
      <c r="B275" s="132" t="s">
        <v>1016</v>
      </c>
      <c r="C275" s="132" t="s">
        <v>499</v>
      </c>
      <c r="D275" s="133">
        <v>3.3</v>
      </c>
      <c r="E275" s="133">
        <v>1.2</v>
      </c>
      <c r="F275" s="133">
        <v>3</v>
      </c>
    </row>
    <row r="276" spans="1:6" x14ac:dyDescent="0.2">
      <c r="A276" s="132" t="s">
        <v>1017</v>
      </c>
      <c r="B276" s="132" t="s">
        <v>1018</v>
      </c>
      <c r="C276" s="132" t="s">
        <v>499</v>
      </c>
      <c r="D276" s="133">
        <v>3.7</v>
      </c>
      <c r="E276" s="133">
        <v>1.3</v>
      </c>
      <c r="F276" s="133">
        <v>3.3</v>
      </c>
    </row>
    <row r="277" spans="1:6" x14ac:dyDescent="0.2">
      <c r="A277" s="132" t="s">
        <v>1019</v>
      </c>
      <c r="B277" s="132" t="s">
        <v>1020</v>
      </c>
      <c r="C277" s="132" t="s">
        <v>499</v>
      </c>
      <c r="D277" s="133">
        <v>3.8</v>
      </c>
      <c r="E277" s="133">
        <v>1.6</v>
      </c>
      <c r="F277" s="133">
        <v>3.3</v>
      </c>
    </row>
    <row r="278" spans="1:6" x14ac:dyDescent="0.2">
      <c r="A278" s="132" t="s">
        <v>1021</v>
      </c>
      <c r="B278" s="132" t="s">
        <v>1022</v>
      </c>
      <c r="C278" s="132" t="s">
        <v>499</v>
      </c>
      <c r="D278" s="133">
        <v>3.5</v>
      </c>
      <c r="E278" s="133">
        <v>1.4</v>
      </c>
      <c r="F278" s="133">
        <v>3.1</v>
      </c>
    </row>
    <row r="279" spans="1:6" x14ac:dyDescent="0.2">
      <c r="A279" s="132" t="s">
        <v>1023</v>
      </c>
      <c r="B279" s="132" t="s">
        <v>1024</v>
      </c>
      <c r="C279" s="132" t="s">
        <v>499</v>
      </c>
      <c r="D279" s="133">
        <v>3.3</v>
      </c>
      <c r="E279" s="133">
        <v>1.4</v>
      </c>
      <c r="F279" s="133">
        <v>2.8</v>
      </c>
    </row>
    <row r="280" spans="1:6" x14ac:dyDescent="0.2">
      <c r="A280" s="132" t="s">
        <v>1025</v>
      </c>
      <c r="B280" s="132" t="s">
        <v>1026</v>
      </c>
      <c r="C280" s="132" t="s">
        <v>499</v>
      </c>
      <c r="D280" s="133">
        <v>3.6</v>
      </c>
      <c r="E280" s="133">
        <v>1.5</v>
      </c>
      <c r="F280" s="133">
        <v>3.1</v>
      </c>
    </row>
    <row r="281" spans="1:6" x14ac:dyDescent="0.2">
      <c r="A281" s="132" t="s">
        <v>1027</v>
      </c>
      <c r="B281" s="132" t="s">
        <v>1028</v>
      </c>
      <c r="C281" s="132" t="s">
        <v>499</v>
      </c>
      <c r="D281" s="133">
        <v>3.5</v>
      </c>
      <c r="E281" s="133">
        <v>1.4</v>
      </c>
      <c r="F281" s="133">
        <v>3.1</v>
      </c>
    </row>
    <row r="282" spans="1:6" x14ac:dyDescent="0.2">
      <c r="A282" s="132" t="s">
        <v>1029</v>
      </c>
      <c r="B282" s="132" t="s">
        <v>1030</v>
      </c>
      <c r="C282" s="132" t="s">
        <v>499</v>
      </c>
      <c r="D282" s="133">
        <v>3.6</v>
      </c>
      <c r="E282" s="133">
        <v>1.4</v>
      </c>
      <c r="F282" s="133">
        <v>3.1</v>
      </c>
    </row>
    <row r="283" spans="1:6" x14ac:dyDescent="0.2">
      <c r="A283" s="132" t="s">
        <v>1178</v>
      </c>
      <c r="B283" s="132" t="s">
        <v>1179</v>
      </c>
      <c r="C283" s="132" t="s">
        <v>499</v>
      </c>
      <c r="D283" s="133">
        <v>3.9</v>
      </c>
      <c r="E283" s="133">
        <v>1.9</v>
      </c>
      <c r="F283" s="133">
        <v>3.8</v>
      </c>
    </row>
    <row r="284" spans="1:6" x14ac:dyDescent="0.2">
      <c r="A284" s="132" t="s">
        <v>1180</v>
      </c>
      <c r="B284" s="132" t="s">
        <v>1181</v>
      </c>
      <c r="C284" s="132" t="s">
        <v>499</v>
      </c>
      <c r="D284" s="133">
        <v>3.8</v>
      </c>
      <c r="E284" s="133">
        <v>1.6</v>
      </c>
      <c r="F284" s="133">
        <v>3.4</v>
      </c>
    </row>
    <row r="285" spans="1:6" x14ac:dyDescent="0.2">
      <c r="A285" s="132" t="s">
        <v>1031</v>
      </c>
      <c r="B285" s="132" t="s">
        <v>258</v>
      </c>
      <c r="C285" s="132" t="s">
        <v>499</v>
      </c>
      <c r="D285" s="133">
        <v>3.6</v>
      </c>
      <c r="E285" s="133">
        <v>1.4</v>
      </c>
      <c r="F285" s="133">
        <v>3.2</v>
      </c>
    </row>
    <row r="286" spans="1:6" x14ac:dyDescent="0.2">
      <c r="A286" s="132" t="s">
        <v>1032</v>
      </c>
      <c r="B286" s="132" t="s">
        <v>1033</v>
      </c>
      <c r="C286" s="132" t="s">
        <v>499</v>
      </c>
      <c r="D286" s="133">
        <v>3.5</v>
      </c>
      <c r="E286" s="133">
        <v>1.5</v>
      </c>
      <c r="F286" s="133">
        <v>2.7</v>
      </c>
    </row>
    <row r="287" spans="1:6" x14ac:dyDescent="0.2">
      <c r="A287" s="132" t="s">
        <v>1034</v>
      </c>
      <c r="B287" s="132" t="s">
        <v>1035</v>
      </c>
      <c r="C287" s="132" t="s">
        <v>499</v>
      </c>
      <c r="D287" s="133">
        <v>3.4</v>
      </c>
      <c r="E287" s="133">
        <v>1.3</v>
      </c>
      <c r="F287" s="133">
        <v>3.2</v>
      </c>
    </row>
    <row r="288" spans="1:6" x14ac:dyDescent="0.2">
      <c r="A288" s="132" t="s">
        <v>1036</v>
      </c>
      <c r="B288" s="132" t="s">
        <v>1037</v>
      </c>
      <c r="C288" s="132" t="s">
        <v>499</v>
      </c>
      <c r="D288" s="133">
        <v>3.7</v>
      </c>
      <c r="E288" s="133">
        <v>1.6</v>
      </c>
      <c r="F288" s="133">
        <v>3.4</v>
      </c>
    </row>
    <row r="289" spans="1:6" x14ac:dyDescent="0.2">
      <c r="A289" s="132" t="s">
        <v>1038</v>
      </c>
      <c r="B289" s="132" t="s">
        <v>1039</v>
      </c>
      <c r="C289" s="132" t="s">
        <v>499</v>
      </c>
      <c r="D289" s="133">
        <v>3.1</v>
      </c>
      <c r="E289" s="133">
        <v>1.4</v>
      </c>
      <c r="F289" s="133">
        <v>2.8</v>
      </c>
    </row>
    <row r="290" spans="1:6" x14ac:dyDescent="0.2">
      <c r="A290" s="132" t="s">
        <v>1040</v>
      </c>
      <c r="B290" s="132" t="s">
        <v>1041</v>
      </c>
      <c r="C290" s="132" t="s">
        <v>499</v>
      </c>
      <c r="D290" s="133">
        <v>3.6</v>
      </c>
      <c r="E290" s="133">
        <v>1.5</v>
      </c>
      <c r="F290" s="133">
        <v>3.4</v>
      </c>
    </row>
    <row r="291" spans="1:6" x14ac:dyDescent="0.2">
      <c r="A291" s="132" t="s">
        <v>1042</v>
      </c>
      <c r="B291" s="132" t="s">
        <v>1043</v>
      </c>
      <c r="C291" s="132" t="s">
        <v>499</v>
      </c>
      <c r="D291" s="133">
        <v>3.9</v>
      </c>
      <c r="E291" s="133">
        <v>1.4</v>
      </c>
      <c r="F291" s="133">
        <v>3.3</v>
      </c>
    </row>
    <row r="292" spans="1:6" x14ac:dyDescent="0.2">
      <c r="A292" s="132" t="s">
        <v>1044</v>
      </c>
      <c r="B292" s="132" t="s">
        <v>1045</v>
      </c>
      <c r="C292" s="132" t="s">
        <v>499</v>
      </c>
      <c r="D292" s="133">
        <v>3.1</v>
      </c>
      <c r="E292" s="133">
        <v>1.3</v>
      </c>
      <c r="F292" s="133">
        <v>2.7</v>
      </c>
    </row>
    <row r="293" spans="1:6" x14ac:dyDescent="0.2">
      <c r="A293" s="132" t="s">
        <v>1046</v>
      </c>
      <c r="B293" s="132" t="s">
        <v>1047</v>
      </c>
      <c r="C293" s="132" t="s">
        <v>499</v>
      </c>
      <c r="D293" s="133">
        <v>3.6</v>
      </c>
      <c r="E293" s="133">
        <v>1.3</v>
      </c>
      <c r="F293" s="133">
        <v>3</v>
      </c>
    </row>
    <row r="294" spans="1:6" x14ac:dyDescent="0.2">
      <c r="A294" s="132" t="s">
        <v>1048</v>
      </c>
      <c r="B294" s="132" t="s">
        <v>1049</v>
      </c>
      <c r="C294" s="132" t="s">
        <v>499</v>
      </c>
      <c r="D294" s="133">
        <v>3.4</v>
      </c>
      <c r="E294" s="133">
        <v>1.2</v>
      </c>
      <c r="F294" s="133">
        <v>3.3</v>
      </c>
    </row>
    <row r="295" spans="1:6" x14ac:dyDescent="0.2">
      <c r="A295" s="132" t="s">
        <v>1050</v>
      </c>
      <c r="B295" s="132" t="s">
        <v>1051</v>
      </c>
      <c r="C295" s="132" t="s">
        <v>499</v>
      </c>
      <c r="D295" s="133">
        <v>3.4</v>
      </c>
      <c r="E295" s="133">
        <v>1.3</v>
      </c>
      <c r="F295" s="133">
        <v>2.8</v>
      </c>
    </row>
    <row r="296" spans="1:6" x14ac:dyDescent="0.2">
      <c r="A296" s="132" t="s">
        <v>1052</v>
      </c>
      <c r="B296" s="132" t="s">
        <v>1053</v>
      </c>
      <c r="C296" s="132" t="s">
        <v>499</v>
      </c>
      <c r="D296" s="133">
        <v>3.6</v>
      </c>
      <c r="E296" s="133">
        <v>1.3</v>
      </c>
      <c r="F296" s="133">
        <v>3.1</v>
      </c>
    </row>
    <row r="297" spans="1:6" x14ac:dyDescent="0.2">
      <c r="A297" s="132" t="s">
        <v>1054</v>
      </c>
      <c r="B297" s="132" t="s">
        <v>1055</v>
      </c>
      <c r="C297" s="132" t="s">
        <v>499</v>
      </c>
      <c r="D297" s="133">
        <v>3.4</v>
      </c>
      <c r="E297" s="133">
        <v>1.4</v>
      </c>
      <c r="F297" s="133">
        <v>3.1</v>
      </c>
    </row>
    <row r="298" spans="1:6" x14ac:dyDescent="0.2">
      <c r="A298" s="132" t="s">
        <v>1056</v>
      </c>
      <c r="B298" s="132" t="s">
        <v>1057</v>
      </c>
      <c r="C298" s="132" t="s">
        <v>499</v>
      </c>
      <c r="D298" s="133">
        <v>3.3</v>
      </c>
      <c r="E298" s="133">
        <v>1.4</v>
      </c>
      <c r="F298" s="133">
        <v>2.8</v>
      </c>
    </row>
    <row r="299" spans="1:6" x14ac:dyDescent="0.2">
      <c r="A299" s="132" t="s">
        <v>1058</v>
      </c>
      <c r="B299" s="132" t="s">
        <v>1059</v>
      </c>
      <c r="C299" s="132" t="s">
        <v>499</v>
      </c>
      <c r="D299" s="133">
        <v>3.4</v>
      </c>
      <c r="E299" s="133">
        <v>1.4</v>
      </c>
      <c r="F299" s="133">
        <v>3.1</v>
      </c>
    </row>
    <row r="300" spans="1:6" x14ac:dyDescent="0.2">
      <c r="A300" s="132" t="s">
        <v>1060</v>
      </c>
      <c r="B300" s="132" t="s">
        <v>1061</v>
      </c>
      <c r="C300" s="132" t="s">
        <v>499</v>
      </c>
      <c r="D300" s="133">
        <v>3.2</v>
      </c>
      <c r="E300" s="133">
        <v>1.3</v>
      </c>
      <c r="F300" s="133">
        <v>2.7</v>
      </c>
    </row>
    <row r="301" spans="1:6" x14ac:dyDescent="0.2">
      <c r="A301" s="132" t="s">
        <v>1062</v>
      </c>
      <c r="B301" s="132" t="s">
        <v>1182</v>
      </c>
      <c r="C301" s="132" t="s">
        <v>499</v>
      </c>
      <c r="D301" s="133">
        <v>3.5</v>
      </c>
      <c r="E301" s="133">
        <v>1.4</v>
      </c>
      <c r="F301" s="133">
        <v>3.3</v>
      </c>
    </row>
    <row r="302" spans="1:6" x14ac:dyDescent="0.2">
      <c r="A302" s="132" t="s">
        <v>1064</v>
      </c>
      <c r="B302" s="132" t="s">
        <v>1065</v>
      </c>
      <c r="C302" s="132" t="s">
        <v>499</v>
      </c>
      <c r="D302" s="133">
        <v>3.5</v>
      </c>
      <c r="E302" s="133">
        <v>1.3</v>
      </c>
      <c r="F302" s="133">
        <v>3.1</v>
      </c>
    </row>
    <row r="303" spans="1:6" x14ac:dyDescent="0.2">
      <c r="A303" s="132" t="s">
        <v>1066</v>
      </c>
      <c r="B303" s="132" t="s">
        <v>479</v>
      </c>
      <c r="C303" s="132" t="s">
        <v>499</v>
      </c>
      <c r="D303" s="133">
        <v>3.8</v>
      </c>
      <c r="E303" s="133">
        <v>1.4</v>
      </c>
      <c r="F303" s="133">
        <v>3.3</v>
      </c>
    </row>
    <row r="304" spans="1:6" x14ac:dyDescent="0.2">
      <c r="A304" s="132" t="s">
        <v>1067</v>
      </c>
      <c r="B304" s="132" t="s">
        <v>1068</v>
      </c>
      <c r="C304" s="132" t="s">
        <v>499</v>
      </c>
      <c r="D304" s="133">
        <v>3.6</v>
      </c>
      <c r="E304" s="133">
        <v>1.4</v>
      </c>
      <c r="F304" s="133">
        <v>3.2</v>
      </c>
    </row>
    <row r="305" spans="1:6" x14ac:dyDescent="0.2">
      <c r="A305" s="132" t="s">
        <v>1069</v>
      </c>
      <c r="B305" s="132" t="s">
        <v>1070</v>
      </c>
      <c r="C305" s="132" t="s">
        <v>499</v>
      </c>
      <c r="D305" s="133">
        <v>3.9</v>
      </c>
      <c r="E305" s="133">
        <v>1.5</v>
      </c>
      <c r="F305" s="133">
        <v>3.6</v>
      </c>
    </row>
    <row r="306" spans="1:6" x14ac:dyDescent="0.2">
      <c r="A306" s="132" t="s">
        <v>1071</v>
      </c>
      <c r="B306" s="132" t="s">
        <v>1072</v>
      </c>
      <c r="C306" s="132" t="s">
        <v>499</v>
      </c>
      <c r="D306" s="133">
        <v>3.6</v>
      </c>
      <c r="E306" s="133">
        <v>1.5</v>
      </c>
      <c r="F306" s="133">
        <v>3.3</v>
      </c>
    </row>
    <row r="307" spans="1:6" x14ac:dyDescent="0.2">
      <c r="A307" s="132" t="s">
        <v>1073</v>
      </c>
      <c r="B307" s="132" t="s">
        <v>1074</v>
      </c>
      <c r="C307" s="132" t="s">
        <v>499</v>
      </c>
      <c r="D307" s="133">
        <v>3.7</v>
      </c>
      <c r="E307" s="133">
        <v>1.3</v>
      </c>
      <c r="F307" s="133">
        <v>3.2</v>
      </c>
    </row>
    <row r="308" spans="1:6" x14ac:dyDescent="0.2">
      <c r="A308" s="132" t="s">
        <v>1075</v>
      </c>
      <c r="B308" s="132" t="s">
        <v>1076</v>
      </c>
      <c r="C308" s="132" t="s">
        <v>499</v>
      </c>
      <c r="D308" s="133">
        <v>3.9</v>
      </c>
      <c r="E308" s="133">
        <v>1.4</v>
      </c>
      <c r="F308" s="133">
        <v>3.5</v>
      </c>
    </row>
    <row r="309" spans="1:6" x14ac:dyDescent="0.2">
      <c r="A309" s="132" t="s">
        <v>1077</v>
      </c>
      <c r="B309" s="132" t="s">
        <v>1078</v>
      </c>
      <c r="C309" s="132" t="s">
        <v>499</v>
      </c>
      <c r="D309" s="133">
        <v>3.5</v>
      </c>
      <c r="E309" s="133">
        <v>1.5</v>
      </c>
      <c r="F309" s="133">
        <v>3.3</v>
      </c>
    </row>
    <row r="310" spans="1:6" x14ac:dyDescent="0.2">
      <c r="A310" s="132" t="s">
        <v>1183</v>
      </c>
      <c r="B310" s="132" t="s">
        <v>1184</v>
      </c>
      <c r="C310" s="132" t="s">
        <v>499</v>
      </c>
      <c r="D310" s="133">
        <v>4.2</v>
      </c>
      <c r="E310" s="133">
        <v>1.7</v>
      </c>
      <c r="F310" s="133">
        <v>3.8</v>
      </c>
    </row>
    <row r="311" spans="1:6" x14ac:dyDescent="0.2">
      <c r="A311" s="132" t="s">
        <v>1185</v>
      </c>
      <c r="B311" s="132" t="s">
        <v>1186</v>
      </c>
      <c r="C311" s="132" t="s">
        <v>499</v>
      </c>
      <c r="D311" s="133">
        <v>4</v>
      </c>
      <c r="E311" s="133">
        <v>1.4</v>
      </c>
      <c r="F311" s="133">
        <v>3.6</v>
      </c>
    </row>
    <row r="312" spans="1:6" x14ac:dyDescent="0.2">
      <c r="A312" s="132" t="s">
        <v>1079</v>
      </c>
      <c r="B312" s="132" t="s">
        <v>1080</v>
      </c>
      <c r="C312" s="132" t="s">
        <v>499</v>
      </c>
      <c r="D312" s="133">
        <v>3.4</v>
      </c>
      <c r="E312" s="133">
        <v>1.4</v>
      </c>
      <c r="F312" s="133">
        <v>2.8</v>
      </c>
    </row>
    <row r="313" spans="1:6" x14ac:dyDescent="0.2">
      <c r="A313" s="132" t="s">
        <v>1081</v>
      </c>
      <c r="B313" s="132" t="s">
        <v>1082</v>
      </c>
      <c r="C313" s="132" t="s">
        <v>499</v>
      </c>
      <c r="D313" s="133">
        <v>3.6</v>
      </c>
      <c r="E313" s="133">
        <v>1.4</v>
      </c>
      <c r="F313" s="133">
        <v>3.2</v>
      </c>
    </row>
    <row r="314" spans="1:6" x14ac:dyDescent="0.2">
      <c r="A314" s="132" t="s">
        <v>1083</v>
      </c>
      <c r="B314" s="132" t="s">
        <v>1084</v>
      </c>
      <c r="C314" s="132" t="s">
        <v>499</v>
      </c>
      <c r="D314" s="133">
        <v>3.7</v>
      </c>
      <c r="E314" s="133">
        <v>1.5</v>
      </c>
      <c r="F314" s="133">
        <v>3.2</v>
      </c>
    </row>
    <row r="315" spans="1:6" x14ac:dyDescent="0.2">
      <c r="A315" s="132" t="s">
        <v>1085</v>
      </c>
      <c r="B315" s="132" t="s">
        <v>1086</v>
      </c>
      <c r="C315" s="132" t="s">
        <v>499</v>
      </c>
      <c r="D315" s="133">
        <v>3.8</v>
      </c>
      <c r="E315" s="133">
        <v>1.4</v>
      </c>
      <c r="F315" s="133">
        <v>3.3</v>
      </c>
    </row>
    <row r="316" spans="1:6" x14ac:dyDescent="0.2">
      <c r="A316" s="132" t="s">
        <v>1087</v>
      </c>
      <c r="B316" s="132" t="s">
        <v>1088</v>
      </c>
      <c r="C316" s="132" t="s">
        <v>499</v>
      </c>
      <c r="D316" s="133">
        <v>3.8</v>
      </c>
      <c r="E316" s="133">
        <v>1.3</v>
      </c>
      <c r="F316" s="133">
        <v>3.5</v>
      </c>
    </row>
    <row r="317" spans="1:6" x14ac:dyDescent="0.2">
      <c r="A317" s="132" t="s">
        <v>1089</v>
      </c>
      <c r="B317" s="132" t="s">
        <v>1090</v>
      </c>
      <c r="C317" s="132" t="s">
        <v>499</v>
      </c>
      <c r="D317" s="133">
        <v>3.8</v>
      </c>
      <c r="E317" s="133">
        <v>1.5</v>
      </c>
      <c r="F317" s="133">
        <v>3.3</v>
      </c>
    </row>
    <row r="318" spans="1:6" x14ac:dyDescent="0.2">
      <c r="A318" s="132" t="s">
        <v>1091</v>
      </c>
      <c r="B318" s="132" t="s">
        <v>1092</v>
      </c>
      <c r="C318" s="132" t="s">
        <v>499</v>
      </c>
      <c r="D318" s="133">
        <v>4</v>
      </c>
      <c r="E318" s="133">
        <v>1.5</v>
      </c>
      <c r="F318" s="133">
        <v>3.7</v>
      </c>
    </row>
    <row r="319" spans="1:6" x14ac:dyDescent="0.2">
      <c r="A319" s="132" t="s">
        <v>1093</v>
      </c>
      <c r="B319" s="132" t="s">
        <v>1094</v>
      </c>
      <c r="C319" s="132" t="s">
        <v>499</v>
      </c>
      <c r="D319" s="133">
        <v>4.0999999999999996</v>
      </c>
      <c r="E319" s="133">
        <v>1.2</v>
      </c>
      <c r="F319" s="133">
        <v>3.6</v>
      </c>
    </row>
    <row r="320" spans="1:6" x14ac:dyDescent="0.2">
      <c r="A320" s="132" t="s">
        <v>1095</v>
      </c>
      <c r="B320" s="132" t="s">
        <v>1096</v>
      </c>
      <c r="C320" s="132" t="s">
        <v>499</v>
      </c>
      <c r="D320" s="133">
        <v>3.7</v>
      </c>
      <c r="E320" s="133">
        <v>1.3</v>
      </c>
      <c r="F320" s="133">
        <v>3.4</v>
      </c>
    </row>
    <row r="321" spans="1:6" x14ac:dyDescent="0.2">
      <c r="A321" s="132" t="s">
        <v>1097</v>
      </c>
      <c r="B321" s="132" t="s">
        <v>1098</v>
      </c>
      <c r="C321" s="132" t="s">
        <v>499</v>
      </c>
      <c r="D321" s="133">
        <v>3.6</v>
      </c>
      <c r="E321" s="133">
        <v>1.4</v>
      </c>
      <c r="F321" s="133">
        <v>3</v>
      </c>
    </row>
  </sheetData>
  <hyperlinks>
    <hyperlink ref="A3" r:id="rId1" xr:uid="{2E8AA9C6-54C4-4408-A629-BA7812BD58B7}"/>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6628FE-EC7A-45EE-940F-BB370790AE07}">
  <dimension ref="A1:L32"/>
  <sheetViews>
    <sheetView workbookViewId="0"/>
  </sheetViews>
  <sheetFormatPr defaultColWidth="8.625" defaultRowHeight="14.25" x14ac:dyDescent="0.2"/>
  <cols>
    <col min="1" max="1" width="19" customWidth="1"/>
    <col min="2" max="2" width="11" customWidth="1"/>
    <col min="3" max="3" width="15.625" customWidth="1"/>
    <col min="4" max="4" width="9.875" customWidth="1"/>
    <col min="5" max="5" width="19.5" customWidth="1"/>
    <col min="6" max="6" width="12.75" customWidth="1"/>
    <col min="7" max="7" width="8.625" customWidth="1"/>
  </cols>
  <sheetData>
    <row r="1" spans="1:6" ht="22.5" x14ac:dyDescent="0.4">
      <c r="A1" s="106" t="s">
        <v>1194</v>
      </c>
    </row>
    <row r="2" spans="1:6" x14ac:dyDescent="0.2">
      <c r="A2" t="s">
        <v>1195</v>
      </c>
    </row>
    <row r="3" spans="1:6" x14ac:dyDescent="0.2">
      <c r="A3" s="5" t="s">
        <v>1131</v>
      </c>
    </row>
    <row r="5" spans="1:6" ht="16.5" x14ac:dyDescent="0.2">
      <c r="A5" s="99" t="s">
        <v>1196</v>
      </c>
    </row>
    <row r="6" spans="1:6" x14ac:dyDescent="0.2">
      <c r="A6" s="55" t="s">
        <v>1197</v>
      </c>
      <c r="B6" s="109" t="s">
        <v>510</v>
      </c>
      <c r="C6" s="109" t="s">
        <v>511</v>
      </c>
      <c r="D6" s="109" t="s">
        <v>512</v>
      </c>
      <c r="E6" s="109" t="s">
        <v>513</v>
      </c>
      <c r="F6" s="109" t="s">
        <v>522</v>
      </c>
    </row>
    <row r="7" spans="1:6" x14ac:dyDescent="0.2">
      <c r="A7" s="31" t="s">
        <v>1198</v>
      </c>
      <c r="B7" s="42">
        <v>3.5</v>
      </c>
      <c r="C7" s="42">
        <v>2.8</v>
      </c>
      <c r="D7" s="42">
        <v>2.2000000000000002</v>
      </c>
      <c r="E7" s="42">
        <v>1.3</v>
      </c>
      <c r="F7" s="42">
        <v>2.6</v>
      </c>
    </row>
    <row r="8" spans="1:6" x14ac:dyDescent="0.2">
      <c r="A8" s="31" t="s">
        <v>1199</v>
      </c>
      <c r="B8" s="42">
        <v>4.3</v>
      </c>
      <c r="C8" s="42">
        <v>3.2</v>
      </c>
      <c r="D8" s="42">
        <v>2.7</v>
      </c>
      <c r="E8" s="42">
        <v>1.8</v>
      </c>
      <c r="F8" s="42">
        <v>3.1</v>
      </c>
    </row>
    <row r="9" spans="1:6" x14ac:dyDescent="0.2">
      <c r="A9" s="31" t="s">
        <v>1200</v>
      </c>
      <c r="B9" s="42">
        <v>4.5</v>
      </c>
      <c r="C9" s="42">
        <v>3.4</v>
      </c>
      <c r="D9" s="42">
        <v>2.9</v>
      </c>
      <c r="E9" s="42">
        <v>1.9</v>
      </c>
      <c r="F9" s="42">
        <v>3.4</v>
      </c>
    </row>
    <row r="10" spans="1:6" x14ac:dyDescent="0.2">
      <c r="A10" s="31" t="s">
        <v>1201</v>
      </c>
      <c r="B10" s="42">
        <v>4.9000000000000004</v>
      </c>
      <c r="C10" s="42">
        <v>3.6</v>
      </c>
      <c r="D10" s="42">
        <v>3.3</v>
      </c>
      <c r="E10" s="42">
        <v>2.1</v>
      </c>
      <c r="F10" s="42">
        <v>3.6</v>
      </c>
    </row>
    <row r="11" spans="1:6" x14ac:dyDescent="0.2">
      <c r="A11" s="31" t="s">
        <v>1202</v>
      </c>
      <c r="B11" s="42">
        <v>6.7</v>
      </c>
      <c r="C11" s="42">
        <v>4.9000000000000004</v>
      </c>
      <c r="D11" s="42">
        <v>5</v>
      </c>
      <c r="E11" s="42">
        <v>3</v>
      </c>
      <c r="F11" s="42">
        <v>4.9000000000000004</v>
      </c>
    </row>
    <row r="13" spans="1:6" ht="16.5" x14ac:dyDescent="0.2">
      <c r="A13" s="99" t="s">
        <v>1203</v>
      </c>
    </row>
    <row r="14" spans="1:6" x14ac:dyDescent="0.2">
      <c r="A14" s="55" t="s">
        <v>1197</v>
      </c>
      <c r="B14" s="109" t="s">
        <v>510</v>
      </c>
      <c r="C14" s="109" t="s">
        <v>511</v>
      </c>
      <c r="D14" s="109" t="s">
        <v>512</v>
      </c>
      <c r="E14" s="109" t="s">
        <v>513</v>
      </c>
      <c r="F14" s="109" t="s">
        <v>522</v>
      </c>
    </row>
    <row r="15" spans="1:6" x14ac:dyDescent="0.2">
      <c r="A15" s="31" t="s">
        <v>1198</v>
      </c>
      <c r="B15" s="42">
        <v>2.7</v>
      </c>
      <c r="C15" s="42">
        <v>2.7</v>
      </c>
      <c r="D15" s="42">
        <v>2.4</v>
      </c>
      <c r="E15" s="42">
        <v>1.3</v>
      </c>
      <c r="F15" s="42">
        <v>1.5</v>
      </c>
    </row>
    <row r="16" spans="1:6" x14ac:dyDescent="0.2">
      <c r="A16" s="31" t="s">
        <v>1199</v>
      </c>
      <c r="B16" s="42">
        <v>4</v>
      </c>
      <c r="C16" s="42">
        <v>3.4</v>
      </c>
      <c r="D16" s="42">
        <v>3.1</v>
      </c>
      <c r="E16" s="42">
        <v>1.8</v>
      </c>
      <c r="F16" s="42">
        <v>2.8</v>
      </c>
    </row>
    <row r="17" spans="1:12" x14ac:dyDescent="0.2">
      <c r="A17" s="31" t="s">
        <v>1200</v>
      </c>
      <c r="B17" s="42">
        <v>4.4000000000000004</v>
      </c>
      <c r="C17" s="42">
        <v>3.7</v>
      </c>
      <c r="D17" s="42">
        <v>3.3</v>
      </c>
      <c r="E17" s="42">
        <v>1.9</v>
      </c>
      <c r="F17" s="42">
        <v>3.1</v>
      </c>
    </row>
    <row r="18" spans="1:12" x14ac:dyDescent="0.2">
      <c r="A18" s="31" t="s">
        <v>1201</v>
      </c>
      <c r="B18" s="42">
        <v>5.2</v>
      </c>
      <c r="C18" s="42">
        <v>4.0999999999999996</v>
      </c>
      <c r="D18" s="42">
        <v>3.7</v>
      </c>
      <c r="E18" s="42">
        <v>2</v>
      </c>
      <c r="F18" s="42">
        <v>3.4</v>
      </c>
    </row>
    <row r="19" spans="1:12" x14ac:dyDescent="0.2">
      <c r="A19" s="31" t="s">
        <v>1202</v>
      </c>
      <c r="B19" s="42">
        <v>19</v>
      </c>
      <c r="C19" s="42">
        <v>13</v>
      </c>
      <c r="D19" s="42">
        <v>6.5</v>
      </c>
      <c r="E19" s="42">
        <v>2.7</v>
      </c>
      <c r="F19" s="42">
        <v>4.4000000000000004</v>
      </c>
    </row>
    <row r="25" spans="1:12" ht="15" x14ac:dyDescent="0.25">
      <c r="H25" s="26"/>
      <c r="I25" s="102"/>
      <c r="J25" s="102"/>
      <c r="K25" s="102"/>
      <c r="L25" s="102"/>
    </row>
    <row r="26" spans="1:12" x14ac:dyDescent="0.2">
      <c r="H26" s="37"/>
      <c r="I26" s="38"/>
      <c r="J26" s="38"/>
      <c r="K26" s="39"/>
      <c r="L26" s="39"/>
    </row>
    <row r="27" spans="1:12" x14ac:dyDescent="0.2">
      <c r="H27" s="40"/>
      <c r="I27" s="101"/>
      <c r="J27" s="101"/>
      <c r="K27" s="101"/>
      <c r="L27" s="101"/>
    </row>
    <row r="28" spans="1:12" x14ac:dyDescent="0.2">
      <c r="H28" s="40"/>
      <c r="I28" s="101"/>
      <c r="J28" s="101"/>
      <c r="K28" s="101"/>
      <c r="L28" s="101"/>
    </row>
    <row r="29" spans="1:12" x14ac:dyDescent="0.2">
      <c r="H29" s="40"/>
      <c r="I29" s="101"/>
      <c r="J29" s="101"/>
      <c r="K29" s="101"/>
      <c r="L29" s="101"/>
    </row>
    <row r="30" spans="1:12" x14ac:dyDescent="0.2">
      <c r="H30" s="40"/>
      <c r="I30" s="101"/>
      <c r="J30" s="101"/>
      <c r="K30" s="101"/>
      <c r="L30" s="101"/>
    </row>
    <row r="31" spans="1:12" x14ac:dyDescent="0.2">
      <c r="H31" s="110"/>
      <c r="I31" s="101"/>
      <c r="J31" s="101"/>
      <c r="K31" s="101"/>
      <c r="L31" s="101"/>
    </row>
    <row r="32" spans="1:12" x14ac:dyDescent="0.2">
      <c r="H32" s="43"/>
      <c r="I32" s="100"/>
      <c r="J32" s="100"/>
      <c r="K32" s="100"/>
      <c r="L32" s="100"/>
    </row>
  </sheetData>
  <hyperlinks>
    <hyperlink ref="A3" r:id="rId1" xr:uid="{10AA0827-4B55-4142-A22C-ED188C87FD0F}"/>
  </hyperlinks>
  <pageMargins left="0.70000000000000007" right="0.70000000000000007" top="0.75" bottom="0.75" header="0.30000000000000004" footer="0.30000000000000004"/>
  <pageSetup paperSize="0" fitToWidth="0" fitToHeight="0" orientation="portrait" horizontalDpi="0" verticalDpi="0" copies="0"/>
  <tableParts count="2">
    <tablePart r:id="rId2"/>
    <tablePart r:id="rId3"/>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C1E4B1-18FF-430F-AA57-688583F9D517}">
  <dimension ref="A1:G19"/>
  <sheetViews>
    <sheetView workbookViewId="0"/>
  </sheetViews>
  <sheetFormatPr defaultColWidth="7.625" defaultRowHeight="12.75" x14ac:dyDescent="0.2"/>
  <cols>
    <col min="1" max="1" width="34.25" style="328" customWidth="1"/>
    <col min="2" max="3" width="7.625" style="328"/>
    <col min="4" max="4" width="8.125" style="328" customWidth="1"/>
    <col min="5" max="16384" width="7.625" style="328"/>
  </cols>
  <sheetData>
    <row r="1" spans="1:7" ht="19.5" x14ac:dyDescent="0.3">
      <c r="A1" s="327" t="s">
        <v>2221</v>
      </c>
    </row>
    <row r="2" spans="1:7" ht="14.25" x14ac:dyDescent="0.2">
      <c r="A2" s="329" t="s">
        <v>2254</v>
      </c>
    </row>
    <row r="3" spans="1:7" ht="14.25" x14ac:dyDescent="0.2">
      <c r="A3" s="5" t="s">
        <v>2195</v>
      </c>
    </row>
    <row r="5" spans="1:7" ht="15" x14ac:dyDescent="0.25">
      <c r="A5" s="330" t="s">
        <v>2285</v>
      </c>
    </row>
    <row r="6" spans="1:7" x14ac:dyDescent="0.2">
      <c r="A6" s="331" t="s">
        <v>186</v>
      </c>
      <c r="B6" s="332" t="s">
        <v>2193</v>
      </c>
      <c r="C6" s="332" t="s">
        <v>2192</v>
      </c>
      <c r="D6" s="332" t="s">
        <v>2191</v>
      </c>
      <c r="E6" s="332" t="s">
        <v>2190</v>
      </c>
      <c r="F6" s="332" t="s">
        <v>2189</v>
      </c>
      <c r="G6" s="332" t="s">
        <v>2188</v>
      </c>
    </row>
    <row r="7" spans="1:7" x14ac:dyDescent="0.2">
      <c r="A7" s="328" t="s">
        <v>2187</v>
      </c>
      <c r="B7" s="333">
        <v>9900</v>
      </c>
      <c r="C7" s="333">
        <v>11800</v>
      </c>
      <c r="D7" s="333">
        <v>13600</v>
      </c>
      <c r="E7" s="333">
        <v>15500</v>
      </c>
      <c r="F7" s="333">
        <v>17500</v>
      </c>
      <c r="G7" s="333">
        <v>19800</v>
      </c>
    </row>
    <row r="8" spans="1:7" x14ac:dyDescent="0.2">
      <c r="A8" s="328" t="s">
        <v>236</v>
      </c>
      <c r="B8" s="333">
        <v>5500</v>
      </c>
      <c r="C8" s="333">
        <v>6700</v>
      </c>
      <c r="D8" s="333">
        <v>7800</v>
      </c>
      <c r="E8" s="333">
        <v>8900</v>
      </c>
      <c r="F8" s="333">
        <v>10100</v>
      </c>
      <c r="G8" s="333">
        <v>11400</v>
      </c>
    </row>
    <row r="9" spans="1:7" x14ac:dyDescent="0.2">
      <c r="A9" s="328" t="s">
        <v>237</v>
      </c>
      <c r="B9" s="333">
        <v>5400</v>
      </c>
      <c r="C9" s="333">
        <v>6600</v>
      </c>
      <c r="D9" s="333">
        <v>7700</v>
      </c>
      <c r="E9" s="333">
        <v>8900</v>
      </c>
      <c r="F9" s="333">
        <v>10100</v>
      </c>
      <c r="G9" s="333">
        <v>11500</v>
      </c>
    </row>
    <row r="10" spans="1:7" x14ac:dyDescent="0.2">
      <c r="A10" s="328" t="s">
        <v>238</v>
      </c>
      <c r="B10" s="333">
        <v>11600</v>
      </c>
      <c r="C10" s="333">
        <v>14500</v>
      </c>
      <c r="D10" s="333">
        <v>17400</v>
      </c>
      <c r="E10" s="333">
        <v>20200</v>
      </c>
      <c r="F10" s="333">
        <v>23100</v>
      </c>
      <c r="G10" s="333">
        <v>26300</v>
      </c>
    </row>
    <row r="11" spans="1:7" x14ac:dyDescent="0.2">
      <c r="A11" s="331" t="s">
        <v>17</v>
      </c>
      <c r="B11" s="334">
        <v>32500</v>
      </c>
      <c r="C11" s="334">
        <v>39600</v>
      </c>
      <c r="D11" s="334">
        <v>46500</v>
      </c>
      <c r="E11" s="334">
        <v>53500</v>
      </c>
      <c r="F11" s="334">
        <v>60800</v>
      </c>
      <c r="G11" s="334">
        <v>69100</v>
      </c>
    </row>
    <row r="13" spans="1:7" ht="15" x14ac:dyDescent="0.25">
      <c r="A13" s="330" t="s">
        <v>2194</v>
      </c>
    </row>
    <row r="14" spans="1:7" x14ac:dyDescent="0.2">
      <c r="A14" s="331" t="s">
        <v>186</v>
      </c>
      <c r="B14" s="332" t="s">
        <v>2193</v>
      </c>
      <c r="C14" s="332" t="s">
        <v>2192</v>
      </c>
      <c r="D14" s="332" t="s">
        <v>2191</v>
      </c>
      <c r="E14" s="332" t="s">
        <v>2190</v>
      </c>
      <c r="F14" s="332" t="s">
        <v>2189</v>
      </c>
      <c r="G14" s="332" t="s">
        <v>2188</v>
      </c>
    </row>
    <row r="15" spans="1:7" x14ac:dyDescent="0.2">
      <c r="A15" s="328" t="s">
        <v>2187</v>
      </c>
      <c r="B15" s="335">
        <v>35.5</v>
      </c>
      <c r="C15" s="335">
        <v>42.300000000000004</v>
      </c>
      <c r="D15" s="335">
        <v>48.800000000000004</v>
      </c>
      <c r="E15" s="335">
        <v>55.400000000000006</v>
      </c>
      <c r="F15" s="335">
        <v>62.7</v>
      </c>
      <c r="G15" s="335">
        <v>70.900000000000006</v>
      </c>
    </row>
    <row r="16" spans="1:7" x14ac:dyDescent="0.2">
      <c r="A16" s="328" t="s">
        <v>236</v>
      </c>
      <c r="B16" s="335">
        <v>25.1</v>
      </c>
      <c r="C16" s="335">
        <v>30.5</v>
      </c>
      <c r="D16" s="335">
        <v>35.6</v>
      </c>
      <c r="E16" s="335">
        <v>40.800000000000004</v>
      </c>
      <c r="F16" s="335">
        <v>46</v>
      </c>
      <c r="G16" s="335">
        <v>52.2</v>
      </c>
    </row>
    <row r="17" spans="1:7" x14ac:dyDescent="0.2">
      <c r="A17" s="328" t="s">
        <v>237</v>
      </c>
      <c r="B17" s="335">
        <v>18.8</v>
      </c>
      <c r="C17" s="335">
        <v>22.8</v>
      </c>
      <c r="D17" s="335">
        <v>26.8</v>
      </c>
      <c r="E17" s="335">
        <v>31</v>
      </c>
      <c r="F17" s="335">
        <v>35.1</v>
      </c>
      <c r="G17" s="335">
        <v>40</v>
      </c>
    </row>
    <row r="18" spans="1:7" x14ac:dyDescent="0.2">
      <c r="A18" s="328" t="s">
        <v>238</v>
      </c>
      <c r="B18" s="335">
        <v>7.5</v>
      </c>
      <c r="C18" s="335">
        <v>9.3000000000000007</v>
      </c>
      <c r="D18" s="335">
        <v>11.200000000000001</v>
      </c>
      <c r="E18" s="335">
        <v>12.9</v>
      </c>
      <c r="F18" s="335">
        <v>14.8</v>
      </c>
      <c r="G18" s="335">
        <v>16.900000000000002</v>
      </c>
    </row>
    <row r="19" spans="1:7" x14ac:dyDescent="0.2">
      <c r="A19" s="331" t="s">
        <v>17</v>
      </c>
      <c r="B19" s="336">
        <v>13.9</v>
      </c>
      <c r="C19" s="336">
        <v>16.900000000000002</v>
      </c>
      <c r="D19" s="336">
        <v>19.900000000000002</v>
      </c>
      <c r="E19" s="336">
        <v>22.8</v>
      </c>
      <c r="F19" s="336">
        <v>25.900000000000002</v>
      </c>
      <c r="G19" s="336">
        <v>29.5</v>
      </c>
    </row>
  </sheetData>
  <hyperlinks>
    <hyperlink ref="A3" r:id="rId1" display="https://www.gov.uk/government/statistics/boiler-upgrade-scheme-statistics-December-2025" xr:uid="{37D41110-5E16-48B7-B3A2-FCE864A6591E}"/>
  </hyperlinks>
  <pageMargins left="0.7" right="0.7" top="0.75" bottom="0.75" header="0.3" footer="0.3"/>
  <pageSetup paperSize="9" orientation="portrait" r:id="rId2"/>
  <tableParts count="2">
    <tablePart r:id="rId3"/>
    <tablePart r:id="rId4"/>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5D7F13-F2CB-47C7-AD8B-7AE4324F937D}">
  <dimension ref="A1:L22"/>
  <sheetViews>
    <sheetView workbookViewId="0"/>
  </sheetViews>
  <sheetFormatPr defaultColWidth="7.625" defaultRowHeight="12.75" x14ac:dyDescent="0.2"/>
  <cols>
    <col min="1" max="1" width="34.25" style="300" customWidth="1"/>
    <col min="2" max="3" width="7.625" style="300"/>
    <col min="4" max="4" width="8.125" style="300" customWidth="1"/>
    <col min="5" max="6" width="7.625" style="300"/>
    <col min="7" max="12" width="8" style="311" customWidth="1"/>
    <col min="13" max="16384" width="7.625" style="300"/>
  </cols>
  <sheetData>
    <row r="1" spans="1:12" ht="19.5" x14ac:dyDescent="0.3">
      <c r="A1" s="310" t="s">
        <v>2222</v>
      </c>
      <c r="G1" s="300"/>
      <c r="H1" s="300"/>
      <c r="I1" s="300"/>
      <c r="J1" s="300"/>
      <c r="K1" s="300"/>
      <c r="L1" s="300"/>
    </row>
    <row r="2" spans="1:12" ht="14.25" x14ac:dyDescent="0.2">
      <c r="A2" s="309" t="s">
        <v>2255</v>
      </c>
      <c r="G2" s="300"/>
      <c r="H2" s="300"/>
      <c r="I2" s="300"/>
      <c r="J2" s="300"/>
      <c r="K2" s="300"/>
      <c r="L2" s="300"/>
    </row>
    <row r="3" spans="1:12" ht="14.25" x14ac:dyDescent="0.2">
      <c r="A3" s="5" t="s">
        <v>2195</v>
      </c>
    </row>
    <row r="5" spans="1:12" ht="15" x14ac:dyDescent="0.25">
      <c r="A5" s="306" t="s">
        <v>2284</v>
      </c>
      <c r="G5" s="300"/>
      <c r="H5" s="300"/>
      <c r="I5" s="300"/>
      <c r="J5" s="300"/>
      <c r="K5" s="300"/>
      <c r="L5" s="300"/>
    </row>
    <row r="6" spans="1:12" x14ac:dyDescent="0.2">
      <c r="A6" s="302" t="s">
        <v>2208</v>
      </c>
      <c r="B6" s="305" t="s">
        <v>2207</v>
      </c>
      <c r="C6" s="305" t="s">
        <v>2206</v>
      </c>
      <c r="D6" s="305" t="s">
        <v>2205</v>
      </c>
      <c r="E6" s="305"/>
      <c r="F6" s="304"/>
      <c r="G6" s="300"/>
      <c r="H6" s="300"/>
      <c r="I6" s="300"/>
      <c r="J6" s="300"/>
      <c r="K6" s="300"/>
      <c r="L6" s="300"/>
    </row>
    <row r="7" spans="1:12" x14ac:dyDescent="0.2">
      <c r="A7" s="300" t="s">
        <v>2187</v>
      </c>
      <c r="B7" s="308">
        <v>3070</v>
      </c>
      <c r="C7" s="308">
        <v>3960</v>
      </c>
      <c r="D7" s="308">
        <v>6590</v>
      </c>
      <c r="E7" s="308"/>
      <c r="F7" s="308"/>
      <c r="G7" s="300"/>
      <c r="H7" s="300"/>
      <c r="I7" s="300"/>
      <c r="J7" s="300"/>
      <c r="K7" s="300"/>
      <c r="L7" s="300"/>
    </row>
    <row r="8" spans="1:12" x14ac:dyDescent="0.2">
      <c r="A8" s="300" t="s">
        <v>236</v>
      </c>
      <c r="B8" s="308">
        <v>1550</v>
      </c>
      <c r="C8" s="308">
        <v>2290</v>
      </c>
      <c r="D8" s="308">
        <v>3930</v>
      </c>
      <c r="E8" s="308"/>
      <c r="F8" s="308"/>
      <c r="G8" s="300"/>
      <c r="H8" s="300"/>
      <c r="I8" s="300"/>
      <c r="J8" s="300"/>
      <c r="K8" s="300"/>
      <c r="L8" s="300"/>
    </row>
    <row r="9" spans="1:12" x14ac:dyDescent="0.2">
      <c r="A9" s="300" t="s">
        <v>237</v>
      </c>
      <c r="B9" s="308">
        <v>1560</v>
      </c>
      <c r="C9" s="308">
        <v>2210</v>
      </c>
      <c r="D9" s="308">
        <v>3920</v>
      </c>
      <c r="E9" s="308"/>
      <c r="F9" s="308"/>
      <c r="G9" s="300"/>
      <c r="H9" s="300"/>
      <c r="I9" s="300"/>
      <c r="J9" s="300"/>
      <c r="K9" s="300"/>
      <c r="L9" s="300"/>
    </row>
    <row r="10" spans="1:12" x14ac:dyDescent="0.2">
      <c r="A10" s="300" t="s">
        <v>238</v>
      </c>
      <c r="B10" s="308">
        <v>3080</v>
      </c>
      <c r="C10" s="308">
        <v>4580</v>
      </c>
      <c r="D10" s="308">
        <v>9610</v>
      </c>
      <c r="E10" s="308"/>
      <c r="F10" s="308"/>
      <c r="G10" s="300"/>
      <c r="H10" s="300"/>
      <c r="I10" s="300"/>
      <c r="J10" s="300"/>
      <c r="K10" s="300"/>
      <c r="L10" s="300"/>
    </row>
    <row r="11" spans="1:12" x14ac:dyDescent="0.2">
      <c r="A11" s="302" t="s">
        <v>17</v>
      </c>
      <c r="B11" s="307">
        <v>9260</v>
      </c>
      <c r="C11" s="307">
        <v>13030</v>
      </c>
      <c r="D11" s="307">
        <v>24060</v>
      </c>
      <c r="E11" s="307"/>
      <c r="F11" s="308"/>
      <c r="G11" s="300"/>
      <c r="H11" s="300"/>
      <c r="I11" s="300"/>
      <c r="J11" s="300"/>
      <c r="K11" s="300"/>
      <c r="L11" s="300"/>
    </row>
    <row r="13" spans="1:12" ht="15" x14ac:dyDescent="0.25">
      <c r="A13" s="306" t="s">
        <v>2209</v>
      </c>
      <c r="G13" s="300"/>
      <c r="H13" s="300"/>
      <c r="I13" s="300"/>
      <c r="J13" s="300"/>
      <c r="K13" s="300"/>
      <c r="L13" s="300"/>
    </row>
    <row r="14" spans="1:12" x14ac:dyDescent="0.2">
      <c r="A14" s="302" t="s">
        <v>2208</v>
      </c>
      <c r="B14" s="305" t="s">
        <v>2207</v>
      </c>
      <c r="C14" s="305" t="s">
        <v>2206</v>
      </c>
      <c r="D14" s="305" t="s">
        <v>2205</v>
      </c>
      <c r="E14" s="305"/>
      <c r="F14" s="304"/>
      <c r="G14" s="300"/>
      <c r="H14" s="300"/>
      <c r="I14" s="300"/>
      <c r="J14" s="300"/>
      <c r="K14" s="300"/>
      <c r="L14" s="300"/>
    </row>
    <row r="15" spans="1:12" x14ac:dyDescent="0.2">
      <c r="A15" s="300" t="s">
        <v>2187</v>
      </c>
      <c r="B15" s="303">
        <v>11</v>
      </c>
      <c r="C15" s="303">
        <v>14.100000000000001</v>
      </c>
      <c r="D15" s="303">
        <v>23.6</v>
      </c>
      <c r="E15" s="303"/>
      <c r="F15" s="303"/>
      <c r="G15" s="300"/>
      <c r="H15" s="300"/>
      <c r="I15" s="300"/>
      <c r="J15" s="300"/>
      <c r="K15" s="300"/>
      <c r="L15" s="300"/>
    </row>
    <row r="16" spans="1:12" x14ac:dyDescent="0.2">
      <c r="A16" s="300" t="s">
        <v>236</v>
      </c>
      <c r="B16" s="303">
        <v>7.1000000000000005</v>
      </c>
      <c r="C16" s="303">
        <v>10.5</v>
      </c>
      <c r="D16" s="303">
        <v>18</v>
      </c>
      <c r="E16" s="303"/>
      <c r="F16" s="303"/>
      <c r="G16" s="300"/>
      <c r="H16" s="300"/>
      <c r="I16" s="300"/>
      <c r="J16" s="300"/>
      <c r="K16" s="300"/>
      <c r="L16" s="300"/>
    </row>
    <row r="17" spans="1:12" x14ac:dyDescent="0.2">
      <c r="A17" s="300" t="s">
        <v>237</v>
      </c>
      <c r="B17" s="303">
        <v>5.4</v>
      </c>
      <c r="C17" s="303">
        <v>7.6000000000000005</v>
      </c>
      <c r="D17" s="303">
        <v>13.600000000000001</v>
      </c>
      <c r="E17" s="303"/>
      <c r="F17" s="303"/>
      <c r="G17" s="300"/>
      <c r="H17" s="300"/>
      <c r="I17" s="300"/>
      <c r="J17" s="300"/>
      <c r="K17" s="300"/>
      <c r="L17" s="300"/>
    </row>
    <row r="18" spans="1:12" x14ac:dyDescent="0.2">
      <c r="A18" s="300" t="s">
        <v>238</v>
      </c>
      <c r="B18" s="303">
        <v>2</v>
      </c>
      <c r="C18" s="303">
        <v>2.9000000000000004</v>
      </c>
      <c r="D18" s="303">
        <v>6.2</v>
      </c>
      <c r="E18" s="303"/>
      <c r="F18" s="303"/>
      <c r="G18" s="300"/>
      <c r="H18" s="300"/>
      <c r="I18" s="300"/>
      <c r="J18" s="300"/>
      <c r="K18" s="300"/>
      <c r="L18" s="300"/>
    </row>
    <row r="19" spans="1:12" x14ac:dyDescent="0.2">
      <c r="A19" s="302" t="s">
        <v>17</v>
      </c>
      <c r="B19" s="301">
        <v>3.9000000000000004</v>
      </c>
      <c r="C19" s="301">
        <v>5.6000000000000005</v>
      </c>
      <c r="D19" s="301">
        <v>10.3</v>
      </c>
      <c r="E19" s="301"/>
      <c r="F19" s="303"/>
      <c r="G19" s="300"/>
      <c r="H19" s="300"/>
      <c r="I19" s="300"/>
      <c r="J19" s="300"/>
      <c r="K19" s="300"/>
      <c r="L19" s="300"/>
    </row>
    <row r="22" spans="1:12" x14ac:dyDescent="0.2">
      <c r="G22" s="300"/>
      <c r="H22" s="300"/>
      <c r="I22" s="300"/>
      <c r="J22" s="300"/>
      <c r="K22" s="300"/>
      <c r="L22" s="300"/>
    </row>
  </sheetData>
  <hyperlinks>
    <hyperlink ref="A3" r:id="rId1" display="https://www.gov.uk/government/statistics/boiler-upgrade-scheme-statistics-December-2025" xr:uid="{F28346AC-565A-45E1-A43C-F170C9DDAC58}"/>
  </hyperlinks>
  <pageMargins left="0.7" right="0.7" top="0.75" bottom="0.75" header="0.3" footer="0.3"/>
  <pageSetup paperSize="9" orientation="portrait" r:id="rId2"/>
  <tableParts count="2">
    <tablePart r:id="rId3"/>
    <tablePart r:id="rId4"/>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E0EA2-1EBC-41C1-AC53-DD155B2772FA}">
  <dimension ref="A1:L128"/>
  <sheetViews>
    <sheetView workbookViewId="0"/>
  </sheetViews>
  <sheetFormatPr defaultColWidth="8" defaultRowHeight="12.75" x14ac:dyDescent="0.2"/>
  <cols>
    <col min="1" max="1" width="12" style="315" customWidth="1"/>
    <col min="2" max="2" width="33.5" style="315" customWidth="1"/>
    <col min="3" max="3" width="30.375" style="315" customWidth="1"/>
    <col min="4" max="4" width="27" style="315" customWidth="1"/>
    <col min="5" max="5" width="30.375" style="315" customWidth="1"/>
    <col min="6" max="6" width="20.25" style="315" bestFit="1" customWidth="1"/>
    <col min="7" max="7" width="30.875" style="315" customWidth="1"/>
    <col min="8" max="8" width="20.25" style="315" customWidth="1"/>
    <col min="9" max="9" width="29.375" style="315" customWidth="1"/>
    <col min="10" max="10" width="32.875" style="315" customWidth="1"/>
    <col min="11" max="16384" width="8" style="315"/>
  </cols>
  <sheetData>
    <row r="1" spans="1:12" ht="19.5" x14ac:dyDescent="0.3">
      <c r="A1" s="326" t="s">
        <v>2223</v>
      </c>
    </row>
    <row r="2" spans="1:12" ht="14.25" x14ac:dyDescent="0.2">
      <c r="A2" s="337" t="s">
        <v>2259</v>
      </c>
    </row>
    <row r="3" spans="1:12" ht="14.25" x14ac:dyDescent="0.2">
      <c r="A3" s="5" t="s">
        <v>2195</v>
      </c>
    </row>
    <row r="4" spans="1:12" x14ac:dyDescent="0.2">
      <c r="H4" s="325"/>
    </row>
    <row r="5" spans="1:12" ht="15" x14ac:dyDescent="0.25">
      <c r="A5" s="323" t="s">
        <v>2260</v>
      </c>
    </row>
    <row r="6" spans="1:12" ht="42.75" customHeight="1" x14ac:dyDescent="0.2">
      <c r="A6" s="322" t="s">
        <v>245</v>
      </c>
      <c r="B6" s="322" t="s">
        <v>246</v>
      </c>
      <c r="C6" s="321" t="s">
        <v>2220</v>
      </c>
      <c r="D6" s="321" t="s">
        <v>2219</v>
      </c>
      <c r="E6" s="321" t="s">
        <v>2218</v>
      </c>
      <c r="F6" s="321" t="s">
        <v>2217</v>
      </c>
      <c r="G6" s="321" t="s">
        <v>2216</v>
      </c>
      <c r="H6" s="321" t="s">
        <v>2215</v>
      </c>
      <c r="I6" s="321" t="s">
        <v>2214</v>
      </c>
    </row>
    <row r="7" spans="1:12" ht="14.25" x14ac:dyDescent="0.2">
      <c r="A7" s="91" t="s">
        <v>250</v>
      </c>
      <c r="B7" s="91" t="s">
        <v>251</v>
      </c>
      <c r="C7" s="92">
        <v>42254</v>
      </c>
      <c r="D7" s="92">
        <v>67</v>
      </c>
      <c r="E7" s="320">
        <v>15.856486959814454</v>
      </c>
      <c r="F7" s="315">
        <v>73</v>
      </c>
      <c r="G7" s="319">
        <v>17.276470866663512</v>
      </c>
      <c r="H7" s="315">
        <v>105</v>
      </c>
      <c r="I7" s="316">
        <v>24.849718369858476</v>
      </c>
      <c r="K7" s="324"/>
      <c r="L7" s="324"/>
    </row>
    <row r="8" spans="1:12" ht="14.25" x14ac:dyDescent="0.2">
      <c r="A8" s="91" t="s">
        <v>253</v>
      </c>
      <c r="B8" s="91" t="s">
        <v>254</v>
      </c>
      <c r="C8" s="92">
        <v>40012</v>
      </c>
      <c r="D8" s="92">
        <v>27</v>
      </c>
      <c r="E8" s="320">
        <v>6.7479756073178043</v>
      </c>
      <c r="F8" s="92">
        <v>36</v>
      </c>
      <c r="G8" s="319">
        <v>8.997300809757073</v>
      </c>
      <c r="H8" s="315">
        <v>68</v>
      </c>
      <c r="I8" s="316">
        <v>16.994901529541139</v>
      </c>
    </row>
    <row r="9" spans="1:12" ht="14.25" x14ac:dyDescent="0.2">
      <c r="A9" s="91" t="s">
        <v>255</v>
      </c>
      <c r="B9" s="91" t="s">
        <v>256</v>
      </c>
      <c r="C9" s="92">
        <v>42733</v>
      </c>
      <c r="D9" s="92">
        <v>13</v>
      </c>
      <c r="E9" s="320">
        <v>3.0421454145508156</v>
      </c>
      <c r="F9" s="92">
        <v>23</v>
      </c>
      <c r="G9" s="319">
        <v>5.382257271897597</v>
      </c>
      <c r="H9" s="315">
        <v>49</v>
      </c>
      <c r="I9" s="316">
        <v>11.466548100999226</v>
      </c>
    </row>
    <row r="10" spans="1:12" ht="14.25" x14ac:dyDescent="0.2">
      <c r="A10" s="91" t="s">
        <v>257</v>
      </c>
      <c r="B10" s="91" t="s">
        <v>258</v>
      </c>
      <c r="C10" s="92">
        <v>44182</v>
      </c>
      <c r="D10" s="92">
        <v>15</v>
      </c>
      <c r="E10" s="320">
        <v>3.395047757005115</v>
      </c>
      <c r="F10" s="92">
        <v>34</v>
      </c>
      <c r="G10" s="319">
        <v>7.6954415825449276</v>
      </c>
      <c r="H10" s="315">
        <v>53</v>
      </c>
      <c r="I10" s="316">
        <v>11.995835408084741</v>
      </c>
    </row>
    <row r="11" spans="1:12" ht="14.25" x14ac:dyDescent="0.2">
      <c r="A11" s="91" t="s">
        <v>259</v>
      </c>
      <c r="B11" s="91" t="s">
        <v>260</v>
      </c>
      <c r="C11" s="92">
        <v>40805</v>
      </c>
      <c r="D11" s="92">
        <v>27</v>
      </c>
      <c r="E11" s="320">
        <v>6.6168361720377407</v>
      </c>
      <c r="F11" s="92">
        <v>51</v>
      </c>
      <c r="G11" s="319">
        <v>12.498468324960177</v>
      </c>
      <c r="H11" s="315">
        <v>77</v>
      </c>
      <c r="I11" s="316">
        <v>18.870236490626148</v>
      </c>
    </row>
    <row r="12" spans="1:12" ht="14.25" x14ac:dyDescent="0.2">
      <c r="A12" s="91" t="s">
        <v>261</v>
      </c>
      <c r="B12" s="91" t="s">
        <v>262</v>
      </c>
      <c r="C12" s="92">
        <v>40745</v>
      </c>
      <c r="D12" s="92">
        <v>69</v>
      </c>
      <c r="E12" s="320">
        <v>16.93459320161983</v>
      </c>
      <c r="F12" s="92">
        <v>74</v>
      </c>
      <c r="G12" s="319">
        <v>18.161737636519817</v>
      </c>
      <c r="H12" s="315">
        <v>113</v>
      </c>
      <c r="I12" s="316">
        <v>27.733464228739724</v>
      </c>
    </row>
    <row r="13" spans="1:12" ht="14.25" x14ac:dyDescent="0.2">
      <c r="A13" s="91" t="s">
        <v>263</v>
      </c>
      <c r="B13" s="91" t="s">
        <v>264</v>
      </c>
      <c r="C13" s="92">
        <v>39824</v>
      </c>
      <c r="D13" s="92">
        <v>75</v>
      </c>
      <c r="E13" s="320">
        <v>18.832864604258738</v>
      </c>
      <c r="F13" s="92">
        <v>83</v>
      </c>
      <c r="G13" s="319">
        <v>20.841703495379669</v>
      </c>
      <c r="H13" s="315">
        <v>110</v>
      </c>
      <c r="I13" s="316">
        <v>27.621534752912815</v>
      </c>
    </row>
    <row r="14" spans="1:12" ht="14.25" x14ac:dyDescent="0.2">
      <c r="A14" s="91" t="s">
        <v>265</v>
      </c>
      <c r="B14" s="91" t="s">
        <v>266</v>
      </c>
      <c r="C14" s="92">
        <v>43684</v>
      </c>
      <c r="D14" s="92">
        <v>55</v>
      </c>
      <c r="E14" s="320">
        <v>12.590422122516253</v>
      </c>
      <c r="F14" s="92">
        <v>55</v>
      </c>
      <c r="G14" s="319">
        <v>12.590422122516253</v>
      </c>
      <c r="H14" s="315">
        <v>107</v>
      </c>
      <c r="I14" s="316">
        <v>24.494093947440714</v>
      </c>
    </row>
    <row r="15" spans="1:12" ht="14.25" x14ac:dyDescent="0.2">
      <c r="A15" s="91" t="s">
        <v>267</v>
      </c>
      <c r="B15" s="91" t="s">
        <v>268</v>
      </c>
      <c r="C15" s="92">
        <v>39778</v>
      </c>
      <c r="D15" s="92">
        <v>49</v>
      </c>
      <c r="E15" s="320">
        <v>12.318366936497561</v>
      </c>
      <c r="F15" s="92">
        <v>62</v>
      </c>
      <c r="G15" s="319">
        <v>15.586505103323445</v>
      </c>
      <c r="H15" s="315">
        <v>121</v>
      </c>
      <c r="I15" s="316">
        <v>30.418824475840918</v>
      </c>
    </row>
    <row r="16" spans="1:12" ht="14.25" x14ac:dyDescent="0.2">
      <c r="A16" s="91" t="s">
        <v>269</v>
      </c>
      <c r="B16" s="91" t="s">
        <v>270</v>
      </c>
      <c r="C16" s="92">
        <v>39813</v>
      </c>
      <c r="D16" s="92">
        <v>39</v>
      </c>
      <c r="E16" s="320">
        <v>9.7957953432295977</v>
      </c>
      <c r="F16" s="92">
        <v>54</v>
      </c>
      <c r="G16" s="319">
        <v>13.563408936779442</v>
      </c>
      <c r="H16" s="315">
        <v>89</v>
      </c>
      <c r="I16" s="316">
        <v>22.354507321729081</v>
      </c>
    </row>
    <row r="17" spans="1:9" ht="14.25" x14ac:dyDescent="0.2">
      <c r="A17" s="91" t="s">
        <v>272</v>
      </c>
      <c r="B17" s="91" t="s">
        <v>273</v>
      </c>
      <c r="C17" s="92">
        <v>44828</v>
      </c>
      <c r="D17" s="92">
        <v>58</v>
      </c>
      <c r="E17" s="320">
        <v>12.938342107611314</v>
      </c>
      <c r="F17" s="92">
        <v>77</v>
      </c>
      <c r="G17" s="319">
        <v>17.176764522173642</v>
      </c>
      <c r="H17" s="315">
        <v>124</v>
      </c>
      <c r="I17" s="316">
        <v>27.661283126617295</v>
      </c>
    </row>
    <row r="18" spans="1:9" ht="14.25" x14ac:dyDescent="0.2">
      <c r="A18" s="91" t="s">
        <v>274</v>
      </c>
      <c r="B18" s="91" t="s">
        <v>275</v>
      </c>
      <c r="C18" s="92">
        <v>39094</v>
      </c>
      <c r="D18" s="92">
        <v>55</v>
      </c>
      <c r="E18" s="320">
        <v>14.068655036578502</v>
      </c>
      <c r="F18" s="92">
        <v>53</v>
      </c>
      <c r="G18" s="319">
        <v>13.55706758070292</v>
      </c>
      <c r="H18" s="315">
        <v>108</v>
      </c>
      <c r="I18" s="316">
        <v>27.625722617281422</v>
      </c>
    </row>
    <row r="19" spans="1:9" ht="14.25" x14ac:dyDescent="0.2">
      <c r="A19" s="91" t="s">
        <v>276</v>
      </c>
      <c r="B19" s="91" t="s">
        <v>277</v>
      </c>
      <c r="C19" s="92">
        <v>42345</v>
      </c>
      <c r="D19" s="92">
        <v>62</v>
      </c>
      <c r="E19" s="320">
        <v>14.641634195300508</v>
      </c>
      <c r="F19" s="92">
        <v>49</v>
      </c>
      <c r="G19" s="319">
        <v>11.571614122092337</v>
      </c>
      <c r="H19" s="315">
        <v>104</v>
      </c>
      <c r="I19" s="316">
        <v>24.560160585665368</v>
      </c>
    </row>
    <row r="20" spans="1:9" ht="14.25" x14ac:dyDescent="0.2">
      <c r="A20" s="91" t="s">
        <v>278</v>
      </c>
      <c r="B20" s="91" t="s">
        <v>279</v>
      </c>
      <c r="C20" s="92">
        <v>40035</v>
      </c>
      <c r="D20" s="92">
        <v>56</v>
      </c>
      <c r="E20" s="320">
        <v>13.987760709379293</v>
      </c>
      <c r="F20" s="92">
        <v>42</v>
      </c>
      <c r="G20" s="319">
        <v>10.490820532034471</v>
      </c>
      <c r="H20" s="315">
        <v>88</v>
      </c>
      <c r="I20" s="316">
        <v>21.980766829024606</v>
      </c>
    </row>
    <row r="21" spans="1:9" ht="14.25" x14ac:dyDescent="0.2">
      <c r="A21" s="91" t="s">
        <v>280</v>
      </c>
      <c r="B21" s="91" t="s">
        <v>281</v>
      </c>
      <c r="C21" s="92">
        <v>44355</v>
      </c>
      <c r="D21" s="92">
        <v>32</v>
      </c>
      <c r="E21" s="320">
        <v>7.2145192199301089</v>
      </c>
      <c r="F21" s="92">
        <v>36</v>
      </c>
      <c r="G21" s="319">
        <v>8.1163341224213728</v>
      </c>
      <c r="H21" s="315">
        <v>72</v>
      </c>
      <c r="I21" s="316">
        <v>16.232668244842746</v>
      </c>
    </row>
    <row r="22" spans="1:9" ht="14.25" x14ac:dyDescent="0.2">
      <c r="A22" s="91" t="s">
        <v>282</v>
      </c>
      <c r="B22" s="91" t="s">
        <v>283</v>
      </c>
      <c r="C22" s="92">
        <v>41997</v>
      </c>
      <c r="D22" s="92">
        <v>25</v>
      </c>
      <c r="E22" s="320">
        <v>5.9528061528204397</v>
      </c>
      <c r="F22" s="92">
        <v>30</v>
      </c>
      <c r="G22" s="319">
        <v>7.1433673833845273</v>
      </c>
      <c r="H22" s="315">
        <v>69</v>
      </c>
      <c r="I22" s="316">
        <v>16.429744981784413</v>
      </c>
    </row>
    <row r="23" spans="1:9" ht="14.25" x14ac:dyDescent="0.2">
      <c r="A23" s="91" t="s">
        <v>284</v>
      </c>
      <c r="B23" s="91" t="s">
        <v>285</v>
      </c>
      <c r="C23" s="92">
        <v>39348</v>
      </c>
      <c r="D23" s="92">
        <v>49</v>
      </c>
      <c r="E23" s="320">
        <v>12.452983633221512</v>
      </c>
      <c r="F23" s="92">
        <v>88</v>
      </c>
      <c r="G23" s="319">
        <v>22.364542035173326</v>
      </c>
      <c r="H23" s="315">
        <v>121</v>
      </c>
      <c r="I23" s="316">
        <v>30.751245298363322</v>
      </c>
    </row>
    <row r="24" spans="1:9" ht="14.25" x14ac:dyDescent="0.2">
      <c r="A24" s="91" t="s">
        <v>286</v>
      </c>
      <c r="B24" s="91" t="s">
        <v>287</v>
      </c>
      <c r="C24" s="92">
        <v>41294</v>
      </c>
      <c r="D24" s="92">
        <v>51</v>
      </c>
      <c r="E24" s="320">
        <v>12.350462536930303</v>
      </c>
      <c r="F24" s="92">
        <v>54</v>
      </c>
      <c r="G24" s="319">
        <v>13.076960333220324</v>
      </c>
      <c r="H24" s="315">
        <v>80</v>
      </c>
      <c r="I24" s="316">
        <v>19.373274567733809</v>
      </c>
    </row>
    <row r="25" spans="1:9" ht="14.25" x14ac:dyDescent="0.2">
      <c r="A25" s="91" t="s">
        <v>288</v>
      </c>
      <c r="B25" s="91" t="s">
        <v>289</v>
      </c>
      <c r="C25" s="92">
        <v>41238</v>
      </c>
      <c r="D25" s="92">
        <v>58</v>
      </c>
      <c r="E25" s="320">
        <v>14.064697609001406</v>
      </c>
      <c r="F25" s="92">
        <v>85</v>
      </c>
      <c r="G25" s="319">
        <v>20.612056840777921</v>
      </c>
      <c r="H25" s="315">
        <v>105</v>
      </c>
      <c r="I25" s="316">
        <v>25.46195256801979</v>
      </c>
    </row>
    <row r="26" spans="1:9" ht="14.25" x14ac:dyDescent="0.2">
      <c r="A26" s="91" t="s">
        <v>290</v>
      </c>
      <c r="B26" s="91" t="s">
        <v>291</v>
      </c>
      <c r="C26" s="92">
        <v>39381</v>
      </c>
      <c r="D26" s="92">
        <v>43</v>
      </c>
      <c r="E26" s="320">
        <v>10.918971077423123</v>
      </c>
      <c r="F26" s="92">
        <v>40</v>
      </c>
      <c r="G26" s="319">
        <v>10.157182397602904</v>
      </c>
      <c r="H26" s="315">
        <v>80</v>
      </c>
      <c r="I26" s="316">
        <v>20.314364795205808</v>
      </c>
    </row>
    <row r="27" spans="1:9" ht="14.25" x14ac:dyDescent="0.2">
      <c r="A27" s="91" t="s">
        <v>292</v>
      </c>
      <c r="B27" s="91" t="s">
        <v>293</v>
      </c>
      <c r="C27" s="92">
        <v>43780</v>
      </c>
      <c r="D27" s="92">
        <v>51</v>
      </c>
      <c r="E27" s="320">
        <v>11.649154865235266</v>
      </c>
      <c r="F27" s="92">
        <v>51</v>
      </c>
      <c r="G27" s="319">
        <v>11.649154865235266</v>
      </c>
      <c r="H27" s="315">
        <v>106</v>
      </c>
      <c r="I27" s="316">
        <v>24.211968935587027</v>
      </c>
    </row>
    <row r="28" spans="1:9" ht="14.25" x14ac:dyDescent="0.2">
      <c r="A28" s="91" t="s">
        <v>294</v>
      </c>
      <c r="B28" s="91" t="s">
        <v>295</v>
      </c>
      <c r="C28" s="92">
        <v>40057</v>
      </c>
      <c r="D28" s="92">
        <v>23</v>
      </c>
      <c r="E28" s="320">
        <v>5.7418179094789927</v>
      </c>
      <c r="F28" s="92">
        <v>29</v>
      </c>
      <c r="G28" s="319">
        <v>7.2396834510822083</v>
      </c>
      <c r="H28" s="315">
        <v>67</v>
      </c>
      <c r="I28" s="316">
        <v>16.726165214569239</v>
      </c>
    </row>
    <row r="29" spans="1:9" ht="14.25" x14ac:dyDescent="0.2">
      <c r="A29" s="91" t="s">
        <v>296</v>
      </c>
      <c r="B29" s="91" t="s">
        <v>297</v>
      </c>
      <c r="C29" s="92">
        <v>39109</v>
      </c>
      <c r="D29" s="92">
        <v>47</v>
      </c>
      <c r="E29" s="320">
        <v>12.017694136899435</v>
      </c>
      <c r="F29" s="92">
        <v>73</v>
      </c>
      <c r="G29" s="319">
        <v>18.665780255184227</v>
      </c>
      <c r="H29" s="315">
        <v>98</v>
      </c>
      <c r="I29" s="316">
        <v>25.058170753534991</v>
      </c>
    </row>
    <row r="30" spans="1:9" ht="14.25" x14ac:dyDescent="0.2">
      <c r="A30" s="91" t="s">
        <v>298</v>
      </c>
      <c r="B30" s="91" t="s">
        <v>299</v>
      </c>
      <c r="C30" s="92">
        <v>40731</v>
      </c>
      <c r="D30" s="92">
        <v>40</v>
      </c>
      <c r="E30" s="320">
        <v>9.8205298175836582</v>
      </c>
      <c r="F30" s="92">
        <v>47</v>
      </c>
      <c r="G30" s="319">
        <v>11.539122535660798</v>
      </c>
      <c r="H30" s="315">
        <v>81</v>
      </c>
      <c r="I30" s="316">
        <v>19.886572880606909</v>
      </c>
    </row>
    <row r="31" spans="1:9" ht="14.25" x14ac:dyDescent="0.2">
      <c r="A31" s="91" t="s">
        <v>300</v>
      </c>
      <c r="B31" s="91" t="s">
        <v>301</v>
      </c>
      <c r="C31" s="92">
        <v>43896</v>
      </c>
      <c r="D31" s="92">
        <v>15</v>
      </c>
      <c r="E31" s="320">
        <v>3.4171678512848551</v>
      </c>
      <c r="F31" s="92">
        <v>33</v>
      </c>
      <c r="G31" s="319">
        <v>7.5177692728266807</v>
      </c>
      <c r="H31" s="315">
        <v>79</v>
      </c>
      <c r="I31" s="316">
        <v>17.997084016766902</v>
      </c>
    </row>
    <row r="32" spans="1:9" ht="14.25" x14ac:dyDescent="0.2">
      <c r="A32" s="91" t="s">
        <v>302</v>
      </c>
      <c r="B32" s="91" t="s">
        <v>303</v>
      </c>
      <c r="C32" s="92">
        <v>43513</v>
      </c>
      <c r="D32" s="92">
        <v>11</v>
      </c>
      <c r="E32" s="320">
        <v>2.5279801438650518</v>
      </c>
      <c r="F32" s="92">
        <v>12</v>
      </c>
      <c r="G32" s="319">
        <v>2.7577965205800568</v>
      </c>
      <c r="H32" s="315">
        <v>35</v>
      </c>
      <c r="I32" s="316">
        <v>8.0435731850251653</v>
      </c>
    </row>
    <row r="33" spans="1:9" ht="14.25" x14ac:dyDescent="0.2">
      <c r="A33" s="91" t="s">
        <v>304</v>
      </c>
      <c r="B33" s="91" t="s">
        <v>305</v>
      </c>
      <c r="C33" s="92">
        <v>44504</v>
      </c>
      <c r="D33" s="92">
        <v>14</v>
      </c>
      <c r="E33" s="320">
        <v>3.1457846485709151</v>
      </c>
      <c r="F33" s="92">
        <v>18</v>
      </c>
      <c r="G33" s="319">
        <v>4.0445802624483198</v>
      </c>
      <c r="H33" s="315">
        <v>32</v>
      </c>
      <c r="I33" s="316">
        <v>7.190364911019234</v>
      </c>
    </row>
    <row r="34" spans="1:9" ht="14.25" x14ac:dyDescent="0.2">
      <c r="A34" s="91" t="s">
        <v>306</v>
      </c>
      <c r="B34" s="91" t="s">
        <v>307</v>
      </c>
      <c r="C34" s="92">
        <v>42897</v>
      </c>
      <c r="D34" s="92">
        <v>28</v>
      </c>
      <c r="E34" s="320">
        <v>6.5272629787630834</v>
      </c>
      <c r="F34" s="92">
        <v>41</v>
      </c>
      <c r="G34" s="319">
        <v>9.5577779331888006</v>
      </c>
      <c r="H34" s="315">
        <v>65</v>
      </c>
      <c r="I34" s="316">
        <v>15.152574772128588</v>
      </c>
    </row>
    <row r="35" spans="1:9" ht="14.25" x14ac:dyDescent="0.2">
      <c r="A35" s="91" t="s">
        <v>308</v>
      </c>
      <c r="B35" s="91" t="s">
        <v>309</v>
      </c>
      <c r="C35" s="92">
        <v>43136</v>
      </c>
      <c r="D35" s="92">
        <v>54</v>
      </c>
      <c r="E35" s="320">
        <v>12.518545994065283</v>
      </c>
      <c r="F35" s="92">
        <v>104</v>
      </c>
      <c r="G35" s="319">
        <v>24.109792284866469</v>
      </c>
      <c r="H35" s="315">
        <v>153</v>
      </c>
      <c r="I35" s="316">
        <v>35.469213649851632</v>
      </c>
    </row>
    <row r="36" spans="1:9" ht="14.25" x14ac:dyDescent="0.2">
      <c r="A36" s="91" t="s">
        <v>310</v>
      </c>
      <c r="B36" s="91" t="s">
        <v>311</v>
      </c>
      <c r="C36" s="92">
        <v>40206</v>
      </c>
      <c r="D36" s="92">
        <v>45</v>
      </c>
      <c r="E36" s="320">
        <v>11.192359349350843</v>
      </c>
      <c r="F36" s="92">
        <v>60</v>
      </c>
      <c r="G36" s="319">
        <v>14.923145799134458</v>
      </c>
      <c r="H36" s="315">
        <v>103</v>
      </c>
      <c r="I36" s="316">
        <v>25.618066955180819</v>
      </c>
    </row>
    <row r="37" spans="1:9" ht="14.25" x14ac:dyDescent="0.2">
      <c r="A37" s="91" t="s">
        <v>312</v>
      </c>
      <c r="B37" s="91" t="s">
        <v>313</v>
      </c>
      <c r="C37" s="92">
        <v>43197</v>
      </c>
      <c r="D37" s="92">
        <v>65</v>
      </c>
      <c r="E37" s="320">
        <v>15.047341250549806</v>
      </c>
      <c r="F37" s="92">
        <v>101</v>
      </c>
      <c r="G37" s="319">
        <v>23.381253327777394</v>
      </c>
      <c r="H37" s="315">
        <v>150</v>
      </c>
      <c r="I37" s="316">
        <v>34.724633655114935</v>
      </c>
    </row>
    <row r="38" spans="1:9" ht="14.25" x14ac:dyDescent="0.2">
      <c r="A38" s="91" t="s">
        <v>314</v>
      </c>
      <c r="B38" s="91" t="s">
        <v>315</v>
      </c>
      <c r="C38" s="92">
        <v>40125</v>
      </c>
      <c r="D38" s="92">
        <v>50</v>
      </c>
      <c r="E38" s="320">
        <v>12.461059190031154</v>
      </c>
      <c r="F38" s="92">
        <v>62</v>
      </c>
      <c r="G38" s="319">
        <v>15.451713395638629</v>
      </c>
      <c r="H38" s="315">
        <v>100</v>
      </c>
      <c r="I38" s="316">
        <v>24.922118380062308</v>
      </c>
    </row>
    <row r="39" spans="1:9" ht="14.25" x14ac:dyDescent="0.2">
      <c r="A39" s="91" t="s">
        <v>316</v>
      </c>
      <c r="B39" s="91" t="s">
        <v>317</v>
      </c>
      <c r="C39" s="92">
        <v>39991</v>
      </c>
      <c r="D39" s="92">
        <v>63</v>
      </c>
      <c r="E39" s="320">
        <v>15.753544547523193</v>
      </c>
      <c r="F39" s="92">
        <v>77</v>
      </c>
      <c r="G39" s="319">
        <v>19.25433222475057</v>
      </c>
      <c r="H39" s="315">
        <v>100</v>
      </c>
      <c r="I39" s="316">
        <v>25.005626265909832</v>
      </c>
    </row>
    <row r="40" spans="1:9" ht="14.25" x14ac:dyDescent="0.2">
      <c r="A40" s="91" t="s">
        <v>318</v>
      </c>
      <c r="B40" s="91" t="s">
        <v>319</v>
      </c>
      <c r="C40" s="92">
        <v>41026</v>
      </c>
      <c r="D40" s="92">
        <v>49</v>
      </c>
      <c r="E40" s="320">
        <v>11.943645493101934</v>
      </c>
      <c r="F40" s="92">
        <v>65</v>
      </c>
      <c r="G40" s="319">
        <v>15.843611368400525</v>
      </c>
      <c r="H40" s="315">
        <v>94</v>
      </c>
      <c r="I40" s="316">
        <v>22.912299517379225</v>
      </c>
    </row>
    <row r="41" spans="1:9" ht="14.25" x14ac:dyDescent="0.2">
      <c r="A41" s="91" t="s">
        <v>320</v>
      </c>
      <c r="B41" s="91" t="s">
        <v>321</v>
      </c>
      <c r="C41" s="92">
        <v>42628</v>
      </c>
      <c r="D41" s="92">
        <v>44</v>
      </c>
      <c r="E41" s="320">
        <v>10.321854180350943</v>
      </c>
      <c r="F41" s="92">
        <v>59</v>
      </c>
      <c r="G41" s="319">
        <v>13.840668105470582</v>
      </c>
      <c r="H41" s="315">
        <v>98</v>
      </c>
      <c r="I41" s="316">
        <v>22.989584310781648</v>
      </c>
    </row>
    <row r="42" spans="1:9" ht="14.25" x14ac:dyDescent="0.2">
      <c r="A42" s="91" t="s">
        <v>322</v>
      </c>
      <c r="B42" s="91" t="s">
        <v>323</v>
      </c>
      <c r="C42" s="92">
        <v>43469</v>
      </c>
      <c r="D42" s="92">
        <v>47</v>
      </c>
      <c r="E42" s="320">
        <v>10.812303020543375</v>
      </c>
      <c r="F42" s="92">
        <v>56</v>
      </c>
      <c r="G42" s="319">
        <v>12.882744024477212</v>
      </c>
      <c r="H42" s="315">
        <v>77</v>
      </c>
      <c r="I42" s="316">
        <v>17.713773033656167</v>
      </c>
    </row>
    <row r="43" spans="1:9" ht="14.25" x14ac:dyDescent="0.2">
      <c r="A43" s="91" t="s">
        <v>324</v>
      </c>
      <c r="B43" s="91" t="s">
        <v>325</v>
      </c>
      <c r="C43" s="92">
        <v>42575</v>
      </c>
      <c r="D43" s="92">
        <v>37</v>
      </c>
      <c r="E43" s="320">
        <v>8.6905460951262476</v>
      </c>
      <c r="F43" s="92">
        <v>50</v>
      </c>
      <c r="G43" s="319">
        <v>11.743981209630064</v>
      </c>
      <c r="H43" s="315">
        <v>102</v>
      </c>
      <c r="I43" s="316">
        <v>23.95772166764533</v>
      </c>
    </row>
    <row r="44" spans="1:9" ht="14.25" x14ac:dyDescent="0.2">
      <c r="A44" s="91" t="s">
        <v>326</v>
      </c>
      <c r="B44" s="91" t="s">
        <v>327</v>
      </c>
      <c r="C44" s="92">
        <v>45613</v>
      </c>
      <c r="D44" s="92">
        <v>20</v>
      </c>
      <c r="E44" s="320">
        <v>4.3847148839146737</v>
      </c>
      <c r="F44" s="92">
        <v>30</v>
      </c>
      <c r="G44" s="319">
        <v>6.5770723258720105</v>
      </c>
      <c r="H44" s="315">
        <v>82</v>
      </c>
      <c r="I44" s="316">
        <v>17.977331024050159</v>
      </c>
    </row>
    <row r="45" spans="1:9" ht="14.25" x14ac:dyDescent="0.2">
      <c r="A45" s="91" t="s">
        <v>328</v>
      </c>
      <c r="B45" s="91" t="s">
        <v>329</v>
      </c>
      <c r="C45" s="92">
        <v>43873</v>
      </c>
      <c r="D45" s="92">
        <v>24</v>
      </c>
      <c r="E45" s="320">
        <v>5.4703348300777241</v>
      </c>
      <c r="F45" s="92">
        <v>53</v>
      </c>
      <c r="G45" s="319">
        <v>12.080322749754973</v>
      </c>
      <c r="H45" s="315">
        <v>84</v>
      </c>
      <c r="I45" s="316">
        <v>19.146171905272034</v>
      </c>
    </row>
    <row r="46" spans="1:9" ht="14.25" x14ac:dyDescent="0.2">
      <c r="A46" s="91" t="s">
        <v>330</v>
      </c>
      <c r="B46" s="91" t="s">
        <v>331</v>
      </c>
      <c r="C46" s="92">
        <v>40947</v>
      </c>
      <c r="D46" s="92">
        <v>49</v>
      </c>
      <c r="E46" s="320">
        <v>11.966688646298874</v>
      </c>
      <c r="F46" s="92">
        <v>73</v>
      </c>
      <c r="G46" s="319">
        <v>17.827923901628935</v>
      </c>
      <c r="H46" s="315">
        <v>101</v>
      </c>
      <c r="I46" s="316">
        <v>24.666031699514004</v>
      </c>
    </row>
    <row r="47" spans="1:9" ht="14.25" x14ac:dyDescent="0.2">
      <c r="A47" s="91" t="s">
        <v>332</v>
      </c>
      <c r="B47" s="91" t="s">
        <v>333</v>
      </c>
      <c r="C47" s="92">
        <v>39908</v>
      </c>
      <c r="D47" s="92">
        <v>44</v>
      </c>
      <c r="E47" s="320">
        <v>11.025358324145534</v>
      </c>
      <c r="F47" s="92">
        <v>43</v>
      </c>
      <c r="G47" s="319">
        <v>10.774781998596772</v>
      </c>
      <c r="H47" s="315">
        <v>73</v>
      </c>
      <c r="I47" s="316">
        <v>18.292071765059639</v>
      </c>
    </row>
    <row r="48" spans="1:9" ht="14.25" x14ac:dyDescent="0.2">
      <c r="A48" s="91" t="s">
        <v>334</v>
      </c>
      <c r="B48" s="91" t="s">
        <v>335</v>
      </c>
      <c r="C48" s="92">
        <v>43292</v>
      </c>
      <c r="D48" s="92">
        <v>43</v>
      </c>
      <c r="E48" s="320">
        <v>9.9325510486925985</v>
      </c>
      <c r="F48" s="92">
        <v>45</v>
      </c>
      <c r="G48" s="319">
        <v>10.394530167236441</v>
      </c>
      <c r="H48" s="315">
        <v>62</v>
      </c>
      <c r="I48" s="316">
        <v>14.321352674859098</v>
      </c>
    </row>
    <row r="49" spans="1:9" ht="14.25" x14ac:dyDescent="0.2">
      <c r="A49" s="315" t="s">
        <v>336</v>
      </c>
      <c r="B49" s="315" t="s">
        <v>337</v>
      </c>
      <c r="C49" s="92">
        <v>43731</v>
      </c>
      <c r="D49" s="92">
        <v>66</v>
      </c>
      <c r="E49" s="316">
        <v>15.092268642381834</v>
      </c>
      <c r="F49" s="92">
        <v>75</v>
      </c>
      <c r="G49" s="319">
        <v>17.150305275433901</v>
      </c>
      <c r="H49" s="315">
        <v>114</v>
      </c>
      <c r="I49" s="316">
        <v>26.068464018659533</v>
      </c>
    </row>
    <row r="50" spans="1:9" ht="14.25" x14ac:dyDescent="0.2">
      <c r="A50" s="315" t="s">
        <v>338</v>
      </c>
      <c r="B50" s="315" t="s">
        <v>339</v>
      </c>
      <c r="C50" s="92">
        <v>41558</v>
      </c>
      <c r="D50" s="92">
        <v>29</v>
      </c>
      <c r="E50" s="316">
        <v>6.9781991433658987</v>
      </c>
      <c r="F50" s="92">
        <v>56</v>
      </c>
      <c r="G50" s="316">
        <v>13.475143173396217</v>
      </c>
      <c r="H50" s="315">
        <v>85</v>
      </c>
      <c r="I50" s="316">
        <v>20.453342316762114</v>
      </c>
    </row>
    <row r="51" spans="1:9" ht="14.25" x14ac:dyDescent="0.2">
      <c r="A51" s="315" t="s">
        <v>340</v>
      </c>
      <c r="B51" s="315" t="s">
        <v>341</v>
      </c>
      <c r="C51" s="92">
        <v>42956</v>
      </c>
      <c r="D51" s="92">
        <v>116</v>
      </c>
      <c r="E51" s="316">
        <v>27.004376571375364</v>
      </c>
      <c r="F51" s="92">
        <v>121</v>
      </c>
      <c r="G51" s="316">
        <v>28.16835832014154</v>
      </c>
      <c r="H51" s="315">
        <v>176</v>
      </c>
      <c r="I51" s="316">
        <v>40.972157556569513</v>
      </c>
    </row>
    <row r="52" spans="1:9" ht="14.25" x14ac:dyDescent="0.2">
      <c r="A52" s="315" t="s">
        <v>342</v>
      </c>
      <c r="B52" s="315" t="s">
        <v>343</v>
      </c>
      <c r="C52" s="92">
        <v>40511</v>
      </c>
      <c r="D52" s="92">
        <v>72</v>
      </c>
      <c r="E52" s="316">
        <v>17.772950556638939</v>
      </c>
      <c r="F52" s="92">
        <v>61</v>
      </c>
      <c r="G52" s="316">
        <v>15.057638666041322</v>
      </c>
      <c r="H52" s="315">
        <v>114</v>
      </c>
      <c r="I52" s="316">
        <v>28.140505048011651</v>
      </c>
    </row>
    <row r="53" spans="1:9" ht="14.25" x14ac:dyDescent="0.2">
      <c r="A53" s="315" t="s">
        <v>344</v>
      </c>
      <c r="B53" s="315" t="s">
        <v>345</v>
      </c>
      <c r="C53" s="92">
        <v>40872</v>
      </c>
      <c r="D53" s="92">
        <v>51</v>
      </c>
      <c r="E53" s="316">
        <v>12.477980035231944</v>
      </c>
      <c r="F53" s="92">
        <v>104</v>
      </c>
      <c r="G53" s="316">
        <v>25.445292620865143</v>
      </c>
      <c r="H53" s="315">
        <v>108</v>
      </c>
      <c r="I53" s="316">
        <v>26.423957721667648</v>
      </c>
    </row>
    <row r="54" spans="1:9" ht="14.25" x14ac:dyDescent="0.2">
      <c r="A54" s="315" t="s">
        <v>346</v>
      </c>
      <c r="B54" s="315" t="s">
        <v>347</v>
      </c>
      <c r="C54" s="92">
        <v>40947</v>
      </c>
      <c r="D54" s="92">
        <v>40</v>
      </c>
      <c r="E54" s="316">
        <v>9.7687254255501017</v>
      </c>
      <c r="F54" s="92">
        <v>55</v>
      </c>
      <c r="G54" s="316">
        <v>13.431997460131388</v>
      </c>
      <c r="H54" s="315">
        <v>120</v>
      </c>
      <c r="I54" s="316">
        <v>29.306176276650305</v>
      </c>
    </row>
    <row r="55" spans="1:9" ht="14.25" x14ac:dyDescent="0.2">
      <c r="A55" s="315" t="s">
        <v>348</v>
      </c>
      <c r="B55" s="315" t="s">
        <v>349</v>
      </c>
      <c r="C55" s="92">
        <v>46943</v>
      </c>
      <c r="D55" s="92">
        <v>29</v>
      </c>
      <c r="E55" s="316">
        <v>6.1777048761263655</v>
      </c>
      <c r="F55" s="92">
        <v>41</v>
      </c>
      <c r="G55" s="316">
        <v>8.7339965490062408</v>
      </c>
      <c r="H55" s="315">
        <v>58</v>
      </c>
      <c r="I55" s="316">
        <v>12.355409752252731</v>
      </c>
    </row>
    <row r="56" spans="1:9" ht="14.25" x14ac:dyDescent="0.2">
      <c r="A56" s="315" t="s">
        <v>350</v>
      </c>
      <c r="B56" s="315" t="s">
        <v>351</v>
      </c>
      <c r="C56" s="92">
        <v>39476</v>
      </c>
      <c r="D56" s="92">
        <v>32</v>
      </c>
      <c r="E56" s="316">
        <v>8.1061911034552647</v>
      </c>
      <c r="F56" s="92">
        <v>51</v>
      </c>
      <c r="G56" s="316">
        <v>12.919242071131828</v>
      </c>
      <c r="H56" s="315">
        <v>128</v>
      </c>
      <c r="I56" s="316">
        <v>32.424764413821059</v>
      </c>
    </row>
    <row r="57" spans="1:9" ht="14.25" x14ac:dyDescent="0.2">
      <c r="A57" s="315" t="s">
        <v>352</v>
      </c>
      <c r="B57" s="315" t="s">
        <v>353</v>
      </c>
      <c r="C57" s="92">
        <v>42076</v>
      </c>
      <c r="D57" s="92">
        <v>44</v>
      </c>
      <c r="E57" s="316">
        <v>10.45726780112178</v>
      </c>
      <c r="F57" s="92">
        <v>53</v>
      </c>
      <c r="G57" s="316">
        <v>12.596254396805781</v>
      </c>
      <c r="H57" s="315">
        <v>74</v>
      </c>
      <c r="I57" s="316">
        <v>17.587223120068447</v>
      </c>
    </row>
    <row r="58" spans="1:9" ht="14.25" x14ac:dyDescent="0.2">
      <c r="A58" s="315" t="s">
        <v>354</v>
      </c>
      <c r="B58" s="315" t="s">
        <v>355</v>
      </c>
      <c r="C58" s="92">
        <v>41990</v>
      </c>
      <c r="D58" s="92">
        <v>61</v>
      </c>
      <c r="E58" s="316">
        <v>14.527268397237437</v>
      </c>
      <c r="F58" s="92">
        <v>101</v>
      </c>
      <c r="G58" s="316">
        <v>24.053346034770183</v>
      </c>
      <c r="H58" s="315">
        <v>129</v>
      </c>
      <c r="I58" s="316">
        <v>30.721600381043103</v>
      </c>
    </row>
    <row r="59" spans="1:9" ht="14.25" x14ac:dyDescent="0.2">
      <c r="A59" s="315" t="s">
        <v>356</v>
      </c>
      <c r="B59" s="315" t="s">
        <v>357</v>
      </c>
      <c r="C59" s="92">
        <v>40200</v>
      </c>
      <c r="D59" s="92">
        <v>43</v>
      </c>
      <c r="E59" s="316">
        <v>10.696517412935325</v>
      </c>
      <c r="F59" s="92">
        <v>49</v>
      </c>
      <c r="G59" s="316">
        <v>12.189054726368159</v>
      </c>
      <c r="H59" s="315">
        <v>80</v>
      </c>
      <c r="I59" s="316">
        <v>19.900497512437809</v>
      </c>
    </row>
    <row r="60" spans="1:9" ht="14.25" x14ac:dyDescent="0.2">
      <c r="A60" s="315" t="s">
        <v>358</v>
      </c>
      <c r="B60" s="315" t="s">
        <v>359</v>
      </c>
      <c r="C60" s="92">
        <v>44218</v>
      </c>
      <c r="D60" s="92">
        <v>32</v>
      </c>
      <c r="E60" s="316">
        <v>7.2368718621375914</v>
      </c>
      <c r="F60" s="92">
        <v>39</v>
      </c>
      <c r="G60" s="316">
        <v>8.819937581980188</v>
      </c>
      <c r="H60" s="315">
        <v>67</v>
      </c>
      <c r="I60" s="316">
        <v>15.152200461350581</v>
      </c>
    </row>
    <row r="61" spans="1:9" ht="14.25" x14ac:dyDescent="0.2">
      <c r="A61" s="315" t="s">
        <v>360</v>
      </c>
      <c r="B61" s="315" t="s">
        <v>361</v>
      </c>
      <c r="C61" s="92">
        <v>40358</v>
      </c>
      <c r="D61" s="92">
        <v>129</v>
      </c>
      <c r="E61" s="316">
        <v>31.963922890133308</v>
      </c>
      <c r="F61" s="92">
        <v>117</v>
      </c>
      <c r="G61" s="316">
        <v>28.990534714306953</v>
      </c>
      <c r="H61" s="315">
        <v>221</v>
      </c>
      <c r="I61" s="316">
        <v>54.759898904802021</v>
      </c>
    </row>
    <row r="62" spans="1:9" ht="14.25" x14ac:dyDescent="0.2">
      <c r="A62" s="315" t="s">
        <v>362</v>
      </c>
      <c r="B62" s="315" t="s">
        <v>363</v>
      </c>
      <c r="C62" s="92">
        <v>42393</v>
      </c>
      <c r="D62" s="92">
        <v>40</v>
      </c>
      <c r="E62" s="316">
        <v>9.4355200150968326</v>
      </c>
      <c r="F62" s="92">
        <v>54</v>
      </c>
      <c r="G62" s="316">
        <v>12.737952020380723</v>
      </c>
      <c r="H62" s="315">
        <v>90</v>
      </c>
      <c r="I62" s="316">
        <v>21.229920033967876</v>
      </c>
    </row>
    <row r="63" spans="1:9" ht="14.25" x14ac:dyDescent="0.2">
      <c r="A63" s="315" t="s">
        <v>364</v>
      </c>
      <c r="B63" s="315" t="s">
        <v>365</v>
      </c>
      <c r="C63" s="92">
        <v>43580</v>
      </c>
      <c r="D63" s="92">
        <v>55</v>
      </c>
      <c r="E63" s="316">
        <v>12.620468104635153</v>
      </c>
      <c r="F63" s="92">
        <v>76</v>
      </c>
      <c r="G63" s="316">
        <v>17.439192290041305</v>
      </c>
      <c r="H63" s="315">
        <v>115</v>
      </c>
      <c r="I63" s="316">
        <v>26.388251491509866</v>
      </c>
    </row>
    <row r="64" spans="1:9" ht="14.25" x14ac:dyDescent="0.2">
      <c r="A64" s="315" t="s">
        <v>366</v>
      </c>
      <c r="B64" s="315" t="s">
        <v>367</v>
      </c>
      <c r="C64" s="92">
        <v>40642</v>
      </c>
      <c r="D64" s="92">
        <v>33</v>
      </c>
      <c r="E64" s="316">
        <v>8.1196791496481477</v>
      </c>
      <c r="F64" s="92">
        <v>55</v>
      </c>
      <c r="G64" s="316">
        <v>13.532798582746912</v>
      </c>
      <c r="H64" s="315">
        <v>88</v>
      </c>
      <c r="I64" s="316">
        <v>21.652477732395056</v>
      </c>
    </row>
    <row r="65" spans="1:10" ht="14.25" x14ac:dyDescent="0.2">
      <c r="A65" s="315" t="s">
        <v>368</v>
      </c>
      <c r="B65" s="315" t="s">
        <v>369</v>
      </c>
      <c r="C65" s="92">
        <v>42328</v>
      </c>
      <c r="D65" s="92">
        <v>47</v>
      </c>
      <c r="E65" s="316">
        <v>11.103761103761103</v>
      </c>
      <c r="F65" s="92">
        <v>58</v>
      </c>
      <c r="G65" s="316">
        <v>13.702513702513702</v>
      </c>
      <c r="H65" s="315">
        <v>150</v>
      </c>
      <c r="I65" s="316">
        <v>35.437535437535438</v>
      </c>
    </row>
    <row r="66" spans="1:10" ht="14.25" x14ac:dyDescent="0.2">
      <c r="A66" s="315" t="s">
        <v>370</v>
      </c>
      <c r="B66" s="315" t="s">
        <v>371</v>
      </c>
      <c r="C66" s="92">
        <v>39383</v>
      </c>
      <c r="D66" s="92">
        <v>55</v>
      </c>
      <c r="E66" s="316">
        <v>13.965416550288195</v>
      </c>
      <c r="F66" s="92">
        <v>53</v>
      </c>
      <c r="G66" s="316">
        <v>13.457583221186807</v>
      </c>
      <c r="H66" s="315">
        <v>108</v>
      </c>
      <c r="I66" s="316">
        <v>27.422999771475002</v>
      </c>
    </row>
    <row r="67" spans="1:10" ht="14.25" x14ac:dyDescent="0.2">
      <c r="A67" s="315" t="s">
        <v>372</v>
      </c>
      <c r="B67" s="315" t="s">
        <v>373</v>
      </c>
      <c r="C67" s="92">
        <v>38312</v>
      </c>
      <c r="D67" s="92">
        <v>37</v>
      </c>
      <c r="E67" s="316">
        <v>9.6575485487575694</v>
      </c>
      <c r="F67" s="92">
        <v>70</v>
      </c>
      <c r="G67" s="316">
        <v>18.271037794946754</v>
      </c>
      <c r="H67" s="315">
        <v>120</v>
      </c>
      <c r="I67" s="316">
        <v>31.321779077051573</v>
      </c>
    </row>
    <row r="68" spans="1:10" ht="14.25" x14ac:dyDescent="0.2">
      <c r="A68" s="315" t="s">
        <v>374</v>
      </c>
      <c r="B68" s="315" t="s">
        <v>375</v>
      </c>
      <c r="C68" s="92">
        <v>38033</v>
      </c>
      <c r="D68" s="92">
        <v>58</v>
      </c>
      <c r="E68" s="316">
        <v>15.249914547892619</v>
      </c>
      <c r="F68" s="92">
        <v>65</v>
      </c>
      <c r="G68" s="316">
        <v>17.090421476086554</v>
      </c>
      <c r="H68" s="315">
        <v>93</v>
      </c>
      <c r="I68" s="316">
        <v>24.452449188862303</v>
      </c>
    </row>
    <row r="69" spans="1:10" ht="14.25" x14ac:dyDescent="0.2">
      <c r="A69" s="315" t="s">
        <v>376</v>
      </c>
      <c r="B69" s="315" t="s">
        <v>377</v>
      </c>
      <c r="C69" s="92">
        <v>43222</v>
      </c>
      <c r="D69" s="92">
        <v>59</v>
      </c>
      <c r="E69" s="316">
        <v>13.650455786405072</v>
      </c>
      <c r="F69" s="92">
        <v>83</v>
      </c>
      <c r="G69" s="316">
        <v>19.20318356392578</v>
      </c>
      <c r="H69" s="315">
        <v>118</v>
      </c>
      <c r="I69" s="316">
        <v>27.300911572810143</v>
      </c>
    </row>
    <row r="70" spans="1:10" ht="14.25" x14ac:dyDescent="0.2">
      <c r="A70" s="315" t="s">
        <v>378</v>
      </c>
      <c r="B70" s="315" t="s">
        <v>379</v>
      </c>
      <c r="C70" s="92">
        <v>43397</v>
      </c>
      <c r="D70" s="92">
        <v>27</v>
      </c>
      <c r="E70" s="316">
        <v>6.2216282231490663</v>
      </c>
      <c r="F70" s="92">
        <v>55</v>
      </c>
      <c r="G70" s="316">
        <v>12.673687121229579</v>
      </c>
      <c r="H70" s="315">
        <v>98</v>
      </c>
      <c r="I70" s="316">
        <v>22.582206143281795</v>
      </c>
    </row>
    <row r="71" spans="1:10" ht="14.25" x14ac:dyDescent="0.2">
      <c r="A71" s="315" t="s">
        <v>380</v>
      </c>
      <c r="B71" s="315" t="s">
        <v>381</v>
      </c>
      <c r="C71" s="92">
        <v>41531</v>
      </c>
      <c r="D71" s="92">
        <v>53</v>
      </c>
      <c r="E71" s="316">
        <v>12.761551612048832</v>
      </c>
      <c r="F71" s="92">
        <v>79</v>
      </c>
      <c r="G71" s="316">
        <v>19.021935421733165</v>
      </c>
      <c r="H71" s="315">
        <v>159</v>
      </c>
      <c r="I71" s="316">
        <v>38.284654836146494</v>
      </c>
    </row>
    <row r="72" spans="1:10" ht="14.25" x14ac:dyDescent="0.2">
      <c r="A72" s="315" t="s">
        <v>382</v>
      </c>
      <c r="B72" s="315" t="s">
        <v>383</v>
      </c>
      <c r="C72" s="92">
        <v>38999</v>
      </c>
      <c r="D72" s="92">
        <v>48</v>
      </c>
      <c r="E72" s="316">
        <v>12.308007897638401</v>
      </c>
      <c r="F72" s="92">
        <v>70</v>
      </c>
      <c r="G72" s="316">
        <v>17.949178184056002</v>
      </c>
      <c r="H72" s="315">
        <v>107</v>
      </c>
      <c r="I72" s="316">
        <v>27.436600938485601</v>
      </c>
    </row>
    <row r="73" spans="1:10" ht="14.25" x14ac:dyDescent="0.2">
      <c r="A73" s="315" t="s">
        <v>384</v>
      </c>
      <c r="B73" s="315" t="s">
        <v>385</v>
      </c>
      <c r="C73" s="92">
        <v>42668</v>
      </c>
      <c r="D73" s="92">
        <v>23</v>
      </c>
      <c r="E73" s="316">
        <v>5.3904565482328675</v>
      </c>
      <c r="F73" s="92">
        <v>33</v>
      </c>
      <c r="G73" s="316">
        <v>7.7341333083341146</v>
      </c>
      <c r="H73" s="315">
        <v>85</v>
      </c>
      <c r="I73" s="316">
        <v>19.9212524608606</v>
      </c>
    </row>
    <row r="75" spans="1:10" ht="15" x14ac:dyDescent="0.25">
      <c r="A75" s="323" t="s">
        <v>2261</v>
      </c>
    </row>
    <row r="76" spans="1:10" ht="45" x14ac:dyDescent="0.2">
      <c r="A76" s="322" t="s">
        <v>245</v>
      </c>
      <c r="B76" s="322" t="s">
        <v>246</v>
      </c>
      <c r="C76" s="321" t="s">
        <v>2220</v>
      </c>
      <c r="D76" s="321" t="s">
        <v>2219</v>
      </c>
      <c r="E76" s="321" t="s">
        <v>2218</v>
      </c>
      <c r="F76" s="321" t="s">
        <v>2217</v>
      </c>
      <c r="G76" s="321" t="s">
        <v>2216</v>
      </c>
      <c r="H76" s="321" t="s">
        <v>2215</v>
      </c>
      <c r="I76" s="321" t="s">
        <v>2214</v>
      </c>
      <c r="J76" s="321"/>
    </row>
    <row r="77" spans="1:10" ht="14.25" x14ac:dyDescent="0.2">
      <c r="A77" s="91" t="s">
        <v>386</v>
      </c>
      <c r="B77" s="91" t="s">
        <v>387</v>
      </c>
      <c r="C77" s="92">
        <v>42519</v>
      </c>
      <c r="D77" s="92">
        <v>33</v>
      </c>
      <c r="E77" s="320">
        <v>7.7612361532491363</v>
      </c>
      <c r="F77" s="317">
        <v>56</v>
      </c>
      <c r="G77" s="319">
        <v>13.170582563089441</v>
      </c>
      <c r="H77" s="317">
        <v>74</v>
      </c>
      <c r="I77" s="316">
        <v>17.403984101225333</v>
      </c>
    </row>
    <row r="78" spans="1:10" ht="14.25" x14ac:dyDescent="0.2">
      <c r="A78" s="91" t="s">
        <v>388</v>
      </c>
      <c r="B78" s="91" t="s">
        <v>389</v>
      </c>
      <c r="C78" s="92">
        <v>40145</v>
      </c>
      <c r="D78" s="92">
        <v>20</v>
      </c>
      <c r="E78" s="320">
        <v>4.9819404658114337</v>
      </c>
      <c r="F78" s="318">
        <v>37</v>
      </c>
      <c r="G78" s="319">
        <v>9.2165898617511512</v>
      </c>
      <c r="H78" s="317">
        <v>65</v>
      </c>
      <c r="I78" s="316">
        <v>16.191306513887159</v>
      </c>
    </row>
    <row r="79" spans="1:10" ht="14.25" x14ac:dyDescent="0.2">
      <c r="A79" s="91" t="s">
        <v>390</v>
      </c>
      <c r="B79" s="91" t="s">
        <v>391</v>
      </c>
      <c r="C79" s="92">
        <v>41359</v>
      </c>
      <c r="D79" s="92">
        <v>41</v>
      </c>
      <c r="E79" s="320">
        <v>9.91319906187287</v>
      </c>
      <c r="F79" s="318">
        <v>52</v>
      </c>
      <c r="G79" s="319">
        <v>12.572837834570468</v>
      </c>
      <c r="H79" s="317">
        <v>96</v>
      </c>
      <c r="I79" s="316">
        <v>23.211392925360862</v>
      </c>
    </row>
    <row r="80" spans="1:10" ht="14.25" x14ac:dyDescent="0.2">
      <c r="A80" s="91" t="s">
        <v>392</v>
      </c>
      <c r="B80" s="91" t="s">
        <v>393</v>
      </c>
      <c r="C80" s="92">
        <v>50378</v>
      </c>
      <c r="D80" s="92">
        <v>28</v>
      </c>
      <c r="E80" s="320">
        <v>5.557981658660526</v>
      </c>
      <c r="F80" s="318">
        <v>29</v>
      </c>
      <c r="G80" s="319">
        <v>5.7564810036126879</v>
      </c>
      <c r="H80" s="317">
        <v>68</v>
      </c>
      <c r="I80" s="316">
        <v>13.497955456746991</v>
      </c>
    </row>
    <row r="81" spans="1:9" ht="14.25" x14ac:dyDescent="0.2">
      <c r="A81" s="91" t="s">
        <v>394</v>
      </c>
      <c r="B81" s="91" t="s">
        <v>395</v>
      </c>
      <c r="C81" s="92">
        <v>40859</v>
      </c>
      <c r="D81" s="92">
        <v>15</v>
      </c>
      <c r="E81" s="320">
        <v>3.6711618003377469</v>
      </c>
      <c r="F81" s="318">
        <v>24</v>
      </c>
      <c r="G81" s="319">
        <v>5.8738588805403955</v>
      </c>
      <c r="H81" s="317">
        <v>38</v>
      </c>
      <c r="I81" s="316">
        <v>9.3002765608556253</v>
      </c>
    </row>
    <row r="82" spans="1:9" ht="14.25" x14ac:dyDescent="0.2">
      <c r="A82" s="91" t="s">
        <v>396</v>
      </c>
      <c r="B82" s="91" t="s">
        <v>397</v>
      </c>
      <c r="C82" s="92">
        <v>42369</v>
      </c>
      <c r="D82" s="92">
        <v>36</v>
      </c>
      <c r="E82" s="320">
        <v>8.4967783048927288</v>
      </c>
      <c r="F82" s="318">
        <v>44</v>
      </c>
      <c r="G82" s="319">
        <v>10.384951261535557</v>
      </c>
      <c r="H82" s="317">
        <v>76</v>
      </c>
      <c r="I82" s="316">
        <v>17.937643088106871</v>
      </c>
    </row>
    <row r="83" spans="1:9" ht="14.25" x14ac:dyDescent="0.2">
      <c r="A83" s="91" t="s">
        <v>398</v>
      </c>
      <c r="B83" s="91" t="s">
        <v>399</v>
      </c>
      <c r="C83" s="92">
        <v>39883</v>
      </c>
      <c r="D83" s="92">
        <v>23</v>
      </c>
      <c r="E83" s="320">
        <v>5.7668680891607949</v>
      </c>
      <c r="F83" s="318">
        <v>29</v>
      </c>
      <c r="G83" s="319">
        <v>7.2712684602462199</v>
      </c>
      <c r="H83" s="317">
        <v>44</v>
      </c>
      <c r="I83" s="316">
        <v>11.032269387959781</v>
      </c>
    </row>
    <row r="84" spans="1:9" ht="14.25" x14ac:dyDescent="0.2">
      <c r="A84" s="91" t="s">
        <v>400</v>
      </c>
      <c r="B84" s="91" t="s">
        <v>401</v>
      </c>
      <c r="C84" s="92">
        <v>45175</v>
      </c>
      <c r="D84" s="92">
        <v>18</v>
      </c>
      <c r="E84" s="320">
        <v>3.9845047039291641</v>
      </c>
      <c r="F84" s="318">
        <v>34</v>
      </c>
      <c r="G84" s="319">
        <v>7.5262866629773102</v>
      </c>
      <c r="H84" s="317">
        <v>64</v>
      </c>
      <c r="I84" s="316">
        <v>14.167127836192583</v>
      </c>
    </row>
    <row r="85" spans="1:9" ht="14.25" x14ac:dyDescent="0.2">
      <c r="A85" s="91" t="s">
        <v>402</v>
      </c>
      <c r="B85" s="91" t="s">
        <v>403</v>
      </c>
      <c r="C85" s="92">
        <v>44850</v>
      </c>
      <c r="D85" s="92">
        <v>21</v>
      </c>
      <c r="E85" s="320">
        <v>4.6822742474916392</v>
      </c>
      <c r="F85" s="318">
        <v>27</v>
      </c>
      <c r="G85" s="319">
        <v>6.0200668896321066</v>
      </c>
      <c r="H85" s="317">
        <v>54</v>
      </c>
      <c r="I85" s="316">
        <v>12.040133779264213</v>
      </c>
    </row>
    <row r="86" spans="1:9" ht="14.25" x14ac:dyDescent="0.2">
      <c r="A86" s="91" t="s">
        <v>404</v>
      </c>
      <c r="B86" s="91" t="s">
        <v>405</v>
      </c>
      <c r="C86" s="92">
        <v>42696</v>
      </c>
      <c r="D86" s="92">
        <v>68</v>
      </c>
      <c r="E86" s="320">
        <v>15.926550496533633</v>
      </c>
      <c r="F86" s="318">
        <v>90</v>
      </c>
      <c r="G86" s="319">
        <v>21.079258010118043</v>
      </c>
      <c r="H86" s="317">
        <v>165</v>
      </c>
      <c r="I86" s="316">
        <v>38.645306351883079</v>
      </c>
    </row>
    <row r="87" spans="1:9" ht="14.25" x14ac:dyDescent="0.2">
      <c r="A87" s="91" t="s">
        <v>406</v>
      </c>
      <c r="B87" s="91" t="s">
        <v>407</v>
      </c>
      <c r="C87" s="92">
        <v>39508</v>
      </c>
      <c r="D87" s="92">
        <v>33</v>
      </c>
      <c r="E87" s="320">
        <v>8.3527386858357797</v>
      </c>
      <c r="F87" s="318">
        <v>46</v>
      </c>
      <c r="G87" s="319">
        <v>11.643211501468057</v>
      </c>
      <c r="H87" s="317">
        <v>74</v>
      </c>
      <c r="I87" s="316">
        <v>18.730383719752961</v>
      </c>
    </row>
    <row r="88" spans="1:9" ht="14.25" x14ac:dyDescent="0.2">
      <c r="A88" s="91" t="s">
        <v>408</v>
      </c>
      <c r="B88" s="91" t="s">
        <v>409</v>
      </c>
      <c r="C88" s="92">
        <v>41093</v>
      </c>
      <c r="D88" s="92">
        <v>16</v>
      </c>
      <c r="E88" s="320">
        <v>3.8936071837052539</v>
      </c>
      <c r="F88" s="318">
        <v>20</v>
      </c>
      <c r="G88" s="319">
        <v>4.8670089796315672</v>
      </c>
      <c r="H88" s="317">
        <v>33</v>
      </c>
      <c r="I88" s="316">
        <v>8.0305648163920864</v>
      </c>
    </row>
    <row r="89" spans="1:9" ht="14.25" x14ac:dyDescent="0.2">
      <c r="A89" s="91" t="s">
        <v>410</v>
      </c>
      <c r="B89" s="91" t="s">
        <v>411</v>
      </c>
      <c r="C89" s="92">
        <v>44055</v>
      </c>
      <c r="D89" s="92">
        <v>31</v>
      </c>
      <c r="E89" s="320">
        <v>7.036658722051981</v>
      </c>
      <c r="F89" s="318">
        <v>65</v>
      </c>
      <c r="G89" s="319">
        <v>14.754284417205765</v>
      </c>
      <c r="H89" s="317">
        <v>121</v>
      </c>
      <c r="I89" s="316">
        <v>27.465667915106117</v>
      </c>
    </row>
    <row r="90" spans="1:9" ht="14.25" x14ac:dyDescent="0.2">
      <c r="A90" s="91" t="s">
        <v>412</v>
      </c>
      <c r="B90" s="91" t="s">
        <v>413</v>
      </c>
      <c r="C90" s="92">
        <v>39343</v>
      </c>
      <c r="D90" s="92">
        <v>35</v>
      </c>
      <c r="E90" s="320">
        <v>8.8961187504765782</v>
      </c>
      <c r="F90" s="318">
        <v>27</v>
      </c>
      <c r="G90" s="319">
        <v>6.8627201789390746</v>
      </c>
      <c r="H90" s="317">
        <v>63</v>
      </c>
      <c r="I90" s="316">
        <v>16.013013750857841</v>
      </c>
    </row>
    <row r="91" spans="1:9" ht="14.25" x14ac:dyDescent="0.2">
      <c r="A91" s="91" t="s">
        <v>414</v>
      </c>
      <c r="B91" s="91" t="s">
        <v>415</v>
      </c>
      <c r="C91" s="92">
        <v>43897</v>
      </c>
      <c r="D91" s="92">
        <v>21</v>
      </c>
      <c r="E91" s="320">
        <v>4.7839260086110666</v>
      </c>
      <c r="F91" s="318">
        <v>49</v>
      </c>
      <c r="G91" s="319">
        <v>11.16249402009249</v>
      </c>
      <c r="H91" s="317">
        <v>88</v>
      </c>
      <c r="I91" s="316">
        <v>20.04692803608447</v>
      </c>
    </row>
    <row r="92" spans="1:9" ht="14.25" x14ac:dyDescent="0.2">
      <c r="A92" s="91" t="s">
        <v>416</v>
      </c>
      <c r="B92" s="91" t="s">
        <v>417</v>
      </c>
      <c r="C92" s="92">
        <v>42384</v>
      </c>
      <c r="D92" s="92">
        <v>7</v>
      </c>
      <c r="E92" s="320">
        <v>1.6515666289165722</v>
      </c>
      <c r="F92" s="318">
        <v>9</v>
      </c>
      <c r="G92" s="319">
        <v>2.1234428086070216</v>
      </c>
      <c r="H92" s="317">
        <v>44</v>
      </c>
      <c r="I92" s="316">
        <v>10.381275953189883</v>
      </c>
    </row>
    <row r="93" spans="1:9" ht="14.25" x14ac:dyDescent="0.2">
      <c r="A93" s="91" t="s">
        <v>418</v>
      </c>
      <c r="B93" s="91" t="s">
        <v>419</v>
      </c>
      <c r="C93" s="92">
        <v>39695</v>
      </c>
      <c r="D93" s="92">
        <v>46</v>
      </c>
      <c r="E93" s="320">
        <v>11.588361254566065</v>
      </c>
      <c r="F93" s="318">
        <v>56</v>
      </c>
      <c r="G93" s="319">
        <v>14.107570222949994</v>
      </c>
      <c r="H93" s="317">
        <v>86</v>
      </c>
      <c r="I93" s="316">
        <v>21.665197128101777</v>
      </c>
    </row>
    <row r="94" spans="1:9" ht="14.25" x14ac:dyDescent="0.2">
      <c r="A94" s="91" t="s">
        <v>420</v>
      </c>
      <c r="B94" s="91" t="s">
        <v>421</v>
      </c>
      <c r="C94" s="92">
        <v>38645</v>
      </c>
      <c r="D94" s="92">
        <v>30</v>
      </c>
      <c r="E94" s="320">
        <v>7.7629706300944488</v>
      </c>
      <c r="F94" s="318">
        <v>44</v>
      </c>
      <c r="G94" s="319">
        <v>11.385690257471859</v>
      </c>
      <c r="H94" s="317">
        <v>74</v>
      </c>
      <c r="I94" s="316">
        <v>19.148660887566308</v>
      </c>
    </row>
    <row r="95" spans="1:9" ht="14.25" x14ac:dyDescent="0.2">
      <c r="A95" s="91" t="s">
        <v>422</v>
      </c>
      <c r="B95" s="91" t="s">
        <v>423</v>
      </c>
      <c r="C95" s="92">
        <v>43089</v>
      </c>
      <c r="D95" s="92">
        <v>29</v>
      </c>
      <c r="E95" s="320">
        <v>6.7302559818051009</v>
      </c>
      <c r="F95" s="318">
        <v>46</v>
      </c>
      <c r="G95" s="319">
        <v>10.675578453897748</v>
      </c>
      <c r="H95" s="317">
        <v>76</v>
      </c>
      <c r="I95" s="316">
        <v>17.637912228178884</v>
      </c>
    </row>
    <row r="96" spans="1:9" ht="14.25" x14ac:dyDescent="0.2">
      <c r="A96" s="91" t="s">
        <v>424</v>
      </c>
      <c r="B96" s="91" t="s">
        <v>425</v>
      </c>
      <c r="C96" s="92">
        <v>45645</v>
      </c>
      <c r="D96" s="92">
        <v>35</v>
      </c>
      <c r="E96" s="320">
        <v>7.6678716179209108</v>
      </c>
      <c r="F96" s="318">
        <v>57</v>
      </c>
      <c r="G96" s="319">
        <v>12.487676634899769</v>
      </c>
      <c r="H96" s="317">
        <v>77</v>
      </c>
      <c r="I96" s="316">
        <v>16.869317559426005</v>
      </c>
    </row>
    <row r="97" spans="1:9" ht="14.25" x14ac:dyDescent="0.2">
      <c r="A97" s="91" t="s">
        <v>426</v>
      </c>
      <c r="B97" s="91" t="s">
        <v>427</v>
      </c>
      <c r="C97" s="92">
        <v>31819</v>
      </c>
      <c r="D97" s="92">
        <v>7</v>
      </c>
      <c r="E97" s="320">
        <v>2.1999434300260852</v>
      </c>
      <c r="F97" s="318">
        <v>13</v>
      </c>
      <c r="G97" s="319">
        <v>4.0856092271913012</v>
      </c>
      <c r="H97" s="317">
        <v>38</v>
      </c>
      <c r="I97" s="316">
        <v>11.942550048713034</v>
      </c>
    </row>
    <row r="98" spans="1:9" ht="14.25" x14ac:dyDescent="0.2">
      <c r="A98" s="91" t="s">
        <v>428</v>
      </c>
      <c r="B98" s="91" t="s">
        <v>429</v>
      </c>
      <c r="C98" s="92">
        <v>39163</v>
      </c>
      <c r="D98" s="92">
        <v>16</v>
      </c>
      <c r="E98" s="320">
        <v>4.0854888542757193</v>
      </c>
      <c r="F98" s="318">
        <v>24</v>
      </c>
      <c r="G98" s="319">
        <v>6.1282332814135794</v>
      </c>
      <c r="H98" s="317">
        <v>41</v>
      </c>
      <c r="I98" s="316">
        <v>10.46906518908153</v>
      </c>
    </row>
    <row r="99" spans="1:9" ht="14.25" x14ac:dyDescent="0.2">
      <c r="A99" s="91" t="s">
        <v>430</v>
      </c>
      <c r="B99" s="91" t="s">
        <v>431</v>
      </c>
      <c r="C99" s="92">
        <v>41803</v>
      </c>
      <c r="D99" s="92">
        <v>25</v>
      </c>
      <c r="E99" s="320">
        <v>5.9804320264095869</v>
      </c>
      <c r="F99" s="318">
        <v>36</v>
      </c>
      <c r="G99" s="319">
        <v>8.6118221180298065</v>
      </c>
      <c r="H99" s="317">
        <v>66</v>
      </c>
      <c r="I99" s="316">
        <v>15.788340549721312</v>
      </c>
    </row>
    <row r="100" spans="1:9" ht="14.25" x14ac:dyDescent="0.2">
      <c r="A100" s="91" t="s">
        <v>432</v>
      </c>
      <c r="B100" s="91" t="s">
        <v>433</v>
      </c>
      <c r="C100" s="92">
        <v>40462</v>
      </c>
      <c r="D100" s="92">
        <v>34</v>
      </c>
      <c r="E100" s="320">
        <v>8.4029459740002963</v>
      </c>
      <c r="F100" s="318">
        <v>61</v>
      </c>
      <c r="G100" s="319">
        <v>15.075873659235826</v>
      </c>
      <c r="H100" s="317">
        <v>57</v>
      </c>
      <c r="I100" s="316">
        <v>14.087291779941674</v>
      </c>
    </row>
    <row r="101" spans="1:9" ht="14.25" x14ac:dyDescent="0.2">
      <c r="A101" s="91" t="s">
        <v>434</v>
      </c>
      <c r="B101" s="91" t="s">
        <v>435</v>
      </c>
      <c r="C101" s="92">
        <v>40205</v>
      </c>
      <c r="D101" s="92">
        <v>22</v>
      </c>
      <c r="E101" s="320">
        <v>5.4719562243502047</v>
      </c>
      <c r="F101" s="318">
        <v>40</v>
      </c>
      <c r="G101" s="319">
        <v>9.9490113170003731</v>
      </c>
      <c r="H101" s="317">
        <v>61</v>
      </c>
      <c r="I101" s="316">
        <v>15.172242258425568</v>
      </c>
    </row>
    <row r="102" spans="1:9" ht="14.25" x14ac:dyDescent="0.2">
      <c r="A102" s="91" t="s">
        <v>436</v>
      </c>
      <c r="B102" s="91" t="s">
        <v>437</v>
      </c>
      <c r="C102" s="92">
        <v>45490</v>
      </c>
      <c r="D102" s="92">
        <v>51</v>
      </c>
      <c r="E102" s="320">
        <v>11.211255220927676</v>
      </c>
      <c r="F102" s="318">
        <v>64</v>
      </c>
      <c r="G102" s="319">
        <v>14.069026159595516</v>
      </c>
      <c r="H102" s="317">
        <v>130</v>
      </c>
      <c r="I102" s="316">
        <v>28.577709386678393</v>
      </c>
    </row>
    <row r="103" spans="1:9" ht="14.25" x14ac:dyDescent="0.2">
      <c r="A103" s="91" t="s">
        <v>438</v>
      </c>
      <c r="B103" s="91" t="s">
        <v>439</v>
      </c>
      <c r="C103" s="92">
        <v>41059</v>
      </c>
      <c r="D103" s="92">
        <v>24</v>
      </c>
      <c r="E103" s="320">
        <v>5.8452470834652575</v>
      </c>
      <c r="F103" s="318">
        <v>53</v>
      </c>
      <c r="G103" s="319">
        <v>12.908253975985778</v>
      </c>
      <c r="H103" s="317">
        <v>79</v>
      </c>
      <c r="I103" s="316">
        <v>19.240604983073137</v>
      </c>
    </row>
    <row r="104" spans="1:9" ht="14.25" x14ac:dyDescent="0.2">
      <c r="A104" s="91" t="s">
        <v>440</v>
      </c>
      <c r="B104" s="91" t="s">
        <v>441</v>
      </c>
      <c r="C104" s="92">
        <v>43215</v>
      </c>
      <c r="D104" s="92">
        <v>37</v>
      </c>
      <c r="E104" s="320">
        <v>8.5618419530255689</v>
      </c>
      <c r="F104" s="318">
        <v>50</v>
      </c>
      <c r="G104" s="319">
        <v>11.570056693277797</v>
      </c>
      <c r="H104" s="317">
        <v>79</v>
      </c>
      <c r="I104" s="316">
        <v>18.280689575378922</v>
      </c>
    </row>
    <row r="105" spans="1:9" ht="14.25" x14ac:dyDescent="0.2">
      <c r="A105" s="91" t="s">
        <v>442</v>
      </c>
      <c r="B105" s="91" t="s">
        <v>443</v>
      </c>
      <c r="C105" s="92">
        <v>39472</v>
      </c>
      <c r="D105" s="92">
        <v>13</v>
      </c>
      <c r="E105" s="320">
        <v>3.2934738548844749</v>
      </c>
      <c r="F105" s="318">
        <v>10</v>
      </c>
      <c r="G105" s="319">
        <v>2.5334414268342114</v>
      </c>
      <c r="H105" s="317">
        <v>38</v>
      </c>
      <c r="I105" s="316">
        <v>9.6270774219700037</v>
      </c>
    </row>
    <row r="106" spans="1:9" ht="14.25" x14ac:dyDescent="0.2">
      <c r="A106" s="91" t="s">
        <v>444</v>
      </c>
      <c r="B106" s="91" t="s">
        <v>445</v>
      </c>
      <c r="C106" s="92">
        <v>42775</v>
      </c>
      <c r="D106" s="92">
        <v>14</v>
      </c>
      <c r="E106" s="320">
        <v>3.2729398012857978</v>
      </c>
      <c r="F106" s="318">
        <v>28</v>
      </c>
      <c r="G106" s="319">
        <v>6.5458796025715955</v>
      </c>
      <c r="H106" s="317">
        <v>65</v>
      </c>
      <c r="I106" s="316">
        <v>15.195791934541203</v>
      </c>
    </row>
    <row r="107" spans="1:9" ht="14.25" x14ac:dyDescent="0.2">
      <c r="A107" s="91" t="s">
        <v>446</v>
      </c>
      <c r="B107" s="91" t="s">
        <v>447</v>
      </c>
      <c r="C107" s="92">
        <v>37931</v>
      </c>
      <c r="D107" s="92">
        <v>35</v>
      </c>
      <c r="E107" s="320">
        <v>9.2272811157101042</v>
      </c>
      <c r="F107" s="318">
        <v>40</v>
      </c>
      <c r="G107" s="319">
        <v>10.54546413224012</v>
      </c>
      <c r="H107" s="317">
        <v>76</v>
      </c>
      <c r="I107" s="316">
        <v>20.03638185125623</v>
      </c>
    </row>
    <row r="108" spans="1:9" ht="14.25" x14ac:dyDescent="0.2">
      <c r="A108" s="91" t="s">
        <v>448</v>
      </c>
      <c r="B108" s="91" t="s">
        <v>449</v>
      </c>
      <c r="C108" s="92">
        <v>41713</v>
      </c>
      <c r="D108" s="92">
        <v>21</v>
      </c>
      <c r="E108" s="320">
        <v>5.034401745259272</v>
      </c>
      <c r="F108" s="318">
        <v>41</v>
      </c>
      <c r="G108" s="319">
        <v>9.8290700740776273</v>
      </c>
      <c r="H108" s="317">
        <v>55</v>
      </c>
      <c r="I108" s="316">
        <v>13.185337904250474</v>
      </c>
    </row>
    <row r="109" spans="1:9" ht="14.25" x14ac:dyDescent="0.2">
      <c r="A109" s="91" t="s">
        <v>450</v>
      </c>
      <c r="B109" s="91" t="s">
        <v>451</v>
      </c>
      <c r="C109" s="92">
        <v>40039</v>
      </c>
      <c r="D109" s="92">
        <v>37</v>
      </c>
      <c r="E109" s="320">
        <v>9.2409900347161518</v>
      </c>
      <c r="F109" s="318">
        <v>46</v>
      </c>
      <c r="G109" s="319">
        <v>11.488798421539</v>
      </c>
      <c r="H109" s="317">
        <v>118</v>
      </c>
      <c r="I109" s="316">
        <v>29.471265516121782</v>
      </c>
    </row>
    <row r="110" spans="1:9" ht="14.25" x14ac:dyDescent="0.2">
      <c r="A110" s="91" t="s">
        <v>452</v>
      </c>
      <c r="B110" s="91" t="s">
        <v>453</v>
      </c>
      <c r="C110" s="92">
        <v>42128</v>
      </c>
      <c r="D110" s="92">
        <v>25</v>
      </c>
      <c r="E110" s="320">
        <v>5.9342954804405625</v>
      </c>
      <c r="F110" s="318">
        <v>41</v>
      </c>
      <c r="G110" s="319">
        <v>9.7322445879225228</v>
      </c>
      <c r="H110" s="317">
        <v>74</v>
      </c>
      <c r="I110" s="316">
        <v>17.565514622104065</v>
      </c>
    </row>
    <row r="111" spans="1:9" ht="14.25" x14ac:dyDescent="0.2">
      <c r="A111" s="91" t="s">
        <v>454</v>
      </c>
      <c r="B111" s="91" t="s">
        <v>455</v>
      </c>
      <c r="C111" s="92">
        <v>40264</v>
      </c>
      <c r="D111" s="92">
        <v>41</v>
      </c>
      <c r="E111" s="320">
        <v>10.18279356248758</v>
      </c>
      <c r="F111" s="318">
        <v>54</v>
      </c>
      <c r="G111" s="319">
        <v>13.411484204251938</v>
      </c>
      <c r="H111" s="317">
        <v>86</v>
      </c>
      <c r="I111" s="316">
        <v>21.359030399364197</v>
      </c>
    </row>
    <row r="112" spans="1:9" ht="14.25" x14ac:dyDescent="0.2">
      <c r="A112" s="91" t="s">
        <v>456</v>
      </c>
      <c r="B112" s="91" t="s">
        <v>457</v>
      </c>
      <c r="C112" s="92">
        <v>40299</v>
      </c>
      <c r="D112" s="92">
        <v>32</v>
      </c>
      <c r="E112" s="320">
        <v>7.9406436884289926</v>
      </c>
      <c r="F112" s="318">
        <v>49</v>
      </c>
      <c r="G112" s="319">
        <v>12.159110647906896</v>
      </c>
      <c r="H112" s="317">
        <v>73</v>
      </c>
      <c r="I112" s="316">
        <v>18.11459341422864</v>
      </c>
    </row>
    <row r="113" spans="1:9" ht="14.25" x14ac:dyDescent="0.2">
      <c r="A113" s="91" t="s">
        <v>458</v>
      </c>
      <c r="B113" s="91" t="s">
        <v>459</v>
      </c>
      <c r="C113" s="92">
        <v>44031</v>
      </c>
      <c r="D113" s="92">
        <v>23</v>
      </c>
      <c r="E113" s="320">
        <v>5.2235924689423356</v>
      </c>
      <c r="F113" s="318">
        <v>28</v>
      </c>
      <c r="G113" s="319">
        <v>6.3591560491471917</v>
      </c>
      <c r="H113" s="317">
        <v>61</v>
      </c>
      <c r="I113" s="316">
        <v>13.853875678499238</v>
      </c>
    </row>
    <row r="114" spans="1:9" ht="14.25" x14ac:dyDescent="0.2">
      <c r="A114" s="91" t="s">
        <v>460</v>
      </c>
      <c r="B114" s="91" t="s">
        <v>461</v>
      </c>
      <c r="C114" s="92">
        <v>44272</v>
      </c>
      <c r="D114" s="92">
        <v>30</v>
      </c>
      <c r="E114" s="320">
        <v>6.7762920130104813</v>
      </c>
      <c r="F114" s="318">
        <v>45</v>
      </c>
      <c r="G114" s="319">
        <v>10.164438019515721</v>
      </c>
      <c r="H114" s="317">
        <v>58</v>
      </c>
      <c r="I114" s="316">
        <v>13.100831225153597</v>
      </c>
    </row>
    <row r="115" spans="1:9" ht="14.25" x14ac:dyDescent="0.2">
      <c r="A115" s="91" t="s">
        <v>462</v>
      </c>
      <c r="B115" s="91" t="s">
        <v>463</v>
      </c>
      <c r="C115" s="92">
        <v>42391</v>
      </c>
      <c r="D115" s="92">
        <v>23</v>
      </c>
      <c r="E115" s="320">
        <v>5.4256799792408765</v>
      </c>
      <c r="F115" s="318">
        <v>38</v>
      </c>
      <c r="G115" s="319">
        <v>8.9641669222240576</v>
      </c>
      <c r="H115" s="317">
        <v>67</v>
      </c>
      <c r="I115" s="316">
        <v>15.805241678658208</v>
      </c>
    </row>
    <row r="116" spans="1:9" ht="14.25" x14ac:dyDescent="0.2">
      <c r="A116" s="91" t="s">
        <v>464</v>
      </c>
      <c r="B116" s="91" t="s">
        <v>465</v>
      </c>
      <c r="C116" s="92">
        <v>43478</v>
      </c>
      <c r="D116" s="92">
        <v>26</v>
      </c>
      <c r="E116" s="320">
        <v>5.9800358802152811</v>
      </c>
      <c r="F116" s="318">
        <v>65</v>
      </c>
      <c r="G116" s="319">
        <v>14.950089700538204</v>
      </c>
      <c r="H116" s="317">
        <v>108</v>
      </c>
      <c r="I116" s="316">
        <v>24.840149040894246</v>
      </c>
    </row>
    <row r="117" spans="1:9" ht="14.25" x14ac:dyDescent="0.2">
      <c r="A117" s="91" t="s">
        <v>466</v>
      </c>
      <c r="B117" s="91" t="s">
        <v>467</v>
      </c>
      <c r="C117" s="92">
        <v>43529</v>
      </c>
      <c r="D117" s="92">
        <v>61</v>
      </c>
      <c r="E117" s="320">
        <v>14.01364607503044</v>
      </c>
      <c r="F117" s="318">
        <v>73</v>
      </c>
      <c r="G117" s="319">
        <v>16.770428909462655</v>
      </c>
      <c r="H117" s="317">
        <v>159</v>
      </c>
      <c r="I117" s="316">
        <v>36.527372556226887</v>
      </c>
    </row>
    <row r="118" spans="1:9" ht="14.25" x14ac:dyDescent="0.2">
      <c r="A118" s="91" t="s">
        <v>468</v>
      </c>
      <c r="B118" s="91" t="s">
        <v>469</v>
      </c>
      <c r="C118" s="92">
        <v>38510</v>
      </c>
      <c r="D118" s="92">
        <v>14</v>
      </c>
      <c r="E118" s="320">
        <v>3.635419371591794</v>
      </c>
      <c r="F118" s="318">
        <v>30</v>
      </c>
      <c r="G118" s="319">
        <v>7.7901843676967024</v>
      </c>
      <c r="H118" s="317">
        <v>42</v>
      </c>
      <c r="I118" s="316">
        <v>10.906258114775383</v>
      </c>
    </row>
    <row r="119" spans="1:9" ht="14.25" x14ac:dyDescent="0.2">
      <c r="A119" s="315" t="s">
        <v>470</v>
      </c>
      <c r="B119" s="315" t="s">
        <v>471</v>
      </c>
      <c r="C119" s="92">
        <v>42806</v>
      </c>
      <c r="D119" s="92">
        <v>41</v>
      </c>
      <c r="E119" s="316">
        <v>9.5780965285240391</v>
      </c>
      <c r="F119" s="318">
        <v>66</v>
      </c>
      <c r="G119" s="319">
        <v>15.418399289819185</v>
      </c>
      <c r="H119" s="317">
        <v>95</v>
      </c>
      <c r="I119" s="316">
        <v>22.193150492921554</v>
      </c>
    </row>
    <row r="120" spans="1:9" ht="14.25" x14ac:dyDescent="0.2">
      <c r="A120" s="315" t="s">
        <v>472</v>
      </c>
      <c r="B120" s="315" t="s">
        <v>473</v>
      </c>
      <c r="C120" s="92">
        <v>43662</v>
      </c>
      <c r="D120" s="92">
        <v>18</v>
      </c>
      <c r="E120" s="316">
        <v>4.1225779854335576</v>
      </c>
      <c r="F120" s="318">
        <v>29</v>
      </c>
      <c r="G120" s="316">
        <v>6.6419311987540661</v>
      </c>
      <c r="H120" s="317">
        <v>57</v>
      </c>
      <c r="I120" s="316">
        <v>13.054830287206267</v>
      </c>
    </row>
    <row r="121" spans="1:9" ht="14.25" x14ac:dyDescent="0.2">
      <c r="A121" s="315" t="s">
        <v>474</v>
      </c>
      <c r="B121" s="315" t="s">
        <v>475</v>
      </c>
      <c r="C121" s="92">
        <v>39706</v>
      </c>
      <c r="D121" s="92">
        <v>26</v>
      </c>
      <c r="E121" s="316">
        <v>6.5481287462851965</v>
      </c>
      <c r="F121" s="318">
        <v>49</v>
      </c>
      <c r="G121" s="316">
        <v>12.340704175691332</v>
      </c>
      <c r="H121" s="317">
        <v>68</v>
      </c>
      <c r="I121" s="316">
        <v>17.125875182592051</v>
      </c>
    </row>
    <row r="122" spans="1:9" ht="14.25" x14ac:dyDescent="0.2">
      <c r="A122" s="315" t="s">
        <v>476</v>
      </c>
      <c r="B122" s="315" t="s">
        <v>477</v>
      </c>
      <c r="C122" s="92">
        <v>40861</v>
      </c>
      <c r="D122" s="92">
        <v>76</v>
      </c>
      <c r="E122" s="316">
        <v>18.599642691074621</v>
      </c>
      <c r="F122" s="318">
        <v>106</v>
      </c>
      <c r="G122" s="316">
        <v>25.941606911235652</v>
      </c>
      <c r="H122" s="317">
        <v>155</v>
      </c>
      <c r="I122" s="316">
        <v>37.933481804165339</v>
      </c>
    </row>
    <row r="123" spans="1:9" ht="14.25" x14ac:dyDescent="0.2">
      <c r="A123" s="315" t="s">
        <v>478</v>
      </c>
      <c r="B123" s="315" t="s">
        <v>479</v>
      </c>
      <c r="C123" s="92">
        <v>44382</v>
      </c>
      <c r="D123" s="92">
        <v>24</v>
      </c>
      <c r="E123" s="316">
        <v>5.4075976747330001</v>
      </c>
      <c r="F123" s="318">
        <v>49</v>
      </c>
      <c r="G123" s="316">
        <v>11.040511919246541</v>
      </c>
      <c r="H123" s="317">
        <v>75</v>
      </c>
      <c r="I123" s="316">
        <v>16.898742733540626</v>
      </c>
    </row>
    <row r="124" spans="1:9" ht="14.25" x14ac:dyDescent="0.2">
      <c r="A124" s="315" t="s">
        <v>480</v>
      </c>
      <c r="B124" s="315" t="s">
        <v>481</v>
      </c>
      <c r="C124" s="92">
        <v>50690</v>
      </c>
      <c r="D124" s="92">
        <v>32</v>
      </c>
      <c r="E124" s="316">
        <v>6.3128822252909851</v>
      </c>
      <c r="F124" s="318">
        <v>41</v>
      </c>
      <c r="G124" s="316">
        <v>8.0883803511540737</v>
      </c>
      <c r="H124" s="317">
        <v>80</v>
      </c>
      <c r="I124" s="316">
        <v>15.78220556322746</v>
      </c>
    </row>
    <row r="125" spans="1:9" ht="14.25" x14ac:dyDescent="0.2">
      <c r="A125" s="315" t="s">
        <v>482</v>
      </c>
      <c r="B125" s="315" t="s">
        <v>483</v>
      </c>
      <c r="C125" s="92">
        <v>42977</v>
      </c>
      <c r="D125" s="92">
        <v>11</v>
      </c>
      <c r="E125" s="316">
        <v>2.5595085743537238</v>
      </c>
      <c r="F125" s="318">
        <v>11</v>
      </c>
      <c r="G125" s="316">
        <v>2.5595085743537238</v>
      </c>
      <c r="H125" s="317">
        <v>28</v>
      </c>
      <c r="I125" s="316">
        <v>6.5151127347185707</v>
      </c>
    </row>
    <row r="126" spans="1:9" ht="14.25" x14ac:dyDescent="0.2">
      <c r="A126" s="315" t="s">
        <v>484</v>
      </c>
      <c r="B126" s="315" t="s">
        <v>485</v>
      </c>
      <c r="C126" s="92">
        <v>42375</v>
      </c>
      <c r="D126" s="92">
        <v>62</v>
      </c>
      <c r="E126" s="316">
        <v>14.631268436578171</v>
      </c>
      <c r="F126" s="318">
        <v>88</v>
      </c>
      <c r="G126" s="316">
        <v>20.766961651917402</v>
      </c>
      <c r="H126" s="317">
        <v>119</v>
      </c>
      <c r="I126" s="316">
        <v>28.08259587020649</v>
      </c>
    </row>
    <row r="127" spans="1:9" ht="14.25" x14ac:dyDescent="0.2">
      <c r="A127" s="315" t="s">
        <v>486</v>
      </c>
      <c r="B127" s="315" t="s">
        <v>487</v>
      </c>
      <c r="C127" s="92">
        <v>40272</v>
      </c>
      <c r="D127" s="92">
        <v>31</v>
      </c>
      <c r="E127" s="316">
        <v>7.6976559396106472</v>
      </c>
      <c r="F127" s="318">
        <v>51</v>
      </c>
      <c r="G127" s="316">
        <v>12.663885578069131</v>
      </c>
      <c r="H127" s="317">
        <v>80</v>
      </c>
      <c r="I127" s="316">
        <v>19.864918553833931</v>
      </c>
    </row>
    <row r="128" spans="1:9" ht="14.25" x14ac:dyDescent="0.2">
      <c r="A128" s="315" t="s">
        <v>488</v>
      </c>
      <c r="B128" s="315" t="s">
        <v>489</v>
      </c>
      <c r="C128" s="92">
        <v>46506</v>
      </c>
      <c r="D128" s="92">
        <v>31</v>
      </c>
      <c r="E128" s="316">
        <v>6.6658065625940734</v>
      </c>
      <c r="F128" s="318">
        <v>34</v>
      </c>
      <c r="G128" s="316">
        <v>7.3108846170386617</v>
      </c>
      <c r="H128" s="317">
        <v>65</v>
      </c>
      <c r="I128" s="316">
        <v>13.976691179632736</v>
      </c>
    </row>
  </sheetData>
  <hyperlinks>
    <hyperlink ref="A3" r:id="rId1" display="https://www.gov.uk/government/statistics/boiler-upgrade-scheme-statistics-December-2025" xr:uid="{8BA2A9D2-266B-4C0F-8C65-21644C633A28}"/>
  </hyperlinks>
  <pageMargins left="0.7" right="0.7" top="0.75" bottom="0.75" header="0.3" footer="0.3"/>
  <pageSetup paperSize="9" orientation="portrait" horizontalDpi="1200" verticalDpi="1200" r:id="rId2"/>
  <tableParts count="2">
    <tablePart r:id="rId3"/>
    <tablePart r:id="rId4"/>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20703D-4309-4571-93D2-DBA23A7417FC}">
  <dimension ref="A1:L20"/>
  <sheetViews>
    <sheetView workbookViewId="0"/>
  </sheetViews>
  <sheetFormatPr defaultColWidth="7.625" defaultRowHeight="12.75" x14ac:dyDescent="0.2"/>
  <cols>
    <col min="1" max="1" width="21.125" style="300" customWidth="1"/>
    <col min="2" max="3" width="7.625" style="300"/>
    <col min="4" max="4" width="8.125" style="300" customWidth="1"/>
    <col min="5" max="6" width="7.625" style="300"/>
    <col min="7" max="12" width="8" style="311" customWidth="1"/>
    <col min="13" max="16384" width="7.625" style="300"/>
  </cols>
  <sheetData>
    <row r="1" spans="1:12" ht="19.5" x14ac:dyDescent="0.3">
      <c r="A1" s="310" t="s">
        <v>2283</v>
      </c>
      <c r="G1" s="300"/>
      <c r="H1" s="300"/>
      <c r="I1" s="300"/>
      <c r="J1" s="300"/>
      <c r="K1" s="300"/>
      <c r="L1" s="300"/>
    </row>
    <row r="2" spans="1:12" ht="14.25" x14ac:dyDescent="0.2">
      <c r="A2" s="309" t="s">
        <v>2265</v>
      </c>
      <c r="G2" s="300"/>
      <c r="H2" s="300"/>
      <c r="I2" s="300"/>
      <c r="J2" s="300"/>
      <c r="K2" s="300"/>
      <c r="L2" s="300"/>
    </row>
    <row r="3" spans="1:12" ht="14.25" x14ac:dyDescent="0.2">
      <c r="A3" s="5" t="s">
        <v>2195</v>
      </c>
    </row>
    <row r="5" spans="1:12" ht="15" x14ac:dyDescent="0.25">
      <c r="A5" s="306" t="s">
        <v>2213</v>
      </c>
      <c r="G5" s="300"/>
      <c r="H5" s="300"/>
      <c r="I5" s="300"/>
      <c r="J5" s="300"/>
      <c r="K5" s="300"/>
      <c r="L5" s="300"/>
    </row>
    <row r="6" spans="1:12" x14ac:dyDescent="0.2">
      <c r="A6" s="302" t="s">
        <v>2202</v>
      </c>
      <c r="B6" s="312" t="s">
        <v>2201</v>
      </c>
      <c r="C6" s="312" t="s">
        <v>2200</v>
      </c>
      <c r="D6" s="312" t="s">
        <v>2199</v>
      </c>
      <c r="E6" s="312" t="s">
        <v>2193</v>
      </c>
      <c r="F6" s="312" t="s">
        <v>2192</v>
      </c>
      <c r="G6" s="312" t="s">
        <v>2191</v>
      </c>
      <c r="H6" s="312" t="s">
        <v>2190</v>
      </c>
      <c r="I6" s="312" t="s">
        <v>2189</v>
      </c>
      <c r="J6" s="312" t="s">
        <v>2188</v>
      </c>
      <c r="K6" s="300"/>
      <c r="L6" s="300"/>
    </row>
    <row r="7" spans="1:12" x14ac:dyDescent="0.2">
      <c r="A7" s="300" t="s">
        <v>2198</v>
      </c>
      <c r="B7" s="314">
        <v>10151</v>
      </c>
      <c r="C7" s="314">
        <v>12807</v>
      </c>
      <c r="D7" s="314">
        <v>15641</v>
      </c>
      <c r="E7" s="314">
        <v>19323</v>
      </c>
      <c r="F7" s="314">
        <v>24078</v>
      </c>
      <c r="G7" s="314">
        <v>28955</v>
      </c>
      <c r="H7" s="314">
        <v>33848</v>
      </c>
      <c r="I7" s="314">
        <v>38989</v>
      </c>
      <c r="J7" s="314">
        <v>44581</v>
      </c>
      <c r="K7" s="300"/>
      <c r="L7" s="300"/>
    </row>
    <row r="8" spans="1:12" x14ac:dyDescent="0.2">
      <c r="A8" s="300" t="s">
        <v>2197</v>
      </c>
      <c r="B8" s="314">
        <v>8157</v>
      </c>
      <c r="C8" s="314">
        <v>10161</v>
      </c>
      <c r="D8" s="314">
        <v>11900</v>
      </c>
      <c r="E8" s="314">
        <v>13929</v>
      </c>
      <c r="F8" s="314">
        <v>16444</v>
      </c>
      <c r="G8" s="314">
        <v>18723</v>
      </c>
      <c r="H8" s="314">
        <v>21062</v>
      </c>
      <c r="I8" s="314">
        <v>23538</v>
      </c>
      <c r="J8" s="314">
        <v>26600</v>
      </c>
      <c r="K8" s="300"/>
      <c r="L8" s="300"/>
    </row>
    <row r="9" spans="1:12" x14ac:dyDescent="0.2">
      <c r="A9" s="302" t="s">
        <v>2196</v>
      </c>
      <c r="B9" s="313">
        <v>18308</v>
      </c>
      <c r="C9" s="313">
        <v>22968</v>
      </c>
      <c r="D9" s="313">
        <v>27541</v>
      </c>
      <c r="E9" s="313">
        <v>33252</v>
      </c>
      <c r="F9" s="313">
        <v>40522</v>
      </c>
      <c r="G9" s="313">
        <v>47678</v>
      </c>
      <c r="H9" s="313">
        <v>54910</v>
      </c>
      <c r="I9" s="313">
        <v>62527</v>
      </c>
      <c r="J9" s="313">
        <v>71181</v>
      </c>
      <c r="K9" s="300"/>
      <c r="L9" s="300"/>
    </row>
    <row r="11" spans="1:12" ht="15" x14ac:dyDescent="0.25">
      <c r="A11" s="306" t="s">
        <v>2212</v>
      </c>
      <c r="G11" s="300"/>
      <c r="H11" s="300"/>
      <c r="I11" s="300"/>
      <c r="J11" s="300"/>
      <c r="K11" s="300"/>
      <c r="L11" s="300"/>
    </row>
    <row r="12" spans="1:12" x14ac:dyDescent="0.2">
      <c r="A12" s="302" t="s">
        <v>2202</v>
      </c>
      <c r="B12" s="305" t="s">
        <v>2201</v>
      </c>
      <c r="C12" s="305" t="s">
        <v>2200</v>
      </c>
      <c r="D12" s="305" t="s">
        <v>2199</v>
      </c>
      <c r="E12" s="305" t="s">
        <v>2193</v>
      </c>
      <c r="F12" s="305" t="s">
        <v>2192</v>
      </c>
      <c r="G12" s="312" t="s">
        <v>2191</v>
      </c>
      <c r="H12" s="312" t="s">
        <v>2190</v>
      </c>
      <c r="I12" s="312" t="s">
        <v>2189</v>
      </c>
      <c r="J12" s="312" t="s">
        <v>2188</v>
      </c>
      <c r="K12" s="300"/>
      <c r="L12" s="300"/>
    </row>
    <row r="13" spans="1:12" x14ac:dyDescent="0.2">
      <c r="A13" s="300" t="s">
        <v>2198</v>
      </c>
      <c r="B13" s="303">
        <v>4.4800000000000004</v>
      </c>
      <c r="C13" s="303">
        <v>5.65</v>
      </c>
      <c r="D13" s="303">
        <v>6.9</v>
      </c>
      <c r="E13" s="303">
        <v>8.52</v>
      </c>
      <c r="F13" s="303">
        <v>10.620000000000001</v>
      </c>
      <c r="G13" s="303">
        <v>12.77</v>
      </c>
      <c r="H13" s="303">
        <v>14.93</v>
      </c>
      <c r="I13" s="303">
        <v>17.2</v>
      </c>
      <c r="J13" s="303">
        <v>19.670000000000002</v>
      </c>
      <c r="K13" s="300"/>
      <c r="L13" s="300"/>
    </row>
    <row r="14" spans="1:12" x14ac:dyDescent="0.2">
      <c r="A14" s="300" t="s">
        <v>2197</v>
      </c>
      <c r="B14" s="303">
        <v>19.66</v>
      </c>
      <c r="C14" s="303">
        <v>24.5</v>
      </c>
      <c r="D14" s="303">
        <v>28.69</v>
      </c>
      <c r="E14" s="303">
        <v>33.58</v>
      </c>
      <c r="F14" s="303">
        <v>39.64</v>
      </c>
      <c r="G14" s="303">
        <v>45.14</v>
      </c>
      <c r="H14" s="303">
        <v>50.78</v>
      </c>
      <c r="I14" s="303">
        <v>56.74</v>
      </c>
      <c r="J14" s="303">
        <v>64.13</v>
      </c>
      <c r="K14" s="300"/>
      <c r="L14" s="300"/>
    </row>
    <row r="15" spans="1:12" x14ac:dyDescent="0.2">
      <c r="A15" s="302" t="s">
        <v>2196</v>
      </c>
      <c r="B15" s="301">
        <v>6.83</v>
      </c>
      <c r="C15" s="301">
        <v>8.56</v>
      </c>
      <c r="D15" s="301">
        <v>10.27</v>
      </c>
      <c r="E15" s="303">
        <v>12.4</v>
      </c>
      <c r="F15" s="303">
        <v>15.11</v>
      </c>
      <c r="G15" s="303">
        <v>17.78</v>
      </c>
      <c r="H15" s="303">
        <v>20.48</v>
      </c>
      <c r="I15" s="303">
        <v>23.32</v>
      </c>
      <c r="J15" s="303">
        <v>26.54</v>
      </c>
      <c r="K15" s="300"/>
      <c r="L15" s="300"/>
    </row>
    <row r="18" spans="7:12" x14ac:dyDescent="0.2">
      <c r="G18" s="300"/>
      <c r="H18" s="300"/>
      <c r="I18" s="300"/>
      <c r="J18" s="300"/>
      <c r="K18" s="300"/>
      <c r="L18" s="300"/>
    </row>
    <row r="19" spans="7:12" x14ac:dyDescent="0.2">
      <c r="G19" s="300"/>
      <c r="H19" s="300"/>
      <c r="I19" s="300"/>
      <c r="J19" s="300"/>
    </row>
    <row r="20" spans="7:12" x14ac:dyDescent="0.2">
      <c r="G20" s="300"/>
      <c r="H20" s="300"/>
      <c r="I20" s="300"/>
      <c r="J20" s="300"/>
    </row>
  </sheetData>
  <hyperlinks>
    <hyperlink ref="A3" r:id="rId1" display="https://www.gov.uk/government/statistics/boiler-upgrade-scheme-statistics-December-2025" xr:uid="{3905DF14-EB18-4467-97B0-0B2870298E72}"/>
  </hyperlinks>
  <pageMargins left="0.7" right="0.7" top="0.75" bottom="0.75" header="0.3" footer="0.3"/>
  <tableParts count="2">
    <tablePart r:id="rId2"/>
    <tablePart r:id="rId3"/>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A1850F-B86F-4F30-B9A4-5830E1D281E1}">
  <dimension ref="A1:L18"/>
  <sheetViews>
    <sheetView workbookViewId="0"/>
  </sheetViews>
  <sheetFormatPr defaultColWidth="7.625" defaultRowHeight="12.75" x14ac:dyDescent="0.2"/>
  <cols>
    <col min="1" max="1" width="21.125" style="300" customWidth="1"/>
    <col min="2" max="3" width="7.625" style="300"/>
    <col min="4" max="4" width="8.125" style="300" customWidth="1"/>
    <col min="5" max="6" width="7.625" style="300"/>
    <col min="7" max="12" width="8" style="311" customWidth="1"/>
    <col min="13" max="16384" width="7.625" style="300"/>
  </cols>
  <sheetData>
    <row r="1" spans="1:12" ht="19.5" x14ac:dyDescent="0.3">
      <c r="A1" s="310" t="s">
        <v>2282</v>
      </c>
      <c r="G1" s="300"/>
      <c r="H1" s="300"/>
      <c r="I1" s="300"/>
      <c r="J1" s="300"/>
      <c r="K1" s="300"/>
      <c r="L1" s="300"/>
    </row>
    <row r="2" spans="1:12" ht="14.25" x14ac:dyDescent="0.2">
      <c r="A2" s="309" t="s">
        <v>2262</v>
      </c>
      <c r="G2" s="300"/>
      <c r="H2" s="300"/>
      <c r="I2" s="300"/>
      <c r="J2" s="300"/>
      <c r="K2" s="300"/>
      <c r="L2" s="300"/>
    </row>
    <row r="3" spans="1:12" ht="14.25" x14ac:dyDescent="0.2">
      <c r="A3" s="5" t="s">
        <v>2195</v>
      </c>
      <c r="G3" s="300"/>
      <c r="H3" s="300"/>
      <c r="I3" s="300"/>
      <c r="J3" s="300"/>
      <c r="K3" s="300"/>
      <c r="L3" s="300"/>
    </row>
    <row r="5" spans="1:12" ht="15" x14ac:dyDescent="0.25">
      <c r="A5" s="306" t="s">
        <v>2213</v>
      </c>
      <c r="G5" s="300"/>
      <c r="H5" s="300"/>
      <c r="I5" s="300"/>
      <c r="J5" s="300"/>
      <c r="K5" s="300"/>
      <c r="L5" s="300"/>
    </row>
    <row r="6" spans="1:12" x14ac:dyDescent="0.2">
      <c r="A6" s="302" t="s">
        <v>2211</v>
      </c>
      <c r="B6" s="312" t="s">
        <v>2201</v>
      </c>
      <c r="C6" s="312" t="s">
        <v>2200</v>
      </c>
      <c r="D6" s="312" t="s">
        <v>2199</v>
      </c>
      <c r="E6" s="312" t="s">
        <v>2193</v>
      </c>
      <c r="F6" s="312" t="s">
        <v>2192</v>
      </c>
      <c r="G6" s="312" t="s">
        <v>2191</v>
      </c>
      <c r="H6" s="312" t="s">
        <v>2190</v>
      </c>
      <c r="I6" s="312" t="s">
        <v>2189</v>
      </c>
      <c r="J6" s="312" t="s">
        <v>2188</v>
      </c>
      <c r="K6" s="300"/>
      <c r="L6" s="300"/>
    </row>
    <row r="7" spans="1:12" x14ac:dyDescent="0.2">
      <c r="A7" s="300" t="s">
        <v>2210</v>
      </c>
      <c r="B7" s="314">
        <v>10151</v>
      </c>
      <c r="C7" s="314">
        <v>12807</v>
      </c>
      <c r="D7" s="314">
        <v>15641</v>
      </c>
      <c r="E7" s="314">
        <v>19323</v>
      </c>
      <c r="F7" s="314">
        <v>24078</v>
      </c>
      <c r="G7" s="314">
        <v>28955</v>
      </c>
      <c r="H7" s="314">
        <v>33848</v>
      </c>
      <c r="I7" s="314">
        <v>38989</v>
      </c>
      <c r="J7" s="314">
        <v>44581</v>
      </c>
      <c r="K7" s="300"/>
      <c r="L7" s="300"/>
    </row>
    <row r="8" spans="1:12" x14ac:dyDescent="0.2">
      <c r="A8" s="300" t="s">
        <v>238</v>
      </c>
      <c r="B8" s="314">
        <v>8157</v>
      </c>
      <c r="C8" s="314">
        <v>10161</v>
      </c>
      <c r="D8" s="314">
        <v>11900</v>
      </c>
      <c r="E8" s="314">
        <v>13929</v>
      </c>
      <c r="F8" s="314">
        <v>16444</v>
      </c>
      <c r="G8" s="314">
        <v>18723</v>
      </c>
      <c r="H8" s="314">
        <v>21062</v>
      </c>
      <c r="I8" s="314">
        <v>23538</v>
      </c>
      <c r="J8" s="314">
        <v>26600</v>
      </c>
      <c r="K8" s="300"/>
      <c r="L8" s="300"/>
    </row>
    <row r="9" spans="1:12" x14ac:dyDescent="0.2">
      <c r="A9" s="302" t="s">
        <v>2196</v>
      </c>
      <c r="B9" s="313">
        <v>18308</v>
      </c>
      <c r="C9" s="313">
        <v>22968</v>
      </c>
      <c r="D9" s="313">
        <v>27541</v>
      </c>
      <c r="E9" s="313">
        <v>33252</v>
      </c>
      <c r="F9" s="313">
        <v>40522</v>
      </c>
      <c r="G9" s="313">
        <v>47678</v>
      </c>
      <c r="H9" s="313">
        <v>54910</v>
      </c>
      <c r="I9" s="313">
        <v>62527</v>
      </c>
      <c r="J9" s="313">
        <v>71181</v>
      </c>
      <c r="K9" s="300"/>
      <c r="L9" s="300"/>
    </row>
    <row r="11" spans="1:12" ht="15" x14ac:dyDescent="0.25">
      <c r="A11" s="306" t="s">
        <v>2212</v>
      </c>
      <c r="G11" s="300"/>
      <c r="H11" s="300"/>
      <c r="I11" s="300"/>
      <c r="J11" s="300"/>
      <c r="K11" s="300"/>
      <c r="L11" s="300"/>
    </row>
    <row r="12" spans="1:12" x14ac:dyDescent="0.2">
      <c r="A12" s="302" t="s">
        <v>2211</v>
      </c>
      <c r="B12" s="305" t="s">
        <v>2201</v>
      </c>
      <c r="C12" s="305" t="s">
        <v>2200</v>
      </c>
      <c r="D12" s="305" t="s">
        <v>2199</v>
      </c>
      <c r="E12" s="305" t="s">
        <v>2193</v>
      </c>
      <c r="F12" s="305" t="s">
        <v>2192</v>
      </c>
      <c r="G12" s="312" t="s">
        <v>2191</v>
      </c>
      <c r="H12" s="312" t="s">
        <v>2190</v>
      </c>
      <c r="I12" s="312" t="s">
        <v>2189</v>
      </c>
      <c r="J12" s="312" t="s">
        <v>2188</v>
      </c>
      <c r="K12" s="300"/>
      <c r="L12" s="300"/>
    </row>
    <row r="13" spans="1:12" x14ac:dyDescent="0.2">
      <c r="A13" s="300" t="s">
        <v>2210</v>
      </c>
      <c r="B13" s="303">
        <v>9.82</v>
      </c>
      <c r="C13" s="303">
        <v>12.23</v>
      </c>
      <c r="D13" s="303">
        <v>14.47</v>
      </c>
      <c r="E13" s="303">
        <v>17.11</v>
      </c>
      <c r="F13" s="303">
        <v>20.37</v>
      </c>
      <c r="G13" s="303">
        <v>23.490000000000002</v>
      </c>
      <c r="H13" s="303">
        <v>25.97</v>
      </c>
      <c r="I13" s="303">
        <v>29.26</v>
      </c>
      <c r="J13" s="303">
        <v>33.1</v>
      </c>
      <c r="K13" s="300"/>
      <c r="L13" s="300"/>
    </row>
    <row r="14" spans="1:12" x14ac:dyDescent="0.2">
      <c r="A14" s="300" t="s">
        <v>238</v>
      </c>
      <c r="B14" s="303">
        <v>1.6400000000000001</v>
      </c>
      <c r="C14" s="303">
        <v>2.0699999999999998</v>
      </c>
      <c r="D14" s="303">
        <v>2.5300000000000002</v>
      </c>
      <c r="E14" s="303">
        <v>3.12</v>
      </c>
      <c r="F14" s="303">
        <v>3.91</v>
      </c>
      <c r="G14" s="303">
        <v>4.7</v>
      </c>
      <c r="H14" s="303">
        <v>5.65</v>
      </c>
      <c r="I14" s="303">
        <v>6.5</v>
      </c>
      <c r="J14" s="303">
        <v>7.44</v>
      </c>
      <c r="K14" s="300"/>
      <c r="L14" s="300"/>
    </row>
    <row r="15" spans="1:12" x14ac:dyDescent="0.2">
      <c r="A15" s="302" t="s">
        <v>2196</v>
      </c>
      <c r="B15" s="301">
        <v>3.0700000000000003</v>
      </c>
      <c r="C15" s="301">
        <v>3.85</v>
      </c>
      <c r="D15" s="301">
        <v>4.62</v>
      </c>
      <c r="E15" s="303">
        <v>5.58</v>
      </c>
      <c r="F15" s="303">
        <v>6.8</v>
      </c>
      <c r="G15" s="303">
        <v>8</v>
      </c>
      <c r="H15" s="303">
        <v>9.2100000000000009</v>
      </c>
      <c r="I15" s="303">
        <v>10.49</v>
      </c>
      <c r="J15" s="303">
        <v>11.94</v>
      </c>
      <c r="K15" s="300"/>
      <c r="L15" s="300"/>
    </row>
    <row r="18" s="300" customFormat="1" x14ac:dyDescent="0.2"/>
  </sheetData>
  <hyperlinks>
    <hyperlink ref="A3" r:id="rId1" display="https://www.gov.uk/government/statistics/boiler-upgrade-scheme-statistics-December-2025" xr:uid="{7DD88CD6-CA91-4AA6-B033-958AD1D451BA}"/>
  </hyperlinks>
  <pageMargins left="0.7" right="0.7" top="0.75" bottom="0.75" header="0.3" footer="0.3"/>
  <tableParts count="2">
    <tablePart r:id="rId2"/>
    <tablePart r:id="rId3"/>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1827AC-3AB2-455E-ADB6-56B82AB5D321}">
  <dimension ref="A1:L18"/>
  <sheetViews>
    <sheetView workbookViewId="0"/>
  </sheetViews>
  <sheetFormatPr defaultColWidth="7.625" defaultRowHeight="12.75" x14ac:dyDescent="0.2"/>
  <cols>
    <col min="1" max="1" width="21.125" style="300" customWidth="1"/>
    <col min="2" max="3" width="7.625" style="300"/>
    <col min="4" max="4" width="8.125" style="300" customWidth="1"/>
    <col min="5" max="6" width="7.625" style="300"/>
    <col min="7" max="12" width="8" style="311" customWidth="1"/>
    <col min="13" max="16384" width="7.625" style="300"/>
  </cols>
  <sheetData>
    <row r="1" spans="1:12" ht="19.5" x14ac:dyDescent="0.3">
      <c r="A1" s="310" t="s">
        <v>2281</v>
      </c>
      <c r="G1" s="300"/>
      <c r="H1" s="300"/>
      <c r="I1" s="300"/>
      <c r="J1" s="300"/>
      <c r="K1" s="300"/>
      <c r="L1" s="300"/>
    </row>
    <row r="2" spans="1:12" ht="14.25" x14ac:dyDescent="0.2">
      <c r="A2" s="309" t="s">
        <v>2265</v>
      </c>
      <c r="G2" s="300"/>
      <c r="H2" s="300"/>
      <c r="I2" s="300"/>
      <c r="J2" s="300"/>
      <c r="K2" s="300"/>
      <c r="L2" s="300"/>
    </row>
    <row r="3" spans="1:12" ht="14.25" x14ac:dyDescent="0.2">
      <c r="A3" s="5" t="s">
        <v>2195</v>
      </c>
    </row>
    <row r="5" spans="1:12" ht="15" x14ac:dyDescent="0.25">
      <c r="A5" s="306" t="s">
        <v>2204</v>
      </c>
      <c r="G5" s="300"/>
      <c r="H5" s="300"/>
      <c r="I5" s="300"/>
      <c r="J5" s="300"/>
      <c r="K5" s="300"/>
      <c r="L5" s="300"/>
    </row>
    <row r="6" spans="1:12" x14ac:dyDescent="0.2">
      <c r="A6" s="302" t="s">
        <v>2202</v>
      </c>
      <c r="B6" s="312" t="s">
        <v>2201</v>
      </c>
      <c r="C6" s="312" t="s">
        <v>2200</v>
      </c>
      <c r="D6" s="312" t="s">
        <v>2199</v>
      </c>
      <c r="E6" s="312" t="s">
        <v>2193</v>
      </c>
      <c r="F6" s="312" t="s">
        <v>2192</v>
      </c>
      <c r="G6" s="312" t="s">
        <v>2191</v>
      </c>
      <c r="H6" s="312" t="s">
        <v>2190</v>
      </c>
      <c r="I6" s="312" t="s">
        <v>2189</v>
      </c>
      <c r="J6" s="312" t="s">
        <v>2188</v>
      </c>
      <c r="K6" s="300"/>
      <c r="L6" s="300"/>
    </row>
    <row r="7" spans="1:12" x14ac:dyDescent="0.2">
      <c r="A7" s="300" t="s">
        <v>2198</v>
      </c>
      <c r="B7" s="314">
        <v>111</v>
      </c>
      <c r="C7" s="314">
        <v>137</v>
      </c>
      <c r="D7" s="314">
        <v>155</v>
      </c>
      <c r="E7" s="314">
        <v>176</v>
      </c>
      <c r="F7" s="314">
        <v>200</v>
      </c>
      <c r="G7" s="314">
        <v>213</v>
      </c>
      <c r="H7" s="314">
        <v>226</v>
      </c>
      <c r="I7" s="314">
        <v>239</v>
      </c>
      <c r="J7" s="314">
        <v>257</v>
      </c>
      <c r="K7" s="300"/>
      <c r="L7" s="300"/>
    </row>
    <row r="8" spans="1:12" x14ac:dyDescent="0.2">
      <c r="A8" s="300" t="s">
        <v>2197</v>
      </c>
      <c r="B8" s="314">
        <v>437</v>
      </c>
      <c r="C8" s="314">
        <v>534</v>
      </c>
      <c r="D8" s="314">
        <v>643</v>
      </c>
      <c r="E8" s="314">
        <v>727</v>
      </c>
      <c r="F8" s="314">
        <v>824</v>
      </c>
      <c r="G8" s="314">
        <v>912</v>
      </c>
      <c r="H8" s="314">
        <v>998</v>
      </c>
      <c r="I8" s="314">
        <v>1059</v>
      </c>
      <c r="J8" s="314">
        <v>1135</v>
      </c>
      <c r="K8" s="300"/>
      <c r="L8" s="300"/>
    </row>
    <row r="9" spans="1:12" x14ac:dyDescent="0.2">
      <c r="A9" s="302" t="s">
        <v>2196</v>
      </c>
      <c r="B9" s="313">
        <v>548</v>
      </c>
      <c r="C9" s="313">
        <v>671</v>
      </c>
      <c r="D9" s="313">
        <v>798</v>
      </c>
      <c r="E9" s="313">
        <v>903</v>
      </c>
      <c r="F9" s="313">
        <v>1024</v>
      </c>
      <c r="G9" s="313">
        <v>1125</v>
      </c>
      <c r="H9" s="313">
        <v>1224</v>
      </c>
      <c r="I9" s="313">
        <v>1298</v>
      </c>
      <c r="J9" s="313">
        <v>1392</v>
      </c>
      <c r="K9" s="300"/>
      <c r="L9" s="300"/>
    </row>
    <row r="11" spans="1:12" ht="15" x14ac:dyDescent="0.25">
      <c r="A11" s="306" t="s">
        <v>2203</v>
      </c>
      <c r="G11" s="300"/>
      <c r="H11" s="300"/>
      <c r="I11" s="300"/>
      <c r="J11" s="300"/>
      <c r="K11" s="300"/>
      <c r="L11" s="300"/>
    </row>
    <row r="12" spans="1:12" x14ac:dyDescent="0.2">
      <c r="A12" s="302" t="s">
        <v>2202</v>
      </c>
      <c r="B12" s="305" t="s">
        <v>2201</v>
      </c>
      <c r="C12" s="305" t="s">
        <v>2200</v>
      </c>
      <c r="D12" s="305" t="s">
        <v>2199</v>
      </c>
      <c r="E12" s="305" t="s">
        <v>2193</v>
      </c>
      <c r="F12" s="305" t="s">
        <v>2192</v>
      </c>
      <c r="G12" s="312" t="s">
        <v>2191</v>
      </c>
      <c r="H12" s="312" t="s">
        <v>2190</v>
      </c>
      <c r="I12" s="312" t="s">
        <v>2189</v>
      </c>
      <c r="J12" s="312" t="s">
        <v>2188</v>
      </c>
      <c r="K12" s="300"/>
      <c r="L12" s="300"/>
    </row>
    <row r="13" spans="1:12" x14ac:dyDescent="0.2">
      <c r="A13" s="300" t="s">
        <v>2198</v>
      </c>
      <c r="B13" s="303">
        <v>0.49</v>
      </c>
      <c r="C13" s="303">
        <v>0.6</v>
      </c>
      <c r="D13" s="303">
        <v>0.68</v>
      </c>
      <c r="E13" s="303">
        <v>0.78</v>
      </c>
      <c r="F13" s="303">
        <v>0.88</v>
      </c>
      <c r="G13" s="303">
        <v>0.94000000000000006</v>
      </c>
      <c r="H13" s="303">
        <v>1</v>
      </c>
      <c r="I13" s="303">
        <v>1.05</v>
      </c>
      <c r="J13" s="303">
        <v>1.1300000000000001</v>
      </c>
      <c r="K13" s="300"/>
      <c r="L13" s="300"/>
    </row>
    <row r="14" spans="1:12" x14ac:dyDescent="0.2">
      <c r="A14" s="300" t="s">
        <v>2197</v>
      </c>
      <c r="B14" s="303">
        <v>10.540000000000001</v>
      </c>
      <c r="C14" s="303">
        <v>12.870000000000001</v>
      </c>
      <c r="D14" s="303">
        <v>15.5</v>
      </c>
      <c r="E14" s="303">
        <v>17.53</v>
      </c>
      <c r="F14" s="303">
        <v>19.86</v>
      </c>
      <c r="G14" s="303">
        <v>21.990000000000002</v>
      </c>
      <c r="H14" s="303">
        <v>24.060000000000002</v>
      </c>
      <c r="I14" s="303">
        <v>25.53</v>
      </c>
      <c r="J14" s="303">
        <v>27.36</v>
      </c>
      <c r="K14" s="300"/>
      <c r="L14" s="300"/>
    </row>
    <row r="15" spans="1:12" x14ac:dyDescent="0.2">
      <c r="A15" s="302" t="s">
        <v>2196</v>
      </c>
      <c r="B15" s="301">
        <v>2.04</v>
      </c>
      <c r="C15" s="301">
        <v>2.5</v>
      </c>
      <c r="D15" s="301">
        <v>2.98</v>
      </c>
      <c r="E15" s="301">
        <v>3.37</v>
      </c>
      <c r="F15" s="301">
        <v>3.8200000000000003</v>
      </c>
      <c r="G15" s="301">
        <v>4.2</v>
      </c>
      <c r="H15" s="301">
        <v>4.5600000000000005</v>
      </c>
      <c r="I15" s="301">
        <v>4.84</v>
      </c>
      <c r="J15" s="301">
        <v>5.19</v>
      </c>
      <c r="K15" s="300"/>
      <c r="L15" s="300"/>
    </row>
    <row r="18" s="300" customFormat="1" x14ac:dyDescent="0.2"/>
  </sheetData>
  <hyperlinks>
    <hyperlink ref="A3" r:id="rId1" display="https://www.gov.uk/government/statistics/boiler-upgrade-scheme-statistics-December-2025" xr:uid="{7CAF5381-86BC-4CF2-979D-0D1336E6F34E}"/>
  </hyperlinks>
  <pageMargins left="0.7" right="0.7" top="0.75" bottom="0.75" header="0.3" footer="0.3"/>
  <tableParts count="2">
    <tablePart r:id="rId2"/>
    <tablePart r:id="rId3"/>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C383E8-DA7D-4BD1-951F-CBC09FB2D523}">
  <dimension ref="A1:L18"/>
  <sheetViews>
    <sheetView workbookViewId="0"/>
  </sheetViews>
  <sheetFormatPr defaultColWidth="7.625" defaultRowHeight="12.75" x14ac:dyDescent="0.2"/>
  <cols>
    <col min="1" max="1" width="21.125" style="300" customWidth="1"/>
    <col min="2" max="3" width="7.625" style="300"/>
    <col min="4" max="4" width="8.125" style="300" customWidth="1"/>
    <col min="5" max="6" width="7.625" style="300"/>
    <col min="7" max="12" width="8" style="311" customWidth="1"/>
    <col min="13" max="16384" width="7.625" style="300"/>
  </cols>
  <sheetData>
    <row r="1" spans="1:12" ht="19.5" x14ac:dyDescent="0.3">
      <c r="A1" s="310" t="s">
        <v>2280</v>
      </c>
      <c r="G1" s="300"/>
      <c r="H1" s="300"/>
      <c r="I1" s="300"/>
      <c r="J1" s="300"/>
      <c r="K1" s="300"/>
      <c r="L1" s="300"/>
    </row>
    <row r="2" spans="1:12" ht="14.25" x14ac:dyDescent="0.2">
      <c r="A2" s="309" t="s">
        <v>2262</v>
      </c>
      <c r="G2" s="300"/>
      <c r="H2" s="300"/>
      <c r="I2" s="300"/>
      <c r="J2" s="300"/>
      <c r="K2" s="300"/>
      <c r="L2" s="300"/>
    </row>
    <row r="3" spans="1:12" ht="14.25" x14ac:dyDescent="0.2">
      <c r="A3" s="5" t="s">
        <v>2195</v>
      </c>
      <c r="G3" s="300"/>
      <c r="H3" s="300"/>
      <c r="I3" s="300"/>
      <c r="J3" s="300"/>
      <c r="K3" s="300"/>
      <c r="L3" s="300"/>
    </row>
    <row r="5" spans="1:12" ht="15" x14ac:dyDescent="0.25">
      <c r="A5" s="306" t="s">
        <v>2204</v>
      </c>
      <c r="G5" s="300"/>
      <c r="H5" s="300"/>
      <c r="I5" s="300"/>
      <c r="J5" s="300"/>
      <c r="K5" s="300"/>
      <c r="L5" s="300"/>
    </row>
    <row r="6" spans="1:12" x14ac:dyDescent="0.2">
      <c r="A6" s="302" t="s">
        <v>2211</v>
      </c>
      <c r="B6" s="312" t="s">
        <v>2201</v>
      </c>
      <c r="C6" s="312" t="s">
        <v>2200</v>
      </c>
      <c r="D6" s="312" t="s">
        <v>2199</v>
      </c>
      <c r="E6" s="312" t="s">
        <v>2193</v>
      </c>
      <c r="F6" s="312" t="s">
        <v>2192</v>
      </c>
      <c r="G6" s="312" t="s">
        <v>2191</v>
      </c>
      <c r="H6" s="312" t="s">
        <v>2190</v>
      </c>
      <c r="I6" s="312" t="s">
        <v>2189</v>
      </c>
      <c r="J6" s="312" t="s">
        <v>2188</v>
      </c>
      <c r="K6" s="300"/>
      <c r="L6" s="300"/>
    </row>
    <row r="7" spans="1:12" x14ac:dyDescent="0.2">
      <c r="A7" s="300" t="s">
        <v>2210</v>
      </c>
      <c r="B7" s="314">
        <v>460</v>
      </c>
      <c r="C7" s="314">
        <v>563</v>
      </c>
      <c r="D7" s="314">
        <v>683</v>
      </c>
      <c r="E7" s="314">
        <v>778</v>
      </c>
      <c r="F7" s="314">
        <v>874</v>
      </c>
      <c r="G7" s="314">
        <v>958</v>
      </c>
      <c r="H7" s="314">
        <v>1037</v>
      </c>
      <c r="I7" s="314">
        <v>1095</v>
      </c>
      <c r="J7" s="314">
        <v>1170</v>
      </c>
      <c r="K7" s="300"/>
      <c r="L7" s="300"/>
    </row>
    <row r="8" spans="1:12" x14ac:dyDescent="0.2">
      <c r="A8" s="300" t="s">
        <v>238</v>
      </c>
      <c r="B8" s="314">
        <v>88</v>
      </c>
      <c r="C8" s="314">
        <v>108</v>
      </c>
      <c r="D8" s="314">
        <v>115</v>
      </c>
      <c r="E8" s="314">
        <v>125</v>
      </c>
      <c r="F8" s="314">
        <v>150</v>
      </c>
      <c r="G8" s="314">
        <v>167</v>
      </c>
      <c r="H8" s="314">
        <v>187</v>
      </c>
      <c r="I8" s="314">
        <v>203</v>
      </c>
      <c r="J8" s="314">
        <v>222</v>
      </c>
      <c r="K8" s="300"/>
      <c r="L8" s="300"/>
    </row>
    <row r="9" spans="1:12" x14ac:dyDescent="0.2">
      <c r="A9" s="302" t="s">
        <v>2196</v>
      </c>
      <c r="B9" s="313">
        <v>548</v>
      </c>
      <c r="C9" s="313">
        <v>671</v>
      </c>
      <c r="D9" s="313">
        <v>798</v>
      </c>
      <c r="E9" s="313">
        <v>903</v>
      </c>
      <c r="F9" s="313">
        <v>1024</v>
      </c>
      <c r="G9" s="313">
        <v>1125</v>
      </c>
      <c r="H9" s="313">
        <v>1224</v>
      </c>
      <c r="I9" s="313">
        <v>1298</v>
      </c>
      <c r="J9" s="313">
        <v>1392</v>
      </c>
      <c r="K9" s="300"/>
      <c r="L9" s="300"/>
    </row>
    <row r="11" spans="1:12" ht="15" x14ac:dyDescent="0.25">
      <c r="A11" s="306" t="s">
        <v>2203</v>
      </c>
      <c r="G11" s="300"/>
      <c r="H11" s="300"/>
      <c r="I11" s="300"/>
      <c r="J11" s="300"/>
      <c r="K11" s="300"/>
      <c r="L11" s="300"/>
    </row>
    <row r="12" spans="1:12" x14ac:dyDescent="0.2">
      <c r="A12" s="302" t="s">
        <v>2211</v>
      </c>
      <c r="B12" s="305" t="s">
        <v>2201</v>
      </c>
      <c r="C12" s="305" t="s">
        <v>2200</v>
      </c>
      <c r="D12" s="305" t="s">
        <v>2199</v>
      </c>
      <c r="E12" s="305" t="s">
        <v>2193</v>
      </c>
      <c r="F12" s="305" t="s">
        <v>2192</v>
      </c>
      <c r="G12" s="312" t="s">
        <v>2191</v>
      </c>
      <c r="H12" s="312" t="s">
        <v>2190</v>
      </c>
      <c r="I12" s="312" t="s">
        <v>2189</v>
      </c>
      <c r="J12" s="312" t="s">
        <v>2188</v>
      </c>
      <c r="K12" s="300"/>
      <c r="L12" s="300"/>
    </row>
    <row r="13" spans="1:12" x14ac:dyDescent="0.2">
      <c r="A13" s="300" t="s">
        <v>2210</v>
      </c>
      <c r="B13" s="303">
        <v>4.4000000000000004</v>
      </c>
      <c r="C13" s="303">
        <v>5.38</v>
      </c>
      <c r="D13" s="303">
        <v>6.53</v>
      </c>
      <c r="E13" s="303">
        <v>7.44</v>
      </c>
      <c r="F13" s="303">
        <v>8.36</v>
      </c>
      <c r="G13" s="303">
        <v>9.16</v>
      </c>
      <c r="H13" s="303">
        <v>9.91</v>
      </c>
      <c r="I13" s="303">
        <v>10.47</v>
      </c>
      <c r="J13" s="303">
        <v>11.19</v>
      </c>
      <c r="K13" s="300"/>
      <c r="L13" s="300"/>
    </row>
    <row r="14" spans="1:12" x14ac:dyDescent="0.2">
      <c r="A14" s="300" t="s">
        <v>238</v>
      </c>
      <c r="B14" s="303">
        <v>0.18</v>
      </c>
      <c r="C14" s="303">
        <v>0.22</v>
      </c>
      <c r="D14" s="303">
        <v>0.23</v>
      </c>
      <c r="E14" s="303">
        <v>0.25</v>
      </c>
      <c r="F14" s="303">
        <v>0.31</v>
      </c>
      <c r="G14" s="303">
        <v>0.34</v>
      </c>
      <c r="H14" s="303">
        <v>0.38</v>
      </c>
      <c r="I14" s="303">
        <v>0.41000000000000003</v>
      </c>
      <c r="J14" s="303">
        <v>0.45</v>
      </c>
      <c r="K14" s="300"/>
      <c r="L14" s="300"/>
    </row>
    <row r="15" spans="1:12" x14ac:dyDescent="0.2">
      <c r="A15" s="302" t="s">
        <v>2196</v>
      </c>
      <c r="B15" s="301">
        <v>0.92</v>
      </c>
      <c r="C15" s="301">
        <v>1.1300000000000001</v>
      </c>
      <c r="D15" s="301">
        <v>1.34</v>
      </c>
      <c r="E15" s="301">
        <v>1.52</v>
      </c>
      <c r="F15" s="301">
        <v>1.72</v>
      </c>
      <c r="G15" s="301">
        <v>1.8900000000000001</v>
      </c>
      <c r="H15" s="301">
        <v>2.0499999999999998</v>
      </c>
      <c r="I15" s="301">
        <v>2.1800000000000002</v>
      </c>
      <c r="J15" s="301">
        <v>2.34</v>
      </c>
      <c r="K15" s="300"/>
      <c r="L15" s="300"/>
    </row>
    <row r="18" s="300" customFormat="1" x14ac:dyDescent="0.2"/>
  </sheetData>
  <hyperlinks>
    <hyperlink ref="A3" r:id="rId1" display="https://www.gov.uk/government/statistics/boiler-upgrade-scheme-statistics-December-2025" xr:uid="{1BC4C2ED-56FF-4260-9F8E-6D84E657BDD6}"/>
  </hyperlinks>
  <pageMargins left="0.7" right="0.7" top="0.75" bottom="0.75" header="0.3" footer="0.3"/>
  <tableParts count="2">
    <tablePart r:id="rId2"/>
    <tablePart r:id="rId3"/>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A32278-85F2-4DB8-BD75-9CBF75D83482}">
  <dimension ref="A1:I25"/>
  <sheetViews>
    <sheetView workbookViewId="0"/>
  </sheetViews>
  <sheetFormatPr defaultColWidth="8.625" defaultRowHeight="14.25" x14ac:dyDescent="0.2"/>
  <cols>
    <col min="1" max="1" width="26" customWidth="1"/>
    <col min="2" max="2" width="16.125" customWidth="1"/>
    <col min="3" max="3" width="13.5" customWidth="1"/>
    <col min="4" max="4" width="11.125" customWidth="1"/>
    <col min="5" max="5" width="18.25" bestFit="1" customWidth="1"/>
    <col min="6" max="6" width="8.625" customWidth="1"/>
  </cols>
  <sheetData>
    <row r="1" spans="1:9" ht="19.5" x14ac:dyDescent="0.3">
      <c r="A1" s="36" t="s">
        <v>1204</v>
      </c>
    </row>
    <row r="2" spans="1:9" ht="15" x14ac:dyDescent="0.25">
      <c r="A2" s="137" t="s">
        <v>1205</v>
      </c>
    </row>
    <row r="3" spans="1:9" x14ac:dyDescent="0.2">
      <c r="A3" t="s">
        <v>1206</v>
      </c>
    </row>
    <row r="4" spans="1:9" x14ac:dyDescent="0.2">
      <c r="A4" s="5" t="s">
        <v>1207</v>
      </c>
    </row>
    <row r="5" spans="1:9" x14ac:dyDescent="0.2">
      <c r="A5" s="5"/>
    </row>
    <row r="6" spans="1:9" ht="15" x14ac:dyDescent="0.25">
      <c r="A6" s="26" t="s">
        <v>1208</v>
      </c>
      <c r="B6" s="48"/>
      <c r="C6" s="48"/>
      <c r="D6" s="48"/>
      <c r="E6" s="48"/>
    </row>
    <row r="7" spans="1:9" ht="25.5" x14ac:dyDescent="0.2">
      <c r="A7" s="37" t="s">
        <v>186</v>
      </c>
      <c r="B7" s="38" t="s">
        <v>1209</v>
      </c>
      <c r="C7" s="38" t="s">
        <v>519</v>
      </c>
      <c r="D7" s="39" t="s">
        <v>522</v>
      </c>
      <c r="E7" s="39"/>
    </row>
    <row r="8" spans="1:9" x14ac:dyDescent="0.2">
      <c r="A8" s="40" t="s">
        <v>502</v>
      </c>
      <c r="B8" s="50">
        <v>900</v>
      </c>
      <c r="C8" s="50">
        <v>430</v>
      </c>
      <c r="D8" s="53">
        <v>815</v>
      </c>
      <c r="E8" s="103"/>
    </row>
    <row r="9" spans="1:9" x14ac:dyDescent="0.2">
      <c r="A9" s="40" t="s">
        <v>499</v>
      </c>
      <c r="B9" s="50">
        <v>840</v>
      </c>
      <c r="C9" s="50">
        <v>410</v>
      </c>
      <c r="D9" s="53">
        <v>765</v>
      </c>
      <c r="E9" s="103"/>
    </row>
    <row r="10" spans="1:9" x14ac:dyDescent="0.2">
      <c r="A10" s="40" t="s">
        <v>503</v>
      </c>
      <c r="B10" s="50">
        <v>775</v>
      </c>
      <c r="C10" s="50">
        <v>385</v>
      </c>
      <c r="D10" s="53">
        <v>720</v>
      </c>
      <c r="E10" s="103"/>
    </row>
    <row r="11" spans="1:9" x14ac:dyDescent="0.2">
      <c r="A11" s="43" t="s">
        <v>17</v>
      </c>
      <c r="B11" s="53">
        <v>820</v>
      </c>
      <c r="C11" s="53">
        <v>400</v>
      </c>
      <c r="D11" s="53">
        <v>750</v>
      </c>
      <c r="E11" s="104"/>
    </row>
    <row r="12" spans="1:9" x14ac:dyDescent="0.2">
      <c r="A12" s="40"/>
      <c r="B12" s="63"/>
      <c r="C12" s="63"/>
      <c r="D12" s="63"/>
      <c r="E12" s="63"/>
    </row>
    <row r="13" spans="1:9" ht="15" x14ac:dyDescent="0.25">
      <c r="A13" s="26" t="s">
        <v>1210</v>
      </c>
      <c r="B13" s="48"/>
      <c r="C13" s="48"/>
      <c r="D13" s="48"/>
      <c r="E13" s="48"/>
    </row>
    <row r="14" spans="1:9" ht="25.5" x14ac:dyDescent="0.2">
      <c r="A14" s="37" t="s">
        <v>186</v>
      </c>
      <c r="B14" s="38" t="s">
        <v>1211</v>
      </c>
      <c r="C14" s="38" t="s">
        <v>1212</v>
      </c>
      <c r="D14" s="39" t="s">
        <v>1213</v>
      </c>
      <c r="E14" s="39" t="s">
        <v>1214</v>
      </c>
      <c r="I14" s="138"/>
    </row>
    <row r="15" spans="1:9" x14ac:dyDescent="0.2">
      <c r="A15" s="40" t="s">
        <v>502</v>
      </c>
      <c r="B15" s="58">
        <v>1085</v>
      </c>
      <c r="C15" s="58">
        <v>815</v>
      </c>
      <c r="D15" s="58">
        <v>705</v>
      </c>
      <c r="E15" s="58">
        <v>470</v>
      </c>
    </row>
    <row r="16" spans="1:9" x14ac:dyDescent="0.2">
      <c r="A16" s="40" t="s">
        <v>499</v>
      </c>
      <c r="B16" s="58">
        <v>1055</v>
      </c>
      <c r="C16" s="58">
        <v>825</v>
      </c>
      <c r="D16" s="58">
        <v>705</v>
      </c>
      <c r="E16" s="58">
        <v>470</v>
      </c>
    </row>
    <row r="17" spans="1:5" x14ac:dyDescent="0.2">
      <c r="A17" s="40" t="s">
        <v>503</v>
      </c>
      <c r="B17" s="58">
        <v>1100</v>
      </c>
      <c r="C17" s="58">
        <v>915</v>
      </c>
      <c r="D17" s="58">
        <v>780</v>
      </c>
      <c r="E17" s="58">
        <v>480</v>
      </c>
    </row>
    <row r="18" spans="1:5" x14ac:dyDescent="0.2">
      <c r="A18" s="43" t="s">
        <v>17</v>
      </c>
      <c r="B18" s="61">
        <v>1090</v>
      </c>
      <c r="C18" s="61">
        <v>875</v>
      </c>
      <c r="D18" s="61">
        <v>750</v>
      </c>
      <c r="E18" s="61">
        <v>475</v>
      </c>
    </row>
    <row r="19" spans="1:5" x14ac:dyDescent="0.2">
      <c r="A19" s="105"/>
    </row>
    <row r="20" spans="1:5" ht="15" x14ac:dyDescent="0.25">
      <c r="A20" s="26" t="s">
        <v>1215</v>
      </c>
      <c r="B20" s="48"/>
      <c r="C20" s="48"/>
      <c r="D20" s="48"/>
      <c r="E20" s="48"/>
    </row>
    <row r="21" spans="1:5" ht="25.5" x14ac:dyDescent="0.2">
      <c r="A21" s="37" t="s">
        <v>186</v>
      </c>
      <c r="B21" s="38" t="s">
        <v>1216</v>
      </c>
      <c r="C21" s="38" t="s">
        <v>1217</v>
      </c>
      <c r="D21" s="38" t="s">
        <v>517</v>
      </c>
      <c r="E21" s="39"/>
    </row>
    <row r="22" spans="1:5" x14ac:dyDescent="0.2">
      <c r="A22" s="40" t="s">
        <v>502</v>
      </c>
      <c r="B22" s="48">
        <v>975</v>
      </c>
      <c r="C22" s="48">
        <v>815</v>
      </c>
      <c r="D22" s="48">
        <v>615</v>
      </c>
      <c r="E22" s="101"/>
    </row>
    <row r="23" spans="1:5" x14ac:dyDescent="0.2">
      <c r="A23" s="40" t="s">
        <v>499</v>
      </c>
      <c r="B23" s="48">
        <v>920</v>
      </c>
      <c r="C23" s="48">
        <v>740</v>
      </c>
      <c r="D23" s="48">
        <v>575</v>
      </c>
      <c r="E23" s="101"/>
    </row>
    <row r="24" spans="1:5" x14ac:dyDescent="0.2">
      <c r="A24" s="40" t="s">
        <v>503</v>
      </c>
      <c r="B24" s="48">
        <v>865</v>
      </c>
      <c r="C24" s="48">
        <v>705</v>
      </c>
      <c r="D24" s="48">
        <v>570</v>
      </c>
      <c r="E24" s="101"/>
    </row>
    <row r="25" spans="1:5" x14ac:dyDescent="0.2">
      <c r="A25" s="43" t="s">
        <v>17</v>
      </c>
      <c r="B25" s="54">
        <v>905</v>
      </c>
      <c r="C25" s="54">
        <v>740</v>
      </c>
      <c r="D25" s="54">
        <v>585</v>
      </c>
      <c r="E25" s="45"/>
    </row>
  </sheetData>
  <hyperlinks>
    <hyperlink ref="A4" r:id="rId1" xr:uid="{06C45CF8-B928-495A-9EF3-03D11C545AED}"/>
  </hyperlinks>
  <pageMargins left="0.70000000000000007" right="0.70000000000000007" top="0.75" bottom="0.75" header="0.30000000000000004" footer="0.30000000000000004"/>
  <pageSetup paperSize="0" fitToWidth="0" fitToHeight="0" orientation="portrait" horizontalDpi="0" verticalDpi="0" copies="0"/>
  <tableParts count="3">
    <tablePart r:id="rId2"/>
    <tablePart r:id="rId3"/>
    <tablePart r:id="rId4"/>
  </tableParts>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43</vt:i4>
      </vt:variant>
      <vt:variant>
        <vt:lpstr>Named Ranges</vt:lpstr>
      </vt:variant>
      <vt:variant>
        <vt:i4>1</vt:i4>
      </vt:variant>
    </vt:vector>
  </HeadingPairs>
  <TitlesOfParts>
    <vt:vector size="44" baseType="lpstr">
      <vt:lpstr>Cover_sheet</vt:lpstr>
      <vt:lpstr>Notes</vt:lpstr>
      <vt:lpstr>AA</vt:lpstr>
      <vt:lpstr>AB</vt:lpstr>
      <vt:lpstr>AC</vt:lpstr>
      <vt:lpstr>AD</vt:lpstr>
      <vt:lpstr>AE</vt:lpstr>
      <vt:lpstr>AF</vt:lpstr>
      <vt:lpstr>AG</vt:lpstr>
      <vt:lpstr>AH</vt:lpstr>
      <vt:lpstr>AI</vt:lpstr>
      <vt:lpstr>BA</vt:lpstr>
      <vt:lpstr>BB</vt:lpstr>
      <vt:lpstr>BC</vt:lpstr>
      <vt:lpstr>BD</vt:lpstr>
      <vt:lpstr>BE</vt:lpstr>
      <vt:lpstr>BF</vt:lpstr>
      <vt:lpstr>CA</vt:lpstr>
      <vt:lpstr>CB</vt:lpstr>
      <vt:lpstr>CC</vt:lpstr>
      <vt:lpstr>CD</vt:lpstr>
      <vt:lpstr>CE</vt:lpstr>
      <vt:lpstr>CF</vt:lpstr>
      <vt:lpstr>DA</vt:lpstr>
      <vt:lpstr>DB</vt:lpstr>
      <vt:lpstr>DC</vt:lpstr>
      <vt:lpstr>DD</vt:lpstr>
      <vt:lpstr>DE</vt:lpstr>
      <vt:lpstr>EA</vt:lpstr>
      <vt:lpstr>EB</vt:lpstr>
      <vt:lpstr>FA</vt:lpstr>
      <vt:lpstr>FB</vt:lpstr>
      <vt:lpstr>FC</vt:lpstr>
      <vt:lpstr>FD</vt:lpstr>
      <vt:lpstr>FE</vt:lpstr>
      <vt:lpstr>GA</vt:lpstr>
      <vt:lpstr>GB</vt:lpstr>
      <vt:lpstr>GC</vt:lpstr>
      <vt:lpstr>GD</vt:lpstr>
      <vt:lpstr>GE</vt:lpstr>
      <vt:lpstr>GF</vt:lpstr>
      <vt:lpstr>GG</vt:lpstr>
      <vt:lpstr>WDA</vt:lpstr>
      <vt:lpstr>Notes!_Hlk132630729</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Chaudury, Dewan (DEFRA)</dc:creator>
  <dc:description/>
  <cp:lastModifiedBy>Martin Fowell</cp:lastModifiedBy>
  <cp:lastPrinted>2025-09-08T15:01:13Z</cp:lastPrinted>
  <dcterms:created xsi:type="dcterms:W3CDTF">2019-07-11T11:44:33Z</dcterms:created>
  <dcterms:modified xsi:type="dcterms:W3CDTF">2026-05-19T15:07:39Z</dcterms:modified>
</cp:coreProperties>
</file>