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337" r:id="rId45"/>
    <p:sldId id="296" r:id="rId4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8" roundtripDataSignature="AMtx7mh1JMaX5YRThCWaqeiHJg7ELwX9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F2AF2-7305-4A7E-912A-956FFE42BC12}" v="26" dt="2026-05-18T09:54:57.697"/>
    <p1510:client id="{FF58ED18-F802-4082-A2FE-0E6DAF1A9AA4}" v="5" dt="2026-05-18T10:13:18.277"/>
  </p1510:revLst>
</p1510:revInfo>
</file>

<file path=ppt/tableStyles.xml><?xml version="1.0" encoding="utf-8"?>
<a:tblStyleLst xmlns:a="http://schemas.openxmlformats.org/drawingml/2006/main" def="{55C57D2F-3750-4015-980D-5C3DAA33CECF}">
  <a:tblStyle styleId="{55C57D2F-3750-4015-980D-5C3DAA33CEC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Freya" userId="S::freya.jones@education.gov.uk::79b2e16b-e8ca-48c0-ba4d-ff48262398ac" providerId="AD" clId="Web-{AFAC455D-9CD5-26AA-7B66-A2AF45D3F559}"/>
    <pc:docChg chg="mod modMainMaster">
      <pc:chgData name="JONES, Freya" userId="S::freya.jones@education.gov.uk::79b2e16b-e8ca-48c0-ba4d-ff48262398ac" providerId="AD" clId="Web-{AFAC455D-9CD5-26AA-7B66-A2AF45D3F559}" dt="2026-04-22T15:45:40.140" v="1" actId="33475"/>
      <pc:docMkLst>
        <pc:docMk/>
      </pc:docMkLst>
      <pc:sldMasterChg chg="addSp">
        <pc:chgData name="JONES, Freya" userId="S::freya.jones@education.gov.uk::79b2e16b-e8ca-48c0-ba4d-ff48262398ac" providerId="AD" clId="Web-{AFAC455D-9CD5-26AA-7B66-A2AF45D3F559}" dt="2026-04-22T15:45:40.140" v="0" actId="33475"/>
        <pc:sldMasterMkLst>
          <pc:docMk/>
          <pc:sldMasterMk cId="0" sldId="2147483648"/>
        </pc:sldMasterMkLst>
        <pc:spChg chg="add">
          <ac:chgData name="JONES, Freya" userId="S::freya.jones@education.gov.uk::79b2e16b-e8ca-48c0-ba4d-ff48262398ac" providerId="AD" clId="Web-{AFAC455D-9CD5-26AA-7B66-A2AF45D3F559}" dt="2026-04-22T15:45:40.140" v="0" actId="33475"/>
          <ac:spMkLst>
            <pc:docMk/>
            <pc:sldMasterMk cId="0" sldId="2147483648"/>
            <ac:spMk id="4" creationId="{611E2DD6-5F67-D25D-5308-4ECA4F265F26}"/>
          </ac:spMkLst>
        </pc:spChg>
        <pc:spChg chg="add">
          <ac:chgData name="JONES, Freya" userId="S::freya.jones@education.gov.uk::79b2e16b-e8ca-48c0-ba4d-ff48262398ac" providerId="AD" clId="Web-{AFAC455D-9CD5-26AA-7B66-A2AF45D3F559}" dt="2026-04-22T15:45:40.140" v="0" actId="33475"/>
          <ac:spMkLst>
            <pc:docMk/>
            <pc:sldMasterMk cId="0" sldId="2147483648"/>
            <ac:spMk id="5" creationId="{A9E912C0-8BDD-CB37-BBCC-841D03C84B18}"/>
          </ac:spMkLst>
        </pc:spChg>
      </pc:sldMasterChg>
    </pc:docChg>
  </pc:docChgLst>
  <pc:docChgLst>
    <pc:chgData name="RICHARDSON, Sarah6" userId="e80134c2-d0f3-4b6c-b7a2-b18329305d46" providerId="ADAL" clId="{2C64CB16-62B8-4CEE-87F1-F24E7BFB46A6}"/>
    <pc:docChg chg="undo custSel modSld">
      <pc:chgData name="RICHARDSON, Sarah6" userId="e80134c2-d0f3-4b6c-b7a2-b18329305d46" providerId="ADAL" clId="{2C64CB16-62B8-4CEE-87F1-F24E7BFB46A6}" dt="2026-05-18T09:54:02.556" v="84" actId="20577"/>
      <pc:docMkLst>
        <pc:docMk/>
      </pc:docMkLst>
      <pc:sldChg chg="modSp mod">
        <pc:chgData name="RICHARDSON, Sarah6" userId="e80134c2-d0f3-4b6c-b7a2-b18329305d46" providerId="ADAL" clId="{2C64CB16-62B8-4CEE-87F1-F24E7BFB46A6}" dt="2026-05-13T11:02:52.501" v="2" actId="20577"/>
        <pc:sldMkLst>
          <pc:docMk/>
          <pc:sldMk cId="0" sldId="261"/>
        </pc:sldMkLst>
        <pc:spChg chg="mod">
          <ac:chgData name="RICHARDSON, Sarah6" userId="e80134c2-d0f3-4b6c-b7a2-b18329305d46" providerId="ADAL" clId="{2C64CB16-62B8-4CEE-87F1-F24E7BFB46A6}" dt="2026-05-13T11:02:52.501" v="2" actId="20577"/>
          <ac:spMkLst>
            <pc:docMk/>
            <pc:sldMk cId="0" sldId="261"/>
            <ac:spMk id="96" creationId="{00000000-0000-0000-0000-000000000000}"/>
          </ac:spMkLst>
        </pc:spChg>
      </pc:sldChg>
      <pc:sldChg chg="modSp mod">
        <pc:chgData name="RICHARDSON, Sarah6" userId="e80134c2-d0f3-4b6c-b7a2-b18329305d46" providerId="ADAL" clId="{2C64CB16-62B8-4CEE-87F1-F24E7BFB46A6}" dt="2026-05-13T11:04:29.417" v="3" actId="20577"/>
        <pc:sldMkLst>
          <pc:docMk/>
          <pc:sldMk cId="0" sldId="265"/>
        </pc:sldMkLst>
        <pc:spChg chg="mod">
          <ac:chgData name="RICHARDSON, Sarah6" userId="e80134c2-d0f3-4b6c-b7a2-b18329305d46" providerId="ADAL" clId="{2C64CB16-62B8-4CEE-87F1-F24E7BFB46A6}" dt="2026-05-13T11:04:29.417" v="3" actId="20577"/>
          <ac:spMkLst>
            <pc:docMk/>
            <pc:sldMk cId="0" sldId="265"/>
            <ac:spMk id="136" creationId="{00000000-0000-0000-0000-000000000000}"/>
          </ac:spMkLst>
        </pc:spChg>
      </pc:sldChg>
      <pc:sldChg chg="modSp mod">
        <pc:chgData name="RICHARDSON, Sarah6" userId="e80134c2-d0f3-4b6c-b7a2-b18329305d46" providerId="ADAL" clId="{2C64CB16-62B8-4CEE-87F1-F24E7BFB46A6}" dt="2026-05-18T09:53:27.426" v="83" actId="1076"/>
        <pc:sldMkLst>
          <pc:docMk/>
          <pc:sldMk cId="0" sldId="266"/>
        </pc:sldMkLst>
        <pc:spChg chg="mod">
          <ac:chgData name="RICHARDSON, Sarah6" userId="e80134c2-d0f3-4b6c-b7a2-b18329305d46" providerId="ADAL" clId="{2C64CB16-62B8-4CEE-87F1-F24E7BFB46A6}" dt="2026-05-18T09:53:27.426" v="83" actId="1076"/>
          <ac:spMkLst>
            <pc:docMk/>
            <pc:sldMk cId="0" sldId="266"/>
            <ac:spMk id="146" creationId="{00000000-0000-0000-0000-000000000000}"/>
          </ac:spMkLst>
        </pc:spChg>
      </pc:sldChg>
      <pc:sldChg chg="modSp mod">
        <pc:chgData name="RICHARDSON, Sarah6" userId="e80134c2-d0f3-4b6c-b7a2-b18329305d46" providerId="ADAL" clId="{2C64CB16-62B8-4CEE-87F1-F24E7BFB46A6}" dt="2026-05-13T11:14:40.887" v="4" actId="33524"/>
        <pc:sldMkLst>
          <pc:docMk/>
          <pc:sldMk cId="0" sldId="267"/>
        </pc:sldMkLst>
        <pc:graphicFrameChg chg="modGraphic">
          <ac:chgData name="RICHARDSON, Sarah6" userId="e80134c2-d0f3-4b6c-b7a2-b18329305d46" providerId="ADAL" clId="{2C64CB16-62B8-4CEE-87F1-F24E7BFB46A6}" dt="2026-05-13T11:14:40.887" v="4" actId="33524"/>
          <ac:graphicFrameMkLst>
            <pc:docMk/>
            <pc:sldMk cId="0" sldId="267"/>
            <ac:graphicFrameMk id="156" creationId="{00000000-0000-0000-0000-000000000000}"/>
          </ac:graphicFrameMkLst>
        </pc:graphicFrameChg>
      </pc:sldChg>
      <pc:sldChg chg="modSp mod">
        <pc:chgData name="RICHARDSON, Sarah6" userId="e80134c2-d0f3-4b6c-b7a2-b18329305d46" providerId="ADAL" clId="{2C64CB16-62B8-4CEE-87F1-F24E7BFB46A6}" dt="2026-05-13T11:17:00.658" v="8" actId="313"/>
        <pc:sldMkLst>
          <pc:docMk/>
          <pc:sldMk cId="0" sldId="268"/>
        </pc:sldMkLst>
        <pc:graphicFrameChg chg="modGraphic">
          <ac:chgData name="RICHARDSON, Sarah6" userId="e80134c2-d0f3-4b6c-b7a2-b18329305d46" providerId="ADAL" clId="{2C64CB16-62B8-4CEE-87F1-F24E7BFB46A6}" dt="2026-05-13T11:17:00.658" v="8" actId="313"/>
          <ac:graphicFrameMkLst>
            <pc:docMk/>
            <pc:sldMk cId="0" sldId="268"/>
            <ac:graphicFrameMk id="165" creationId="{00000000-0000-0000-0000-000000000000}"/>
          </ac:graphicFrameMkLst>
        </pc:graphicFrameChg>
      </pc:sldChg>
      <pc:sldChg chg="modSp mod">
        <pc:chgData name="RICHARDSON, Sarah6" userId="e80134c2-d0f3-4b6c-b7a2-b18329305d46" providerId="ADAL" clId="{2C64CB16-62B8-4CEE-87F1-F24E7BFB46A6}" dt="2026-05-13T11:20:29.069" v="32" actId="120"/>
        <pc:sldMkLst>
          <pc:docMk/>
          <pc:sldMk cId="0" sldId="269"/>
        </pc:sldMkLst>
        <pc:spChg chg="mod">
          <ac:chgData name="RICHARDSON, Sarah6" userId="e80134c2-d0f3-4b6c-b7a2-b18329305d46" providerId="ADAL" clId="{2C64CB16-62B8-4CEE-87F1-F24E7BFB46A6}" dt="2026-05-13T11:20:21.747" v="30" actId="120"/>
          <ac:spMkLst>
            <pc:docMk/>
            <pc:sldMk cId="0" sldId="269"/>
            <ac:spMk id="175" creationId="{00000000-0000-0000-0000-000000000000}"/>
          </ac:spMkLst>
        </pc:spChg>
        <pc:spChg chg="mod">
          <ac:chgData name="RICHARDSON, Sarah6" userId="e80134c2-d0f3-4b6c-b7a2-b18329305d46" providerId="ADAL" clId="{2C64CB16-62B8-4CEE-87F1-F24E7BFB46A6}" dt="2026-05-13T11:20:26.629" v="31" actId="120"/>
          <ac:spMkLst>
            <pc:docMk/>
            <pc:sldMk cId="0" sldId="269"/>
            <ac:spMk id="179" creationId="{00000000-0000-0000-0000-000000000000}"/>
          </ac:spMkLst>
        </pc:spChg>
        <pc:spChg chg="mod">
          <ac:chgData name="RICHARDSON, Sarah6" userId="e80134c2-d0f3-4b6c-b7a2-b18329305d46" providerId="ADAL" clId="{2C64CB16-62B8-4CEE-87F1-F24E7BFB46A6}" dt="2026-05-13T11:20:29.069" v="32" actId="120"/>
          <ac:spMkLst>
            <pc:docMk/>
            <pc:sldMk cId="0" sldId="269"/>
            <ac:spMk id="183" creationId="{00000000-0000-0000-0000-000000000000}"/>
          </ac:spMkLst>
        </pc:spChg>
      </pc:sldChg>
      <pc:sldChg chg="modSp mod">
        <pc:chgData name="RICHARDSON, Sarah6" userId="e80134c2-d0f3-4b6c-b7a2-b18329305d46" providerId="ADAL" clId="{2C64CB16-62B8-4CEE-87F1-F24E7BFB46A6}" dt="2026-05-13T11:20:56.042" v="36" actId="14100"/>
        <pc:sldMkLst>
          <pc:docMk/>
          <pc:sldMk cId="0" sldId="270"/>
        </pc:sldMkLst>
        <pc:spChg chg="mod">
          <ac:chgData name="RICHARDSON, Sarah6" userId="e80134c2-d0f3-4b6c-b7a2-b18329305d46" providerId="ADAL" clId="{2C64CB16-62B8-4CEE-87F1-F24E7BFB46A6}" dt="2026-05-13T11:20:36.407" v="33" actId="120"/>
          <ac:spMkLst>
            <pc:docMk/>
            <pc:sldMk cId="0" sldId="270"/>
            <ac:spMk id="194" creationId="{00000000-0000-0000-0000-000000000000}"/>
          </ac:spMkLst>
        </pc:spChg>
        <pc:spChg chg="mod">
          <ac:chgData name="RICHARDSON, Sarah6" userId="e80134c2-d0f3-4b6c-b7a2-b18329305d46" providerId="ADAL" clId="{2C64CB16-62B8-4CEE-87F1-F24E7BFB46A6}" dt="2026-05-13T11:20:43.232" v="34" actId="120"/>
          <ac:spMkLst>
            <pc:docMk/>
            <pc:sldMk cId="0" sldId="270"/>
            <ac:spMk id="197" creationId="{00000000-0000-0000-0000-000000000000}"/>
          </ac:spMkLst>
        </pc:spChg>
        <pc:spChg chg="mod">
          <ac:chgData name="RICHARDSON, Sarah6" userId="e80134c2-d0f3-4b6c-b7a2-b18329305d46" providerId="ADAL" clId="{2C64CB16-62B8-4CEE-87F1-F24E7BFB46A6}" dt="2026-05-13T11:20:56.042" v="36" actId="14100"/>
          <ac:spMkLst>
            <pc:docMk/>
            <pc:sldMk cId="0" sldId="270"/>
            <ac:spMk id="201" creationId="{00000000-0000-0000-0000-000000000000}"/>
          </ac:spMkLst>
        </pc:spChg>
      </pc:sldChg>
      <pc:sldChg chg="modSp mod">
        <pc:chgData name="RICHARDSON, Sarah6" userId="e80134c2-d0f3-4b6c-b7a2-b18329305d46" providerId="ADAL" clId="{2C64CB16-62B8-4CEE-87F1-F24E7BFB46A6}" dt="2026-05-13T11:21:12.391" v="38" actId="20577"/>
        <pc:sldMkLst>
          <pc:docMk/>
          <pc:sldMk cId="0" sldId="272"/>
        </pc:sldMkLst>
        <pc:spChg chg="mod">
          <ac:chgData name="RICHARDSON, Sarah6" userId="e80134c2-d0f3-4b6c-b7a2-b18329305d46" providerId="ADAL" clId="{2C64CB16-62B8-4CEE-87F1-F24E7BFB46A6}" dt="2026-05-13T11:21:12.391" v="38" actId="20577"/>
          <ac:spMkLst>
            <pc:docMk/>
            <pc:sldMk cId="0" sldId="272"/>
            <ac:spMk id="221" creationId="{00000000-0000-0000-0000-000000000000}"/>
          </ac:spMkLst>
        </pc:spChg>
      </pc:sldChg>
      <pc:sldChg chg="modSp mod">
        <pc:chgData name="RICHARDSON, Sarah6" userId="e80134c2-d0f3-4b6c-b7a2-b18329305d46" providerId="ADAL" clId="{2C64CB16-62B8-4CEE-87F1-F24E7BFB46A6}" dt="2026-05-13T11:22:02.189" v="40" actId="33524"/>
        <pc:sldMkLst>
          <pc:docMk/>
          <pc:sldMk cId="0" sldId="273"/>
        </pc:sldMkLst>
        <pc:graphicFrameChg chg="modGraphic">
          <ac:chgData name="RICHARDSON, Sarah6" userId="e80134c2-d0f3-4b6c-b7a2-b18329305d46" providerId="ADAL" clId="{2C64CB16-62B8-4CEE-87F1-F24E7BFB46A6}" dt="2026-05-13T11:22:02.189" v="40" actId="33524"/>
          <ac:graphicFrameMkLst>
            <pc:docMk/>
            <pc:sldMk cId="0" sldId="273"/>
            <ac:graphicFrameMk id="231" creationId="{00000000-0000-0000-0000-000000000000}"/>
          </ac:graphicFrameMkLst>
        </pc:graphicFrameChg>
      </pc:sldChg>
      <pc:sldChg chg="modSp mod">
        <pc:chgData name="RICHARDSON, Sarah6" userId="e80134c2-d0f3-4b6c-b7a2-b18329305d46" providerId="ADAL" clId="{2C64CB16-62B8-4CEE-87F1-F24E7BFB46A6}" dt="2026-05-13T11:23:57.945" v="48" actId="20577"/>
        <pc:sldMkLst>
          <pc:docMk/>
          <pc:sldMk cId="0" sldId="274"/>
        </pc:sldMkLst>
        <pc:spChg chg="mod">
          <ac:chgData name="RICHARDSON, Sarah6" userId="e80134c2-d0f3-4b6c-b7a2-b18329305d46" providerId="ADAL" clId="{2C64CB16-62B8-4CEE-87F1-F24E7BFB46A6}" dt="2026-05-13T11:22:33.732" v="44" actId="113"/>
          <ac:spMkLst>
            <pc:docMk/>
            <pc:sldMk cId="0" sldId="274"/>
            <ac:spMk id="241" creationId="{00000000-0000-0000-0000-000000000000}"/>
          </ac:spMkLst>
        </pc:spChg>
        <pc:spChg chg="mod">
          <ac:chgData name="RICHARDSON, Sarah6" userId="e80134c2-d0f3-4b6c-b7a2-b18329305d46" providerId="ADAL" clId="{2C64CB16-62B8-4CEE-87F1-F24E7BFB46A6}" dt="2026-05-13T11:23:57.945" v="48" actId="20577"/>
          <ac:spMkLst>
            <pc:docMk/>
            <pc:sldMk cId="0" sldId="274"/>
            <ac:spMk id="242" creationId="{00000000-0000-0000-0000-000000000000}"/>
          </ac:spMkLst>
        </pc:spChg>
        <pc:spChg chg="mod">
          <ac:chgData name="RICHARDSON, Sarah6" userId="e80134c2-d0f3-4b6c-b7a2-b18329305d46" providerId="ADAL" clId="{2C64CB16-62B8-4CEE-87F1-F24E7BFB46A6}" dt="2026-05-13T11:22:36.201" v="45" actId="113"/>
          <ac:spMkLst>
            <pc:docMk/>
            <pc:sldMk cId="0" sldId="274"/>
            <ac:spMk id="245" creationId="{00000000-0000-0000-0000-000000000000}"/>
          </ac:spMkLst>
        </pc:spChg>
        <pc:spChg chg="mod">
          <ac:chgData name="RICHARDSON, Sarah6" userId="e80134c2-d0f3-4b6c-b7a2-b18329305d46" providerId="ADAL" clId="{2C64CB16-62B8-4CEE-87F1-F24E7BFB46A6}" dt="2026-05-13T11:22:39.569" v="46" actId="113"/>
          <ac:spMkLst>
            <pc:docMk/>
            <pc:sldMk cId="0" sldId="274"/>
            <ac:spMk id="248" creationId="{00000000-0000-0000-0000-000000000000}"/>
          </ac:spMkLst>
        </pc:spChg>
      </pc:sldChg>
      <pc:sldChg chg="modSp mod">
        <pc:chgData name="RICHARDSON, Sarah6" userId="e80134c2-d0f3-4b6c-b7a2-b18329305d46" providerId="ADAL" clId="{2C64CB16-62B8-4CEE-87F1-F24E7BFB46A6}" dt="2026-05-13T11:24:22.215" v="54" actId="120"/>
        <pc:sldMkLst>
          <pc:docMk/>
          <pc:sldMk cId="0" sldId="275"/>
        </pc:sldMkLst>
        <pc:spChg chg="mod">
          <ac:chgData name="RICHARDSON, Sarah6" userId="e80134c2-d0f3-4b6c-b7a2-b18329305d46" providerId="ADAL" clId="{2C64CB16-62B8-4CEE-87F1-F24E7BFB46A6}" dt="2026-05-13T11:24:14.198" v="50" actId="120"/>
          <ac:spMkLst>
            <pc:docMk/>
            <pc:sldMk cId="0" sldId="275"/>
            <ac:spMk id="258" creationId="{00000000-0000-0000-0000-000000000000}"/>
          </ac:spMkLst>
        </pc:spChg>
        <pc:spChg chg="mod">
          <ac:chgData name="RICHARDSON, Sarah6" userId="e80134c2-d0f3-4b6c-b7a2-b18329305d46" providerId="ADAL" clId="{2C64CB16-62B8-4CEE-87F1-F24E7BFB46A6}" dt="2026-05-13T11:24:18.208" v="52" actId="113"/>
          <ac:spMkLst>
            <pc:docMk/>
            <pc:sldMk cId="0" sldId="275"/>
            <ac:spMk id="261" creationId="{00000000-0000-0000-0000-000000000000}"/>
          </ac:spMkLst>
        </pc:spChg>
        <pc:spChg chg="mod">
          <ac:chgData name="RICHARDSON, Sarah6" userId="e80134c2-d0f3-4b6c-b7a2-b18329305d46" providerId="ADAL" clId="{2C64CB16-62B8-4CEE-87F1-F24E7BFB46A6}" dt="2026-05-13T11:24:22.215" v="54" actId="120"/>
          <ac:spMkLst>
            <pc:docMk/>
            <pc:sldMk cId="0" sldId="275"/>
            <ac:spMk id="264" creationId="{00000000-0000-0000-0000-000000000000}"/>
          </ac:spMkLst>
        </pc:spChg>
      </pc:sldChg>
      <pc:sldChg chg="modSp mod">
        <pc:chgData name="RICHARDSON, Sarah6" userId="e80134c2-d0f3-4b6c-b7a2-b18329305d46" providerId="ADAL" clId="{2C64CB16-62B8-4CEE-87F1-F24E7BFB46A6}" dt="2026-05-13T11:24:51.929" v="62" actId="120"/>
        <pc:sldMkLst>
          <pc:docMk/>
          <pc:sldMk cId="0" sldId="276"/>
        </pc:sldMkLst>
        <pc:spChg chg="mod">
          <ac:chgData name="RICHARDSON, Sarah6" userId="e80134c2-d0f3-4b6c-b7a2-b18329305d46" providerId="ADAL" clId="{2C64CB16-62B8-4CEE-87F1-F24E7BFB46A6}" dt="2026-05-13T11:24:36.176" v="56" actId="113"/>
          <ac:spMkLst>
            <pc:docMk/>
            <pc:sldMk cId="0" sldId="276"/>
            <ac:spMk id="274" creationId="{00000000-0000-0000-0000-000000000000}"/>
          </ac:spMkLst>
        </pc:spChg>
        <pc:spChg chg="mod">
          <ac:chgData name="RICHARDSON, Sarah6" userId="e80134c2-d0f3-4b6c-b7a2-b18329305d46" providerId="ADAL" clId="{2C64CB16-62B8-4CEE-87F1-F24E7BFB46A6}" dt="2026-05-13T11:24:46.744" v="60" actId="14100"/>
          <ac:spMkLst>
            <pc:docMk/>
            <pc:sldMk cId="0" sldId="276"/>
            <ac:spMk id="278" creationId="{00000000-0000-0000-0000-000000000000}"/>
          </ac:spMkLst>
        </pc:spChg>
        <pc:spChg chg="mod">
          <ac:chgData name="RICHARDSON, Sarah6" userId="e80134c2-d0f3-4b6c-b7a2-b18329305d46" providerId="ADAL" clId="{2C64CB16-62B8-4CEE-87F1-F24E7BFB46A6}" dt="2026-05-13T11:24:51.929" v="62" actId="120"/>
          <ac:spMkLst>
            <pc:docMk/>
            <pc:sldMk cId="0" sldId="276"/>
            <ac:spMk id="281" creationId="{00000000-0000-0000-0000-000000000000}"/>
          </ac:spMkLst>
        </pc:spChg>
      </pc:sldChg>
      <pc:sldChg chg="modSp mod">
        <pc:chgData name="RICHARDSON, Sarah6" userId="e80134c2-d0f3-4b6c-b7a2-b18329305d46" providerId="ADAL" clId="{2C64CB16-62B8-4CEE-87F1-F24E7BFB46A6}" dt="2026-05-18T09:54:02.556" v="84" actId="20577"/>
        <pc:sldMkLst>
          <pc:docMk/>
          <pc:sldMk cId="0" sldId="277"/>
        </pc:sldMkLst>
        <pc:spChg chg="mod">
          <ac:chgData name="RICHARDSON, Sarah6" userId="e80134c2-d0f3-4b6c-b7a2-b18329305d46" providerId="ADAL" clId="{2C64CB16-62B8-4CEE-87F1-F24E7BFB46A6}" dt="2026-05-18T09:54:02.556" v="84" actId="20577"/>
          <ac:spMkLst>
            <pc:docMk/>
            <pc:sldMk cId="0" sldId="277"/>
            <ac:spMk id="291" creationId="{00000000-0000-0000-0000-000000000000}"/>
          </ac:spMkLst>
        </pc:spChg>
      </pc:sldChg>
      <pc:sldChg chg="modSp mod">
        <pc:chgData name="RICHARDSON, Sarah6" userId="e80134c2-d0f3-4b6c-b7a2-b18329305d46" providerId="ADAL" clId="{2C64CB16-62B8-4CEE-87F1-F24E7BFB46A6}" dt="2026-05-13T11:25:15.577" v="63" actId="33524"/>
        <pc:sldMkLst>
          <pc:docMk/>
          <pc:sldMk cId="0" sldId="279"/>
        </pc:sldMkLst>
        <pc:graphicFrameChg chg="modGraphic">
          <ac:chgData name="RICHARDSON, Sarah6" userId="e80134c2-d0f3-4b6c-b7a2-b18329305d46" providerId="ADAL" clId="{2C64CB16-62B8-4CEE-87F1-F24E7BFB46A6}" dt="2026-05-13T11:25:15.577" v="63" actId="33524"/>
          <ac:graphicFrameMkLst>
            <pc:docMk/>
            <pc:sldMk cId="0" sldId="279"/>
            <ac:graphicFrameMk id="311" creationId="{00000000-0000-0000-0000-000000000000}"/>
          </ac:graphicFrameMkLst>
        </pc:graphicFrameChg>
      </pc:sldChg>
      <pc:sldChg chg="modSp mod">
        <pc:chgData name="RICHARDSON, Sarah6" userId="e80134c2-d0f3-4b6c-b7a2-b18329305d46" providerId="ADAL" clId="{2C64CB16-62B8-4CEE-87F1-F24E7BFB46A6}" dt="2026-05-13T13:51:40.660" v="77" actId="313"/>
        <pc:sldMkLst>
          <pc:docMk/>
          <pc:sldMk cId="0" sldId="281"/>
        </pc:sldMkLst>
        <pc:graphicFrameChg chg="modGraphic">
          <ac:chgData name="RICHARDSON, Sarah6" userId="e80134c2-d0f3-4b6c-b7a2-b18329305d46" providerId="ADAL" clId="{2C64CB16-62B8-4CEE-87F1-F24E7BFB46A6}" dt="2026-05-13T13:51:40.660" v="77" actId="313"/>
          <ac:graphicFrameMkLst>
            <pc:docMk/>
            <pc:sldMk cId="0" sldId="281"/>
            <ac:graphicFrameMk id="329" creationId="{00000000-0000-0000-0000-000000000000}"/>
          </ac:graphicFrameMkLst>
        </pc:graphicFrameChg>
      </pc:sldChg>
      <pc:sldChg chg="modSp mod">
        <pc:chgData name="RICHARDSON, Sarah6" userId="e80134c2-d0f3-4b6c-b7a2-b18329305d46" providerId="ADAL" clId="{2C64CB16-62B8-4CEE-87F1-F24E7BFB46A6}" dt="2026-05-13T14:21:15.472" v="79" actId="20577"/>
        <pc:sldMkLst>
          <pc:docMk/>
          <pc:sldMk cId="0" sldId="287"/>
        </pc:sldMkLst>
        <pc:graphicFrameChg chg="modGraphic">
          <ac:chgData name="RICHARDSON, Sarah6" userId="e80134c2-d0f3-4b6c-b7a2-b18329305d46" providerId="ADAL" clId="{2C64CB16-62B8-4CEE-87F1-F24E7BFB46A6}" dt="2026-05-13T14:21:15.472" v="79" actId="20577"/>
          <ac:graphicFrameMkLst>
            <pc:docMk/>
            <pc:sldMk cId="0" sldId="287"/>
            <ac:graphicFrameMk id="396" creationId="{00000000-0000-0000-0000-000000000000}"/>
          </ac:graphicFrameMkLst>
        </pc:graphicFrameChg>
      </pc:sldChg>
      <pc:sldChg chg="modSp mod">
        <pc:chgData name="RICHARDSON, Sarah6" userId="e80134c2-d0f3-4b6c-b7a2-b18329305d46" providerId="ADAL" clId="{2C64CB16-62B8-4CEE-87F1-F24E7BFB46A6}" dt="2026-05-13T14:33:50.773" v="80" actId="948"/>
        <pc:sldMkLst>
          <pc:docMk/>
          <pc:sldMk cId="3249662811" sldId="337"/>
        </pc:sldMkLst>
        <pc:spChg chg="mod">
          <ac:chgData name="RICHARDSON, Sarah6" userId="e80134c2-d0f3-4b6c-b7a2-b18329305d46" providerId="ADAL" clId="{2C64CB16-62B8-4CEE-87F1-F24E7BFB46A6}" dt="2026-05-13T14:33:50.773" v="80" actId="948"/>
          <ac:spMkLst>
            <pc:docMk/>
            <pc:sldMk cId="3249662811" sldId="337"/>
            <ac:spMk id="2" creationId="{C5B4429B-B143-E4A9-0743-2F2FFF6DD342}"/>
          </ac:spMkLst>
        </pc:spChg>
      </pc:sldChg>
    </pc:docChg>
  </pc:docChgLst>
  <pc:docChgLst>
    <pc:chgData name="JONES, Freya" userId="79b2e16b-e8ca-48c0-ba4d-ff48262398ac" providerId="ADAL" clId="{28780A53-2438-40A4-BF88-F6BA5D07B596}"/>
    <pc:docChg chg="undo custSel modSld">
      <pc:chgData name="JONES, Freya" userId="79b2e16b-e8ca-48c0-ba4d-ff48262398ac" providerId="ADAL" clId="{28780A53-2438-40A4-BF88-F6BA5D07B596}" dt="2026-05-12T15:14:29.098" v="274" actId="13244"/>
      <pc:docMkLst>
        <pc:docMk/>
      </pc:docMkLst>
      <pc:sldChg chg="modSp mod">
        <pc:chgData name="JONES, Freya" userId="79b2e16b-e8ca-48c0-ba4d-ff48262398ac" providerId="ADAL" clId="{28780A53-2438-40A4-BF88-F6BA5D07B596}" dt="2026-05-12T15:10:10.975" v="257" actId="20577"/>
        <pc:sldMkLst>
          <pc:docMk/>
          <pc:sldMk cId="0" sldId="257"/>
        </pc:sldMkLst>
        <pc:spChg chg="mod">
          <ac:chgData name="JONES, Freya" userId="79b2e16b-e8ca-48c0-ba4d-ff48262398ac" providerId="ADAL" clId="{28780A53-2438-40A4-BF88-F6BA5D07B596}" dt="2026-05-12T15:10:10.975" v="257" actId="20577"/>
          <ac:spMkLst>
            <pc:docMk/>
            <pc:sldMk cId="0" sldId="257"/>
            <ac:spMk id="59" creationId="{00000000-0000-0000-0000-000000000000}"/>
          </ac:spMkLst>
        </pc:spChg>
        <pc:picChg chg="mod ord">
          <ac:chgData name="JONES, Freya" userId="79b2e16b-e8ca-48c0-ba4d-ff48262398ac" providerId="ADAL" clId="{28780A53-2438-40A4-BF88-F6BA5D07B596}" dt="2026-05-12T14:17:45.457" v="12" actId="167"/>
          <ac:picMkLst>
            <pc:docMk/>
            <pc:sldMk cId="0" sldId="257"/>
            <ac:picMk id="57" creationId="{00000000-0000-0000-0000-000000000000}"/>
          </ac:picMkLst>
        </pc:picChg>
        <pc:picChg chg="ord">
          <ac:chgData name="JONES, Freya" userId="79b2e16b-e8ca-48c0-ba4d-ff48262398ac" providerId="ADAL" clId="{28780A53-2438-40A4-BF88-F6BA5D07B596}" dt="2026-05-12T14:16:42.845" v="10" actId="167"/>
          <ac:picMkLst>
            <pc:docMk/>
            <pc:sldMk cId="0" sldId="257"/>
            <ac:picMk id="58" creationId="{00000000-0000-0000-0000-000000000000}"/>
          </ac:picMkLst>
        </pc:picChg>
      </pc:sldChg>
      <pc:sldChg chg="modSp mod modNotesTx">
        <pc:chgData name="JONES, Freya" userId="79b2e16b-e8ca-48c0-ba4d-ff48262398ac" providerId="ADAL" clId="{28780A53-2438-40A4-BF88-F6BA5D07B596}" dt="2026-05-12T15:01:38.664" v="104" actId="962"/>
        <pc:sldMkLst>
          <pc:docMk/>
          <pc:sldMk cId="0" sldId="259"/>
        </pc:sldMkLst>
        <pc:picChg chg="mod ord">
          <ac:chgData name="JONES, Freya" userId="79b2e16b-e8ca-48c0-ba4d-ff48262398ac" providerId="ADAL" clId="{28780A53-2438-40A4-BF88-F6BA5D07B596}" dt="2026-05-12T14:19:29.323" v="17" actId="167"/>
          <ac:picMkLst>
            <pc:docMk/>
            <pc:sldMk cId="0" sldId="259"/>
            <ac:picMk id="76" creationId="{00000000-0000-0000-0000-000000000000}"/>
          </ac:picMkLst>
        </pc:picChg>
        <pc:picChg chg="mod ord">
          <ac:chgData name="JONES, Freya" userId="79b2e16b-e8ca-48c0-ba4d-ff48262398ac" providerId="ADAL" clId="{28780A53-2438-40A4-BF88-F6BA5D07B596}" dt="2026-05-12T15:01:38.664" v="104" actId="962"/>
          <ac:picMkLst>
            <pc:docMk/>
            <pc:sldMk cId="0" sldId="259"/>
            <ac:picMk id="77" creationId="{00000000-0000-0000-0000-000000000000}"/>
          </ac:picMkLst>
        </pc:picChg>
      </pc:sldChg>
      <pc:sldChg chg="modSp mod modNotesTx">
        <pc:chgData name="JONES, Freya" userId="79b2e16b-e8ca-48c0-ba4d-ff48262398ac" providerId="ADAL" clId="{28780A53-2438-40A4-BF88-F6BA5D07B596}" dt="2026-05-12T15:12:25.735" v="258" actId="13244"/>
        <pc:sldMkLst>
          <pc:docMk/>
          <pc:sldMk cId="0" sldId="262"/>
        </pc:sldMkLst>
        <pc:spChg chg="ord">
          <ac:chgData name="JONES, Freya" userId="79b2e16b-e8ca-48c0-ba4d-ff48262398ac" providerId="ADAL" clId="{28780A53-2438-40A4-BF88-F6BA5D07B596}" dt="2026-05-12T15:12:25.735" v="258" actId="13244"/>
          <ac:spMkLst>
            <pc:docMk/>
            <pc:sldMk cId="0" sldId="262"/>
            <ac:spMk id="2" creationId="{88AD23B6-38B4-0DAD-5253-90279A66F487}"/>
          </ac:spMkLst>
        </pc:spChg>
        <pc:spChg chg="mod">
          <ac:chgData name="JONES, Freya" userId="79b2e16b-e8ca-48c0-ba4d-ff48262398ac" providerId="ADAL" clId="{28780A53-2438-40A4-BF88-F6BA5D07B596}" dt="2026-05-12T15:08:07.034" v="211" actId="33553"/>
          <ac:spMkLst>
            <pc:docMk/>
            <pc:sldMk cId="0" sldId="262"/>
            <ac:spMk id="103" creationId="{00000000-0000-0000-0000-000000000000}"/>
          </ac:spMkLst>
        </pc:spChg>
      </pc:sldChg>
      <pc:sldChg chg="modSp mod">
        <pc:chgData name="JONES, Freya" userId="79b2e16b-e8ca-48c0-ba4d-ff48262398ac" providerId="ADAL" clId="{28780A53-2438-40A4-BF88-F6BA5D07B596}" dt="2026-04-22T15:57:11.503" v="1" actId="20577"/>
        <pc:sldMkLst>
          <pc:docMk/>
          <pc:sldMk cId="0" sldId="263"/>
        </pc:sldMkLst>
        <pc:spChg chg="mod">
          <ac:chgData name="JONES, Freya" userId="79b2e16b-e8ca-48c0-ba4d-ff48262398ac" providerId="ADAL" clId="{28780A53-2438-40A4-BF88-F6BA5D07B596}" dt="2026-04-22T15:57:11.503" v="1" actId="20577"/>
          <ac:spMkLst>
            <pc:docMk/>
            <pc:sldMk cId="0" sldId="263"/>
            <ac:spMk id="115" creationId="{00000000-0000-0000-0000-000000000000}"/>
          </ac:spMkLst>
        </pc:spChg>
      </pc:sldChg>
      <pc:sldChg chg="modSp mod modNotesTx">
        <pc:chgData name="JONES, Freya" userId="79b2e16b-e8ca-48c0-ba4d-ff48262398ac" providerId="ADAL" clId="{28780A53-2438-40A4-BF88-F6BA5D07B596}" dt="2026-05-12T15:12:42.933" v="259" actId="13244"/>
        <pc:sldMkLst>
          <pc:docMk/>
          <pc:sldMk cId="0" sldId="264"/>
        </pc:sldMkLst>
        <pc:spChg chg="ord">
          <ac:chgData name="JONES, Freya" userId="79b2e16b-e8ca-48c0-ba4d-ff48262398ac" providerId="ADAL" clId="{28780A53-2438-40A4-BF88-F6BA5D07B596}" dt="2026-05-12T15:12:42.933" v="259" actId="13244"/>
          <ac:spMkLst>
            <pc:docMk/>
            <pc:sldMk cId="0" sldId="264"/>
            <ac:spMk id="2" creationId="{5DEABFD8-7D96-78A9-3E34-40435187B894}"/>
          </ac:spMkLst>
        </pc:spChg>
        <pc:spChg chg="mod">
          <ac:chgData name="JONES, Freya" userId="79b2e16b-e8ca-48c0-ba4d-ff48262398ac" providerId="ADAL" clId="{28780A53-2438-40A4-BF88-F6BA5D07B596}" dt="2026-05-12T15:08:10.147" v="212" actId="33553"/>
          <ac:spMkLst>
            <pc:docMk/>
            <pc:sldMk cId="0" sldId="264"/>
            <ac:spMk id="123" creationId="{00000000-0000-0000-0000-000000000000}"/>
          </ac:spMkLst>
        </pc:spChg>
      </pc:sldChg>
      <pc:sldChg chg="modSp mod modNotesTx">
        <pc:chgData name="JONES, Freya" userId="79b2e16b-e8ca-48c0-ba4d-ff48262398ac" providerId="ADAL" clId="{28780A53-2438-40A4-BF88-F6BA5D07B596}" dt="2026-05-12T15:12:57.057" v="260" actId="13244"/>
        <pc:sldMkLst>
          <pc:docMk/>
          <pc:sldMk cId="0" sldId="266"/>
        </pc:sldMkLst>
        <pc:spChg chg="ord">
          <ac:chgData name="JONES, Freya" userId="79b2e16b-e8ca-48c0-ba4d-ff48262398ac" providerId="ADAL" clId="{28780A53-2438-40A4-BF88-F6BA5D07B596}" dt="2026-05-12T15:12:57.057" v="260" actId="13244"/>
          <ac:spMkLst>
            <pc:docMk/>
            <pc:sldMk cId="0" sldId="266"/>
            <ac:spMk id="2" creationId="{E1DA86EE-533E-A83D-0CC3-E6B186E58CD7}"/>
          </ac:spMkLst>
        </pc:spChg>
        <pc:spChg chg="mod">
          <ac:chgData name="JONES, Freya" userId="79b2e16b-e8ca-48c0-ba4d-ff48262398ac" providerId="ADAL" clId="{28780A53-2438-40A4-BF88-F6BA5D07B596}" dt="2026-05-12T15:08:12.836" v="213" actId="33553"/>
          <ac:spMkLst>
            <pc:docMk/>
            <pc:sldMk cId="0" sldId="266"/>
            <ac:spMk id="143" creationId="{00000000-0000-0000-0000-000000000000}"/>
          </ac:spMkLst>
        </pc:spChg>
      </pc:sldChg>
      <pc:sldChg chg="modSp mod">
        <pc:chgData name="JONES, Freya" userId="79b2e16b-e8ca-48c0-ba4d-ff48262398ac" providerId="ADAL" clId="{28780A53-2438-40A4-BF88-F6BA5D07B596}" dt="2026-05-12T15:08:15.671" v="214" actId="33553"/>
        <pc:sldMkLst>
          <pc:docMk/>
          <pc:sldMk cId="0" sldId="267"/>
        </pc:sldMkLst>
        <pc:spChg chg="mod">
          <ac:chgData name="JONES, Freya" userId="79b2e16b-e8ca-48c0-ba4d-ff48262398ac" providerId="ADAL" clId="{28780A53-2438-40A4-BF88-F6BA5D07B596}" dt="2026-05-12T15:08:15.671" v="214" actId="33553"/>
          <ac:spMkLst>
            <pc:docMk/>
            <pc:sldMk cId="0" sldId="267"/>
            <ac:spMk id="155" creationId="{00000000-0000-0000-0000-000000000000}"/>
          </ac:spMkLst>
        </pc:spChg>
        <pc:graphicFrameChg chg="modGraphic">
          <ac:chgData name="JONES, Freya" userId="79b2e16b-e8ca-48c0-ba4d-ff48262398ac" providerId="ADAL" clId="{28780A53-2438-40A4-BF88-F6BA5D07B596}" dt="2026-05-12T15:07:31.036" v="196" actId="13238"/>
          <ac:graphicFrameMkLst>
            <pc:docMk/>
            <pc:sldMk cId="0" sldId="267"/>
            <ac:graphicFrameMk id="156" creationId="{00000000-0000-0000-0000-000000000000}"/>
          </ac:graphicFrameMkLst>
        </pc:graphicFrameChg>
      </pc:sldChg>
      <pc:sldChg chg="modSp mod">
        <pc:chgData name="JONES, Freya" userId="79b2e16b-e8ca-48c0-ba4d-ff48262398ac" providerId="ADAL" clId="{28780A53-2438-40A4-BF88-F6BA5D07B596}" dt="2026-05-12T15:08:18.842" v="215" actId="33553"/>
        <pc:sldMkLst>
          <pc:docMk/>
          <pc:sldMk cId="0" sldId="268"/>
        </pc:sldMkLst>
        <pc:spChg chg="mod">
          <ac:chgData name="JONES, Freya" userId="79b2e16b-e8ca-48c0-ba4d-ff48262398ac" providerId="ADAL" clId="{28780A53-2438-40A4-BF88-F6BA5D07B596}" dt="2026-05-12T15:08:18.842" v="215" actId="33553"/>
          <ac:spMkLst>
            <pc:docMk/>
            <pc:sldMk cId="0" sldId="268"/>
            <ac:spMk id="164" creationId="{00000000-0000-0000-0000-000000000000}"/>
          </ac:spMkLst>
        </pc:spChg>
        <pc:graphicFrameChg chg="modGraphic">
          <ac:chgData name="JONES, Freya" userId="79b2e16b-e8ca-48c0-ba4d-ff48262398ac" providerId="ADAL" clId="{28780A53-2438-40A4-BF88-F6BA5D07B596}" dt="2026-05-12T15:07:33.205" v="197" actId="13238"/>
          <ac:graphicFrameMkLst>
            <pc:docMk/>
            <pc:sldMk cId="0" sldId="268"/>
            <ac:graphicFrameMk id="165" creationId="{00000000-0000-0000-0000-000000000000}"/>
          </ac:graphicFrameMkLst>
        </pc:graphicFrameChg>
      </pc:sldChg>
      <pc:sldChg chg="delSp modSp mod modNotesTx">
        <pc:chgData name="JONES, Freya" userId="79b2e16b-e8ca-48c0-ba4d-ff48262398ac" providerId="ADAL" clId="{28780A53-2438-40A4-BF88-F6BA5D07B596}" dt="2026-05-12T15:05:32.301" v="150" actId="962"/>
        <pc:sldMkLst>
          <pc:docMk/>
          <pc:sldMk cId="0" sldId="269"/>
        </pc:sldMkLst>
        <pc:spChg chg="mod">
          <ac:chgData name="JONES, Freya" userId="79b2e16b-e8ca-48c0-ba4d-ff48262398ac" providerId="ADAL" clId="{28780A53-2438-40A4-BF88-F6BA5D07B596}" dt="2026-05-12T15:04:34.376" v="145" actId="1076"/>
          <ac:spMkLst>
            <pc:docMk/>
            <pc:sldMk cId="0" sldId="269"/>
            <ac:spMk id="175" creationId="{00000000-0000-0000-0000-000000000000}"/>
          </ac:spMkLst>
        </pc:spChg>
        <pc:spChg chg="mod">
          <ac:chgData name="JONES, Freya" userId="79b2e16b-e8ca-48c0-ba4d-ff48262398ac" providerId="ADAL" clId="{28780A53-2438-40A4-BF88-F6BA5D07B596}" dt="2026-05-12T15:05:28.872" v="148" actId="962"/>
          <ac:spMkLst>
            <pc:docMk/>
            <pc:sldMk cId="0" sldId="269"/>
            <ac:spMk id="177" creationId="{00000000-0000-0000-0000-000000000000}"/>
          </ac:spMkLst>
        </pc:spChg>
        <pc:spChg chg="mod">
          <ac:chgData name="JONES, Freya" userId="79b2e16b-e8ca-48c0-ba4d-ff48262398ac" providerId="ADAL" clId="{28780A53-2438-40A4-BF88-F6BA5D07B596}" dt="2026-05-12T15:05:15.902" v="146" actId="1076"/>
          <ac:spMkLst>
            <pc:docMk/>
            <pc:sldMk cId="0" sldId="269"/>
            <ac:spMk id="179" creationId="{00000000-0000-0000-0000-000000000000}"/>
          </ac:spMkLst>
        </pc:spChg>
        <pc:spChg chg="mod">
          <ac:chgData name="JONES, Freya" userId="79b2e16b-e8ca-48c0-ba4d-ff48262398ac" providerId="ADAL" clId="{28780A53-2438-40A4-BF88-F6BA5D07B596}" dt="2026-05-12T15:05:32.301" v="150" actId="962"/>
          <ac:spMkLst>
            <pc:docMk/>
            <pc:sldMk cId="0" sldId="269"/>
            <ac:spMk id="181" creationId="{00000000-0000-0000-0000-000000000000}"/>
          </ac:spMkLst>
        </pc:spChg>
        <pc:spChg chg="mod">
          <ac:chgData name="JONES, Freya" userId="79b2e16b-e8ca-48c0-ba4d-ff48262398ac" providerId="ADAL" clId="{28780A53-2438-40A4-BF88-F6BA5D07B596}" dt="2026-05-12T15:04:31.902" v="144" actId="1076"/>
          <ac:spMkLst>
            <pc:docMk/>
            <pc:sldMk cId="0" sldId="269"/>
            <ac:spMk id="183" creationId="{00000000-0000-0000-0000-000000000000}"/>
          </ac:spMkLst>
        </pc:spChg>
      </pc:sldChg>
      <pc:sldChg chg="modSp mod modNotesTx">
        <pc:chgData name="JONES, Freya" userId="79b2e16b-e8ca-48c0-ba4d-ff48262398ac" providerId="ADAL" clId="{28780A53-2438-40A4-BF88-F6BA5D07B596}" dt="2026-05-12T15:06:10.587" v="159" actId="962"/>
        <pc:sldMkLst>
          <pc:docMk/>
          <pc:sldMk cId="0" sldId="270"/>
        </pc:sldMkLst>
        <pc:spChg chg="mod">
          <ac:chgData name="JONES, Freya" userId="79b2e16b-e8ca-48c0-ba4d-ff48262398ac" providerId="ADAL" clId="{28780A53-2438-40A4-BF88-F6BA5D07B596}" dt="2026-05-12T15:05:44.209" v="151" actId="962"/>
          <ac:spMkLst>
            <pc:docMk/>
            <pc:sldMk cId="0" sldId="270"/>
            <ac:spMk id="193" creationId="{00000000-0000-0000-0000-000000000000}"/>
          </ac:spMkLst>
        </pc:spChg>
        <pc:spChg chg="mod">
          <ac:chgData name="JONES, Freya" userId="79b2e16b-e8ca-48c0-ba4d-ff48262398ac" providerId="ADAL" clId="{28780A53-2438-40A4-BF88-F6BA5D07B596}" dt="2026-05-12T15:05:48.249" v="153" actId="962"/>
          <ac:spMkLst>
            <pc:docMk/>
            <pc:sldMk cId="0" sldId="270"/>
            <ac:spMk id="195" creationId="{00000000-0000-0000-0000-000000000000}"/>
          </ac:spMkLst>
        </pc:spChg>
        <pc:spChg chg="mod">
          <ac:chgData name="JONES, Freya" userId="79b2e16b-e8ca-48c0-ba4d-ff48262398ac" providerId="ADAL" clId="{28780A53-2438-40A4-BF88-F6BA5D07B596}" dt="2026-05-12T15:06:04.013" v="156" actId="962"/>
          <ac:spMkLst>
            <pc:docMk/>
            <pc:sldMk cId="0" sldId="270"/>
            <ac:spMk id="196" creationId="{00000000-0000-0000-0000-000000000000}"/>
          </ac:spMkLst>
        </pc:spChg>
        <pc:spChg chg="mod">
          <ac:chgData name="JONES, Freya" userId="79b2e16b-e8ca-48c0-ba4d-ff48262398ac" providerId="ADAL" clId="{28780A53-2438-40A4-BF88-F6BA5D07B596}" dt="2026-05-12T15:06:08.905" v="158" actId="962"/>
          <ac:spMkLst>
            <pc:docMk/>
            <pc:sldMk cId="0" sldId="270"/>
            <ac:spMk id="199" creationId="{00000000-0000-0000-0000-000000000000}"/>
          </ac:spMkLst>
        </pc:spChg>
        <pc:spChg chg="mod">
          <ac:chgData name="JONES, Freya" userId="79b2e16b-e8ca-48c0-ba4d-ff48262398ac" providerId="ADAL" clId="{28780A53-2438-40A4-BF88-F6BA5D07B596}" dt="2026-05-12T15:06:10.587" v="159" actId="962"/>
          <ac:spMkLst>
            <pc:docMk/>
            <pc:sldMk cId="0" sldId="270"/>
            <ac:spMk id="200" creationId="{00000000-0000-0000-0000-000000000000}"/>
          </ac:spMkLst>
        </pc:spChg>
      </pc:sldChg>
      <pc:sldChg chg="modSp mod modNotesTx">
        <pc:chgData name="JONES, Freya" userId="79b2e16b-e8ca-48c0-ba4d-ff48262398ac" providerId="ADAL" clId="{28780A53-2438-40A4-BF88-F6BA5D07B596}" dt="2026-05-12T15:13:16.685" v="263" actId="13244"/>
        <pc:sldMkLst>
          <pc:docMk/>
          <pc:sldMk cId="0" sldId="271"/>
        </pc:sldMkLst>
        <pc:spChg chg="ord">
          <ac:chgData name="JONES, Freya" userId="79b2e16b-e8ca-48c0-ba4d-ff48262398ac" providerId="ADAL" clId="{28780A53-2438-40A4-BF88-F6BA5D07B596}" dt="2026-05-12T15:13:16.685" v="263" actId="13244"/>
          <ac:spMkLst>
            <pc:docMk/>
            <pc:sldMk cId="0" sldId="271"/>
            <ac:spMk id="5" creationId="{CE7DC1DC-D014-22D3-55CF-2293702EF014}"/>
          </ac:spMkLst>
        </pc:spChg>
        <pc:spChg chg="mod">
          <ac:chgData name="JONES, Freya" userId="79b2e16b-e8ca-48c0-ba4d-ff48262398ac" providerId="ADAL" clId="{28780A53-2438-40A4-BF88-F6BA5D07B596}" dt="2026-05-12T15:08:24.086" v="216" actId="33553"/>
          <ac:spMkLst>
            <pc:docMk/>
            <pc:sldMk cId="0" sldId="271"/>
            <ac:spMk id="209" creationId="{00000000-0000-0000-0000-000000000000}"/>
          </ac:spMkLst>
        </pc:spChg>
        <pc:picChg chg="mod">
          <ac:chgData name="JONES, Freya" userId="79b2e16b-e8ca-48c0-ba4d-ff48262398ac" providerId="ADAL" clId="{28780A53-2438-40A4-BF88-F6BA5D07B596}" dt="2026-05-12T15:13:07.836" v="261" actId="962"/>
          <ac:picMkLst>
            <pc:docMk/>
            <pc:sldMk cId="0" sldId="271"/>
            <ac:picMk id="211" creationId="{00000000-0000-0000-0000-000000000000}"/>
          </ac:picMkLst>
        </pc:picChg>
        <pc:picChg chg="mod">
          <ac:chgData name="JONES, Freya" userId="79b2e16b-e8ca-48c0-ba4d-ff48262398ac" providerId="ADAL" clId="{28780A53-2438-40A4-BF88-F6BA5D07B596}" dt="2026-05-12T15:13:11.742" v="262" actId="962"/>
          <ac:picMkLst>
            <pc:docMk/>
            <pc:sldMk cId="0" sldId="271"/>
            <ac:picMk id="213" creationId="{00000000-0000-0000-0000-000000000000}"/>
          </ac:picMkLst>
        </pc:picChg>
      </pc:sldChg>
      <pc:sldChg chg="modSp mod">
        <pc:chgData name="JONES, Freya" userId="79b2e16b-e8ca-48c0-ba4d-ff48262398ac" providerId="ADAL" clId="{28780A53-2438-40A4-BF88-F6BA5D07B596}" dt="2026-05-12T15:08:26.336" v="217" actId="33553"/>
        <pc:sldMkLst>
          <pc:docMk/>
          <pc:sldMk cId="0" sldId="272"/>
        </pc:sldMkLst>
        <pc:spChg chg="mod">
          <ac:chgData name="JONES, Freya" userId="79b2e16b-e8ca-48c0-ba4d-ff48262398ac" providerId="ADAL" clId="{28780A53-2438-40A4-BF88-F6BA5D07B596}" dt="2026-05-12T15:08:26.336" v="217" actId="33553"/>
          <ac:spMkLst>
            <pc:docMk/>
            <pc:sldMk cId="0" sldId="272"/>
            <ac:spMk id="221" creationId="{00000000-0000-0000-0000-000000000000}"/>
          </ac:spMkLst>
        </pc:spChg>
        <pc:graphicFrameChg chg="modGraphic">
          <ac:chgData name="JONES, Freya" userId="79b2e16b-e8ca-48c0-ba4d-ff48262398ac" providerId="ADAL" clId="{28780A53-2438-40A4-BF88-F6BA5D07B596}" dt="2026-05-12T15:07:33.959" v="198" actId="13238"/>
          <ac:graphicFrameMkLst>
            <pc:docMk/>
            <pc:sldMk cId="0" sldId="272"/>
            <ac:graphicFrameMk id="222" creationId="{00000000-0000-0000-0000-000000000000}"/>
          </ac:graphicFrameMkLst>
        </pc:graphicFrameChg>
      </pc:sldChg>
      <pc:sldChg chg="modSp mod">
        <pc:chgData name="JONES, Freya" userId="79b2e16b-e8ca-48c0-ba4d-ff48262398ac" providerId="ADAL" clId="{28780A53-2438-40A4-BF88-F6BA5D07B596}" dt="2026-05-12T15:08:28.742" v="218" actId="33553"/>
        <pc:sldMkLst>
          <pc:docMk/>
          <pc:sldMk cId="0" sldId="273"/>
        </pc:sldMkLst>
        <pc:spChg chg="mod">
          <ac:chgData name="JONES, Freya" userId="79b2e16b-e8ca-48c0-ba4d-ff48262398ac" providerId="ADAL" clId="{28780A53-2438-40A4-BF88-F6BA5D07B596}" dt="2026-05-12T15:08:28.742" v="218" actId="33553"/>
          <ac:spMkLst>
            <pc:docMk/>
            <pc:sldMk cId="0" sldId="273"/>
            <ac:spMk id="230" creationId="{00000000-0000-0000-0000-000000000000}"/>
          </ac:spMkLst>
        </pc:spChg>
        <pc:graphicFrameChg chg="modGraphic">
          <ac:chgData name="JONES, Freya" userId="79b2e16b-e8ca-48c0-ba4d-ff48262398ac" providerId="ADAL" clId="{28780A53-2438-40A4-BF88-F6BA5D07B596}" dt="2026-05-12T15:07:34.839" v="199" actId="13238"/>
          <ac:graphicFrameMkLst>
            <pc:docMk/>
            <pc:sldMk cId="0" sldId="273"/>
            <ac:graphicFrameMk id="231" creationId="{00000000-0000-0000-0000-000000000000}"/>
          </ac:graphicFrameMkLst>
        </pc:graphicFrameChg>
      </pc:sldChg>
      <pc:sldChg chg="modSp mod modNotesTx">
        <pc:chgData name="JONES, Freya" userId="79b2e16b-e8ca-48c0-ba4d-ff48262398ac" providerId="ADAL" clId="{28780A53-2438-40A4-BF88-F6BA5D07B596}" dt="2026-05-12T15:06:43.578" v="166" actId="962"/>
        <pc:sldMkLst>
          <pc:docMk/>
          <pc:sldMk cId="0" sldId="274"/>
        </pc:sldMkLst>
        <pc:spChg chg="mod">
          <ac:chgData name="JONES, Freya" userId="79b2e16b-e8ca-48c0-ba4d-ff48262398ac" providerId="ADAL" clId="{28780A53-2438-40A4-BF88-F6BA5D07B596}" dt="2026-05-12T15:06:33.932" v="160" actId="962"/>
          <ac:spMkLst>
            <pc:docMk/>
            <pc:sldMk cId="0" sldId="274"/>
            <ac:spMk id="240" creationId="{00000000-0000-0000-0000-000000000000}"/>
          </ac:spMkLst>
        </pc:spChg>
        <pc:spChg chg="mod">
          <ac:chgData name="JONES, Freya" userId="79b2e16b-e8ca-48c0-ba4d-ff48262398ac" providerId="ADAL" clId="{28780A53-2438-40A4-BF88-F6BA5D07B596}" dt="2026-04-22T15:59:29.012" v="3" actId="20577"/>
          <ac:spMkLst>
            <pc:docMk/>
            <pc:sldMk cId="0" sldId="274"/>
            <ac:spMk id="242" creationId="{00000000-0000-0000-0000-000000000000}"/>
          </ac:spMkLst>
        </pc:spChg>
        <pc:spChg chg="mod">
          <ac:chgData name="JONES, Freya" userId="79b2e16b-e8ca-48c0-ba4d-ff48262398ac" providerId="ADAL" clId="{28780A53-2438-40A4-BF88-F6BA5D07B596}" dt="2026-05-12T15:06:37.569" v="162" actId="962"/>
          <ac:spMkLst>
            <pc:docMk/>
            <pc:sldMk cId="0" sldId="274"/>
            <ac:spMk id="243" creationId="{00000000-0000-0000-0000-000000000000}"/>
          </ac:spMkLst>
        </pc:spChg>
        <pc:spChg chg="mod">
          <ac:chgData name="JONES, Freya" userId="79b2e16b-e8ca-48c0-ba4d-ff48262398ac" providerId="ADAL" clId="{28780A53-2438-40A4-BF88-F6BA5D07B596}" dt="2026-05-12T15:06:39.019" v="163" actId="962"/>
          <ac:spMkLst>
            <pc:docMk/>
            <pc:sldMk cId="0" sldId="274"/>
            <ac:spMk id="244" creationId="{00000000-0000-0000-0000-000000000000}"/>
          </ac:spMkLst>
        </pc:spChg>
        <pc:spChg chg="mod">
          <ac:chgData name="JONES, Freya" userId="79b2e16b-e8ca-48c0-ba4d-ff48262398ac" providerId="ADAL" clId="{28780A53-2438-40A4-BF88-F6BA5D07B596}" dt="2026-05-12T15:06:42.319" v="165" actId="962"/>
          <ac:spMkLst>
            <pc:docMk/>
            <pc:sldMk cId="0" sldId="274"/>
            <ac:spMk id="246" creationId="{00000000-0000-0000-0000-000000000000}"/>
          </ac:spMkLst>
        </pc:spChg>
        <pc:spChg chg="mod">
          <ac:chgData name="JONES, Freya" userId="79b2e16b-e8ca-48c0-ba4d-ff48262398ac" providerId="ADAL" clId="{28780A53-2438-40A4-BF88-F6BA5D07B596}" dt="2026-05-12T15:06:43.578" v="166" actId="962"/>
          <ac:spMkLst>
            <pc:docMk/>
            <pc:sldMk cId="0" sldId="274"/>
            <ac:spMk id="247" creationId="{00000000-0000-0000-0000-000000000000}"/>
          </ac:spMkLst>
        </pc:spChg>
      </pc:sldChg>
      <pc:sldChg chg="modSp mod">
        <pc:chgData name="JONES, Freya" userId="79b2e16b-e8ca-48c0-ba4d-ff48262398ac" providerId="ADAL" clId="{28780A53-2438-40A4-BF88-F6BA5D07B596}" dt="2026-05-12T15:06:58.968" v="175" actId="962"/>
        <pc:sldMkLst>
          <pc:docMk/>
          <pc:sldMk cId="0" sldId="275"/>
        </pc:sldMkLst>
        <pc:spChg chg="mod">
          <ac:chgData name="JONES, Freya" userId="79b2e16b-e8ca-48c0-ba4d-ff48262398ac" providerId="ADAL" clId="{28780A53-2438-40A4-BF88-F6BA5D07B596}" dt="2026-05-12T15:06:46.230" v="167" actId="962"/>
          <ac:spMkLst>
            <pc:docMk/>
            <pc:sldMk cId="0" sldId="275"/>
            <ac:spMk id="257" creationId="{00000000-0000-0000-0000-000000000000}"/>
          </ac:spMkLst>
        </pc:spChg>
        <pc:spChg chg="mod">
          <ac:chgData name="JONES, Freya" userId="79b2e16b-e8ca-48c0-ba4d-ff48262398ac" providerId="ADAL" clId="{28780A53-2438-40A4-BF88-F6BA5D07B596}" dt="2026-05-12T15:06:49.466" v="169" actId="962"/>
          <ac:spMkLst>
            <pc:docMk/>
            <pc:sldMk cId="0" sldId="275"/>
            <ac:spMk id="259" creationId="{00000000-0000-0000-0000-000000000000}"/>
          </ac:spMkLst>
        </pc:spChg>
        <pc:spChg chg="mod">
          <ac:chgData name="JONES, Freya" userId="79b2e16b-e8ca-48c0-ba4d-ff48262398ac" providerId="ADAL" clId="{28780A53-2438-40A4-BF88-F6BA5D07B596}" dt="2026-05-12T15:06:53.820" v="172" actId="962"/>
          <ac:spMkLst>
            <pc:docMk/>
            <pc:sldMk cId="0" sldId="275"/>
            <ac:spMk id="260" creationId="{00000000-0000-0000-0000-000000000000}"/>
          </ac:spMkLst>
        </pc:spChg>
        <pc:spChg chg="mod">
          <ac:chgData name="JONES, Freya" userId="79b2e16b-e8ca-48c0-ba4d-ff48262398ac" providerId="ADAL" clId="{28780A53-2438-40A4-BF88-F6BA5D07B596}" dt="2026-05-12T15:06:57.536" v="174" actId="962"/>
          <ac:spMkLst>
            <pc:docMk/>
            <pc:sldMk cId="0" sldId="275"/>
            <ac:spMk id="262" creationId="{00000000-0000-0000-0000-000000000000}"/>
          </ac:spMkLst>
        </pc:spChg>
        <pc:spChg chg="mod">
          <ac:chgData name="JONES, Freya" userId="79b2e16b-e8ca-48c0-ba4d-ff48262398ac" providerId="ADAL" clId="{28780A53-2438-40A4-BF88-F6BA5D07B596}" dt="2026-05-12T15:06:58.968" v="175" actId="962"/>
          <ac:spMkLst>
            <pc:docMk/>
            <pc:sldMk cId="0" sldId="275"/>
            <ac:spMk id="263" creationId="{00000000-0000-0000-0000-000000000000}"/>
          </ac:spMkLst>
        </pc:spChg>
      </pc:sldChg>
      <pc:sldChg chg="modSp mod">
        <pc:chgData name="JONES, Freya" userId="79b2e16b-e8ca-48c0-ba4d-ff48262398ac" providerId="ADAL" clId="{28780A53-2438-40A4-BF88-F6BA5D07B596}" dt="2026-05-12T15:07:11.779" v="184" actId="962"/>
        <pc:sldMkLst>
          <pc:docMk/>
          <pc:sldMk cId="0" sldId="276"/>
        </pc:sldMkLst>
        <pc:spChg chg="mod">
          <ac:chgData name="JONES, Freya" userId="79b2e16b-e8ca-48c0-ba4d-ff48262398ac" providerId="ADAL" clId="{28780A53-2438-40A4-BF88-F6BA5D07B596}" dt="2026-05-12T15:07:00.694" v="176" actId="962"/>
          <ac:spMkLst>
            <pc:docMk/>
            <pc:sldMk cId="0" sldId="276"/>
            <ac:spMk id="273" creationId="{00000000-0000-0000-0000-000000000000}"/>
          </ac:spMkLst>
        </pc:spChg>
        <pc:spChg chg="mod">
          <ac:chgData name="JONES, Freya" userId="79b2e16b-e8ca-48c0-ba4d-ff48262398ac" providerId="ADAL" clId="{28780A53-2438-40A4-BF88-F6BA5D07B596}" dt="2026-04-22T15:59:50.711" v="5" actId="20577"/>
          <ac:spMkLst>
            <pc:docMk/>
            <pc:sldMk cId="0" sldId="276"/>
            <ac:spMk id="275" creationId="{00000000-0000-0000-0000-000000000000}"/>
          </ac:spMkLst>
        </pc:spChg>
        <pc:spChg chg="mod">
          <ac:chgData name="JONES, Freya" userId="79b2e16b-e8ca-48c0-ba4d-ff48262398ac" providerId="ADAL" clId="{28780A53-2438-40A4-BF88-F6BA5D07B596}" dt="2026-05-12T15:07:03.821" v="178" actId="962"/>
          <ac:spMkLst>
            <pc:docMk/>
            <pc:sldMk cId="0" sldId="276"/>
            <ac:spMk id="276" creationId="{00000000-0000-0000-0000-000000000000}"/>
          </ac:spMkLst>
        </pc:spChg>
        <pc:spChg chg="mod">
          <ac:chgData name="JONES, Freya" userId="79b2e16b-e8ca-48c0-ba4d-ff48262398ac" providerId="ADAL" clId="{28780A53-2438-40A4-BF88-F6BA5D07B596}" dt="2026-05-12T15:07:07.657" v="181" actId="962"/>
          <ac:spMkLst>
            <pc:docMk/>
            <pc:sldMk cId="0" sldId="276"/>
            <ac:spMk id="277" creationId="{00000000-0000-0000-0000-000000000000}"/>
          </ac:spMkLst>
        </pc:spChg>
        <pc:spChg chg="mod">
          <ac:chgData name="JONES, Freya" userId="79b2e16b-e8ca-48c0-ba4d-ff48262398ac" providerId="ADAL" clId="{28780A53-2438-40A4-BF88-F6BA5D07B596}" dt="2026-05-12T15:07:10.725" v="183" actId="962"/>
          <ac:spMkLst>
            <pc:docMk/>
            <pc:sldMk cId="0" sldId="276"/>
            <ac:spMk id="279" creationId="{00000000-0000-0000-0000-000000000000}"/>
          </ac:spMkLst>
        </pc:spChg>
        <pc:spChg chg="mod">
          <ac:chgData name="JONES, Freya" userId="79b2e16b-e8ca-48c0-ba4d-ff48262398ac" providerId="ADAL" clId="{28780A53-2438-40A4-BF88-F6BA5D07B596}" dt="2026-05-12T15:07:11.779" v="184" actId="962"/>
          <ac:spMkLst>
            <pc:docMk/>
            <pc:sldMk cId="0" sldId="276"/>
            <ac:spMk id="280" creationId="{00000000-0000-0000-0000-000000000000}"/>
          </ac:spMkLst>
        </pc:spChg>
      </pc:sldChg>
      <pc:sldChg chg="modSp mod modNotesTx">
        <pc:chgData name="JONES, Freya" userId="79b2e16b-e8ca-48c0-ba4d-ff48262398ac" providerId="ADAL" clId="{28780A53-2438-40A4-BF88-F6BA5D07B596}" dt="2026-05-12T15:13:34.318" v="266" actId="13244"/>
        <pc:sldMkLst>
          <pc:docMk/>
          <pc:sldMk cId="0" sldId="277"/>
        </pc:sldMkLst>
        <pc:spChg chg="ord">
          <ac:chgData name="JONES, Freya" userId="79b2e16b-e8ca-48c0-ba4d-ff48262398ac" providerId="ADAL" clId="{28780A53-2438-40A4-BF88-F6BA5D07B596}" dt="2026-05-12T15:13:34.318" v="266" actId="13244"/>
          <ac:spMkLst>
            <pc:docMk/>
            <pc:sldMk cId="0" sldId="277"/>
            <ac:spMk id="2" creationId="{17B43585-59C6-951E-B095-92F7C2CBF4AF}"/>
          </ac:spMkLst>
        </pc:spChg>
        <pc:spChg chg="mod">
          <ac:chgData name="JONES, Freya" userId="79b2e16b-e8ca-48c0-ba4d-ff48262398ac" providerId="ADAL" clId="{28780A53-2438-40A4-BF88-F6BA5D07B596}" dt="2026-05-12T15:08:31.855" v="219" actId="33553"/>
          <ac:spMkLst>
            <pc:docMk/>
            <pc:sldMk cId="0" sldId="277"/>
            <ac:spMk id="288" creationId="{00000000-0000-0000-0000-000000000000}"/>
          </ac:spMkLst>
        </pc:spChg>
        <pc:spChg chg="mod">
          <ac:chgData name="JONES, Freya" userId="79b2e16b-e8ca-48c0-ba4d-ff48262398ac" providerId="ADAL" clId="{28780A53-2438-40A4-BF88-F6BA5D07B596}" dt="2026-05-12T15:00:58.578" v="100" actId="20577"/>
          <ac:spMkLst>
            <pc:docMk/>
            <pc:sldMk cId="0" sldId="277"/>
            <ac:spMk id="291" creationId="{00000000-0000-0000-0000-000000000000}"/>
          </ac:spMkLst>
        </pc:spChg>
        <pc:picChg chg="mod">
          <ac:chgData name="JONES, Freya" userId="79b2e16b-e8ca-48c0-ba4d-ff48262398ac" providerId="ADAL" clId="{28780A53-2438-40A4-BF88-F6BA5D07B596}" dt="2026-05-12T15:13:25.669" v="264" actId="962"/>
          <ac:picMkLst>
            <pc:docMk/>
            <pc:sldMk cId="0" sldId="277"/>
            <ac:picMk id="290" creationId="{00000000-0000-0000-0000-000000000000}"/>
          </ac:picMkLst>
        </pc:picChg>
        <pc:picChg chg="mod">
          <ac:chgData name="JONES, Freya" userId="79b2e16b-e8ca-48c0-ba4d-ff48262398ac" providerId="ADAL" clId="{28780A53-2438-40A4-BF88-F6BA5D07B596}" dt="2026-05-12T15:13:29.069" v="265" actId="962"/>
          <ac:picMkLst>
            <pc:docMk/>
            <pc:sldMk cId="0" sldId="277"/>
            <ac:picMk id="292" creationId="{00000000-0000-0000-0000-000000000000}"/>
          </ac:picMkLst>
        </pc:picChg>
      </pc:sldChg>
      <pc:sldChg chg="modSp mod modNotesTx">
        <pc:chgData name="JONES, Freya" userId="79b2e16b-e8ca-48c0-ba4d-ff48262398ac" providerId="ADAL" clId="{28780A53-2438-40A4-BF88-F6BA5D07B596}" dt="2026-05-12T14:59:36.057" v="92" actId="6549"/>
        <pc:sldMkLst>
          <pc:docMk/>
          <pc:sldMk cId="0" sldId="278"/>
        </pc:sldMkLst>
        <pc:spChg chg="mod">
          <ac:chgData name="JONES, Freya" userId="79b2e16b-e8ca-48c0-ba4d-ff48262398ac" providerId="ADAL" clId="{28780A53-2438-40A4-BF88-F6BA5D07B596}" dt="2026-05-12T14:21:26.122" v="29" actId="20577"/>
          <ac:spMkLst>
            <pc:docMk/>
            <pc:sldMk cId="0" sldId="278"/>
            <ac:spMk id="301" creationId="{00000000-0000-0000-0000-000000000000}"/>
          </ac:spMkLst>
        </pc:spChg>
        <pc:spChg chg="mod">
          <ac:chgData name="JONES, Freya" userId="79b2e16b-e8ca-48c0-ba4d-ff48262398ac" providerId="ADAL" clId="{28780A53-2438-40A4-BF88-F6BA5D07B596}" dt="2026-05-12T14:21:59.249" v="50" actId="33524"/>
          <ac:spMkLst>
            <pc:docMk/>
            <pc:sldMk cId="0" sldId="278"/>
            <ac:spMk id="302" creationId="{00000000-0000-0000-0000-000000000000}"/>
          </ac:spMkLst>
        </pc:spChg>
        <pc:spChg chg="mod">
          <ac:chgData name="JONES, Freya" userId="79b2e16b-e8ca-48c0-ba4d-ff48262398ac" providerId="ADAL" clId="{28780A53-2438-40A4-BF88-F6BA5D07B596}" dt="2026-05-12T14:23:37.468" v="71"/>
          <ac:spMkLst>
            <pc:docMk/>
            <pc:sldMk cId="0" sldId="278"/>
            <ac:spMk id="303" creationId="{00000000-0000-0000-0000-000000000000}"/>
          </ac:spMkLst>
        </pc:spChg>
        <pc:picChg chg="mod ord">
          <ac:chgData name="JONES, Freya" userId="79b2e16b-e8ca-48c0-ba4d-ff48262398ac" providerId="ADAL" clId="{28780A53-2438-40A4-BF88-F6BA5D07B596}" dt="2026-05-12T14:21:20.394" v="20" actId="167"/>
          <ac:picMkLst>
            <pc:docMk/>
            <pc:sldMk cId="0" sldId="278"/>
            <ac:picMk id="299" creationId="{00000000-0000-0000-0000-000000000000}"/>
          </ac:picMkLst>
        </pc:picChg>
        <pc:picChg chg="ord">
          <ac:chgData name="JONES, Freya" userId="79b2e16b-e8ca-48c0-ba4d-ff48262398ac" providerId="ADAL" clId="{28780A53-2438-40A4-BF88-F6BA5D07B596}" dt="2026-05-12T14:20:44.343" v="18" actId="167"/>
          <ac:picMkLst>
            <pc:docMk/>
            <pc:sldMk cId="0" sldId="278"/>
            <ac:picMk id="300" creationId="{00000000-0000-0000-0000-000000000000}"/>
          </ac:picMkLst>
        </pc:picChg>
      </pc:sldChg>
      <pc:sldChg chg="modSp mod">
        <pc:chgData name="JONES, Freya" userId="79b2e16b-e8ca-48c0-ba4d-ff48262398ac" providerId="ADAL" clId="{28780A53-2438-40A4-BF88-F6BA5D07B596}" dt="2026-05-12T15:08:34.778" v="220" actId="33553"/>
        <pc:sldMkLst>
          <pc:docMk/>
          <pc:sldMk cId="0" sldId="279"/>
        </pc:sldMkLst>
        <pc:spChg chg="mod">
          <ac:chgData name="JONES, Freya" userId="79b2e16b-e8ca-48c0-ba4d-ff48262398ac" providerId="ADAL" clId="{28780A53-2438-40A4-BF88-F6BA5D07B596}" dt="2026-05-12T15:08:34.778" v="220" actId="33553"/>
          <ac:spMkLst>
            <pc:docMk/>
            <pc:sldMk cId="0" sldId="279"/>
            <ac:spMk id="310" creationId="{00000000-0000-0000-0000-000000000000}"/>
          </ac:spMkLst>
        </pc:spChg>
        <pc:spChg chg="mod">
          <ac:chgData name="JONES, Freya" userId="79b2e16b-e8ca-48c0-ba4d-ff48262398ac" providerId="ADAL" clId="{28780A53-2438-40A4-BF88-F6BA5D07B596}" dt="2026-05-12T14:23:45.098" v="72"/>
          <ac:spMkLst>
            <pc:docMk/>
            <pc:sldMk cId="0" sldId="279"/>
            <ac:spMk id="312" creationId="{00000000-0000-0000-0000-000000000000}"/>
          </ac:spMkLst>
        </pc:spChg>
        <pc:graphicFrameChg chg="modGraphic">
          <ac:chgData name="JONES, Freya" userId="79b2e16b-e8ca-48c0-ba4d-ff48262398ac" providerId="ADAL" clId="{28780A53-2438-40A4-BF88-F6BA5D07B596}" dt="2026-05-12T15:07:45.651" v="201" actId="13238"/>
          <ac:graphicFrameMkLst>
            <pc:docMk/>
            <pc:sldMk cId="0" sldId="279"/>
            <ac:graphicFrameMk id="311" creationId="{00000000-0000-0000-0000-000000000000}"/>
          </ac:graphicFrameMkLst>
        </pc:graphicFrameChg>
      </pc:sldChg>
      <pc:sldChg chg="modSp mod">
        <pc:chgData name="JONES, Freya" userId="79b2e16b-e8ca-48c0-ba4d-ff48262398ac" providerId="ADAL" clId="{28780A53-2438-40A4-BF88-F6BA5D07B596}" dt="2026-05-12T15:08:39.117" v="221" actId="33553"/>
        <pc:sldMkLst>
          <pc:docMk/>
          <pc:sldMk cId="0" sldId="280"/>
        </pc:sldMkLst>
        <pc:spChg chg="mod">
          <ac:chgData name="JONES, Freya" userId="79b2e16b-e8ca-48c0-ba4d-ff48262398ac" providerId="ADAL" clId="{28780A53-2438-40A4-BF88-F6BA5D07B596}" dt="2026-05-12T15:08:39.117" v="221" actId="33553"/>
          <ac:spMkLst>
            <pc:docMk/>
            <pc:sldMk cId="0" sldId="280"/>
            <ac:spMk id="319" creationId="{00000000-0000-0000-0000-000000000000}"/>
          </ac:spMkLst>
        </pc:spChg>
        <pc:spChg chg="mod">
          <ac:chgData name="JONES, Freya" userId="79b2e16b-e8ca-48c0-ba4d-ff48262398ac" providerId="ADAL" clId="{28780A53-2438-40A4-BF88-F6BA5D07B596}" dt="2026-05-12T14:23:50.457" v="73"/>
          <ac:spMkLst>
            <pc:docMk/>
            <pc:sldMk cId="0" sldId="280"/>
            <ac:spMk id="321" creationId="{00000000-0000-0000-0000-000000000000}"/>
          </ac:spMkLst>
        </pc:spChg>
        <pc:graphicFrameChg chg="modGraphic">
          <ac:chgData name="JONES, Freya" userId="79b2e16b-e8ca-48c0-ba4d-ff48262398ac" providerId="ADAL" clId="{28780A53-2438-40A4-BF88-F6BA5D07B596}" dt="2026-05-12T15:07:47.004" v="202" actId="13238"/>
          <ac:graphicFrameMkLst>
            <pc:docMk/>
            <pc:sldMk cId="0" sldId="280"/>
            <ac:graphicFrameMk id="320" creationId="{00000000-0000-0000-0000-000000000000}"/>
          </ac:graphicFrameMkLst>
        </pc:graphicFrameChg>
      </pc:sldChg>
      <pc:sldChg chg="modSp mod modNotesTx">
        <pc:chgData name="JONES, Freya" userId="79b2e16b-e8ca-48c0-ba4d-ff48262398ac" providerId="ADAL" clId="{28780A53-2438-40A4-BF88-F6BA5D07B596}" dt="2026-05-12T15:08:41.746" v="222" actId="33553"/>
        <pc:sldMkLst>
          <pc:docMk/>
          <pc:sldMk cId="0" sldId="281"/>
        </pc:sldMkLst>
        <pc:spChg chg="mod">
          <ac:chgData name="JONES, Freya" userId="79b2e16b-e8ca-48c0-ba4d-ff48262398ac" providerId="ADAL" clId="{28780A53-2438-40A4-BF88-F6BA5D07B596}" dt="2026-05-12T15:08:41.746" v="222" actId="33553"/>
          <ac:spMkLst>
            <pc:docMk/>
            <pc:sldMk cId="0" sldId="281"/>
            <ac:spMk id="328" creationId="{00000000-0000-0000-0000-000000000000}"/>
          </ac:spMkLst>
        </pc:spChg>
        <pc:spChg chg="mod">
          <ac:chgData name="JONES, Freya" userId="79b2e16b-e8ca-48c0-ba4d-ff48262398ac" providerId="ADAL" clId="{28780A53-2438-40A4-BF88-F6BA5D07B596}" dt="2026-05-12T14:23:56.470" v="74"/>
          <ac:spMkLst>
            <pc:docMk/>
            <pc:sldMk cId="0" sldId="281"/>
            <ac:spMk id="330" creationId="{00000000-0000-0000-0000-000000000000}"/>
          </ac:spMkLst>
        </pc:spChg>
        <pc:graphicFrameChg chg="modGraphic">
          <ac:chgData name="JONES, Freya" userId="79b2e16b-e8ca-48c0-ba4d-ff48262398ac" providerId="ADAL" clId="{28780A53-2438-40A4-BF88-F6BA5D07B596}" dt="2026-05-12T15:07:47.711" v="203" actId="13238"/>
          <ac:graphicFrameMkLst>
            <pc:docMk/>
            <pc:sldMk cId="0" sldId="281"/>
            <ac:graphicFrameMk id="329" creationId="{00000000-0000-0000-0000-000000000000}"/>
          </ac:graphicFrameMkLst>
        </pc:graphicFrameChg>
      </pc:sldChg>
      <pc:sldChg chg="modSp mod modNotesTx">
        <pc:chgData name="JONES, Freya" userId="79b2e16b-e8ca-48c0-ba4d-ff48262398ac" providerId="ADAL" clId="{28780A53-2438-40A4-BF88-F6BA5D07B596}" dt="2026-05-12T15:08:43.980" v="223" actId="33553"/>
        <pc:sldMkLst>
          <pc:docMk/>
          <pc:sldMk cId="0" sldId="282"/>
        </pc:sldMkLst>
        <pc:spChg chg="mod">
          <ac:chgData name="JONES, Freya" userId="79b2e16b-e8ca-48c0-ba4d-ff48262398ac" providerId="ADAL" clId="{28780A53-2438-40A4-BF88-F6BA5D07B596}" dt="2026-05-12T15:08:43.980" v="223" actId="33553"/>
          <ac:spMkLst>
            <pc:docMk/>
            <pc:sldMk cId="0" sldId="282"/>
            <ac:spMk id="337" creationId="{00000000-0000-0000-0000-000000000000}"/>
          </ac:spMkLst>
        </pc:spChg>
        <pc:spChg chg="mod">
          <ac:chgData name="JONES, Freya" userId="79b2e16b-e8ca-48c0-ba4d-ff48262398ac" providerId="ADAL" clId="{28780A53-2438-40A4-BF88-F6BA5D07B596}" dt="2026-05-12T14:24:03.192" v="75"/>
          <ac:spMkLst>
            <pc:docMk/>
            <pc:sldMk cId="0" sldId="282"/>
            <ac:spMk id="339" creationId="{00000000-0000-0000-0000-000000000000}"/>
          </ac:spMkLst>
        </pc:spChg>
        <pc:graphicFrameChg chg="modGraphic">
          <ac:chgData name="JONES, Freya" userId="79b2e16b-e8ca-48c0-ba4d-ff48262398ac" providerId="ADAL" clId="{28780A53-2438-40A4-BF88-F6BA5D07B596}" dt="2026-05-12T15:07:48.450" v="204" actId="13238"/>
          <ac:graphicFrameMkLst>
            <pc:docMk/>
            <pc:sldMk cId="0" sldId="282"/>
            <ac:graphicFrameMk id="338" creationId="{00000000-0000-0000-0000-000000000000}"/>
          </ac:graphicFrameMkLst>
        </pc:graphicFrameChg>
      </pc:sldChg>
      <pc:sldChg chg="modSp mod modNotesTx">
        <pc:chgData name="JONES, Freya" userId="79b2e16b-e8ca-48c0-ba4d-ff48262398ac" providerId="ADAL" clId="{28780A53-2438-40A4-BF88-F6BA5D07B596}" dt="2026-05-12T15:07:23.075" v="193" actId="962"/>
        <pc:sldMkLst>
          <pc:docMk/>
          <pc:sldMk cId="0" sldId="283"/>
        </pc:sldMkLst>
        <pc:spChg chg="mod">
          <ac:chgData name="JONES, Freya" userId="79b2e16b-e8ca-48c0-ba4d-ff48262398ac" providerId="ADAL" clId="{28780A53-2438-40A4-BF88-F6BA5D07B596}" dt="2026-05-12T15:07:13.855" v="185" actId="962"/>
          <ac:spMkLst>
            <pc:docMk/>
            <pc:sldMk cId="0" sldId="283"/>
            <ac:spMk id="347" creationId="{00000000-0000-0000-0000-000000000000}"/>
          </ac:spMkLst>
        </pc:spChg>
        <pc:spChg chg="mod">
          <ac:chgData name="JONES, Freya" userId="79b2e16b-e8ca-48c0-ba4d-ff48262398ac" providerId="ADAL" clId="{28780A53-2438-40A4-BF88-F6BA5D07B596}" dt="2026-05-12T15:07:17.406" v="187" actId="962"/>
          <ac:spMkLst>
            <pc:docMk/>
            <pc:sldMk cId="0" sldId="283"/>
            <ac:spMk id="349" creationId="{00000000-0000-0000-0000-000000000000}"/>
          </ac:spMkLst>
        </pc:spChg>
        <pc:spChg chg="mod">
          <ac:chgData name="JONES, Freya" userId="79b2e16b-e8ca-48c0-ba4d-ff48262398ac" providerId="ADAL" clId="{28780A53-2438-40A4-BF88-F6BA5D07B596}" dt="2026-05-12T15:07:18.823" v="188" actId="962"/>
          <ac:spMkLst>
            <pc:docMk/>
            <pc:sldMk cId="0" sldId="283"/>
            <ac:spMk id="350" creationId="{00000000-0000-0000-0000-000000000000}"/>
          </ac:spMkLst>
        </pc:spChg>
        <pc:spChg chg="mod">
          <ac:chgData name="JONES, Freya" userId="79b2e16b-e8ca-48c0-ba4d-ff48262398ac" providerId="ADAL" clId="{28780A53-2438-40A4-BF88-F6BA5D07B596}" dt="2026-05-12T15:07:22.335" v="192" actId="962"/>
          <ac:spMkLst>
            <pc:docMk/>
            <pc:sldMk cId="0" sldId="283"/>
            <ac:spMk id="353" creationId="{00000000-0000-0000-0000-000000000000}"/>
          </ac:spMkLst>
        </pc:spChg>
        <pc:spChg chg="mod">
          <ac:chgData name="JONES, Freya" userId="79b2e16b-e8ca-48c0-ba4d-ff48262398ac" providerId="ADAL" clId="{28780A53-2438-40A4-BF88-F6BA5D07B596}" dt="2026-05-12T15:07:23.075" v="193" actId="962"/>
          <ac:spMkLst>
            <pc:docMk/>
            <pc:sldMk cId="0" sldId="283"/>
            <ac:spMk id="354" creationId="{00000000-0000-0000-0000-000000000000}"/>
          </ac:spMkLst>
        </pc:spChg>
      </pc:sldChg>
      <pc:sldChg chg="modSp mod modNotesTx">
        <pc:chgData name="JONES, Freya" userId="79b2e16b-e8ca-48c0-ba4d-ff48262398ac" providerId="ADAL" clId="{28780A53-2438-40A4-BF88-F6BA5D07B596}" dt="2026-05-12T15:13:50.253" v="269" actId="13244"/>
        <pc:sldMkLst>
          <pc:docMk/>
          <pc:sldMk cId="0" sldId="284"/>
        </pc:sldMkLst>
        <pc:spChg chg="ord">
          <ac:chgData name="JONES, Freya" userId="79b2e16b-e8ca-48c0-ba4d-ff48262398ac" providerId="ADAL" clId="{28780A53-2438-40A4-BF88-F6BA5D07B596}" dt="2026-05-12T15:13:50.253" v="269" actId="13244"/>
          <ac:spMkLst>
            <pc:docMk/>
            <pc:sldMk cId="0" sldId="284"/>
            <ac:spMk id="2" creationId="{1E0759D4-D3F1-0DF5-28A2-F8B7C41AC28F}"/>
          </ac:spMkLst>
        </pc:spChg>
        <pc:spChg chg="mod">
          <ac:chgData name="JONES, Freya" userId="79b2e16b-e8ca-48c0-ba4d-ff48262398ac" providerId="ADAL" clId="{28780A53-2438-40A4-BF88-F6BA5D07B596}" dt="2026-05-12T15:08:46.589" v="224" actId="33553"/>
          <ac:spMkLst>
            <pc:docMk/>
            <pc:sldMk cId="0" sldId="284"/>
            <ac:spMk id="363" creationId="{00000000-0000-0000-0000-000000000000}"/>
          </ac:spMkLst>
        </pc:spChg>
        <pc:picChg chg="mod">
          <ac:chgData name="JONES, Freya" userId="79b2e16b-e8ca-48c0-ba4d-ff48262398ac" providerId="ADAL" clId="{28780A53-2438-40A4-BF88-F6BA5D07B596}" dt="2026-05-12T15:13:43.402" v="267" actId="962"/>
          <ac:picMkLst>
            <pc:docMk/>
            <pc:sldMk cId="0" sldId="284"/>
            <ac:picMk id="365" creationId="{00000000-0000-0000-0000-000000000000}"/>
          </ac:picMkLst>
        </pc:picChg>
        <pc:picChg chg="mod">
          <ac:chgData name="JONES, Freya" userId="79b2e16b-e8ca-48c0-ba4d-ff48262398ac" providerId="ADAL" clId="{28780A53-2438-40A4-BF88-F6BA5D07B596}" dt="2026-05-12T15:13:46.868" v="268" actId="962"/>
          <ac:picMkLst>
            <pc:docMk/>
            <pc:sldMk cId="0" sldId="284"/>
            <ac:picMk id="367" creationId="{00000000-0000-0000-0000-000000000000}"/>
          </ac:picMkLst>
        </pc:picChg>
      </pc:sldChg>
      <pc:sldChg chg="modSp mod">
        <pc:chgData name="JONES, Freya" userId="79b2e16b-e8ca-48c0-ba4d-ff48262398ac" providerId="ADAL" clId="{28780A53-2438-40A4-BF88-F6BA5D07B596}" dt="2026-05-12T15:08:48.586" v="225" actId="33553"/>
        <pc:sldMkLst>
          <pc:docMk/>
          <pc:sldMk cId="0" sldId="285"/>
        </pc:sldMkLst>
        <pc:spChg chg="mod">
          <ac:chgData name="JONES, Freya" userId="79b2e16b-e8ca-48c0-ba4d-ff48262398ac" providerId="ADAL" clId="{28780A53-2438-40A4-BF88-F6BA5D07B596}" dt="2026-05-12T15:08:48.586" v="225" actId="33553"/>
          <ac:spMkLst>
            <pc:docMk/>
            <pc:sldMk cId="0" sldId="285"/>
            <ac:spMk id="375" creationId="{00000000-0000-0000-0000-000000000000}"/>
          </ac:spMkLst>
        </pc:spChg>
        <pc:graphicFrameChg chg="modGraphic">
          <ac:chgData name="JONES, Freya" userId="79b2e16b-e8ca-48c0-ba4d-ff48262398ac" providerId="ADAL" clId="{28780A53-2438-40A4-BF88-F6BA5D07B596}" dt="2026-05-12T15:07:49.567" v="205" actId="13238"/>
          <ac:graphicFrameMkLst>
            <pc:docMk/>
            <pc:sldMk cId="0" sldId="285"/>
            <ac:graphicFrameMk id="376" creationId="{00000000-0000-0000-0000-000000000000}"/>
          </ac:graphicFrameMkLst>
        </pc:graphicFrameChg>
      </pc:sldChg>
      <pc:sldChg chg="modSp mod modNotesTx">
        <pc:chgData name="JONES, Freya" userId="79b2e16b-e8ca-48c0-ba4d-ff48262398ac" providerId="ADAL" clId="{28780A53-2438-40A4-BF88-F6BA5D07B596}" dt="2026-05-12T15:14:08.237" v="272" actId="13244"/>
        <pc:sldMkLst>
          <pc:docMk/>
          <pc:sldMk cId="0" sldId="286"/>
        </pc:sldMkLst>
        <pc:spChg chg="ord">
          <ac:chgData name="JONES, Freya" userId="79b2e16b-e8ca-48c0-ba4d-ff48262398ac" providerId="ADAL" clId="{28780A53-2438-40A4-BF88-F6BA5D07B596}" dt="2026-05-12T15:14:08.237" v="272" actId="13244"/>
          <ac:spMkLst>
            <pc:docMk/>
            <pc:sldMk cId="0" sldId="286"/>
            <ac:spMk id="2" creationId="{0173D2AB-4CFA-B5B2-1862-3DF3EE1AD0D6}"/>
          </ac:spMkLst>
        </pc:spChg>
        <pc:spChg chg="mod">
          <ac:chgData name="JONES, Freya" userId="79b2e16b-e8ca-48c0-ba4d-ff48262398ac" providerId="ADAL" clId="{28780A53-2438-40A4-BF88-F6BA5D07B596}" dt="2026-05-12T15:08:50.820" v="226" actId="33553"/>
          <ac:spMkLst>
            <pc:docMk/>
            <pc:sldMk cId="0" sldId="286"/>
            <ac:spMk id="383" creationId="{00000000-0000-0000-0000-000000000000}"/>
          </ac:spMkLst>
        </pc:spChg>
        <pc:picChg chg="mod">
          <ac:chgData name="JONES, Freya" userId="79b2e16b-e8ca-48c0-ba4d-ff48262398ac" providerId="ADAL" clId="{28780A53-2438-40A4-BF88-F6BA5D07B596}" dt="2026-05-12T15:14:00.658" v="270" actId="962"/>
          <ac:picMkLst>
            <pc:docMk/>
            <pc:sldMk cId="0" sldId="286"/>
            <ac:picMk id="385" creationId="{00000000-0000-0000-0000-000000000000}"/>
          </ac:picMkLst>
        </pc:picChg>
        <pc:picChg chg="mod">
          <ac:chgData name="JONES, Freya" userId="79b2e16b-e8ca-48c0-ba4d-ff48262398ac" providerId="ADAL" clId="{28780A53-2438-40A4-BF88-F6BA5D07B596}" dt="2026-05-12T15:14:03.817" v="271" actId="962"/>
          <ac:picMkLst>
            <pc:docMk/>
            <pc:sldMk cId="0" sldId="286"/>
            <ac:picMk id="387" creationId="{00000000-0000-0000-0000-000000000000}"/>
          </ac:picMkLst>
        </pc:picChg>
      </pc:sldChg>
      <pc:sldChg chg="modSp mod">
        <pc:chgData name="JONES, Freya" userId="79b2e16b-e8ca-48c0-ba4d-ff48262398ac" providerId="ADAL" clId="{28780A53-2438-40A4-BF88-F6BA5D07B596}" dt="2026-05-12T15:08:53.478" v="227" actId="33553"/>
        <pc:sldMkLst>
          <pc:docMk/>
          <pc:sldMk cId="0" sldId="287"/>
        </pc:sldMkLst>
        <pc:spChg chg="mod">
          <ac:chgData name="JONES, Freya" userId="79b2e16b-e8ca-48c0-ba4d-ff48262398ac" providerId="ADAL" clId="{28780A53-2438-40A4-BF88-F6BA5D07B596}" dt="2026-05-12T15:08:53.478" v="227" actId="33553"/>
          <ac:spMkLst>
            <pc:docMk/>
            <pc:sldMk cId="0" sldId="287"/>
            <ac:spMk id="395" creationId="{00000000-0000-0000-0000-000000000000}"/>
          </ac:spMkLst>
        </pc:spChg>
        <pc:graphicFrameChg chg="modGraphic">
          <ac:chgData name="JONES, Freya" userId="79b2e16b-e8ca-48c0-ba4d-ff48262398ac" providerId="ADAL" clId="{28780A53-2438-40A4-BF88-F6BA5D07B596}" dt="2026-05-12T15:07:55.130" v="206" actId="13238"/>
          <ac:graphicFrameMkLst>
            <pc:docMk/>
            <pc:sldMk cId="0" sldId="287"/>
            <ac:graphicFrameMk id="396" creationId="{00000000-0000-0000-0000-000000000000}"/>
          </ac:graphicFrameMkLst>
        </pc:graphicFrameChg>
      </pc:sldChg>
      <pc:sldChg chg="modSp mod">
        <pc:chgData name="JONES, Freya" userId="79b2e16b-e8ca-48c0-ba4d-ff48262398ac" providerId="ADAL" clId="{28780A53-2438-40A4-BF88-F6BA5D07B596}" dt="2026-04-22T16:01:58.975" v="9" actId="20577"/>
        <pc:sldMkLst>
          <pc:docMk/>
          <pc:sldMk cId="0" sldId="288"/>
        </pc:sldMkLst>
        <pc:spChg chg="mod">
          <ac:chgData name="JONES, Freya" userId="79b2e16b-e8ca-48c0-ba4d-ff48262398ac" providerId="ADAL" clId="{28780A53-2438-40A4-BF88-F6BA5D07B596}" dt="2026-04-22T16:01:58.975" v="9" actId="20577"/>
          <ac:spMkLst>
            <pc:docMk/>
            <pc:sldMk cId="0" sldId="288"/>
            <ac:spMk id="404" creationId="{00000000-0000-0000-0000-000000000000}"/>
          </ac:spMkLst>
        </pc:spChg>
      </pc:sldChg>
      <pc:sldChg chg="modSp mod">
        <pc:chgData name="JONES, Freya" userId="79b2e16b-e8ca-48c0-ba4d-ff48262398ac" providerId="ADAL" clId="{28780A53-2438-40A4-BF88-F6BA5D07B596}" dt="2026-05-12T15:07:57.584" v="207" actId="13238"/>
        <pc:sldMkLst>
          <pc:docMk/>
          <pc:sldMk cId="0" sldId="290"/>
        </pc:sldMkLst>
        <pc:graphicFrameChg chg="modGraphic">
          <ac:chgData name="JONES, Freya" userId="79b2e16b-e8ca-48c0-ba4d-ff48262398ac" providerId="ADAL" clId="{28780A53-2438-40A4-BF88-F6BA5D07B596}" dt="2026-05-12T15:07:57.584" v="207" actId="13238"/>
          <ac:graphicFrameMkLst>
            <pc:docMk/>
            <pc:sldMk cId="0" sldId="290"/>
            <ac:graphicFrameMk id="424" creationId="{00000000-0000-0000-0000-000000000000}"/>
          </ac:graphicFrameMkLst>
        </pc:graphicFrameChg>
      </pc:sldChg>
      <pc:sldChg chg="modSp mod">
        <pc:chgData name="JONES, Freya" userId="79b2e16b-e8ca-48c0-ba4d-ff48262398ac" providerId="ADAL" clId="{28780A53-2438-40A4-BF88-F6BA5D07B596}" dt="2026-05-12T15:07:58.230" v="208" actId="13238"/>
        <pc:sldMkLst>
          <pc:docMk/>
          <pc:sldMk cId="0" sldId="291"/>
        </pc:sldMkLst>
        <pc:graphicFrameChg chg="modGraphic">
          <ac:chgData name="JONES, Freya" userId="79b2e16b-e8ca-48c0-ba4d-ff48262398ac" providerId="ADAL" clId="{28780A53-2438-40A4-BF88-F6BA5D07B596}" dt="2026-05-12T15:07:58.230" v="208" actId="13238"/>
          <ac:graphicFrameMkLst>
            <pc:docMk/>
            <pc:sldMk cId="0" sldId="291"/>
            <ac:graphicFrameMk id="433" creationId="{00000000-0000-0000-0000-000000000000}"/>
          </ac:graphicFrameMkLst>
        </pc:graphicFrameChg>
      </pc:sldChg>
      <pc:sldChg chg="modSp mod">
        <pc:chgData name="JONES, Freya" userId="79b2e16b-e8ca-48c0-ba4d-ff48262398ac" providerId="ADAL" clId="{28780A53-2438-40A4-BF88-F6BA5D07B596}" dt="2026-05-12T15:07:59.709" v="209" actId="13238"/>
        <pc:sldMkLst>
          <pc:docMk/>
          <pc:sldMk cId="0" sldId="292"/>
        </pc:sldMkLst>
        <pc:graphicFrameChg chg="modGraphic">
          <ac:chgData name="JONES, Freya" userId="79b2e16b-e8ca-48c0-ba4d-ff48262398ac" providerId="ADAL" clId="{28780A53-2438-40A4-BF88-F6BA5D07B596}" dt="2026-05-12T15:07:59.709" v="209" actId="13238"/>
          <ac:graphicFrameMkLst>
            <pc:docMk/>
            <pc:sldMk cId="0" sldId="292"/>
            <ac:graphicFrameMk id="442" creationId="{00000000-0000-0000-0000-000000000000}"/>
          </ac:graphicFrameMkLst>
        </pc:graphicFrameChg>
      </pc:sldChg>
      <pc:sldChg chg="modSp mod">
        <pc:chgData name="JONES, Freya" userId="79b2e16b-e8ca-48c0-ba4d-ff48262398ac" providerId="ADAL" clId="{28780A53-2438-40A4-BF88-F6BA5D07B596}" dt="2026-05-12T15:08:00.873" v="210" actId="13238"/>
        <pc:sldMkLst>
          <pc:docMk/>
          <pc:sldMk cId="0" sldId="293"/>
        </pc:sldMkLst>
        <pc:graphicFrameChg chg="modGraphic">
          <ac:chgData name="JONES, Freya" userId="79b2e16b-e8ca-48c0-ba4d-ff48262398ac" providerId="ADAL" clId="{28780A53-2438-40A4-BF88-F6BA5D07B596}" dt="2026-05-12T15:08:00.873" v="210" actId="13238"/>
          <ac:graphicFrameMkLst>
            <pc:docMk/>
            <pc:sldMk cId="0" sldId="293"/>
            <ac:graphicFrameMk id="451" creationId="{00000000-0000-0000-0000-000000000000}"/>
          </ac:graphicFrameMkLst>
        </pc:graphicFrameChg>
      </pc:sldChg>
      <pc:sldChg chg="modSp mod">
        <pc:chgData name="JONES, Freya" userId="79b2e16b-e8ca-48c0-ba4d-ff48262398ac" providerId="ADAL" clId="{28780A53-2438-40A4-BF88-F6BA5D07B596}" dt="2026-05-12T15:14:17.140" v="273" actId="13244"/>
        <pc:sldMkLst>
          <pc:docMk/>
          <pc:sldMk cId="0" sldId="294"/>
        </pc:sldMkLst>
        <pc:spChg chg="mod">
          <ac:chgData name="JONES, Freya" userId="79b2e16b-e8ca-48c0-ba4d-ff48262398ac" providerId="ADAL" clId="{28780A53-2438-40A4-BF88-F6BA5D07B596}" dt="2026-05-12T15:01:10.416" v="101" actId="2"/>
          <ac:spMkLst>
            <pc:docMk/>
            <pc:sldMk cId="0" sldId="294"/>
            <ac:spMk id="460" creationId="{00000000-0000-0000-0000-000000000000}"/>
          </ac:spMkLst>
        </pc:spChg>
        <pc:picChg chg="ord">
          <ac:chgData name="JONES, Freya" userId="79b2e16b-e8ca-48c0-ba4d-ff48262398ac" providerId="ADAL" clId="{28780A53-2438-40A4-BF88-F6BA5D07B596}" dt="2026-05-12T15:14:17.140" v="273" actId="13244"/>
          <ac:picMkLst>
            <pc:docMk/>
            <pc:sldMk cId="0" sldId="294"/>
            <ac:picMk id="2" creationId="{C855FA88-0537-51A6-2FF4-6092B4F1A458}"/>
          </ac:picMkLst>
        </pc:picChg>
      </pc:sldChg>
      <pc:sldChg chg="modSp mod">
        <pc:chgData name="JONES, Freya" userId="79b2e16b-e8ca-48c0-ba4d-ff48262398ac" providerId="ADAL" clId="{28780A53-2438-40A4-BF88-F6BA5D07B596}" dt="2026-05-12T15:14:29.098" v="274" actId="13244"/>
        <pc:sldMkLst>
          <pc:docMk/>
          <pc:sldMk cId="0" sldId="295"/>
        </pc:sldMkLst>
        <pc:picChg chg="ord">
          <ac:chgData name="JONES, Freya" userId="79b2e16b-e8ca-48c0-ba4d-ff48262398ac" providerId="ADAL" clId="{28780A53-2438-40A4-BF88-F6BA5D07B596}" dt="2026-05-12T15:14:29.098" v="274" actId="13244"/>
          <ac:picMkLst>
            <pc:docMk/>
            <pc:sldMk cId="0" sldId="295"/>
            <ac:picMk id="2" creationId="{80D3D570-DAF3-5690-9A41-3C2BA50EC4AD}"/>
          </ac:picMkLst>
        </pc:picChg>
      </pc:sldChg>
      <pc:sldChg chg="modSp mod">
        <pc:chgData name="JONES, Freya" userId="79b2e16b-e8ca-48c0-ba4d-ff48262398ac" providerId="ADAL" clId="{28780A53-2438-40A4-BF88-F6BA5D07B596}" dt="2026-05-12T15:09:07.442" v="228" actId="33553"/>
        <pc:sldMkLst>
          <pc:docMk/>
          <pc:sldMk cId="0" sldId="296"/>
        </pc:sldMkLst>
        <pc:spChg chg="mod">
          <ac:chgData name="JONES, Freya" userId="79b2e16b-e8ca-48c0-ba4d-ff48262398ac" providerId="ADAL" clId="{28780A53-2438-40A4-BF88-F6BA5D07B596}" dt="2026-05-12T15:09:07.442" v="228" actId="33553"/>
          <ac:spMkLst>
            <pc:docMk/>
            <pc:sldMk cId="0" sldId="296"/>
            <ac:spMk id="477" creationId="{00000000-0000-0000-0000-000000000000}"/>
          </ac:spMkLst>
        </pc:spChg>
      </pc:sldChg>
      <pc:sldChg chg="modSp mod">
        <pc:chgData name="JONES, Freya" userId="79b2e16b-e8ca-48c0-ba4d-ff48262398ac" providerId="ADAL" clId="{28780A53-2438-40A4-BF88-F6BA5D07B596}" dt="2026-05-12T15:01:14.217" v="103" actId="2"/>
        <pc:sldMkLst>
          <pc:docMk/>
          <pc:sldMk cId="3249662811" sldId="337"/>
        </pc:sldMkLst>
        <pc:spChg chg="mod">
          <ac:chgData name="JONES, Freya" userId="79b2e16b-e8ca-48c0-ba4d-ff48262398ac" providerId="ADAL" clId="{28780A53-2438-40A4-BF88-F6BA5D07B596}" dt="2026-05-12T15:01:14.217" v="103" actId="2"/>
          <ac:spMkLst>
            <pc:docMk/>
            <pc:sldMk cId="3249662811" sldId="337"/>
            <ac:spMk id="2" creationId="{C5B4429B-B143-E4A9-0743-2F2FFF6DD3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digita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48414d0546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48414d0546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348414d0546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48414d0546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1" name="Google Shape;141;g348414d0546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8414d0546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348414d0546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g348414d0546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48414d0546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48414d0546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348414d0546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48414d0546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0" name="Google Shape;170;g348414d0546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48414d0546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9" name="Google Shape;189;g348414d0546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48414d054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7" name="Google Shape;207;g348414d054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48414d0546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348414d0546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348414d0546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48414d0546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348414d0546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348414d0546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23c3f1d76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GB"/>
              <a:t>This outline where in the course this presentation is in the sequence and also highlights the contents of the programme. </a:t>
            </a:r>
            <a:endParaRPr/>
          </a:p>
        </p:txBody>
      </p:sp>
      <p:sp>
        <p:nvSpPr>
          <p:cNvPr id="55" name="Google Shape;55;g323c3f1d762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48414d0546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48414d0546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48414d0546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8414d0546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348414d0546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348414d0546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48414d0546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6" name="Google Shape;286;g348414d054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2cdf2ae3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u="sng"/>
          </a:p>
        </p:txBody>
      </p:sp>
      <p:sp>
        <p:nvSpPr>
          <p:cNvPr id="297" name="Google Shape;297;g352cdf2ae3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48414d0546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48414d0546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348414d0546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48414d054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348414d0546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g348414d0546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48414d0546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348414d0546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348414d0546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48414d0546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348414d0546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g348414d0546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48414d0546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EEF Digital Technologies Guidance: </a:t>
            </a:r>
            <a:r>
              <a:rPr lang="en-GB" u="sng" dirty="0">
                <a:solidFill>
                  <a:schemeClr val="hlink"/>
                </a:solidFill>
                <a:hlinkClick r:id="rId3"/>
              </a:rPr>
              <a:t>https://educationendowmentfoundation.org.uk/education-evidence/guidance-reports/digital</a:t>
            </a:r>
            <a:r>
              <a:rPr lang="en-GB" u="sng" dirty="0"/>
              <a:t> </a:t>
            </a:r>
            <a:endParaRPr u="sng"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43" name="Google Shape;343;g348414d0546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48414d0546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61" name="Google Shape;361;g348414d0546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29f0d8fe9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329f0d8fe95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g329f0d8fe95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48414d0546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48414d0546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348414d0546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48414d0546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81" name="Google Shape;381;g348414d054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48414d0546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48414d0546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348414d0546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2cdf2ae33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352cdf2ae33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352cdf2ae33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43f17a6e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343f17a6e7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343f17a6e7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41825f19f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341825f19fd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341825f19fd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52cdf2ae33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52cdf2ae33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52cdf2ae33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52cdf2ae33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52cdf2ae33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352cdf2ae33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52cdf2ae33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352cdf2ae33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352cdf2ae33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d22d213e8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d22d213e8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3d22d213e8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introduction to the module with objective for participants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objectives will be explored through video content with participants having the opportunity to consolidate knowledge through a range of activities supported by a series of multiple choice questions to check their understanding as they work through this module.</a:t>
            </a:r>
            <a:endParaRPr/>
          </a:p>
        </p:txBody>
      </p:sp>
      <p:sp>
        <p:nvSpPr>
          <p:cNvPr id="74" name="Google Shape;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d22d213e8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d22d213e83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3d22d213e83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52cdf2ae33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352cdf2ae33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g352cdf2ae33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11edbd9e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g3411edbd9e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g3411edbd9e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48414d0546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1" name="Google Shape;101;g348414d054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48414d0546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348414d0546_0_2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g348414d0546_0_2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48414d0546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21" name="Google Shape;121;g348414d0546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pic>
        <p:nvPicPr>
          <p:cNvPr id="15" name="Google Shape;1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15"/>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1"/>
              </a:buClr>
              <a:buSzPts val="4000"/>
              <a:buFont typeface="Arial"/>
              <a:buNone/>
              <a:defRPr sz="4000" b="1"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676867" y="6253382"/>
            <a:ext cx="3229663" cy="3746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200"/>
              <a:buNone/>
              <a:defRPr sz="120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228600" algn="l">
              <a:lnSpc>
                <a:spcPct val="100000"/>
              </a:lnSpc>
              <a:spcBef>
                <a:spcPts val="900"/>
              </a:spcBef>
              <a:spcAft>
                <a:spcPts val="0"/>
              </a:spcAft>
              <a:buSzPts val="1800"/>
              <a:buNone/>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18" name="Google Shape;18;p15"/>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200"/>
              <a:buNone/>
              <a:defRPr sz="3200" b="0">
                <a:solidFill>
                  <a:schemeClr val="dk1"/>
                </a:solidFill>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slide ">
  <p:cSld name="Title and Content slide ">
    <p:spTree>
      <p:nvGrpSpPr>
        <p:cNvPr id="1" name="Shape 19"/>
        <p:cNvGrpSpPr/>
        <p:nvPr/>
      </p:nvGrpSpPr>
      <p:grpSpPr>
        <a:xfrm>
          <a:off x="0" y="0"/>
          <a:ext cx="0" cy="0"/>
          <a:chOff x="0" y="0"/>
          <a:chExt cx="0" cy="0"/>
        </a:xfrm>
      </p:grpSpPr>
      <p:sp>
        <p:nvSpPr>
          <p:cNvPr id="20" name="Google Shape;20;p17"/>
          <p:cNvSpPr txBox="1">
            <a:spLocks noGrp="1"/>
          </p:cNvSpPr>
          <p:nvPr>
            <p:ph type="body" idx="1"/>
          </p:nvPr>
        </p:nvSpPr>
        <p:spPr>
          <a:xfrm>
            <a:off x="647546" y="1361856"/>
            <a:ext cx="10956797" cy="46933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21" name="Google Shape;21;p17"/>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age">
  <p:cSld name="Quote page">
    <p:spTree>
      <p:nvGrpSpPr>
        <p:cNvPr id="1" name="Shape 24"/>
        <p:cNvGrpSpPr/>
        <p:nvPr/>
      </p:nvGrpSpPr>
      <p:grpSpPr>
        <a:xfrm>
          <a:off x="0" y="0"/>
          <a:ext cx="0" cy="0"/>
          <a:chOff x="0" y="0"/>
          <a:chExt cx="0" cy="0"/>
        </a:xfrm>
      </p:grpSpPr>
      <p:pic>
        <p:nvPicPr>
          <p:cNvPr id="25" name="Google Shape;25;p1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19"/>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7" name="Google Shape;27;p1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19"/>
          <p:cNvSpPr txBox="1">
            <a:spLocks noGrp="1"/>
          </p:cNvSpPr>
          <p:nvPr>
            <p:ph type="title"/>
          </p:nvPr>
        </p:nvSpPr>
        <p:spPr>
          <a:xfrm>
            <a:off x="5283199" y="1145808"/>
            <a:ext cx="6321143" cy="462634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29"/>
        <p:cNvGrpSpPr/>
        <p:nvPr/>
      </p:nvGrpSpPr>
      <p:grpSpPr>
        <a:xfrm>
          <a:off x="0" y="0"/>
          <a:ext cx="0" cy="0"/>
          <a:chOff x="0" y="0"/>
          <a:chExt cx="0" cy="0"/>
        </a:xfrm>
      </p:grpSpPr>
      <p:sp>
        <p:nvSpPr>
          <p:cNvPr id="30" name="Google Shape;30;g32385d3b56c_0_210"/>
          <p:cNvSpPr txBox="1">
            <a:spLocks noGrp="1"/>
          </p:cNvSpPr>
          <p:nvPr>
            <p:ph type="title"/>
          </p:nvPr>
        </p:nvSpPr>
        <p:spPr>
          <a:xfrm>
            <a:off x="838200" y="365125"/>
            <a:ext cx="10515600" cy="13257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1" name="Google Shape;31;g32385d3b56c_0_210"/>
          <p:cNvSpPr txBox="1">
            <a:spLocks noGrp="1"/>
          </p:cNvSpPr>
          <p:nvPr>
            <p:ph type="body" idx="1"/>
          </p:nvPr>
        </p:nvSpPr>
        <p:spPr>
          <a:xfrm>
            <a:off x="838200" y="1825625"/>
            <a:ext cx="10515600" cy="43512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228600" algn="l">
              <a:lnSpc>
                <a:spcPct val="90000"/>
              </a:lnSpc>
              <a:spcBef>
                <a:spcPts val="1000"/>
              </a:spcBef>
              <a:spcAft>
                <a:spcPts val="0"/>
              </a:spcAft>
              <a:buClr>
                <a:srgbClr val="000000"/>
              </a:buClr>
              <a:buSzPts val="1800"/>
              <a:buNone/>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2" name="Google Shape;32;g32385d3b56c_0_210"/>
          <p:cNvSpPr txBox="1">
            <a:spLocks noGrp="1"/>
          </p:cNvSpPr>
          <p:nvPr>
            <p:ph type="sldNum" idx="12"/>
          </p:nvPr>
        </p:nvSpPr>
        <p:spPr>
          <a:xfrm>
            <a:off x="11095176" y="6414760"/>
            <a:ext cx="258600" cy="2769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50">
              <a:solidFill>
                <a:srgbClr val="4D4D4D"/>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ar Cover slide ">
  <p:cSld name="Rear Cover slide ">
    <p:spTree>
      <p:nvGrpSpPr>
        <p:cNvPr id="1" name="Shape 33"/>
        <p:cNvGrpSpPr/>
        <p:nvPr/>
      </p:nvGrpSpPr>
      <p:grpSpPr>
        <a:xfrm>
          <a:off x="0" y="0"/>
          <a:ext cx="0" cy="0"/>
          <a:chOff x="0" y="0"/>
          <a:chExt cx="0" cy="0"/>
        </a:xfrm>
      </p:grpSpPr>
      <p:pic>
        <p:nvPicPr>
          <p:cNvPr id="34" name="Google Shape;34;p2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 name="Google Shape;35;p20"/>
          <p:cNvSpPr txBox="1">
            <a:spLocks noGrp="1"/>
          </p:cNvSpPr>
          <p:nvPr>
            <p:ph type="title"/>
          </p:nvPr>
        </p:nvSpPr>
        <p:spPr>
          <a:xfrm>
            <a:off x="1260000" y="5775074"/>
            <a:ext cx="2973917" cy="946149"/>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1100"/>
              <a:buFont typeface="Arial"/>
              <a:buNone/>
              <a:defRPr sz="1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6"/>
        <p:cNvGrpSpPr/>
        <p:nvPr/>
      </p:nvGrpSpPr>
      <p:grpSpPr>
        <a:xfrm>
          <a:off x="0" y="0"/>
          <a:ext cx="0" cy="0"/>
          <a:chOff x="0" y="0"/>
          <a:chExt cx="0" cy="0"/>
        </a:xfrm>
      </p:grpSpPr>
      <p:pic>
        <p:nvPicPr>
          <p:cNvPr id="37" name="Google Shape;37;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 name="Google Shape;38;p18"/>
          <p:cNvSpPr txBox="1">
            <a:spLocks noGrp="1"/>
          </p:cNvSpPr>
          <p:nvPr>
            <p:ph type="ctrTitle"/>
          </p:nvPr>
        </p:nvSpPr>
        <p:spPr>
          <a:xfrm>
            <a:off x="1838586" y="2836677"/>
            <a:ext cx="7492777" cy="1630088"/>
          </a:xfrm>
          <a:prstGeom prst="rect">
            <a:avLst/>
          </a:prstGeom>
          <a:noFill/>
          <a:ln>
            <a:noFill/>
          </a:ln>
        </p:spPr>
        <p:txBody>
          <a:bodyPr spcFirstLastPara="1" wrap="square" lIns="0" tIns="0" rIns="0" bIns="0" anchor="t" anchorCtr="0">
            <a:normAutofit/>
          </a:bodyPr>
          <a:lstStyle>
            <a:lvl1pPr lvl="0" algn="l">
              <a:lnSpc>
                <a:spcPct val="85000"/>
              </a:lnSpc>
              <a:spcBef>
                <a:spcPts val="0"/>
              </a:spcBef>
              <a:spcAft>
                <a:spcPts val="0"/>
              </a:spcAft>
              <a:buClr>
                <a:schemeClr val="dk1"/>
              </a:buClr>
              <a:buSzPts val="3600"/>
              <a:buFont typeface="Arial"/>
              <a:buNone/>
              <a:defRPr sz="3600" b="1"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16"/>
          <p:cNvSpPr txBox="1">
            <a:spLocks noGrp="1"/>
          </p:cNvSpPr>
          <p:nvPr>
            <p:ph type="body" idx="1"/>
          </p:nvPr>
        </p:nvSpPr>
        <p:spPr>
          <a:xfrm>
            <a:off x="6096000" y="1361856"/>
            <a:ext cx="5508625" cy="46611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1" name="Google Shape;41;p16"/>
          <p:cNvSpPr txBox="1">
            <a:spLocks noGrp="1"/>
          </p:cNvSpPr>
          <p:nvPr>
            <p:ph type="body" idx="2"/>
          </p:nvPr>
        </p:nvSpPr>
        <p:spPr>
          <a:xfrm>
            <a:off x="647546" y="1361856"/>
            <a:ext cx="5288033" cy="466057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900"/>
              </a:spcBef>
              <a:spcAft>
                <a:spcPts val="0"/>
              </a:spcAft>
              <a:buSzPts val="1800"/>
              <a:buNone/>
              <a:defRPr/>
            </a:lvl2pPr>
            <a:lvl3pPr marL="1371600" lvl="2" indent="-342900" algn="l">
              <a:lnSpc>
                <a:spcPct val="100000"/>
              </a:lnSpc>
              <a:spcBef>
                <a:spcPts val="900"/>
              </a:spcBef>
              <a:spcAft>
                <a:spcPts val="0"/>
              </a:spcAft>
              <a:buSzPts val="1800"/>
              <a:buChar char="•"/>
              <a:defRPr/>
            </a:lvl3pPr>
            <a:lvl4pPr marL="1828800" lvl="3" indent="-342900" algn="l">
              <a:lnSpc>
                <a:spcPct val="100000"/>
              </a:lnSpc>
              <a:spcBef>
                <a:spcPts val="900"/>
              </a:spcBef>
              <a:spcAft>
                <a:spcPts val="0"/>
              </a:spcAft>
              <a:buSzPts val="1800"/>
              <a:buChar char="•"/>
              <a:defRPr/>
            </a:lvl4pPr>
            <a:lvl5pPr marL="2286000" lvl="4" indent="-342900" algn="l">
              <a:lnSpc>
                <a:spcPct val="100000"/>
              </a:lnSpc>
              <a:spcBef>
                <a:spcPts val="900"/>
              </a:spcBef>
              <a:spcAft>
                <a:spcPts val="0"/>
              </a:spcAft>
              <a:buSzPts val="1800"/>
              <a:buChar char="•"/>
              <a:defRPr/>
            </a:lvl5pPr>
            <a:lvl6pPr marL="2743200" lvl="5" indent="-320039" algn="l">
              <a:lnSpc>
                <a:spcPct val="90000"/>
              </a:lnSpc>
              <a:spcBef>
                <a:spcPts val="900"/>
              </a:spcBef>
              <a:spcAft>
                <a:spcPts val="0"/>
              </a:spcAft>
              <a:buSzPts val="1440"/>
              <a:buChar char="•"/>
              <a:defRPr/>
            </a:lvl6pPr>
            <a:lvl7pPr marL="3200400" lvl="6" indent="-320039" algn="l">
              <a:lnSpc>
                <a:spcPct val="90000"/>
              </a:lnSpc>
              <a:spcBef>
                <a:spcPts val="300"/>
              </a:spcBef>
              <a:spcAft>
                <a:spcPts val="0"/>
              </a:spcAft>
              <a:buSzPts val="1440"/>
              <a:buChar char="•"/>
              <a:defRPr/>
            </a:lvl7pPr>
            <a:lvl8pPr marL="3657600" lvl="7" indent="-320040" algn="l">
              <a:lnSpc>
                <a:spcPct val="90000"/>
              </a:lnSpc>
              <a:spcBef>
                <a:spcPts val="300"/>
              </a:spcBef>
              <a:spcAft>
                <a:spcPts val="0"/>
              </a:spcAft>
              <a:buSzPts val="1440"/>
              <a:buChar char="•"/>
              <a:defRPr/>
            </a:lvl8pPr>
            <a:lvl9pPr marL="4114800" lvl="8" indent="-320040" algn="l">
              <a:lnSpc>
                <a:spcPct val="90000"/>
              </a:lnSpc>
              <a:spcBef>
                <a:spcPts val="300"/>
              </a:spcBef>
              <a:spcAft>
                <a:spcPts val="300"/>
              </a:spcAft>
              <a:buSzPts val="1440"/>
              <a:buChar char="•"/>
              <a:defRPr/>
            </a:lvl9pPr>
          </a:lstStyle>
          <a:p>
            <a:endParaRPr/>
          </a:p>
        </p:txBody>
      </p:sp>
      <p:sp>
        <p:nvSpPr>
          <p:cNvPr id="42" name="Google Shape;42;p16"/>
          <p:cNvSpPr txBox="1"/>
          <p:nvPr/>
        </p:nvSpPr>
        <p:spPr>
          <a:xfrm>
            <a:off x="453442" y="6348400"/>
            <a:ext cx="10154233"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3" name="Google Shape;43;p16"/>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37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6334" y="501048"/>
            <a:ext cx="10956620" cy="512514"/>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3764"/>
              </a:buClr>
              <a:buSzPts val="2400"/>
              <a:buFont typeface="Arial"/>
              <a:buNone/>
              <a:defRPr sz="2400" b="1" i="0" u="none" strike="noStrike" cap="none">
                <a:solidFill>
                  <a:srgbClr val="0037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47723" y="1368979"/>
            <a:ext cx="10956620" cy="46708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A548B"/>
              </a:buClr>
              <a:buSzPts val="1800"/>
              <a:buFont typeface="Corbe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900"/>
              </a:spcBef>
              <a:spcAft>
                <a:spcPts val="0"/>
              </a:spcAft>
              <a:buClr>
                <a:srgbClr val="0A548B"/>
              </a:buClr>
              <a:buSzPts val="1800"/>
              <a:buFont typeface="Corbel"/>
              <a:buNone/>
              <a:defRPr sz="1800" b="1"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2"/>
              </a:buClr>
              <a:buSzPts val="1800"/>
              <a:buFont typeface="Corbe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900"/>
              </a:spcBef>
              <a:spcAft>
                <a:spcPts val="0"/>
              </a:spcAft>
              <a:buClr>
                <a:schemeClr val="dk1"/>
              </a:buClr>
              <a:buSzPts val="1800"/>
              <a:buFont typeface="Corbel"/>
              <a:buChar char="•"/>
              <a:defRPr sz="1800" b="0" i="0" u="none" strike="noStrike" cap="none">
                <a:solidFill>
                  <a:schemeClr val="dk1"/>
                </a:solidFill>
                <a:latin typeface="Arial"/>
                <a:ea typeface="Arial"/>
                <a:cs typeface="Arial"/>
                <a:sym typeface="Arial"/>
              </a:defRPr>
            </a:lvl5pPr>
            <a:lvl6pPr marL="2743200" marR="0" lvl="5" indent="-289560" algn="l" rtl="0">
              <a:lnSpc>
                <a:spcPct val="90000"/>
              </a:lnSpc>
              <a:spcBef>
                <a:spcPts val="9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6pPr>
            <a:lvl7pPr marL="3200400" marR="0" lvl="6" indent="-289560"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7pPr>
            <a:lvl8pPr marL="3657600" marR="0" lvl="7" indent="-289559" algn="l" rtl="0">
              <a:lnSpc>
                <a:spcPct val="90000"/>
              </a:lnSpc>
              <a:spcBef>
                <a:spcPts val="300"/>
              </a:spcBef>
              <a:spcAft>
                <a:spcPts val="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8pPr>
            <a:lvl9pPr marL="4114800" marR="0" lvl="8" indent="-289559" algn="l" rtl="0">
              <a:lnSpc>
                <a:spcPct val="90000"/>
              </a:lnSpc>
              <a:spcBef>
                <a:spcPts val="300"/>
              </a:spcBef>
              <a:spcAft>
                <a:spcPts val="300"/>
              </a:spcAft>
              <a:buClr>
                <a:schemeClr val="accent1"/>
              </a:buClr>
              <a:buSzPts val="960"/>
              <a:buFont typeface="Corbel"/>
              <a:buChar char="•"/>
              <a:defRPr sz="1200" b="0" i="0" u="none" strike="noStrike" cap="none">
                <a:solidFill>
                  <a:schemeClr val="accent1"/>
                </a:solidFill>
                <a:latin typeface="Arial"/>
                <a:ea typeface="Arial"/>
                <a:cs typeface="Arial"/>
                <a:sym typeface="Arial"/>
              </a:defRPr>
            </a:lvl9pPr>
          </a:lstStyle>
          <a:p>
            <a:endParaRPr/>
          </a:p>
        </p:txBody>
      </p:sp>
      <p:sp>
        <p:nvSpPr>
          <p:cNvPr id="12" name="Google Shape;12;p14"/>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4D4D4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 name="TextBox 3">
            <a:extLst>
              <a:ext uri="{FF2B5EF4-FFF2-40B4-BE49-F238E27FC236}">
                <a16:creationId xmlns:a16="http://schemas.microsoft.com/office/drawing/2014/main" id="{611E2DD6-5F67-D25D-5308-4ECA4F265F26}"/>
              </a:ext>
            </a:extLst>
          </p:cNvPr>
          <p:cNvSpPr txBox="1"/>
          <p:nvPr>
            <p:extLst>
              <p:ext uri="{1162E1C5-73C7-4A58-AE30-91384D911F3F}">
                <p184:classification xmlns:p184="http://schemas.microsoft.com/office/powerpoint/2018/4/main" val="hdr"/>
              </p:ext>
            </p:extLst>
          </p:nvPr>
        </p:nvSpPr>
        <p:spPr>
          <a:xfrm>
            <a:off x="5811012" y="6350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
        <p:nvSpPr>
          <p:cNvPr id="5" name="TextBox 4">
            <a:extLst>
              <a:ext uri="{FF2B5EF4-FFF2-40B4-BE49-F238E27FC236}">
                <a16:creationId xmlns:a16="http://schemas.microsoft.com/office/drawing/2014/main" id="{A9E912C0-8BDD-CB37-BBCC-841D03C84B18}"/>
              </a:ext>
            </a:extLst>
          </p:cNvPr>
          <p:cNvSpPr txBox="1"/>
          <p:nvPr>
            <p:extLst>
              <p:ext uri="{1162E1C5-73C7-4A58-AE30-91384D911F3F}">
                <p184:classification xmlns:p184="http://schemas.microsoft.com/office/powerpoint/2018/4/main" val="ftr"/>
              </p:ext>
            </p:extLst>
          </p:nvPr>
        </p:nvSpPr>
        <p:spPr>
          <a:xfrm>
            <a:off x="5811012" y="6626860"/>
            <a:ext cx="598488" cy="167640"/>
          </a:xfrm>
          <a:prstGeom prst="rect">
            <a:avLst/>
          </a:prstGeom>
        </p:spPr>
        <p:txBody>
          <a:bodyPr horzOverflow="overflow" lIns="0" tIns="0" rIns="0" bIns="0">
            <a:spAutoFit/>
          </a:bodyPr>
          <a:lstStyle/>
          <a:p>
            <a:pPr algn="l"/>
            <a:r>
              <a:rPr lang="en-GB" sz="1100">
                <a:solidFill>
                  <a:srgbClr val="000000">
                    <a:alpha val="50000"/>
                  </a:srgbClr>
                </a:solidFill>
                <a:latin typeface="Aptos" panose="020B0004020202020204" pitchFamily="34" charset="0"/>
              </a:rPr>
              <a:t>OFFICIAL</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mx1geNBNI0"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s6gmNoMhq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v.uk/government/publications/keeping-children-safe-in-education--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nationalcentreforai.jiscinvolve.org/wp/2024/01/18/generative-ai-student-guidance-for-f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gov.uk/government/publications/keeping-children-safe-in-education--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achcomputing.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commonsense.org/education/uk/collections/ai-literacy-lessons-for-years-7-13" TargetMode="External"/><Relationship Id="rId4" Type="http://schemas.openxmlformats.org/officeDocument/2006/relationships/hyperlink" Target="https://experience-ai.org/e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h6VjQh_s7HI"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endowmentfoundation.org.uk/projects-and-evaluation/projects/choices-in-edtech-using-generative-ai-chatgpt-for-ks3-science-lesson-preparation-2024-teacher-choices-tria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hflBbpwpB40"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uidance/meeting-digital-and-technology-standards-in-schools-and-college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www.gov.uk/guidance/plan-technology-for-your-schoo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uk/government/publications/generative-ai-product-safety-expectation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www.gov.uk/guidance/plan-technology-for-your-school" TargetMode="External"/><Relationship Id="rId4" Type="http://schemas.openxmlformats.org/officeDocument/2006/relationships/hyperlink" Target="https://www.gov.uk/guidance/meeting-digital-and-technology-standards-in-schools-and-colleg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digita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NiFY7v5jE98"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government/publications/teaching-online-safety-in-schools/teaching-online-safety-in-school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kvhH0OEHp8"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ducationendowmentfoundation.org.uk/education-evidence/guidance-reports/implementation"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hyperlink" Target="https://my.chartered.college/impact_article/harnessing-ai-for-better-school-reviews-testing-the-feasibility-of-ai-to-improve-quality-efficiency-and-fairness-in-school-inspections/" TargetMode="External"/><Relationship Id="rId3" Type="http://schemas.openxmlformats.org/officeDocument/2006/relationships/image" Target="../media/image14.png"/><Relationship Id="rId7" Type="http://schemas.openxmlformats.org/officeDocument/2006/relationships/hyperlink" Target="https://my.chartered.college/impact_article/ai-in-teacher-professional-development-the-unnecessary-and-absolutely-necessary-cognitive-load-of-developing-as-a-teache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my.chartered.college/impact_article/harnessing-artificial-intelligence-to-transform-cpd-and-reduce-educator-workload-in-sixth-form-colleges/" TargetMode="External"/><Relationship Id="rId5" Type="http://schemas.openxmlformats.org/officeDocument/2006/relationships/hyperlink" Target="https://my.chartered.college/impact_article/how-ai-can-be-a-panacea-for-the-growing-send-workload-and-retention-crisis/" TargetMode="External"/><Relationship Id="rId4" Type="http://schemas.openxmlformats.org/officeDocument/2006/relationships/hyperlink" Target="https://my.chartered.college/impact_article/whose-values-and-beliefs-are-shaping-the-convers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hyperlink" Target="https://my.chartered.college/research-hub/ai-in-multi-academy-trusts-teaching-and-learning/" TargetMode="External"/><Relationship Id="rId3" Type="http://schemas.openxmlformats.org/officeDocument/2006/relationships/image" Target="../media/image14.png"/><Relationship Id="rId7" Type="http://schemas.openxmlformats.org/officeDocument/2006/relationships/hyperlink" Target="https://my.chartered.college/research-hub/ai-in-further-education-strategy-and-leadership/"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my.chartered.college/research-hub/ai-in-primary-schools-in-conversation-with-the-leo-academy-trust/" TargetMode="External"/><Relationship Id="rId5" Type="http://schemas.openxmlformats.org/officeDocument/2006/relationships/hyperlink" Target="https://my.chartered.college/research-hub/ai-in-schools-training-staff/" TargetMode="External"/><Relationship Id="rId4" Type="http://schemas.openxmlformats.org/officeDocument/2006/relationships/hyperlink" Target="https://my.chartered.college/research-hub/ai-in-schools-leadership-and-strateg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tIhCP_New0M"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gtgyv8Fto4" TargetMode="External"/><Relationship Id="rId7" Type="http://schemas.openxmlformats.org/officeDocument/2006/relationships/hyperlink" Target="https://chartered.college/safe-and-effective-use-of-ai-in-educ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v.uk/government/publications/using-ai-in-education-support-for-school-and-college-leaders"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descr="This slide is the title slide for the unit. "/>
          <p:cNvSpPr txBox="1">
            <a:spLocks noGrp="1"/>
          </p:cNvSpPr>
          <p:nvPr>
            <p:ph type="ctrTitle"/>
          </p:nvPr>
        </p:nvSpPr>
        <p:spPr>
          <a:xfrm>
            <a:off x="676867" y="1754910"/>
            <a:ext cx="7296081" cy="1357746"/>
          </a:xfrm>
          <a:prstGeom prst="rect">
            <a:avLst/>
          </a:prstGeom>
          <a:noFill/>
          <a:ln>
            <a:noFill/>
          </a:ln>
        </p:spPr>
        <p:txBody>
          <a:bodyPr spcFirstLastPara="1" wrap="square" lIns="0" tIns="0" rIns="0" bIns="0" anchor="b" anchorCtr="0">
            <a:noAutofit/>
          </a:bodyPr>
          <a:lstStyle/>
          <a:p>
            <a:pPr marL="0" lvl="0" indent="0" algn="l" rtl="0">
              <a:lnSpc>
                <a:spcPct val="85000"/>
              </a:lnSpc>
              <a:spcBef>
                <a:spcPts val="0"/>
              </a:spcBef>
              <a:spcAft>
                <a:spcPts val="0"/>
              </a:spcAft>
              <a:buClr>
                <a:schemeClr val="dk1"/>
              </a:buClr>
              <a:buSzPts val="4000"/>
              <a:buFont typeface="Arial"/>
              <a:buNone/>
            </a:pPr>
            <a:r>
              <a:rPr lang="en-GB"/>
              <a:t>The Safe and Effective Use of AI in Education</a:t>
            </a:r>
            <a:endParaRPr dirty="0"/>
          </a:p>
        </p:txBody>
      </p:sp>
      <p:sp>
        <p:nvSpPr>
          <p:cNvPr id="51" name="Google Shape;51;p1"/>
          <p:cNvSpPr txBox="1">
            <a:spLocks noGrp="1"/>
          </p:cNvSpPr>
          <p:nvPr>
            <p:ph type="body" idx="2"/>
          </p:nvPr>
        </p:nvSpPr>
        <p:spPr>
          <a:xfrm>
            <a:off x="676867" y="3191521"/>
            <a:ext cx="7296081" cy="8572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200"/>
              <a:buNone/>
            </a:pPr>
            <a:r>
              <a:rPr lang="en-GB" dirty="0"/>
              <a:t>Leadership Toolkit</a:t>
            </a:r>
            <a:endParaRPr dirty="0"/>
          </a:p>
        </p:txBody>
      </p:sp>
      <p:pic>
        <p:nvPicPr>
          <p:cNvPr id="52" name="Google Shape;52;p1" descr="Chiltern Learning Trust and the Chartered College of Teaching logos"/>
          <p:cNvPicPr preferRelativeResize="0"/>
          <p:nvPr/>
        </p:nvPicPr>
        <p:blipFill rotWithShape="1">
          <a:blip r:embed="rId3">
            <a:alphaModFix/>
          </a:blip>
          <a:srcRect/>
          <a:stretch/>
        </p:blipFill>
        <p:spPr>
          <a:xfrm>
            <a:off x="10199520" y="5270275"/>
            <a:ext cx="1796079" cy="1357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348414d0546_2_2" descr="This is a slide that indicated the slides that contain the audit sections, you will need to navigate to the relevant slides to complete the first question on each audit slide before returning to continue. "/>
          <p:cNvSpPr txBox="1">
            <a:spLocks noGrp="1"/>
          </p:cNvSpPr>
          <p:nvPr>
            <p:ph type="title"/>
          </p:nvPr>
        </p:nvSpPr>
        <p:spPr>
          <a:xfrm>
            <a:off x="617700" y="430472"/>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Audit and planning questions</a:t>
            </a:r>
            <a:endParaRPr/>
          </a:p>
        </p:txBody>
      </p:sp>
      <p:sp>
        <p:nvSpPr>
          <p:cNvPr id="136" name="Google Shape;136;g348414d0546_2_2"/>
          <p:cNvSpPr txBox="1">
            <a:spLocks noGrp="1"/>
          </p:cNvSpPr>
          <p:nvPr>
            <p:ph type="body" idx="1"/>
          </p:nvPr>
        </p:nvSpPr>
        <p:spPr>
          <a:xfrm>
            <a:off x="632653" y="1082250"/>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rPr>
              <a:t>Between the videos you will find 10 audit pages containing questions. </a:t>
            </a:r>
            <a:endParaRPr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endParaRPr>
          </a:p>
          <a:p>
            <a:pPr marL="0" lvl="0" indent="0" algn="l" rtl="0">
              <a:lnSpc>
                <a:spcPct val="100000"/>
              </a:lnSpc>
              <a:spcBef>
                <a:spcPts val="0"/>
              </a:spcBef>
              <a:spcAft>
                <a:spcPts val="0"/>
              </a:spcAft>
              <a:buSzPts val="1800"/>
              <a:buNone/>
            </a:pPr>
            <a:endParaRPr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endParaRPr>
          </a:p>
          <a:p>
            <a:pPr marL="0" lvl="0" indent="0" algn="l" rtl="0">
              <a:lnSpc>
                <a:spcPct val="100000"/>
              </a:lnSpc>
              <a:spcBef>
                <a:spcPts val="0"/>
              </a:spcBef>
              <a:spcAft>
                <a:spcPts val="0"/>
              </a:spcAft>
              <a:buSzPts val="1800"/>
              <a:buNone/>
            </a:pPr>
            <a:r>
              <a:rPr lang="en-GB"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At this point we recommend you go through and answer the questions related to where you are now, then add actions after watching each video. An audit can help you to reflect on your current position and then create a plan based on what you've learnt in the toolkit. </a:t>
            </a:r>
            <a:r>
              <a:rPr lang="en-GB" dirty="0"/>
              <a:t>You will find the audit questions on the following slides:</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dirty="0"/>
              <a:t>Slide 12 - Audit page 1 - Safety</a:t>
            </a:r>
            <a:endParaRPr dirty="0"/>
          </a:p>
          <a:p>
            <a:pPr marL="0" lvl="0" indent="0" algn="l" rtl="0">
              <a:lnSpc>
                <a:spcPct val="100000"/>
              </a:lnSpc>
              <a:spcBef>
                <a:spcPts val="0"/>
              </a:spcBef>
              <a:spcAft>
                <a:spcPts val="0"/>
              </a:spcAft>
              <a:buSzPts val="1800"/>
              <a:buNone/>
            </a:pPr>
            <a:r>
              <a:rPr lang="en-GB" dirty="0"/>
              <a:t>Slide 13 - Audit page 2 - Safety, safeguarding and risk assessments</a:t>
            </a:r>
            <a:endParaRPr dirty="0"/>
          </a:p>
          <a:p>
            <a:pPr marL="0" lvl="0" indent="0" algn="l" rtl="0">
              <a:lnSpc>
                <a:spcPct val="100000"/>
              </a:lnSpc>
              <a:spcBef>
                <a:spcPts val="0"/>
              </a:spcBef>
              <a:spcAft>
                <a:spcPts val="0"/>
              </a:spcAft>
              <a:buSzPts val="1800"/>
              <a:buNone/>
            </a:pPr>
            <a:r>
              <a:rPr lang="en-GB" dirty="0"/>
              <a:t>Slide 17 - Audit page 3 - Opportunities and personalised learning with AI</a:t>
            </a:r>
            <a:endParaRPr dirty="0"/>
          </a:p>
          <a:p>
            <a:pPr marL="0" lvl="0" indent="0" algn="l" rtl="0">
              <a:lnSpc>
                <a:spcPct val="100000"/>
              </a:lnSpc>
              <a:spcBef>
                <a:spcPts val="0"/>
              </a:spcBef>
              <a:spcAft>
                <a:spcPts val="0"/>
              </a:spcAft>
              <a:buSzPts val="1800"/>
              <a:buNone/>
            </a:pPr>
            <a:r>
              <a:rPr lang="en-GB" dirty="0"/>
              <a:t>Slide 18 - Audit page 4 - Pastoral support</a:t>
            </a:r>
            <a:endParaRPr dirty="0"/>
          </a:p>
          <a:p>
            <a:pPr marL="0" lvl="0" indent="0" algn="l" rtl="0">
              <a:lnSpc>
                <a:spcPct val="100000"/>
              </a:lnSpc>
              <a:spcBef>
                <a:spcPts val="0"/>
              </a:spcBef>
              <a:spcAft>
                <a:spcPts val="0"/>
              </a:spcAft>
              <a:buSzPts val="1800"/>
              <a:buNone/>
            </a:pPr>
            <a:r>
              <a:rPr lang="en-GB" dirty="0"/>
              <a:t>Slide 24 - Audit page 5 - Making use of the teacher toolkit</a:t>
            </a:r>
            <a:endParaRPr dirty="0"/>
          </a:p>
          <a:p>
            <a:pPr marL="0" lvl="0" indent="0" algn="l" rtl="0">
              <a:lnSpc>
                <a:spcPct val="100000"/>
              </a:lnSpc>
              <a:spcBef>
                <a:spcPts val="0"/>
              </a:spcBef>
              <a:spcAft>
                <a:spcPts val="0"/>
              </a:spcAft>
              <a:buSzPts val="1800"/>
              <a:buNone/>
            </a:pPr>
            <a:r>
              <a:rPr lang="en-GB" dirty="0"/>
              <a:t>Slide 25 - Audit page 6 - Embedding AI in your digital strategy</a:t>
            </a:r>
            <a:endParaRPr dirty="0"/>
          </a:p>
          <a:p>
            <a:pPr marL="0" lvl="0" indent="0" algn="l" rtl="0">
              <a:lnSpc>
                <a:spcPct val="100000"/>
              </a:lnSpc>
              <a:spcBef>
                <a:spcPts val="0"/>
              </a:spcBef>
              <a:spcAft>
                <a:spcPts val="0"/>
              </a:spcAft>
              <a:buSzPts val="1800"/>
              <a:buNone/>
            </a:pPr>
            <a:r>
              <a:rPr lang="en-GB" dirty="0"/>
              <a:t>Slide 26 - Audit page 7 - Embedding AI in your digital strategy</a:t>
            </a:r>
            <a:endParaRPr dirty="0"/>
          </a:p>
          <a:p>
            <a:pPr marL="0" lvl="0" indent="0" algn="l" rtl="0">
              <a:lnSpc>
                <a:spcPct val="100000"/>
              </a:lnSpc>
              <a:spcBef>
                <a:spcPts val="0"/>
              </a:spcBef>
              <a:spcAft>
                <a:spcPts val="0"/>
              </a:spcAft>
              <a:buSzPts val="1800"/>
              <a:buNone/>
            </a:pPr>
            <a:r>
              <a:rPr lang="en-GB" dirty="0"/>
              <a:t>Slide 27 - Audit page 8 - CPD and governance</a:t>
            </a:r>
            <a:endParaRPr dirty="0"/>
          </a:p>
          <a:p>
            <a:pPr marL="0" lvl="0" indent="0" algn="l" rtl="0">
              <a:lnSpc>
                <a:spcPct val="100000"/>
              </a:lnSpc>
              <a:spcBef>
                <a:spcPts val="0"/>
              </a:spcBef>
              <a:spcAft>
                <a:spcPts val="0"/>
              </a:spcAft>
              <a:buSzPts val="1800"/>
              <a:buNone/>
            </a:pPr>
            <a:r>
              <a:rPr lang="en-GB" dirty="0"/>
              <a:t>Slide 30 - Audit page 9 - Department for Education Guidance</a:t>
            </a:r>
            <a:endParaRPr dirty="0"/>
          </a:p>
          <a:p>
            <a:pPr marL="0" lvl="0" indent="0" algn="l" rtl="0">
              <a:lnSpc>
                <a:spcPct val="100000"/>
              </a:lnSpc>
              <a:spcBef>
                <a:spcPts val="0"/>
              </a:spcBef>
              <a:spcAft>
                <a:spcPts val="0"/>
              </a:spcAft>
              <a:buSzPts val="1800"/>
              <a:buNone/>
            </a:pPr>
            <a:r>
              <a:rPr lang="en-GB" dirty="0"/>
              <a:t>Slide 32 - Audit page 10 - Final reflection questions</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800"/>
              <a:buNone/>
            </a:pPr>
            <a:endParaRPr dirty="0"/>
          </a:p>
        </p:txBody>
      </p:sp>
      <p:sp>
        <p:nvSpPr>
          <p:cNvPr id="137" name="Google Shape;137;g348414d0546_2_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8" name="Google Shape;138;g348414d0546_2_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48414d0546_0_60" descr="This is a slide containing links to the 3.1 video and related transcript to watch. "/>
          <p:cNvSpPr txBox="1">
            <a:spLocks noGrp="1"/>
          </p:cNvSpPr>
          <p:nvPr>
            <p:ph type="title" idx="4294967295"/>
          </p:nvPr>
        </p:nvSpPr>
        <p:spPr>
          <a:xfrm>
            <a:off x="588824"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3.1: Safety</a:t>
            </a:r>
          </a:p>
        </p:txBody>
      </p:sp>
      <p:sp>
        <p:nvSpPr>
          <p:cNvPr id="144" name="Google Shape;144;g348414d0546_0_60"/>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3.1: Safety</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145" name="Google Shape;145;g348414d0546_0_6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46" name="Google Shape;146;g348414d0546_0_6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3.1: Safety</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147" name="Google Shape;147;g348414d0546_0_6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E1DA86EE-533E-A83D-0CC3-E6B186E58CD7}"/>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48" name="Google Shape;148;g348414d0546_0_6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149" name="Google Shape;149;g348414d0546_0_6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348414d0546_0_120" descr="This is first audit page. "/>
          <p:cNvSpPr txBox="1">
            <a:spLocks noGrp="1"/>
          </p:cNvSpPr>
          <p:nvPr>
            <p:ph type="title" idx="4294967295"/>
          </p:nvPr>
        </p:nvSpPr>
        <p:spPr>
          <a:xfrm>
            <a:off x="617700" y="42081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1 - Safety</a:t>
            </a:r>
          </a:p>
        </p:txBody>
      </p:sp>
      <p:graphicFrame>
        <p:nvGraphicFramePr>
          <p:cNvPr id="156" name="Google Shape;156;g348414d0546_0_120" descr="A table to complete."/>
          <p:cNvGraphicFramePr/>
          <p:nvPr>
            <p:extLst>
              <p:ext uri="{D42A27DB-BD31-4B8C-83A1-F6EECF244321}">
                <p14:modId xmlns:p14="http://schemas.microsoft.com/office/powerpoint/2010/main" val="1129405551"/>
              </p:ext>
            </p:extLst>
          </p:nvPr>
        </p:nvGraphicFramePr>
        <p:xfrm>
          <a:off x="647724" y="933211"/>
          <a:ext cx="10956600" cy="4998600"/>
        </p:xfrm>
        <a:graphic>
          <a:graphicData uri="http://schemas.openxmlformats.org/drawingml/2006/table">
            <a:tbl>
              <a:tblPr firstRow="1">
                <a:noFill/>
                <a:tableStyleId>{55C57D2F-3750-4015-980D-5C3DAA33CECF}</a:tableStyleId>
              </a:tblPr>
              <a:tblGrid>
                <a:gridCol w="3609075">
                  <a:extLst>
                    <a:ext uri="{9D8B030D-6E8A-4147-A177-3AD203B41FA5}">
                      <a16:colId xmlns:a16="http://schemas.microsoft.com/office/drawing/2014/main" val="20000"/>
                    </a:ext>
                  </a:extLst>
                </a:gridCol>
                <a:gridCol w="4033700">
                  <a:extLst>
                    <a:ext uri="{9D8B030D-6E8A-4147-A177-3AD203B41FA5}">
                      <a16:colId xmlns:a16="http://schemas.microsoft.com/office/drawing/2014/main" val="20001"/>
                    </a:ext>
                  </a:extLst>
                </a:gridCol>
                <a:gridCol w="3313825">
                  <a:extLst>
                    <a:ext uri="{9D8B030D-6E8A-4147-A177-3AD203B41FA5}">
                      <a16:colId xmlns:a16="http://schemas.microsoft.com/office/drawing/2014/main" val="20002"/>
                    </a:ext>
                  </a:extLst>
                </a:gridCol>
              </a:tblGrid>
              <a:tr h="59485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18441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Do you and your staff understand the difference between data protection and intellectual property and is this made </a:t>
                      </a:r>
                      <a:r>
                        <a:rPr lang="en-GB" sz="1400" u="none" strike="noStrike" cap="none" dirty="0">
                          <a:solidFill>
                            <a:srgbClr val="000000"/>
                          </a:solidFill>
                        </a:rPr>
                        <a:t>clear</a:t>
                      </a:r>
                      <a:r>
                        <a:rPr lang="en-GB" sz="1400" u="none" strike="noStrike" cap="none" dirty="0"/>
                        <a:t> in your school or college guidance for staff and students/pupils? </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under UK GDPR, data protection requires consent or another lawful basis to process personal information, while intellectual property law requires permission from the rights holder, such as a pupil/student in the case of academic work or the publisher of a resource, before using original work such as student creations or copyrighted learning resources.]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 useful video can be found here as mentioned in the video: </a:t>
                      </a:r>
                      <a:r>
                        <a:rPr lang="en-GB" sz="1400" u="sng" strike="noStrike" cap="none">
                          <a:solidFill>
                            <a:schemeClr val="hlink"/>
                          </a:solidFill>
                          <a:hlinkClick r:id="rId3"/>
                        </a:rPr>
                        <a:t>Protecting children’s privacy when using Artificial Intelligence.</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10112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Does your organisation have the correct permission in place for the way that you’re using pupil / student data under UK GDPR?</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your Data Protection Officer should be able to help you with this. Consider changes brought about by generative AI use]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14276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have the necessary permissions regarding intellectual property in place if you are using student / pupil work in AI systems?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in all cases it is important that the use of any intellectual property is consented to by the copyright owner, and in the case of students under 18, parental or guardian permission would need to be sought on behalf of the pupil or student.]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157" name="Google Shape;157;g348414d0546_0_120"/>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050" b="0" i="0" u="none" strike="noStrike" cap="none">
                <a:solidFill>
                  <a:srgbClr val="7F7F7F"/>
                </a:solidFill>
                <a:latin typeface="Arial"/>
                <a:ea typeface="Arial"/>
                <a:cs typeface="Arial"/>
                <a:sym typeface="Arial"/>
              </a:rPr>
              <a:t>The Safe and Effective Use of AI in Education: Leadership Toolkit</a:t>
            </a:r>
            <a:endParaRPr/>
          </a:p>
        </p:txBody>
      </p:sp>
      <p:sp>
        <p:nvSpPr>
          <p:cNvPr id="158" name="Google Shape;158;g348414d0546_0_12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sz="1050">
                <a:solidFill>
                  <a:srgbClr val="7F7F7F"/>
                </a:solidFill>
              </a:rPr>
              <a:t>12</a:t>
            </a:fld>
            <a:endParaRPr sz="1050">
              <a:solidFill>
                <a:srgbClr val="7F7F7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48414d0546_0_210" descr="Page 2 of the audit. "/>
          <p:cNvSpPr txBox="1">
            <a:spLocks noGrp="1"/>
          </p:cNvSpPr>
          <p:nvPr>
            <p:ph type="title" idx="4294967295"/>
          </p:nvPr>
        </p:nvSpPr>
        <p:spPr>
          <a:xfrm>
            <a:off x="617700" y="429474"/>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2 - Safety, safeguarding and risk assessments</a:t>
            </a:r>
          </a:p>
        </p:txBody>
      </p:sp>
      <p:graphicFrame>
        <p:nvGraphicFramePr>
          <p:cNvPr id="165" name="Google Shape;165;g348414d0546_0_210" descr="A table to complete."/>
          <p:cNvGraphicFramePr/>
          <p:nvPr>
            <p:extLst>
              <p:ext uri="{D42A27DB-BD31-4B8C-83A1-F6EECF244321}">
                <p14:modId xmlns:p14="http://schemas.microsoft.com/office/powerpoint/2010/main" val="3939125759"/>
              </p:ext>
            </p:extLst>
          </p:nvPr>
        </p:nvGraphicFramePr>
        <p:xfrm>
          <a:off x="617700" y="913299"/>
          <a:ext cx="10956600" cy="4968090"/>
        </p:xfrm>
        <a:graphic>
          <a:graphicData uri="http://schemas.openxmlformats.org/drawingml/2006/table">
            <a:tbl>
              <a:tblPr firstRow="1">
                <a:noFill/>
                <a:tableStyleId>{55C57D2F-3750-4015-980D-5C3DAA33CECF}</a:tableStyleId>
              </a:tblPr>
              <a:tblGrid>
                <a:gridCol w="4487700">
                  <a:extLst>
                    <a:ext uri="{9D8B030D-6E8A-4147-A177-3AD203B41FA5}">
                      <a16:colId xmlns:a16="http://schemas.microsoft.com/office/drawing/2014/main" val="20000"/>
                    </a:ext>
                  </a:extLst>
                </a:gridCol>
                <a:gridCol w="3581550">
                  <a:extLst>
                    <a:ext uri="{9D8B030D-6E8A-4147-A177-3AD203B41FA5}">
                      <a16:colId xmlns:a16="http://schemas.microsoft.com/office/drawing/2014/main" val="20001"/>
                    </a:ext>
                  </a:extLst>
                </a:gridCol>
                <a:gridCol w="288735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What steps are you taking to ensure that AI tools used in your school or college comply with data protection laws, including UK GDPR, the Data Protection Act and respecting Intellectual property while maintaining transparency?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What processes do you have in place to handle AI-related safeguarding incidents, and are staff confident in their ability to respond effectively? Do they know they must follow </a:t>
                      </a:r>
                      <a:r>
                        <a:rPr lang="en-GB" sz="1400" u="none" strike="noStrike" cap="none" dirty="0">
                          <a:hlinkClick r:id="rId3"/>
                        </a:rPr>
                        <a:t>‘keeping children safe in education’ </a:t>
                      </a:r>
                      <a:r>
                        <a:rPr lang="en-GB" sz="1400" u="none" strike="noStrike" cap="none" dirty="0"/>
                        <a:t>and the school or college safeguarding procedures?</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it is recommended that leaders engage with </a:t>
                      </a:r>
                      <a:r>
                        <a:rPr lang="en-GB" sz="1400" u="none" strike="noStrike" cap="none">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6"/>
                            </a:ext>
                          </a:extLst>
                        </a:rPr>
                        <a:t>Module 3</a:t>
                      </a:r>
                      <a:r>
                        <a:rPr lang="en-GB" sz="1400" u="none" strike="noStrike" cap="none"/>
                        <a:t> of the teacher toolkit to understand the risks in more detail.]</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[Link as mentioned in the video: </a:t>
                      </a:r>
                      <a:r>
                        <a:rPr lang="en-GB" sz="1400" u="sng" strike="noStrike" cap="none">
                          <a:solidFill>
                            <a:schemeClr val="hlink"/>
                          </a:solidFill>
                          <a:hlinkClick r:id="rId4"/>
                        </a:rPr>
                        <a:t>J</a:t>
                      </a:r>
                      <a:r>
                        <a:rPr lang="en-GB" u="sng">
                          <a:solidFill>
                            <a:schemeClr val="hlink"/>
                          </a:solidFill>
                          <a:hlinkClick r:id="rId4"/>
                        </a:rPr>
                        <a:t>isc</a:t>
                      </a:r>
                      <a:r>
                        <a:rPr lang="en-GB" sz="1400" u="sng" strike="noStrike" cap="none">
                          <a:solidFill>
                            <a:schemeClr val="hlink"/>
                          </a:solidFill>
                          <a:hlinkClick r:id="rId4"/>
                        </a:rPr>
                        <a:t> </a:t>
                      </a:r>
                      <a:r>
                        <a:rPr lang="en-GB" u="sng">
                          <a:solidFill>
                            <a:schemeClr val="hlink"/>
                          </a:solidFill>
                          <a:hlinkClick r:id="rId4"/>
                        </a:rPr>
                        <a:t>g</a:t>
                      </a:r>
                      <a:r>
                        <a:rPr lang="en-GB" sz="1400" u="sng" strike="noStrike" cap="none">
                          <a:solidFill>
                            <a:schemeClr val="hlink"/>
                          </a:solidFill>
                          <a:hlinkClick r:id="rId4"/>
                        </a:rPr>
                        <a:t>uidance on learner use.</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How are you engaging parents and carers in discussions about AI risks and online safety to ensure a whole-school approach?</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Have you conducted a risk assessment on AI products being used in your school(s)/college?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this is a key priority if not already in place, ensuring that any approved tools meet product safety requirements and have guardrails in place.]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166" name="Google Shape;166;g348414d0546_0_210"/>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050" b="0" i="0" u="none" strike="noStrike" cap="none">
                <a:solidFill>
                  <a:srgbClr val="7F7F7F"/>
                </a:solidFill>
                <a:latin typeface="Arial"/>
                <a:ea typeface="Arial"/>
                <a:cs typeface="Arial"/>
                <a:sym typeface="Arial"/>
              </a:rPr>
              <a:t>The Safe and Effective Use of AI in Education: Leadership Toolkit</a:t>
            </a:r>
            <a:endParaRPr/>
          </a:p>
        </p:txBody>
      </p:sp>
      <p:sp>
        <p:nvSpPr>
          <p:cNvPr id="167" name="Google Shape;167;g348414d0546_0_210"/>
          <p:cNvSpPr txBox="1"/>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050"/>
              <a:buFont typeface="Calibri"/>
              <a:buNone/>
            </a:pPr>
            <a:fld id="{00000000-1234-1234-1234-123412341234}" type="slidenum">
              <a:rPr lang="en-GB" sz="1200" b="0" i="0" u="none" strike="noStrike" cap="none">
                <a:solidFill>
                  <a:srgbClr val="888888"/>
                </a:solidFill>
                <a:latin typeface="Arial"/>
                <a:ea typeface="Arial"/>
                <a:cs typeface="Arial"/>
                <a:sym typeface="Arial"/>
              </a:rPr>
              <a:t>13</a:t>
            </a:fld>
            <a:endParaRPr sz="1200" b="0" i="0" u="none" strike="noStrike" cap="none">
              <a:solidFill>
                <a:srgbClr val="888888"/>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48414d0546_0_195" descr="This slide contains a template that could be used to assess AI tools for your setting. "/>
          <p:cNvSpPr txBox="1">
            <a:spLocks noGrp="1"/>
          </p:cNvSpPr>
          <p:nvPr>
            <p:ph type="title"/>
          </p:nvPr>
        </p:nvSpPr>
        <p:spPr>
          <a:xfrm>
            <a:off x="617700" y="430898"/>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Assessing suitable AI tools for your setting</a:t>
            </a:r>
            <a:endParaRPr>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
                </a:ext>
              </a:extLst>
            </a:endParaRPr>
          </a:p>
          <a:p>
            <a:pPr marL="0" lvl="0" indent="0" algn="l" rtl="0">
              <a:lnSpc>
                <a:spcPct val="90000"/>
              </a:lnSpc>
              <a:spcBef>
                <a:spcPts val="0"/>
              </a:spcBef>
              <a:spcAft>
                <a:spcPts val="0"/>
              </a:spcAft>
              <a:buClr>
                <a:schemeClr val="dk1"/>
              </a:buClr>
              <a:buSzPts val="1100"/>
              <a:buFont typeface="Arial"/>
              <a:buNone/>
            </a:pPr>
            <a:endParaRPr>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8"/>
                </a:ext>
              </a:extLst>
            </a:endParaRPr>
          </a:p>
          <a:p>
            <a:pPr marL="0" lvl="0" indent="0" algn="l" rtl="0">
              <a:lnSpc>
                <a:spcPct val="90000"/>
              </a:lnSpc>
              <a:spcBef>
                <a:spcPts val="0"/>
              </a:spcBef>
              <a:spcAft>
                <a:spcPts val="0"/>
              </a:spcAft>
              <a:buClr>
                <a:srgbClr val="003764"/>
              </a:buClr>
              <a:buSzPts val="2400"/>
              <a:buFont typeface="Arial"/>
              <a:buNone/>
            </a:pPr>
            <a:endParaRPr/>
          </a:p>
        </p:txBody>
      </p:sp>
      <p:sp>
        <p:nvSpPr>
          <p:cNvPr id="173" name="Google Shape;173;g348414d0546_0_195"/>
          <p:cNvSpPr txBox="1">
            <a:spLocks noGrp="1"/>
          </p:cNvSpPr>
          <p:nvPr>
            <p:ph type="body" idx="1"/>
          </p:nvPr>
        </p:nvSpPr>
        <p:spPr>
          <a:xfrm>
            <a:off x="617400" y="1044537"/>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You may wish to use the template below to support assessing AI tools for your setting.</a:t>
            </a:r>
            <a:endParaRPr i="1"/>
          </a:p>
        </p:txBody>
      </p:sp>
      <p:sp>
        <p:nvSpPr>
          <p:cNvPr id="175" name="Google Shape;175;g348414d0546_0_195"/>
          <p:cNvSpPr txBox="1"/>
          <p:nvPr/>
        </p:nvSpPr>
        <p:spPr>
          <a:xfrm>
            <a:off x="587758" y="1943997"/>
            <a:ext cx="3067050" cy="3262391"/>
          </a:xfrm>
          <a:prstGeom prst="rect">
            <a:avLst/>
          </a:prstGeom>
          <a:noFill/>
          <a:ln>
            <a:solidFill>
              <a:schemeClr val="accent1"/>
            </a:solid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Define the problem before selecting AI tools</a:t>
            </a:r>
          </a:p>
          <a:p>
            <a:pPr marL="0" marR="0" lvl="0" indent="0" algn="ctr" rtl="0">
              <a:lnSpc>
                <a:spcPct val="100000"/>
              </a:lnSpc>
              <a:spcBef>
                <a:spcPts val="0"/>
              </a:spcBef>
              <a:spcAft>
                <a:spcPts val="0"/>
              </a:spcAft>
              <a:buClr>
                <a:srgbClr val="000000"/>
              </a:buClr>
              <a:buSzPts val="1600"/>
              <a:buFont typeface="Helvetica Neue"/>
              <a:buNone/>
            </a:pPr>
            <a:endParaRPr lang="en-GB" b="1" dirty="0"/>
          </a:p>
          <a:p>
            <a:pPr marL="457200" lvl="0" indent="-304800">
              <a:buSzPts val="1200"/>
              <a:buFont typeface="Arial"/>
              <a:buChar char="●"/>
            </a:pPr>
            <a:r>
              <a:rPr lang="en-GB" sz="1200" dirty="0"/>
              <a:t>Clearly identify the issue you are trying to address.</a:t>
            </a:r>
          </a:p>
          <a:p>
            <a:pPr marL="457200" lvl="0" indent="-304800">
              <a:buSzPts val="1200"/>
              <a:buFont typeface="Arial"/>
              <a:buChar char="●"/>
            </a:pPr>
            <a:r>
              <a:rPr lang="en-GB" sz="1200" dirty="0"/>
              <a:t>Consider whether a general large language model (LLM) you already use can perform the same task with an effective prompt.</a:t>
            </a:r>
          </a:p>
          <a:p>
            <a:pPr marL="457200" lvl="0" indent="-304800">
              <a:buSzPts val="1200"/>
              <a:buFont typeface="Arial"/>
              <a:buChar char="●"/>
            </a:pPr>
            <a:r>
              <a:rPr lang="en-GB" sz="1200" dirty="0"/>
              <a:t>Ensure the tool provides tangible benefits, such as improved efficiency or workload reduction.</a:t>
            </a:r>
          </a:p>
          <a:p>
            <a:pPr marL="0" marR="0" lvl="0" indent="0" algn="ctr" rtl="0">
              <a:lnSpc>
                <a:spcPct val="100000"/>
              </a:lnSpc>
              <a:spcBef>
                <a:spcPts val="0"/>
              </a:spcBef>
              <a:spcAft>
                <a:spcPts val="0"/>
              </a:spcAft>
              <a:buClr>
                <a:srgbClr val="000000"/>
              </a:buClr>
              <a:buSzPts val="1600"/>
              <a:buFont typeface="Helvetica Neue"/>
              <a:buNone/>
            </a:pPr>
            <a:endParaRPr lang="en-GB"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Helvetica Neue"/>
              <a:buNone/>
            </a:pPr>
            <a:endParaRPr lang="en-GB" b="1" dirty="0"/>
          </a:p>
          <a:p>
            <a:pPr marL="0" marR="0" lvl="0" indent="0" algn="ctr" rtl="0">
              <a:lnSpc>
                <a:spcPct val="100000"/>
              </a:lnSpc>
              <a:spcBef>
                <a:spcPts val="0"/>
              </a:spcBef>
              <a:spcAft>
                <a:spcPts val="0"/>
              </a:spcAft>
              <a:buClr>
                <a:srgbClr val="000000"/>
              </a:buClr>
              <a:buSzPts val="1600"/>
              <a:buFont typeface="Helvetica Neue"/>
              <a:buNone/>
            </a:pPr>
            <a:endParaRPr lang="en-GB"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Helvetica Neue"/>
              <a:buNone/>
            </a:pPr>
            <a:endParaRPr lang="en-GB" b="1" dirty="0"/>
          </a:p>
        </p:txBody>
      </p:sp>
      <p:sp>
        <p:nvSpPr>
          <p:cNvPr id="177" name="Google Shape;177;g348414d0546_0_195" descr="arrow"/>
          <p:cNvSpPr/>
          <p:nvPr/>
        </p:nvSpPr>
        <p:spPr>
          <a:xfrm>
            <a:off x="3820737" y="36908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348414d0546_0_195"/>
          <p:cNvSpPr txBox="1"/>
          <p:nvPr/>
        </p:nvSpPr>
        <p:spPr>
          <a:xfrm>
            <a:off x="4418215" y="1935369"/>
            <a:ext cx="3203478" cy="3271019"/>
          </a:xfrm>
          <a:prstGeom prst="rect">
            <a:avLst/>
          </a:prstGeom>
          <a:noFill/>
          <a:ln>
            <a:solidFill>
              <a:schemeClr val="accent1"/>
            </a:solid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Ensure compliance and assess risk</a:t>
            </a:r>
          </a:p>
          <a:p>
            <a:pPr marL="0" marR="0" lvl="0" indent="0" algn="ctr" rtl="0">
              <a:lnSpc>
                <a:spcPct val="100000"/>
              </a:lnSpc>
              <a:spcBef>
                <a:spcPts val="0"/>
              </a:spcBef>
              <a:spcAft>
                <a:spcPts val="0"/>
              </a:spcAft>
              <a:buClr>
                <a:srgbClr val="000000"/>
              </a:buClr>
              <a:buSzPts val="1600"/>
              <a:buFont typeface="Helvetica Neue"/>
              <a:buNone/>
            </a:pPr>
            <a:endParaRPr lang="en-GB" sz="1400" b="1" i="0" u="none" strike="noStrike" cap="none" dirty="0">
              <a:solidFill>
                <a:srgbClr val="000000"/>
              </a:solidFill>
              <a:latin typeface="Arial"/>
              <a:ea typeface="Arial"/>
              <a:cs typeface="Arial"/>
              <a:sym typeface="Arial"/>
            </a:endParaRPr>
          </a:p>
          <a:p>
            <a:pPr lvl="0">
              <a:buSzPts val="1200"/>
            </a:pPr>
            <a:r>
              <a:rPr lang="en-GB" sz="1200" dirty="0"/>
              <a:t>Among other things, you will want to consider the following:</a:t>
            </a:r>
          </a:p>
          <a:p>
            <a:pPr marL="457200" lvl="0" indent="-304800">
              <a:buSzPts val="1200"/>
              <a:buFont typeface="Arial"/>
              <a:buChar char="●"/>
            </a:pPr>
            <a:r>
              <a:rPr lang="en-GB" sz="1200" dirty="0"/>
              <a:t>Evaluate against the </a:t>
            </a:r>
            <a:r>
              <a:rPr lang="en-GB" sz="1200" u="sng" dirty="0">
                <a:hlinkClick r:id="rId3">
                  <a:extLst>
                    <a:ext uri="{A12FA001-AC4F-418D-AE19-62706E023703}">
                      <ahyp:hlinkClr xmlns:ahyp="http://schemas.microsoft.com/office/drawing/2018/hyperlinkcolor" val="tx"/>
                    </a:ext>
                  </a:extLst>
                </a:hlinkClick>
              </a:rPr>
              <a:t>DfE’s product safety</a:t>
            </a:r>
            <a:r>
              <a:rPr lang="en-GB" sz="1200" dirty="0"/>
              <a:t> standards and consider how it can be implemented in line with </a:t>
            </a:r>
            <a:r>
              <a:rPr lang="en-GB" sz="1200" dirty="0">
                <a:hlinkClick r:id="rId4"/>
              </a:rPr>
              <a:t>‘</a:t>
            </a:r>
            <a:r>
              <a:rPr lang="en-GB" sz="1200" u="sng" dirty="0">
                <a:hlinkClick r:id="rId4"/>
              </a:rPr>
              <a:t>keeping children safe in education</a:t>
            </a:r>
            <a:r>
              <a:rPr lang="en-GB" sz="1200" u="sng" dirty="0"/>
              <a:t>’</a:t>
            </a:r>
            <a:r>
              <a:rPr lang="en-GB" sz="1200" dirty="0"/>
              <a:t>, especially regarding filtering and monitoring.</a:t>
            </a:r>
          </a:p>
          <a:p>
            <a:pPr marL="457200" lvl="0" indent="-304800">
              <a:buSzPts val="1200"/>
              <a:buFont typeface="Arial"/>
              <a:buChar char="●"/>
            </a:pPr>
            <a:r>
              <a:rPr lang="en-GB" sz="1200" dirty="0"/>
              <a:t>Have you checked for compliance with age restrictions?</a:t>
            </a:r>
          </a:p>
          <a:p>
            <a:pPr marL="457200" lvl="0" indent="-304800">
              <a:buSzPts val="1200"/>
              <a:buFont typeface="Arial"/>
              <a:buChar char="●"/>
            </a:pPr>
            <a:r>
              <a:rPr lang="en-GB" sz="1200" dirty="0"/>
              <a:t>Have you completed a Data Protection Impact Assessment?</a:t>
            </a:r>
          </a:p>
          <a:p>
            <a:pPr marL="457200" lvl="0" indent="-304800">
              <a:buSzPts val="1200"/>
              <a:buFont typeface="Arial"/>
              <a:buChar char="●"/>
            </a:pPr>
            <a:r>
              <a:rPr lang="en-GB" sz="1200" dirty="0"/>
              <a:t>Have you considered the risks around cognitive offloading or over-reliance?</a:t>
            </a:r>
          </a:p>
          <a:p>
            <a:pPr marL="457200" lvl="0" indent="-304800">
              <a:buSzPts val="1200"/>
              <a:buFont typeface="Arial"/>
              <a:buChar char="●"/>
            </a:pPr>
            <a:endParaRPr lang="en-GB" sz="1200" dirty="0"/>
          </a:p>
        </p:txBody>
      </p:sp>
      <p:sp>
        <p:nvSpPr>
          <p:cNvPr id="181" name="Google Shape;181;g348414d0546_0_195" descr="arrow"/>
          <p:cNvSpPr/>
          <p:nvPr/>
        </p:nvSpPr>
        <p:spPr>
          <a:xfrm>
            <a:off x="7773787" y="3690863"/>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348414d0546_0_195"/>
          <p:cNvSpPr txBox="1"/>
          <p:nvPr/>
        </p:nvSpPr>
        <p:spPr>
          <a:xfrm>
            <a:off x="8333292" y="1936304"/>
            <a:ext cx="3147835" cy="3292234"/>
          </a:xfrm>
          <a:prstGeom prst="rect">
            <a:avLst/>
          </a:prstGeom>
          <a:noFill/>
          <a:ln>
            <a:solidFill>
              <a:schemeClr val="accent1"/>
            </a:solid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Evaluate effectiveness and evidence</a:t>
            </a:r>
          </a:p>
          <a:p>
            <a:pPr marL="0" marR="0" lvl="0" indent="0" algn="ctr" rtl="0">
              <a:lnSpc>
                <a:spcPct val="100000"/>
              </a:lnSpc>
              <a:spcBef>
                <a:spcPts val="0"/>
              </a:spcBef>
              <a:spcAft>
                <a:spcPts val="0"/>
              </a:spcAft>
              <a:buClr>
                <a:srgbClr val="000000"/>
              </a:buClr>
              <a:buSzPts val="1600"/>
              <a:buFont typeface="Helvetica Neue"/>
              <a:buNone/>
            </a:pPr>
            <a:endParaRPr lang="en-GB" b="1" dirty="0"/>
          </a:p>
          <a:p>
            <a:pPr marL="457200" lvl="0" indent="-304800">
              <a:buSzPts val="1200"/>
              <a:buFont typeface="Arial"/>
              <a:buChar char="●"/>
            </a:pPr>
            <a:r>
              <a:rPr lang="en-GB" sz="1200" dirty="0"/>
              <a:t>Check for evidence that the tool has been effective in other educational settings.</a:t>
            </a:r>
          </a:p>
          <a:p>
            <a:pPr marL="457200" lvl="0" indent="-304800">
              <a:buSzPts val="1200"/>
              <a:buFont typeface="Arial"/>
              <a:buChar char="●"/>
            </a:pPr>
            <a:r>
              <a:rPr lang="en-GB" sz="1200" dirty="0"/>
              <a:t>Consider research that supports the tool’s effectiveness.</a:t>
            </a:r>
          </a:p>
          <a:p>
            <a:pPr marL="457200" lvl="0" indent="-304800">
              <a:buSzPts val="1200"/>
              <a:buFont typeface="Arial"/>
              <a:buChar char="●"/>
            </a:pPr>
            <a:r>
              <a:rPr lang="en-GB" sz="1200" dirty="0"/>
              <a:t>Consider your context - does your school or college have the capacity to adopt this tool effectively? What CPD will need to be in place to adopt, embed and sustain the use of this tool?</a:t>
            </a:r>
          </a:p>
          <a:p>
            <a:pPr marL="0" marR="0" lvl="0" indent="0" algn="ctr" rtl="0">
              <a:lnSpc>
                <a:spcPct val="100000"/>
              </a:lnSpc>
              <a:spcBef>
                <a:spcPts val="0"/>
              </a:spcBef>
              <a:spcAft>
                <a:spcPts val="0"/>
              </a:spcAft>
              <a:buClr>
                <a:srgbClr val="000000"/>
              </a:buClr>
              <a:buSzPts val="1600"/>
              <a:buFont typeface="Helvetica Neue"/>
              <a:buNone/>
            </a:pPr>
            <a:endParaRPr lang="en-GB"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Helvetica Neue"/>
              <a:buNone/>
            </a:pPr>
            <a:endParaRPr lang="en-GB" b="1" dirty="0"/>
          </a:p>
        </p:txBody>
      </p:sp>
      <p:sp>
        <p:nvSpPr>
          <p:cNvPr id="185" name="Google Shape;185;g348414d0546_0_195"/>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dirty="0"/>
              <a:t>The Safe and Effective Use of AI in Education: Leadership Toolkit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86" name="Google Shape;186;g348414d0546_0_195"/>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348414d0546_0_180" descr="This slide can help you to plan and consider curriculum implications using a template. "/>
          <p:cNvSpPr txBox="1">
            <a:spLocks noGrp="1"/>
          </p:cNvSpPr>
          <p:nvPr>
            <p:ph type="title"/>
          </p:nvPr>
        </p:nvSpPr>
        <p:spPr>
          <a:xfrm>
            <a:off x="617700" y="435921"/>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Curriculum implications</a:t>
            </a:r>
            <a:endParaRPr>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9"/>
                </a:ext>
              </a:extLst>
            </a:endParaRPr>
          </a:p>
          <a:p>
            <a:pPr marL="0" lvl="0" indent="0" algn="l" rtl="0">
              <a:lnSpc>
                <a:spcPct val="90000"/>
              </a:lnSpc>
              <a:spcBef>
                <a:spcPts val="0"/>
              </a:spcBef>
              <a:spcAft>
                <a:spcPts val="0"/>
              </a:spcAft>
              <a:buClr>
                <a:schemeClr val="dk1"/>
              </a:buClr>
              <a:buSzPts val="1100"/>
              <a:buFont typeface="Arial"/>
              <a:buNone/>
            </a:pPr>
            <a:endParaRPr>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0"/>
                </a:ext>
              </a:extLst>
            </a:endParaRPr>
          </a:p>
          <a:p>
            <a:pPr marL="0" lvl="0" indent="0" algn="l" rtl="0">
              <a:lnSpc>
                <a:spcPct val="90000"/>
              </a:lnSpc>
              <a:spcBef>
                <a:spcPts val="0"/>
              </a:spcBef>
              <a:spcAft>
                <a:spcPts val="0"/>
              </a:spcAft>
              <a:buClr>
                <a:srgbClr val="003764"/>
              </a:buClr>
              <a:buSzPts val="2400"/>
              <a:buFont typeface="Arial"/>
              <a:buNone/>
            </a:pPr>
            <a:endParaRPr/>
          </a:p>
        </p:txBody>
      </p:sp>
      <p:sp>
        <p:nvSpPr>
          <p:cNvPr id="192" name="Google Shape;192;g348414d0546_0_180"/>
          <p:cNvSpPr txBox="1">
            <a:spLocks noGrp="1"/>
          </p:cNvSpPr>
          <p:nvPr>
            <p:ph type="body" idx="1"/>
          </p:nvPr>
        </p:nvSpPr>
        <p:spPr>
          <a:xfrm>
            <a:off x="583237" y="1082283"/>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You may wish to use the template below to support thinking about curriculum implications</a:t>
            </a:r>
            <a:endParaRPr i="1"/>
          </a:p>
        </p:txBody>
      </p:sp>
      <p:sp>
        <p:nvSpPr>
          <p:cNvPr id="193" name="Google Shape;193;g348414d0546_0_180">
            <a:extLst>
              <a:ext uri="{C183D7F6-B498-43B3-948B-1728B52AA6E4}">
                <adec:decorative xmlns:adec="http://schemas.microsoft.com/office/drawing/2017/decorative" val="1"/>
              </a:ext>
            </a:extLst>
          </p:cNvPr>
          <p:cNvSpPr/>
          <p:nvPr/>
        </p:nvSpPr>
        <p:spPr>
          <a:xfrm>
            <a:off x="578371" y="1966257"/>
            <a:ext cx="3179383" cy="3606311"/>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g348414d0546_0_180"/>
          <p:cNvSpPr txBox="1"/>
          <p:nvPr/>
        </p:nvSpPr>
        <p:spPr>
          <a:xfrm>
            <a:off x="786937" y="2120824"/>
            <a:ext cx="2762250" cy="954067"/>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Where are the opportunities for integrating learning about AI into the curriculum or adapting current units?</a:t>
            </a:r>
            <a:endParaRPr sz="1400" b="1" i="0" u="none" strike="noStrike" cap="none" dirty="0">
              <a:solidFill>
                <a:srgbClr val="000000"/>
              </a:solidFill>
              <a:latin typeface="Arial"/>
              <a:ea typeface="Arial"/>
              <a:cs typeface="Arial"/>
              <a:sym typeface="Arial"/>
            </a:endParaRPr>
          </a:p>
        </p:txBody>
      </p:sp>
      <p:sp>
        <p:nvSpPr>
          <p:cNvPr id="195" name="Google Shape;195;g348414d0546_0_180" descr="arrow"/>
          <p:cNvSpPr/>
          <p:nvPr/>
        </p:nvSpPr>
        <p:spPr>
          <a:xfrm>
            <a:off x="3849695" y="3573348"/>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348414d0546_0_180">
            <a:extLst>
              <a:ext uri="{C183D7F6-B498-43B3-948B-1728B52AA6E4}">
                <adec:decorative xmlns:adec="http://schemas.microsoft.com/office/drawing/2017/decorative" val="1"/>
              </a:ext>
            </a:extLst>
          </p:cNvPr>
          <p:cNvSpPr/>
          <p:nvPr/>
        </p:nvSpPr>
        <p:spPr>
          <a:xfrm>
            <a:off x="4309091" y="1953582"/>
            <a:ext cx="3408921" cy="3618985"/>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348414d0546_0_180"/>
          <p:cNvSpPr txBox="1"/>
          <p:nvPr/>
        </p:nvSpPr>
        <p:spPr>
          <a:xfrm>
            <a:off x="4366237" y="2157623"/>
            <a:ext cx="3390900" cy="30780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resources are available?</a:t>
            </a:r>
            <a:endParaRPr sz="1400" b="1" i="0" u="none" strike="noStrike" cap="none" dirty="0">
              <a:solidFill>
                <a:srgbClr val="000000"/>
              </a:solidFill>
              <a:latin typeface="Arial"/>
              <a:ea typeface="Arial"/>
              <a:cs typeface="Arial"/>
              <a:sym typeface="Arial"/>
            </a:endParaRPr>
          </a:p>
        </p:txBody>
      </p:sp>
      <p:sp>
        <p:nvSpPr>
          <p:cNvPr id="198" name="Google Shape;198;g348414d0546_0_180"/>
          <p:cNvSpPr/>
          <p:nvPr/>
        </p:nvSpPr>
        <p:spPr>
          <a:xfrm>
            <a:off x="4394578" y="2892186"/>
            <a:ext cx="3127904" cy="207142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Arial"/>
                <a:ea typeface="Arial"/>
                <a:cs typeface="Arial"/>
                <a:sym typeface="Arial"/>
              </a:rPr>
              <a:t>Guidance: </a:t>
            </a:r>
            <a:endParaRPr dirty="0"/>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sng" strike="noStrike" cap="none" dirty="0">
                <a:solidFill>
                  <a:schemeClr val="hlink"/>
                </a:solidFill>
                <a:latin typeface="Arial"/>
                <a:ea typeface="Arial"/>
                <a:cs typeface="Arial"/>
                <a:sym typeface="Arial"/>
                <a:hlinkClick r:id="rId3"/>
              </a:rPr>
              <a:t>The National Centre for Computing Education</a:t>
            </a:r>
            <a:r>
              <a:rPr lang="en-GB" sz="1200" b="0" i="0" u="none" strike="noStrike" cap="none" dirty="0">
                <a:solidFill>
                  <a:srgbClr val="000000"/>
                </a:solidFill>
                <a:latin typeface="Arial"/>
                <a:ea typeface="Arial"/>
                <a:cs typeface="Arial"/>
                <a:sym typeface="Arial"/>
              </a:rPr>
              <a:t> has produced curriculum resources and CPD relevant to this. </a:t>
            </a:r>
            <a:endParaRPr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dirty="0">
                <a:solidFill>
                  <a:srgbClr val="000000"/>
                </a:solidFill>
                <a:latin typeface="Arial"/>
                <a:ea typeface="Arial"/>
                <a:cs typeface="Arial"/>
                <a:sym typeface="Arial"/>
              </a:rPr>
              <a:t>The Raspberry Pi Foundation has developed </a:t>
            </a:r>
            <a:r>
              <a:rPr lang="en-GB" sz="1200" b="0" i="0" u="sng" strike="noStrike" cap="none" dirty="0">
                <a:solidFill>
                  <a:schemeClr val="hlink"/>
                </a:solidFill>
                <a:latin typeface="Arial"/>
                <a:ea typeface="Arial"/>
                <a:cs typeface="Arial"/>
                <a:sym typeface="Arial"/>
                <a:hlinkClick r:id="rId4"/>
              </a:rPr>
              <a:t>Experience AI</a:t>
            </a:r>
            <a:r>
              <a:rPr lang="en-GB" sz="1200" dirty="0"/>
              <a:t> </a:t>
            </a:r>
            <a:r>
              <a:rPr lang="en-GB" sz="1200" b="0" i="0" u="none" strike="noStrike" cap="none" dirty="0">
                <a:solidFill>
                  <a:srgbClr val="000000"/>
                </a:solidFill>
                <a:latin typeface="Arial"/>
                <a:ea typeface="Arial"/>
                <a:cs typeface="Arial"/>
                <a:sym typeface="Arial"/>
              </a:rPr>
              <a:t>resources to help teach about AI. You may wish to explore these or other resources suitable for your context.</a:t>
            </a:r>
            <a:endParaRPr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dirty="0">
                <a:solidFill>
                  <a:srgbClr val="000000"/>
                </a:solidFill>
                <a:latin typeface="Arial"/>
                <a:ea typeface="Arial"/>
                <a:cs typeface="Arial"/>
                <a:sym typeface="Arial"/>
              </a:rPr>
              <a:t>Common sense media </a:t>
            </a:r>
            <a:r>
              <a:rPr lang="en-GB" sz="12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AI literacy lessons </a:t>
            </a:r>
            <a:r>
              <a:rPr lang="en-GB" sz="1200" b="0" i="0" u="none" strike="noStrike" cap="none" dirty="0">
                <a:solidFill>
                  <a:srgbClr val="000000"/>
                </a:solidFill>
                <a:latin typeface="Arial"/>
                <a:ea typeface="Arial"/>
                <a:cs typeface="Arial"/>
                <a:sym typeface="Arial"/>
              </a:rPr>
              <a:t>(could support the Personal Development curriculum).</a:t>
            </a:r>
            <a:endParaRPr sz="12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sp>
        <p:nvSpPr>
          <p:cNvPr id="199" name="Google Shape;199;g348414d0546_0_180" descr="arrow"/>
          <p:cNvSpPr/>
          <p:nvPr/>
        </p:nvSpPr>
        <p:spPr>
          <a:xfrm>
            <a:off x="7835416" y="3573348"/>
            <a:ext cx="387600"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348414d0546_0_180">
            <a:extLst>
              <a:ext uri="{C183D7F6-B498-43B3-948B-1728B52AA6E4}">
                <adec:decorative xmlns:adec="http://schemas.microsoft.com/office/drawing/2017/decorative" val="1"/>
              </a:ext>
            </a:extLst>
          </p:cNvPr>
          <p:cNvSpPr/>
          <p:nvPr/>
        </p:nvSpPr>
        <p:spPr>
          <a:xfrm>
            <a:off x="8294812" y="1943997"/>
            <a:ext cx="3309430" cy="3628569"/>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348414d0546_0_180"/>
          <p:cNvSpPr txBox="1"/>
          <p:nvPr/>
        </p:nvSpPr>
        <p:spPr>
          <a:xfrm>
            <a:off x="8445910" y="2123697"/>
            <a:ext cx="3168006" cy="307736"/>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Implement</a:t>
            </a:r>
            <a:endParaRPr sz="1400" b="1" i="0" u="none" strike="noStrike" cap="none" dirty="0">
              <a:solidFill>
                <a:srgbClr val="000000"/>
              </a:solidFill>
              <a:latin typeface="Arial"/>
              <a:ea typeface="Arial"/>
              <a:cs typeface="Arial"/>
              <a:sym typeface="Arial"/>
            </a:endParaRPr>
          </a:p>
        </p:txBody>
      </p:sp>
      <p:sp>
        <p:nvSpPr>
          <p:cNvPr id="202" name="Google Shape;202;g348414d0546_0_180"/>
          <p:cNvSpPr/>
          <p:nvPr/>
        </p:nvSpPr>
        <p:spPr>
          <a:xfrm>
            <a:off x="8349891" y="2245224"/>
            <a:ext cx="3055172" cy="2071428"/>
          </a:xfrm>
          <a:prstGeom prst="rect">
            <a:avLst/>
          </a:prstGeom>
          <a:noFill/>
          <a:ln>
            <a:noFill/>
          </a:ln>
        </p:spPr>
        <p:txBody>
          <a:bodyPr spcFirstLastPara="1" wrap="square" lIns="91425" tIns="91425" rIns="91425" bIns="91425" anchor="ctr" anchorCtr="0">
            <a:noAutofit/>
          </a:bodyPr>
          <a:lstStyle/>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a:solidFill>
                  <a:srgbClr val="000000"/>
                </a:solidFill>
                <a:latin typeface="Arial"/>
                <a:ea typeface="Arial"/>
                <a:cs typeface="Arial"/>
                <a:sym typeface="Arial"/>
              </a:rPr>
              <a:t>Consider what will need to be in place to implement the chosen resources. Will staff need particular support?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203" name="Google Shape;203;g348414d0546_0_18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4" name="Google Shape;204;g348414d0546_0_180"/>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48414d0546_0_70" descr=" This is a slide containing links to the 3.2 video and related transcript."/>
          <p:cNvSpPr txBox="1">
            <a:spLocks noGrp="1"/>
          </p:cNvSpPr>
          <p:nvPr>
            <p:ph type="title" idx="4294967295"/>
          </p:nvPr>
        </p:nvSpPr>
        <p:spPr>
          <a:xfrm>
            <a:off x="617700"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3.2: Opportunities</a:t>
            </a:r>
          </a:p>
        </p:txBody>
      </p:sp>
      <p:sp>
        <p:nvSpPr>
          <p:cNvPr id="210" name="Google Shape;210;g348414d0546_0_70"/>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3.2: Opportunities</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211" name="Google Shape;211;g348414d0546_0_7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12" name="Google Shape;212;g348414d0546_0_7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3.2: Opportunities</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213" name="Google Shape;213;g348414d0546_0_7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5" name="TextBox 4">
            <a:extLst>
              <a:ext uri="{FF2B5EF4-FFF2-40B4-BE49-F238E27FC236}">
                <a16:creationId xmlns:a16="http://schemas.microsoft.com/office/drawing/2014/main" id="{CE7DC1DC-D014-22D3-55CF-2293702EF014}"/>
              </a:ext>
            </a:extLst>
          </p:cNvPr>
          <p:cNvSpPr txBox="1"/>
          <p:nvPr/>
        </p:nvSpPr>
        <p:spPr>
          <a:xfrm>
            <a:off x="615863" y="5579301"/>
            <a:ext cx="882041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i="0" u="sng" strike="noStrike" baseline="0">
                <a:solidFill>
                  <a:srgbClr val="183860"/>
                </a:solidFill>
                <a:latin typeface="Arial"/>
                <a:ea typeface="Segoe UI"/>
                <a:cs typeface="Segoe UI"/>
                <a:hlinkClick r:id="rId7"/>
              </a:rPr>
              <a:t>There is further reading and viewing available on the Chartered College of Teaching site.</a:t>
            </a:r>
            <a:r>
              <a:rPr sz="1600" b="0" i="0">
                <a:solidFill>
                  <a:srgbClr val="000000"/>
                </a:solidFill>
                <a:latin typeface="Arial"/>
                <a:ea typeface="Arial"/>
                <a:cs typeface="Arial"/>
              </a:rPr>
              <a:t>​</a:t>
            </a:r>
            <a:endParaRPr lang="en-GB"/>
          </a:p>
          <a:p>
            <a:pPr algn="ctr"/>
            <a:endParaRPr lang="en-GB"/>
          </a:p>
        </p:txBody>
      </p:sp>
      <p:sp>
        <p:nvSpPr>
          <p:cNvPr id="214" name="Google Shape;214;g348414d0546_0_7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215" name="Google Shape;215;g348414d0546_0_7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348414d0546_0_157" descr="This is page three of the audit. "/>
          <p:cNvSpPr txBox="1">
            <a:spLocks noGrp="1"/>
          </p:cNvSpPr>
          <p:nvPr>
            <p:ph type="title" idx="4294967295"/>
          </p:nvPr>
        </p:nvSpPr>
        <p:spPr>
          <a:xfrm>
            <a:off x="617688" y="44102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dirty="0">
                <a:ln>
                  <a:noFill/>
                </a:ln>
                <a:solidFill>
                  <a:srgbClr val="003764"/>
                </a:solidFill>
                <a:effectLst/>
                <a:uLnTx/>
                <a:uFillTx/>
                <a:latin typeface="Arial"/>
                <a:ea typeface="Arial"/>
                <a:cs typeface="Arial"/>
                <a:sym typeface="Arial"/>
              </a:rPr>
              <a:t>Audit page 3 - opportunities and personalised learning with AI</a:t>
            </a:r>
          </a:p>
        </p:txBody>
      </p:sp>
      <p:graphicFrame>
        <p:nvGraphicFramePr>
          <p:cNvPr id="222" name="Google Shape;222;g348414d0546_0_157"/>
          <p:cNvGraphicFramePr/>
          <p:nvPr>
            <p:extLst>
              <p:ext uri="{D42A27DB-BD31-4B8C-83A1-F6EECF244321}">
                <p14:modId xmlns:p14="http://schemas.microsoft.com/office/powerpoint/2010/main" val="725567642"/>
              </p:ext>
            </p:extLst>
          </p:nvPr>
        </p:nvGraphicFramePr>
        <p:xfrm>
          <a:off x="617688" y="1143060"/>
          <a:ext cx="10956600" cy="4571880"/>
        </p:xfrm>
        <a:graphic>
          <a:graphicData uri="http://schemas.openxmlformats.org/drawingml/2006/table">
            <a:tbl>
              <a:tblPr firstRow="1">
                <a:noFill/>
                <a:tableStyleId>{55C57D2F-3750-4015-980D-5C3DAA33CECF}</a:tableStyleId>
              </a:tblPr>
              <a:tblGrid>
                <a:gridCol w="3609075">
                  <a:extLst>
                    <a:ext uri="{9D8B030D-6E8A-4147-A177-3AD203B41FA5}">
                      <a16:colId xmlns:a16="http://schemas.microsoft.com/office/drawing/2014/main" val="20000"/>
                    </a:ext>
                  </a:extLst>
                </a:gridCol>
                <a:gridCol w="4033700">
                  <a:extLst>
                    <a:ext uri="{9D8B030D-6E8A-4147-A177-3AD203B41FA5}">
                      <a16:colId xmlns:a16="http://schemas.microsoft.com/office/drawing/2014/main" val="20001"/>
                    </a:ext>
                  </a:extLst>
                </a:gridCol>
                <a:gridCol w="331382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can AI be used to </a:t>
                      </a:r>
                      <a:r>
                        <a:rPr lang="en-GB" sz="1400" u="none" strike="noStrike" cap="none">
                          <a:solidFill>
                            <a:srgbClr val="000000"/>
                          </a:solidFill>
                        </a:rPr>
                        <a:t>support inclusion </a:t>
                      </a:r>
                      <a:r>
                        <a:rPr lang="en-GB" sz="1400" u="none" strike="noStrike" cap="none"/>
                        <a:t>for SEND and EAL learners in your context?</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are the key differences between AI-driven tools and non-AI digital tools for supporting students with SEND, and how can educators ensure the right tool is chosen for supporting in individual contexts?</a:t>
                      </a:r>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How can teachers, lecturers and support staff integrate AI tools into their practice while ensuring compliance with data protection guidelines and ethical considerations?</a:t>
                      </a:r>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223" name="Google Shape;223;g348414d0546_0_157"/>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4" name="Google Shape;224;g348414d0546_0_15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48414d0546_0_165" descr="This is page 4 of the audit. "/>
          <p:cNvSpPr txBox="1">
            <a:spLocks noGrp="1"/>
          </p:cNvSpPr>
          <p:nvPr>
            <p:ph type="title" idx="4294967295"/>
          </p:nvPr>
        </p:nvSpPr>
        <p:spPr>
          <a:xfrm>
            <a:off x="617700" y="42441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fr-FR" sz="2400" b="1" i="0" u="none" strike="noStrike" kern="0" cap="none" spc="0" normalizeH="0" baseline="0" noProof="0">
                <a:ln>
                  <a:noFill/>
                </a:ln>
                <a:solidFill>
                  <a:srgbClr val="003764"/>
                </a:solidFill>
                <a:effectLst/>
                <a:uLnTx/>
                <a:uFillTx/>
                <a:latin typeface="Arial"/>
                <a:ea typeface="Arial"/>
                <a:cs typeface="Arial"/>
                <a:sym typeface="Arial"/>
              </a:rPr>
              <a:t>Audit page 4 - Pastoral support</a:t>
            </a:r>
          </a:p>
        </p:txBody>
      </p:sp>
      <p:graphicFrame>
        <p:nvGraphicFramePr>
          <p:cNvPr id="231" name="Google Shape;231;g348414d0546_0_165"/>
          <p:cNvGraphicFramePr/>
          <p:nvPr>
            <p:extLst>
              <p:ext uri="{D42A27DB-BD31-4B8C-83A1-F6EECF244321}">
                <p14:modId xmlns:p14="http://schemas.microsoft.com/office/powerpoint/2010/main" val="4197527176"/>
              </p:ext>
            </p:extLst>
          </p:nvPr>
        </p:nvGraphicFramePr>
        <p:xfrm>
          <a:off x="617700" y="1444338"/>
          <a:ext cx="10956600" cy="3566100"/>
        </p:xfrm>
        <a:graphic>
          <a:graphicData uri="http://schemas.openxmlformats.org/drawingml/2006/table">
            <a:tbl>
              <a:tblPr firstRow="1">
                <a:noFill/>
                <a:tableStyleId>{55C57D2F-3750-4015-980D-5C3DAA33CECF}</a:tableStyleId>
              </a:tblPr>
              <a:tblGrid>
                <a:gridCol w="3609075">
                  <a:extLst>
                    <a:ext uri="{9D8B030D-6E8A-4147-A177-3AD203B41FA5}">
                      <a16:colId xmlns:a16="http://schemas.microsoft.com/office/drawing/2014/main" val="20000"/>
                    </a:ext>
                  </a:extLst>
                </a:gridCol>
                <a:gridCol w="4033700">
                  <a:extLst>
                    <a:ext uri="{9D8B030D-6E8A-4147-A177-3AD203B41FA5}">
                      <a16:colId xmlns:a16="http://schemas.microsoft.com/office/drawing/2014/main" val="20001"/>
                    </a:ext>
                  </a:extLst>
                </a:gridCol>
                <a:gridCol w="331382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What opportunities do AI tools offer for improving the way we make pastoral decisions at a strategic level?</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Guidance: how might AI help us to better understand trends in student behaviour, attendance, or wellbeing across our setting?</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Are we fully aware of the risks involved when using apps or online tools that claim to support student mental health? </a:t>
                      </a:r>
                      <a:endParaRPr sz="1400" u="none" strike="noStrike" cap="none" dirty="0"/>
                    </a:p>
                    <a:p>
                      <a:pPr marL="0" marR="0" lvl="0" indent="0" algn="l" rtl="0">
                        <a:lnSpc>
                          <a:spcPct val="100000"/>
                        </a:lnSpc>
                        <a:spcBef>
                          <a:spcPts val="0"/>
                        </a:spcBef>
                        <a:spcAft>
                          <a:spcPts val="0"/>
                        </a:spcAft>
                        <a:buClr>
                          <a:schemeClr val="dk1"/>
                        </a:buClr>
                        <a:buSzPts val="1100"/>
                        <a:buFont typeface="Arial"/>
                        <a:buNone/>
                      </a:pPr>
                      <a:endParaRPr sz="1400" u="none" strike="noStrike" cap="none" dirty="0"/>
                    </a:p>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Have we checked whether any mental health-focused AI tools we’re considering are regulated by the Medicines and Healthcare products Regulatory Authority (MHRA) </a:t>
                      </a:r>
                      <a:r>
                        <a:rPr lang="en-GB" sz="1400" u="none" strike="noStrike" cap="none" dirty="0">
                          <a:solidFill>
                            <a:srgbClr val="000000"/>
                          </a:solidFill>
                        </a:rPr>
                        <a:t>and meet all the DfE’s </a:t>
                      </a:r>
                      <a:r>
                        <a:rPr lang="en-GB" dirty="0"/>
                        <a:t>p</a:t>
                      </a:r>
                      <a:r>
                        <a:rPr lang="en-GB" sz="1400" u="none" strike="noStrike" cap="none" dirty="0">
                          <a:solidFill>
                            <a:srgbClr val="000000"/>
                          </a:solidFill>
                        </a:rPr>
                        <a:t>roduct </a:t>
                      </a:r>
                      <a:r>
                        <a:rPr lang="en-GB" dirty="0"/>
                        <a:t>s</a:t>
                      </a:r>
                      <a:r>
                        <a:rPr lang="en-GB" sz="1400" u="none" strike="noStrike" cap="none" dirty="0">
                          <a:solidFill>
                            <a:srgbClr val="000000"/>
                          </a:solidFill>
                        </a:rPr>
                        <a:t>afety </a:t>
                      </a:r>
                      <a:r>
                        <a:rPr lang="en-GB" dirty="0"/>
                        <a:t>s</a:t>
                      </a:r>
                      <a:r>
                        <a:rPr lang="en-GB" sz="1400" u="none" strike="noStrike" cap="none" dirty="0">
                          <a:solidFill>
                            <a:srgbClr val="000000"/>
                          </a:solidFill>
                        </a:rPr>
                        <a:t>tandards?</a:t>
                      </a:r>
                      <a:endParaRPr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bl>
          </a:graphicData>
        </a:graphic>
      </p:graphicFrame>
      <p:sp>
        <p:nvSpPr>
          <p:cNvPr id="232" name="Google Shape;232;g348414d0546_0_165"/>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3" name="Google Shape;233;g348414d0546_0_16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 descr="This slide encourages you to consider three key questions with regards to reducing workload with staff. "/>
          <p:cNvSpPr txBox="1">
            <a:spLocks noGrp="1"/>
          </p:cNvSpPr>
          <p:nvPr>
            <p:ph type="title"/>
          </p:nvPr>
        </p:nvSpPr>
        <p:spPr>
          <a:xfrm>
            <a:off x="547158" y="352052"/>
            <a:ext cx="10515600" cy="523201"/>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school staff</a:t>
            </a:r>
            <a:endParaRPr/>
          </a:p>
        </p:txBody>
      </p:sp>
      <p:sp>
        <p:nvSpPr>
          <p:cNvPr id="240" name="Google Shape;240;p2">
            <a:extLst>
              <a:ext uri="{C183D7F6-B498-43B3-948B-1728B52AA6E4}">
                <adec:decorative xmlns:adec="http://schemas.microsoft.com/office/drawing/2017/decorative" val="1"/>
              </a:ext>
            </a:extLst>
          </p:cNvPr>
          <p:cNvSpPr/>
          <p:nvPr/>
        </p:nvSpPr>
        <p:spPr>
          <a:xfrm>
            <a:off x="562764" y="1028186"/>
            <a:ext cx="3346291" cy="4801633"/>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
          <p:cNvSpPr txBox="1"/>
          <p:nvPr/>
        </p:nvSpPr>
        <p:spPr>
          <a:xfrm>
            <a:off x="656196" y="1145836"/>
            <a:ext cx="3128673" cy="73890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opportunities are there to reduce teacher workload with AI safely and securely?</a:t>
            </a:r>
            <a:endParaRPr sz="1400" b="1" i="0" u="none" strike="noStrike" cap="none" dirty="0">
              <a:solidFill>
                <a:srgbClr val="000000"/>
              </a:solidFill>
              <a:latin typeface="Arial"/>
              <a:ea typeface="Arial"/>
              <a:cs typeface="Arial"/>
              <a:sym typeface="Arial"/>
            </a:endParaRPr>
          </a:p>
        </p:txBody>
      </p:sp>
      <p:sp>
        <p:nvSpPr>
          <p:cNvPr id="242" name="Google Shape;242;p2"/>
          <p:cNvSpPr/>
          <p:nvPr/>
        </p:nvSpPr>
        <p:spPr>
          <a:xfrm>
            <a:off x="683481" y="1877866"/>
            <a:ext cx="3143750" cy="3910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rgbClr val="000000"/>
                </a:solidFill>
                <a:latin typeface="Arial"/>
                <a:ea typeface="Arial"/>
                <a:cs typeface="Arial"/>
                <a:sym typeface="Arial"/>
              </a:rPr>
              <a:t>[Guidance: </a:t>
            </a:r>
            <a:r>
              <a:rPr lang="en-GB" sz="1200" dirty="0"/>
              <a:t>t</a:t>
            </a:r>
            <a:r>
              <a:rPr lang="en-GB" sz="1200" b="0" i="0" u="none" strike="noStrike" cap="none" dirty="0">
                <a:solidFill>
                  <a:srgbClr val="000000"/>
                </a:solidFill>
                <a:latin typeface="Arial"/>
                <a:ea typeface="Arial"/>
                <a:cs typeface="Arial"/>
                <a:sym typeface="Arial"/>
              </a:rPr>
              <a:t>hink about which AI tools, including those that use a large language model, you may be able to provide safely to staff as part of your school’s education suite of digital tools to enable this. Remember: you should use a tool that won’t learn on the data entered and that meets product safety expectations, and the organisation should have control over the tool - this is often referred to as an ‘enterprise’ tool. Think about what would need to be in place to develop this further? </a:t>
            </a:r>
            <a:endParaRPr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dirty="0">
                <a:solidFill>
                  <a:srgbClr val="000000"/>
                </a:solidFill>
                <a:latin typeface="Arial"/>
                <a:ea typeface="Arial"/>
                <a:cs typeface="Arial"/>
                <a:sym typeface="Arial"/>
              </a:rPr>
              <a:t>Key guidance on reducing workload is in the EEF report: </a:t>
            </a:r>
            <a:r>
              <a:rPr lang="en-GB" sz="1200" b="0" i="0" u="sng" strike="noStrike" cap="none" dirty="0">
                <a:solidFill>
                  <a:schemeClr val="hlink"/>
                </a:solidFill>
                <a:latin typeface="Arial"/>
                <a:ea typeface="Arial"/>
                <a:cs typeface="Arial"/>
                <a:sym typeface="Arial"/>
                <a:hlinkClick r:id="rId3"/>
              </a:rPr>
              <a:t>ChatGPT in lesson preparation – Teacher Choices trial</a:t>
            </a:r>
            <a:r>
              <a:rPr lang="en-GB" sz="1200" dirty="0"/>
              <a:t> </a:t>
            </a:r>
            <a:r>
              <a:rPr lang="en-GB" sz="1200" b="0" i="0" u="none" strike="noStrike" cap="none" dirty="0">
                <a:solidFill>
                  <a:srgbClr val="000000"/>
                </a:solidFill>
                <a:latin typeface="Arial"/>
                <a:ea typeface="Arial"/>
                <a:cs typeface="Arial"/>
                <a:sym typeface="Arial"/>
              </a:rPr>
              <a:t>- it should be noted that the guidance can also be applied to other uses of technology</a:t>
            </a:r>
            <a:endParaRPr sz="12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GB" sz="1200" b="0" i="0" u="none" strike="noStrike" cap="none" dirty="0">
                <a:solidFill>
                  <a:srgbClr val="000000"/>
                </a:solidFill>
                <a:latin typeface="Arial"/>
                <a:ea typeface="Arial"/>
                <a:cs typeface="Arial"/>
                <a:sym typeface="Arial"/>
              </a:rPr>
              <a:t>Module 4 of the staff toolkit has examples relevant to all school staff]</a:t>
            </a:r>
            <a:endParaRPr sz="1200" b="0" i="0" u="none" strike="noStrike" cap="none" dirty="0">
              <a:solidFill>
                <a:srgbClr val="000000"/>
              </a:solidFill>
              <a:latin typeface="Arial"/>
              <a:ea typeface="Arial"/>
              <a:cs typeface="Arial"/>
              <a:sym typeface="Arial"/>
            </a:endParaRPr>
          </a:p>
        </p:txBody>
      </p:sp>
      <p:sp>
        <p:nvSpPr>
          <p:cNvPr id="243" name="Google Shape;243;p2" descr="arrow"/>
          <p:cNvSpPr/>
          <p:nvPr/>
        </p:nvSpPr>
        <p:spPr>
          <a:xfrm>
            <a:off x="3974563" y="2910311"/>
            <a:ext cx="371665"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2">
            <a:extLst>
              <a:ext uri="{C183D7F6-B498-43B3-948B-1728B52AA6E4}">
                <adec:decorative xmlns:adec="http://schemas.microsoft.com/office/drawing/2017/decorative" val="1"/>
              </a:ext>
            </a:extLst>
          </p:cNvPr>
          <p:cNvSpPr/>
          <p:nvPr/>
        </p:nvSpPr>
        <p:spPr>
          <a:xfrm>
            <a:off x="4422854" y="1028183"/>
            <a:ext cx="3346291" cy="4801633"/>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2"/>
          <p:cNvSpPr txBox="1"/>
          <p:nvPr/>
        </p:nvSpPr>
        <p:spPr>
          <a:xfrm>
            <a:off x="4400549" y="1156866"/>
            <a:ext cx="3390900" cy="52320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Where are the opportunities for development?</a:t>
            </a:r>
            <a:endParaRPr sz="1400" b="1" i="0" u="none" strike="noStrike" cap="none" dirty="0">
              <a:solidFill>
                <a:srgbClr val="000000"/>
              </a:solidFill>
              <a:latin typeface="Arial"/>
              <a:ea typeface="Arial"/>
              <a:cs typeface="Arial"/>
              <a:sym typeface="Arial"/>
            </a:endParaRPr>
          </a:p>
        </p:txBody>
      </p:sp>
      <p:sp>
        <p:nvSpPr>
          <p:cNvPr id="246" name="Google Shape;246;p2" descr="arrow"/>
          <p:cNvSpPr/>
          <p:nvPr/>
        </p:nvSpPr>
        <p:spPr>
          <a:xfrm>
            <a:off x="7868918" y="2910311"/>
            <a:ext cx="371665" cy="293400"/>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2">
            <a:extLst>
              <a:ext uri="{C183D7F6-B498-43B3-948B-1728B52AA6E4}">
                <adec:decorative xmlns:adec="http://schemas.microsoft.com/office/drawing/2017/decorative" val="1"/>
              </a:ext>
            </a:extLst>
          </p:cNvPr>
          <p:cNvSpPr/>
          <p:nvPr/>
        </p:nvSpPr>
        <p:spPr>
          <a:xfrm>
            <a:off x="8282945" y="1028184"/>
            <a:ext cx="3346291" cy="4801632"/>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
          <p:cNvSpPr txBox="1"/>
          <p:nvPr/>
        </p:nvSpPr>
        <p:spPr>
          <a:xfrm>
            <a:off x="8521869" y="1145836"/>
            <a:ext cx="2868442" cy="52318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actions can I take to get there?</a:t>
            </a:r>
            <a:endParaRPr sz="1400" b="1" i="0" u="none" strike="noStrike" cap="none" dirty="0">
              <a:solidFill>
                <a:srgbClr val="000000"/>
              </a:solidFill>
              <a:latin typeface="Arial"/>
              <a:ea typeface="Arial"/>
              <a:cs typeface="Arial"/>
              <a:sym typeface="Arial"/>
            </a:endParaRPr>
          </a:p>
        </p:txBody>
      </p:sp>
      <p:sp>
        <p:nvSpPr>
          <p:cNvPr id="249" name="Google Shape;249;p2"/>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0" name="Google Shape;250;p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pic>
        <p:nvPicPr>
          <p:cNvPr id="57" name="Google Shape;57;g323c3f1d762_0_44" descr="Children in classroom"/>
          <p:cNvPicPr preferRelativeResize="0"/>
          <p:nvPr/>
        </p:nvPicPr>
        <p:blipFill>
          <a:blip r:embed="rId3">
            <a:alphaModFix/>
          </a:blip>
          <a:srcRect l="18808" r="18808"/>
          <a:stretch/>
        </p:blipFill>
        <p:spPr>
          <a:xfrm>
            <a:off x="7081813" y="0"/>
            <a:ext cx="5110188" cy="5461001"/>
          </a:xfrm>
          <a:prstGeom prst="rect">
            <a:avLst/>
          </a:prstGeom>
          <a:noFill/>
          <a:ln>
            <a:noFill/>
          </a:ln>
        </p:spPr>
      </p:pic>
      <p:pic>
        <p:nvPicPr>
          <p:cNvPr id="58" name="Google Shape;58;g323c3f1d762_0_44" descr="An image of graduates celebrating in graduation gowns. "/>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59" name="Google Shape;59;g323c3f1d762_0_44" descr="The slide is an overview of the teacher toolkit and the leadership toolkit with the leadership toolkit highlighted indicating that this is the leadership toolkit. "/>
          <p:cNvSpPr txBox="1">
            <a:spLocks noGrp="1"/>
          </p:cNvSpPr>
          <p:nvPr>
            <p:ph type="title"/>
          </p:nvPr>
        </p:nvSpPr>
        <p:spPr>
          <a:xfrm>
            <a:off x="614651" y="424725"/>
            <a:ext cx="8343998"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The Safe and Effective Use of AI in Education overview of modules</a:t>
            </a:r>
            <a:endParaRPr/>
          </a:p>
        </p:txBody>
      </p:sp>
      <p:sp>
        <p:nvSpPr>
          <p:cNvPr id="60" name="Google Shape;60;g323c3f1d762_0_44"/>
          <p:cNvSpPr txBox="1">
            <a:spLocks noGrp="1"/>
          </p:cNvSpPr>
          <p:nvPr>
            <p:ph type="body" idx="1"/>
          </p:nvPr>
        </p:nvSpPr>
        <p:spPr>
          <a:xfrm>
            <a:off x="647550" y="1361850"/>
            <a:ext cx="78834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sz="2000"/>
              <a:t>Module 1: What is generative AI and how does it work?</a:t>
            </a:r>
            <a:endParaRPr sz="2000"/>
          </a:p>
          <a:p>
            <a:pPr marL="0" lvl="0" indent="0" algn="l" rtl="0">
              <a:lnSpc>
                <a:spcPct val="100000"/>
              </a:lnSpc>
              <a:spcBef>
                <a:spcPts val="900"/>
              </a:spcBef>
              <a:spcAft>
                <a:spcPts val="0"/>
              </a:spcAft>
              <a:buSzPts val="1800"/>
              <a:buNone/>
            </a:pPr>
            <a:r>
              <a:rPr lang="en-GB" sz="2000"/>
              <a:t>Module 2: Using and evaluating generative AI</a:t>
            </a:r>
            <a:endParaRPr sz="2000"/>
          </a:p>
          <a:p>
            <a:pPr marL="0" lvl="0" indent="0" algn="l" rtl="0">
              <a:lnSpc>
                <a:spcPct val="100000"/>
              </a:lnSpc>
              <a:spcBef>
                <a:spcPts val="900"/>
              </a:spcBef>
              <a:spcAft>
                <a:spcPts val="0"/>
              </a:spcAft>
              <a:buSzPts val="1800"/>
              <a:buNone/>
            </a:pPr>
            <a:r>
              <a:rPr lang="en-GB" sz="2000"/>
              <a:t>Module 3: Developing the safe use of AI in education</a:t>
            </a:r>
            <a:endParaRPr sz="2000"/>
          </a:p>
          <a:p>
            <a:pPr marL="0" lvl="0" indent="0" algn="l" rtl="0">
              <a:lnSpc>
                <a:spcPct val="100000"/>
              </a:lnSpc>
              <a:spcBef>
                <a:spcPts val="900"/>
              </a:spcBef>
              <a:spcAft>
                <a:spcPts val="0"/>
              </a:spcAft>
              <a:buSzPts val="1800"/>
              <a:buNone/>
            </a:pPr>
            <a:r>
              <a:rPr lang="en-GB" sz="2000"/>
              <a:t>Module 4: </a:t>
            </a:r>
            <a:r>
              <a:rPr lang="en-GB" sz="2000">
                <a:solidFill>
                  <a:srgbClr val="000000"/>
                </a:solidFill>
              </a:rPr>
              <a:t>U</a:t>
            </a:r>
            <a:r>
              <a:rPr lang="en-GB" sz="2000"/>
              <a:t>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b="1"/>
              <a:t>The Safe and Effective Use of AI in Education: Leadership Toolkit</a:t>
            </a:r>
            <a:endParaRPr sz="2000" b="1"/>
          </a:p>
        </p:txBody>
      </p:sp>
      <p:sp>
        <p:nvSpPr>
          <p:cNvPr id="61" name="Google Shape;61;g323c3f1d762_0_4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62" name="Google Shape;62;g323c3f1d762_0_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48414d0546_0_232" descr="This slide encourages you to consider 3 key questions with regards to reducing workload with AI for leadership. "/>
          <p:cNvSpPr txBox="1">
            <a:spLocks noGrp="1"/>
          </p:cNvSpPr>
          <p:nvPr>
            <p:ph type="title"/>
          </p:nvPr>
        </p:nvSpPr>
        <p:spPr>
          <a:xfrm>
            <a:off x="546487" y="366789"/>
            <a:ext cx="10515600" cy="450447"/>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leadership, business and operations</a:t>
            </a:r>
            <a:endParaRPr/>
          </a:p>
        </p:txBody>
      </p:sp>
      <p:sp>
        <p:nvSpPr>
          <p:cNvPr id="257" name="Google Shape;257;g348414d0546_0_232">
            <a:extLst>
              <a:ext uri="{C183D7F6-B498-43B3-948B-1728B52AA6E4}">
                <adec:decorative xmlns:adec="http://schemas.microsoft.com/office/drawing/2017/decorative" val="1"/>
              </a:ext>
            </a:extLst>
          </p:cNvPr>
          <p:cNvSpPr/>
          <p:nvPr/>
        </p:nvSpPr>
        <p:spPr>
          <a:xfrm>
            <a:off x="562764" y="1268985"/>
            <a:ext cx="3346291" cy="4481077"/>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348414d0546_0_232"/>
          <p:cNvSpPr txBox="1"/>
          <p:nvPr/>
        </p:nvSpPr>
        <p:spPr>
          <a:xfrm>
            <a:off x="739727" y="1489545"/>
            <a:ext cx="2992364" cy="73890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opportunities are there to reduce leadership workload with AI safely and securely?</a:t>
            </a:r>
            <a:endParaRPr sz="1400" b="1" i="0" u="none" strike="noStrike" cap="none" dirty="0">
              <a:solidFill>
                <a:srgbClr val="000000"/>
              </a:solidFill>
              <a:latin typeface="Arial"/>
              <a:ea typeface="Arial"/>
              <a:cs typeface="Arial"/>
              <a:sym typeface="Arial"/>
            </a:endParaRPr>
          </a:p>
        </p:txBody>
      </p:sp>
      <p:sp>
        <p:nvSpPr>
          <p:cNvPr id="259" name="Google Shape;259;g348414d0546_0_232" descr="arrow"/>
          <p:cNvSpPr/>
          <p:nvPr/>
        </p:nvSpPr>
        <p:spPr>
          <a:xfrm>
            <a:off x="3974563" y="3151110"/>
            <a:ext cx="371665" cy="273813"/>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348414d0546_0_232">
            <a:extLst>
              <a:ext uri="{C183D7F6-B498-43B3-948B-1728B52AA6E4}">
                <adec:decorative xmlns:adec="http://schemas.microsoft.com/office/drawing/2017/decorative" val="1"/>
              </a:ext>
            </a:extLst>
          </p:cNvPr>
          <p:cNvSpPr/>
          <p:nvPr/>
        </p:nvSpPr>
        <p:spPr>
          <a:xfrm>
            <a:off x="4422854" y="1268982"/>
            <a:ext cx="3346291" cy="4481077"/>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348414d0546_0_232"/>
          <p:cNvSpPr txBox="1"/>
          <p:nvPr/>
        </p:nvSpPr>
        <p:spPr>
          <a:xfrm>
            <a:off x="4420607" y="1489545"/>
            <a:ext cx="3390900" cy="52320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Where are the opportunities for development?</a:t>
            </a:r>
            <a:endParaRPr sz="1400" b="1" i="0" u="none" strike="noStrike" cap="none" dirty="0">
              <a:solidFill>
                <a:srgbClr val="000000"/>
              </a:solidFill>
              <a:latin typeface="Arial"/>
              <a:ea typeface="Arial"/>
              <a:cs typeface="Arial"/>
              <a:sym typeface="Arial"/>
            </a:endParaRPr>
          </a:p>
        </p:txBody>
      </p:sp>
      <p:sp>
        <p:nvSpPr>
          <p:cNvPr id="262" name="Google Shape;262;g348414d0546_0_232" descr="arrow"/>
          <p:cNvSpPr/>
          <p:nvPr/>
        </p:nvSpPr>
        <p:spPr>
          <a:xfrm>
            <a:off x="7868918" y="3151110"/>
            <a:ext cx="371665" cy="273813"/>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348414d0546_0_232">
            <a:extLst>
              <a:ext uri="{C183D7F6-B498-43B3-948B-1728B52AA6E4}">
                <adec:decorative xmlns:adec="http://schemas.microsoft.com/office/drawing/2017/decorative" val="1"/>
              </a:ext>
            </a:extLst>
          </p:cNvPr>
          <p:cNvSpPr/>
          <p:nvPr/>
        </p:nvSpPr>
        <p:spPr>
          <a:xfrm>
            <a:off x="8282945" y="1268983"/>
            <a:ext cx="3346291" cy="4481076"/>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348414d0546_0_232"/>
          <p:cNvSpPr txBox="1"/>
          <p:nvPr/>
        </p:nvSpPr>
        <p:spPr>
          <a:xfrm>
            <a:off x="8528163" y="1489545"/>
            <a:ext cx="2924110" cy="52318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actions can I take to get there?</a:t>
            </a:r>
            <a:endParaRPr sz="1400" b="1" i="0" u="none" strike="noStrike" cap="none" dirty="0">
              <a:solidFill>
                <a:srgbClr val="000000"/>
              </a:solidFill>
              <a:latin typeface="Arial"/>
              <a:ea typeface="Arial"/>
              <a:cs typeface="Arial"/>
              <a:sym typeface="Arial"/>
            </a:endParaRPr>
          </a:p>
        </p:txBody>
      </p:sp>
      <p:sp>
        <p:nvSpPr>
          <p:cNvPr id="265" name="Google Shape;265;g348414d0546_0_232"/>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66" name="Google Shape;266;g348414d0546_0_23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348414d0546_0_247" descr="This slide encourages you to consider 3 key questions with regards to reducing workload with AI for support staff. "/>
          <p:cNvSpPr txBox="1">
            <a:spLocks noGrp="1"/>
          </p:cNvSpPr>
          <p:nvPr>
            <p:ph type="title"/>
          </p:nvPr>
        </p:nvSpPr>
        <p:spPr>
          <a:xfrm>
            <a:off x="562764" y="331956"/>
            <a:ext cx="10515600" cy="523200"/>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Reducing workload with AI - support staff</a:t>
            </a:r>
            <a:endParaRPr/>
          </a:p>
        </p:txBody>
      </p:sp>
      <p:sp>
        <p:nvSpPr>
          <p:cNvPr id="273" name="Google Shape;273;g348414d0546_0_247">
            <a:extLst>
              <a:ext uri="{C183D7F6-B498-43B3-948B-1728B52AA6E4}">
                <adec:decorative xmlns:adec="http://schemas.microsoft.com/office/drawing/2017/decorative" val="1"/>
              </a:ext>
            </a:extLst>
          </p:cNvPr>
          <p:cNvSpPr/>
          <p:nvPr/>
        </p:nvSpPr>
        <p:spPr>
          <a:xfrm>
            <a:off x="562764" y="1268985"/>
            <a:ext cx="3346291" cy="4481077"/>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348414d0546_0_247"/>
          <p:cNvSpPr txBox="1"/>
          <p:nvPr/>
        </p:nvSpPr>
        <p:spPr>
          <a:xfrm>
            <a:off x="658862" y="1483436"/>
            <a:ext cx="3038475" cy="73890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opportunities are there to reduce teacher workload with AI safely and securely?</a:t>
            </a:r>
            <a:endParaRPr sz="1400" b="1" i="0" u="none" strike="noStrike" cap="none" dirty="0">
              <a:solidFill>
                <a:srgbClr val="000000"/>
              </a:solidFill>
              <a:latin typeface="Arial"/>
              <a:ea typeface="Arial"/>
              <a:cs typeface="Arial"/>
              <a:sym typeface="Arial"/>
            </a:endParaRPr>
          </a:p>
        </p:txBody>
      </p:sp>
      <p:sp>
        <p:nvSpPr>
          <p:cNvPr id="275" name="Google Shape;275;g348414d0546_0_247"/>
          <p:cNvSpPr/>
          <p:nvPr/>
        </p:nvSpPr>
        <p:spPr>
          <a:xfrm>
            <a:off x="671692" y="1483436"/>
            <a:ext cx="3120965" cy="391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GB" sz="1200" b="0" i="0" u="none" strike="noStrike" cap="none" dirty="0">
                <a:solidFill>
                  <a:srgbClr val="000000"/>
                </a:solidFill>
                <a:latin typeface="Arial"/>
                <a:ea typeface="Arial"/>
                <a:cs typeface="Arial"/>
                <a:sym typeface="Arial"/>
              </a:rPr>
              <a:t>[Guidance: think about which AI tools, including those that use a large language model, you may be able to provide safely to staff as part of your school’s education suite of digital tools to enable this. Remember: you should use a tool that won’t learn on the data entered and that meets product safety expectations, and the organisation should have control over the tool - this is often referred to as an ‘enterprise’ tool.</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GB" sz="1200" b="0" i="0" u="none" strike="noStrike" cap="none" dirty="0">
                <a:solidFill>
                  <a:srgbClr val="000000"/>
                </a:solidFill>
                <a:latin typeface="Arial"/>
                <a:ea typeface="Arial"/>
                <a:cs typeface="Arial"/>
                <a:sym typeface="Arial"/>
              </a:rPr>
              <a:t>Consult the annex in module 4 for some guidance </a:t>
            </a:r>
            <a:r>
              <a:rPr lang="en-GB" sz="1200" dirty="0"/>
              <a:t>on</a:t>
            </a:r>
            <a:r>
              <a:rPr lang="en-GB" sz="1200" b="0" i="0" u="none" strike="noStrike" cap="none" dirty="0">
                <a:solidFill>
                  <a:srgbClr val="000000"/>
                </a:solidFill>
                <a:latin typeface="Arial"/>
                <a:ea typeface="Arial"/>
                <a:cs typeface="Arial"/>
                <a:sym typeface="Arial"/>
              </a:rPr>
              <a:t> the opportunities]</a:t>
            </a:r>
            <a:endParaRPr sz="1200" b="0" i="0" u="none" strike="noStrike" cap="none" dirty="0">
              <a:solidFill>
                <a:srgbClr val="000000"/>
              </a:solidFill>
              <a:latin typeface="Arial"/>
              <a:ea typeface="Arial"/>
              <a:cs typeface="Arial"/>
              <a:sym typeface="Arial"/>
            </a:endParaRPr>
          </a:p>
        </p:txBody>
      </p:sp>
      <p:sp>
        <p:nvSpPr>
          <p:cNvPr id="276" name="Google Shape;276;g348414d0546_0_247" descr="arrow"/>
          <p:cNvSpPr/>
          <p:nvPr/>
        </p:nvSpPr>
        <p:spPr>
          <a:xfrm>
            <a:off x="3974563" y="3151110"/>
            <a:ext cx="371665" cy="273813"/>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348414d0546_0_247">
            <a:extLst>
              <a:ext uri="{C183D7F6-B498-43B3-948B-1728B52AA6E4}">
                <adec:decorative xmlns:adec="http://schemas.microsoft.com/office/drawing/2017/decorative" val="1"/>
              </a:ext>
            </a:extLst>
          </p:cNvPr>
          <p:cNvSpPr/>
          <p:nvPr/>
        </p:nvSpPr>
        <p:spPr>
          <a:xfrm>
            <a:off x="4422854" y="1268982"/>
            <a:ext cx="3346291" cy="4481077"/>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348414d0546_0_247"/>
          <p:cNvSpPr txBox="1"/>
          <p:nvPr/>
        </p:nvSpPr>
        <p:spPr>
          <a:xfrm>
            <a:off x="4482307" y="1483436"/>
            <a:ext cx="3049204" cy="52318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Where are the opportunities for development?</a:t>
            </a:r>
            <a:endParaRPr sz="1400" b="1" i="0" u="none" strike="noStrike" cap="none" dirty="0">
              <a:solidFill>
                <a:srgbClr val="000000"/>
              </a:solidFill>
              <a:latin typeface="Arial"/>
              <a:ea typeface="Arial"/>
              <a:cs typeface="Arial"/>
              <a:sym typeface="Arial"/>
            </a:endParaRPr>
          </a:p>
        </p:txBody>
      </p:sp>
      <p:sp>
        <p:nvSpPr>
          <p:cNvPr id="279" name="Google Shape;279;g348414d0546_0_247" descr="arrow"/>
          <p:cNvSpPr/>
          <p:nvPr/>
        </p:nvSpPr>
        <p:spPr>
          <a:xfrm>
            <a:off x="7868918" y="3151110"/>
            <a:ext cx="371665" cy="273813"/>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348414d0546_0_247">
            <a:extLst>
              <a:ext uri="{C183D7F6-B498-43B3-948B-1728B52AA6E4}">
                <adec:decorative xmlns:adec="http://schemas.microsoft.com/office/drawing/2017/decorative" val="1"/>
              </a:ext>
            </a:extLst>
          </p:cNvPr>
          <p:cNvSpPr/>
          <p:nvPr/>
        </p:nvSpPr>
        <p:spPr>
          <a:xfrm>
            <a:off x="8282945" y="1268983"/>
            <a:ext cx="3346291" cy="4481076"/>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348414d0546_0_247"/>
          <p:cNvSpPr txBox="1"/>
          <p:nvPr/>
        </p:nvSpPr>
        <p:spPr>
          <a:xfrm>
            <a:off x="8448848" y="1483436"/>
            <a:ext cx="3014483" cy="523180"/>
          </a:xfrm>
          <a:prstGeom prst="rect">
            <a:avLst/>
          </a:prstGeom>
          <a:noFill/>
          <a:ln>
            <a:noFill/>
          </a:ln>
        </p:spPr>
        <p:txBody>
          <a:bodyPr spcFirstLastPara="1" wrap="square" lIns="45700" tIns="45700" rIns="45700" bIns="45700" anchor="t" anchorCtr="0">
            <a:spAutoFit/>
          </a:bodyPr>
          <a:lstStyle/>
          <a:p>
            <a:pPr marL="0" marR="0" lvl="0" indent="0" rtl="0">
              <a:lnSpc>
                <a:spcPct val="100000"/>
              </a:lnSpc>
              <a:spcBef>
                <a:spcPts val="0"/>
              </a:spcBef>
              <a:spcAft>
                <a:spcPts val="0"/>
              </a:spcAft>
              <a:buClr>
                <a:srgbClr val="000000"/>
              </a:buClr>
              <a:buSzPts val="1600"/>
              <a:buFont typeface="Helvetica Neue"/>
              <a:buNone/>
            </a:pPr>
            <a:r>
              <a:rPr lang="en-GB" sz="1400" b="1" i="0" u="none" strike="noStrike" cap="none" dirty="0">
                <a:solidFill>
                  <a:srgbClr val="000000"/>
                </a:solidFill>
                <a:latin typeface="Arial"/>
                <a:ea typeface="Arial"/>
                <a:cs typeface="Arial"/>
                <a:sym typeface="Arial"/>
              </a:rPr>
              <a:t>What actions can I take to get there?</a:t>
            </a:r>
            <a:endParaRPr sz="1400" b="1" i="0" u="none" strike="noStrike" cap="none" dirty="0">
              <a:solidFill>
                <a:srgbClr val="000000"/>
              </a:solidFill>
              <a:latin typeface="Arial"/>
              <a:ea typeface="Arial"/>
              <a:cs typeface="Arial"/>
              <a:sym typeface="Arial"/>
            </a:endParaRPr>
          </a:p>
        </p:txBody>
      </p:sp>
      <p:sp>
        <p:nvSpPr>
          <p:cNvPr id="282" name="Google Shape;282;g348414d0546_0_247"/>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3" name="Google Shape;283;g348414d0546_0_24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48414d0546_0_80" descr=" This is a slide containing links to the 3.3 video and related transcript."/>
          <p:cNvSpPr txBox="1">
            <a:spLocks noGrp="1"/>
          </p:cNvSpPr>
          <p:nvPr>
            <p:ph type="title" idx="4294967295"/>
          </p:nvPr>
        </p:nvSpPr>
        <p:spPr>
          <a:xfrm>
            <a:off x="582015"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3.3: Embedding AI in your digital strategy</a:t>
            </a:r>
          </a:p>
        </p:txBody>
      </p:sp>
      <p:sp>
        <p:nvSpPr>
          <p:cNvPr id="289" name="Google Shape;289;g348414d0546_0_80"/>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3.3: Embedding AI in your digital strategy</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290" name="Google Shape;290;g348414d0546_0_8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291" name="Google Shape;291;g348414d0546_0_8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 </a:t>
            </a:r>
          </a:p>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rPr>
              <a:t>Leadership toolkit video 3.3: Embedding AI in your digital strategy</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292" name="Google Shape;292;g348414d0546_0_8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17B43585-59C6-951E-B095-92F7C2CBF4AF}"/>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293" name="Google Shape;293;g348414d0546_0_8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294" name="Google Shape;294;g348414d0546_0_8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pic>
        <p:nvPicPr>
          <p:cNvPr id="299" name="Google Shape;299;g352cdf2ae33_0_14" descr="Kids in class with laptop"/>
          <p:cNvPicPr preferRelativeResize="0"/>
          <p:nvPr/>
        </p:nvPicPr>
        <p:blipFill>
          <a:blip r:embed="rId3">
            <a:alphaModFix/>
          </a:blip>
          <a:srcRect l="18811" r="18811"/>
          <a:stretch/>
        </p:blipFill>
        <p:spPr>
          <a:xfrm>
            <a:off x="7081813" y="0"/>
            <a:ext cx="5110188" cy="5461001"/>
          </a:xfrm>
          <a:prstGeom prst="rect">
            <a:avLst/>
          </a:prstGeom>
          <a:noFill/>
          <a:ln>
            <a:noFill/>
          </a:ln>
        </p:spPr>
      </p:pic>
      <p:pic>
        <p:nvPicPr>
          <p:cNvPr id="300" name="Google Shape;300;g352cdf2ae33_0_14" descr="People celebrating graduation"/>
          <p:cNvPicPr preferRelativeResize="0"/>
          <p:nvPr/>
        </p:nvPicPr>
        <p:blipFill rotWithShape="1">
          <a:blip r:embed="rId4">
            <a:alphaModFix/>
          </a:blip>
          <a:srcRect/>
          <a:stretch/>
        </p:blipFill>
        <p:spPr>
          <a:xfrm>
            <a:off x="-6097" y="0"/>
            <a:ext cx="12198096" cy="6858000"/>
          </a:xfrm>
          <a:prstGeom prst="rect">
            <a:avLst/>
          </a:prstGeom>
          <a:noFill/>
          <a:ln>
            <a:noFill/>
          </a:ln>
        </p:spPr>
      </p:pic>
      <p:sp>
        <p:nvSpPr>
          <p:cNvPr id="301" name="Google Shape;301;g352cdf2ae33_0_14" descr="This slide gives an overview of the teacher toolkit. "/>
          <p:cNvSpPr txBox="1">
            <a:spLocks noGrp="1"/>
          </p:cNvSpPr>
          <p:nvPr>
            <p:ph type="title"/>
          </p:nvPr>
        </p:nvSpPr>
        <p:spPr>
          <a:xfrm>
            <a:off x="614651" y="434884"/>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All staff toolkit</a:t>
            </a:r>
            <a:endParaRPr/>
          </a:p>
        </p:txBody>
      </p:sp>
      <p:sp>
        <p:nvSpPr>
          <p:cNvPr id="302" name="Google Shape;302;g352cdf2ae33_0_14"/>
          <p:cNvSpPr txBox="1">
            <a:spLocks noGrp="1"/>
          </p:cNvSpPr>
          <p:nvPr>
            <p:ph type="body" idx="1"/>
          </p:nvPr>
        </p:nvSpPr>
        <p:spPr>
          <a:xfrm>
            <a:off x="647724" y="1217216"/>
            <a:ext cx="73701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Clr>
                <a:schemeClr val="dk1"/>
              </a:buClr>
              <a:buSzPts val="1100"/>
              <a:buFont typeface="Arial"/>
              <a:buNone/>
            </a:pPr>
            <a:r>
              <a:rPr lang="en-GB" sz="2000"/>
              <a:t>The all-staff toolkit contains four modules and in the module 1 workbook (PowerPoint presentation) there is an outline that lets staff personalise the sections that they will complete. This could be used more widely in the school to differentiate staff CPD.  </a:t>
            </a:r>
            <a:endParaRPr sz="2000"/>
          </a:p>
          <a:p>
            <a:pPr marL="0" lvl="0" indent="0" algn="l" rtl="0">
              <a:lnSpc>
                <a:spcPct val="100000"/>
              </a:lnSpc>
              <a:spcBef>
                <a:spcPts val="900"/>
              </a:spcBef>
              <a:spcAft>
                <a:spcPts val="0"/>
              </a:spcAft>
              <a:buClr>
                <a:schemeClr val="dk1"/>
              </a:buClr>
              <a:buSzPts val="1100"/>
              <a:buFont typeface="Arial"/>
              <a:buNone/>
            </a:pPr>
            <a:endParaRPr sz="2000"/>
          </a:p>
          <a:p>
            <a:pPr marL="0" lvl="0" indent="0" algn="l" rtl="0">
              <a:lnSpc>
                <a:spcPct val="100000"/>
              </a:lnSpc>
              <a:spcBef>
                <a:spcPts val="900"/>
              </a:spcBef>
              <a:spcAft>
                <a:spcPts val="0"/>
              </a:spcAft>
              <a:buClr>
                <a:schemeClr val="dk1"/>
              </a:buClr>
              <a:buSzPts val="1100"/>
              <a:buFont typeface="Arial"/>
              <a:buNone/>
            </a:pPr>
            <a:r>
              <a:rPr lang="en-GB" sz="2000"/>
              <a:t>Module 1: Understanding AI in education</a:t>
            </a:r>
            <a:endParaRPr sz="2000"/>
          </a:p>
          <a:p>
            <a:pPr marL="0" lvl="0" indent="0" algn="l" rtl="0">
              <a:lnSpc>
                <a:spcPct val="100000"/>
              </a:lnSpc>
              <a:spcBef>
                <a:spcPts val="900"/>
              </a:spcBef>
              <a:spcAft>
                <a:spcPts val="0"/>
              </a:spcAft>
              <a:buClr>
                <a:schemeClr val="dk1"/>
              </a:buClr>
              <a:buSzPts val="1100"/>
              <a:buFont typeface="Arial"/>
              <a:buNone/>
            </a:pPr>
            <a:r>
              <a:rPr lang="en-GB" sz="2000"/>
              <a:t>Module 2: Interacting with generative AI in education</a:t>
            </a:r>
            <a:endParaRPr sz="2000"/>
          </a:p>
          <a:p>
            <a:pPr marL="0" lvl="0" indent="0" algn="l" rtl="0">
              <a:lnSpc>
                <a:spcPct val="100000"/>
              </a:lnSpc>
              <a:spcBef>
                <a:spcPts val="900"/>
              </a:spcBef>
              <a:spcAft>
                <a:spcPts val="0"/>
              </a:spcAft>
              <a:buClr>
                <a:schemeClr val="dk1"/>
              </a:buClr>
              <a:buSzPts val="1100"/>
              <a:buFont typeface="Arial"/>
              <a:buNone/>
            </a:pPr>
            <a:r>
              <a:rPr lang="en-GB" sz="2000"/>
              <a:t>Module 3: Developing the safe use of generative AI in education</a:t>
            </a:r>
            <a:endParaRPr sz="2000"/>
          </a:p>
          <a:p>
            <a:pPr marL="0" lvl="0" indent="0" algn="l" rtl="0">
              <a:lnSpc>
                <a:spcPct val="100000"/>
              </a:lnSpc>
              <a:spcBef>
                <a:spcPts val="900"/>
              </a:spcBef>
              <a:spcAft>
                <a:spcPts val="0"/>
              </a:spcAft>
              <a:buSzPts val="1100"/>
              <a:buNone/>
            </a:pPr>
            <a:r>
              <a:rPr lang="en-GB" sz="2000"/>
              <a:t>Module 4: Use cases of generative AI in education</a:t>
            </a:r>
            <a:endParaRPr sz="2000"/>
          </a:p>
          <a:p>
            <a:pPr marL="0" lvl="0" indent="0" algn="l" rtl="0">
              <a:lnSpc>
                <a:spcPct val="100000"/>
              </a:lnSpc>
              <a:spcBef>
                <a:spcPts val="900"/>
              </a:spcBef>
              <a:spcAft>
                <a:spcPts val="0"/>
              </a:spcAft>
              <a:buSzPts val="1800"/>
              <a:buNone/>
            </a:pPr>
            <a:endParaRPr sz="2000"/>
          </a:p>
          <a:p>
            <a:pPr marL="0" lvl="0" indent="0" algn="l" rtl="0">
              <a:lnSpc>
                <a:spcPct val="100000"/>
              </a:lnSpc>
              <a:spcBef>
                <a:spcPts val="900"/>
              </a:spcBef>
              <a:spcAft>
                <a:spcPts val="0"/>
              </a:spcAft>
              <a:buSzPts val="1100"/>
              <a:buNone/>
            </a:pPr>
            <a:r>
              <a:rPr lang="en-GB" sz="2000"/>
              <a:t>The Safe and Effective Use of AI in Education: Leadership Toolkit</a:t>
            </a:r>
            <a:endParaRPr sz="2000"/>
          </a:p>
        </p:txBody>
      </p:sp>
      <p:sp>
        <p:nvSpPr>
          <p:cNvPr id="303" name="Google Shape;303;g352cdf2ae33_0_14"/>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lvl="0">
              <a:buSzPts val="1100"/>
            </a:pPr>
            <a:r>
              <a:rPr lang="en-GB"/>
              <a:t>The Safe and Effective Use of AI in Education: Leadership Toolkit</a:t>
            </a: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304" name="Google Shape;304;g352cdf2ae33_0_1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48414d0546_0_173" descr="Audit page 5."/>
          <p:cNvSpPr txBox="1">
            <a:spLocks noGrp="1"/>
          </p:cNvSpPr>
          <p:nvPr>
            <p:ph type="title" idx="4294967295"/>
          </p:nvPr>
        </p:nvSpPr>
        <p:spPr>
          <a:xfrm>
            <a:off x="617688" y="44102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5 - Making use of the all-staff toolkit</a:t>
            </a:r>
          </a:p>
        </p:txBody>
      </p:sp>
      <p:graphicFrame>
        <p:nvGraphicFramePr>
          <p:cNvPr id="311" name="Google Shape;311;g348414d0546_0_173"/>
          <p:cNvGraphicFramePr/>
          <p:nvPr>
            <p:extLst>
              <p:ext uri="{D42A27DB-BD31-4B8C-83A1-F6EECF244321}">
                <p14:modId xmlns:p14="http://schemas.microsoft.com/office/powerpoint/2010/main" val="736752546"/>
              </p:ext>
            </p:extLst>
          </p:nvPr>
        </p:nvGraphicFramePr>
        <p:xfrm>
          <a:off x="617688" y="1127805"/>
          <a:ext cx="10879150" cy="4602390"/>
        </p:xfrm>
        <a:graphic>
          <a:graphicData uri="http://schemas.openxmlformats.org/drawingml/2006/table">
            <a:tbl>
              <a:tblPr firstRow="1">
                <a:noFill/>
                <a:tableStyleId>{55C57D2F-3750-4015-980D-5C3DAA33CECF}</a:tableStyleId>
              </a:tblPr>
              <a:tblGrid>
                <a:gridCol w="2401100">
                  <a:extLst>
                    <a:ext uri="{9D8B030D-6E8A-4147-A177-3AD203B41FA5}">
                      <a16:colId xmlns:a16="http://schemas.microsoft.com/office/drawing/2014/main" val="20000"/>
                    </a:ext>
                  </a:extLst>
                </a:gridCol>
                <a:gridCol w="2410450">
                  <a:extLst>
                    <a:ext uri="{9D8B030D-6E8A-4147-A177-3AD203B41FA5}">
                      <a16:colId xmlns:a16="http://schemas.microsoft.com/office/drawing/2014/main" val="20001"/>
                    </a:ext>
                  </a:extLst>
                </a:gridCol>
                <a:gridCol w="3541275">
                  <a:extLst>
                    <a:ext uri="{9D8B030D-6E8A-4147-A177-3AD203B41FA5}">
                      <a16:colId xmlns:a16="http://schemas.microsoft.com/office/drawing/2014/main" val="20002"/>
                    </a:ext>
                  </a:extLst>
                </a:gridCol>
                <a:gridCol w="2526325">
                  <a:extLst>
                    <a:ext uri="{9D8B030D-6E8A-4147-A177-3AD203B41FA5}">
                      <a16:colId xmlns:a16="http://schemas.microsoft.com/office/drawing/2014/main" val="20003"/>
                    </a:ext>
                  </a:extLst>
                </a:gridCol>
              </a:tblGrid>
              <a:tr h="3501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dk1"/>
                          </a:solidFill>
                        </a:rPr>
                        <a:t>CPD</a:t>
                      </a:r>
                      <a:endParaRPr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dk1"/>
                          </a:solidFill>
                        </a:rPr>
                        <a:t>Assessing staff skills</a:t>
                      </a:r>
                      <a:endParaRPr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dk1"/>
                          </a:solidFill>
                        </a:rPr>
                        <a:t>Priorities for CPD</a:t>
                      </a:r>
                      <a:endParaRPr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solidFill>
                            <a:schemeClr val="dk1"/>
                          </a:solidFill>
                        </a:rPr>
                        <a:t>Additional opportunities</a:t>
                      </a:r>
                      <a:endParaRPr sz="1400" b="1"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0"/>
                  </a:ext>
                </a:extLst>
              </a:tr>
              <a:tr h="1292725">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How will you integrate the all-staff toolkit into your CPD programme in school?</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a:solidFill>
                            <a:schemeClr val="dk1"/>
                          </a:solidFill>
                        </a:rPr>
                        <a:t>What do staff already know? Have you assessed this? </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GB" sz="1400" u="none" strike="noStrike" cap="none" dirty="0">
                          <a:solidFill>
                            <a:schemeClr val="dk1"/>
                          </a:solidFill>
                        </a:rPr>
                        <a:t>Consider how you will integrate the four modules into your CPD sessions and embed and sustain the messages. Based on your knowledge of staff skills and issues, are there any sections of videos that are more urgent than others?</a:t>
                      </a:r>
                      <a:endParaRPr sz="1400" b="1"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How can you extend your knowledge and experience through other available CPD programmes? Who will attend this and how will it influence your strategy?</a:t>
                      </a:r>
                      <a:endParaRPr sz="1400" u="none" strike="noStrike" cap="none">
                        <a:solidFill>
                          <a:schemeClr val="dk1"/>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1"/>
                  </a:ext>
                </a:extLst>
              </a:tr>
              <a:tr h="24238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2"/>
                  </a:ext>
                </a:extLst>
              </a:tr>
            </a:tbl>
          </a:graphicData>
        </a:graphic>
      </p:graphicFrame>
      <p:sp>
        <p:nvSpPr>
          <p:cNvPr id="312" name="Google Shape;312;g348414d0546_0_173"/>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lvl="0">
              <a:buSzPts val="1100"/>
            </a:pPr>
            <a:r>
              <a:rPr lang="en-GB" sz="1050"/>
              <a:t>The Safe and Effective Use of AI in Education: Leadership Toolkit</a:t>
            </a: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p:txBody>
      </p:sp>
      <p:sp>
        <p:nvSpPr>
          <p:cNvPr id="313" name="Google Shape;313;g348414d0546_0_17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sz="1050">
                <a:solidFill>
                  <a:srgbClr val="7F7F7F"/>
                </a:solidFill>
              </a:rPr>
              <a:t>24</a:t>
            </a:fld>
            <a:endParaRPr sz="1050">
              <a:solidFill>
                <a:srgbClr val="7F7F7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48414d0546_0_144" descr="Audit page 6"/>
          <p:cNvSpPr txBox="1">
            <a:spLocks noGrp="1"/>
          </p:cNvSpPr>
          <p:nvPr>
            <p:ph type="title" idx="4294967295"/>
          </p:nvPr>
        </p:nvSpPr>
        <p:spPr>
          <a:xfrm>
            <a:off x="617699" y="44083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6 - Embedding AI in your digital strategy</a:t>
            </a:r>
          </a:p>
        </p:txBody>
      </p:sp>
      <p:graphicFrame>
        <p:nvGraphicFramePr>
          <p:cNvPr id="320" name="Google Shape;320;g348414d0546_0_144"/>
          <p:cNvGraphicFramePr/>
          <p:nvPr>
            <p:extLst>
              <p:ext uri="{D42A27DB-BD31-4B8C-83A1-F6EECF244321}">
                <p14:modId xmlns:p14="http://schemas.microsoft.com/office/powerpoint/2010/main" val="3412555358"/>
              </p:ext>
            </p:extLst>
          </p:nvPr>
        </p:nvGraphicFramePr>
        <p:xfrm>
          <a:off x="617699" y="1187163"/>
          <a:ext cx="10956600" cy="4754730"/>
        </p:xfrm>
        <a:graphic>
          <a:graphicData uri="http://schemas.openxmlformats.org/drawingml/2006/table">
            <a:tbl>
              <a:tblPr firstRow="1">
                <a:noFill/>
                <a:tableStyleId>{55C57D2F-3750-4015-980D-5C3DAA33CECF}</a:tableStyleId>
              </a:tblPr>
              <a:tblGrid>
                <a:gridCol w="3609075">
                  <a:extLst>
                    <a:ext uri="{9D8B030D-6E8A-4147-A177-3AD203B41FA5}">
                      <a16:colId xmlns:a16="http://schemas.microsoft.com/office/drawing/2014/main" val="20000"/>
                    </a:ext>
                  </a:extLst>
                </a:gridCol>
                <a:gridCol w="4033700">
                  <a:extLst>
                    <a:ext uri="{9D8B030D-6E8A-4147-A177-3AD203B41FA5}">
                      <a16:colId xmlns:a16="http://schemas.microsoft.com/office/drawing/2014/main" val="20001"/>
                    </a:ext>
                  </a:extLst>
                </a:gridCol>
                <a:gridCol w="331382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2529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will you </a:t>
                      </a:r>
                      <a:r>
                        <a:rPr lang="en-GB" sz="1400" u="none" strike="noStrike" cap="none">
                          <a:solidFill>
                            <a:srgbClr val="000000"/>
                          </a:solidFill>
                        </a:rPr>
                        <a:t>choose effective </a:t>
                      </a:r>
                      <a:r>
                        <a:rPr lang="en-GB" sz="1400" u="none" strike="noStrike" cap="none"/>
                        <a:t>AI tools?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[Guidance: having considered which tools align with pedagogical and wider school or college priorities, have you evaluated them for safety? Consider how they deal with the prompts or information entered into them.]</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How will your staff use AI and other digital tools in teaching and learning?</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what is the link to improving learning outcomes for pupils/students? How effective are they at doing this? Is there any evidence or can you see examples from a similar school or college that are using it successfully?]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could an </a:t>
                      </a:r>
                      <a:r>
                        <a:rPr lang="en-GB"/>
                        <a:t>e</a:t>
                      </a:r>
                      <a:r>
                        <a:rPr lang="en-GB" sz="1400" u="none" strike="noStrike" cap="none"/>
                        <a:t>d</a:t>
                      </a:r>
                      <a:r>
                        <a:rPr lang="en-GB"/>
                        <a:t>t</a:t>
                      </a:r>
                      <a:r>
                        <a:rPr lang="en-GB" sz="1400" u="none" strike="noStrike" cap="none"/>
                        <a:t>ech framework support your thinking about AI use?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is there an </a:t>
                      </a:r>
                      <a:r>
                        <a:rPr lang="en-GB"/>
                        <a:t>e</a:t>
                      </a:r>
                      <a:r>
                        <a:rPr lang="en-GB" sz="1400" u="none" strike="noStrike" cap="none"/>
                        <a:t>d</a:t>
                      </a:r>
                      <a:r>
                        <a:rPr lang="en-GB"/>
                        <a:t>t</a:t>
                      </a:r>
                      <a:r>
                        <a:rPr lang="en-GB" sz="1400" u="none" strike="noStrike" cap="none"/>
                        <a:t>ech framework that could help frame thinking for staff around the use of </a:t>
                      </a:r>
                      <a:r>
                        <a:rPr lang="en-GB"/>
                        <a:t>e</a:t>
                      </a:r>
                      <a:r>
                        <a:rPr lang="en-GB" sz="1400" u="none" strike="noStrike" cap="none"/>
                        <a:t>d</a:t>
                      </a:r>
                      <a:r>
                        <a:rPr lang="en-GB"/>
                        <a:t>t</a:t>
                      </a:r>
                      <a:r>
                        <a:rPr lang="en-GB" sz="1400" u="none" strike="noStrike" cap="none"/>
                        <a:t>ech or AI tools?]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could AI support business, operations and support staff in your setting?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consider how AI can support the work of the wider teams within your school or college.]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21" name="Google Shape;321;g348414d0546_0_144"/>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lvl="0">
              <a:buSzPts val="1100"/>
            </a:pPr>
            <a:r>
              <a:rPr lang="en-GB" sz="1050"/>
              <a:t>The Safe and Effective Use of AI in Education: Leadership Toolkit</a:t>
            </a: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p:txBody>
      </p:sp>
      <p:sp>
        <p:nvSpPr>
          <p:cNvPr id="322" name="Google Shape;322;g348414d0546_0_14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sz="1050">
                <a:solidFill>
                  <a:srgbClr val="7F7F7F"/>
                </a:solidFill>
              </a:rPr>
              <a:t>25</a:t>
            </a:fld>
            <a:endParaRPr sz="1050">
              <a:solidFill>
                <a:srgbClr val="7F7F7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48414d0546_0_126" descr="Audit page 7. "/>
          <p:cNvSpPr txBox="1">
            <a:spLocks noGrp="1"/>
          </p:cNvSpPr>
          <p:nvPr>
            <p:ph type="title" idx="4294967295"/>
          </p:nvPr>
        </p:nvSpPr>
        <p:spPr>
          <a:xfrm>
            <a:off x="617700" y="431498"/>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7 - Embedding AI in your digital strategy</a:t>
            </a:r>
          </a:p>
        </p:txBody>
      </p:sp>
      <p:graphicFrame>
        <p:nvGraphicFramePr>
          <p:cNvPr id="329" name="Google Shape;329;g348414d0546_0_126"/>
          <p:cNvGraphicFramePr/>
          <p:nvPr>
            <p:extLst>
              <p:ext uri="{D42A27DB-BD31-4B8C-83A1-F6EECF244321}">
                <p14:modId xmlns:p14="http://schemas.microsoft.com/office/powerpoint/2010/main" val="782751211"/>
              </p:ext>
            </p:extLst>
          </p:nvPr>
        </p:nvGraphicFramePr>
        <p:xfrm>
          <a:off x="656438" y="1446725"/>
          <a:ext cx="10879125" cy="2255430"/>
        </p:xfrm>
        <a:graphic>
          <a:graphicData uri="http://schemas.openxmlformats.org/drawingml/2006/table">
            <a:tbl>
              <a:tblPr firstRow="1">
                <a:noFill/>
                <a:tableStyleId>{55C57D2F-3750-4015-980D-5C3DAA33CECF}</a:tableStyleId>
              </a:tblPr>
              <a:tblGrid>
                <a:gridCol w="3583550">
                  <a:extLst>
                    <a:ext uri="{9D8B030D-6E8A-4147-A177-3AD203B41FA5}">
                      <a16:colId xmlns:a16="http://schemas.microsoft.com/office/drawing/2014/main" val="20000"/>
                    </a:ext>
                  </a:extLst>
                </a:gridCol>
                <a:gridCol w="4005175">
                  <a:extLst>
                    <a:ext uri="{9D8B030D-6E8A-4147-A177-3AD203B41FA5}">
                      <a16:colId xmlns:a16="http://schemas.microsoft.com/office/drawing/2014/main" val="20001"/>
                    </a:ext>
                  </a:extLst>
                </a:gridCol>
                <a:gridCol w="32904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 have a plan for infrastructure and cyber security that is reviewed annually?</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[Guidance: use the </a:t>
                      </a:r>
                      <a:r>
                        <a:rPr lang="en-GB" sz="1400" u="sng" strike="noStrike" cap="none" dirty="0">
                          <a:solidFill>
                            <a:schemeClr val="hlink"/>
                          </a:solidFill>
                          <a:hlinkClick r:id="rId3"/>
                        </a:rPr>
                        <a:t>DfE digital and technology standards</a:t>
                      </a:r>
                      <a:r>
                        <a:rPr lang="en-GB" sz="1400" u="none" strike="noStrike" cap="none" dirty="0"/>
                        <a:t> to support this, consider using the </a:t>
                      </a:r>
                      <a:r>
                        <a:rPr lang="en-GB" sz="1400" u="sng" strike="noStrike" cap="none" dirty="0">
                          <a:solidFill>
                            <a:schemeClr val="hlink"/>
                          </a:solidFill>
                          <a:hlinkClick r:id="rId4"/>
                        </a:rPr>
                        <a:t>DfE plan technology for your school</a:t>
                      </a:r>
                      <a:r>
                        <a:rPr lang="en-GB" dirty="0"/>
                        <a:t> </a:t>
                      </a:r>
                      <a:r>
                        <a:rPr lang="en-GB" sz="1400" u="none" strike="noStrike" cap="none" dirty="0"/>
                        <a:t>service.] </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Are you meeting the filtering and monitoring standards, and compliant with ‘keeping children safe in education’?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[Guidance: </a:t>
                      </a:r>
                      <a:r>
                        <a:rPr lang="en-GB" sz="1400" u="sng" strike="noStrike" cap="none" dirty="0">
                          <a:solidFill>
                            <a:schemeClr val="hlink"/>
                          </a:solidFill>
                          <a:hlinkClick r:id="rId5"/>
                        </a:rPr>
                        <a:t>keeping children safe in education</a:t>
                      </a:r>
                      <a:r>
                        <a:rPr lang="en-GB" sz="1400" u="none" strike="noStrike" cap="none" dirty="0"/>
                        <a:t>  </a:t>
                      </a:r>
                      <a:r>
                        <a:rPr lang="en-GB" sz="1400" u="none" strike="noStrike" cap="none" dirty="0">
                          <a:solidFill>
                            <a:srgbClr val="000000"/>
                          </a:solidFill>
                        </a:rPr>
                        <a:t>and DfE </a:t>
                      </a:r>
                      <a:r>
                        <a:rPr lang="en-GB" dirty="0"/>
                        <a:t>p</a:t>
                      </a:r>
                      <a:r>
                        <a:rPr lang="en-GB" sz="1400" u="none" strike="noStrike" cap="none" dirty="0">
                          <a:solidFill>
                            <a:srgbClr val="000000"/>
                          </a:solidFill>
                        </a:rPr>
                        <a:t>roduct </a:t>
                      </a:r>
                      <a:r>
                        <a:rPr lang="en-GB" dirty="0"/>
                        <a:t>s</a:t>
                      </a:r>
                      <a:r>
                        <a:rPr lang="en-GB" sz="1400" u="none" strike="noStrike" cap="none" dirty="0">
                          <a:solidFill>
                            <a:srgbClr val="000000"/>
                          </a:solidFill>
                        </a:rPr>
                        <a:t>afety </a:t>
                      </a:r>
                      <a:r>
                        <a:rPr lang="en-GB" dirty="0"/>
                        <a:t>s</a:t>
                      </a:r>
                      <a:r>
                        <a:rPr lang="en-GB" sz="1400" u="none" strike="noStrike" cap="none" dirty="0">
                          <a:solidFill>
                            <a:srgbClr val="000000"/>
                          </a:solidFill>
                        </a:rPr>
                        <a:t>tandards]</a:t>
                      </a:r>
                      <a:endParaRPr sz="1400" u="none" strike="noStrike" cap="none" dirty="0">
                        <a:solidFill>
                          <a:srgbClr val="000000"/>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bl>
          </a:graphicData>
        </a:graphic>
      </p:graphicFrame>
      <p:sp>
        <p:nvSpPr>
          <p:cNvPr id="330" name="Google Shape;330;g348414d0546_0_126"/>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lvl="0">
              <a:buSzPts val="1100"/>
            </a:pPr>
            <a:r>
              <a:rPr lang="en-GB" sz="1050"/>
              <a:t>The Safe and Effective Use of AI in Education: Leadership Toolkit</a:t>
            </a: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p:txBody>
      </p:sp>
      <p:sp>
        <p:nvSpPr>
          <p:cNvPr id="331" name="Google Shape;331;g348414d0546_0_126"/>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sz="1050">
                <a:solidFill>
                  <a:srgbClr val="7F7F7F"/>
                </a:solidFill>
              </a:rPr>
              <a:t>26</a:t>
            </a:fld>
            <a:endParaRPr sz="1050">
              <a:solidFill>
                <a:srgbClr val="7F7F7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48414d0546_0_114" descr="Audit page 8"/>
          <p:cNvSpPr txBox="1">
            <a:spLocks noGrp="1"/>
          </p:cNvSpPr>
          <p:nvPr>
            <p:ph type="title" idx="4294967295"/>
          </p:nvPr>
        </p:nvSpPr>
        <p:spPr>
          <a:xfrm>
            <a:off x="617700" y="43242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8 - CPD and governance</a:t>
            </a:r>
          </a:p>
        </p:txBody>
      </p:sp>
      <p:graphicFrame>
        <p:nvGraphicFramePr>
          <p:cNvPr id="338" name="Google Shape;338;g348414d0546_0_114"/>
          <p:cNvGraphicFramePr/>
          <p:nvPr>
            <p:extLst>
              <p:ext uri="{D42A27DB-BD31-4B8C-83A1-F6EECF244321}">
                <p14:modId xmlns:p14="http://schemas.microsoft.com/office/powerpoint/2010/main" val="2845063345"/>
              </p:ext>
            </p:extLst>
          </p:nvPr>
        </p:nvGraphicFramePr>
        <p:xfrm>
          <a:off x="617699" y="1019950"/>
          <a:ext cx="10956625" cy="4973935"/>
        </p:xfrm>
        <a:graphic>
          <a:graphicData uri="http://schemas.openxmlformats.org/drawingml/2006/table">
            <a:tbl>
              <a:tblPr firstRow="1">
                <a:noFill/>
                <a:tableStyleId>{55C57D2F-3750-4015-980D-5C3DAA33CECF}</a:tableStyleId>
              </a:tblPr>
              <a:tblGrid>
                <a:gridCol w="3437475">
                  <a:extLst>
                    <a:ext uri="{9D8B030D-6E8A-4147-A177-3AD203B41FA5}">
                      <a16:colId xmlns:a16="http://schemas.microsoft.com/office/drawing/2014/main" val="20000"/>
                    </a:ext>
                  </a:extLst>
                </a:gridCol>
                <a:gridCol w="4075050">
                  <a:extLst>
                    <a:ext uri="{9D8B030D-6E8A-4147-A177-3AD203B41FA5}">
                      <a16:colId xmlns:a16="http://schemas.microsoft.com/office/drawing/2014/main" val="20001"/>
                    </a:ext>
                  </a:extLst>
                </a:gridCol>
                <a:gridCol w="3444100">
                  <a:extLst>
                    <a:ext uri="{9D8B030D-6E8A-4147-A177-3AD203B41FA5}">
                      <a16:colId xmlns:a16="http://schemas.microsoft.com/office/drawing/2014/main" val="20002"/>
                    </a:ext>
                  </a:extLst>
                </a:gridCol>
              </a:tblGrid>
              <a:tr h="596775">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1014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How will you develop and deliver CPD programmes looking at the safe and effective use?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a:solidFill>
                            <a:schemeClr val="dk1"/>
                          </a:solidFill>
                        </a:rPr>
                        <a:t>[Guidance: are all staff aware of the risks? Are all staff aware of good practices and which tools can and can’t be used? The teacher toolkit can help you with this training.]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148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rgbClr val="000000"/>
                          </a:solidFill>
                        </a:rPr>
                        <a:t>How are you assessing the safety of AI products? (key document: DfE</a:t>
                      </a:r>
                      <a:r>
                        <a:rPr lang="en-GB"/>
                        <a:t>’s</a:t>
                      </a:r>
                      <a:r>
                        <a:rPr lang="en-GB" sz="1400" u="none" strike="noStrike" cap="none">
                          <a:solidFill>
                            <a:srgbClr val="000000"/>
                          </a:solidFill>
                        </a:rPr>
                        <a:t> </a:t>
                      </a:r>
                      <a:r>
                        <a:rPr lang="en-GB" sz="1400" u="sng" strike="noStrike" cap="none">
                          <a:solidFill>
                            <a:srgbClr val="000000"/>
                          </a:solidFill>
                          <a:hlinkClick r:id="rId3">
                            <a:extLst>
                              <a:ext uri="{A12FA001-AC4F-418D-AE19-62706E023703}">
                                <ahyp:hlinkClr xmlns:ahyp="http://schemas.microsoft.com/office/drawing/2018/hyperlinkcolor" val="tx"/>
                              </a:ext>
                            </a:extLst>
                          </a:hlinkClick>
                        </a:rPr>
                        <a:t>Generative AI: product safety standards</a:t>
                      </a:r>
                      <a:r>
                        <a:rPr lang="en-GB" sz="1400" u="none" strike="noStrike" cap="none">
                          <a:solidFill>
                            <a:srgbClr val="000000"/>
                          </a:solidFill>
                        </a:rPr>
                        <a:t>)</a:t>
                      </a:r>
                      <a:endParaRPr sz="1400" u="none" strike="noStrike" cap="none">
                        <a:solidFill>
                          <a:srgbClr val="000000"/>
                        </a:solidFill>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 may not be using AI tools yet, but if you are it’s important to review if the tools used are enterprise / meet product safety expectations and evaluate safety of all tools, creating a list of approved tools. Consider blocking other freely available / consumer tools on your network.</a:t>
                      </a:r>
                      <a:endParaRPr/>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8056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Is there a clear structure of roles, responsibilities and governance of </a:t>
                      </a:r>
                      <a:r>
                        <a:rPr lang="en-GB"/>
                        <a:t>e</a:t>
                      </a:r>
                      <a:r>
                        <a:rPr lang="en-GB" sz="1400" u="none" strike="noStrike" cap="none"/>
                        <a:t>d</a:t>
                      </a:r>
                      <a:r>
                        <a:rPr lang="en-GB"/>
                        <a:t>t</a:t>
                      </a:r>
                      <a:r>
                        <a:rPr lang="en-GB" sz="1400" u="none" strike="noStrike" cap="none"/>
                        <a:t>ech and AI?</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a:t>
                      </a:r>
                      <a:r>
                        <a:rPr lang="en-GB" sz="1400" u="sng" strike="noStrike" cap="none">
                          <a:solidFill>
                            <a:schemeClr val="hlink"/>
                          </a:solidFill>
                          <a:hlinkClick r:id="rId4"/>
                        </a:rPr>
                        <a:t>consult the DfE digital and technology standards.</a:t>
                      </a:r>
                      <a:r>
                        <a:rPr lang="en-GB" sz="1400" u="none" strike="noStrike" cap="none"/>
                        <a:t>]</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1014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What is your current progress against the digital and technology standards (key tool: DfE</a:t>
                      </a:r>
                      <a:r>
                        <a:rPr lang="en-GB" dirty="0"/>
                        <a:t>’s</a:t>
                      </a:r>
                      <a:r>
                        <a:rPr lang="en-GB" sz="1400" u="none" strike="noStrike" cap="none" dirty="0"/>
                        <a:t> </a:t>
                      </a:r>
                      <a:r>
                        <a:rPr lang="en-GB" sz="1400" u="sng" strike="noStrike" cap="none" dirty="0">
                          <a:solidFill>
                            <a:schemeClr val="accent1"/>
                          </a:solidFill>
                          <a:hlinkClick r:id="rId5"/>
                        </a:rPr>
                        <a:t>plan technology for your school</a:t>
                      </a:r>
                      <a:r>
                        <a:rPr lang="en-GB" dirty="0">
                          <a:solidFill>
                            <a:schemeClr val="dk1"/>
                          </a:solidFill>
                        </a:rPr>
                        <a:t> </a:t>
                      </a:r>
                      <a:r>
                        <a:rPr lang="en-GB" sz="1400" u="none" strike="noStrike" cap="none" dirty="0">
                          <a:solidFill>
                            <a:schemeClr val="dk1"/>
                          </a:solidFill>
                        </a:rPr>
                        <a:t>service.</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 may need to speak to your IT lead or team to establish this or ask them to complete a report for you.]</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39" name="Google Shape;339;g348414d0546_0_114"/>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lvl="0">
              <a:buSzPts val="1100"/>
            </a:pPr>
            <a:r>
              <a:rPr lang="en-GB" sz="1050"/>
              <a:t>The Safe and Effective Use of AI in Education: Leadership Toolkit</a:t>
            </a: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p:txBody>
      </p:sp>
      <p:sp>
        <p:nvSpPr>
          <p:cNvPr id="340" name="Google Shape;340;g348414d0546_0_114"/>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sz="1050">
                <a:solidFill>
                  <a:srgbClr val="7F7F7F"/>
                </a:solidFill>
              </a:rPr>
              <a:t>27</a:t>
            </a:fld>
            <a:endParaRPr sz="1050">
              <a:solidFill>
                <a:srgbClr val="7F7F7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48414d0546_0_262" descr="This slide encourages you to reflect on the research behind effective edtech and AI and how they can enhance learning. "/>
          <p:cNvSpPr txBox="1">
            <a:spLocks noGrp="1"/>
          </p:cNvSpPr>
          <p:nvPr>
            <p:ph type="title"/>
          </p:nvPr>
        </p:nvSpPr>
        <p:spPr>
          <a:xfrm>
            <a:off x="582624" y="448521"/>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1"/>
                  </a:ext>
                </a:extLst>
              </a:rPr>
              <a:t>Key question: where can edtech and AI be used to enhance learning?</a:t>
            </a:r>
            <a:endParaRPr>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2"/>
                </a:ext>
              </a:extLst>
            </a:endParaRPr>
          </a:p>
          <a:p>
            <a:pPr marL="0" lvl="0" indent="0" algn="l" rtl="0">
              <a:lnSpc>
                <a:spcPct val="90000"/>
              </a:lnSpc>
              <a:spcBef>
                <a:spcPts val="0"/>
              </a:spcBef>
              <a:spcAft>
                <a:spcPts val="0"/>
              </a:spcAft>
              <a:buClr>
                <a:schemeClr val="dk1"/>
              </a:buClr>
              <a:buSzPts val="1100"/>
              <a:buFont typeface="Arial"/>
              <a:buNone/>
            </a:pPr>
            <a:endParaRPr>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3"/>
                </a:ext>
              </a:extLst>
            </a:endParaRPr>
          </a:p>
          <a:p>
            <a:pPr marL="0" lvl="0" indent="0" algn="l" rtl="0">
              <a:lnSpc>
                <a:spcPct val="90000"/>
              </a:lnSpc>
              <a:spcBef>
                <a:spcPts val="0"/>
              </a:spcBef>
              <a:spcAft>
                <a:spcPts val="0"/>
              </a:spcAft>
              <a:buClr>
                <a:srgbClr val="003764"/>
              </a:buClr>
              <a:buSzPts val="2400"/>
              <a:buFont typeface="Arial"/>
              <a:buNone/>
            </a:pPr>
            <a:endParaRPr/>
          </a:p>
        </p:txBody>
      </p:sp>
      <p:sp>
        <p:nvSpPr>
          <p:cNvPr id="346" name="Google Shape;346;g348414d0546_0_262"/>
          <p:cNvSpPr txBox="1">
            <a:spLocks noGrp="1"/>
          </p:cNvSpPr>
          <p:nvPr>
            <p:ph type="body" idx="1"/>
          </p:nvPr>
        </p:nvSpPr>
        <p:spPr>
          <a:xfrm>
            <a:off x="617550" y="909723"/>
            <a:ext cx="10956900" cy="642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sz="1700" dirty="0"/>
              <a:t>In addition to the DfE guidance, the Education Endowment Foundation has produced the report: </a:t>
            </a:r>
            <a:r>
              <a:rPr lang="en-GB" sz="1700" u="sng" dirty="0">
                <a:solidFill>
                  <a:schemeClr val="hlink"/>
                </a:solidFill>
                <a:hlinkClick r:id="rId3"/>
              </a:rPr>
              <a:t>using digital technology to improve learning</a:t>
            </a:r>
            <a:r>
              <a:rPr lang="en-GB" sz="1700" dirty="0"/>
              <a:t>. You may wish to explore this with your teaching and learning lead alongside Module 4 of the teacher toolkit</a:t>
            </a:r>
            <a:endParaRPr sz="1700" i="1" dirty="0"/>
          </a:p>
        </p:txBody>
      </p:sp>
      <p:sp>
        <p:nvSpPr>
          <p:cNvPr id="347" name="Google Shape;347;g348414d0546_0_262">
            <a:extLst>
              <a:ext uri="{C183D7F6-B498-43B3-948B-1728B52AA6E4}">
                <adec:decorative xmlns:adec="http://schemas.microsoft.com/office/drawing/2017/decorative" val="1"/>
              </a:ext>
            </a:extLst>
          </p:cNvPr>
          <p:cNvSpPr/>
          <p:nvPr/>
        </p:nvSpPr>
        <p:spPr>
          <a:xfrm>
            <a:off x="562764" y="2013228"/>
            <a:ext cx="3346291" cy="3736834"/>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348414d0546_0_262"/>
          <p:cNvSpPr txBox="1"/>
          <p:nvPr/>
        </p:nvSpPr>
        <p:spPr>
          <a:xfrm>
            <a:off x="647724" y="2143125"/>
            <a:ext cx="3203392"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is our current use of </a:t>
            </a:r>
            <a:r>
              <a:rPr lang="en-GB"/>
              <a:t>e</a:t>
            </a:r>
            <a:r>
              <a:rPr lang="en-GB" sz="1400" b="0" i="0" u="none" strike="noStrike" cap="none">
                <a:solidFill>
                  <a:srgbClr val="000000"/>
                </a:solidFill>
                <a:latin typeface="Arial"/>
                <a:ea typeface="Arial"/>
                <a:cs typeface="Arial"/>
                <a:sym typeface="Arial"/>
              </a:rPr>
              <a:t>d</a:t>
            </a:r>
            <a:r>
              <a:rPr lang="en-GB"/>
              <a:t>t</a:t>
            </a:r>
            <a:r>
              <a:rPr lang="en-GB" sz="1400" b="0" i="0" u="none" strike="noStrike" cap="none">
                <a:solidFill>
                  <a:srgbClr val="000000"/>
                </a:solidFill>
                <a:latin typeface="Arial"/>
                <a:ea typeface="Arial"/>
                <a:cs typeface="Arial"/>
                <a:sym typeface="Arial"/>
              </a:rPr>
              <a:t>ech and AI?</a:t>
            </a:r>
            <a:endParaRPr sz="1400" b="0" i="0" u="none" strike="noStrike" cap="none">
              <a:solidFill>
                <a:srgbClr val="000000"/>
              </a:solidFill>
              <a:latin typeface="Arial"/>
              <a:ea typeface="Arial"/>
              <a:cs typeface="Arial"/>
              <a:sym typeface="Arial"/>
            </a:endParaRPr>
          </a:p>
        </p:txBody>
      </p:sp>
      <p:sp>
        <p:nvSpPr>
          <p:cNvPr id="349" name="Google Shape;349;g348414d0546_0_262" descr="arrow"/>
          <p:cNvSpPr/>
          <p:nvPr/>
        </p:nvSpPr>
        <p:spPr>
          <a:xfrm>
            <a:off x="3974563" y="3196586"/>
            <a:ext cx="371665" cy="228337"/>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348414d0546_0_262">
            <a:extLst>
              <a:ext uri="{C183D7F6-B498-43B3-948B-1728B52AA6E4}">
                <adec:decorative xmlns:adec="http://schemas.microsoft.com/office/drawing/2017/decorative" val="1"/>
              </a:ext>
            </a:extLst>
          </p:cNvPr>
          <p:cNvSpPr/>
          <p:nvPr/>
        </p:nvSpPr>
        <p:spPr>
          <a:xfrm>
            <a:off x="4422854" y="2013225"/>
            <a:ext cx="3346291" cy="3736834"/>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348414d0546_0_262"/>
          <p:cNvSpPr txBox="1"/>
          <p:nvPr/>
        </p:nvSpPr>
        <p:spPr>
          <a:xfrm>
            <a:off x="4467225" y="2143125"/>
            <a:ext cx="3390900" cy="5232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Where are the opportunities for development?</a:t>
            </a:r>
            <a:endParaRPr sz="1400" b="0" i="0" u="none" strike="noStrike" cap="none">
              <a:solidFill>
                <a:srgbClr val="000000"/>
              </a:solidFill>
              <a:latin typeface="Arial"/>
              <a:ea typeface="Arial"/>
              <a:cs typeface="Arial"/>
              <a:sym typeface="Arial"/>
            </a:endParaRPr>
          </a:p>
        </p:txBody>
      </p:sp>
      <p:sp>
        <p:nvSpPr>
          <p:cNvPr id="352" name="Google Shape;352;g348414d0546_0_262"/>
          <p:cNvSpPr/>
          <p:nvPr/>
        </p:nvSpPr>
        <p:spPr>
          <a:xfrm>
            <a:off x="4584189" y="2519567"/>
            <a:ext cx="3089908" cy="301555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you may wish to consider this against the four strands of the EEF guidance, which include considering how technology will improve learning before introducing it, improving the quality of explanations and modelling, improving the impact of pupil practice and supporting assessment and feedback. It should be noted that this guidance is for digital technologies in education; uses of AI are more emergent and assessing safety and effectiveness is paramount when integrating it into your digital strategy.]</a:t>
            </a:r>
            <a:endParaRPr sz="1200" b="0" i="0" u="none" strike="noStrike" cap="none">
              <a:solidFill>
                <a:srgbClr val="000000"/>
              </a:solidFill>
              <a:latin typeface="Arial"/>
              <a:ea typeface="Arial"/>
              <a:cs typeface="Arial"/>
              <a:sym typeface="Arial"/>
            </a:endParaRPr>
          </a:p>
        </p:txBody>
      </p:sp>
      <p:sp>
        <p:nvSpPr>
          <p:cNvPr id="353" name="Google Shape;353;g348414d0546_0_262" descr="arrow"/>
          <p:cNvSpPr/>
          <p:nvPr/>
        </p:nvSpPr>
        <p:spPr>
          <a:xfrm>
            <a:off x="7868918" y="3196586"/>
            <a:ext cx="371665" cy="228337"/>
          </a:xfrm>
          <a:prstGeom prst="rightArrow">
            <a:avLst>
              <a:gd name="adj1" fmla="val 35620"/>
              <a:gd name="adj2" fmla="val 65353"/>
            </a:avLst>
          </a:prstGeom>
          <a:solidFill>
            <a:srgbClr val="DF7CB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348414d0546_0_262">
            <a:extLst>
              <a:ext uri="{C183D7F6-B498-43B3-948B-1728B52AA6E4}">
                <adec:decorative xmlns:adec="http://schemas.microsoft.com/office/drawing/2017/decorative" val="1"/>
              </a:ext>
            </a:extLst>
          </p:cNvPr>
          <p:cNvSpPr/>
          <p:nvPr/>
        </p:nvSpPr>
        <p:spPr>
          <a:xfrm>
            <a:off x="8282945" y="2013225"/>
            <a:ext cx="3346291" cy="3736833"/>
          </a:xfrm>
          <a:prstGeom prst="rect">
            <a:avLst/>
          </a:prstGeom>
          <a:no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348414d0546_0_262"/>
          <p:cNvSpPr txBox="1"/>
          <p:nvPr/>
        </p:nvSpPr>
        <p:spPr>
          <a:xfrm>
            <a:off x="8284871" y="2211767"/>
            <a:ext cx="3390900" cy="307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Helvetica Neue"/>
              <a:buNone/>
            </a:pPr>
            <a:r>
              <a:rPr lang="en-GB" sz="1400" b="0" i="0" u="none" strike="noStrike" cap="none">
                <a:solidFill>
                  <a:srgbClr val="000000"/>
                </a:solidFill>
                <a:latin typeface="Arial"/>
                <a:ea typeface="Arial"/>
                <a:cs typeface="Arial"/>
                <a:sym typeface="Arial"/>
              </a:rPr>
              <a:t>What actions can I take to get there?</a:t>
            </a:r>
            <a:endParaRPr sz="1400" b="0" i="0" u="none" strike="noStrike" cap="none">
              <a:solidFill>
                <a:srgbClr val="000000"/>
              </a:solidFill>
              <a:latin typeface="Arial"/>
              <a:ea typeface="Arial"/>
              <a:cs typeface="Arial"/>
              <a:sym typeface="Arial"/>
            </a:endParaRPr>
          </a:p>
        </p:txBody>
      </p:sp>
      <p:sp>
        <p:nvSpPr>
          <p:cNvPr id="356" name="Google Shape;356;g348414d0546_0_262"/>
          <p:cNvSpPr/>
          <p:nvPr/>
        </p:nvSpPr>
        <p:spPr>
          <a:xfrm>
            <a:off x="8456647" y="2498049"/>
            <a:ext cx="3117803" cy="152929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000000"/>
                </a:solidFill>
                <a:latin typeface="Arial"/>
                <a:ea typeface="Arial"/>
                <a:cs typeface="Arial"/>
                <a:sym typeface="Arial"/>
              </a:rPr>
              <a:t>[Guidance: can an </a:t>
            </a:r>
            <a:r>
              <a:rPr lang="en-GB" sz="1200"/>
              <a:t>e</a:t>
            </a:r>
            <a:r>
              <a:rPr lang="en-GB" sz="1200" b="0" i="0" u="none" strike="noStrike" cap="none">
                <a:solidFill>
                  <a:srgbClr val="000000"/>
                </a:solidFill>
                <a:latin typeface="Arial"/>
                <a:ea typeface="Arial"/>
                <a:cs typeface="Arial"/>
                <a:sym typeface="Arial"/>
              </a:rPr>
              <a:t>d</a:t>
            </a:r>
            <a:r>
              <a:rPr lang="en-GB" sz="1200"/>
              <a:t>t</a:t>
            </a:r>
            <a:r>
              <a:rPr lang="en-GB" sz="1200" b="0" i="0" u="none" strike="noStrike" cap="none">
                <a:solidFill>
                  <a:srgbClr val="000000"/>
                </a:solidFill>
                <a:latin typeface="Arial"/>
                <a:ea typeface="Arial"/>
                <a:cs typeface="Arial"/>
                <a:sym typeface="Arial"/>
              </a:rPr>
              <a:t>ech framework support me in evaluating the use of edtech and AI, might these frameworks be used to introduce and frame use of edtech and AI with staff? Always consider your context.]</a:t>
            </a:r>
            <a:endParaRPr sz="1200" b="0" i="0" u="none" strike="noStrike" cap="none">
              <a:solidFill>
                <a:srgbClr val="000000"/>
              </a:solidFill>
              <a:latin typeface="Arial"/>
              <a:ea typeface="Arial"/>
              <a:cs typeface="Arial"/>
              <a:sym typeface="Arial"/>
            </a:endParaRPr>
          </a:p>
        </p:txBody>
      </p:sp>
      <p:sp>
        <p:nvSpPr>
          <p:cNvPr id="357" name="Google Shape;357;g348414d0546_0_262"/>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58" name="Google Shape;358;g348414d0546_0_262"/>
          <p:cNvSpPr txBox="1">
            <a:spLocks noGrp="1"/>
          </p:cNvSpPr>
          <p:nvPr>
            <p:ph type="sldNum" idx="12"/>
          </p:nvPr>
        </p:nvSpPr>
        <p:spPr>
          <a:xfrm>
            <a:off x="10853642" y="61256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348414d0546_0_91" descr=" This is a slide containing links to the 3.4 video and related transcript."/>
          <p:cNvSpPr txBox="1">
            <a:spLocks noGrp="1"/>
          </p:cNvSpPr>
          <p:nvPr>
            <p:ph type="title" idx="4294967295"/>
          </p:nvPr>
        </p:nvSpPr>
        <p:spPr>
          <a:xfrm>
            <a:off x="617700"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3.4: Department for Education guidance</a:t>
            </a:r>
          </a:p>
        </p:txBody>
      </p:sp>
      <p:sp>
        <p:nvSpPr>
          <p:cNvPr id="364" name="Google Shape;364;g348414d0546_0_91"/>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3.4: Department for Education guidance</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365" name="Google Shape;365;g348414d0546_0_9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366" name="Google Shape;366;g348414d0546_0_91"/>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3.4: Department for Education guidance</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4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367" name="Google Shape;367;g348414d0546_0_9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1E0759D4-D3F1-0DF5-28A2-F8B7C41AC28F}"/>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368" name="Google Shape;368;g348414d0546_0_9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369" name="Google Shape;369;g348414d0546_0_9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329f0d8fe95_0_1" descr="The slide introduces the workbook format. "/>
          <p:cNvSpPr txBox="1">
            <a:spLocks noGrp="1"/>
          </p:cNvSpPr>
          <p:nvPr>
            <p:ph type="title"/>
          </p:nvPr>
        </p:nvSpPr>
        <p:spPr>
          <a:xfrm>
            <a:off x="617700" y="446727"/>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About this workbook</a:t>
            </a:r>
            <a:endParaRPr/>
          </a:p>
        </p:txBody>
      </p:sp>
      <p:sp>
        <p:nvSpPr>
          <p:cNvPr id="69" name="Google Shape;69;g329f0d8fe95_0_1"/>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Welcome to the workbook. This workbook is part of The Safe and Effective Use of AI in Education online resources.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This workbook has been produced in PowerPoint format. Work through the slides in sequence to complete the activities.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The leadership toolkit could be completed individually by someone with suitable responsibilities. However, working through it with a </a:t>
            </a:r>
            <a:r>
              <a:rPr lang="en-G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team of leaders, governors and IT staff with relevant responsibilities</a:t>
            </a:r>
            <a:r>
              <a:rPr lang="en-GB"/>
              <a:t> from your school, college or trust, will give you a chance to discuss and plan together. We recommend that each section could be approached in a series of meetings, perhaps as part of an AI working group.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Clr>
                <a:schemeClr val="dk1"/>
              </a:buClr>
              <a:buSzPts val="1100"/>
              <a:buNone/>
            </a:pPr>
            <a:r>
              <a:rPr lang="en-GB" sz="1600" i="1">
                <a:solidFill>
                  <a:srgbClr val="000000"/>
                </a:solidFill>
              </a:rPr>
              <a:t>Any examples of AI use and specific tools referenced within these resources are for context only and do not imply endorsement or recommendation of any particular tool or approach from the Department for Education.</a:t>
            </a:r>
            <a:endParaRPr sz="1600" strike="sngStrike">
              <a:solidFill>
                <a:srgbClr val="000000"/>
              </a:solidFill>
            </a:endParaRPr>
          </a:p>
        </p:txBody>
      </p:sp>
      <p:sp>
        <p:nvSpPr>
          <p:cNvPr id="70" name="Google Shape;70;g329f0d8fe95_0_1"/>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1" name="Google Shape;71;g329f0d8fe95_0_1"/>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48414d0546_0_132" descr="Audit page 9. "/>
          <p:cNvSpPr txBox="1">
            <a:spLocks noGrp="1"/>
          </p:cNvSpPr>
          <p:nvPr>
            <p:ph type="title" idx="4294967295"/>
          </p:nvPr>
        </p:nvSpPr>
        <p:spPr>
          <a:xfrm>
            <a:off x="578963" y="441851"/>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Audit page 9 - Department for Education guidance</a:t>
            </a:r>
          </a:p>
        </p:txBody>
      </p:sp>
      <p:graphicFrame>
        <p:nvGraphicFramePr>
          <p:cNvPr id="376" name="Google Shape;376;g348414d0546_0_132"/>
          <p:cNvGraphicFramePr/>
          <p:nvPr>
            <p:extLst>
              <p:ext uri="{D42A27DB-BD31-4B8C-83A1-F6EECF244321}">
                <p14:modId xmlns:p14="http://schemas.microsoft.com/office/powerpoint/2010/main" val="629466441"/>
              </p:ext>
            </p:extLst>
          </p:nvPr>
        </p:nvGraphicFramePr>
        <p:xfrm>
          <a:off x="617700" y="1095447"/>
          <a:ext cx="10956600" cy="4785240"/>
        </p:xfrm>
        <a:graphic>
          <a:graphicData uri="http://schemas.openxmlformats.org/drawingml/2006/table">
            <a:tbl>
              <a:tblPr firstRow="1">
                <a:noFill/>
                <a:tableStyleId>{55C57D2F-3750-4015-980D-5C3DAA33CECF}</a:tableStyleId>
              </a:tblPr>
              <a:tblGrid>
                <a:gridCol w="3609075">
                  <a:extLst>
                    <a:ext uri="{9D8B030D-6E8A-4147-A177-3AD203B41FA5}">
                      <a16:colId xmlns:a16="http://schemas.microsoft.com/office/drawing/2014/main" val="20000"/>
                    </a:ext>
                  </a:extLst>
                </a:gridCol>
                <a:gridCol w="4033700">
                  <a:extLst>
                    <a:ext uri="{9D8B030D-6E8A-4147-A177-3AD203B41FA5}">
                      <a16:colId xmlns:a16="http://schemas.microsoft.com/office/drawing/2014/main" val="20001"/>
                    </a:ext>
                  </a:extLst>
                </a:gridCol>
                <a:gridCol w="331382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Aspect</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What actions to do you need to take?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 your policies and strategies align with the DfE guidance?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 will most likely wish to integrate AI into existing policies such as your safeguarding and data protection policies, and you may wish to create an AI policy. It’s also important to consider how these policies are communicated with staff.]</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643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your online safety teaching follow best practice?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[Guidance: the DfE guidance </a:t>
                      </a:r>
                      <a:r>
                        <a:rPr lang="en-GB" sz="1400" u="sng" strike="noStrike" cap="none" dirty="0">
                          <a:solidFill>
                            <a:schemeClr val="hlink"/>
                          </a:solidFill>
                          <a:hlinkClick r:id="rId3"/>
                        </a:rPr>
                        <a:t>teaching online safety in schools</a:t>
                      </a:r>
                      <a:r>
                        <a:rPr lang="en-GB" dirty="0"/>
                        <a:t> i</a:t>
                      </a:r>
                      <a:r>
                        <a:rPr lang="en-GB" sz="1400" u="none" strike="noStrike" cap="none" dirty="0"/>
                        <a:t>s relevant here. You may also wish to speak to relevant subject leads to see how the curriculum could be developed to cover AI, including considering resources from the National Centre for Computing Education.]</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use cases have you identified for your AI in your setting?</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you could use the relevant use cases in the teacher toolkit Module 4. You should consider </a:t>
                      </a:r>
                      <a:r>
                        <a:rPr lang="en-GB"/>
                        <a:t>e</a:t>
                      </a:r>
                      <a:r>
                        <a:rPr lang="en-GB" sz="1400" u="none" strike="noStrike" cap="none"/>
                        <a:t>d</a:t>
                      </a:r>
                      <a:r>
                        <a:rPr lang="en-GB"/>
                        <a:t>t</a:t>
                      </a:r>
                      <a:r>
                        <a:rPr lang="en-GB" sz="1400" u="none" strike="noStrike" cap="none"/>
                        <a:t>ech and AI tools in relation to the school or college’s development planning and wider pedagogical developments.]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bl>
          </a:graphicData>
        </a:graphic>
      </p:graphicFrame>
      <p:sp>
        <p:nvSpPr>
          <p:cNvPr id="377" name="Google Shape;377;g348414d0546_0_132"/>
          <p:cNvSpPr txBox="1"/>
          <p:nvPr/>
        </p:nvSpPr>
        <p:spPr>
          <a:xfrm>
            <a:off x="699542" y="6194315"/>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050" b="0" i="0" u="none" strike="noStrike" cap="none">
                <a:solidFill>
                  <a:srgbClr val="7F7F7F"/>
                </a:solidFill>
                <a:latin typeface="Arial"/>
                <a:ea typeface="Arial"/>
                <a:cs typeface="Arial"/>
                <a:sym typeface="Arial"/>
              </a:rPr>
              <a:t>The Safe and Effective Use of AI in Education: Leadership Toolkit</a:t>
            </a:r>
            <a:endParaRPr/>
          </a:p>
        </p:txBody>
      </p:sp>
      <p:sp>
        <p:nvSpPr>
          <p:cNvPr id="378" name="Google Shape;378;g348414d0546_0_132"/>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sz="1050">
                <a:solidFill>
                  <a:srgbClr val="7F7F7F"/>
                </a:solidFill>
              </a:rPr>
              <a:t>30</a:t>
            </a:fld>
            <a:endParaRPr sz="1050">
              <a:solidFill>
                <a:srgbClr val="7F7F7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48414d0546_0_103" descr=" This is a slide containing links to the fourth video and related transcript."/>
          <p:cNvSpPr txBox="1">
            <a:spLocks noGrp="1"/>
          </p:cNvSpPr>
          <p:nvPr>
            <p:ph type="title" idx="4294967295"/>
          </p:nvPr>
        </p:nvSpPr>
        <p:spPr>
          <a:xfrm>
            <a:off x="592018"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4: Planning for implementation</a:t>
            </a:r>
          </a:p>
        </p:txBody>
      </p:sp>
      <p:sp>
        <p:nvSpPr>
          <p:cNvPr id="384" name="Google Shape;384;g348414d0546_0_103"/>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4: Planning for implementation</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385" name="Google Shape;385;g348414d0546_0_1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386" name="Google Shape;386;g348414d0546_0_103"/>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4: Planning for implementation</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387" name="Google Shape;387;g348414d0546_0_10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0173D2AB-4CFA-B5B2-1862-3DF3EE1AD0D6}"/>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388" name="Google Shape;388;g348414d0546_0_10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389" name="Google Shape;389;g348414d0546_0_10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48414d0546_2_10" descr="Audit page 10. "/>
          <p:cNvSpPr txBox="1">
            <a:spLocks noGrp="1"/>
          </p:cNvSpPr>
          <p:nvPr>
            <p:ph type="title" idx="4294967295"/>
          </p:nvPr>
        </p:nvSpPr>
        <p:spPr>
          <a:xfrm>
            <a:off x="617688" y="432483"/>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fr-FR" sz="2400" b="1" i="0" u="none" strike="noStrike" kern="0" cap="none" spc="0" normalizeH="0" baseline="0" noProof="0">
                <a:ln>
                  <a:noFill/>
                </a:ln>
                <a:solidFill>
                  <a:srgbClr val="003764"/>
                </a:solidFill>
                <a:effectLst/>
                <a:uLnTx/>
                <a:uFillTx/>
                <a:latin typeface="Arial"/>
                <a:ea typeface="Arial"/>
                <a:cs typeface="Arial"/>
                <a:sym typeface="Arial"/>
              </a:rPr>
              <a:t>Audit page 10 - Final </a:t>
            </a:r>
            <a:r>
              <a:rPr kumimoji="0" lang="fr-FR" sz="2400" b="1" i="0" u="none" strike="noStrike" kern="0" cap="none" spc="0" normalizeH="0" baseline="0" noProof="0" err="1">
                <a:ln>
                  <a:noFill/>
                </a:ln>
                <a:solidFill>
                  <a:srgbClr val="003764"/>
                </a:solidFill>
                <a:effectLst/>
                <a:uLnTx/>
                <a:uFillTx/>
                <a:latin typeface="Arial"/>
                <a:ea typeface="Arial"/>
                <a:cs typeface="Arial"/>
                <a:sym typeface="Arial"/>
              </a:rPr>
              <a:t>reflection</a:t>
            </a:r>
            <a:r>
              <a:rPr kumimoji="0" lang="fr-FR" sz="2400" b="1" i="0" u="none" strike="noStrike" kern="0" cap="none" spc="0" normalizeH="0" baseline="0" noProof="0">
                <a:ln>
                  <a:noFill/>
                </a:ln>
                <a:solidFill>
                  <a:srgbClr val="003764"/>
                </a:solidFill>
                <a:effectLst/>
                <a:uLnTx/>
                <a:uFillTx/>
                <a:latin typeface="Arial"/>
                <a:ea typeface="Arial"/>
                <a:cs typeface="Arial"/>
                <a:sym typeface="Arial"/>
              </a:rPr>
              <a:t> questions</a:t>
            </a:r>
          </a:p>
        </p:txBody>
      </p:sp>
      <p:graphicFrame>
        <p:nvGraphicFramePr>
          <p:cNvPr id="396" name="Google Shape;396;g348414d0546_2_10"/>
          <p:cNvGraphicFramePr/>
          <p:nvPr>
            <p:extLst>
              <p:ext uri="{D42A27DB-BD31-4B8C-83A1-F6EECF244321}">
                <p14:modId xmlns:p14="http://schemas.microsoft.com/office/powerpoint/2010/main" val="1231893133"/>
              </p:ext>
            </p:extLst>
          </p:nvPr>
        </p:nvGraphicFramePr>
        <p:xfrm>
          <a:off x="617688" y="944883"/>
          <a:ext cx="10956625" cy="5181450"/>
        </p:xfrm>
        <a:graphic>
          <a:graphicData uri="http://schemas.openxmlformats.org/drawingml/2006/table">
            <a:tbl>
              <a:tblPr firstRow="1">
                <a:noFill/>
                <a:tableStyleId>{55C57D2F-3750-4015-980D-5C3DAA33CECF}</a:tableStyleId>
              </a:tblPr>
              <a:tblGrid>
                <a:gridCol w="1925825">
                  <a:extLst>
                    <a:ext uri="{9D8B030D-6E8A-4147-A177-3AD203B41FA5}">
                      <a16:colId xmlns:a16="http://schemas.microsoft.com/office/drawing/2014/main" val="20000"/>
                    </a:ext>
                  </a:extLst>
                </a:gridCol>
                <a:gridCol w="5854275">
                  <a:extLst>
                    <a:ext uri="{9D8B030D-6E8A-4147-A177-3AD203B41FA5}">
                      <a16:colId xmlns:a16="http://schemas.microsoft.com/office/drawing/2014/main" val="20001"/>
                    </a:ext>
                  </a:extLst>
                </a:gridCol>
                <a:gridCol w="3176525">
                  <a:extLst>
                    <a:ext uri="{9D8B030D-6E8A-4147-A177-3AD203B41FA5}">
                      <a16:colId xmlns:a16="http://schemas.microsoft.com/office/drawing/2014/main" val="20002"/>
                    </a:ext>
                  </a:extLst>
                </a:gridCol>
              </a:tblGrid>
              <a:tr h="806425">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Key question</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Where are you now?</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You have previously reflected on all of these aspects, you may wish to add some further notes here.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0"/>
                  </a:ext>
                </a:extLst>
              </a:tr>
              <a:tr h="1015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is your school/college's stance on AI?</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Does your approach acknowledge AI's potential to enhance teaching and personalised learning and administrative processes? Does it encourage responsible AI use while recognising the need for accountability?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[You may want to consider your school or college’s approach to academic integrity.]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1"/>
                  </a:ext>
                </a:extLst>
              </a:tr>
              <a:tr h="14336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Are your existing online safety and safeguarding policies up to date?</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GB" sz="1400" u="none" strike="noStrike" cap="none" dirty="0"/>
                        <a:t>You may want to consider interweaving AI into existing safeguarding policies and procedures or create a standalone AI policy. Review and update these to address AI-related terminology and potential harms, such as deep fakes and student-generated images, and establish clear reporting mechanisms for any safeguarding or wellbeing concerns linked to AI.</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2"/>
                  </a:ext>
                </a:extLst>
              </a:tr>
              <a:tr h="8064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What training and support will staff receive?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Does your school have sufficient training to make sure staff are equipped with the knowledge and skills to confidently integrate AI into their professional practice?</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AEEBF"/>
                    </a:solidFill>
                  </a:tcPr>
                </a:tc>
                <a:extLst>
                  <a:ext uri="{0D108BD9-81ED-4DB2-BD59-A6C34878D82A}">
                    <a16:rowId xmlns:a16="http://schemas.microsoft.com/office/drawing/2014/main" val="10003"/>
                  </a:ext>
                </a:extLst>
              </a:tr>
              <a:tr h="1015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dirty="0"/>
                        <a:t>What is the context of your setting in terms of digital equity and literacy?</a:t>
                      </a: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everyone have access to the same hardware or tool? Can all users access them in the same way with the same degree of competence?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DF7DF"/>
                    </a:solidFill>
                  </a:tcPr>
                </a:tc>
                <a:extLst>
                  <a:ext uri="{0D108BD9-81ED-4DB2-BD59-A6C34878D82A}">
                    <a16:rowId xmlns:a16="http://schemas.microsoft.com/office/drawing/2014/main" val="10004"/>
                  </a:ext>
                </a:extLst>
              </a:tr>
            </a:tbl>
          </a:graphicData>
        </a:graphic>
      </p:graphicFrame>
      <p:sp>
        <p:nvSpPr>
          <p:cNvPr id="397" name="Google Shape;397;g348414d0546_2_10"/>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050" b="0" i="0" u="none" strike="noStrike" cap="none">
                <a:solidFill>
                  <a:srgbClr val="7F7F7F"/>
                </a:solidFill>
                <a:latin typeface="Arial"/>
                <a:ea typeface="Arial"/>
                <a:cs typeface="Arial"/>
                <a:sym typeface="Arial"/>
              </a:rPr>
              <a:t>The Safe and Effective Use of AI in Education: Leadership Toolkit</a:t>
            </a:r>
            <a:endParaRPr/>
          </a:p>
        </p:txBody>
      </p:sp>
      <p:sp>
        <p:nvSpPr>
          <p:cNvPr id="398" name="Google Shape;398;g348414d0546_2_10"/>
          <p:cNvSpPr txBox="1"/>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050"/>
              <a:buFont typeface="Calibri"/>
              <a:buNone/>
            </a:pPr>
            <a:fld id="{00000000-1234-1234-1234-123412341234}" type="slidenum">
              <a:rPr lang="en-GB" sz="1050" b="0" i="0" u="none" strike="noStrike" cap="none">
                <a:solidFill>
                  <a:srgbClr val="888888"/>
                </a:solidFill>
                <a:latin typeface="Arial"/>
                <a:ea typeface="Arial"/>
                <a:cs typeface="Arial"/>
                <a:sym typeface="Arial"/>
              </a:rPr>
              <a:t>32</a:t>
            </a:fld>
            <a:endParaRPr sz="1050" b="0" i="0" u="none" strike="noStrike" cap="none">
              <a:solidFill>
                <a:srgbClr val="888888"/>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352cdf2ae33_0_93" descr="This slide encourages to reconsider your vision for edtech following the completion of the audit and reflection tools. "/>
          <p:cNvSpPr txBox="1">
            <a:spLocks noGrp="1"/>
          </p:cNvSpPr>
          <p:nvPr>
            <p:ph type="title"/>
          </p:nvPr>
        </p:nvSpPr>
        <p:spPr>
          <a:xfrm>
            <a:off x="617700" y="416965"/>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Has your vision for Edtech and AI changed?</a:t>
            </a:r>
            <a:endParaRPr/>
          </a:p>
        </p:txBody>
      </p:sp>
      <p:sp>
        <p:nvSpPr>
          <p:cNvPr id="405" name="Google Shape;405;g352cdf2ae33_0_93"/>
          <p:cNvSpPr txBox="1">
            <a:spLocks noGrp="1"/>
          </p:cNvSpPr>
          <p:nvPr>
            <p:ph type="body" idx="1"/>
          </p:nvPr>
        </p:nvSpPr>
        <p:spPr>
          <a:xfrm>
            <a:off x="647724" y="134083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A vision statement can be very powerful and it can be useful to consult a wide range of stakeholders in forming your vision statement. We recommend you consider honing your vision statement once you have completed the toolkit, setting out your goals for AI use and identifying the AI tools your setting will approve so that you can be clear on the benefits you expect to achieve and how you can do this safely.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If you recorded your vision statement at the start of this toolkit, you may want to consider if this has changed having completed the course. </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Below you can record your updated vision statement for AI if you wish:</a:t>
            </a:r>
            <a:endParaRPr/>
          </a:p>
        </p:txBody>
      </p:sp>
      <p:sp>
        <p:nvSpPr>
          <p:cNvPr id="406" name="Google Shape;406;g352cdf2ae33_0_9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07" name="Google Shape;407;g352cdf2ae33_0_9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343f17a6e74_0_0" descr="This slide references the EEF's implementation guidance."/>
          <p:cNvSpPr txBox="1">
            <a:spLocks noGrp="1"/>
          </p:cNvSpPr>
          <p:nvPr>
            <p:ph type="title"/>
          </p:nvPr>
        </p:nvSpPr>
        <p:spPr>
          <a:xfrm>
            <a:off x="551763" y="365125"/>
            <a:ext cx="10515600" cy="470519"/>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Planning for implementation</a:t>
            </a:r>
            <a:endParaRPr/>
          </a:p>
        </p:txBody>
      </p:sp>
      <p:sp>
        <p:nvSpPr>
          <p:cNvPr id="414" name="Google Shape;414;g343f17a6e74_0_0"/>
          <p:cNvSpPr txBox="1">
            <a:spLocks noGrp="1"/>
          </p:cNvSpPr>
          <p:nvPr>
            <p:ph type="body" idx="4294967295"/>
          </p:nvPr>
        </p:nvSpPr>
        <p:spPr>
          <a:xfrm>
            <a:off x="647724" y="1313960"/>
            <a:ext cx="5825504" cy="4660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a:t>
            </a:r>
            <a:r>
              <a:rPr lang="en-GB" dirty="0">
                <a:hlinkClick r:id="rId3"/>
              </a:rPr>
              <a:t>EEF’s implementation guidance and resources </a:t>
            </a:r>
            <a:r>
              <a:rPr lang="en-GB" dirty="0"/>
              <a:t>help educators choose and embed evidence-informed approaches that align with their improvement goals.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Based on the latest evidence, the guidance focuses on three key elements:</a:t>
            </a:r>
            <a:endParaRPr dirty="0"/>
          </a:p>
          <a:p>
            <a:pPr marL="0" lvl="0" indent="0" algn="l" rtl="0">
              <a:lnSpc>
                <a:spcPct val="100000"/>
              </a:lnSpc>
              <a:spcBef>
                <a:spcPts val="0"/>
              </a:spcBef>
              <a:spcAft>
                <a:spcPts val="0"/>
              </a:spcAft>
              <a:buClr>
                <a:schemeClr val="dk1"/>
              </a:buClr>
              <a:buSzPts val="1100"/>
              <a:buFont typeface="Arial"/>
              <a:buNone/>
            </a:pPr>
            <a:endParaRPr dirty="0"/>
          </a:p>
          <a:p>
            <a:pPr marL="457200" lvl="0" indent="-342900" algn="l" rtl="0">
              <a:lnSpc>
                <a:spcPct val="100000"/>
              </a:lnSpc>
              <a:spcBef>
                <a:spcPts val="0"/>
              </a:spcBef>
              <a:spcAft>
                <a:spcPts val="0"/>
              </a:spcAft>
              <a:buSzPts val="1800"/>
              <a:buChar char="●"/>
            </a:pPr>
            <a:r>
              <a:rPr lang="en-GB" dirty="0">
                <a:solidFill>
                  <a:srgbClr val="000000"/>
                </a:solidFill>
              </a:rPr>
              <a:t>The behaviours that drive effective implementation</a:t>
            </a:r>
            <a:endParaRPr dirty="0">
              <a:solidFill>
                <a:srgbClr val="000000"/>
              </a:solidFill>
            </a:endParaRPr>
          </a:p>
          <a:p>
            <a:pPr marL="457200" lvl="0" indent="-342900" algn="l" rtl="0">
              <a:lnSpc>
                <a:spcPct val="100000"/>
              </a:lnSpc>
              <a:spcBef>
                <a:spcPts val="0"/>
              </a:spcBef>
              <a:spcAft>
                <a:spcPts val="0"/>
              </a:spcAft>
              <a:buSzPts val="1800"/>
              <a:buChar char="●"/>
            </a:pPr>
            <a:r>
              <a:rPr lang="en-GB" dirty="0">
                <a:solidFill>
                  <a:srgbClr val="000000"/>
                </a:solidFill>
              </a:rPr>
              <a:t>The contextual factors that support it</a:t>
            </a:r>
            <a:endParaRPr dirty="0">
              <a:solidFill>
                <a:srgbClr val="000000"/>
              </a:solidFill>
            </a:endParaRPr>
          </a:p>
          <a:p>
            <a:pPr marL="457200" lvl="0" indent="-342900" algn="l" rtl="0">
              <a:lnSpc>
                <a:spcPct val="100000"/>
              </a:lnSpc>
              <a:spcBef>
                <a:spcPts val="0"/>
              </a:spcBef>
              <a:spcAft>
                <a:spcPts val="0"/>
              </a:spcAft>
              <a:buSzPts val="1800"/>
              <a:buChar char="●"/>
            </a:pPr>
            <a:r>
              <a:rPr lang="en-GB" dirty="0">
                <a:solidFill>
                  <a:srgbClr val="000000"/>
                </a:solidFill>
              </a:rPr>
              <a:t>A structured but flexible process to carry it out</a:t>
            </a:r>
            <a:endParaRPr dirty="0">
              <a:solidFill>
                <a:srgbClr val="000000"/>
              </a:solidFill>
            </a:endParaRPr>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dirty="0"/>
              <a:t>Read the guidance before using the following templates to support your implementation planning.</a:t>
            </a:r>
            <a:endParaRPr dirty="0"/>
          </a:p>
        </p:txBody>
      </p:sp>
      <p:pic>
        <p:nvPicPr>
          <p:cNvPr id="415" name="Google Shape;415;g343f17a6e74_0_0" descr="An image of the guidance report - A School's Guide to Implementation" title="Screenshot 2025-03-27 at 09.03.15.png"/>
          <p:cNvPicPr preferRelativeResize="0"/>
          <p:nvPr/>
        </p:nvPicPr>
        <p:blipFill rotWithShape="1">
          <a:blip r:embed="rId4">
            <a:alphaModFix/>
          </a:blip>
          <a:srcRect/>
          <a:stretch/>
        </p:blipFill>
        <p:spPr>
          <a:xfrm>
            <a:off x="7225726" y="835644"/>
            <a:ext cx="3453956" cy="4911468"/>
          </a:xfrm>
          <a:prstGeom prst="rect">
            <a:avLst/>
          </a:prstGeom>
          <a:noFill/>
          <a:ln w="19050" cap="flat" cmpd="sng">
            <a:solidFill>
              <a:srgbClr val="BFBFBF"/>
            </a:solidFill>
            <a:prstDash val="solid"/>
            <a:round/>
            <a:headEnd type="none" w="sm" len="sm"/>
            <a:tailEnd type="none" w="sm" len="sm"/>
          </a:ln>
        </p:spPr>
      </p:pic>
      <p:sp>
        <p:nvSpPr>
          <p:cNvPr id="416" name="Google Shape;416;g343f17a6e74_0_0"/>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7" name="Google Shape;417;g343f17a6e74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41825f19fd_0_18" descr="This slide encourages you to consider what the implementation stage may look like in planning for your digital strategy, related to EEF guidance on implementation. "/>
          <p:cNvSpPr txBox="1">
            <a:spLocks noGrp="1"/>
          </p:cNvSpPr>
          <p:nvPr>
            <p:ph type="title"/>
          </p:nvPr>
        </p:nvSpPr>
        <p:spPr>
          <a:xfrm>
            <a:off x="547411" y="343621"/>
            <a:ext cx="10515600" cy="495768"/>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explore stage</a:t>
            </a:r>
            <a:endParaRPr/>
          </a:p>
        </p:txBody>
      </p:sp>
      <p:graphicFrame>
        <p:nvGraphicFramePr>
          <p:cNvPr id="424" name="Google Shape;424;g341825f19fd_0_18"/>
          <p:cNvGraphicFramePr/>
          <p:nvPr>
            <p:extLst>
              <p:ext uri="{D42A27DB-BD31-4B8C-83A1-F6EECF244321}">
                <p14:modId xmlns:p14="http://schemas.microsoft.com/office/powerpoint/2010/main" val="2491130879"/>
              </p:ext>
            </p:extLst>
          </p:nvPr>
        </p:nvGraphicFramePr>
        <p:xfrm>
          <a:off x="647723" y="1376525"/>
          <a:ext cx="10956500" cy="2285940"/>
        </p:xfrm>
        <a:graphic>
          <a:graphicData uri="http://schemas.openxmlformats.org/drawingml/2006/table">
            <a:tbl>
              <a:tblPr firstRow="1">
                <a:noFill/>
                <a:tableStyleId>{55C57D2F-3750-4015-980D-5C3DAA33CECF}</a:tableStyleId>
              </a:tblPr>
              <a:tblGrid>
                <a:gridCol w="1510725">
                  <a:extLst>
                    <a:ext uri="{9D8B030D-6E8A-4147-A177-3AD203B41FA5}">
                      <a16:colId xmlns:a16="http://schemas.microsoft.com/office/drawing/2014/main" val="20000"/>
                    </a:ext>
                  </a:extLst>
                </a:gridCol>
                <a:gridCol w="944577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 Explore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Assess needs and setting</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Assess the approach</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Guidance on what this stage may look like: </a:t>
                      </a:r>
                      <a:r>
                        <a:rPr lang="en-GB"/>
                        <a:t>b</a:t>
                      </a:r>
                      <a:r>
                        <a:rPr lang="en-GB" sz="1400" u="none" strike="noStrike" cap="none"/>
                        <a:t>egin by identifying the specific needs within your school that AI might help address, such as reducing teacher workload or supporting data analysis, drawing on data such as staff and student perspectives. Critically assess current practices, including digital infrastructure and staff confidence, and explore how AI tools might feasibly enhance or transform these areas. Engage with DfE guidance and consider both the opportunities and limitations of AI before selecting any tools. Early involvement of stakeholders such as teachers, technical leads and  data protection officers is key to building shared understanding and ownership.</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25" name="Google Shape;425;g341825f19fd_0_18"/>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6" name="Google Shape;426;g341825f19fd_0_18"/>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52cdf2ae33_0_77" descr="This slide encourages you to consider what the implementation stage may look like in planning for your digital strategy, related to EEF guidance on implementation. "/>
          <p:cNvSpPr txBox="1">
            <a:spLocks noGrp="1"/>
          </p:cNvSpPr>
          <p:nvPr>
            <p:ph type="title"/>
          </p:nvPr>
        </p:nvSpPr>
        <p:spPr>
          <a:xfrm>
            <a:off x="579576" y="367748"/>
            <a:ext cx="10515600" cy="468312"/>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prepare stage</a:t>
            </a:r>
            <a:endParaRPr/>
          </a:p>
        </p:txBody>
      </p:sp>
      <p:graphicFrame>
        <p:nvGraphicFramePr>
          <p:cNvPr id="433" name="Google Shape;433;g352cdf2ae33_0_77"/>
          <p:cNvGraphicFramePr/>
          <p:nvPr>
            <p:extLst>
              <p:ext uri="{D42A27DB-BD31-4B8C-83A1-F6EECF244321}">
                <p14:modId xmlns:p14="http://schemas.microsoft.com/office/powerpoint/2010/main" val="3080307786"/>
              </p:ext>
            </p:extLst>
          </p:nvPr>
        </p:nvGraphicFramePr>
        <p:xfrm>
          <a:off x="636126" y="1346708"/>
          <a:ext cx="10968100" cy="2499300"/>
        </p:xfrm>
        <a:graphic>
          <a:graphicData uri="http://schemas.openxmlformats.org/drawingml/2006/table">
            <a:tbl>
              <a:tblPr firstRow="1">
                <a:noFill/>
                <a:tableStyleId>{55C57D2F-3750-4015-980D-5C3DAA33CECF}</a:tableStyleId>
              </a:tblPr>
              <a:tblGrid>
                <a:gridCol w="1512325">
                  <a:extLst>
                    <a:ext uri="{9D8B030D-6E8A-4147-A177-3AD203B41FA5}">
                      <a16:colId xmlns:a16="http://schemas.microsoft.com/office/drawing/2014/main" val="20000"/>
                    </a:ext>
                  </a:extLst>
                </a:gridCol>
                <a:gridCol w="945577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 Prepare</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GB" sz="1400" b="1" u="none" strike="noStrike" cap="none"/>
                        <a:t>Plan and design</a:t>
                      </a:r>
                      <a:endParaRPr sz="1400" b="1" u="none" strike="noStrike" cap="none"/>
                    </a:p>
                    <a:p>
                      <a:pPr marL="0" marR="0" lvl="0" indent="0" algn="l" rtl="0">
                        <a:lnSpc>
                          <a:spcPct val="100000"/>
                        </a:lnSpc>
                        <a:spcBef>
                          <a:spcPts val="0"/>
                        </a:spcBef>
                        <a:spcAft>
                          <a:spcPts val="0"/>
                        </a:spcAft>
                        <a:buClr>
                          <a:srgbClr val="000000"/>
                        </a:buClr>
                        <a:buSzPts val="1100"/>
                        <a:buFont typeface="Arial"/>
                        <a:buNone/>
                      </a:pPr>
                      <a:r>
                        <a:rPr lang="en-GB" sz="1400" b="1" u="none" strike="noStrike" cap="none"/>
                        <a:t>Practically prepare</a:t>
                      </a:r>
                      <a:endParaRPr sz="1400" b="1" u="none" strike="noStrike" cap="none"/>
                    </a:p>
                    <a:p>
                      <a:pPr marL="0" marR="0" lvl="0" indent="0" algn="l" rtl="0">
                        <a:lnSpc>
                          <a:spcPct val="100000"/>
                        </a:lnSpc>
                        <a:spcBef>
                          <a:spcPts val="0"/>
                        </a:spcBef>
                        <a:spcAft>
                          <a:spcPts val="0"/>
                        </a:spcAft>
                        <a:buClr>
                          <a:srgbClr val="000000"/>
                        </a:buClr>
                        <a:buSzPts val="1100"/>
                        <a:buFont typeface="Arial"/>
                        <a:buNone/>
                      </a:pPr>
                      <a:r>
                        <a:rPr lang="en-GB" sz="1400" u="none" strike="noStrike" cap="none">
                          <a:solidFill>
                            <a:schemeClr val="dk1"/>
                          </a:solidFill>
                        </a:rPr>
                        <a:t>Guidance on what this stage may look like: </a:t>
                      </a:r>
                      <a:r>
                        <a:rPr lang="en-GB"/>
                        <a:t>o</a:t>
                      </a:r>
                      <a:r>
                        <a:rPr lang="en-GB" sz="1400" u="none" strike="noStrike" cap="none"/>
                        <a:t>nce a direction is agreed, co-develop a clear implementation plan that outlines what AI tools will be used, how they align with your digital strategy, and how safety, safeguarding, and data protection will be assured. Ensure your plan includes the key components of safe AI use, and communicate the rationale, expectations and boundaries of AI use with all staff. Work collaboratively across roles to identify training needs, adjust relevant policies, and plan professional development so everyone understands both the benefits and the risks by making use of the teacher toolkit. Clarify approved tools and reinforce the importance of using only those that meet your school’s compliance standards.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34" name="Google Shape;434;g352cdf2ae33_0_77"/>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5" name="Google Shape;435;g352cdf2ae33_0_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52cdf2ae33_0_67" descr="This slide encourages you to consider what the implementation stage may look like in planning for your digital strategy, related to EEF guidance on implementation. "/>
          <p:cNvSpPr txBox="1">
            <a:spLocks noGrp="1"/>
          </p:cNvSpPr>
          <p:nvPr>
            <p:ph type="title"/>
          </p:nvPr>
        </p:nvSpPr>
        <p:spPr>
          <a:xfrm>
            <a:off x="549965" y="291092"/>
            <a:ext cx="10515600" cy="597521"/>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deliver stage</a:t>
            </a:r>
            <a:endParaRPr/>
          </a:p>
        </p:txBody>
      </p:sp>
      <p:graphicFrame>
        <p:nvGraphicFramePr>
          <p:cNvPr id="442" name="Google Shape;442;g352cdf2ae33_0_67"/>
          <p:cNvGraphicFramePr/>
          <p:nvPr>
            <p:extLst>
              <p:ext uri="{D42A27DB-BD31-4B8C-83A1-F6EECF244321}">
                <p14:modId xmlns:p14="http://schemas.microsoft.com/office/powerpoint/2010/main" val="3978030107"/>
              </p:ext>
            </p:extLst>
          </p:nvPr>
        </p:nvGraphicFramePr>
        <p:xfrm>
          <a:off x="647724" y="1376525"/>
          <a:ext cx="10956500" cy="2285940"/>
        </p:xfrm>
        <a:graphic>
          <a:graphicData uri="http://schemas.openxmlformats.org/drawingml/2006/table">
            <a:tbl>
              <a:tblPr firstRow="1">
                <a:noFill/>
                <a:tableStyleId>{55C57D2F-3750-4015-980D-5C3DAA33CECF}</a:tableStyleId>
              </a:tblPr>
              <a:tblGrid>
                <a:gridCol w="1510725">
                  <a:extLst>
                    <a:ext uri="{9D8B030D-6E8A-4147-A177-3AD203B41FA5}">
                      <a16:colId xmlns:a16="http://schemas.microsoft.com/office/drawing/2014/main" val="20000"/>
                    </a:ext>
                  </a:extLst>
                </a:gridCol>
                <a:gridCol w="944577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3. Deliver</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Support and encourage</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Monitor and improve</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on what this stage may look like: </a:t>
                      </a:r>
                      <a:r>
                        <a:rPr lang="en-GB"/>
                        <a:t>l</a:t>
                      </a:r>
                      <a:r>
                        <a:rPr lang="en-GB" sz="1400" u="none" strike="noStrike" cap="none"/>
                        <a:t>aunch your AI initiative with structured support providing training and guidance on how to use the tools safely and effectively. Monitor initial implementation closely, including how tools are being used in practice, and encourage reflective feedback to identify emerging challenges or misunderstandings. Use monitoring and data, such as filtering reports or feedback logs, to ensure tools are having the desired impact without compromising safety. Make it clear that implementation of AI use is iterative, learning from mistakes and making adjustments is part of the process.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43" name="Google Shape;443;g352cdf2ae33_0_67"/>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4" name="Google Shape;444;g352cdf2ae33_0_6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352cdf2ae33_0_85" descr="This slide encourages you to consider what the implementation stage may look like in planning for your digital strategy, related to EEF guidance on implementation. "/>
          <p:cNvSpPr txBox="1">
            <a:spLocks noGrp="1"/>
          </p:cNvSpPr>
          <p:nvPr>
            <p:ph type="title"/>
          </p:nvPr>
        </p:nvSpPr>
        <p:spPr>
          <a:xfrm>
            <a:off x="569844" y="377687"/>
            <a:ext cx="10515600" cy="468312"/>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SzPts val="1800"/>
              <a:buNone/>
            </a:pPr>
            <a:r>
              <a:rPr lang="en-GB"/>
              <a:t>Implementation - sustain stage</a:t>
            </a:r>
            <a:endParaRPr/>
          </a:p>
        </p:txBody>
      </p:sp>
      <p:graphicFrame>
        <p:nvGraphicFramePr>
          <p:cNvPr id="451" name="Google Shape;451;g352cdf2ae33_0_85"/>
          <p:cNvGraphicFramePr/>
          <p:nvPr>
            <p:extLst>
              <p:ext uri="{D42A27DB-BD31-4B8C-83A1-F6EECF244321}">
                <p14:modId xmlns:p14="http://schemas.microsoft.com/office/powerpoint/2010/main" val="2620873250"/>
              </p:ext>
            </p:extLst>
          </p:nvPr>
        </p:nvGraphicFramePr>
        <p:xfrm>
          <a:off x="647724" y="1376525"/>
          <a:ext cx="10956500" cy="2285940"/>
        </p:xfrm>
        <a:graphic>
          <a:graphicData uri="http://schemas.openxmlformats.org/drawingml/2006/table">
            <a:tbl>
              <a:tblPr firstRow="1">
                <a:noFill/>
                <a:tableStyleId>{55C57D2F-3750-4015-980D-5C3DAA33CECF}</a:tableStyleId>
              </a:tblPr>
              <a:tblGrid>
                <a:gridCol w="1510725">
                  <a:extLst>
                    <a:ext uri="{9D8B030D-6E8A-4147-A177-3AD203B41FA5}">
                      <a16:colId xmlns:a16="http://schemas.microsoft.com/office/drawing/2014/main" val="20000"/>
                    </a:ext>
                  </a:extLst>
                </a:gridCol>
                <a:gridCol w="944577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Stage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Planning notes on how this might look, remember to keep your plans flexible and adaptable</a:t>
                      </a:r>
                      <a:endParaRPr sz="1400" b="1"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BEBE"/>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4. Sustain</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t>Maintain the effort</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b="1" u="none" strike="noStrike" cap="none"/>
                        <a:t>Review and act</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solidFill>
                            <a:schemeClr val="dk1"/>
                          </a:solidFill>
                        </a:rPr>
                        <a:t>Guidance on what this stage may look like: </a:t>
                      </a:r>
                      <a:r>
                        <a:rPr lang="en-GB"/>
                        <a:t>e</a:t>
                      </a:r>
                      <a:r>
                        <a:rPr lang="en-GB" sz="1400" u="none" strike="noStrike" cap="none"/>
                        <a:t>mbed AI into your ongoing digital strategy by integrating its use into professional development, curriculum planning and regular safeguarding reviews. Regularly revisit policies, audit use and update your list of approved tools to keep pace with technological developments and safety expectations. Maintain open communication with staff, students and parents to keep the whole school community informed and confident. Celebrate successes, share good practice and continuously reflect on impact to ensure your use of AI remains safe, ethical and aligned with educational priorities.</a:t>
                      </a:r>
                      <a:endParaRPr sz="1400" u="none" strike="noStrike" cap="none"/>
                    </a:p>
                  </a:txBody>
                  <a:tcPr marL="91425" marR="91425" marT="91425" marB="91425">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BDEDF"/>
                    </a:solidFill>
                  </a:tcPr>
                </a:tc>
                <a:extLst>
                  <a:ext uri="{0D108BD9-81ED-4DB2-BD59-A6C34878D82A}">
                    <a16:rowId xmlns:a16="http://schemas.microsoft.com/office/drawing/2014/main" val="10001"/>
                  </a:ext>
                </a:extLst>
              </a:tr>
            </a:tbl>
          </a:graphicData>
        </a:graphic>
      </p:graphicFrame>
      <p:sp>
        <p:nvSpPr>
          <p:cNvPr id="452" name="Google Shape;452;g352cdf2ae33_0_85"/>
          <p:cNvSpPr txBox="1">
            <a:spLocks noGrp="1"/>
          </p:cNvSpPr>
          <p:nvPr>
            <p:ph type="ftr" idx="4294967295"/>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53" name="Google Shape;453;g352cdf2ae33_0_85"/>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3d22d213e83_0_0" descr="Additional reading and case studies linked to on the Chartered College of Teaching site. "/>
          <p:cNvSpPr txBox="1">
            <a:spLocks noGrp="1"/>
          </p:cNvSpPr>
          <p:nvPr>
            <p:ph type="title"/>
          </p:nvPr>
        </p:nvSpPr>
        <p:spPr>
          <a:xfrm>
            <a:off x="617700" y="428620"/>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Additional reading</a:t>
            </a:r>
            <a:endParaRPr/>
          </a:p>
        </p:txBody>
      </p:sp>
      <p:pic>
        <p:nvPicPr>
          <p:cNvPr id="2" name="Picture 1" descr="Chartered College of Teaching - Chartered College of Teaching">
            <a:extLst>
              <a:ext uri="{FF2B5EF4-FFF2-40B4-BE49-F238E27FC236}">
                <a16:creationId xmlns:a16="http://schemas.microsoft.com/office/drawing/2014/main" id="{C855FA88-0537-51A6-2FF4-6092B4F1A458}"/>
              </a:ext>
            </a:extLst>
          </p:cNvPr>
          <p:cNvPicPr>
            <a:picLocks noChangeAspect="1"/>
          </p:cNvPicPr>
          <p:nvPr/>
        </p:nvPicPr>
        <p:blipFill>
          <a:blip r:embed="rId3"/>
          <a:stretch>
            <a:fillRect/>
          </a:stretch>
        </p:blipFill>
        <p:spPr>
          <a:xfrm>
            <a:off x="8869341" y="289012"/>
            <a:ext cx="2743200" cy="790575"/>
          </a:xfrm>
          <a:prstGeom prst="rect">
            <a:avLst/>
          </a:prstGeom>
        </p:spPr>
      </p:pic>
      <p:sp>
        <p:nvSpPr>
          <p:cNvPr id="460" name="Google Shape;460;g3d22d213e83_0_0"/>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b="1" u="sng" dirty="0">
                <a:solidFill>
                  <a:schemeClr val="hlink"/>
                </a:solidFill>
                <a:hlinkClick r:id="rId4"/>
              </a:rPr>
              <a:t>Whose values and beliefs are shaping the conversation?</a:t>
            </a:r>
            <a:r>
              <a:rPr lang="en-GB" dirty="0"/>
              <a:t> by Fiona Aubrey-Smith, Researcher and Founder of One Life Learning</a:t>
            </a:r>
            <a:br>
              <a:rPr lang="en-GB" dirty="0"/>
            </a:br>
            <a:br>
              <a:rPr lang="en-GB" dirty="0"/>
            </a:br>
            <a:r>
              <a:rPr lang="en-GB" b="1" u="sng" dirty="0">
                <a:solidFill>
                  <a:schemeClr val="hlink"/>
                </a:solidFill>
                <a:hlinkClick r:id="rId5"/>
              </a:rPr>
              <a:t>How AI can be a panacea for the growing SEND, workload and retention crisis</a:t>
            </a:r>
            <a:r>
              <a:rPr lang="en-GB" b="1" dirty="0"/>
              <a:t> </a:t>
            </a:r>
            <a:r>
              <a:rPr lang="en-GB" dirty="0"/>
              <a:t>by Rebecca Stott, Georgina Durrant and Jonathan Park, Twinkl</a:t>
            </a:r>
            <a:br>
              <a:rPr lang="en-GB" dirty="0"/>
            </a:br>
            <a:br>
              <a:rPr lang="en-GB" dirty="0"/>
            </a:br>
            <a:r>
              <a:rPr lang="en-GB" b="1" u="sng" dirty="0">
                <a:solidFill>
                  <a:schemeClr val="hlink"/>
                </a:solidFill>
                <a:hlinkClick r:id="rId6"/>
              </a:rPr>
              <a:t>Harnessing artificial intelligence to transform CPD and reduce educator workload in sixth-form colleges</a:t>
            </a:r>
            <a:r>
              <a:rPr lang="en-GB" dirty="0"/>
              <a:t> by David J Wall, St John Rigby College</a:t>
            </a:r>
            <a:br>
              <a:rPr lang="en-GB" dirty="0"/>
            </a:br>
            <a:br>
              <a:rPr lang="en-GB" dirty="0"/>
            </a:br>
            <a:r>
              <a:rPr lang="en-GB" b="1" u="sng" dirty="0">
                <a:solidFill>
                  <a:schemeClr val="hlink"/>
                </a:solidFill>
                <a:hlinkClick r:id="rId7"/>
              </a:rPr>
              <a:t>AI in teacher professional development: The unnecessary and absolutely necessary cognitive load of developing as a teacher</a:t>
            </a:r>
            <a:r>
              <a:rPr lang="en-GB" dirty="0"/>
              <a:t> by Robert Caudwell and Paul </a:t>
            </a:r>
            <a:r>
              <a:rPr lang="en-GB" dirty="0" err="1"/>
              <a:t>Mallaband</a:t>
            </a:r>
            <a:r>
              <a:rPr lang="en-GB" dirty="0"/>
              <a:t>, Co-Founders Penrose Education</a:t>
            </a:r>
            <a:br>
              <a:rPr lang="en-GB" dirty="0"/>
            </a:br>
            <a:br>
              <a:rPr lang="en-GB" dirty="0"/>
            </a:br>
            <a:r>
              <a:rPr lang="en-GB" b="1" u="sng" dirty="0">
                <a:solidFill>
                  <a:schemeClr val="hlink"/>
                </a:solidFill>
                <a:hlinkClick r:id="rId8"/>
              </a:rPr>
              <a:t>Harnessing artificial intelligence for better school reviews</a:t>
            </a:r>
            <a:r>
              <a:rPr lang="en-GB" dirty="0"/>
              <a:t> by Matt Davies and Lee Northern, ETIO</a:t>
            </a: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endParaRPr dirty="0"/>
          </a:p>
        </p:txBody>
      </p:sp>
      <p:sp>
        <p:nvSpPr>
          <p:cNvPr id="461" name="Google Shape;461;g3d22d213e83_0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2" name="Google Shape;462;g3d22d213e83_0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9" descr="Teacher and students in classroom"/>
          <p:cNvPicPr preferRelativeResize="0"/>
          <p:nvPr/>
        </p:nvPicPr>
        <p:blipFill>
          <a:blip r:embed="rId3">
            <a:alphaModFix/>
          </a:blip>
          <a:srcRect l="14244" r="14244"/>
          <a:stretch/>
        </p:blipFill>
        <p:spPr>
          <a:xfrm>
            <a:off x="4825640" y="0"/>
            <a:ext cx="7366358" cy="6867280"/>
          </a:xfrm>
          <a:prstGeom prst="rect">
            <a:avLst/>
          </a:prstGeom>
          <a:noFill/>
          <a:ln>
            <a:noFill/>
          </a:ln>
        </p:spPr>
      </p:pic>
      <p:pic>
        <p:nvPicPr>
          <p:cNvPr id="77" name="Google Shape;77;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748" y="-10128"/>
            <a:ext cx="7696582" cy="6877406"/>
          </a:xfrm>
          <a:prstGeom prst="rect">
            <a:avLst/>
          </a:prstGeom>
          <a:noFill/>
          <a:ln>
            <a:noFill/>
          </a:ln>
        </p:spPr>
      </p:pic>
      <p:sp>
        <p:nvSpPr>
          <p:cNvPr id="78" name="Google Shape;78;p9" descr="This slide indicates the objectives for the toolkit. "/>
          <p:cNvSpPr txBox="1">
            <a:spLocks noGrp="1"/>
          </p:cNvSpPr>
          <p:nvPr>
            <p:ph type="title"/>
          </p:nvPr>
        </p:nvSpPr>
        <p:spPr>
          <a:xfrm>
            <a:off x="617690" y="419604"/>
            <a:ext cx="10956620" cy="5125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3764"/>
              </a:buClr>
              <a:buSzPts val="2400"/>
              <a:buFont typeface="Arial"/>
              <a:buNone/>
            </a:pPr>
            <a:r>
              <a:rPr lang="en-GB"/>
              <a:t>Objectives for the toolkit</a:t>
            </a:r>
            <a:endParaRPr/>
          </a:p>
        </p:txBody>
      </p:sp>
      <p:sp>
        <p:nvSpPr>
          <p:cNvPr id="79" name="Google Shape;79;p9"/>
          <p:cNvSpPr txBox="1">
            <a:spLocks noGrp="1"/>
          </p:cNvSpPr>
          <p:nvPr>
            <p:ph type="body" idx="1"/>
          </p:nvPr>
        </p:nvSpPr>
        <p:spPr>
          <a:xfrm>
            <a:off x="617690" y="1361850"/>
            <a:ext cx="40113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900"/>
              </a:spcBef>
              <a:spcAft>
                <a:spcPts val="0"/>
              </a:spcAft>
              <a:buSzPts val="1800"/>
              <a:buNone/>
            </a:pPr>
            <a:r>
              <a:rPr lang="en-GB"/>
              <a:t>This toolkit is designed to support you as a leader to implement AI safely and securely. The questions you complete can contribute to an audit and support strategic planning. The audit questions you complete could form part of a presentation back to colleagues. This can help you to plan strategically to introduce AI safely and effectively. </a:t>
            </a:r>
            <a:endParaRPr/>
          </a:p>
        </p:txBody>
      </p:sp>
      <p:sp>
        <p:nvSpPr>
          <p:cNvPr id="80" name="Google Shape;80;p9"/>
          <p:cNvSpPr txBox="1">
            <a:spLocks noGrp="1"/>
          </p:cNvSpPr>
          <p:nvPr>
            <p:ph type="ftr" idx="11"/>
          </p:nvPr>
        </p:nvSpPr>
        <p:spPr>
          <a:xfrm>
            <a:off x="647724" y="6201808"/>
            <a:ext cx="10154233" cy="365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81" name="Google Shape;81;p9"/>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d22d213e83_0_13" descr="Additional reading and case studies linked to on the Chartered College of Teaching site. "/>
          <p:cNvSpPr txBox="1">
            <a:spLocks noGrp="1"/>
          </p:cNvSpPr>
          <p:nvPr>
            <p:ph type="title"/>
          </p:nvPr>
        </p:nvSpPr>
        <p:spPr>
          <a:xfrm>
            <a:off x="617700" y="428620"/>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Additional video case studies</a:t>
            </a:r>
            <a:endParaRPr/>
          </a:p>
        </p:txBody>
      </p:sp>
      <p:pic>
        <p:nvPicPr>
          <p:cNvPr id="2" name="Picture 1" descr="Chartered College of Teaching - Chartered College of Teaching">
            <a:extLst>
              <a:ext uri="{FF2B5EF4-FFF2-40B4-BE49-F238E27FC236}">
                <a16:creationId xmlns:a16="http://schemas.microsoft.com/office/drawing/2014/main" id="{80D3D570-DAF3-5690-9A41-3C2BA50EC4AD}"/>
              </a:ext>
            </a:extLst>
          </p:cNvPr>
          <p:cNvPicPr>
            <a:picLocks noChangeAspect="1"/>
          </p:cNvPicPr>
          <p:nvPr/>
        </p:nvPicPr>
        <p:blipFill>
          <a:blip r:embed="rId3"/>
          <a:stretch>
            <a:fillRect/>
          </a:stretch>
        </p:blipFill>
        <p:spPr>
          <a:xfrm>
            <a:off x="8389176" y="153313"/>
            <a:ext cx="2743200" cy="790575"/>
          </a:xfrm>
          <a:prstGeom prst="rect">
            <a:avLst/>
          </a:prstGeom>
        </p:spPr>
      </p:pic>
      <p:sp>
        <p:nvSpPr>
          <p:cNvPr id="469" name="Google Shape;469;g3d22d213e83_0_13"/>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Watch Aaron Patching and Matthew Wemyss discuss </a:t>
            </a:r>
            <a:r>
              <a:rPr lang="en-GB" b="1" u="sng">
                <a:solidFill>
                  <a:schemeClr val="hlink"/>
                </a:solidFill>
                <a:hlinkClick r:id="rId4"/>
              </a:rPr>
              <a:t>AI</a:t>
            </a:r>
            <a:r>
              <a:rPr lang="en-GB" u="sng">
                <a:solidFill>
                  <a:schemeClr val="hlink"/>
                </a:solidFill>
                <a:hlinkClick r:id="rId4"/>
              </a:rPr>
              <a:t> </a:t>
            </a:r>
            <a:r>
              <a:rPr lang="en-GB" b="1" u="sng">
                <a:solidFill>
                  <a:schemeClr val="hlink"/>
                </a:solidFill>
                <a:hlinkClick r:id="rId4"/>
              </a:rPr>
              <a:t>leadership and strategy</a:t>
            </a:r>
            <a:br>
              <a:rPr lang="en-GB"/>
            </a:br>
            <a:br>
              <a:rPr lang="en-GB"/>
            </a:br>
            <a:r>
              <a:rPr lang="en-GB"/>
              <a:t>Watch Aaron Patching and Matthew Wemyss discuss </a:t>
            </a:r>
            <a:r>
              <a:rPr lang="en-GB" b="1" u="sng">
                <a:solidFill>
                  <a:schemeClr val="hlink"/>
                </a:solidFill>
                <a:hlinkClick r:id="rId5"/>
              </a:rPr>
              <a:t>training staff in the use of AI</a:t>
            </a:r>
            <a:br>
              <a:rPr lang="en-GB"/>
            </a:br>
            <a:br>
              <a:rPr lang="en-GB"/>
            </a:br>
            <a:r>
              <a:rPr lang="en-GB"/>
              <a:t>Watch Cheryl Shirley and Matthew Clements in conversation about using </a:t>
            </a:r>
            <a:r>
              <a:rPr lang="en-GB" b="1" u="sng">
                <a:solidFill>
                  <a:schemeClr val="hlink"/>
                </a:solidFill>
                <a:hlinkClick r:id="rId6"/>
              </a:rPr>
              <a:t>AI at Leo Academy Trust (primary)</a:t>
            </a:r>
            <a:br>
              <a:rPr lang="en-GB"/>
            </a:br>
            <a:br>
              <a:rPr lang="en-GB"/>
            </a:br>
            <a:r>
              <a:rPr lang="en-GB"/>
              <a:t>Watch Scott Hayden Chris Loveday and Rob Wraith discuss </a:t>
            </a:r>
            <a:r>
              <a:rPr lang="en-GB" b="1" u="sng">
                <a:solidFill>
                  <a:schemeClr val="hlink"/>
                </a:solidFill>
                <a:hlinkClick r:id="rId7"/>
              </a:rPr>
              <a:t>AI strategy and leadership in further education</a:t>
            </a:r>
            <a:br>
              <a:rPr lang="en-GB"/>
            </a:br>
            <a:br>
              <a:rPr lang="en-GB"/>
            </a:br>
            <a:r>
              <a:rPr lang="en-GB"/>
              <a:t>Watch Neelam Parmar, Lauren Thorpe and Al Kingsley talk about </a:t>
            </a:r>
            <a:r>
              <a:rPr lang="en-GB" b="1" u="sng">
                <a:solidFill>
                  <a:schemeClr val="hlink"/>
                </a:solidFill>
                <a:hlinkClick r:id="rId8"/>
              </a:rPr>
              <a:t>AI leadership and strategy in multi-academy trusts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br>
              <a:rPr lang="en-GB"/>
            </a:br>
            <a:br>
              <a:rPr lang="en-GB"/>
            </a:br>
            <a:br>
              <a:rPr lang="en-GB"/>
            </a:br>
            <a:br>
              <a:rPr lang="en-GB"/>
            </a:br>
            <a:br>
              <a:rPr lang="en-GB"/>
            </a:br>
            <a:br>
              <a:rPr lang="en-GB"/>
            </a:br>
            <a:br>
              <a:rPr lang="en-GB"/>
            </a:br>
            <a:br>
              <a:rPr lang="en-GB"/>
            </a:br>
            <a:br>
              <a:rPr lang="en-GB"/>
            </a:br>
            <a:br>
              <a:rPr lang="en-GB"/>
            </a:br>
            <a:br>
              <a:rPr lang="en-GB"/>
            </a:br>
            <a:endParaRPr/>
          </a:p>
        </p:txBody>
      </p:sp>
      <p:sp>
        <p:nvSpPr>
          <p:cNvPr id="470" name="Google Shape;470;g3d22d213e83_0_1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71" name="Google Shape;471;g3d22d213e83_0_1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8F71A7-1922-B650-061F-A7375BF7B143}"/>
              </a:ext>
            </a:extLst>
          </p:cNvPr>
          <p:cNvSpPr>
            <a:spLocks noGrp="1"/>
          </p:cNvSpPr>
          <p:nvPr>
            <p:ph type="title"/>
          </p:nvPr>
        </p:nvSpPr>
        <p:spPr/>
        <p:txBody>
          <a:bodyPr/>
          <a:lstStyle/>
          <a:p>
            <a:r>
              <a:rPr lang="en-GB"/>
              <a:t>Acknowledgements</a:t>
            </a:r>
          </a:p>
        </p:txBody>
      </p:sp>
      <p:sp>
        <p:nvSpPr>
          <p:cNvPr id="2" name="Text Placeholder 1">
            <a:extLst>
              <a:ext uri="{FF2B5EF4-FFF2-40B4-BE49-F238E27FC236}">
                <a16:creationId xmlns:a16="http://schemas.microsoft.com/office/drawing/2014/main" id="{C5B4429B-B143-E4A9-0743-2F2FFF6DD342}"/>
              </a:ext>
            </a:extLst>
          </p:cNvPr>
          <p:cNvSpPr>
            <a:spLocks noGrp="1"/>
          </p:cNvSpPr>
          <p:nvPr>
            <p:ph type="body" idx="1"/>
          </p:nvPr>
        </p:nvSpPr>
        <p:spPr>
          <a:xfrm>
            <a:off x="484632" y="1013562"/>
            <a:ext cx="11475720" cy="5140815"/>
          </a:xfrm>
        </p:spPr>
        <p:txBody>
          <a:bodyPr/>
          <a:lstStyle/>
          <a:p>
            <a:r>
              <a:rPr lang="en-GB" sz="1600" b="1" dirty="0"/>
              <a:t>Content developed by:</a:t>
            </a:r>
            <a:endParaRPr lang="en-US" dirty="0"/>
          </a:p>
          <a:p>
            <a:endParaRPr lang="en-US" dirty="0"/>
          </a:p>
          <a:p>
            <a:pPr>
              <a:buFont typeface="Arial" panose="020B0604020202020204" pitchFamily="34" charset="0"/>
              <a:buChar char="•"/>
            </a:pPr>
            <a:r>
              <a:rPr lang="en-GB" sz="1600" dirty="0">
                <a:latin typeface="+mj-lt"/>
              </a:rPr>
              <a:t>Overall project lead: Christian Turton, EdTech Lead, Chiltern Learning Trust</a:t>
            </a:r>
            <a:endParaRPr lang="en-GB" sz="1600" dirty="0"/>
          </a:p>
          <a:p>
            <a:pPr>
              <a:buFont typeface="Arial" panose="020B0604020202020204" pitchFamily="34" charset="0"/>
              <a:buChar char="•"/>
            </a:pPr>
            <a:r>
              <a:rPr lang="en-GB" sz="1600" dirty="0">
                <a:latin typeface="+mj-lt"/>
              </a:rPr>
              <a:t>Chartered College of Teaching Publishing Editor: Holly Gardner</a:t>
            </a:r>
          </a:p>
          <a:p>
            <a:pPr>
              <a:buFont typeface="Arial" panose="020B0604020202020204" pitchFamily="34" charset="0"/>
              <a:buChar char="•"/>
            </a:pPr>
            <a:r>
              <a:rPr lang="en-GB" sz="1600" dirty="0"/>
              <a:t>Michelle Pauli, Author, Connected Learning Newsletter</a:t>
            </a:r>
          </a:p>
          <a:p>
            <a:pPr>
              <a:buFont typeface="Arial" panose="020B0604020202020204" pitchFamily="34" charset="0"/>
              <a:buChar char="•"/>
            </a:pPr>
            <a:r>
              <a:rPr lang="en-GB" sz="1600" dirty="0">
                <a:latin typeface="+mj-lt"/>
              </a:rPr>
              <a:t>Trudi Barrow, AI in education expert and design educator</a:t>
            </a:r>
            <a:endParaRPr lang="en-GB" sz="1600" dirty="0"/>
          </a:p>
          <a:p>
            <a:pPr>
              <a:buFont typeface="Arial" panose="020B0604020202020204" pitchFamily="34" charset="0"/>
              <a:buChar char="•"/>
            </a:pPr>
            <a:r>
              <a:rPr lang="en-GB" sz="1600" dirty="0">
                <a:latin typeface="+mj-lt"/>
              </a:rPr>
              <a:t>James Searle, Senior Leader, Chiltern Learning Trust</a:t>
            </a:r>
          </a:p>
          <a:p>
            <a:pPr>
              <a:buFont typeface="Arial" panose="020B0604020202020204" pitchFamily="34" charset="0"/>
              <a:buChar char="•"/>
            </a:pPr>
            <a:r>
              <a:rPr lang="en-GB" sz="1600" dirty="0">
                <a:latin typeface="+mj-lt"/>
              </a:rPr>
              <a:t>Material development contributions also from: Laura Knight, Digital Education  and AI Expert; Chris Loveday, Vice Principal, Barton Peveril 6th Form College; Peter Reeves, Digital Education Lead, Cavendish Education Group</a:t>
            </a:r>
            <a:endParaRPr lang="en-GB" sz="1600" dirty="0"/>
          </a:p>
          <a:p>
            <a:endParaRPr lang="en-GB" sz="1400" dirty="0">
              <a:latin typeface="+mj-lt"/>
            </a:endParaRPr>
          </a:p>
          <a:p>
            <a:r>
              <a:rPr lang="en-GB" sz="1600" b="1" dirty="0">
                <a:latin typeface="+mj-lt"/>
              </a:rPr>
              <a:t>Advisory Board:</a:t>
            </a:r>
            <a:endParaRPr lang="en-GB" dirty="0"/>
          </a:p>
          <a:p>
            <a:endParaRPr lang="en-GB" sz="1600" b="1" dirty="0">
              <a:latin typeface="+mj-lt"/>
            </a:endParaRPr>
          </a:p>
          <a:p>
            <a:pPr marL="0" indent="0"/>
            <a:r>
              <a:rPr lang="en-GB" sz="1600" dirty="0">
                <a:latin typeface="+mj-lt"/>
              </a:rPr>
              <a:t>Chris Loveday, Sam </a:t>
            </a:r>
            <a:r>
              <a:rPr lang="en-GB" sz="1600" dirty="0" err="1">
                <a:latin typeface="+mj-lt"/>
              </a:rPr>
              <a:t>Twiselton</a:t>
            </a:r>
            <a:r>
              <a:rPr lang="en-GB" sz="1600" dirty="0">
                <a:latin typeface="+mj-lt"/>
              </a:rPr>
              <a:t>, Pip Sanderson, Prof Miles Berry, Sonja Hall, Ann Palmer, Andy Samways, Jane Waite, Stacey Booth, Bukky Yusuf, Sue Attewell, Roz Hicks, David Railton, Chris Goodall, Mark Monahan, Dr. Fiona Aubrey-Smith, Darrell-Jane Muir, Annie Lawson-Foley, Austin Earl, Usman Gbajabiamila, Peter Doyle, Lee Herridge, Daniel Fairbairn</a:t>
            </a:r>
            <a:endParaRPr lang="en-GB" dirty="0"/>
          </a:p>
          <a:p>
            <a:pPr marL="0" indent="0"/>
            <a:endParaRPr lang="en-GB" sz="1600" dirty="0">
              <a:latin typeface="+mj-lt"/>
              <a:ea typeface="Aptos" panose="020B0004020202020204" pitchFamily="34" charset="0"/>
            </a:endParaRPr>
          </a:p>
          <a:p>
            <a:pPr marL="0" indent="0"/>
            <a:r>
              <a:rPr lang="en-GB" sz="1600" b="1" dirty="0">
                <a:latin typeface="+mj-lt"/>
                <a:ea typeface="Aptos" panose="020B0004020202020204" pitchFamily="34" charset="0"/>
              </a:rPr>
              <a:t>With thanks to staff from across the sector who contributed through completing the sector survey, attended roundtables and contributed video interviews  to the materials. </a:t>
            </a:r>
          </a:p>
        </p:txBody>
      </p:sp>
      <p:sp>
        <p:nvSpPr>
          <p:cNvPr id="5" name="Google Shape;314;g3346f0c4477_0_5">
            <a:extLst>
              <a:ext uri="{FF2B5EF4-FFF2-40B4-BE49-F238E27FC236}">
                <a16:creationId xmlns:a16="http://schemas.microsoft.com/office/drawing/2014/main" id="{8B465DBF-0F68-49B0-683D-38DC2A836FDC}"/>
              </a:ext>
            </a:extLst>
          </p:cNvPr>
          <p:cNvSpPr txBox="1">
            <a:spLocks noGrp="1"/>
          </p:cNvSpPr>
          <p:nvPr>
            <p:ph type="ftr" idx="11"/>
          </p:nvPr>
        </p:nvSpPr>
        <p:spPr>
          <a:xfrm>
            <a:off x="699542" y="6249264"/>
            <a:ext cx="10154100" cy="365100"/>
          </a:xfrm>
          <a:prstGeom prst="rect">
            <a:avLst/>
          </a:prstGeom>
          <a:noFill/>
          <a:ln>
            <a:noFill/>
          </a:ln>
        </p:spPr>
        <p:txBody>
          <a:bodyPr spcFirstLastPara="1" wrap="square" lIns="0" tIns="0" rIns="0" bIns="0" anchor="t" anchorCtr="0">
            <a:noAutofit/>
          </a:bodyPr>
          <a:lstStyle/>
          <a:p>
            <a:r>
              <a:rPr lang="en-GB" sz="1100"/>
              <a:t>The Safe and Effective Use of AI in Education: Leadership Toolkit</a:t>
            </a:r>
            <a:endParaRPr lang="en-US" sz="1100">
              <a:solidFill>
                <a:srgbClr val="000000"/>
              </a:solidFill>
            </a:endParaRPr>
          </a:p>
          <a:p>
            <a:endParaRPr lang="en-US" sz="1100">
              <a:solidFill>
                <a:srgbClr val="000000"/>
              </a:solidFill>
            </a:endParaRPr>
          </a:p>
          <a:p>
            <a:endParaRPr lang="en-US" sz="1100">
              <a:solidFill>
                <a:srgbClr val="000000"/>
              </a:solidFill>
            </a:endParaRPr>
          </a:p>
          <a:p>
            <a:endParaRPr lang="en-US" sz="1100">
              <a:solidFill>
                <a:srgbClr val="000000"/>
              </a:solidFill>
            </a:endParaRPr>
          </a:p>
          <a:p>
            <a:endParaRPr lang="en-US" sz="1100">
              <a:solidFill>
                <a:srgbClr val="000000"/>
              </a:solidFill>
            </a:endParaRPr>
          </a:p>
          <a:p>
            <a:pPr marL="0" lvl="0" indent="0" algn="l">
              <a:lnSpc>
                <a:spcPct val="100000"/>
              </a:lnSpc>
              <a:spcBef>
                <a:spcPts val="0"/>
              </a:spcBef>
              <a:spcAft>
                <a:spcPts val="0"/>
              </a:spcAft>
              <a:buSzPts val="1400"/>
              <a:buNone/>
            </a:pPr>
            <a:endParaRPr lang="en-GB"/>
          </a:p>
        </p:txBody>
      </p:sp>
      <p:sp>
        <p:nvSpPr>
          <p:cNvPr id="4" name="Slide Number Placeholder 3">
            <a:extLst>
              <a:ext uri="{FF2B5EF4-FFF2-40B4-BE49-F238E27FC236}">
                <a16:creationId xmlns:a16="http://schemas.microsoft.com/office/drawing/2014/main" id="{5B961BC0-3B32-0CD7-305D-EFB6FE0059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41</a:t>
            </a:fld>
            <a:endParaRPr lang="en-GB"/>
          </a:p>
        </p:txBody>
      </p:sp>
    </p:spTree>
    <p:extLst>
      <p:ext uri="{BB962C8B-B14F-4D97-AF65-F5344CB8AC3E}">
        <p14:creationId xmlns:p14="http://schemas.microsoft.com/office/powerpoint/2010/main" val="3249662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52cdf2ae33_0_101"/>
          <p:cNvSpPr txBox="1">
            <a:spLocks noGrp="1"/>
          </p:cNvSpPr>
          <p:nvPr>
            <p:ph type="title" idx="4294967295"/>
          </p:nvPr>
        </p:nvSpPr>
        <p:spPr>
          <a:xfrm>
            <a:off x="1260000" y="5775074"/>
            <a:ext cx="2973900" cy="946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1100" b="1" i="0" u="none" strike="noStrike" kern="0" cap="none" spc="0" normalizeH="0" baseline="0" noProof="0">
                <a:ln>
                  <a:noFill/>
                </a:ln>
                <a:solidFill>
                  <a:srgbClr val="000000"/>
                </a:solidFill>
                <a:effectLst/>
                <a:uLnTx/>
                <a:uFillTx/>
                <a:latin typeface="Arial"/>
                <a:ea typeface="Arial"/>
                <a:cs typeface="Arial"/>
                <a:sym typeface="Arial"/>
              </a:rPr>
              <a:t>Department for Education</a:t>
            </a: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r>
              <a:rPr kumimoji="0" lang="en-GB" sz="1100" b="0" i="0" u="none" strike="noStrike" kern="0" cap="none" spc="0" normalizeH="0" baseline="0" noProof="0">
                <a:ln>
                  <a:noFill/>
                </a:ln>
                <a:solidFill>
                  <a:srgbClr val="000000"/>
                </a:solidFill>
                <a:effectLst/>
                <a:uLnTx/>
                <a:uFillTx/>
                <a:latin typeface="Arial"/>
                <a:ea typeface="Arial"/>
                <a:cs typeface="Arial"/>
                <a:sym typeface="Arial"/>
              </a:rPr>
              <a:t>© Crown copyright 2026</a:t>
            </a:r>
            <a:br>
              <a:rPr kumimoji="0" lang="en-GB" sz="1100" b="1" i="0" u="none" strike="noStrike" kern="0" cap="none" spc="0" normalizeH="0" baseline="0" noProof="0">
                <a:ln>
                  <a:noFill/>
                </a:ln>
                <a:solidFill>
                  <a:srgbClr val="000000"/>
                </a:solidFill>
                <a:effectLst/>
                <a:uLnTx/>
                <a:uFillTx/>
                <a:latin typeface="Arial"/>
                <a:ea typeface="Arial"/>
                <a:cs typeface="Arial"/>
                <a:sym typeface="Arial"/>
              </a:rPr>
            </a:br>
            <a:endParaRPr kumimoji="0" lang="en-GB" sz="11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411edbd9e8_1_0" descr="This is an overview slide indicating the sections within the leadership toolkit. "/>
          <p:cNvSpPr txBox="1">
            <a:spLocks noGrp="1"/>
          </p:cNvSpPr>
          <p:nvPr>
            <p:ph type="title"/>
          </p:nvPr>
        </p:nvSpPr>
        <p:spPr>
          <a:xfrm>
            <a:off x="617700" y="428620"/>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Leadership toolkit sections</a:t>
            </a:r>
            <a:endParaRPr/>
          </a:p>
        </p:txBody>
      </p:sp>
      <p:sp>
        <p:nvSpPr>
          <p:cNvPr id="88" name="Google Shape;88;g3411edbd9e8_1_0"/>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a:t>In the leadership toolkit we have the following sections:</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1. Introduction</a:t>
            </a:r>
            <a:endParaRPr/>
          </a:p>
          <a:p>
            <a:pPr marL="0" lvl="0" indent="0" algn="l" rtl="0">
              <a:lnSpc>
                <a:spcPct val="100000"/>
              </a:lnSpc>
              <a:spcBef>
                <a:spcPts val="0"/>
              </a:spcBef>
              <a:spcAft>
                <a:spcPts val="0"/>
              </a:spcAft>
              <a:buSzPts val="1800"/>
              <a:buNone/>
            </a:pPr>
            <a:r>
              <a:rPr lang="en-GB"/>
              <a:t>2. Audit</a:t>
            </a:r>
            <a:endParaRPr/>
          </a:p>
          <a:p>
            <a:pPr marL="0" lvl="0" indent="0" algn="l" rtl="0">
              <a:lnSpc>
                <a:spcPct val="100000"/>
              </a:lnSpc>
              <a:spcBef>
                <a:spcPts val="0"/>
              </a:spcBef>
              <a:spcAft>
                <a:spcPts val="0"/>
              </a:spcAft>
              <a:buSzPts val="1800"/>
              <a:buNone/>
            </a:pPr>
            <a:r>
              <a:rPr lang="en-GB"/>
              <a:t>3. What to consider when planning for the safe use of AI</a:t>
            </a:r>
            <a:endParaRPr/>
          </a:p>
          <a:p>
            <a:pPr marL="457200" lvl="0" indent="0" algn="l" rtl="0">
              <a:lnSpc>
                <a:spcPct val="100000"/>
              </a:lnSpc>
              <a:spcBef>
                <a:spcPts val="0"/>
              </a:spcBef>
              <a:spcAft>
                <a:spcPts val="0"/>
              </a:spcAft>
              <a:buSzPts val="1800"/>
              <a:buNone/>
            </a:pPr>
            <a:r>
              <a:rPr lang="en-GB"/>
              <a:t>3.1 </a:t>
            </a:r>
            <a:r>
              <a:rPr lang="en-GB" b="0"/>
              <a:t>Safety</a:t>
            </a:r>
            <a:endParaRPr b="0"/>
          </a:p>
          <a:p>
            <a:pPr marL="457200" lvl="0" indent="0" algn="l" rtl="0">
              <a:lnSpc>
                <a:spcPct val="100000"/>
              </a:lnSpc>
              <a:spcBef>
                <a:spcPts val="0"/>
              </a:spcBef>
              <a:spcAft>
                <a:spcPts val="0"/>
              </a:spcAft>
              <a:buSzPts val="1800"/>
              <a:buNone/>
            </a:pPr>
            <a:r>
              <a:rPr lang="en-GB"/>
              <a:t>3.2 </a:t>
            </a:r>
            <a:r>
              <a:rPr lang="en-GB" b="0"/>
              <a:t>Opportunities</a:t>
            </a:r>
            <a:endParaRPr b="0"/>
          </a:p>
          <a:p>
            <a:pPr marL="457200" lvl="0" indent="0" algn="l" rtl="0">
              <a:lnSpc>
                <a:spcPct val="100000"/>
              </a:lnSpc>
              <a:spcBef>
                <a:spcPts val="0"/>
              </a:spcBef>
              <a:spcAft>
                <a:spcPts val="0"/>
              </a:spcAft>
              <a:buSzPts val="1800"/>
              <a:buNone/>
            </a:pPr>
            <a:r>
              <a:rPr lang="en-GB"/>
              <a:t>3.3 </a:t>
            </a:r>
            <a:r>
              <a:rPr lang="en-GB" b="0"/>
              <a:t>Embedding AI in your digital strategy</a:t>
            </a:r>
            <a:endParaRPr b="0"/>
          </a:p>
          <a:p>
            <a:pPr marL="457200" lvl="0" indent="0" algn="l" rtl="0">
              <a:lnSpc>
                <a:spcPct val="100000"/>
              </a:lnSpc>
              <a:spcBef>
                <a:spcPts val="0"/>
              </a:spcBef>
              <a:spcAft>
                <a:spcPts val="0"/>
              </a:spcAft>
              <a:buSzPts val="1800"/>
              <a:buNone/>
            </a:pPr>
            <a:r>
              <a:rPr lang="en-GB"/>
              <a:t>3.4 </a:t>
            </a:r>
            <a:r>
              <a:rPr lang="en-GB" b="0"/>
              <a:t>Department for Education guidance</a:t>
            </a:r>
            <a:endParaRPr b="0"/>
          </a:p>
          <a:p>
            <a:pPr marL="0" lvl="0" indent="0" algn="l" rtl="0">
              <a:lnSpc>
                <a:spcPct val="100000"/>
              </a:lnSpc>
              <a:spcBef>
                <a:spcPts val="0"/>
              </a:spcBef>
              <a:spcAft>
                <a:spcPts val="0"/>
              </a:spcAft>
              <a:buSzPts val="1800"/>
              <a:buNone/>
            </a:pPr>
            <a:r>
              <a:rPr lang="en-GB"/>
              <a:t>4. Planning for implementation</a:t>
            </a:r>
            <a:endParaRPr/>
          </a:p>
        </p:txBody>
      </p:sp>
      <p:sp>
        <p:nvSpPr>
          <p:cNvPr id="89" name="Google Shape;89;g3411edbd9e8_1_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0" name="Google Shape;90;g3411edbd9e8_1_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2"/>
          <p:cNvSpPr txBox="1">
            <a:spLocks noGrp="1"/>
          </p:cNvSpPr>
          <p:nvPr>
            <p:ph type="title"/>
          </p:nvPr>
        </p:nvSpPr>
        <p:spPr>
          <a:xfrm>
            <a:off x="5670245" y="750741"/>
            <a:ext cx="5853353" cy="5048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800"/>
              <a:buFont typeface="Arial"/>
              <a:buNone/>
            </a:pPr>
            <a:r>
              <a:rPr lang="en-GB" sz="2400" b="0" dirty="0"/>
              <a:t>“</a:t>
            </a:r>
            <a:r>
              <a:rPr lang="en-GB" sz="2400" dirty="0"/>
              <a:t>Learn fast but act more slowly. </a:t>
            </a:r>
            <a:r>
              <a:rPr lang="en-GB" sz="2400" b="0" dirty="0"/>
              <a:t>Do not feel pressured to buy into an AI. Do not feel pressured to select an AI tool until you are ready. It's really important that you learn enough about artificial intelligence first so that you can decide what purpose you want the AI to serve you and then design the way that you interact with AI strategically”.</a:t>
            </a:r>
            <a:endParaRPr sz="2400" dirty="0"/>
          </a:p>
          <a:p>
            <a:pPr marL="0" lvl="0" indent="0" algn="l" rtl="0">
              <a:lnSpc>
                <a:spcPct val="90000"/>
              </a:lnSpc>
              <a:spcBef>
                <a:spcPts val="0"/>
              </a:spcBef>
              <a:spcAft>
                <a:spcPts val="0"/>
              </a:spcAft>
              <a:buClr>
                <a:schemeClr val="dk1"/>
              </a:buClr>
              <a:buSzPts val="2800"/>
              <a:buFont typeface="Arial"/>
              <a:buNone/>
            </a:pPr>
            <a:endParaRPr sz="2400" dirty="0"/>
          </a:p>
          <a:p>
            <a:pPr marL="457200" lvl="0" indent="-406400" algn="l" rtl="0">
              <a:lnSpc>
                <a:spcPct val="90000"/>
              </a:lnSpc>
              <a:spcBef>
                <a:spcPts val="0"/>
              </a:spcBef>
              <a:spcAft>
                <a:spcPts val="0"/>
              </a:spcAft>
              <a:buSzPts val="2800"/>
              <a:buChar char="-"/>
            </a:pPr>
            <a:r>
              <a:rPr lang="en-GB" sz="2400" b="0" i="1" dirty="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Rose Luckin, Founder and CEO, Professor Emerita, University College London, 2025</a:t>
            </a:r>
            <a:endParaRPr sz="2400" b="0" i="1" dirty="0"/>
          </a:p>
        </p:txBody>
      </p:sp>
      <p:sp>
        <p:nvSpPr>
          <p:cNvPr id="97" name="Google Shape;97;p12"/>
          <p:cNvSpPr txBox="1"/>
          <p:nvPr/>
        </p:nvSpPr>
        <p:spPr>
          <a:xfrm>
            <a:off x="647724" y="6201808"/>
            <a:ext cx="10154100" cy="365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050" b="0" i="0" u="none" strike="noStrike" cap="none">
                <a:solidFill>
                  <a:srgbClr val="7F7F7F"/>
                </a:solidFill>
                <a:latin typeface="Arial"/>
                <a:ea typeface="Arial"/>
                <a:cs typeface="Arial"/>
                <a:sym typeface="Arial"/>
              </a:rPr>
              <a:t>The Safe and Effective Use of AI in Education: Leadership Toolkit</a:t>
            </a:r>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7F7F7F"/>
              </a:solidFill>
              <a:latin typeface="Arial"/>
              <a:ea typeface="Arial"/>
              <a:cs typeface="Arial"/>
              <a:sym typeface="Arial"/>
            </a:endParaRPr>
          </a:p>
        </p:txBody>
      </p:sp>
      <p:sp>
        <p:nvSpPr>
          <p:cNvPr id="98" name="Google Shape;98;p12"/>
          <p:cNvSpPr txBox="1">
            <a:spLocks noGrp="1"/>
          </p:cNvSpPr>
          <p:nvPr>
            <p:ph type="sldNum" idx="12"/>
          </p:nvPr>
        </p:nvSpPr>
        <p:spPr>
          <a:xfrm>
            <a:off x="10853642" y="6201808"/>
            <a:ext cx="750701"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348414d0546_0_3" descr="This is a slide containing links to the first video and related transcript."/>
          <p:cNvSpPr txBox="1">
            <a:spLocks noGrp="1"/>
          </p:cNvSpPr>
          <p:nvPr>
            <p:ph type="title" idx="4294967295"/>
          </p:nvPr>
        </p:nvSpPr>
        <p:spPr>
          <a:xfrm>
            <a:off x="617700"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1: Introduction</a:t>
            </a:r>
          </a:p>
        </p:txBody>
      </p:sp>
      <p:sp>
        <p:nvSpPr>
          <p:cNvPr id="104" name="Google Shape;104;g348414d0546_0_3"/>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1: Introduction</a:t>
            </a:r>
            <a:endParaRPr sz="2400" b="1" i="0" u="none" strike="noStrike" cap="none" dirty="0">
              <a:solidFill>
                <a:srgbClr val="003764"/>
              </a:solidFill>
              <a:latin typeface="Arial"/>
              <a:ea typeface="Arial"/>
              <a:cs typeface="Arial"/>
              <a:sym typeface="Arial"/>
            </a:endParaRPr>
          </a:p>
        </p:txBody>
      </p:sp>
      <p:pic>
        <p:nvPicPr>
          <p:cNvPr id="105" name="Google Shape;105;g348414d0546_0_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06" name="Google Shape;106;g348414d0546_0_3"/>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1: Introduction</a:t>
            </a:r>
            <a:endParaRPr sz="2400" b="1" i="0" u="none" strike="noStrike" cap="none" dirty="0">
              <a:solidFill>
                <a:srgbClr val="003764"/>
              </a:solidFill>
              <a:latin typeface="Arial"/>
              <a:ea typeface="Arial"/>
              <a:cs typeface="Arial"/>
              <a:sym typeface="Arial"/>
            </a:endParaRPr>
          </a:p>
        </p:txBody>
      </p:sp>
      <p:pic>
        <p:nvPicPr>
          <p:cNvPr id="107" name="Google Shape;107;g348414d0546_0_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88AD23B6-38B4-0DAD-5253-90279A66F487}"/>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08" name="Google Shape;108;g348414d0546_0_3"/>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Safe and Effective Use of AI in Education: Leadership Toolkit</a:t>
            </a:r>
            <a:endParaRPr/>
          </a:p>
        </p:txBody>
      </p:sp>
      <p:sp>
        <p:nvSpPr>
          <p:cNvPr id="109" name="Google Shape;109;g348414d0546_0_3"/>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348414d0546_0_277" descr="This slide introduces the ides of a vision for EdTech and AI. "/>
          <p:cNvSpPr txBox="1">
            <a:spLocks noGrp="1"/>
          </p:cNvSpPr>
          <p:nvPr>
            <p:ph type="title"/>
          </p:nvPr>
        </p:nvSpPr>
        <p:spPr>
          <a:xfrm>
            <a:off x="617700" y="437673"/>
            <a:ext cx="10956600" cy="51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GB"/>
              <a:t>What is your vision for Edtech and AI?</a:t>
            </a:r>
            <a:endParaRPr/>
          </a:p>
        </p:txBody>
      </p:sp>
      <p:sp>
        <p:nvSpPr>
          <p:cNvPr id="116" name="Google Shape;116;g348414d0546_0_277"/>
          <p:cNvSpPr txBox="1">
            <a:spLocks noGrp="1"/>
          </p:cNvSpPr>
          <p:nvPr>
            <p:ph type="body" idx="1"/>
          </p:nvPr>
        </p:nvSpPr>
        <p:spPr>
          <a:xfrm>
            <a:off x="647546" y="1361856"/>
            <a:ext cx="10956900" cy="4693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800"/>
              <a:buNone/>
            </a:pPr>
            <a:r>
              <a:rPr lang="en-GB" dirty="0"/>
              <a:t>A vision statement can be very powerful and it can be useful to consult a wide range of stakeholders in forming your vision statement. We recommend you consider honing your vision statement once you have completed the toolkit, setting out your goals for AI use and identifying the AI tools your setting will approve so that you can be clear on the benefits you expect to achieve and how you can do this safely. </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dirty="0"/>
              <a:t>You may wish to return to this vision having completed the leadership toolkit and consulted with the wider community to hone your vision.</a:t>
            </a:r>
            <a:endParaRPr dirty="0"/>
          </a:p>
          <a:p>
            <a:pPr marL="0" lvl="0" indent="0" algn="l" rtl="0">
              <a:lnSpc>
                <a:spcPct val="100000"/>
              </a:lnSpc>
              <a:spcBef>
                <a:spcPts val="0"/>
              </a:spcBef>
              <a:spcAft>
                <a:spcPts val="0"/>
              </a:spcAft>
              <a:buSzPts val="1800"/>
              <a:buNone/>
            </a:pPr>
            <a:endParaRPr dirty="0"/>
          </a:p>
          <a:p>
            <a:pPr marL="0" lvl="0" indent="0" algn="l" rtl="0">
              <a:lnSpc>
                <a:spcPct val="100000"/>
              </a:lnSpc>
              <a:spcBef>
                <a:spcPts val="0"/>
              </a:spcBef>
              <a:spcAft>
                <a:spcPts val="0"/>
              </a:spcAft>
              <a:buSzPts val="1800"/>
              <a:buNone/>
            </a:pPr>
            <a:r>
              <a:rPr lang="en-GB" dirty="0"/>
              <a:t>You can record your current AI vision statement below, if you have one:</a:t>
            </a:r>
            <a:endParaRPr dirty="0"/>
          </a:p>
        </p:txBody>
      </p:sp>
      <p:sp>
        <p:nvSpPr>
          <p:cNvPr id="117" name="Google Shape;117;g348414d0546_0_277"/>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8" name="Google Shape;118;g348414d0546_0_277"/>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50"/>
              <a:buFont typeface="Arial"/>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48414d0546_0_50" descr="This is a slide containing links to the second video and related transcript."/>
          <p:cNvSpPr txBox="1">
            <a:spLocks noGrp="1"/>
          </p:cNvSpPr>
          <p:nvPr>
            <p:ph type="title" idx="4294967295"/>
          </p:nvPr>
        </p:nvSpPr>
        <p:spPr>
          <a:xfrm>
            <a:off x="617700" y="437742"/>
            <a:ext cx="10956600" cy="512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GB" sz="2400" b="1" i="0" u="none" strike="noStrike" kern="0" cap="none" spc="0" normalizeH="0" baseline="0" noProof="0">
                <a:ln>
                  <a:noFill/>
                </a:ln>
                <a:solidFill>
                  <a:srgbClr val="003764"/>
                </a:solidFill>
                <a:effectLst/>
                <a:uLnTx/>
                <a:uFillTx/>
                <a:latin typeface="Arial"/>
                <a:ea typeface="Arial"/>
                <a:cs typeface="Arial"/>
                <a:sym typeface="Arial"/>
              </a:rPr>
              <a:t>Leadership toolkit video 2: Audit</a:t>
            </a:r>
          </a:p>
        </p:txBody>
      </p:sp>
      <p:sp>
        <p:nvSpPr>
          <p:cNvPr id="124" name="Google Shape;124;g348414d0546_0_50"/>
          <p:cNvSpPr txBox="1"/>
          <p:nvPr/>
        </p:nvSpPr>
        <p:spPr>
          <a:xfrm>
            <a:off x="2721803" y="224860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3"/>
              </a:rPr>
              <a:t>Click here to watch</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2: Audit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125" name="Google Shape;125;g348414d0546_0_5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4950" y="1414126"/>
            <a:ext cx="2476851" cy="2476851"/>
          </a:xfrm>
          <a:prstGeom prst="rect">
            <a:avLst/>
          </a:prstGeom>
          <a:noFill/>
          <a:ln>
            <a:noFill/>
          </a:ln>
        </p:spPr>
      </p:pic>
      <p:sp>
        <p:nvSpPr>
          <p:cNvPr id="126" name="Google Shape;126;g348414d0546_0_50"/>
          <p:cNvSpPr txBox="1"/>
          <p:nvPr/>
        </p:nvSpPr>
        <p:spPr>
          <a:xfrm>
            <a:off x="2721803" y="4134750"/>
            <a:ext cx="7676700" cy="512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GB" sz="2400" b="1" i="0" u="none" strike="noStrike" cap="none" dirty="0">
                <a:solidFill>
                  <a:srgbClr val="003764"/>
                </a:solidFill>
                <a:latin typeface="Arial"/>
                <a:ea typeface="Arial"/>
                <a:cs typeface="Arial"/>
                <a:sym typeface="Arial"/>
                <a:hlinkClick r:id="rId5"/>
              </a:rPr>
              <a:t>Click here to read the transcript of</a:t>
            </a:r>
            <a:r>
              <a:rPr lang="en-GB" sz="2400" b="1" i="0" u="none" strike="noStrike" cap="none" dirty="0">
                <a:solidFill>
                  <a:srgbClr val="003764"/>
                </a:solidFill>
                <a:latin typeface="Arial"/>
                <a:ea typeface="Arial"/>
                <a:cs typeface="Arial"/>
                <a:sym typeface="Arial"/>
              </a:rPr>
              <a: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r>
              <a:rPr lang="en-GB" sz="2400" b="1" i="0" u="none" strike="noStrike" cap="none" dirty="0">
                <a:solidFill>
                  <a:srgbClr val="003764"/>
                </a:solidFill>
                <a:latin typeface="Arial"/>
                <a:ea typeface="Arial"/>
                <a:cs typeface="Arial"/>
                <a:sym typeface="Arial"/>
              </a:rPr>
              <a:t>Leadership toolkit video 2: Audit</a:t>
            </a:r>
            <a:endParaRPr sz="2400" b="1" i="0" u="none" strike="noStrike" cap="none" dirty="0">
              <a:solidFill>
                <a:srgbClr val="003764"/>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400" b="1" i="0" u="none" strike="noStrike" cap="none" dirty="0">
              <a:solidFill>
                <a:srgbClr val="003764"/>
              </a:solidFill>
              <a:latin typeface="Arial"/>
              <a:ea typeface="Arial"/>
              <a:cs typeface="Arial"/>
              <a:sym typeface="Arial"/>
            </a:endParaRPr>
          </a:p>
        </p:txBody>
      </p:sp>
      <p:pic>
        <p:nvPicPr>
          <p:cNvPr id="127" name="Google Shape;127;g348414d0546_0_5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26704" y="3657578"/>
            <a:ext cx="1913349" cy="1913349"/>
          </a:xfrm>
          <a:prstGeom prst="rect">
            <a:avLst/>
          </a:prstGeom>
          <a:noFill/>
          <a:ln>
            <a:noFill/>
          </a:ln>
        </p:spPr>
      </p:pic>
      <p:sp>
        <p:nvSpPr>
          <p:cNvPr id="2" name="Google Shape;213;g3466b53d731_0_174">
            <a:extLst>
              <a:ext uri="{FF2B5EF4-FFF2-40B4-BE49-F238E27FC236}">
                <a16:creationId xmlns:a16="http://schemas.microsoft.com/office/drawing/2014/main" id="{5DEABFD8-7D96-78A9-3E34-40435187B894}"/>
              </a:ext>
            </a:extLst>
          </p:cNvPr>
          <p:cNvSpPr txBox="1"/>
          <p:nvPr/>
        </p:nvSpPr>
        <p:spPr>
          <a:xfrm>
            <a:off x="644570" y="5579337"/>
            <a:ext cx="8751850" cy="51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GB" sz="1600" b="1">
                <a:solidFill>
                  <a:srgbClr val="003764"/>
                </a:solidFill>
                <a:hlinkClick r:id="rId7"/>
              </a:rPr>
              <a:t>There is further reading and viewing available on the Chartered College of Teaching site.</a:t>
            </a:r>
            <a:endParaRPr lang="en-US" sz="1600"/>
          </a:p>
        </p:txBody>
      </p:sp>
      <p:sp>
        <p:nvSpPr>
          <p:cNvPr id="128" name="Google Shape;128;g348414d0546_0_50"/>
          <p:cNvSpPr txBox="1">
            <a:spLocks noGrp="1"/>
          </p:cNvSpPr>
          <p:nvPr>
            <p:ph type="ftr" idx="11"/>
          </p:nvPr>
        </p:nvSpPr>
        <p:spPr>
          <a:xfrm>
            <a:off x="647724" y="6201808"/>
            <a:ext cx="10154100" cy="36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100"/>
              <a:buNone/>
            </a:pPr>
            <a:r>
              <a:rPr lang="en-GB"/>
              <a:t>The Safe and Effective Use of AI in Education: Leadership Toolkit</a:t>
            </a:r>
            <a:endParaRPr/>
          </a:p>
        </p:txBody>
      </p:sp>
      <p:sp>
        <p:nvSpPr>
          <p:cNvPr id="129" name="Google Shape;129;g348414d0546_0_50"/>
          <p:cNvSpPr txBox="1">
            <a:spLocks noGrp="1"/>
          </p:cNvSpPr>
          <p:nvPr>
            <p:ph type="sldNum" idx="12"/>
          </p:nvPr>
        </p:nvSpPr>
        <p:spPr>
          <a:xfrm>
            <a:off x="10853642" y="6201808"/>
            <a:ext cx="750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5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Basis">
  <a:themeElements>
    <a:clrScheme name="DfE 2207">
      <a:dk1>
        <a:srgbClr val="000000"/>
      </a:dk1>
      <a:lt1>
        <a:srgbClr val="FFFFFF"/>
      </a:lt1>
      <a:dk2>
        <a:srgbClr val="000000"/>
      </a:dk2>
      <a:lt2>
        <a:srgbClr val="FFFFFF"/>
      </a:lt2>
      <a:accent1>
        <a:srgbClr val="183860"/>
      </a:accent1>
      <a:accent2>
        <a:srgbClr val="EB5C5D"/>
      </a:accent2>
      <a:accent3>
        <a:srgbClr val="2BBAD9"/>
      </a:accent3>
      <a:accent4>
        <a:srgbClr val="A3D55F"/>
      </a:accent4>
      <a:accent5>
        <a:srgbClr val="DF7CB0"/>
      </a:accent5>
      <a:accent6>
        <a:srgbClr val="774B99"/>
      </a:accent6>
      <a:hlink>
        <a:srgbClr val="183860"/>
      </a:hlink>
      <a:folHlink>
        <a:srgbClr val="2BBAD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FE 7269">
      <a:dk1>
        <a:srgbClr val="000000"/>
      </a:dk1>
      <a:lt1>
        <a:srgbClr val="FFFFFF"/>
      </a:lt1>
      <a:dk2>
        <a:srgbClr val="000000"/>
      </a:dk2>
      <a:lt2>
        <a:srgbClr val="FFFFFF"/>
      </a:lt2>
      <a:accent1>
        <a:srgbClr val="003764"/>
      </a:accent1>
      <a:accent2>
        <a:srgbClr val="8DCF6A"/>
      </a:accent2>
      <a:accent3>
        <a:srgbClr val="05C2DF"/>
      </a:accent3>
      <a:accent4>
        <a:srgbClr val="8347AD"/>
      </a:accent4>
      <a:accent5>
        <a:srgbClr val="F478C4"/>
      </a:accent5>
      <a:accent6>
        <a:srgbClr val="FF5A5A"/>
      </a:accent6>
      <a:hlink>
        <a:srgbClr val="003764"/>
      </a:hlink>
      <a:folHlink>
        <a:srgbClr val="00BC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566321-f672-4e06-a901-b5e72b4c4357" xsi:nil="true"/>
    <lcf76f155ced4ddcb4097134ff3c332f xmlns="ea61627a-9abc-490c-89e6-3cece687fea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BBA37D3D3E694E97D4668572039AFD" ma:contentTypeVersion="21" ma:contentTypeDescription="Create a new document." ma:contentTypeScope="" ma:versionID="9fbe03cb12ffab1559e579b45e262c9a">
  <xsd:schema xmlns:xsd="http://www.w3.org/2001/XMLSchema" xmlns:xs="http://www.w3.org/2001/XMLSchema" xmlns:p="http://schemas.microsoft.com/office/2006/metadata/properties" xmlns:ns1="http://schemas.microsoft.com/sharepoint/v3" xmlns:ns2="ea61627a-9abc-490c-89e6-3cece687feab" xmlns:ns3="e24597fa-558f-46b5-9c06-08733d0bc5f6" xmlns:ns4="8c566321-f672-4e06-a901-b5e72b4c4357" targetNamespace="http://schemas.microsoft.com/office/2006/metadata/properties" ma:root="true" ma:fieldsID="ae332047455c6801f4cd956def4ee3f1" ns1:_="" ns2:_="" ns3:_="" ns4:_="">
    <xsd:import namespace="http://schemas.microsoft.com/sharepoint/v3"/>
    <xsd:import namespace="ea61627a-9abc-490c-89e6-3cece687feab"/>
    <xsd:import namespace="e24597fa-558f-46b5-9c06-08733d0bc5f6"/>
    <xsd:import namespace="8c566321-f672-4e06-a901-b5e72b4c43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61627a-9abc-490c-89e6-3cece687f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4597fa-558f-46b5-9c06-08733d0bc5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333f0c2-706f-4ff2-b2ee-81f8aabcca7f}" ma:internalName="TaxCatchAll" ma:showField="CatchAllData" ma:web="e24597fa-558f-46b5-9c06-08733d0bc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5B9B5D-C3D4-4009-8EA2-44122514AAF7}">
  <ds:schemaRefs>
    <ds:schemaRef ds:uri="http://www.w3.org/XML/1998/namespace"/>
    <ds:schemaRef ds:uri="http://schemas.openxmlformats.org/package/2006/metadata/core-properties"/>
    <ds:schemaRef ds:uri="http://purl.org/dc/terms/"/>
    <ds:schemaRef ds:uri="http://schemas.microsoft.com/sharepoint/v3"/>
    <ds:schemaRef ds:uri="http://schemas.microsoft.com/office/2006/metadata/properties"/>
    <ds:schemaRef ds:uri="http://schemas.microsoft.com/office/infopath/2007/PartnerControls"/>
    <ds:schemaRef ds:uri="e24597fa-558f-46b5-9c06-08733d0bc5f6"/>
    <ds:schemaRef ds:uri="http://schemas.microsoft.com/office/2006/documentManagement/types"/>
    <ds:schemaRef ds:uri="http://purl.org/dc/elements/1.1/"/>
    <ds:schemaRef ds:uri="8c566321-f672-4e06-a901-b5e72b4c4357"/>
    <ds:schemaRef ds:uri="ea61627a-9abc-490c-89e6-3cece687feab"/>
    <ds:schemaRef ds:uri="http://purl.org/dc/dcmitype/"/>
  </ds:schemaRefs>
</ds:datastoreItem>
</file>

<file path=customXml/itemProps2.xml><?xml version="1.0" encoding="utf-8"?>
<ds:datastoreItem xmlns:ds="http://schemas.openxmlformats.org/officeDocument/2006/customXml" ds:itemID="{17CA38F7-AAEC-468A-A36C-0D556351C542}">
  <ds:schemaRefs>
    <ds:schemaRef ds:uri="http://schemas.microsoft.com/sharepoint/v3/contenttype/forms"/>
  </ds:schemaRefs>
</ds:datastoreItem>
</file>

<file path=customXml/itemProps3.xml><?xml version="1.0" encoding="utf-8"?>
<ds:datastoreItem xmlns:ds="http://schemas.openxmlformats.org/officeDocument/2006/customXml" ds:itemID="{2C8C7955-FCC6-40D0-B6A0-EC215DE5A040}">
  <ds:schemaRefs>
    <ds:schemaRef ds:uri="8c566321-f672-4e06-a901-b5e72b4c4357"/>
    <ds:schemaRef ds:uri="e24597fa-558f-46b5-9c06-08733d0bc5f6"/>
    <ds:schemaRef ds:uri="ea61627a-9abc-490c-89e6-3cece687f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e278828-447b-4aaa-a336-d38da9839a3c}" enabled="1" method="Privileged" siteId="{fad277c9-c60a-4da1-b5f3-b3b8b34a82f9}" contentBits="3" removed="0"/>
</clbl:labelList>
</file>

<file path=docProps/app.xml><?xml version="1.0" encoding="utf-8"?>
<Properties xmlns="http://schemas.openxmlformats.org/officeDocument/2006/extended-properties" xmlns:vt="http://schemas.openxmlformats.org/officeDocument/2006/docPropsVTypes">
  <TotalTime>21</TotalTime>
  <Words>5686</Words>
  <Application>Microsoft Office PowerPoint</Application>
  <PresentationFormat>Widescreen</PresentationFormat>
  <Paragraphs>529</Paragraphs>
  <Slides>42</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Arial</vt:lpstr>
      <vt:lpstr>Calibri</vt:lpstr>
      <vt:lpstr>Corbel</vt:lpstr>
      <vt:lpstr>Helvetica Neue</vt:lpstr>
      <vt:lpstr>Basis</vt:lpstr>
      <vt:lpstr>The Safe and Effective Use of AI in Education</vt:lpstr>
      <vt:lpstr>The Safe and Effective Use of AI in Education overview of modules</vt:lpstr>
      <vt:lpstr>About this workbook</vt:lpstr>
      <vt:lpstr>Objectives for the toolkit</vt:lpstr>
      <vt:lpstr>Leadership toolkit sections</vt:lpstr>
      <vt:lpstr>“Learn fast but act more slowly. Do not feel pressured to buy into an AI. Do not feel pressured to select an AI tool until you are ready. It's really important that you learn enough about artificial intelligence first so that you can decide what purpose you want the AI to serve you and then design the way that you interact with AI strategically”.  Rose Luckin, Founder and CEO, Professor Emerita, University College London, 2025</vt:lpstr>
      <vt:lpstr>Leadership toolkit video 1: Introduction</vt:lpstr>
      <vt:lpstr>What is your vision for Edtech and AI?</vt:lpstr>
      <vt:lpstr>Leadership toolkit video 2: Audit</vt:lpstr>
      <vt:lpstr>Audit and planning questions</vt:lpstr>
      <vt:lpstr>Leadership toolkit video 3.1: Safety</vt:lpstr>
      <vt:lpstr>Audit page 1 - Safety</vt:lpstr>
      <vt:lpstr>Audit page 2 - Safety, safeguarding and risk assessments</vt:lpstr>
      <vt:lpstr>Assessing suitable AI tools for your setting  </vt:lpstr>
      <vt:lpstr>Curriculum implications  </vt:lpstr>
      <vt:lpstr>Leadership toolkit video 3.2: Opportunities</vt:lpstr>
      <vt:lpstr>Audit page 3 - opportunities and personalised learning with AI</vt:lpstr>
      <vt:lpstr>Audit page 4 - Pastoral support</vt:lpstr>
      <vt:lpstr>Reducing workload with AI - school staff</vt:lpstr>
      <vt:lpstr>Reducing workload with AI - leadership, business and operations</vt:lpstr>
      <vt:lpstr>Reducing workload with AI - support staff</vt:lpstr>
      <vt:lpstr>Leadership toolkit video 3.3: Embedding AI in your digital strategy</vt:lpstr>
      <vt:lpstr>All staff toolkit</vt:lpstr>
      <vt:lpstr>Audit page 5 - Making use of the all-staff toolkit</vt:lpstr>
      <vt:lpstr>Audit page 6 - Embedding AI in your digital strategy</vt:lpstr>
      <vt:lpstr>Audit page 7 - Embedding AI in your digital strategy</vt:lpstr>
      <vt:lpstr>Audit page 8 - CPD and governance</vt:lpstr>
      <vt:lpstr>Key question: where can edtech and AI be used to enhance learning?  </vt:lpstr>
      <vt:lpstr>Leadership toolkit video 3.4: Department for Education guidance</vt:lpstr>
      <vt:lpstr>Audit page 9 - Department for Education guidance</vt:lpstr>
      <vt:lpstr>Leadership toolkit video 4: Planning for implementation</vt:lpstr>
      <vt:lpstr>Audit page 10 - Final reflection questions</vt:lpstr>
      <vt:lpstr>Has your vision for Edtech and AI changed?</vt:lpstr>
      <vt:lpstr>Planning for implementation</vt:lpstr>
      <vt:lpstr>Implementation - explore stage</vt:lpstr>
      <vt:lpstr>Implementation - prepare stage</vt:lpstr>
      <vt:lpstr>Implementation - deliver stage</vt:lpstr>
      <vt:lpstr>Implementation - sustain stage</vt:lpstr>
      <vt:lpstr>Additional reading</vt:lpstr>
      <vt:lpstr>Additional video case studies</vt:lpstr>
      <vt:lpstr>Acknowledgements</vt:lpstr>
      <vt:lpstr>Department for Education   © Crown copyright 2026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Toolkit</dc:title>
  <dc:creator>Department for Education</dc:creator>
  <cp:lastModifiedBy>BEIGHTON, James</cp:lastModifiedBy>
  <cp:revision>1</cp:revision>
  <dcterms:created xsi:type="dcterms:W3CDTF">2024-10-18T09:45:20Z</dcterms:created>
  <dcterms:modified xsi:type="dcterms:W3CDTF">2026-05-18T10:13:18Z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0x010100A6BBA37D3D3E694E97D4668572039AFD</vt:lpwstr>
  </property>
  <property fmtid="{D5CDD505-2E9C-101B-9397-08002B2CF9AE}" pid="3" name="Site">
    <vt:lpwstr>22;#Communic​ati​ons|60b3cc5e-d979-4a7a-b73d-c058e341a548</vt:lpwstr>
  </property>
  <property fmtid="{D5CDD505-2E9C-101B-9397-08002B2CF9AE}" pid="4" name="MediaServiceImageTags">
    <vt:lpwstr/>
  </property>
  <property fmtid="{D5CDD505-2E9C-101B-9397-08002B2CF9AE}" pid="5" name="ClassificationContentMarkingFooterLocations">
    <vt:lpwstr>Basis:5</vt:lpwstr>
  </property>
  <property fmtid="{D5CDD505-2E9C-101B-9397-08002B2CF9AE}" pid="6" name="ClassificationContentMarkingFooterText">
    <vt:lpwstr>OFFICIAL</vt:lpwstr>
  </property>
  <property fmtid="{D5CDD505-2E9C-101B-9397-08002B2CF9AE}" pid="7" name="ClassificationContentMarkingHeaderLocations">
    <vt:lpwstr>Basis:4</vt:lpwstr>
  </property>
  <property fmtid="{D5CDD505-2E9C-101B-9397-08002B2CF9AE}" pid="8" name="ClassificationContentMarkingHeaderText">
    <vt:lpwstr>OFFICIAL</vt:lpwstr>
  </property>
</Properties>
</file>